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5" r:id="rId3"/>
    <p:sldId id="258" r:id="rId4"/>
    <p:sldId id="263" r:id="rId5"/>
    <p:sldId id="278" r:id="rId6"/>
    <p:sldId id="266" r:id="rId7"/>
    <p:sldId id="261" r:id="rId8"/>
    <p:sldId id="265" r:id="rId9"/>
    <p:sldId id="292" r:id="rId10"/>
    <p:sldId id="276" r:id="rId11"/>
    <p:sldId id="280" r:id="rId12"/>
    <p:sldId id="277" r:id="rId13"/>
    <p:sldId id="293" r:id="rId14"/>
    <p:sldId id="290" r:id="rId15"/>
    <p:sldId id="289" r:id="rId16"/>
    <p:sldId id="294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55A2"/>
    <a:srgbClr val="830062"/>
    <a:srgbClr val="287CA1"/>
    <a:srgbClr val="D7D4DF"/>
    <a:srgbClr val="43859F"/>
    <a:srgbClr val="00416B"/>
    <a:srgbClr val="009B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howGuides="1">
      <p:cViewPr varScale="1">
        <p:scale>
          <a:sx n="74" d="100"/>
          <a:sy n="74" d="100"/>
        </p:scale>
        <p:origin x="57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4965-BDEC-45DD-98FC-A9547751D43D}" type="datetimeFigureOut">
              <a:rPr lang="zh-CN" altLang="en-US" smtClean="0"/>
              <a:t>2017/8/30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2A2C3-1DE0-49FF-BA5B-FE4167AD0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27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4965-BDEC-45DD-98FC-A9547751D43D}" type="datetimeFigureOut">
              <a:rPr lang="zh-CN" altLang="en-US" smtClean="0"/>
              <a:t>2017/8/30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2A2C3-1DE0-49FF-BA5B-FE4167AD0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03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4965-BDEC-45DD-98FC-A9547751D43D}" type="datetimeFigureOut">
              <a:rPr lang="zh-CN" altLang="en-US" smtClean="0"/>
              <a:t>2017/8/30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2A2C3-1DE0-49FF-BA5B-FE4167AD0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90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4965-BDEC-45DD-98FC-A9547751D43D}" type="datetimeFigureOut">
              <a:rPr lang="zh-CN" altLang="en-US" smtClean="0"/>
              <a:t>2017/8/30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2A2C3-1DE0-49FF-BA5B-FE4167AD0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00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4965-BDEC-45DD-98FC-A9547751D43D}" type="datetimeFigureOut">
              <a:rPr lang="zh-CN" altLang="en-US" smtClean="0"/>
              <a:t>2017/8/30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2A2C3-1DE0-49FF-BA5B-FE4167AD0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110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4965-BDEC-45DD-98FC-A9547751D43D}" type="datetimeFigureOut">
              <a:rPr lang="zh-CN" altLang="en-US" smtClean="0"/>
              <a:t>2017/8/30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2A2C3-1DE0-49FF-BA5B-FE4167AD0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47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4965-BDEC-45DD-98FC-A9547751D43D}" type="datetimeFigureOut">
              <a:rPr lang="zh-CN" altLang="en-US" smtClean="0"/>
              <a:t>2017/8/30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2A2C3-1DE0-49FF-BA5B-FE4167AD0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79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4965-BDEC-45DD-98FC-A9547751D43D}" type="datetimeFigureOut">
              <a:rPr lang="zh-CN" altLang="en-US" smtClean="0"/>
              <a:t>2017/8/30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2A2C3-1DE0-49FF-BA5B-FE4167AD0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35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4965-BDEC-45DD-98FC-A9547751D43D}" type="datetimeFigureOut">
              <a:rPr lang="zh-CN" altLang="en-US" smtClean="0"/>
              <a:t>2017/8/30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2A2C3-1DE0-49FF-BA5B-FE4167AD0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4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4965-BDEC-45DD-98FC-A9547751D43D}" type="datetimeFigureOut">
              <a:rPr lang="zh-CN" altLang="en-US" smtClean="0"/>
              <a:t>2017/8/30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2A2C3-1DE0-49FF-BA5B-FE4167AD0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4965-BDEC-45DD-98FC-A9547751D43D}" type="datetimeFigureOut">
              <a:rPr lang="zh-CN" altLang="en-US" smtClean="0"/>
              <a:t>2017/8/30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2A2C3-1DE0-49FF-BA5B-FE4167AD0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325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054965-BDEC-45DD-98FC-A9547751D43D}" type="datetimeFigureOut">
              <a:rPr lang="zh-CN" altLang="en-US" smtClean="0"/>
              <a:t>2017/8/30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2A2C3-1DE0-49FF-BA5B-FE4167AD0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264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Relationship Id="rId9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9845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3429000"/>
            <a:ext cx="6656400" cy="1440160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98090" y="3429000"/>
            <a:ext cx="1773197" cy="144016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25293" y="3429000"/>
            <a:ext cx="3691387" cy="1440160"/>
          </a:xfrm>
          <a:prstGeom prst="rect">
            <a:avLst/>
          </a:prstGeom>
          <a:solidFill>
            <a:srgbClr val="83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85774" y="1943924"/>
            <a:ext cx="1785513" cy="144016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25814" y="1965754"/>
            <a:ext cx="1814366" cy="141833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88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91800" y="1948281"/>
            <a:ext cx="1800200" cy="1440160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25292" y="485035"/>
            <a:ext cx="1814888" cy="1440160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3352" y="3645024"/>
            <a:ext cx="583264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 PLAN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07368" y="4941168"/>
            <a:ext cx="432048" cy="432048"/>
          </a:xfrm>
          <a:prstGeom prst="ellipse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old-telephone-ringing_15914"/>
          <p:cNvSpPr>
            <a:spLocks noChangeAspect="1"/>
          </p:cNvSpPr>
          <p:nvPr/>
        </p:nvSpPr>
        <p:spPr bwMode="auto">
          <a:xfrm>
            <a:off x="500225" y="4997226"/>
            <a:ext cx="290792" cy="262651"/>
          </a:xfrm>
          <a:custGeom>
            <a:avLst/>
            <a:gdLst>
              <a:gd name="T0" fmla="*/ 283 w 492"/>
              <a:gd name="T1" fmla="*/ 237 h 445"/>
              <a:gd name="T2" fmla="*/ 282 w 492"/>
              <a:gd name="T3" fmla="*/ 197 h 445"/>
              <a:gd name="T4" fmla="*/ 284 w 492"/>
              <a:gd name="T5" fmla="*/ 185 h 445"/>
              <a:gd name="T6" fmla="*/ 135 w 492"/>
              <a:gd name="T7" fmla="*/ 186 h 445"/>
              <a:gd name="T8" fmla="*/ 143 w 492"/>
              <a:gd name="T9" fmla="*/ 199 h 445"/>
              <a:gd name="T10" fmla="*/ 61 w 492"/>
              <a:gd name="T11" fmla="*/ 283 h 445"/>
              <a:gd name="T12" fmla="*/ 75 w 492"/>
              <a:gd name="T13" fmla="*/ 445 h 445"/>
              <a:gd name="T14" fmla="*/ 370 w 492"/>
              <a:gd name="T15" fmla="*/ 418 h 445"/>
              <a:gd name="T16" fmla="*/ 167 w 492"/>
              <a:gd name="T17" fmla="*/ 376 h 445"/>
              <a:gd name="T18" fmla="*/ 133 w 492"/>
              <a:gd name="T19" fmla="*/ 368 h 445"/>
              <a:gd name="T20" fmla="*/ 167 w 492"/>
              <a:gd name="T21" fmla="*/ 359 h 445"/>
              <a:gd name="T22" fmla="*/ 167 w 492"/>
              <a:gd name="T23" fmla="*/ 376 h 445"/>
              <a:gd name="T24" fmla="*/ 141 w 492"/>
              <a:gd name="T25" fmla="*/ 343 h 445"/>
              <a:gd name="T26" fmla="*/ 141 w 492"/>
              <a:gd name="T27" fmla="*/ 326 h 445"/>
              <a:gd name="T28" fmla="*/ 176 w 492"/>
              <a:gd name="T29" fmla="*/ 335 h 445"/>
              <a:gd name="T30" fmla="*/ 167 w 492"/>
              <a:gd name="T31" fmla="*/ 311 h 445"/>
              <a:gd name="T32" fmla="*/ 133 w 492"/>
              <a:gd name="T33" fmla="*/ 302 h 445"/>
              <a:gd name="T34" fmla="*/ 167 w 492"/>
              <a:gd name="T35" fmla="*/ 294 h 445"/>
              <a:gd name="T36" fmla="*/ 167 w 492"/>
              <a:gd name="T37" fmla="*/ 311 h 445"/>
              <a:gd name="T38" fmla="*/ 199 w 492"/>
              <a:gd name="T39" fmla="*/ 376 h 445"/>
              <a:gd name="T40" fmla="*/ 199 w 492"/>
              <a:gd name="T41" fmla="*/ 359 h 445"/>
              <a:gd name="T42" fmla="*/ 233 w 492"/>
              <a:gd name="T43" fmla="*/ 368 h 445"/>
              <a:gd name="T44" fmla="*/ 225 w 492"/>
              <a:gd name="T45" fmla="*/ 343 h 445"/>
              <a:gd name="T46" fmla="*/ 190 w 492"/>
              <a:gd name="T47" fmla="*/ 335 h 445"/>
              <a:gd name="T48" fmla="*/ 225 w 492"/>
              <a:gd name="T49" fmla="*/ 326 h 445"/>
              <a:gd name="T50" fmla="*/ 225 w 492"/>
              <a:gd name="T51" fmla="*/ 343 h 445"/>
              <a:gd name="T52" fmla="*/ 199 w 492"/>
              <a:gd name="T53" fmla="*/ 311 h 445"/>
              <a:gd name="T54" fmla="*/ 199 w 492"/>
              <a:gd name="T55" fmla="*/ 294 h 445"/>
              <a:gd name="T56" fmla="*/ 233 w 492"/>
              <a:gd name="T57" fmla="*/ 302 h 445"/>
              <a:gd name="T58" fmla="*/ 282 w 492"/>
              <a:gd name="T59" fmla="*/ 376 h 445"/>
              <a:gd name="T60" fmla="*/ 248 w 492"/>
              <a:gd name="T61" fmla="*/ 368 h 445"/>
              <a:gd name="T62" fmla="*/ 282 w 492"/>
              <a:gd name="T63" fmla="*/ 359 h 445"/>
              <a:gd name="T64" fmla="*/ 282 w 492"/>
              <a:gd name="T65" fmla="*/ 376 h 445"/>
              <a:gd name="T66" fmla="*/ 257 w 492"/>
              <a:gd name="T67" fmla="*/ 343 h 445"/>
              <a:gd name="T68" fmla="*/ 257 w 492"/>
              <a:gd name="T69" fmla="*/ 326 h 445"/>
              <a:gd name="T70" fmla="*/ 291 w 492"/>
              <a:gd name="T71" fmla="*/ 335 h 445"/>
              <a:gd name="T72" fmla="*/ 282 w 492"/>
              <a:gd name="T73" fmla="*/ 311 h 445"/>
              <a:gd name="T74" fmla="*/ 248 w 492"/>
              <a:gd name="T75" fmla="*/ 302 h 445"/>
              <a:gd name="T76" fmla="*/ 282 w 492"/>
              <a:gd name="T77" fmla="*/ 294 h 445"/>
              <a:gd name="T78" fmla="*/ 282 w 492"/>
              <a:gd name="T79" fmla="*/ 311 h 445"/>
              <a:gd name="T80" fmla="*/ 384 w 492"/>
              <a:gd name="T81" fmla="*/ 136 h 445"/>
              <a:gd name="T82" fmla="*/ 283 w 492"/>
              <a:gd name="T83" fmla="*/ 158 h 445"/>
              <a:gd name="T84" fmla="*/ 274 w 492"/>
              <a:gd name="T85" fmla="*/ 108 h 445"/>
              <a:gd name="T86" fmla="*/ 195 w 492"/>
              <a:gd name="T87" fmla="*/ 127 h 445"/>
              <a:gd name="T88" fmla="*/ 191 w 492"/>
              <a:gd name="T89" fmla="*/ 128 h 445"/>
              <a:gd name="T90" fmla="*/ 113 w 492"/>
              <a:gd name="T91" fmla="*/ 147 h 445"/>
              <a:gd name="T92" fmla="*/ 127 w 492"/>
              <a:gd name="T93" fmla="*/ 196 h 445"/>
              <a:gd name="T94" fmla="*/ 27 w 492"/>
              <a:gd name="T95" fmla="*/ 222 h 445"/>
              <a:gd name="T96" fmla="*/ 98 w 492"/>
              <a:gd name="T97" fmla="*/ 81 h 445"/>
              <a:gd name="T98" fmla="*/ 174 w 492"/>
              <a:gd name="T99" fmla="*/ 59 h 445"/>
              <a:gd name="T100" fmla="*/ 179 w 492"/>
              <a:gd name="T101" fmla="*/ 58 h 445"/>
              <a:gd name="T102" fmla="*/ 257 w 492"/>
              <a:gd name="T103" fmla="*/ 43 h 445"/>
              <a:gd name="T104" fmla="*/ 459 w 492"/>
              <a:gd name="T105" fmla="*/ 186 h 445"/>
              <a:gd name="T106" fmla="*/ 384 w 492"/>
              <a:gd name="T107" fmla="*/ 18 h 445"/>
              <a:gd name="T108" fmla="*/ 459 w 492"/>
              <a:gd name="T109" fmla="*/ 186 h 445"/>
              <a:gd name="T110" fmla="*/ 410 w 492"/>
              <a:gd name="T111" fmla="*/ 163 h 445"/>
              <a:gd name="T112" fmla="*/ 378 w 492"/>
              <a:gd name="T113" fmla="*/ 32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92" h="445">
                <a:moveTo>
                  <a:pt x="362" y="283"/>
                </a:moveTo>
                <a:cubicBezTo>
                  <a:pt x="333" y="277"/>
                  <a:pt x="296" y="259"/>
                  <a:pt x="283" y="237"/>
                </a:cubicBezTo>
                <a:cubicBezTo>
                  <a:pt x="275" y="225"/>
                  <a:pt x="274" y="211"/>
                  <a:pt x="280" y="199"/>
                </a:cubicBezTo>
                <a:cubicBezTo>
                  <a:pt x="281" y="198"/>
                  <a:pt x="281" y="197"/>
                  <a:pt x="282" y="197"/>
                </a:cubicBezTo>
                <a:cubicBezTo>
                  <a:pt x="282" y="194"/>
                  <a:pt x="282" y="190"/>
                  <a:pt x="284" y="186"/>
                </a:cubicBezTo>
                <a:cubicBezTo>
                  <a:pt x="284" y="186"/>
                  <a:pt x="284" y="186"/>
                  <a:pt x="284" y="185"/>
                </a:cubicBezTo>
                <a:lnTo>
                  <a:pt x="135" y="185"/>
                </a:lnTo>
                <a:cubicBezTo>
                  <a:pt x="135" y="186"/>
                  <a:pt x="135" y="186"/>
                  <a:pt x="135" y="186"/>
                </a:cubicBezTo>
                <a:cubicBezTo>
                  <a:pt x="135" y="186"/>
                  <a:pt x="135" y="186"/>
                  <a:pt x="135" y="186"/>
                </a:cubicBezTo>
                <a:cubicBezTo>
                  <a:pt x="139" y="191"/>
                  <a:pt x="141" y="196"/>
                  <a:pt x="143" y="199"/>
                </a:cubicBezTo>
                <a:cubicBezTo>
                  <a:pt x="149" y="211"/>
                  <a:pt x="148" y="225"/>
                  <a:pt x="141" y="237"/>
                </a:cubicBezTo>
                <a:cubicBezTo>
                  <a:pt x="127" y="259"/>
                  <a:pt x="90" y="277"/>
                  <a:pt x="61" y="283"/>
                </a:cubicBezTo>
                <a:lnTo>
                  <a:pt x="53" y="418"/>
                </a:lnTo>
                <a:cubicBezTo>
                  <a:pt x="52" y="433"/>
                  <a:pt x="62" y="445"/>
                  <a:pt x="75" y="445"/>
                </a:cubicBezTo>
                <a:lnTo>
                  <a:pt x="349" y="445"/>
                </a:lnTo>
                <a:cubicBezTo>
                  <a:pt x="362" y="445"/>
                  <a:pt x="371" y="433"/>
                  <a:pt x="370" y="418"/>
                </a:cubicBezTo>
                <a:lnTo>
                  <a:pt x="362" y="283"/>
                </a:lnTo>
                <a:close/>
                <a:moveTo>
                  <a:pt x="167" y="376"/>
                </a:moveTo>
                <a:lnTo>
                  <a:pt x="141" y="376"/>
                </a:lnTo>
                <a:cubicBezTo>
                  <a:pt x="136" y="376"/>
                  <a:pt x="133" y="372"/>
                  <a:pt x="133" y="368"/>
                </a:cubicBezTo>
                <a:cubicBezTo>
                  <a:pt x="133" y="363"/>
                  <a:pt x="136" y="359"/>
                  <a:pt x="141" y="359"/>
                </a:cubicBezTo>
                <a:lnTo>
                  <a:pt x="167" y="359"/>
                </a:lnTo>
                <a:cubicBezTo>
                  <a:pt x="172" y="359"/>
                  <a:pt x="176" y="363"/>
                  <a:pt x="176" y="368"/>
                </a:cubicBezTo>
                <a:cubicBezTo>
                  <a:pt x="176" y="372"/>
                  <a:pt x="172" y="376"/>
                  <a:pt x="167" y="376"/>
                </a:cubicBezTo>
                <a:close/>
                <a:moveTo>
                  <a:pt x="167" y="343"/>
                </a:moveTo>
                <a:lnTo>
                  <a:pt x="141" y="343"/>
                </a:lnTo>
                <a:cubicBezTo>
                  <a:pt x="136" y="343"/>
                  <a:pt x="133" y="340"/>
                  <a:pt x="133" y="335"/>
                </a:cubicBezTo>
                <a:cubicBezTo>
                  <a:pt x="133" y="330"/>
                  <a:pt x="136" y="326"/>
                  <a:pt x="141" y="326"/>
                </a:cubicBezTo>
                <a:lnTo>
                  <a:pt x="167" y="326"/>
                </a:lnTo>
                <a:cubicBezTo>
                  <a:pt x="172" y="326"/>
                  <a:pt x="176" y="330"/>
                  <a:pt x="176" y="335"/>
                </a:cubicBezTo>
                <a:cubicBezTo>
                  <a:pt x="176" y="340"/>
                  <a:pt x="172" y="343"/>
                  <a:pt x="167" y="343"/>
                </a:cubicBezTo>
                <a:close/>
                <a:moveTo>
                  <a:pt x="167" y="311"/>
                </a:moveTo>
                <a:lnTo>
                  <a:pt x="141" y="311"/>
                </a:lnTo>
                <a:cubicBezTo>
                  <a:pt x="136" y="311"/>
                  <a:pt x="133" y="307"/>
                  <a:pt x="133" y="302"/>
                </a:cubicBezTo>
                <a:cubicBezTo>
                  <a:pt x="133" y="297"/>
                  <a:pt x="136" y="294"/>
                  <a:pt x="141" y="294"/>
                </a:cubicBezTo>
                <a:lnTo>
                  <a:pt x="167" y="294"/>
                </a:lnTo>
                <a:cubicBezTo>
                  <a:pt x="172" y="294"/>
                  <a:pt x="176" y="297"/>
                  <a:pt x="176" y="302"/>
                </a:cubicBezTo>
                <a:cubicBezTo>
                  <a:pt x="176" y="307"/>
                  <a:pt x="172" y="311"/>
                  <a:pt x="167" y="311"/>
                </a:cubicBezTo>
                <a:close/>
                <a:moveTo>
                  <a:pt x="225" y="376"/>
                </a:moveTo>
                <a:lnTo>
                  <a:pt x="199" y="376"/>
                </a:lnTo>
                <a:cubicBezTo>
                  <a:pt x="194" y="376"/>
                  <a:pt x="190" y="372"/>
                  <a:pt x="190" y="368"/>
                </a:cubicBezTo>
                <a:cubicBezTo>
                  <a:pt x="190" y="363"/>
                  <a:pt x="194" y="359"/>
                  <a:pt x="199" y="359"/>
                </a:cubicBezTo>
                <a:lnTo>
                  <a:pt x="225" y="359"/>
                </a:lnTo>
                <a:cubicBezTo>
                  <a:pt x="229" y="359"/>
                  <a:pt x="233" y="363"/>
                  <a:pt x="233" y="368"/>
                </a:cubicBezTo>
                <a:cubicBezTo>
                  <a:pt x="233" y="372"/>
                  <a:pt x="229" y="376"/>
                  <a:pt x="225" y="376"/>
                </a:cubicBezTo>
                <a:close/>
                <a:moveTo>
                  <a:pt x="225" y="343"/>
                </a:moveTo>
                <a:lnTo>
                  <a:pt x="199" y="343"/>
                </a:lnTo>
                <a:cubicBezTo>
                  <a:pt x="194" y="343"/>
                  <a:pt x="190" y="340"/>
                  <a:pt x="190" y="335"/>
                </a:cubicBezTo>
                <a:cubicBezTo>
                  <a:pt x="190" y="330"/>
                  <a:pt x="194" y="326"/>
                  <a:pt x="199" y="326"/>
                </a:cubicBezTo>
                <a:lnTo>
                  <a:pt x="225" y="326"/>
                </a:lnTo>
                <a:cubicBezTo>
                  <a:pt x="229" y="326"/>
                  <a:pt x="233" y="330"/>
                  <a:pt x="233" y="335"/>
                </a:cubicBezTo>
                <a:cubicBezTo>
                  <a:pt x="233" y="340"/>
                  <a:pt x="229" y="343"/>
                  <a:pt x="225" y="343"/>
                </a:cubicBezTo>
                <a:close/>
                <a:moveTo>
                  <a:pt x="225" y="311"/>
                </a:moveTo>
                <a:lnTo>
                  <a:pt x="199" y="311"/>
                </a:lnTo>
                <a:cubicBezTo>
                  <a:pt x="194" y="311"/>
                  <a:pt x="190" y="307"/>
                  <a:pt x="190" y="302"/>
                </a:cubicBezTo>
                <a:cubicBezTo>
                  <a:pt x="190" y="297"/>
                  <a:pt x="194" y="294"/>
                  <a:pt x="199" y="294"/>
                </a:cubicBezTo>
                <a:lnTo>
                  <a:pt x="225" y="294"/>
                </a:lnTo>
                <a:cubicBezTo>
                  <a:pt x="229" y="294"/>
                  <a:pt x="233" y="297"/>
                  <a:pt x="233" y="302"/>
                </a:cubicBezTo>
                <a:cubicBezTo>
                  <a:pt x="233" y="307"/>
                  <a:pt x="229" y="311"/>
                  <a:pt x="225" y="311"/>
                </a:cubicBezTo>
                <a:close/>
                <a:moveTo>
                  <a:pt x="282" y="376"/>
                </a:moveTo>
                <a:lnTo>
                  <a:pt x="257" y="376"/>
                </a:lnTo>
                <a:cubicBezTo>
                  <a:pt x="252" y="376"/>
                  <a:pt x="248" y="372"/>
                  <a:pt x="248" y="368"/>
                </a:cubicBezTo>
                <a:cubicBezTo>
                  <a:pt x="248" y="363"/>
                  <a:pt x="252" y="359"/>
                  <a:pt x="257" y="359"/>
                </a:cubicBezTo>
                <a:lnTo>
                  <a:pt x="282" y="359"/>
                </a:lnTo>
                <a:cubicBezTo>
                  <a:pt x="287" y="359"/>
                  <a:pt x="291" y="363"/>
                  <a:pt x="291" y="368"/>
                </a:cubicBezTo>
                <a:cubicBezTo>
                  <a:pt x="291" y="372"/>
                  <a:pt x="287" y="376"/>
                  <a:pt x="282" y="376"/>
                </a:cubicBezTo>
                <a:close/>
                <a:moveTo>
                  <a:pt x="282" y="343"/>
                </a:moveTo>
                <a:lnTo>
                  <a:pt x="257" y="343"/>
                </a:lnTo>
                <a:cubicBezTo>
                  <a:pt x="252" y="343"/>
                  <a:pt x="248" y="340"/>
                  <a:pt x="248" y="335"/>
                </a:cubicBezTo>
                <a:cubicBezTo>
                  <a:pt x="248" y="330"/>
                  <a:pt x="252" y="326"/>
                  <a:pt x="257" y="326"/>
                </a:cubicBezTo>
                <a:lnTo>
                  <a:pt x="282" y="326"/>
                </a:lnTo>
                <a:cubicBezTo>
                  <a:pt x="287" y="326"/>
                  <a:pt x="291" y="330"/>
                  <a:pt x="291" y="335"/>
                </a:cubicBezTo>
                <a:cubicBezTo>
                  <a:pt x="291" y="340"/>
                  <a:pt x="287" y="343"/>
                  <a:pt x="282" y="343"/>
                </a:cubicBezTo>
                <a:close/>
                <a:moveTo>
                  <a:pt x="282" y="311"/>
                </a:moveTo>
                <a:lnTo>
                  <a:pt x="257" y="311"/>
                </a:lnTo>
                <a:cubicBezTo>
                  <a:pt x="252" y="311"/>
                  <a:pt x="248" y="307"/>
                  <a:pt x="248" y="302"/>
                </a:cubicBezTo>
                <a:cubicBezTo>
                  <a:pt x="248" y="297"/>
                  <a:pt x="252" y="294"/>
                  <a:pt x="257" y="294"/>
                </a:cubicBezTo>
                <a:lnTo>
                  <a:pt x="282" y="294"/>
                </a:lnTo>
                <a:cubicBezTo>
                  <a:pt x="287" y="294"/>
                  <a:pt x="291" y="297"/>
                  <a:pt x="291" y="302"/>
                </a:cubicBezTo>
                <a:cubicBezTo>
                  <a:pt x="291" y="307"/>
                  <a:pt x="287" y="311"/>
                  <a:pt x="282" y="311"/>
                </a:cubicBezTo>
                <a:close/>
                <a:moveTo>
                  <a:pt x="384" y="129"/>
                </a:moveTo>
                <a:cubicBezTo>
                  <a:pt x="384" y="132"/>
                  <a:pt x="385" y="134"/>
                  <a:pt x="384" y="136"/>
                </a:cubicBezTo>
                <a:cubicBezTo>
                  <a:pt x="382" y="150"/>
                  <a:pt x="375" y="163"/>
                  <a:pt x="370" y="177"/>
                </a:cubicBezTo>
                <a:cubicBezTo>
                  <a:pt x="365" y="194"/>
                  <a:pt x="278" y="181"/>
                  <a:pt x="283" y="158"/>
                </a:cubicBezTo>
                <a:cubicBezTo>
                  <a:pt x="285" y="150"/>
                  <a:pt x="295" y="126"/>
                  <a:pt x="295" y="118"/>
                </a:cubicBezTo>
                <a:cubicBezTo>
                  <a:pt x="294" y="110"/>
                  <a:pt x="283" y="107"/>
                  <a:pt x="274" y="108"/>
                </a:cubicBezTo>
                <a:cubicBezTo>
                  <a:pt x="250" y="112"/>
                  <a:pt x="220" y="121"/>
                  <a:pt x="195" y="127"/>
                </a:cubicBezTo>
                <a:lnTo>
                  <a:pt x="195" y="127"/>
                </a:lnTo>
                <a:cubicBezTo>
                  <a:pt x="195" y="127"/>
                  <a:pt x="194" y="127"/>
                  <a:pt x="193" y="128"/>
                </a:cubicBezTo>
                <a:cubicBezTo>
                  <a:pt x="193" y="128"/>
                  <a:pt x="192" y="128"/>
                  <a:pt x="191" y="128"/>
                </a:cubicBezTo>
                <a:lnTo>
                  <a:pt x="191" y="128"/>
                </a:lnTo>
                <a:cubicBezTo>
                  <a:pt x="166" y="134"/>
                  <a:pt x="136" y="139"/>
                  <a:pt x="113" y="147"/>
                </a:cubicBezTo>
                <a:cubicBezTo>
                  <a:pt x="104" y="150"/>
                  <a:pt x="96" y="158"/>
                  <a:pt x="98" y="165"/>
                </a:cubicBezTo>
                <a:cubicBezTo>
                  <a:pt x="102" y="173"/>
                  <a:pt x="121" y="190"/>
                  <a:pt x="127" y="196"/>
                </a:cubicBezTo>
                <a:cubicBezTo>
                  <a:pt x="142" y="213"/>
                  <a:pt x="71" y="265"/>
                  <a:pt x="58" y="252"/>
                </a:cubicBezTo>
                <a:cubicBezTo>
                  <a:pt x="48" y="242"/>
                  <a:pt x="35" y="234"/>
                  <a:pt x="27" y="222"/>
                </a:cubicBezTo>
                <a:cubicBezTo>
                  <a:pt x="26" y="221"/>
                  <a:pt x="25" y="218"/>
                  <a:pt x="24" y="216"/>
                </a:cubicBezTo>
                <a:cubicBezTo>
                  <a:pt x="0" y="167"/>
                  <a:pt x="32" y="103"/>
                  <a:pt x="98" y="81"/>
                </a:cubicBezTo>
                <a:cubicBezTo>
                  <a:pt x="123" y="73"/>
                  <a:pt x="149" y="66"/>
                  <a:pt x="174" y="59"/>
                </a:cubicBezTo>
                <a:lnTo>
                  <a:pt x="174" y="59"/>
                </a:lnTo>
                <a:cubicBezTo>
                  <a:pt x="175" y="59"/>
                  <a:pt x="176" y="59"/>
                  <a:pt x="177" y="58"/>
                </a:cubicBezTo>
                <a:cubicBezTo>
                  <a:pt x="177" y="58"/>
                  <a:pt x="178" y="58"/>
                  <a:pt x="179" y="58"/>
                </a:cubicBezTo>
                <a:lnTo>
                  <a:pt x="179" y="58"/>
                </a:lnTo>
                <a:cubicBezTo>
                  <a:pt x="205" y="52"/>
                  <a:pt x="231" y="47"/>
                  <a:pt x="257" y="43"/>
                </a:cubicBezTo>
                <a:cubicBezTo>
                  <a:pt x="326" y="32"/>
                  <a:pt x="383" y="74"/>
                  <a:pt x="384" y="129"/>
                </a:cubicBezTo>
                <a:close/>
                <a:moveTo>
                  <a:pt x="459" y="186"/>
                </a:moveTo>
                <a:lnTo>
                  <a:pt x="441" y="178"/>
                </a:lnTo>
                <a:cubicBezTo>
                  <a:pt x="469" y="118"/>
                  <a:pt x="444" y="46"/>
                  <a:pt x="384" y="18"/>
                </a:cubicBezTo>
                <a:lnTo>
                  <a:pt x="392" y="0"/>
                </a:lnTo>
                <a:cubicBezTo>
                  <a:pt x="462" y="33"/>
                  <a:pt x="492" y="116"/>
                  <a:pt x="459" y="186"/>
                </a:cubicBezTo>
                <a:close/>
                <a:moveTo>
                  <a:pt x="428" y="171"/>
                </a:moveTo>
                <a:lnTo>
                  <a:pt x="410" y="163"/>
                </a:lnTo>
                <a:cubicBezTo>
                  <a:pt x="429" y="120"/>
                  <a:pt x="411" y="70"/>
                  <a:pt x="369" y="50"/>
                </a:cubicBezTo>
                <a:lnTo>
                  <a:pt x="378" y="32"/>
                </a:lnTo>
                <a:cubicBezTo>
                  <a:pt x="430" y="56"/>
                  <a:pt x="453" y="119"/>
                  <a:pt x="428" y="1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5" name="矩形 14"/>
          <p:cNvSpPr/>
          <p:nvPr/>
        </p:nvSpPr>
        <p:spPr>
          <a:xfrm>
            <a:off x="412649" y="4979589"/>
            <a:ext cx="259228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155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dirty="0" smtClean="0">
                <a:solidFill>
                  <a:srgbClr val="0155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86-10</a:t>
            </a:r>
            <a:r>
              <a:rPr lang="zh-CN" altLang="en-US" sz="1400" dirty="0" smtClean="0">
                <a:solidFill>
                  <a:srgbClr val="0155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400" dirty="0" smtClean="0">
                <a:solidFill>
                  <a:srgbClr val="0155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700988</a:t>
            </a:r>
            <a:endParaRPr lang="zh-CN" altLang="en-US" sz="1400" dirty="0">
              <a:solidFill>
                <a:srgbClr val="0155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29597" y="5501282"/>
            <a:ext cx="432048" cy="432048"/>
          </a:xfrm>
          <a:prstGeom prst="ellipse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45621" y="5582142"/>
            <a:ext cx="259228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155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盛景集团</a:t>
            </a:r>
            <a:r>
              <a:rPr lang="en-US" altLang="zh-CN" sz="1400" dirty="0" smtClean="0">
                <a:solidFill>
                  <a:srgbClr val="0155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 smtClean="0">
                <a:solidFill>
                  <a:srgbClr val="0155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上海分公司</a:t>
            </a:r>
            <a:endParaRPr lang="zh-CN" altLang="en-US" sz="1400" dirty="0">
              <a:solidFill>
                <a:srgbClr val="0155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29597" y="6061396"/>
            <a:ext cx="432048" cy="432048"/>
          </a:xfrm>
          <a:prstGeom prst="ellipse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68788" y="6125774"/>
            <a:ext cx="259228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0155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https://shengjing.com/</a:t>
            </a:r>
            <a:endParaRPr lang="zh-CN" altLang="en-US" sz="1400" dirty="0">
              <a:solidFill>
                <a:srgbClr val="0155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ip-address_1694"/>
          <p:cNvSpPr>
            <a:spLocks noChangeAspect="1"/>
          </p:cNvSpPr>
          <p:nvPr/>
        </p:nvSpPr>
        <p:spPr bwMode="auto">
          <a:xfrm>
            <a:off x="531556" y="5589240"/>
            <a:ext cx="237232" cy="288032"/>
          </a:xfrm>
          <a:custGeom>
            <a:avLst/>
            <a:gdLst>
              <a:gd name="T0" fmla="*/ 66 w 222"/>
              <a:gd name="T1" fmla="*/ 63 h 270"/>
              <a:gd name="T2" fmla="*/ 87 w 222"/>
              <a:gd name="T3" fmla="*/ 63 h 270"/>
              <a:gd name="T4" fmla="*/ 87 w 222"/>
              <a:gd name="T5" fmla="*/ 154 h 270"/>
              <a:gd name="T6" fmla="*/ 66 w 222"/>
              <a:gd name="T7" fmla="*/ 154 h 270"/>
              <a:gd name="T8" fmla="*/ 66 w 222"/>
              <a:gd name="T9" fmla="*/ 63 h 270"/>
              <a:gd name="T10" fmla="*/ 133 w 222"/>
              <a:gd name="T11" fmla="*/ 62 h 270"/>
              <a:gd name="T12" fmla="*/ 105 w 222"/>
              <a:gd name="T13" fmla="*/ 64 h 270"/>
              <a:gd name="T14" fmla="*/ 105 w 222"/>
              <a:gd name="T15" fmla="*/ 154 h 270"/>
              <a:gd name="T16" fmla="*/ 125 w 222"/>
              <a:gd name="T17" fmla="*/ 154 h 270"/>
              <a:gd name="T18" fmla="*/ 125 w 222"/>
              <a:gd name="T19" fmla="*/ 121 h 270"/>
              <a:gd name="T20" fmla="*/ 132 w 222"/>
              <a:gd name="T21" fmla="*/ 122 h 270"/>
              <a:gd name="T22" fmla="*/ 162 w 222"/>
              <a:gd name="T23" fmla="*/ 112 h 270"/>
              <a:gd name="T24" fmla="*/ 170 w 222"/>
              <a:gd name="T25" fmla="*/ 91 h 270"/>
              <a:gd name="T26" fmla="*/ 161 w 222"/>
              <a:gd name="T27" fmla="*/ 70 h 270"/>
              <a:gd name="T28" fmla="*/ 133 w 222"/>
              <a:gd name="T29" fmla="*/ 62 h 270"/>
              <a:gd name="T30" fmla="*/ 132 w 222"/>
              <a:gd name="T31" fmla="*/ 106 h 270"/>
              <a:gd name="T32" fmla="*/ 125 w 222"/>
              <a:gd name="T33" fmla="*/ 105 h 270"/>
              <a:gd name="T34" fmla="*/ 125 w 222"/>
              <a:gd name="T35" fmla="*/ 79 h 270"/>
              <a:gd name="T36" fmla="*/ 134 w 222"/>
              <a:gd name="T37" fmla="*/ 78 h 270"/>
              <a:gd name="T38" fmla="*/ 150 w 222"/>
              <a:gd name="T39" fmla="*/ 91 h 270"/>
              <a:gd name="T40" fmla="*/ 132 w 222"/>
              <a:gd name="T41" fmla="*/ 106 h 270"/>
              <a:gd name="T42" fmla="*/ 111 w 222"/>
              <a:gd name="T43" fmla="*/ 0 h 270"/>
              <a:gd name="T44" fmla="*/ 0 w 222"/>
              <a:gd name="T45" fmla="*/ 111 h 270"/>
              <a:gd name="T46" fmla="*/ 111 w 222"/>
              <a:gd name="T47" fmla="*/ 270 h 270"/>
              <a:gd name="T48" fmla="*/ 222 w 222"/>
              <a:gd name="T49" fmla="*/ 111 h 270"/>
              <a:gd name="T50" fmla="*/ 111 w 222"/>
              <a:gd name="T51" fmla="*/ 0 h 270"/>
              <a:gd name="T52" fmla="*/ 111 w 222"/>
              <a:gd name="T53" fmla="*/ 178 h 270"/>
              <a:gd name="T54" fmla="*/ 38 w 222"/>
              <a:gd name="T55" fmla="*/ 105 h 270"/>
              <a:gd name="T56" fmla="*/ 111 w 222"/>
              <a:gd name="T57" fmla="*/ 31 h 270"/>
              <a:gd name="T58" fmla="*/ 185 w 222"/>
              <a:gd name="T59" fmla="*/ 105 h 270"/>
              <a:gd name="T60" fmla="*/ 111 w 222"/>
              <a:gd name="T61" fmla="*/ 178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22" h="270">
                <a:moveTo>
                  <a:pt x="66" y="63"/>
                </a:moveTo>
                <a:lnTo>
                  <a:pt x="87" y="63"/>
                </a:lnTo>
                <a:lnTo>
                  <a:pt x="87" y="154"/>
                </a:lnTo>
                <a:lnTo>
                  <a:pt x="66" y="154"/>
                </a:lnTo>
                <a:lnTo>
                  <a:pt x="66" y="63"/>
                </a:lnTo>
                <a:close/>
                <a:moveTo>
                  <a:pt x="133" y="62"/>
                </a:moveTo>
                <a:cubicBezTo>
                  <a:pt x="120" y="62"/>
                  <a:pt x="111" y="63"/>
                  <a:pt x="105" y="64"/>
                </a:cubicBezTo>
                <a:lnTo>
                  <a:pt x="105" y="154"/>
                </a:lnTo>
                <a:lnTo>
                  <a:pt x="125" y="154"/>
                </a:lnTo>
                <a:lnTo>
                  <a:pt x="125" y="121"/>
                </a:lnTo>
                <a:cubicBezTo>
                  <a:pt x="127" y="122"/>
                  <a:pt x="130" y="122"/>
                  <a:pt x="132" y="122"/>
                </a:cubicBezTo>
                <a:cubicBezTo>
                  <a:pt x="144" y="122"/>
                  <a:pt x="155" y="119"/>
                  <a:pt x="162" y="112"/>
                </a:cubicBezTo>
                <a:cubicBezTo>
                  <a:pt x="167" y="107"/>
                  <a:pt x="170" y="100"/>
                  <a:pt x="170" y="91"/>
                </a:cubicBezTo>
                <a:cubicBezTo>
                  <a:pt x="170" y="82"/>
                  <a:pt x="166" y="74"/>
                  <a:pt x="161" y="70"/>
                </a:cubicBezTo>
                <a:cubicBezTo>
                  <a:pt x="154" y="65"/>
                  <a:pt x="145" y="62"/>
                  <a:pt x="133" y="62"/>
                </a:cubicBezTo>
                <a:close/>
                <a:moveTo>
                  <a:pt x="132" y="106"/>
                </a:moveTo>
                <a:cubicBezTo>
                  <a:pt x="129" y="106"/>
                  <a:pt x="127" y="106"/>
                  <a:pt x="125" y="105"/>
                </a:cubicBezTo>
                <a:lnTo>
                  <a:pt x="125" y="79"/>
                </a:lnTo>
                <a:cubicBezTo>
                  <a:pt x="127" y="78"/>
                  <a:pt x="130" y="78"/>
                  <a:pt x="134" y="78"/>
                </a:cubicBezTo>
                <a:cubicBezTo>
                  <a:pt x="144" y="78"/>
                  <a:pt x="150" y="83"/>
                  <a:pt x="150" y="91"/>
                </a:cubicBezTo>
                <a:cubicBezTo>
                  <a:pt x="150" y="100"/>
                  <a:pt x="143" y="106"/>
                  <a:pt x="132" y="106"/>
                </a:cubicBezTo>
                <a:close/>
                <a:moveTo>
                  <a:pt x="111" y="0"/>
                </a:moveTo>
                <a:cubicBezTo>
                  <a:pt x="50" y="0"/>
                  <a:pt x="0" y="50"/>
                  <a:pt x="0" y="111"/>
                </a:cubicBezTo>
                <a:cubicBezTo>
                  <a:pt x="0" y="172"/>
                  <a:pt x="111" y="270"/>
                  <a:pt x="111" y="270"/>
                </a:cubicBezTo>
                <a:cubicBezTo>
                  <a:pt x="111" y="270"/>
                  <a:pt x="222" y="172"/>
                  <a:pt x="222" y="111"/>
                </a:cubicBezTo>
                <a:cubicBezTo>
                  <a:pt x="222" y="50"/>
                  <a:pt x="172" y="0"/>
                  <a:pt x="111" y="0"/>
                </a:cubicBezTo>
                <a:close/>
                <a:moveTo>
                  <a:pt x="111" y="178"/>
                </a:moveTo>
                <a:cubicBezTo>
                  <a:pt x="71" y="178"/>
                  <a:pt x="38" y="145"/>
                  <a:pt x="38" y="105"/>
                </a:cubicBezTo>
                <a:cubicBezTo>
                  <a:pt x="38" y="64"/>
                  <a:pt x="71" y="31"/>
                  <a:pt x="111" y="31"/>
                </a:cubicBezTo>
                <a:cubicBezTo>
                  <a:pt x="152" y="31"/>
                  <a:pt x="185" y="64"/>
                  <a:pt x="185" y="105"/>
                </a:cubicBezTo>
                <a:cubicBezTo>
                  <a:pt x="185" y="145"/>
                  <a:pt x="152" y="178"/>
                  <a:pt x="111" y="1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1" name="domain_350110"/>
          <p:cNvSpPr>
            <a:spLocks noChangeAspect="1"/>
          </p:cNvSpPr>
          <p:nvPr/>
        </p:nvSpPr>
        <p:spPr bwMode="auto">
          <a:xfrm>
            <a:off x="500225" y="6137275"/>
            <a:ext cx="290792" cy="265030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606933" h="553162">
                <a:moveTo>
                  <a:pt x="443700" y="443503"/>
                </a:moveTo>
                <a:cubicBezTo>
                  <a:pt x="461035" y="453606"/>
                  <a:pt x="477310" y="465825"/>
                  <a:pt x="492334" y="479775"/>
                </a:cubicBezTo>
                <a:cubicBezTo>
                  <a:pt x="460939" y="509024"/>
                  <a:pt x="424150" y="530383"/>
                  <a:pt x="384087" y="542506"/>
                </a:cubicBezTo>
                <a:cubicBezTo>
                  <a:pt x="407971" y="518838"/>
                  <a:pt x="428580" y="484875"/>
                  <a:pt x="443700" y="443503"/>
                </a:cubicBezTo>
                <a:close/>
                <a:moveTo>
                  <a:pt x="163232" y="443503"/>
                </a:moveTo>
                <a:cubicBezTo>
                  <a:pt x="178352" y="484875"/>
                  <a:pt x="198865" y="518838"/>
                  <a:pt x="222845" y="542506"/>
                </a:cubicBezTo>
                <a:cubicBezTo>
                  <a:pt x="182686" y="530383"/>
                  <a:pt x="145897" y="509024"/>
                  <a:pt x="114598" y="479775"/>
                </a:cubicBezTo>
                <a:cubicBezTo>
                  <a:pt x="129622" y="465825"/>
                  <a:pt x="145897" y="453606"/>
                  <a:pt x="163232" y="443503"/>
                </a:cubicBezTo>
                <a:close/>
                <a:moveTo>
                  <a:pt x="316062" y="405892"/>
                </a:moveTo>
                <a:cubicBezTo>
                  <a:pt x="353060" y="407528"/>
                  <a:pt x="388613" y="416377"/>
                  <a:pt x="421275" y="431672"/>
                </a:cubicBezTo>
                <a:cubicBezTo>
                  <a:pt x="397573" y="499968"/>
                  <a:pt x="359034" y="545563"/>
                  <a:pt x="316062" y="553162"/>
                </a:cubicBezTo>
                <a:close/>
                <a:moveTo>
                  <a:pt x="290729" y="405892"/>
                </a:moveTo>
                <a:lnTo>
                  <a:pt x="290729" y="553162"/>
                </a:lnTo>
                <a:cubicBezTo>
                  <a:pt x="247883" y="545563"/>
                  <a:pt x="209369" y="499968"/>
                  <a:pt x="185587" y="431672"/>
                </a:cubicBezTo>
                <a:cubicBezTo>
                  <a:pt x="218227" y="416377"/>
                  <a:pt x="253852" y="407528"/>
                  <a:pt x="290729" y="405892"/>
                </a:cubicBezTo>
                <a:close/>
                <a:moveTo>
                  <a:pt x="463924" y="364965"/>
                </a:moveTo>
                <a:lnTo>
                  <a:pt x="567205" y="364965"/>
                </a:lnTo>
                <a:lnTo>
                  <a:pt x="543818" y="416184"/>
                </a:lnTo>
                <a:cubicBezTo>
                  <a:pt x="534304" y="432408"/>
                  <a:pt x="523128" y="447695"/>
                  <a:pt x="510459" y="461780"/>
                </a:cubicBezTo>
                <a:cubicBezTo>
                  <a:pt x="492442" y="444859"/>
                  <a:pt x="472692" y="430534"/>
                  <a:pt x="451689" y="418708"/>
                </a:cubicBezTo>
                <a:close/>
                <a:moveTo>
                  <a:pt x="316062" y="364965"/>
                </a:moveTo>
                <a:lnTo>
                  <a:pt x="438281" y="364965"/>
                </a:lnTo>
                <a:lnTo>
                  <a:pt x="428843" y="407092"/>
                </a:lnTo>
                <a:cubicBezTo>
                  <a:pt x="393689" y="391126"/>
                  <a:pt x="355646" y="381989"/>
                  <a:pt x="316062" y="380450"/>
                </a:cubicBezTo>
                <a:close/>
                <a:moveTo>
                  <a:pt x="168651" y="364965"/>
                </a:moveTo>
                <a:lnTo>
                  <a:pt x="290729" y="364965"/>
                </a:lnTo>
                <a:lnTo>
                  <a:pt x="290729" y="380450"/>
                </a:lnTo>
                <a:cubicBezTo>
                  <a:pt x="251256" y="381989"/>
                  <a:pt x="213131" y="391126"/>
                  <a:pt x="178086" y="407092"/>
                </a:cubicBezTo>
                <a:close/>
                <a:moveTo>
                  <a:pt x="39659" y="364965"/>
                </a:moveTo>
                <a:lnTo>
                  <a:pt x="143035" y="364965"/>
                </a:lnTo>
                <a:lnTo>
                  <a:pt x="155174" y="418708"/>
                </a:lnTo>
                <a:cubicBezTo>
                  <a:pt x="134171" y="430534"/>
                  <a:pt x="114421" y="444859"/>
                  <a:pt x="96501" y="461780"/>
                </a:cubicBezTo>
                <a:cubicBezTo>
                  <a:pt x="83832" y="447695"/>
                  <a:pt x="72632" y="432408"/>
                  <a:pt x="63094" y="416184"/>
                </a:cubicBezTo>
                <a:close/>
                <a:moveTo>
                  <a:pt x="417814" y="222493"/>
                </a:moveTo>
                <a:lnTo>
                  <a:pt x="435824" y="283675"/>
                </a:lnTo>
                <a:lnTo>
                  <a:pt x="445648" y="252507"/>
                </a:lnTo>
                <a:lnTo>
                  <a:pt x="469822" y="252507"/>
                </a:lnTo>
                <a:lnTo>
                  <a:pt x="479550" y="283675"/>
                </a:lnTo>
                <a:lnTo>
                  <a:pt x="497657" y="222493"/>
                </a:lnTo>
                <a:lnTo>
                  <a:pt x="521831" y="229612"/>
                </a:lnTo>
                <a:lnTo>
                  <a:pt x="492167" y="330619"/>
                </a:lnTo>
                <a:lnTo>
                  <a:pt x="467992" y="330811"/>
                </a:lnTo>
                <a:lnTo>
                  <a:pt x="457687" y="298393"/>
                </a:lnTo>
                <a:lnTo>
                  <a:pt x="447478" y="330811"/>
                </a:lnTo>
                <a:lnTo>
                  <a:pt x="423304" y="330619"/>
                </a:lnTo>
                <a:lnTo>
                  <a:pt x="393543" y="229612"/>
                </a:lnTo>
                <a:close/>
                <a:moveTo>
                  <a:pt x="263629" y="222493"/>
                </a:moveTo>
                <a:lnTo>
                  <a:pt x="281639" y="283675"/>
                </a:lnTo>
                <a:lnTo>
                  <a:pt x="291463" y="252507"/>
                </a:lnTo>
                <a:lnTo>
                  <a:pt x="315541" y="252507"/>
                </a:lnTo>
                <a:lnTo>
                  <a:pt x="325365" y="283675"/>
                </a:lnTo>
                <a:lnTo>
                  <a:pt x="343375" y="222493"/>
                </a:lnTo>
                <a:lnTo>
                  <a:pt x="367646" y="229612"/>
                </a:lnTo>
                <a:lnTo>
                  <a:pt x="337886" y="330619"/>
                </a:lnTo>
                <a:lnTo>
                  <a:pt x="313711" y="330811"/>
                </a:lnTo>
                <a:lnTo>
                  <a:pt x="303502" y="298393"/>
                </a:lnTo>
                <a:lnTo>
                  <a:pt x="293197" y="330811"/>
                </a:lnTo>
                <a:lnTo>
                  <a:pt x="269022" y="330619"/>
                </a:lnTo>
                <a:lnTo>
                  <a:pt x="239358" y="229612"/>
                </a:lnTo>
                <a:close/>
                <a:moveTo>
                  <a:pt x="109302" y="222493"/>
                </a:moveTo>
                <a:lnTo>
                  <a:pt x="127312" y="283675"/>
                </a:lnTo>
                <a:lnTo>
                  <a:pt x="137136" y="252507"/>
                </a:lnTo>
                <a:lnTo>
                  <a:pt x="161214" y="252507"/>
                </a:lnTo>
                <a:lnTo>
                  <a:pt x="171038" y="283675"/>
                </a:lnTo>
                <a:lnTo>
                  <a:pt x="189048" y="222493"/>
                </a:lnTo>
                <a:lnTo>
                  <a:pt x="213319" y="229612"/>
                </a:lnTo>
                <a:lnTo>
                  <a:pt x="183655" y="330619"/>
                </a:lnTo>
                <a:lnTo>
                  <a:pt x="159384" y="330811"/>
                </a:lnTo>
                <a:lnTo>
                  <a:pt x="149175" y="298393"/>
                </a:lnTo>
                <a:lnTo>
                  <a:pt x="138966" y="330811"/>
                </a:lnTo>
                <a:lnTo>
                  <a:pt x="114792" y="330619"/>
                </a:lnTo>
                <a:lnTo>
                  <a:pt x="85031" y="229612"/>
                </a:lnTo>
                <a:close/>
                <a:moveTo>
                  <a:pt x="25329" y="213374"/>
                </a:moveTo>
                <a:lnTo>
                  <a:pt x="25329" y="339668"/>
                </a:lnTo>
                <a:lnTo>
                  <a:pt x="581604" y="339668"/>
                </a:lnTo>
                <a:lnTo>
                  <a:pt x="581604" y="213374"/>
                </a:lnTo>
                <a:close/>
                <a:moveTo>
                  <a:pt x="96501" y="91312"/>
                </a:moveTo>
                <a:cubicBezTo>
                  <a:pt x="114414" y="108145"/>
                  <a:pt x="134157" y="122573"/>
                  <a:pt x="155152" y="134404"/>
                </a:cubicBezTo>
                <a:cubicBezTo>
                  <a:pt x="150241" y="151333"/>
                  <a:pt x="146196" y="169320"/>
                  <a:pt x="143017" y="188173"/>
                </a:cubicBezTo>
                <a:lnTo>
                  <a:pt x="168635" y="188173"/>
                </a:lnTo>
                <a:cubicBezTo>
                  <a:pt x="171236" y="173456"/>
                  <a:pt x="174318" y="159413"/>
                  <a:pt x="178074" y="145947"/>
                </a:cubicBezTo>
                <a:cubicBezTo>
                  <a:pt x="213130" y="161914"/>
                  <a:pt x="251268" y="171052"/>
                  <a:pt x="290754" y="172687"/>
                </a:cubicBezTo>
                <a:lnTo>
                  <a:pt x="290754" y="188173"/>
                </a:lnTo>
                <a:lnTo>
                  <a:pt x="316083" y="188173"/>
                </a:lnTo>
                <a:lnTo>
                  <a:pt x="316083" y="172687"/>
                </a:lnTo>
                <a:cubicBezTo>
                  <a:pt x="355665" y="171052"/>
                  <a:pt x="393707" y="161914"/>
                  <a:pt x="428860" y="145947"/>
                </a:cubicBezTo>
                <a:cubicBezTo>
                  <a:pt x="432519" y="159413"/>
                  <a:pt x="435697" y="173456"/>
                  <a:pt x="438298" y="188173"/>
                </a:cubicBezTo>
                <a:lnTo>
                  <a:pt x="463916" y="188173"/>
                </a:lnTo>
                <a:cubicBezTo>
                  <a:pt x="460737" y="169320"/>
                  <a:pt x="456693" y="151333"/>
                  <a:pt x="451685" y="134404"/>
                </a:cubicBezTo>
                <a:cubicBezTo>
                  <a:pt x="472776" y="122573"/>
                  <a:pt x="492423" y="108145"/>
                  <a:pt x="510432" y="91312"/>
                </a:cubicBezTo>
                <a:cubicBezTo>
                  <a:pt x="535761" y="119399"/>
                  <a:pt x="555119" y="152487"/>
                  <a:pt x="567158" y="188173"/>
                </a:cubicBezTo>
                <a:lnTo>
                  <a:pt x="606933" y="188173"/>
                </a:lnTo>
                <a:lnTo>
                  <a:pt x="606933" y="364965"/>
                </a:lnTo>
                <a:lnTo>
                  <a:pt x="567205" y="364965"/>
                </a:lnTo>
                <a:lnTo>
                  <a:pt x="567205" y="364964"/>
                </a:lnTo>
                <a:lnTo>
                  <a:pt x="463925" y="364964"/>
                </a:lnTo>
                <a:lnTo>
                  <a:pt x="463924" y="364965"/>
                </a:lnTo>
                <a:lnTo>
                  <a:pt x="438281" y="364965"/>
                </a:lnTo>
                <a:lnTo>
                  <a:pt x="438281" y="364964"/>
                </a:lnTo>
                <a:lnTo>
                  <a:pt x="316062" y="364964"/>
                </a:lnTo>
                <a:lnTo>
                  <a:pt x="316062" y="364965"/>
                </a:lnTo>
                <a:lnTo>
                  <a:pt x="290729" y="364965"/>
                </a:lnTo>
                <a:lnTo>
                  <a:pt x="290729" y="364964"/>
                </a:lnTo>
                <a:lnTo>
                  <a:pt x="168651" y="364964"/>
                </a:lnTo>
                <a:lnTo>
                  <a:pt x="168651" y="364965"/>
                </a:lnTo>
                <a:lnTo>
                  <a:pt x="143035" y="364965"/>
                </a:lnTo>
                <a:lnTo>
                  <a:pt x="143035" y="364964"/>
                </a:lnTo>
                <a:lnTo>
                  <a:pt x="39658" y="364964"/>
                </a:lnTo>
                <a:lnTo>
                  <a:pt x="39659" y="364965"/>
                </a:lnTo>
                <a:lnTo>
                  <a:pt x="0" y="364965"/>
                </a:lnTo>
                <a:lnTo>
                  <a:pt x="0" y="188173"/>
                </a:lnTo>
                <a:lnTo>
                  <a:pt x="39679" y="188173"/>
                </a:lnTo>
                <a:cubicBezTo>
                  <a:pt x="51717" y="152487"/>
                  <a:pt x="71075" y="119399"/>
                  <a:pt x="96501" y="91312"/>
                </a:cubicBezTo>
                <a:close/>
                <a:moveTo>
                  <a:pt x="384087" y="10655"/>
                </a:moveTo>
                <a:cubicBezTo>
                  <a:pt x="424150" y="22673"/>
                  <a:pt x="460939" y="44114"/>
                  <a:pt x="492334" y="73246"/>
                </a:cubicBezTo>
                <a:cubicBezTo>
                  <a:pt x="477310" y="87283"/>
                  <a:pt x="461035" y="99397"/>
                  <a:pt x="443700" y="109588"/>
                </a:cubicBezTo>
                <a:cubicBezTo>
                  <a:pt x="428580" y="68150"/>
                  <a:pt x="407971" y="34211"/>
                  <a:pt x="384087" y="10655"/>
                </a:cubicBezTo>
                <a:close/>
                <a:moveTo>
                  <a:pt x="222845" y="10655"/>
                </a:moveTo>
                <a:cubicBezTo>
                  <a:pt x="198865" y="34211"/>
                  <a:pt x="178352" y="68150"/>
                  <a:pt x="163232" y="109588"/>
                </a:cubicBezTo>
                <a:cubicBezTo>
                  <a:pt x="145897" y="99397"/>
                  <a:pt x="129622" y="87283"/>
                  <a:pt x="114598" y="73246"/>
                </a:cubicBezTo>
                <a:cubicBezTo>
                  <a:pt x="145897" y="44114"/>
                  <a:pt x="182686" y="22673"/>
                  <a:pt x="222845" y="10655"/>
                </a:cubicBezTo>
                <a:close/>
                <a:moveTo>
                  <a:pt x="316062" y="0"/>
                </a:moveTo>
                <a:cubicBezTo>
                  <a:pt x="358937" y="7501"/>
                  <a:pt x="397477" y="53178"/>
                  <a:pt x="421275" y="121358"/>
                </a:cubicBezTo>
                <a:cubicBezTo>
                  <a:pt x="388613" y="136744"/>
                  <a:pt x="353060" y="145494"/>
                  <a:pt x="316062" y="147129"/>
                </a:cubicBezTo>
                <a:close/>
                <a:moveTo>
                  <a:pt x="290729" y="0"/>
                </a:moveTo>
                <a:lnTo>
                  <a:pt x="290729" y="147129"/>
                </a:lnTo>
                <a:cubicBezTo>
                  <a:pt x="253852" y="145494"/>
                  <a:pt x="218227" y="136744"/>
                  <a:pt x="185587" y="121358"/>
                </a:cubicBezTo>
                <a:cubicBezTo>
                  <a:pt x="209369" y="53178"/>
                  <a:pt x="247883" y="7501"/>
                  <a:pt x="290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2" name="矩形 21"/>
          <p:cNvSpPr/>
          <p:nvPr/>
        </p:nvSpPr>
        <p:spPr>
          <a:xfrm>
            <a:off x="8525292" y="4923556"/>
            <a:ext cx="1814888" cy="1440160"/>
          </a:xfrm>
          <a:prstGeom prst="rect">
            <a:avLst/>
          </a:prstGeom>
          <a:solidFill>
            <a:srgbClr val="83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user-key-on-screen_74918"/>
          <p:cNvSpPr>
            <a:spLocks noChangeAspect="1"/>
          </p:cNvSpPr>
          <p:nvPr/>
        </p:nvSpPr>
        <p:spPr bwMode="auto">
          <a:xfrm>
            <a:off x="8851497" y="5179837"/>
            <a:ext cx="1204943" cy="897164"/>
          </a:xfrm>
          <a:custGeom>
            <a:avLst/>
            <a:gdLst>
              <a:gd name="connsiteX0" fmla="*/ 164998 w 604181"/>
              <a:gd name="connsiteY0" fmla="*/ 183055 h 449855"/>
              <a:gd name="connsiteX1" fmla="*/ 161259 w 604181"/>
              <a:gd name="connsiteY1" fmla="*/ 186788 h 449855"/>
              <a:gd name="connsiteX2" fmla="*/ 161259 w 604181"/>
              <a:gd name="connsiteY2" fmla="*/ 194977 h 449855"/>
              <a:gd name="connsiteX3" fmla="*/ 181401 w 604181"/>
              <a:gd name="connsiteY3" fmla="*/ 215089 h 449855"/>
              <a:gd name="connsiteX4" fmla="*/ 189602 w 604181"/>
              <a:gd name="connsiteY4" fmla="*/ 215089 h 449855"/>
              <a:gd name="connsiteX5" fmla="*/ 193220 w 604181"/>
              <a:gd name="connsiteY5" fmla="*/ 211356 h 449855"/>
              <a:gd name="connsiteX6" fmla="*/ 193220 w 604181"/>
              <a:gd name="connsiteY6" fmla="*/ 203166 h 449855"/>
              <a:gd name="connsiteX7" fmla="*/ 173079 w 604181"/>
              <a:gd name="connsiteY7" fmla="*/ 183055 h 449855"/>
              <a:gd name="connsiteX8" fmla="*/ 164998 w 604181"/>
              <a:gd name="connsiteY8" fmla="*/ 183055 h 449855"/>
              <a:gd name="connsiteX9" fmla="*/ 467768 w 604181"/>
              <a:gd name="connsiteY9" fmla="*/ 117209 h 449855"/>
              <a:gd name="connsiteX10" fmla="*/ 533019 w 604181"/>
              <a:gd name="connsiteY10" fmla="*/ 145391 h 449855"/>
              <a:gd name="connsiteX11" fmla="*/ 547131 w 604181"/>
              <a:gd name="connsiteY11" fmla="*/ 212354 h 449855"/>
              <a:gd name="connsiteX12" fmla="*/ 499248 w 604181"/>
              <a:gd name="connsiteY12" fmla="*/ 299791 h 449855"/>
              <a:gd name="connsiteX13" fmla="*/ 499971 w 604181"/>
              <a:gd name="connsiteY13" fmla="*/ 306174 h 449855"/>
              <a:gd name="connsiteX14" fmla="*/ 510706 w 604181"/>
              <a:gd name="connsiteY14" fmla="*/ 307620 h 449855"/>
              <a:gd name="connsiteX15" fmla="*/ 590431 w 604181"/>
              <a:gd name="connsiteY15" fmla="*/ 345678 h 449855"/>
              <a:gd name="connsiteX16" fmla="*/ 604060 w 604181"/>
              <a:gd name="connsiteY16" fmla="*/ 430585 h 449855"/>
              <a:gd name="connsiteX17" fmla="*/ 604181 w 604181"/>
              <a:gd name="connsiteY17" fmla="*/ 436607 h 449855"/>
              <a:gd name="connsiteX18" fmla="*/ 600442 w 604181"/>
              <a:gd name="connsiteY18" fmla="*/ 446001 h 449855"/>
              <a:gd name="connsiteX19" fmla="*/ 591034 w 604181"/>
              <a:gd name="connsiteY19" fmla="*/ 449855 h 449855"/>
              <a:gd name="connsiteX20" fmla="*/ 344381 w 604181"/>
              <a:gd name="connsiteY20" fmla="*/ 449855 h 449855"/>
              <a:gd name="connsiteX21" fmla="*/ 335094 w 604181"/>
              <a:gd name="connsiteY21" fmla="*/ 446001 h 449855"/>
              <a:gd name="connsiteX22" fmla="*/ 331355 w 604181"/>
              <a:gd name="connsiteY22" fmla="*/ 436607 h 449855"/>
              <a:gd name="connsiteX23" fmla="*/ 331475 w 604181"/>
              <a:gd name="connsiteY23" fmla="*/ 430585 h 449855"/>
              <a:gd name="connsiteX24" fmla="*/ 345104 w 604181"/>
              <a:gd name="connsiteY24" fmla="*/ 345678 h 449855"/>
              <a:gd name="connsiteX25" fmla="*/ 424830 w 604181"/>
              <a:gd name="connsiteY25" fmla="*/ 307620 h 449855"/>
              <a:gd name="connsiteX26" fmla="*/ 435564 w 604181"/>
              <a:gd name="connsiteY26" fmla="*/ 306174 h 449855"/>
              <a:gd name="connsiteX27" fmla="*/ 436167 w 604181"/>
              <a:gd name="connsiteY27" fmla="*/ 299791 h 449855"/>
              <a:gd name="connsiteX28" fmla="*/ 388405 w 604181"/>
              <a:gd name="connsiteY28" fmla="*/ 212354 h 449855"/>
              <a:gd name="connsiteX29" fmla="*/ 402516 w 604181"/>
              <a:gd name="connsiteY29" fmla="*/ 145391 h 449855"/>
              <a:gd name="connsiteX30" fmla="*/ 467768 w 604181"/>
              <a:gd name="connsiteY30" fmla="*/ 117209 h 449855"/>
              <a:gd name="connsiteX31" fmla="*/ 275838 w 604181"/>
              <a:gd name="connsiteY31" fmla="*/ 83099 h 449855"/>
              <a:gd name="connsiteX32" fmla="*/ 289708 w 604181"/>
              <a:gd name="connsiteY32" fmla="*/ 83099 h 449855"/>
              <a:gd name="connsiteX33" fmla="*/ 298030 w 604181"/>
              <a:gd name="connsiteY33" fmla="*/ 91409 h 449855"/>
              <a:gd name="connsiteX34" fmla="*/ 311900 w 604181"/>
              <a:gd name="connsiteY34" fmla="*/ 105258 h 449855"/>
              <a:gd name="connsiteX35" fmla="*/ 311900 w 604181"/>
              <a:gd name="connsiteY35" fmla="*/ 119107 h 449855"/>
              <a:gd name="connsiteX36" fmla="*/ 307920 w 604181"/>
              <a:gd name="connsiteY36" fmla="*/ 122961 h 449855"/>
              <a:gd name="connsiteX37" fmla="*/ 301286 w 604181"/>
              <a:gd name="connsiteY37" fmla="*/ 116458 h 449855"/>
              <a:gd name="connsiteX38" fmla="*/ 293447 w 604181"/>
              <a:gd name="connsiteY38" fmla="*/ 116458 h 449855"/>
              <a:gd name="connsiteX39" fmla="*/ 293447 w 604181"/>
              <a:gd name="connsiteY39" fmla="*/ 124406 h 449855"/>
              <a:gd name="connsiteX40" fmla="*/ 299960 w 604181"/>
              <a:gd name="connsiteY40" fmla="*/ 130909 h 449855"/>
              <a:gd name="connsiteX41" fmla="*/ 293085 w 604181"/>
              <a:gd name="connsiteY41" fmla="*/ 137774 h 449855"/>
              <a:gd name="connsiteX42" fmla="*/ 281386 w 604181"/>
              <a:gd name="connsiteY42" fmla="*/ 126212 h 449855"/>
              <a:gd name="connsiteX43" fmla="*/ 273426 w 604181"/>
              <a:gd name="connsiteY43" fmla="*/ 126212 h 449855"/>
              <a:gd name="connsiteX44" fmla="*/ 273426 w 604181"/>
              <a:gd name="connsiteY44" fmla="*/ 134161 h 449855"/>
              <a:gd name="connsiteX45" fmla="*/ 285125 w 604181"/>
              <a:gd name="connsiteY45" fmla="*/ 145722 h 449855"/>
              <a:gd name="connsiteX46" fmla="*/ 280300 w 604181"/>
              <a:gd name="connsiteY46" fmla="*/ 150539 h 449855"/>
              <a:gd name="connsiteX47" fmla="*/ 266430 w 604181"/>
              <a:gd name="connsiteY47" fmla="*/ 150539 h 449855"/>
              <a:gd name="connsiteX48" fmla="*/ 255334 w 604181"/>
              <a:gd name="connsiteY48" fmla="*/ 139460 h 449855"/>
              <a:gd name="connsiteX49" fmla="*/ 223493 w 604181"/>
              <a:gd name="connsiteY49" fmla="*/ 171373 h 449855"/>
              <a:gd name="connsiteX50" fmla="*/ 229041 w 604181"/>
              <a:gd name="connsiteY50" fmla="*/ 176792 h 449855"/>
              <a:gd name="connsiteX51" fmla="*/ 229041 w 604181"/>
              <a:gd name="connsiteY51" fmla="*/ 209549 h 449855"/>
              <a:gd name="connsiteX52" fmla="*/ 204437 w 604181"/>
              <a:gd name="connsiteY52" fmla="*/ 233996 h 449855"/>
              <a:gd name="connsiteX53" fmla="*/ 171752 w 604181"/>
              <a:gd name="connsiteY53" fmla="*/ 233996 h 449855"/>
              <a:gd name="connsiteX54" fmla="*/ 142203 w 604181"/>
              <a:gd name="connsiteY54" fmla="*/ 204611 h 449855"/>
              <a:gd name="connsiteX55" fmla="*/ 142203 w 604181"/>
              <a:gd name="connsiteY55" fmla="*/ 171975 h 449855"/>
              <a:gd name="connsiteX56" fmla="*/ 166807 w 604181"/>
              <a:gd name="connsiteY56" fmla="*/ 147408 h 449855"/>
              <a:gd name="connsiteX57" fmla="*/ 199492 w 604181"/>
              <a:gd name="connsiteY57" fmla="*/ 147408 h 449855"/>
              <a:gd name="connsiteX58" fmla="*/ 205523 w 604181"/>
              <a:gd name="connsiteY58" fmla="*/ 153429 h 449855"/>
              <a:gd name="connsiteX59" fmla="*/ 244238 w 604181"/>
              <a:gd name="connsiteY59" fmla="*/ 114651 h 449855"/>
              <a:gd name="connsiteX60" fmla="*/ 267516 w 604181"/>
              <a:gd name="connsiteY60" fmla="*/ 91409 h 449855"/>
              <a:gd name="connsiteX61" fmla="*/ 39926 w 604181"/>
              <a:gd name="connsiteY61" fmla="*/ 0 h 449855"/>
              <a:gd name="connsiteX62" fmla="*/ 427852 w 604181"/>
              <a:gd name="connsiteY62" fmla="*/ 0 h 449855"/>
              <a:gd name="connsiteX63" fmla="*/ 467778 w 604181"/>
              <a:gd name="connsiteY63" fmla="*/ 39865 h 449855"/>
              <a:gd name="connsiteX64" fmla="*/ 467778 w 604181"/>
              <a:gd name="connsiteY64" fmla="*/ 94905 h 449855"/>
              <a:gd name="connsiteX65" fmla="*/ 421459 w 604181"/>
              <a:gd name="connsiteY65" fmla="*/ 103336 h 449855"/>
              <a:gd name="connsiteX66" fmla="*/ 421459 w 604181"/>
              <a:gd name="connsiteY66" fmla="*/ 46127 h 449855"/>
              <a:gd name="connsiteX67" fmla="*/ 46319 w 604181"/>
              <a:gd name="connsiteY67" fmla="*/ 46127 h 449855"/>
              <a:gd name="connsiteX68" fmla="*/ 46319 w 604181"/>
              <a:gd name="connsiteY68" fmla="*/ 272551 h 449855"/>
              <a:gd name="connsiteX69" fmla="*/ 372727 w 604181"/>
              <a:gd name="connsiteY69" fmla="*/ 272551 h 449855"/>
              <a:gd name="connsiteX70" fmla="*/ 384668 w 604181"/>
              <a:gd name="connsiteY70" fmla="*/ 293748 h 449855"/>
              <a:gd name="connsiteX71" fmla="*/ 336781 w 604181"/>
              <a:gd name="connsiteY71" fmla="*/ 318799 h 449855"/>
              <a:gd name="connsiteX72" fmla="*/ 272247 w 604181"/>
              <a:gd name="connsiteY72" fmla="*/ 318799 h 449855"/>
              <a:gd name="connsiteX73" fmla="*/ 272247 w 604181"/>
              <a:gd name="connsiteY73" fmla="*/ 354810 h 449855"/>
              <a:gd name="connsiteX74" fmla="*/ 303730 w 604181"/>
              <a:gd name="connsiteY74" fmla="*/ 354810 h 449855"/>
              <a:gd name="connsiteX75" fmla="*/ 312536 w 604181"/>
              <a:gd name="connsiteY75" fmla="*/ 356375 h 449855"/>
              <a:gd name="connsiteX76" fmla="*/ 305057 w 604181"/>
              <a:gd name="connsiteY76" fmla="*/ 408525 h 449855"/>
              <a:gd name="connsiteX77" fmla="*/ 303730 w 604181"/>
              <a:gd name="connsiteY77" fmla="*/ 408645 h 449855"/>
              <a:gd name="connsiteX78" fmla="*/ 164048 w 604181"/>
              <a:gd name="connsiteY78" fmla="*/ 408645 h 449855"/>
              <a:gd name="connsiteX79" fmla="*/ 137149 w 604181"/>
              <a:gd name="connsiteY79" fmla="*/ 381667 h 449855"/>
              <a:gd name="connsiteX80" fmla="*/ 164048 w 604181"/>
              <a:gd name="connsiteY80" fmla="*/ 354810 h 449855"/>
              <a:gd name="connsiteX81" fmla="*/ 195531 w 604181"/>
              <a:gd name="connsiteY81" fmla="*/ 354810 h 449855"/>
              <a:gd name="connsiteX82" fmla="*/ 195531 w 604181"/>
              <a:gd name="connsiteY82" fmla="*/ 318799 h 449855"/>
              <a:gd name="connsiteX83" fmla="*/ 39926 w 604181"/>
              <a:gd name="connsiteY83" fmla="*/ 318799 h 449855"/>
              <a:gd name="connsiteX84" fmla="*/ 0 w 604181"/>
              <a:gd name="connsiteY84" fmla="*/ 278934 h 449855"/>
              <a:gd name="connsiteX85" fmla="*/ 0 w 604181"/>
              <a:gd name="connsiteY85" fmla="*/ 39865 h 449855"/>
              <a:gd name="connsiteX86" fmla="*/ 39926 w 604181"/>
              <a:gd name="connsiteY86" fmla="*/ 0 h 449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604181" h="449855">
                <a:moveTo>
                  <a:pt x="164998" y="183055"/>
                </a:moveTo>
                <a:lnTo>
                  <a:pt x="161259" y="186788"/>
                </a:lnTo>
                <a:cubicBezTo>
                  <a:pt x="158967" y="189076"/>
                  <a:pt x="158967" y="192689"/>
                  <a:pt x="161259" y="194977"/>
                </a:cubicBezTo>
                <a:lnTo>
                  <a:pt x="181401" y="215089"/>
                </a:lnTo>
                <a:cubicBezTo>
                  <a:pt x="183692" y="217257"/>
                  <a:pt x="187311" y="217257"/>
                  <a:pt x="189602" y="215089"/>
                </a:cubicBezTo>
                <a:lnTo>
                  <a:pt x="193220" y="211356"/>
                </a:lnTo>
                <a:cubicBezTo>
                  <a:pt x="195512" y="209067"/>
                  <a:pt x="195512" y="205454"/>
                  <a:pt x="193220" y="203166"/>
                </a:cubicBezTo>
                <a:lnTo>
                  <a:pt x="173079" y="183055"/>
                </a:lnTo>
                <a:cubicBezTo>
                  <a:pt x="170908" y="180887"/>
                  <a:pt x="167169" y="180887"/>
                  <a:pt x="164998" y="183055"/>
                </a:cubicBezTo>
                <a:close/>
                <a:moveTo>
                  <a:pt x="467768" y="117209"/>
                </a:moveTo>
                <a:cubicBezTo>
                  <a:pt x="494061" y="117209"/>
                  <a:pt x="520837" y="126844"/>
                  <a:pt x="533019" y="145391"/>
                </a:cubicBezTo>
                <a:cubicBezTo>
                  <a:pt x="542789" y="160446"/>
                  <a:pt x="547131" y="181041"/>
                  <a:pt x="547131" y="212354"/>
                </a:cubicBezTo>
                <a:cubicBezTo>
                  <a:pt x="547131" y="250171"/>
                  <a:pt x="527954" y="284977"/>
                  <a:pt x="499248" y="299791"/>
                </a:cubicBezTo>
                <a:cubicBezTo>
                  <a:pt x="496353" y="301236"/>
                  <a:pt x="497559" y="306054"/>
                  <a:pt x="499971" y="306174"/>
                </a:cubicBezTo>
                <a:cubicBezTo>
                  <a:pt x="506605" y="306897"/>
                  <a:pt x="510224" y="307499"/>
                  <a:pt x="510706" y="307620"/>
                </a:cubicBezTo>
                <a:cubicBezTo>
                  <a:pt x="549423" y="314605"/>
                  <a:pt x="576319" y="323397"/>
                  <a:pt x="590431" y="345678"/>
                </a:cubicBezTo>
                <a:cubicBezTo>
                  <a:pt x="602734" y="365068"/>
                  <a:pt x="603216" y="391082"/>
                  <a:pt x="604060" y="430585"/>
                </a:cubicBezTo>
                <a:lnTo>
                  <a:pt x="604181" y="436607"/>
                </a:lnTo>
                <a:cubicBezTo>
                  <a:pt x="604181" y="440100"/>
                  <a:pt x="602854" y="443472"/>
                  <a:pt x="600442" y="446001"/>
                </a:cubicBezTo>
                <a:cubicBezTo>
                  <a:pt x="597909" y="448410"/>
                  <a:pt x="594653" y="449855"/>
                  <a:pt x="591034" y="449855"/>
                </a:cubicBezTo>
                <a:lnTo>
                  <a:pt x="344381" y="449855"/>
                </a:lnTo>
                <a:cubicBezTo>
                  <a:pt x="340883" y="449855"/>
                  <a:pt x="337506" y="448410"/>
                  <a:pt x="335094" y="446001"/>
                </a:cubicBezTo>
                <a:cubicBezTo>
                  <a:pt x="332681" y="443472"/>
                  <a:pt x="331234" y="440100"/>
                  <a:pt x="331355" y="436607"/>
                </a:cubicBezTo>
                <a:lnTo>
                  <a:pt x="331475" y="430585"/>
                </a:lnTo>
                <a:cubicBezTo>
                  <a:pt x="332199" y="391082"/>
                  <a:pt x="332681" y="365068"/>
                  <a:pt x="345104" y="345678"/>
                </a:cubicBezTo>
                <a:cubicBezTo>
                  <a:pt x="359216" y="323397"/>
                  <a:pt x="385992" y="314605"/>
                  <a:pt x="424830" y="307620"/>
                </a:cubicBezTo>
                <a:cubicBezTo>
                  <a:pt x="425312" y="307499"/>
                  <a:pt x="428930" y="306897"/>
                  <a:pt x="435564" y="306174"/>
                </a:cubicBezTo>
                <a:cubicBezTo>
                  <a:pt x="437976" y="306054"/>
                  <a:pt x="439183" y="301236"/>
                  <a:pt x="436167" y="299791"/>
                </a:cubicBezTo>
                <a:cubicBezTo>
                  <a:pt x="407461" y="284977"/>
                  <a:pt x="388405" y="250171"/>
                  <a:pt x="388405" y="212354"/>
                </a:cubicBezTo>
                <a:cubicBezTo>
                  <a:pt x="388405" y="181041"/>
                  <a:pt x="392747" y="160446"/>
                  <a:pt x="402516" y="145391"/>
                </a:cubicBezTo>
                <a:cubicBezTo>
                  <a:pt x="414698" y="126844"/>
                  <a:pt x="441474" y="117209"/>
                  <a:pt x="467768" y="117209"/>
                </a:cubicBezTo>
                <a:close/>
                <a:moveTo>
                  <a:pt x="275838" y="83099"/>
                </a:moveTo>
                <a:cubicBezTo>
                  <a:pt x="279697" y="79245"/>
                  <a:pt x="285848" y="79245"/>
                  <a:pt x="289708" y="83099"/>
                </a:cubicBezTo>
                <a:lnTo>
                  <a:pt x="298030" y="91409"/>
                </a:lnTo>
                <a:lnTo>
                  <a:pt x="311900" y="105258"/>
                </a:lnTo>
                <a:cubicBezTo>
                  <a:pt x="315639" y="109112"/>
                  <a:pt x="315639" y="115253"/>
                  <a:pt x="311900" y="119107"/>
                </a:cubicBezTo>
                <a:lnTo>
                  <a:pt x="307920" y="122961"/>
                </a:lnTo>
                <a:lnTo>
                  <a:pt x="301286" y="116458"/>
                </a:lnTo>
                <a:cubicBezTo>
                  <a:pt x="299116" y="114170"/>
                  <a:pt x="295618" y="114170"/>
                  <a:pt x="293447" y="116458"/>
                </a:cubicBezTo>
                <a:cubicBezTo>
                  <a:pt x="291155" y="118625"/>
                  <a:pt x="291155" y="122118"/>
                  <a:pt x="293447" y="124406"/>
                </a:cubicBezTo>
                <a:lnTo>
                  <a:pt x="299960" y="130909"/>
                </a:lnTo>
                <a:lnTo>
                  <a:pt x="293085" y="137774"/>
                </a:lnTo>
                <a:lnTo>
                  <a:pt x="281386" y="126212"/>
                </a:lnTo>
                <a:cubicBezTo>
                  <a:pt x="279215" y="124045"/>
                  <a:pt x="275597" y="124045"/>
                  <a:pt x="273426" y="126212"/>
                </a:cubicBezTo>
                <a:cubicBezTo>
                  <a:pt x="271255" y="128380"/>
                  <a:pt x="271255" y="131873"/>
                  <a:pt x="273426" y="134161"/>
                </a:cubicBezTo>
                <a:lnTo>
                  <a:pt x="285125" y="145722"/>
                </a:lnTo>
                <a:lnTo>
                  <a:pt x="280300" y="150539"/>
                </a:lnTo>
                <a:cubicBezTo>
                  <a:pt x="276441" y="154393"/>
                  <a:pt x="270290" y="154393"/>
                  <a:pt x="266430" y="150539"/>
                </a:cubicBezTo>
                <a:lnTo>
                  <a:pt x="255334" y="139460"/>
                </a:lnTo>
                <a:lnTo>
                  <a:pt x="223493" y="171373"/>
                </a:lnTo>
                <a:lnTo>
                  <a:pt x="229041" y="176792"/>
                </a:lnTo>
                <a:cubicBezTo>
                  <a:pt x="237967" y="185825"/>
                  <a:pt x="237967" y="200517"/>
                  <a:pt x="229041" y="209549"/>
                </a:cubicBezTo>
                <a:lnTo>
                  <a:pt x="204437" y="233996"/>
                </a:lnTo>
                <a:cubicBezTo>
                  <a:pt x="195391" y="243028"/>
                  <a:pt x="180677" y="243028"/>
                  <a:pt x="171752" y="233996"/>
                </a:cubicBezTo>
                <a:lnTo>
                  <a:pt x="142203" y="204611"/>
                </a:lnTo>
                <a:cubicBezTo>
                  <a:pt x="133157" y="195579"/>
                  <a:pt x="133157" y="181007"/>
                  <a:pt x="142203" y="171975"/>
                </a:cubicBezTo>
                <a:lnTo>
                  <a:pt x="166807" y="147408"/>
                </a:lnTo>
                <a:cubicBezTo>
                  <a:pt x="175853" y="138376"/>
                  <a:pt x="190446" y="138376"/>
                  <a:pt x="199492" y="147408"/>
                </a:cubicBezTo>
                <a:lnTo>
                  <a:pt x="205523" y="153429"/>
                </a:lnTo>
                <a:lnTo>
                  <a:pt x="244238" y="114651"/>
                </a:lnTo>
                <a:lnTo>
                  <a:pt x="267516" y="91409"/>
                </a:lnTo>
                <a:close/>
                <a:moveTo>
                  <a:pt x="39926" y="0"/>
                </a:moveTo>
                <a:lnTo>
                  <a:pt x="427852" y="0"/>
                </a:lnTo>
                <a:cubicBezTo>
                  <a:pt x="449926" y="0"/>
                  <a:pt x="467778" y="17825"/>
                  <a:pt x="467778" y="39865"/>
                </a:cubicBezTo>
                <a:lnTo>
                  <a:pt x="467778" y="94905"/>
                </a:lnTo>
                <a:cubicBezTo>
                  <a:pt x="451132" y="94905"/>
                  <a:pt x="435330" y="97916"/>
                  <a:pt x="421459" y="103336"/>
                </a:cubicBezTo>
                <a:lnTo>
                  <a:pt x="421459" y="46127"/>
                </a:lnTo>
                <a:lnTo>
                  <a:pt x="46319" y="46127"/>
                </a:lnTo>
                <a:lnTo>
                  <a:pt x="46319" y="272551"/>
                </a:lnTo>
                <a:lnTo>
                  <a:pt x="372727" y="272551"/>
                </a:lnTo>
                <a:cubicBezTo>
                  <a:pt x="376104" y="280018"/>
                  <a:pt x="380085" y="287244"/>
                  <a:pt x="384668" y="293748"/>
                </a:cubicBezTo>
                <a:cubicBezTo>
                  <a:pt x="367057" y="298927"/>
                  <a:pt x="350291" y="306514"/>
                  <a:pt x="336781" y="318799"/>
                </a:cubicBezTo>
                <a:lnTo>
                  <a:pt x="272247" y="318799"/>
                </a:lnTo>
                <a:lnTo>
                  <a:pt x="272247" y="354810"/>
                </a:lnTo>
                <a:lnTo>
                  <a:pt x="303730" y="354810"/>
                </a:lnTo>
                <a:cubicBezTo>
                  <a:pt x="306746" y="354810"/>
                  <a:pt x="309761" y="355412"/>
                  <a:pt x="312536" y="356375"/>
                </a:cubicBezTo>
                <a:cubicBezTo>
                  <a:pt x="307590" y="371550"/>
                  <a:pt x="305781" y="388653"/>
                  <a:pt x="305057" y="408525"/>
                </a:cubicBezTo>
                <a:cubicBezTo>
                  <a:pt x="304574" y="408645"/>
                  <a:pt x="304092" y="408645"/>
                  <a:pt x="303730" y="408645"/>
                </a:cubicBezTo>
                <a:lnTo>
                  <a:pt x="164048" y="408645"/>
                </a:lnTo>
                <a:cubicBezTo>
                  <a:pt x="149211" y="408645"/>
                  <a:pt x="137149" y="396601"/>
                  <a:pt x="137149" y="381667"/>
                </a:cubicBezTo>
                <a:cubicBezTo>
                  <a:pt x="137149" y="366853"/>
                  <a:pt x="149211" y="354810"/>
                  <a:pt x="164048" y="354810"/>
                </a:cubicBezTo>
                <a:lnTo>
                  <a:pt x="195531" y="354810"/>
                </a:lnTo>
                <a:lnTo>
                  <a:pt x="195531" y="318799"/>
                </a:lnTo>
                <a:lnTo>
                  <a:pt x="39926" y="318799"/>
                </a:lnTo>
                <a:cubicBezTo>
                  <a:pt x="17852" y="318799"/>
                  <a:pt x="0" y="300974"/>
                  <a:pt x="0" y="278934"/>
                </a:cubicBezTo>
                <a:lnTo>
                  <a:pt x="0" y="39865"/>
                </a:lnTo>
                <a:cubicBezTo>
                  <a:pt x="0" y="17825"/>
                  <a:pt x="17852" y="0"/>
                  <a:pt x="399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4" name="growth_172412"/>
          <p:cNvSpPr>
            <a:spLocks noChangeAspect="1"/>
          </p:cNvSpPr>
          <p:nvPr/>
        </p:nvSpPr>
        <p:spPr bwMode="auto">
          <a:xfrm>
            <a:off x="8837608" y="589507"/>
            <a:ext cx="1256564" cy="1152191"/>
          </a:xfrm>
          <a:custGeom>
            <a:avLst/>
            <a:gdLst>
              <a:gd name="connsiteX0" fmla="*/ 86628 w 606580"/>
              <a:gd name="connsiteY0" fmla="*/ 438735 h 556196"/>
              <a:gd name="connsiteX1" fmla="*/ 86628 w 606580"/>
              <a:gd name="connsiteY1" fmla="*/ 531443 h 556196"/>
              <a:gd name="connsiteX2" fmla="*/ 148558 w 606580"/>
              <a:gd name="connsiteY2" fmla="*/ 531443 h 556196"/>
              <a:gd name="connsiteX3" fmla="*/ 148558 w 606580"/>
              <a:gd name="connsiteY3" fmla="*/ 438735 h 556196"/>
              <a:gd name="connsiteX4" fmla="*/ 86628 w 606580"/>
              <a:gd name="connsiteY4" fmla="*/ 383110 h 556196"/>
              <a:gd name="connsiteX5" fmla="*/ 86628 w 606580"/>
              <a:gd name="connsiteY5" fmla="*/ 413982 h 556196"/>
              <a:gd name="connsiteX6" fmla="*/ 148558 w 606580"/>
              <a:gd name="connsiteY6" fmla="*/ 413982 h 556196"/>
              <a:gd name="connsiteX7" fmla="*/ 148558 w 606580"/>
              <a:gd name="connsiteY7" fmla="*/ 383110 h 556196"/>
              <a:gd name="connsiteX8" fmla="*/ 210488 w 606580"/>
              <a:gd name="connsiteY8" fmla="*/ 352238 h 556196"/>
              <a:gd name="connsiteX9" fmla="*/ 210488 w 606580"/>
              <a:gd name="connsiteY9" fmla="*/ 531443 h 556196"/>
              <a:gd name="connsiteX10" fmla="*/ 272325 w 606580"/>
              <a:gd name="connsiteY10" fmla="*/ 531443 h 556196"/>
              <a:gd name="connsiteX11" fmla="*/ 272325 w 606580"/>
              <a:gd name="connsiteY11" fmla="*/ 352238 h 556196"/>
              <a:gd name="connsiteX12" fmla="*/ 210488 w 606580"/>
              <a:gd name="connsiteY12" fmla="*/ 296613 h 556196"/>
              <a:gd name="connsiteX13" fmla="*/ 210488 w 606580"/>
              <a:gd name="connsiteY13" fmla="*/ 327485 h 556196"/>
              <a:gd name="connsiteX14" fmla="*/ 272325 w 606580"/>
              <a:gd name="connsiteY14" fmla="*/ 327485 h 556196"/>
              <a:gd name="connsiteX15" fmla="*/ 272325 w 606580"/>
              <a:gd name="connsiteY15" fmla="*/ 296613 h 556196"/>
              <a:gd name="connsiteX16" fmla="*/ 334255 w 606580"/>
              <a:gd name="connsiteY16" fmla="*/ 278071 h 556196"/>
              <a:gd name="connsiteX17" fmla="*/ 334255 w 606580"/>
              <a:gd name="connsiteY17" fmla="*/ 531443 h 556196"/>
              <a:gd name="connsiteX18" fmla="*/ 396185 w 606580"/>
              <a:gd name="connsiteY18" fmla="*/ 531443 h 556196"/>
              <a:gd name="connsiteX19" fmla="*/ 396185 w 606580"/>
              <a:gd name="connsiteY19" fmla="*/ 278071 h 556196"/>
              <a:gd name="connsiteX20" fmla="*/ 334255 w 606580"/>
              <a:gd name="connsiteY20" fmla="*/ 222446 h 556196"/>
              <a:gd name="connsiteX21" fmla="*/ 334255 w 606580"/>
              <a:gd name="connsiteY21" fmla="*/ 253318 h 556196"/>
              <a:gd name="connsiteX22" fmla="*/ 396185 w 606580"/>
              <a:gd name="connsiteY22" fmla="*/ 253318 h 556196"/>
              <a:gd name="connsiteX23" fmla="*/ 396185 w 606580"/>
              <a:gd name="connsiteY23" fmla="*/ 222446 h 556196"/>
              <a:gd name="connsiteX24" fmla="*/ 458022 w 606580"/>
              <a:gd name="connsiteY24" fmla="*/ 166821 h 556196"/>
              <a:gd name="connsiteX25" fmla="*/ 458022 w 606580"/>
              <a:gd name="connsiteY25" fmla="*/ 531443 h 556196"/>
              <a:gd name="connsiteX26" fmla="*/ 519952 w 606580"/>
              <a:gd name="connsiteY26" fmla="*/ 531443 h 556196"/>
              <a:gd name="connsiteX27" fmla="*/ 519952 w 606580"/>
              <a:gd name="connsiteY27" fmla="*/ 166821 h 556196"/>
              <a:gd name="connsiteX28" fmla="*/ 458022 w 606580"/>
              <a:gd name="connsiteY28" fmla="*/ 111196 h 556196"/>
              <a:gd name="connsiteX29" fmla="*/ 458022 w 606580"/>
              <a:gd name="connsiteY29" fmla="*/ 142068 h 556196"/>
              <a:gd name="connsiteX30" fmla="*/ 519952 w 606580"/>
              <a:gd name="connsiteY30" fmla="*/ 142068 h 556196"/>
              <a:gd name="connsiteX31" fmla="*/ 519952 w 606580"/>
              <a:gd name="connsiteY31" fmla="*/ 111196 h 556196"/>
              <a:gd name="connsiteX32" fmla="*/ 445674 w 606580"/>
              <a:gd name="connsiteY32" fmla="*/ 86443 h 556196"/>
              <a:gd name="connsiteX33" fmla="*/ 532301 w 606580"/>
              <a:gd name="connsiteY33" fmla="*/ 86443 h 556196"/>
              <a:gd name="connsiteX34" fmla="*/ 544743 w 606580"/>
              <a:gd name="connsiteY34" fmla="*/ 98773 h 556196"/>
              <a:gd name="connsiteX35" fmla="*/ 544743 w 606580"/>
              <a:gd name="connsiteY35" fmla="*/ 531443 h 556196"/>
              <a:gd name="connsiteX36" fmla="*/ 606580 w 606580"/>
              <a:gd name="connsiteY36" fmla="*/ 531443 h 556196"/>
              <a:gd name="connsiteX37" fmla="*/ 606580 w 606580"/>
              <a:gd name="connsiteY37" fmla="*/ 556196 h 556196"/>
              <a:gd name="connsiteX38" fmla="*/ 0 w 606580"/>
              <a:gd name="connsiteY38" fmla="*/ 556196 h 556196"/>
              <a:gd name="connsiteX39" fmla="*/ 0 w 606580"/>
              <a:gd name="connsiteY39" fmla="*/ 531443 h 556196"/>
              <a:gd name="connsiteX40" fmla="*/ 61930 w 606580"/>
              <a:gd name="connsiteY40" fmla="*/ 531443 h 556196"/>
              <a:gd name="connsiteX41" fmla="*/ 61930 w 606580"/>
              <a:gd name="connsiteY41" fmla="*/ 370780 h 556196"/>
              <a:gd name="connsiteX42" fmla="*/ 74279 w 606580"/>
              <a:gd name="connsiteY42" fmla="*/ 358357 h 556196"/>
              <a:gd name="connsiteX43" fmla="*/ 160907 w 606580"/>
              <a:gd name="connsiteY43" fmla="*/ 358357 h 556196"/>
              <a:gd name="connsiteX44" fmla="*/ 173349 w 606580"/>
              <a:gd name="connsiteY44" fmla="*/ 370780 h 556196"/>
              <a:gd name="connsiteX45" fmla="*/ 173349 w 606580"/>
              <a:gd name="connsiteY45" fmla="*/ 531443 h 556196"/>
              <a:gd name="connsiteX46" fmla="*/ 185697 w 606580"/>
              <a:gd name="connsiteY46" fmla="*/ 531443 h 556196"/>
              <a:gd name="connsiteX47" fmla="*/ 185697 w 606580"/>
              <a:gd name="connsiteY47" fmla="*/ 284190 h 556196"/>
              <a:gd name="connsiteX48" fmla="*/ 198046 w 606580"/>
              <a:gd name="connsiteY48" fmla="*/ 271860 h 556196"/>
              <a:gd name="connsiteX49" fmla="*/ 284767 w 606580"/>
              <a:gd name="connsiteY49" fmla="*/ 271860 h 556196"/>
              <a:gd name="connsiteX50" fmla="*/ 297116 w 606580"/>
              <a:gd name="connsiteY50" fmla="*/ 284190 h 556196"/>
              <a:gd name="connsiteX51" fmla="*/ 297116 w 606580"/>
              <a:gd name="connsiteY51" fmla="*/ 531443 h 556196"/>
              <a:gd name="connsiteX52" fmla="*/ 309465 w 606580"/>
              <a:gd name="connsiteY52" fmla="*/ 531443 h 556196"/>
              <a:gd name="connsiteX53" fmla="*/ 309465 w 606580"/>
              <a:gd name="connsiteY53" fmla="*/ 210023 h 556196"/>
              <a:gd name="connsiteX54" fmla="*/ 321906 w 606580"/>
              <a:gd name="connsiteY54" fmla="*/ 197693 h 556196"/>
              <a:gd name="connsiteX55" fmla="*/ 408534 w 606580"/>
              <a:gd name="connsiteY55" fmla="*/ 197693 h 556196"/>
              <a:gd name="connsiteX56" fmla="*/ 420883 w 606580"/>
              <a:gd name="connsiteY56" fmla="*/ 210023 h 556196"/>
              <a:gd name="connsiteX57" fmla="*/ 420883 w 606580"/>
              <a:gd name="connsiteY57" fmla="*/ 531443 h 556196"/>
              <a:gd name="connsiteX58" fmla="*/ 433325 w 606580"/>
              <a:gd name="connsiteY58" fmla="*/ 531443 h 556196"/>
              <a:gd name="connsiteX59" fmla="*/ 433325 w 606580"/>
              <a:gd name="connsiteY59" fmla="*/ 98773 h 556196"/>
              <a:gd name="connsiteX60" fmla="*/ 445674 w 606580"/>
              <a:gd name="connsiteY60" fmla="*/ 86443 h 556196"/>
              <a:gd name="connsiteX61" fmla="*/ 284761 w 606580"/>
              <a:gd name="connsiteY61" fmla="*/ 0 h 556196"/>
              <a:gd name="connsiteX62" fmla="*/ 365156 w 606580"/>
              <a:gd name="connsiteY62" fmla="*/ 0 h 556196"/>
              <a:gd name="connsiteX63" fmla="*/ 377596 w 606580"/>
              <a:gd name="connsiteY63" fmla="*/ 12329 h 556196"/>
              <a:gd name="connsiteX64" fmla="*/ 377596 w 606580"/>
              <a:gd name="connsiteY64" fmla="*/ 86490 h 556196"/>
              <a:gd name="connsiteX65" fmla="*/ 352809 w 606580"/>
              <a:gd name="connsiteY65" fmla="*/ 86490 h 556196"/>
              <a:gd name="connsiteX66" fmla="*/ 352809 w 606580"/>
              <a:gd name="connsiteY66" fmla="*/ 42179 h 556196"/>
              <a:gd name="connsiteX67" fmla="*/ 70682 w 606580"/>
              <a:gd name="connsiteY67" fmla="*/ 323895 h 556196"/>
              <a:gd name="connsiteX68" fmla="*/ 53136 w 606580"/>
              <a:gd name="connsiteY68" fmla="*/ 306375 h 556196"/>
              <a:gd name="connsiteX69" fmla="*/ 335263 w 606580"/>
              <a:gd name="connsiteY69" fmla="*/ 24659 h 556196"/>
              <a:gd name="connsiteX70" fmla="*/ 284761 w 606580"/>
              <a:gd name="connsiteY70" fmla="*/ 24659 h 556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6580" h="556196">
                <a:moveTo>
                  <a:pt x="86628" y="438735"/>
                </a:moveTo>
                <a:lnTo>
                  <a:pt x="86628" y="531443"/>
                </a:lnTo>
                <a:lnTo>
                  <a:pt x="148558" y="531443"/>
                </a:lnTo>
                <a:lnTo>
                  <a:pt x="148558" y="438735"/>
                </a:lnTo>
                <a:close/>
                <a:moveTo>
                  <a:pt x="86628" y="383110"/>
                </a:moveTo>
                <a:lnTo>
                  <a:pt x="86628" y="413982"/>
                </a:lnTo>
                <a:lnTo>
                  <a:pt x="148558" y="413982"/>
                </a:lnTo>
                <a:lnTo>
                  <a:pt x="148558" y="383110"/>
                </a:lnTo>
                <a:close/>
                <a:moveTo>
                  <a:pt x="210488" y="352238"/>
                </a:moveTo>
                <a:lnTo>
                  <a:pt x="210488" y="531443"/>
                </a:lnTo>
                <a:lnTo>
                  <a:pt x="272325" y="531443"/>
                </a:lnTo>
                <a:lnTo>
                  <a:pt x="272325" y="352238"/>
                </a:lnTo>
                <a:close/>
                <a:moveTo>
                  <a:pt x="210488" y="296613"/>
                </a:moveTo>
                <a:lnTo>
                  <a:pt x="210488" y="327485"/>
                </a:lnTo>
                <a:lnTo>
                  <a:pt x="272325" y="327485"/>
                </a:lnTo>
                <a:lnTo>
                  <a:pt x="272325" y="296613"/>
                </a:lnTo>
                <a:close/>
                <a:moveTo>
                  <a:pt x="334255" y="278071"/>
                </a:moveTo>
                <a:lnTo>
                  <a:pt x="334255" y="531443"/>
                </a:lnTo>
                <a:lnTo>
                  <a:pt x="396185" y="531443"/>
                </a:lnTo>
                <a:lnTo>
                  <a:pt x="396185" y="278071"/>
                </a:lnTo>
                <a:close/>
                <a:moveTo>
                  <a:pt x="334255" y="222446"/>
                </a:moveTo>
                <a:lnTo>
                  <a:pt x="334255" y="253318"/>
                </a:lnTo>
                <a:lnTo>
                  <a:pt x="396185" y="253318"/>
                </a:lnTo>
                <a:lnTo>
                  <a:pt x="396185" y="222446"/>
                </a:lnTo>
                <a:close/>
                <a:moveTo>
                  <a:pt x="458022" y="166821"/>
                </a:moveTo>
                <a:lnTo>
                  <a:pt x="458022" y="531443"/>
                </a:lnTo>
                <a:lnTo>
                  <a:pt x="519952" y="531443"/>
                </a:lnTo>
                <a:lnTo>
                  <a:pt x="519952" y="166821"/>
                </a:lnTo>
                <a:close/>
                <a:moveTo>
                  <a:pt x="458022" y="111196"/>
                </a:moveTo>
                <a:lnTo>
                  <a:pt x="458022" y="142068"/>
                </a:lnTo>
                <a:lnTo>
                  <a:pt x="519952" y="142068"/>
                </a:lnTo>
                <a:lnTo>
                  <a:pt x="519952" y="111196"/>
                </a:lnTo>
                <a:close/>
                <a:moveTo>
                  <a:pt x="445674" y="86443"/>
                </a:moveTo>
                <a:lnTo>
                  <a:pt x="532301" y="86443"/>
                </a:lnTo>
                <a:cubicBezTo>
                  <a:pt x="539172" y="86443"/>
                  <a:pt x="544743" y="92006"/>
                  <a:pt x="544743" y="98773"/>
                </a:cubicBezTo>
                <a:lnTo>
                  <a:pt x="544743" y="531443"/>
                </a:lnTo>
                <a:lnTo>
                  <a:pt x="606580" y="531443"/>
                </a:lnTo>
                <a:lnTo>
                  <a:pt x="606580" y="556196"/>
                </a:lnTo>
                <a:lnTo>
                  <a:pt x="0" y="556196"/>
                </a:lnTo>
                <a:lnTo>
                  <a:pt x="0" y="531443"/>
                </a:lnTo>
                <a:lnTo>
                  <a:pt x="61930" y="531443"/>
                </a:lnTo>
                <a:lnTo>
                  <a:pt x="61930" y="370780"/>
                </a:lnTo>
                <a:cubicBezTo>
                  <a:pt x="61930" y="363919"/>
                  <a:pt x="67408" y="358357"/>
                  <a:pt x="74279" y="358357"/>
                </a:cubicBezTo>
                <a:lnTo>
                  <a:pt x="160907" y="358357"/>
                </a:lnTo>
                <a:cubicBezTo>
                  <a:pt x="167778" y="358357"/>
                  <a:pt x="173349" y="363919"/>
                  <a:pt x="173349" y="370780"/>
                </a:cubicBezTo>
                <a:lnTo>
                  <a:pt x="173349" y="531443"/>
                </a:lnTo>
                <a:lnTo>
                  <a:pt x="185697" y="531443"/>
                </a:lnTo>
                <a:lnTo>
                  <a:pt x="185697" y="284190"/>
                </a:lnTo>
                <a:cubicBezTo>
                  <a:pt x="185697" y="277422"/>
                  <a:pt x="191268" y="271860"/>
                  <a:pt x="198046" y="271860"/>
                </a:cubicBezTo>
                <a:lnTo>
                  <a:pt x="284767" y="271860"/>
                </a:lnTo>
                <a:cubicBezTo>
                  <a:pt x="291545" y="271860"/>
                  <a:pt x="297116" y="277422"/>
                  <a:pt x="297116" y="284190"/>
                </a:cubicBezTo>
                <a:lnTo>
                  <a:pt x="297116" y="531443"/>
                </a:lnTo>
                <a:lnTo>
                  <a:pt x="309465" y="531443"/>
                </a:lnTo>
                <a:lnTo>
                  <a:pt x="309465" y="210023"/>
                </a:lnTo>
                <a:cubicBezTo>
                  <a:pt x="309465" y="203256"/>
                  <a:pt x="315036" y="197693"/>
                  <a:pt x="321906" y="197693"/>
                </a:cubicBezTo>
                <a:lnTo>
                  <a:pt x="408534" y="197693"/>
                </a:lnTo>
                <a:cubicBezTo>
                  <a:pt x="415405" y="197693"/>
                  <a:pt x="420883" y="203256"/>
                  <a:pt x="420883" y="210023"/>
                </a:cubicBezTo>
                <a:lnTo>
                  <a:pt x="420883" y="531443"/>
                </a:lnTo>
                <a:lnTo>
                  <a:pt x="433325" y="531443"/>
                </a:lnTo>
                <a:lnTo>
                  <a:pt x="433325" y="98773"/>
                </a:lnTo>
                <a:cubicBezTo>
                  <a:pt x="433325" y="92006"/>
                  <a:pt x="438803" y="86443"/>
                  <a:pt x="445674" y="86443"/>
                </a:cubicBezTo>
                <a:close/>
                <a:moveTo>
                  <a:pt x="284761" y="0"/>
                </a:moveTo>
                <a:lnTo>
                  <a:pt x="365156" y="0"/>
                </a:lnTo>
                <a:cubicBezTo>
                  <a:pt x="372026" y="0"/>
                  <a:pt x="377596" y="5470"/>
                  <a:pt x="377596" y="12329"/>
                </a:cubicBezTo>
                <a:lnTo>
                  <a:pt x="377596" y="86490"/>
                </a:lnTo>
                <a:lnTo>
                  <a:pt x="352809" y="86490"/>
                </a:lnTo>
                <a:lnTo>
                  <a:pt x="352809" y="42179"/>
                </a:lnTo>
                <a:lnTo>
                  <a:pt x="70682" y="323895"/>
                </a:lnTo>
                <a:lnTo>
                  <a:pt x="53136" y="306375"/>
                </a:lnTo>
                <a:lnTo>
                  <a:pt x="335263" y="24659"/>
                </a:lnTo>
                <a:lnTo>
                  <a:pt x="284761" y="246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7" name="矩形 26"/>
          <p:cNvSpPr/>
          <p:nvPr/>
        </p:nvSpPr>
        <p:spPr>
          <a:xfrm>
            <a:off x="15853" y="54056"/>
            <a:ext cx="4605400" cy="3204110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-4876" y="6742141"/>
            <a:ext cx="3237909" cy="118104"/>
          </a:xfrm>
          <a:prstGeom prst="rect">
            <a:avLst/>
          </a:prstGeom>
          <a:solidFill>
            <a:srgbClr val="83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233034" y="6742141"/>
            <a:ext cx="8958966" cy="118104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1424592" y="6165304"/>
            <a:ext cx="968745" cy="673984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031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677" y="85639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梯形 49"/>
          <p:cNvSpPr/>
          <p:nvPr/>
        </p:nvSpPr>
        <p:spPr>
          <a:xfrm rot="10800000">
            <a:off x="1705653" y="2373885"/>
            <a:ext cx="3742273" cy="1191634"/>
          </a:xfrm>
          <a:prstGeom prst="trapezoid">
            <a:avLst>
              <a:gd name="adj" fmla="val 34375"/>
            </a:avLst>
          </a:prstGeom>
          <a:solidFill>
            <a:srgbClr val="0155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kumimoji="1" lang="zh-CN" altLang="en-US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梯形 50"/>
          <p:cNvSpPr/>
          <p:nvPr/>
        </p:nvSpPr>
        <p:spPr>
          <a:xfrm rot="10800000">
            <a:off x="2052655" y="3749805"/>
            <a:ext cx="2963225" cy="1206578"/>
          </a:xfrm>
          <a:prstGeom prst="trapezoid">
            <a:avLst>
              <a:gd name="adj" fmla="val 34375"/>
            </a:avLst>
          </a:prstGeom>
          <a:solidFill>
            <a:srgbClr val="0155A2">
              <a:alpha val="69804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/>
            <a:endParaRPr kumimoji="1" lang="zh-CN" altLang="en-US" sz="14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梯形 51"/>
          <p:cNvSpPr/>
          <p:nvPr/>
        </p:nvSpPr>
        <p:spPr>
          <a:xfrm rot="10800000">
            <a:off x="2423592" y="5215293"/>
            <a:ext cx="2166684" cy="1022018"/>
          </a:xfrm>
          <a:prstGeom prst="trapezoid">
            <a:avLst>
              <a:gd name="adj" fmla="val 34375"/>
            </a:avLst>
          </a:prstGeom>
          <a:solidFill>
            <a:srgbClr val="0155A2">
              <a:alpha val="59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kumimoji="1" lang="zh-CN" altLang="en-US" sz="14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196657" y="2654225"/>
            <a:ext cx="2529968" cy="6524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核心城市（遴选）</a:t>
            </a:r>
            <a:endParaRPr lang="en-US" altLang="zh-CN" sz="14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09585">
              <a:lnSpc>
                <a:spcPct val="130000"/>
              </a:lnSpc>
            </a:pPr>
            <a:r>
              <a:rPr lang="zh-CN" altLang="en-US" sz="1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嘉兴、杭州、苏州、上海</a:t>
            </a:r>
            <a:endParaRPr lang="en-US" altLang="zh-CN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259072" y="4026851"/>
            <a:ext cx="2529968" cy="6524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重点城市</a:t>
            </a:r>
            <a:endParaRPr lang="en-US" altLang="zh-CN" sz="14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09585">
              <a:lnSpc>
                <a:spcPct val="130000"/>
              </a:lnSpc>
              <a:defRPr/>
            </a:pPr>
            <a:r>
              <a:rPr lang="zh-CN" altLang="en-US" sz="1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浙江省及江苏省内城市</a:t>
            </a:r>
            <a:endParaRPr lang="en-US" altLang="zh-CN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269283" y="5400059"/>
            <a:ext cx="2529967" cy="6524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辐射城市</a:t>
            </a:r>
            <a:endParaRPr lang="en-US" altLang="zh-CN" sz="14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09585">
              <a:lnSpc>
                <a:spcPct val="130000"/>
              </a:lnSpc>
            </a:pPr>
            <a:r>
              <a:rPr lang="zh-CN" altLang="en-US" sz="1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全国其他一二线城市</a:t>
            </a:r>
            <a:endParaRPr lang="en-US" altLang="zh-CN" sz="14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655726" y="2462043"/>
            <a:ext cx="3340113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传统媒体：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广播广告、电视广告、电视节目合作、户外广告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zh-CN" altLang="en-US" sz="12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媒体</a:t>
            </a:r>
            <a:r>
              <a:rPr lang="zh-CN" altLang="en-US" sz="1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社交网络、新闻网站、论坛、旅游攻略类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网站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655727" y="3956565"/>
            <a:ext cx="347272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传统媒体：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广播广告、电视广告、电视节目合作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zh-CN" altLang="en-US" sz="12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媒体：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社交网络、新闻网站、论坛、旅游攻略类网站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655726" y="5481542"/>
            <a:ext cx="3340113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zh-CN" altLang="en-US" sz="12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媒体</a:t>
            </a:r>
            <a:r>
              <a:rPr lang="zh-CN" altLang="en-US" sz="1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社交网络、新闻网站、论坛、旅游攻略类网站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1705652" y="1340735"/>
            <a:ext cx="3742276" cy="345003"/>
          </a:xfrm>
          <a:prstGeom prst="roundRect">
            <a:avLst/>
          </a:prstGeom>
          <a:noFill/>
          <a:ln>
            <a:solidFill>
              <a:srgbClr val="0155A2"/>
            </a:solidFill>
          </a:ln>
          <a:effectLst>
            <a:outerShdw blurRad="4191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defRPr/>
            </a:pPr>
            <a:r>
              <a:rPr lang="zh-CN" altLang="en-US" sz="1400" b="1" dirty="0" smtClean="0">
                <a:solidFill>
                  <a:srgbClr val="0155A2"/>
                </a:solidFill>
                <a:latin typeface="微软雅黑" pitchFamily="34" charset="-122"/>
                <a:ea typeface="微软雅黑" pitchFamily="34" charset="-122"/>
              </a:rPr>
              <a:t>以核心城市、重点城市为主</a:t>
            </a:r>
            <a:endParaRPr lang="en-US" altLang="zh-CN" sz="1400" b="1" dirty="0">
              <a:solidFill>
                <a:srgbClr val="0155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705652" y="1728613"/>
            <a:ext cx="3742276" cy="476250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dist" defTabSz="914169">
              <a:defRPr/>
            </a:pPr>
            <a:r>
              <a:rPr lang="zh-CN" altLang="en-US" sz="1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区域市场划分</a:t>
            </a:r>
          </a:p>
        </p:txBody>
      </p:sp>
      <p:sp>
        <p:nvSpPr>
          <p:cNvPr id="61" name="矩形 60"/>
          <p:cNvSpPr/>
          <p:nvPr/>
        </p:nvSpPr>
        <p:spPr>
          <a:xfrm>
            <a:off x="6672078" y="1728613"/>
            <a:ext cx="3323761" cy="476249"/>
          </a:xfrm>
          <a:prstGeom prst="rect">
            <a:avLst/>
          </a:prstGeom>
          <a:solidFill>
            <a:srgbClr val="83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dist" defTabSz="914169"/>
            <a:r>
              <a:rPr lang="zh-CN" altLang="en-US" sz="1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媒体投放类型</a:t>
            </a:r>
          </a:p>
        </p:txBody>
      </p:sp>
      <p:sp>
        <p:nvSpPr>
          <p:cNvPr id="62" name="右箭头 61"/>
          <p:cNvSpPr/>
          <p:nvPr/>
        </p:nvSpPr>
        <p:spPr>
          <a:xfrm>
            <a:off x="5742141" y="1440010"/>
            <a:ext cx="705438" cy="724032"/>
          </a:xfrm>
          <a:prstGeom prst="rightArrow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69"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63" name="圆角矩形 62"/>
          <p:cNvSpPr/>
          <p:nvPr/>
        </p:nvSpPr>
        <p:spPr>
          <a:xfrm>
            <a:off x="6655726" y="1333490"/>
            <a:ext cx="3340113" cy="345003"/>
          </a:xfrm>
          <a:prstGeom prst="roundRect">
            <a:avLst/>
          </a:prstGeom>
          <a:noFill/>
          <a:ln>
            <a:solidFill>
              <a:srgbClr val="830062"/>
            </a:solidFill>
          </a:ln>
          <a:effectLst>
            <a:outerShdw blurRad="4191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dist"/>
            <a:r>
              <a:rPr lang="zh-CN" altLang="en-US" sz="1400" b="1" dirty="0">
                <a:solidFill>
                  <a:srgbClr val="830062"/>
                </a:solidFill>
                <a:latin typeface="微软雅黑" pitchFamily="34" charset="-122"/>
                <a:ea typeface="微软雅黑" pitchFamily="34" charset="-122"/>
              </a:rPr>
              <a:t>传统媒体</a:t>
            </a:r>
            <a:r>
              <a:rPr lang="en-US" altLang="zh-CN" sz="1400" b="1" dirty="0" smtClean="0">
                <a:solidFill>
                  <a:srgbClr val="830062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1400" b="1" dirty="0" smtClean="0">
                <a:solidFill>
                  <a:srgbClr val="830062"/>
                </a:solidFill>
                <a:latin typeface="微软雅黑" pitchFamily="34" charset="-122"/>
                <a:ea typeface="微软雅黑" pitchFamily="34" charset="-122"/>
              </a:rPr>
              <a:t>互联网媒体</a:t>
            </a:r>
            <a:endParaRPr lang="en-US" altLang="zh-CN" sz="1400" b="1" dirty="0">
              <a:solidFill>
                <a:srgbClr val="83006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平行四边形 63"/>
          <p:cNvSpPr/>
          <p:nvPr/>
        </p:nvSpPr>
        <p:spPr>
          <a:xfrm>
            <a:off x="2423591" y="4956384"/>
            <a:ext cx="2166685" cy="258909"/>
          </a:xfrm>
          <a:prstGeom prst="parallelogram">
            <a:avLst>
              <a:gd name="adj" fmla="val 384166"/>
            </a:avLst>
          </a:prstGeom>
          <a:solidFill>
            <a:srgbClr val="0155A2">
              <a:alpha val="69804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/>
            <a:endParaRPr kumimoji="1" lang="zh-CN" altLang="en-US" sz="14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平行四边形 64"/>
          <p:cNvSpPr/>
          <p:nvPr/>
        </p:nvSpPr>
        <p:spPr>
          <a:xfrm>
            <a:off x="2052655" y="3565520"/>
            <a:ext cx="2963226" cy="184285"/>
          </a:xfrm>
          <a:prstGeom prst="parallelogram">
            <a:avLst>
              <a:gd name="adj" fmla="val 554768"/>
            </a:avLst>
          </a:prstGeom>
          <a:solidFill>
            <a:srgbClr val="0155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/>
            <a:endParaRPr kumimoji="1" lang="zh-CN" altLang="en-US" sz="14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0" y="548680"/>
            <a:ext cx="335360" cy="720080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-362798" y="631422"/>
            <a:ext cx="2858398" cy="5545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产品市场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4876" y="6742141"/>
            <a:ext cx="3237909" cy="118104"/>
          </a:xfrm>
          <a:prstGeom prst="rect">
            <a:avLst/>
          </a:prstGeom>
          <a:solidFill>
            <a:srgbClr val="83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233034" y="6742141"/>
            <a:ext cx="8958966" cy="118104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1424592" y="6165304"/>
            <a:ext cx="968745" cy="67398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487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/>
      <p:bldP spid="54" grpId="0"/>
      <p:bldP spid="55" grpId="0"/>
      <p:bldP spid="64" grpId="0" animBg="1"/>
      <p:bldP spid="6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34355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79376" y="1268760"/>
            <a:ext cx="2088232" cy="4298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495600" y="1309810"/>
            <a:ext cx="1489940" cy="144016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-30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9" name="矩形 18"/>
          <p:cNvSpPr/>
          <p:nvPr/>
        </p:nvSpPr>
        <p:spPr>
          <a:xfrm>
            <a:off x="3985540" y="1309810"/>
            <a:ext cx="2808312" cy="1440160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0" name="矩形 19"/>
          <p:cNvSpPr/>
          <p:nvPr/>
        </p:nvSpPr>
        <p:spPr>
          <a:xfrm>
            <a:off x="4561604" y="1561838"/>
            <a:ext cx="266429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汤姆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森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品牌部经理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790636" y="1309810"/>
            <a:ext cx="1489940" cy="144016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960096" y="1309810"/>
            <a:ext cx="2808312" cy="1440160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3" name="矩形 22"/>
          <p:cNvSpPr/>
          <p:nvPr/>
        </p:nvSpPr>
        <p:spPr>
          <a:xfrm>
            <a:off x="7536160" y="1561838"/>
            <a:ext cx="266429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许珊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人力资源经理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445820" y="2852936"/>
            <a:ext cx="1489940" cy="144016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445820" y="4293096"/>
            <a:ext cx="1489940" cy="1440160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6" name="矩形 25"/>
          <p:cNvSpPr/>
          <p:nvPr/>
        </p:nvSpPr>
        <p:spPr>
          <a:xfrm>
            <a:off x="2445820" y="2852936"/>
            <a:ext cx="1489940" cy="2880320"/>
          </a:xfrm>
          <a:prstGeom prst="rect">
            <a:avLst/>
          </a:prstGeom>
          <a:noFill/>
          <a:ln w="28575">
            <a:solidFill>
              <a:srgbClr val="0155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567608" y="4406154"/>
            <a:ext cx="122413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安琪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推广部经理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318028" y="2852936"/>
            <a:ext cx="1489940" cy="1440160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318028" y="4293096"/>
            <a:ext cx="1489940" cy="1440160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0" name="矩形 29"/>
          <p:cNvSpPr/>
          <p:nvPr/>
        </p:nvSpPr>
        <p:spPr>
          <a:xfrm>
            <a:off x="4318028" y="2852936"/>
            <a:ext cx="1489940" cy="2880320"/>
          </a:xfrm>
          <a:prstGeom prst="rect">
            <a:avLst/>
          </a:prstGeom>
          <a:noFill/>
          <a:ln w="28575">
            <a:solidFill>
              <a:srgbClr val="0155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439816" y="4406154"/>
            <a:ext cx="122413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李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琼斯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美术指导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918428" y="2852936"/>
            <a:ext cx="1489940" cy="1440160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918428" y="4293096"/>
            <a:ext cx="1489940" cy="1440160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4" name="矩形 33"/>
          <p:cNvSpPr/>
          <p:nvPr/>
        </p:nvSpPr>
        <p:spPr>
          <a:xfrm>
            <a:off x="7918428" y="2852936"/>
            <a:ext cx="1489940" cy="2880320"/>
          </a:xfrm>
          <a:prstGeom prst="rect">
            <a:avLst/>
          </a:prstGeom>
          <a:noFill/>
          <a:ln w="28575">
            <a:solidFill>
              <a:srgbClr val="0155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8040216" y="4406154"/>
            <a:ext cx="122413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ICON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客户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部主管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790636" y="2852936"/>
            <a:ext cx="1489940" cy="1440160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9790636" y="4293096"/>
            <a:ext cx="1489940" cy="1440160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8" name="矩形 37"/>
          <p:cNvSpPr/>
          <p:nvPr/>
        </p:nvSpPr>
        <p:spPr>
          <a:xfrm>
            <a:off x="9790636" y="2852936"/>
            <a:ext cx="1489940" cy="2880320"/>
          </a:xfrm>
          <a:prstGeom prst="rect">
            <a:avLst/>
          </a:prstGeom>
          <a:noFill/>
          <a:ln w="28575">
            <a:solidFill>
              <a:srgbClr val="0155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912424" y="4406154"/>
            <a:ext cx="122413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周杰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推部主管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096000" y="2842075"/>
            <a:ext cx="1489940" cy="1440160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6096000" y="4282235"/>
            <a:ext cx="1489940" cy="1440160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2" name="矩形 41"/>
          <p:cNvSpPr/>
          <p:nvPr/>
        </p:nvSpPr>
        <p:spPr>
          <a:xfrm>
            <a:off x="6096000" y="2842075"/>
            <a:ext cx="1489940" cy="2880320"/>
          </a:xfrm>
          <a:prstGeom prst="rect">
            <a:avLst/>
          </a:prstGeom>
          <a:noFill/>
          <a:ln w="28575">
            <a:solidFill>
              <a:srgbClr val="0155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6217788" y="4395293"/>
            <a:ext cx="122413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陈佩琪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部助理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-4876" y="6742141"/>
            <a:ext cx="3237909" cy="118104"/>
          </a:xfrm>
          <a:prstGeom prst="rect">
            <a:avLst/>
          </a:prstGeom>
          <a:solidFill>
            <a:srgbClr val="83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3233034" y="6742141"/>
            <a:ext cx="8958966" cy="118104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1424592" y="6165304"/>
            <a:ext cx="968745" cy="673984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296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/>
      <p:bldP spid="21" grpId="0" animBg="1"/>
      <p:bldP spid="22" grpId="0" animBg="1"/>
      <p:bldP spid="23" grpId="0"/>
      <p:bldP spid="24" grpId="0" animBg="1"/>
      <p:bldP spid="25" grpId="0" animBg="1"/>
      <p:bldP spid="26" grpId="0" animBg="1"/>
      <p:bldP spid="27" grpId="0"/>
      <p:bldP spid="28" grpId="0" animBg="1"/>
      <p:bldP spid="29" grpId="0" animBg="1"/>
      <p:bldP spid="30" grpId="0" animBg="1"/>
      <p:bldP spid="31" grpId="0"/>
      <p:bldP spid="32" grpId="0" animBg="1"/>
      <p:bldP spid="33" grpId="0" animBg="1"/>
      <p:bldP spid="34" grpId="0" animBg="1"/>
      <p:bldP spid="35" grpId="0"/>
      <p:bldP spid="36" grpId="0" animBg="1"/>
      <p:bldP spid="37" grpId="0" animBg="1"/>
      <p:bldP spid="38" grpId="0" animBg="1"/>
      <p:bldP spid="39" grpId="0"/>
      <p:bldP spid="40" grpId="0" animBg="1"/>
      <p:bldP spid="41" grpId="0" animBg="1"/>
      <p:bldP spid="42" grpId="0" animBg="1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0" y="548680"/>
            <a:ext cx="335360" cy="720080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362798" y="631422"/>
            <a:ext cx="2858398" cy="5545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团队优势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70" y="2000250"/>
            <a:ext cx="5015849" cy="2857500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335360" y="5001766"/>
            <a:ext cx="1512168" cy="227434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919536" y="4869160"/>
            <a:ext cx="1872208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0155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b="1" dirty="0" smtClean="0">
                <a:solidFill>
                  <a:srgbClr val="0155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败</a:t>
            </a:r>
            <a:r>
              <a:rPr lang="en-US" altLang="zh-CN" b="1" dirty="0" smtClean="0">
                <a:solidFill>
                  <a:srgbClr val="0155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TEAM</a:t>
            </a:r>
            <a:endParaRPr lang="zh-CN" altLang="en-US" b="1" dirty="0">
              <a:solidFill>
                <a:srgbClr val="0155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863752" y="5013176"/>
            <a:ext cx="1512168" cy="227434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5375920" y="2000250"/>
            <a:ext cx="6480720" cy="2857500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6600056" y="2628781"/>
            <a:ext cx="432047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140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Age has reached the end of the beginning of a word. May be guilty in his seems to passing a </a:t>
            </a:r>
            <a:r>
              <a:rPr lang="en-US" altLang="zh-CN" sz="1400" b="0" i="0" dirty="0" err="1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lotAge</a:t>
            </a:r>
            <a:r>
              <a:rPr lang="en-US" altLang="zh-CN" sz="1400" b="0" i="0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has reached the end of the beginning of a word. May be guilty in his seems to passing a l</a:t>
            </a:r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20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4876" y="6742141"/>
            <a:ext cx="3237909" cy="118104"/>
          </a:xfrm>
          <a:prstGeom prst="rect">
            <a:avLst/>
          </a:prstGeom>
          <a:solidFill>
            <a:srgbClr val="83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33034" y="6742141"/>
            <a:ext cx="8958966" cy="118104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424592" y="6165304"/>
            <a:ext cx="968745" cy="67398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128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19880469">
            <a:off x="6078058" y="4094098"/>
            <a:ext cx="4944244" cy="4527317"/>
          </a:xfrm>
          <a:prstGeom prst="triangle">
            <a:avLst/>
          </a:prstGeom>
          <a:gradFill>
            <a:gsLst>
              <a:gs pos="3000">
                <a:schemeClr val="tx1">
                  <a:lumMod val="95000"/>
                  <a:lumOff val="5000"/>
                  <a:alpha val="30000"/>
                </a:scheme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88507" y="3998344"/>
            <a:ext cx="3251200" cy="1596830"/>
          </a:xfrm>
          <a:prstGeom prst="rect">
            <a:avLst/>
          </a:prstGeom>
          <a:gradFill>
            <a:gsLst>
              <a:gs pos="0">
                <a:srgbClr val="6D747C"/>
              </a:gs>
              <a:gs pos="100000">
                <a:srgbClr val="6F767E"/>
              </a:gs>
            </a:gsLst>
            <a:lin ang="4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88507" y="3127315"/>
            <a:ext cx="3251200" cy="1320303"/>
          </a:xfrm>
          <a:prstGeom prst="rect">
            <a:avLst/>
          </a:prstGeom>
          <a:gradFill>
            <a:gsLst>
              <a:gs pos="100000">
                <a:srgbClr val="B3B7BA"/>
              </a:gs>
              <a:gs pos="0">
                <a:srgbClr val="B1B2B3"/>
              </a:gs>
            </a:gsLst>
            <a:lin ang="4200000" scaled="0"/>
          </a:gradFill>
          <a:ln>
            <a:noFill/>
          </a:ln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88507" y="2587912"/>
            <a:ext cx="3251200" cy="987630"/>
          </a:xfrm>
          <a:prstGeom prst="rect">
            <a:avLst/>
          </a:prstGeom>
          <a:solidFill>
            <a:srgbClr val="0155A2"/>
          </a:solidFill>
          <a:ln>
            <a:noFill/>
          </a:ln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88505" y="1867894"/>
            <a:ext cx="3246513" cy="96122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88507" y="1432642"/>
            <a:ext cx="3241824" cy="621772"/>
          </a:xfrm>
          <a:prstGeom prst="rect">
            <a:avLst/>
          </a:prstGeom>
          <a:solidFill>
            <a:srgbClr val="830062"/>
          </a:solidFill>
          <a:ln>
            <a:noFill/>
          </a:ln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4173220" y="4732836"/>
            <a:ext cx="7112270" cy="1048003"/>
            <a:chOff x="5909261" y="1717796"/>
            <a:chExt cx="3199189" cy="471405"/>
          </a:xfrm>
        </p:grpSpPr>
        <p:sp>
          <p:nvSpPr>
            <p:cNvPr id="11" name="矩形 121"/>
            <p:cNvSpPr/>
            <p:nvPr/>
          </p:nvSpPr>
          <p:spPr>
            <a:xfrm rot="14787424">
              <a:off x="8014843" y="1076064"/>
              <a:ext cx="451875" cy="1735339"/>
            </a:xfrm>
            <a:custGeom>
              <a:avLst/>
              <a:gdLst>
                <a:gd name="connsiteX0" fmla="*/ 0 w 343981"/>
                <a:gd name="connsiteY0" fmla="*/ 0 h 1213049"/>
                <a:gd name="connsiteX1" fmla="*/ 343981 w 343981"/>
                <a:gd name="connsiteY1" fmla="*/ 0 h 1213049"/>
                <a:gd name="connsiteX2" fmla="*/ 343981 w 343981"/>
                <a:gd name="connsiteY2" fmla="*/ 1213049 h 1213049"/>
                <a:gd name="connsiteX3" fmla="*/ 0 w 343981"/>
                <a:gd name="connsiteY3" fmla="*/ 1213049 h 1213049"/>
                <a:gd name="connsiteX4" fmla="*/ 0 w 343981"/>
                <a:gd name="connsiteY4" fmla="*/ 0 h 1213049"/>
                <a:gd name="connsiteX0" fmla="*/ 0 w 368434"/>
                <a:gd name="connsiteY0" fmla="*/ 0 h 1213049"/>
                <a:gd name="connsiteX1" fmla="*/ 368434 w 368434"/>
                <a:gd name="connsiteY1" fmla="*/ 301569 h 1213049"/>
                <a:gd name="connsiteX2" fmla="*/ 343981 w 368434"/>
                <a:gd name="connsiteY2" fmla="*/ 1213049 h 1213049"/>
                <a:gd name="connsiteX3" fmla="*/ 0 w 368434"/>
                <a:gd name="connsiteY3" fmla="*/ 1213049 h 1213049"/>
                <a:gd name="connsiteX4" fmla="*/ 0 w 368434"/>
                <a:gd name="connsiteY4" fmla="*/ 0 h 1213049"/>
                <a:gd name="connsiteX0" fmla="*/ 0 w 400430"/>
                <a:gd name="connsiteY0" fmla="*/ 0 h 1091922"/>
                <a:gd name="connsiteX1" fmla="*/ 400430 w 400430"/>
                <a:gd name="connsiteY1" fmla="*/ 180442 h 1091922"/>
                <a:gd name="connsiteX2" fmla="*/ 375977 w 400430"/>
                <a:gd name="connsiteY2" fmla="*/ 1091922 h 1091922"/>
                <a:gd name="connsiteX3" fmla="*/ 31996 w 400430"/>
                <a:gd name="connsiteY3" fmla="*/ 1091922 h 1091922"/>
                <a:gd name="connsiteX4" fmla="*/ 0 w 400430"/>
                <a:gd name="connsiteY4" fmla="*/ 0 h 1091922"/>
                <a:gd name="connsiteX0" fmla="*/ 0 w 401671"/>
                <a:gd name="connsiteY0" fmla="*/ 0 h 1091922"/>
                <a:gd name="connsiteX1" fmla="*/ 400430 w 401671"/>
                <a:gd name="connsiteY1" fmla="*/ 180442 h 1091922"/>
                <a:gd name="connsiteX2" fmla="*/ 401671 w 401671"/>
                <a:gd name="connsiteY2" fmla="*/ 770643 h 1091922"/>
                <a:gd name="connsiteX3" fmla="*/ 31996 w 401671"/>
                <a:gd name="connsiteY3" fmla="*/ 1091922 h 1091922"/>
                <a:gd name="connsiteX4" fmla="*/ 0 w 401671"/>
                <a:gd name="connsiteY4" fmla="*/ 0 h 1091922"/>
                <a:gd name="connsiteX0" fmla="*/ 63120 w 464791"/>
                <a:gd name="connsiteY0" fmla="*/ 0 h 1310226"/>
                <a:gd name="connsiteX1" fmla="*/ 463550 w 464791"/>
                <a:gd name="connsiteY1" fmla="*/ 180442 h 1310226"/>
                <a:gd name="connsiteX2" fmla="*/ 464791 w 464791"/>
                <a:gd name="connsiteY2" fmla="*/ 770643 h 1310226"/>
                <a:gd name="connsiteX3" fmla="*/ 0 w 464791"/>
                <a:gd name="connsiteY3" fmla="*/ 1310226 h 1310226"/>
                <a:gd name="connsiteX4" fmla="*/ 63120 w 464791"/>
                <a:gd name="connsiteY4" fmla="*/ 0 h 1310226"/>
                <a:gd name="connsiteX0" fmla="*/ 63120 w 494793"/>
                <a:gd name="connsiteY0" fmla="*/ 0 h 1310226"/>
                <a:gd name="connsiteX1" fmla="*/ 463550 w 494793"/>
                <a:gd name="connsiteY1" fmla="*/ 180442 h 1310226"/>
                <a:gd name="connsiteX2" fmla="*/ 494793 w 494793"/>
                <a:gd name="connsiteY2" fmla="*/ 773325 h 1310226"/>
                <a:gd name="connsiteX3" fmla="*/ 0 w 494793"/>
                <a:gd name="connsiteY3" fmla="*/ 1310226 h 1310226"/>
                <a:gd name="connsiteX4" fmla="*/ 63120 w 494793"/>
                <a:gd name="connsiteY4" fmla="*/ 0 h 1310226"/>
                <a:gd name="connsiteX0" fmla="*/ 123994 w 555667"/>
                <a:gd name="connsiteY0" fmla="*/ 0 h 1449940"/>
                <a:gd name="connsiteX1" fmla="*/ 524424 w 555667"/>
                <a:gd name="connsiteY1" fmla="*/ 180442 h 1449940"/>
                <a:gd name="connsiteX2" fmla="*/ 555667 w 555667"/>
                <a:gd name="connsiteY2" fmla="*/ 773325 h 1449940"/>
                <a:gd name="connsiteX3" fmla="*/ 0 w 555667"/>
                <a:gd name="connsiteY3" fmla="*/ 1449940 h 1449940"/>
                <a:gd name="connsiteX4" fmla="*/ 123994 w 555667"/>
                <a:gd name="connsiteY4" fmla="*/ 0 h 1449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667" h="1449940">
                  <a:moveTo>
                    <a:pt x="123994" y="0"/>
                  </a:moveTo>
                  <a:lnTo>
                    <a:pt x="524424" y="180442"/>
                  </a:lnTo>
                  <a:cubicBezTo>
                    <a:pt x="524838" y="377176"/>
                    <a:pt x="555253" y="576591"/>
                    <a:pt x="555667" y="773325"/>
                  </a:cubicBezTo>
                  <a:lnTo>
                    <a:pt x="0" y="1449940"/>
                  </a:lnTo>
                  <a:lnTo>
                    <a:pt x="123994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chemeClr val="tx1">
                    <a:lumMod val="95000"/>
                    <a:lumOff val="5000"/>
                    <a:alpha val="50000"/>
                  </a:schemeClr>
                </a:gs>
                <a:gs pos="67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3000000" scaled="0"/>
              <a:tileRect/>
            </a:gra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21"/>
            <p:cNvSpPr/>
            <p:nvPr/>
          </p:nvSpPr>
          <p:spPr>
            <a:xfrm rot="6812625">
              <a:off x="6348249" y="1339413"/>
              <a:ext cx="410800" cy="1288775"/>
            </a:xfrm>
            <a:custGeom>
              <a:avLst/>
              <a:gdLst>
                <a:gd name="connsiteX0" fmla="*/ 0 w 343981"/>
                <a:gd name="connsiteY0" fmla="*/ 0 h 1213049"/>
                <a:gd name="connsiteX1" fmla="*/ 343981 w 343981"/>
                <a:gd name="connsiteY1" fmla="*/ 0 h 1213049"/>
                <a:gd name="connsiteX2" fmla="*/ 343981 w 343981"/>
                <a:gd name="connsiteY2" fmla="*/ 1213049 h 1213049"/>
                <a:gd name="connsiteX3" fmla="*/ 0 w 343981"/>
                <a:gd name="connsiteY3" fmla="*/ 1213049 h 1213049"/>
                <a:gd name="connsiteX4" fmla="*/ 0 w 343981"/>
                <a:gd name="connsiteY4" fmla="*/ 0 h 1213049"/>
                <a:gd name="connsiteX0" fmla="*/ 0 w 368434"/>
                <a:gd name="connsiteY0" fmla="*/ 0 h 1213049"/>
                <a:gd name="connsiteX1" fmla="*/ 368434 w 368434"/>
                <a:gd name="connsiteY1" fmla="*/ 301569 h 1213049"/>
                <a:gd name="connsiteX2" fmla="*/ 343981 w 368434"/>
                <a:gd name="connsiteY2" fmla="*/ 1213049 h 1213049"/>
                <a:gd name="connsiteX3" fmla="*/ 0 w 368434"/>
                <a:gd name="connsiteY3" fmla="*/ 1213049 h 1213049"/>
                <a:gd name="connsiteX4" fmla="*/ 0 w 368434"/>
                <a:gd name="connsiteY4" fmla="*/ 0 h 1213049"/>
                <a:gd name="connsiteX0" fmla="*/ 0 w 400430"/>
                <a:gd name="connsiteY0" fmla="*/ 0 h 1091922"/>
                <a:gd name="connsiteX1" fmla="*/ 400430 w 400430"/>
                <a:gd name="connsiteY1" fmla="*/ 180442 h 1091922"/>
                <a:gd name="connsiteX2" fmla="*/ 375977 w 400430"/>
                <a:gd name="connsiteY2" fmla="*/ 1091922 h 1091922"/>
                <a:gd name="connsiteX3" fmla="*/ 31996 w 400430"/>
                <a:gd name="connsiteY3" fmla="*/ 1091922 h 1091922"/>
                <a:gd name="connsiteX4" fmla="*/ 0 w 400430"/>
                <a:gd name="connsiteY4" fmla="*/ 0 h 1091922"/>
                <a:gd name="connsiteX0" fmla="*/ 0 w 401671"/>
                <a:gd name="connsiteY0" fmla="*/ 0 h 1091922"/>
                <a:gd name="connsiteX1" fmla="*/ 400430 w 401671"/>
                <a:gd name="connsiteY1" fmla="*/ 180442 h 1091922"/>
                <a:gd name="connsiteX2" fmla="*/ 401671 w 401671"/>
                <a:gd name="connsiteY2" fmla="*/ 770643 h 1091922"/>
                <a:gd name="connsiteX3" fmla="*/ 31996 w 401671"/>
                <a:gd name="connsiteY3" fmla="*/ 1091922 h 1091922"/>
                <a:gd name="connsiteX4" fmla="*/ 0 w 401671"/>
                <a:gd name="connsiteY4" fmla="*/ 0 h 1091922"/>
                <a:gd name="connsiteX0" fmla="*/ 63120 w 464791"/>
                <a:gd name="connsiteY0" fmla="*/ 0 h 1310226"/>
                <a:gd name="connsiteX1" fmla="*/ 463550 w 464791"/>
                <a:gd name="connsiteY1" fmla="*/ 180442 h 1310226"/>
                <a:gd name="connsiteX2" fmla="*/ 464791 w 464791"/>
                <a:gd name="connsiteY2" fmla="*/ 770643 h 1310226"/>
                <a:gd name="connsiteX3" fmla="*/ 0 w 464791"/>
                <a:gd name="connsiteY3" fmla="*/ 1310226 h 1310226"/>
                <a:gd name="connsiteX4" fmla="*/ 63120 w 464791"/>
                <a:gd name="connsiteY4" fmla="*/ 0 h 1310226"/>
                <a:gd name="connsiteX0" fmla="*/ 63120 w 494793"/>
                <a:gd name="connsiteY0" fmla="*/ 0 h 1310226"/>
                <a:gd name="connsiteX1" fmla="*/ 463550 w 494793"/>
                <a:gd name="connsiteY1" fmla="*/ 180442 h 1310226"/>
                <a:gd name="connsiteX2" fmla="*/ 494793 w 494793"/>
                <a:gd name="connsiteY2" fmla="*/ 773325 h 1310226"/>
                <a:gd name="connsiteX3" fmla="*/ 0 w 494793"/>
                <a:gd name="connsiteY3" fmla="*/ 1310226 h 1310226"/>
                <a:gd name="connsiteX4" fmla="*/ 63120 w 494793"/>
                <a:gd name="connsiteY4" fmla="*/ 0 h 1310226"/>
                <a:gd name="connsiteX0" fmla="*/ 123994 w 555667"/>
                <a:gd name="connsiteY0" fmla="*/ 0 h 1449940"/>
                <a:gd name="connsiteX1" fmla="*/ 524424 w 555667"/>
                <a:gd name="connsiteY1" fmla="*/ 180442 h 1449940"/>
                <a:gd name="connsiteX2" fmla="*/ 555667 w 555667"/>
                <a:gd name="connsiteY2" fmla="*/ 773325 h 1449940"/>
                <a:gd name="connsiteX3" fmla="*/ 0 w 555667"/>
                <a:gd name="connsiteY3" fmla="*/ 1449940 h 1449940"/>
                <a:gd name="connsiteX4" fmla="*/ 123994 w 555667"/>
                <a:gd name="connsiteY4" fmla="*/ 0 h 1449940"/>
                <a:gd name="connsiteX0" fmla="*/ 123994 w 619071"/>
                <a:gd name="connsiteY0" fmla="*/ 0 h 1449940"/>
                <a:gd name="connsiteX1" fmla="*/ 524424 w 619071"/>
                <a:gd name="connsiteY1" fmla="*/ 180442 h 1449940"/>
                <a:gd name="connsiteX2" fmla="*/ 619071 w 619071"/>
                <a:gd name="connsiteY2" fmla="*/ 1288775 h 1449940"/>
                <a:gd name="connsiteX3" fmla="*/ 0 w 619071"/>
                <a:gd name="connsiteY3" fmla="*/ 1449940 h 1449940"/>
                <a:gd name="connsiteX4" fmla="*/ 123994 w 619071"/>
                <a:gd name="connsiteY4" fmla="*/ 0 h 1449940"/>
                <a:gd name="connsiteX0" fmla="*/ 9275 w 504352"/>
                <a:gd name="connsiteY0" fmla="*/ 0 h 1288775"/>
                <a:gd name="connsiteX1" fmla="*/ 409705 w 504352"/>
                <a:gd name="connsiteY1" fmla="*/ 180442 h 1288775"/>
                <a:gd name="connsiteX2" fmla="*/ 504352 w 504352"/>
                <a:gd name="connsiteY2" fmla="*/ 1288775 h 1288775"/>
                <a:gd name="connsiteX3" fmla="*/ 0 w 504352"/>
                <a:gd name="connsiteY3" fmla="*/ 676468 h 1288775"/>
                <a:gd name="connsiteX4" fmla="*/ 9275 w 504352"/>
                <a:gd name="connsiteY4" fmla="*/ 0 h 128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4352" h="1288775">
                  <a:moveTo>
                    <a:pt x="9275" y="0"/>
                  </a:moveTo>
                  <a:lnTo>
                    <a:pt x="409705" y="180442"/>
                  </a:lnTo>
                  <a:cubicBezTo>
                    <a:pt x="410119" y="377176"/>
                    <a:pt x="503938" y="1092041"/>
                    <a:pt x="504352" y="1288775"/>
                  </a:cubicBezTo>
                  <a:lnTo>
                    <a:pt x="0" y="676468"/>
                  </a:lnTo>
                  <a:lnTo>
                    <a:pt x="9275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chemeClr val="tx1">
                    <a:lumMod val="95000"/>
                    <a:lumOff val="5000"/>
                    <a:alpha val="50000"/>
                  </a:schemeClr>
                </a:gs>
                <a:gs pos="89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2400000" scaled="0"/>
              <a:tileRect/>
            </a:gra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52799" y="3700143"/>
            <a:ext cx="3773827" cy="2560429"/>
            <a:chOff x="5944052" y="2492207"/>
            <a:chExt cx="3350875" cy="2273468"/>
          </a:xfrm>
        </p:grpSpPr>
        <p:sp>
          <p:nvSpPr>
            <p:cNvPr id="14" name="矩形 8"/>
            <p:cNvSpPr/>
            <p:nvPr/>
          </p:nvSpPr>
          <p:spPr>
            <a:xfrm>
              <a:off x="5944052" y="3143550"/>
              <a:ext cx="1676556" cy="1622125"/>
            </a:xfrm>
            <a:custGeom>
              <a:avLst/>
              <a:gdLst>
                <a:gd name="connsiteX0" fmla="*/ 0 w 749300"/>
                <a:gd name="connsiteY0" fmla="*/ 0 h 819150"/>
                <a:gd name="connsiteX1" fmla="*/ 749300 w 749300"/>
                <a:gd name="connsiteY1" fmla="*/ 0 h 819150"/>
                <a:gd name="connsiteX2" fmla="*/ 749300 w 749300"/>
                <a:gd name="connsiteY2" fmla="*/ 819150 h 819150"/>
                <a:gd name="connsiteX3" fmla="*/ 0 w 749300"/>
                <a:gd name="connsiteY3" fmla="*/ 819150 h 819150"/>
                <a:gd name="connsiteX4" fmla="*/ 0 w 749300"/>
                <a:gd name="connsiteY4" fmla="*/ 0 h 819150"/>
                <a:gd name="connsiteX0" fmla="*/ 0 w 749300"/>
                <a:gd name="connsiteY0" fmla="*/ 0 h 1092200"/>
                <a:gd name="connsiteX1" fmla="*/ 749300 w 749300"/>
                <a:gd name="connsiteY1" fmla="*/ 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984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603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1073150"/>
                <a:gd name="connsiteY0" fmla="*/ 0 h 1092200"/>
                <a:gd name="connsiteX1" fmla="*/ 1073150 w 1073150"/>
                <a:gd name="connsiteY1" fmla="*/ 330310 h 1092200"/>
                <a:gd name="connsiteX2" fmla="*/ 749300 w 1073150"/>
                <a:gd name="connsiteY2" fmla="*/ 1092200 h 1092200"/>
                <a:gd name="connsiteX3" fmla="*/ 0 w 1073150"/>
                <a:gd name="connsiteY3" fmla="*/ 819150 h 1092200"/>
                <a:gd name="connsiteX4" fmla="*/ 0 w 1073150"/>
                <a:gd name="connsiteY4" fmla="*/ 0 h 1092200"/>
                <a:gd name="connsiteX0" fmla="*/ 0 w 1073150"/>
                <a:gd name="connsiteY0" fmla="*/ 0 h 1094655"/>
                <a:gd name="connsiteX1" fmla="*/ 1073150 w 1073150"/>
                <a:gd name="connsiteY1" fmla="*/ 330310 h 1094655"/>
                <a:gd name="connsiteX2" fmla="*/ 1054100 w 1073150"/>
                <a:gd name="connsiteY2" fmla="*/ 1094655 h 1094655"/>
                <a:gd name="connsiteX3" fmla="*/ 0 w 1073150"/>
                <a:gd name="connsiteY3" fmla="*/ 819150 h 1094655"/>
                <a:gd name="connsiteX4" fmla="*/ 0 w 1073150"/>
                <a:gd name="connsiteY4" fmla="*/ 0 h 1094655"/>
                <a:gd name="connsiteX0" fmla="*/ 0 w 1057275"/>
                <a:gd name="connsiteY0" fmla="*/ 0 h 1094655"/>
                <a:gd name="connsiteX1" fmla="*/ 1057275 w 1057275"/>
                <a:gd name="connsiteY1" fmla="*/ 320491 h 1094655"/>
                <a:gd name="connsiteX2" fmla="*/ 1054100 w 1057275"/>
                <a:gd name="connsiteY2" fmla="*/ 1094655 h 1094655"/>
                <a:gd name="connsiteX3" fmla="*/ 0 w 1057275"/>
                <a:gd name="connsiteY3" fmla="*/ 819150 h 1094655"/>
                <a:gd name="connsiteX4" fmla="*/ 0 w 1057275"/>
                <a:gd name="connsiteY4" fmla="*/ 0 h 1094655"/>
                <a:gd name="connsiteX0" fmla="*/ 0 w 1057275"/>
                <a:gd name="connsiteY0" fmla="*/ 0 h 1079926"/>
                <a:gd name="connsiteX1" fmla="*/ 1057275 w 1057275"/>
                <a:gd name="connsiteY1" fmla="*/ 305762 h 1079926"/>
                <a:gd name="connsiteX2" fmla="*/ 1054100 w 1057275"/>
                <a:gd name="connsiteY2" fmla="*/ 1079926 h 1079926"/>
                <a:gd name="connsiteX3" fmla="*/ 0 w 1057275"/>
                <a:gd name="connsiteY3" fmla="*/ 804421 h 1079926"/>
                <a:gd name="connsiteX4" fmla="*/ 0 w 1057275"/>
                <a:gd name="connsiteY4" fmla="*/ 0 h 1079926"/>
                <a:gd name="connsiteX0" fmla="*/ 0 w 1419225"/>
                <a:gd name="connsiteY0" fmla="*/ 0 h 1175662"/>
                <a:gd name="connsiteX1" fmla="*/ 1419225 w 1419225"/>
                <a:gd name="connsiteY1" fmla="*/ 401498 h 1175662"/>
                <a:gd name="connsiteX2" fmla="*/ 1416050 w 1419225"/>
                <a:gd name="connsiteY2" fmla="*/ 1175662 h 1175662"/>
                <a:gd name="connsiteX3" fmla="*/ 361950 w 1419225"/>
                <a:gd name="connsiteY3" fmla="*/ 900157 h 1175662"/>
                <a:gd name="connsiteX4" fmla="*/ 0 w 1419225"/>
                <a:gd name="connsiteY4" fmla="*/ 0 h 1175662"/>
                <a:gd name="connsiteX0" fmla="*/ 0 w 1419225"/>
                <a:gd name="connsiteY0" fmla="*/ 0 h 1175662"/>
                <a:gd name="connsiteX1" fmla="*/ 1419225 w 1419225"/>
                <a:gd name="connsiteY1" fmla="*/ 401498 h 1175662"/>
                <a:gd name="connsiteX2" fmla="*/ 1416050 w 1419225"/>
                <a:gd name="connsiteY2" fmla="*/ 1175662 h 1175662"/>
                <a:gd name="connsiteX3" fmla="*/ 4763 w 1419225"/>
                <a:gd name="connsiteY3" fmla="*/ 774964 h 1175662"/>
                <a:gd name="connsiteX4" fmla="*/ 0 w 1419225"/>
                <a:gd name="connsiteY4" fmla="*/ 0 h 1175662"/>
                <a:gd name="connsiteX0" fmla="*/ 0 w 1653034"/>
                <a:gd name="connsiteY0" fmla="*/ 0 h 1230897"/>
                <a:gd name="connsiteX1" fmla="*/ 1653034 w 1653034"/>
                <a:gd name="connsiteY1" fmla="*/ 456733 h 1230897"/>
                <a:gd name="connsiteX2" fmla="*/ 1649859 w 1653034"/>
                <a:gd name="connsiteY2" fmla="*/ 1230897 h 1230897"/>
                <a:gd name="connsiteX3" fmla="*/ 238572 w 1653034"/>
                <a:gd name="connsiteY3" fmla="*/ 830199 h 1230897"/>
                <a:gd name="connsiteX4" fmla="*/ 0 w 1653034"/>
                <a:gd name="connsiteY4" fmla="*/ 0 h 1230897"/>
                <a:gd name="connsiteX0" fmla="*/ 8378 w 1661412"/>
                <a:gd name="connsiteY0" fmla="*/ 0 h 1230897"/>
                <a:gd name="connsiteX1" fmla="*/ 1661412 w 1661412"/>
                <a:gd name="connsiteY1" fmla="*/ 456733 h 1230897"/>
                <a:gd name="connsiteX2" fmla="*/ 1658237 w 1661412"/>
                <a:gd name="connsiteY2" fmla="*/ 1230897 h 1230897"/>
                <a:gd name="connsiteX3" fmla="*/ 152 w 1661412"/>
                <a:gd name="connsiteY3" fmla="*/ 769943 h 1230897"/>
                <a:gd name="connsiteX4" fmla="*/ 8378 w 1661412"/>
                <a:gd name="connsiteY4" fmla="*/ 0 h 1230897"/>
                <a:gd name="connsiteX0" fmla="*/ 0 w 1673088"/>
                <a:gd name="connsiteY0" fmla="*/ 0 h 1254154"/>
                <a:gd name="connsiteX1" fmla="*/ 1673088 w 1673088"/>
                <a:gd name="connsiteY1" fmla="*/ 479990 h 1254154"/>
                <a:gd name="connsiteX2" fmla="*/ 1669913 w 1673088"/>
                <a:gd name="connsiteY2" fmla="*/ 1254154 h 1254154"/>
                <a:gd name="connsiteX3" fmla="*/ 11828 w 1673088"/>
                <a:gd name="connsiteY3" fmla="*/ 793200 h 1254154"/>
                <a:gd name="connsiteX4" fmla="*/ 0 w 1673088"/>
                <a:gd name="connsiteY4" fmla="*/ 0 h 1254154"/>
                <a:gd name="connsiteX0" fmla="*/ 3467 w 1676555"/>
                <a:gd name="connsiteY0" fmla="*/ 0 h 1254154"/>
                <a:gd name="connsiteX1" fmla="*/ 1676555 w 1676555"/>
                <a:gd name="connsiteY1" fmla="*/ 479990 h 1254154"/>
                <a:gd name="connsiteX2" fmla="*/ 1673380 w 1676555"/>
                <a:gd name="connsiteY2" fmla="*/ 1254154 h 1254154"/>
                <a:gd name="connsiteX3" fmla="*/ 255 w 1676555"/>
                <a:gd name="connsiteY3" fmla="*/ 793200 h 1254154"/>
                <a:gd name="connsiteX4" fmla="*/ 3467 w 1676555"/>
                <a:gd name="connsiteY4" fmla="*/ 0 h 125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555" h="1254154">
                  <a:moveTo>
                    <a:pt x="3467" y="0"/>
                  </a:moveTo>
                  <a:lnTo>
                    <a:pt x="1676555" y="479990"/>
                  </a:lnTo>
                  <a:cubicBezTo>
                    <a:pt x="1675497" y="738045"/>
                    <a:pt x="1674438" y="996099"/>
                    <a:pt x="1673380" y="1254154"/>
                  </a:cubicBezTo>
                  <a:lnTo>
                    <a:pt x="255" y="793200"/>
                  </a:lnTo>
                  <a:cubicBezTo>
                    <a:pt x="-1333" y="534879"/>
                    <a:pt x="5055" y="258321"/>
                    <a:pt x="3467" y="0"/>
                  </a:cubicBezTo>
                  <a:close/>
                </a:path>
              </a:pathLst>
            </a:custGeom>
            <a:gradFill>
              <a:gsLst>
                <a:gs pos="0">
                  <a:srgbClr val="444851"/>
                </a:gs>
                <a:gs pos="82000">
                  <a:srgbClr val="606470"/>
                </a:gs>
              </a:gsLst>
              <a:lin ang="3600000" scaled="0"/>
            </a:gradFill>
            <a:ln w="254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8"/>
            <p:cNvSpPr/>
            <p:nvPr/>
          </p:nvSpPr>
          <p:spPr>
            <a:xfrm>
              <a:off x="5950908" y="2492207"/>
              <a:ext cx="3332098" cy="1277787"/>
            </a:xfrm>
            <a:custGeom>
              <a:avLst/>
              <a:gdLst>
                <a:gd name="connsiteX0" fmla="*/ 0 w 749300"/>
                <a:gd name="connsiteY0" fmla="*/ 0 h 819150"/>
                <a:gd name="connsiteX1" fmla="*/ 749300 w 749300"/>
                <a:gd name="connsiteY1" fmla="*/ 0 h 819150"/>
                <a:gd name="connsiteX2" fmla="*/ 749300 w 749300"/>
                <a:gd name="connsiteY2" fmla="*/ 819150 h 819150"/>
                <a:gd name="connsiteX3" fmla="*/ 0 w 749300"/>
                <a:gd name="connsiteY3" fmla="*/ 819150 h 819150"/>
                <a:gd name="connsiteX4" fmla="*/ 0 w 749300"/>
                <a:gd name="connsiteY4" fmla="*/ 0 h 819150"/>
                <a:gd name="connsiteX0" fmla="*/ 0 w 749300"/>
                <a:gd name="connsiteY0" fmla="*/ 0 h 1092200"/>
                <a:gd name="connsiteX1" fmla="*/ 749300 w 749300"/>
                <a:gd name="connsiteY1" fmla="*/ 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984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603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1473200"/>
                <a:gd name="connsiteY0" fmla="*/ 0 h 1092200"/>
                <a:gd name="connsiteX1" fmla="*/ 1473200 w 1473200"/>
                <a:gd name="connsiteY1" fmla="*/ 825500 h 1092200"/>
                <a:gd name="connsiteX2" fmla="*/ 749300 w 1473200"/>
                <a:gd name="connsiteY2" fmla="*/ 1092200 h 1092200"/>
                <a:gd name="connsiteX3" fmla="*/ 0 w 1473200"/>
                <a:gd name="connsiteY3" fmla="*/ 819150 h 1092200"/>
                <a:gd name="connsiteX4" fmla="*/ 0 w 1473200"/>
                <a:gd name="connsiteY4" fmla="*/ 0 h 1092200"/>
                <a:gd name="connsiteX0" fmla="*/ 730250 w 1473200"/>
                <a:gd name="connsiteY0" fmla="*/ 0 h 514350"/>
                <a:gd name="connsiteX1" fmla="*/ 1473200 w 1473200"/>
                <a:gd name="connsiteY1" fmla="*/ 247650 h 514350"/>
                <a:gd name="connsiteX2" fmla="*/ 749300 w 1473200"/>
                <a:gd name="connsiteY2" fmla="*/ 514350 h 514350"/>
                <a:gd name="connsiteX3" fmla="*/ 0 w 1473200"/>
                <a:gd name="connsiteY3" fmla="*/ 241300 h 514350"/>
                <a:gd name="connsiteX4" fmla="*/ 730250 w 1473200"/>
                <a:gd name="connsiteY4" fmla="*/ 0 h 514350"/>
                <a:gd name="connsiteX0" fmla="*/ 755650 w 1473200"/>
                <a:gd name="connsiteY0" fmla="*/ 0 h 577850"/>
                <a:gd name="connsiteX1" fmla="*/ 1473200 w 1473200"/>
                <a:gd name="connsiteY1" fmla="*/ 311150 h 577850"/>
                <a:gd name="connsiteX2" fmla="*/ 749300 w 1473200"/>
                <a:gd name="connsiteY2" fmla="*/ 577850 h 577850"/>
                <a:gd name="connsiteX3" fmla="*/ 0 w 1473200"/>
                <a:gd name="connsiteY3" fmla="*/ 304800 h 577850"/>
                <a:gd name="connsiteX4" fmla="*/ 755650 w 1473200"/>
                <a:gd name="connsiteY4" fmla="*/ 0 h 577850"/>
                <a:gd name="connsiteX0" fmla="*/ 755650 w 1479550"/>
                <a:gd name="connsiteY0" fmla="*/ 0 h 577850"/>
                <a:gd name="connsiteX1" fmla="*/ 1479550 w 1479550"/>
                <a:gd name="connsiteY1" fmla="*/ 311150 h 577850"/>
                <a:gd name="connsiteX2" fmla="*/ 749300 w 1479550"/>
                <a:gd name="connsiteY2" fmla="*/ 577850 h 577850"/>
                <a:gd name="connsiteX3" fmla="*/ 0 w 1479550"/>
                <a:gd name="connsiteY3" fmla="*/ 304800 h 577850"/>
                <a:gd name="connsiteX4" fmla="*/ 755650 w 1479550"/>
                <a:gd name="connsiteY4" fmla="*/ 0 h 577850"/>
                <a:gd name="connsiteX0" fmla="*/ 759321 w 1483221"/>
                <a:gd name="connsiteY0" fmla="*/ 0 h 577850"/>
                <a:gd name="connsiteX1" fmla="*/ 1483221 w 1483221"/>
                <a:gd name="connsiteY1" fmla="*/ 311150 h 577850"/>
                <a:gd name="connsiteX2" fmla="*/ 752971 w 1483221"/>
                <a:gd name="connsiteY2" fmla="*/ 577850 h 577850"/>
                <a:gd name="connsiteX3" fmla="*/ 0 w 1483221"/>
                <a:gd name="connsiteY3" fmla="*/ 308471 h 577850"/>
                <a:gd name="connsiteX4" fmla="*/ 759321 w 1483221"/>
                <a:gd name="connsiteY4" fmla="*/ 0 h 577850"/>
                <a:gd name="connsiteX0" fmla="*/ 759321 w 1488728"/>
                <a:gd name="connsiteY0" fmla="*/ 0 h 577850"/>
                <a:gd name="connsiteX1" fmla="*/ 1488728 w 1488728"/>
                <a:gd name="connsiteY1" fmla="*/ 312986 h 577850"/>
                <a:gd name="connsiteX2" fmla="*/ 752971 w 1488728"/>
                <a:gd name="connsiteY2" fmla="*/ 577850 h 577850"/>
                <a:gd name="connsiteX3" fmla="*/ 0 w 1488728"/>
                <a:gd name="connsiteY3" fmla="*/ 308471 h 577850"/>
                <a:gd name="connsiteX4" fmla="*/ 759321 w 1488728"/>
                <a:gd name="connsiteY4" fmla="*/ 0 h 577850"/>
                <a:gd name="connsiteX0" fmla="*/ 766123 w 1495530"/>
                <a:gd name="connsiteY0" fmla="*/ 0 h 577850"/>
                <a:gd name="connsiteX1" fmla="*/ 1495530 w 1495530"/>
                <a:gd name="connsiteY1" fmla="*/ 312986 h 577850"/>
                <a:gd name="connsiteX2" fmla="*/ 759773 w 1495530"/>
                <a:gd name="connsiteY2" fmla="*/ 577850 h 577850"/>
                <a:gd name="connsiteX3" fmla="*/ 0 w 1495530"/>
                <a:gd name="connsiteY3" fmla="*/ 292601 h 577850"/>
                <a:gd name="connsiteX4" fmla="*/ 766123 w 1495530"/>
                <a:gd name="connsiteY4" fmla="*/ 0 h 577850"/>
                <a:gd name="connsiteX0" fmla="*/ 766123 w 1506866"/>
                <a:gd name="connsiteY0" fmla="*/ 0 h 577850"/>
                <a:gd name="connsiteX1" fmla="*/ 1506866 w 1506866"/>
                <a:gd name="connsiteY1" fmla="*/ 299383 h 577850"/>
                <a:gd name="connsiteX2" fmla="*/ 759773 w 1506866"/>
                <a:gd name="connsiteY2" fmla="*/ 577850 h 577850"/>
                <a:gd name="connsiteX3" fmla="*/ 0 w 1506866"/>
                <a:gd name="connsiteY3" fmla="*/ 292601 h 577850"/>
                <a:gd name="connsiteX4" fmla="*/ 766123 w 1506866"/>
                <a:gd name="connsiteY4" fmla="*/ 0 h 57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6866" h="577850">
                  <a:moveTo>
                    <a:pt x="766123" y="0"/>
                  </a:moveTo>
                  <a:lnTo>
                    <a:pt x="1506866" y="299383"/>
                  </a:lnTo>
                  <a:lnTo>
                    <a:pt x="759773" y="577850"/>
                  </a:lnTo>
                  <a:lnTo>
                    <a:pt x="0" y="292601"/>
                  </a:lnTo>
                  <a:lnTo>
                    <a:pt x="766123" y="0"/>
                  </a:lnTo>
                  <a:close/>
                </a:path>
              </a:pathLst>
            </a:custGeom>
            <a:gradFill>
              <a:gsLst>
                <a:gs pos="0">
                  <a:srgbClr val="D3CFCC"/>
                </a:gs>
                <a:gs pos="100000">
                  <a:srgbClr val="808183"/>
                </a:gs>
              </a:gsLst>
              <a:lin ang="1800000" scaled="0"/>
            </a:gradFill>
            <a:ln w="254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8"/>
            <p:cNvSpPr/>
            <p:nvPr/>
          </p:nvSpPr>
          <p:spPr>
            <a:xfrm>
              <a:off x="7620610" y="3155909"/>
              <a:ext cx="1674317" cy="1609766"/>
            </a:xfrm>
            <a:custGeom>
              <a:avLst/>
              <a:gdLst>
                <a:gd name="connsiteX0" fmla="*/ 0 w 749300"/>
                <a:gd name="connsiteY0" fmla="*/ 0 h 819150"/>
                <a:gd name="connsiteX1" fmla="*/ 749300 w 749300"/>
                <a:gd name="connsiteY1" fmla="*/ 0 h 819150"/>
                <a:gd name="connsiteX2" fmla="*/ 749300 w 749300"/>
                <a:gd name="connsiteY2" fmla="*/ 819150 h 819150"/>
                <a:gd name="connsiteX3" fmla="*/ 0 w 749300"/>
                <a:gd name="connsiteY3" fmla="*/ 819150 h 819150"/>
                <a:gd name="connsiteX4" fmla="*/ 0 w 749300"/>
                <a:gd name="connsiteY4" fmla="*/ 0 h 819150"/>
                <a:gd name="connsiteX0" fmla="*/ 0 w 749300"/>
                <a:gd name="connsiteY0" fmla="*/ 0 h 1092200"/>
                <a:gd name="connsiteX1" fmla="*/ 749300 w 749300"/>
                <a:gd name="connsiteY1" fmla="*/ 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984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603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263525 h 1355725"/>
                <a:gd name="connsiteX1" fmla="*/ 733425 w 749300"/>
                <a:gd name="connsiteY1" fmla="*/ 0 h 1355725"/>
                <a:gd name="connsiteX2" fmla="*/ 749300 w 749300"/>
                <a:gd name="connsiteY2" fmla="*/ 1355725 h 1355725"/>
                <a:gd name="connsiteX3" fmla="*/ 0 w 749300"/>
                <a:gd name="connsiteY3" fmla="*/ 1082675 h 1355725"/>
                <a:gd name="connsiteX4" fmla="*/ 0 w 749300"/>
                <a:gd name="connsiteY4" fmla="*/ 263525 h 1355725"/>
                <a:gd name="connsiteX0" fmla="*/ 0 w 739775"/>
                <a:gd name="connsiteY0" fmla="*/ 263525 h 1082675"/>
                <a:gd name="connsiteX1" fmla="*/ 733425 w 739775"/>
                <a:gd name="connsiteY1" fmla="*/ 0 h 1082675"/>
                <a:gd name="connsiteX2" fmla="*/ 739775 w 739775"/>
                <a:gd name="connsiteY2" fmla="*/ 812800 h 1082675"/>
                <a:gd name="connsiteX3" fmla="*/ 0 w 739775"/>
                <a:gd name="connsiteY3" fmla="*/ 1082675 h 1082675"/>
                <a:gd name="connsiteX4" fmla="*/ 0 w 739775"/>
                <a:gd name="connsiteY4" fmla="*/ 263525 h 1082675"/>
                <a:gd name="connsiteX0" fmla="*/ 0 w 739775"/>
                <a:gd name="connsiteY0" fmla="*/ 263525 h 1082675"/>
                <a:gd name="connsiteX1" fmla="*/ 733425 w 739775"/>
                <a:gd name="connsiteY1" fmla="*/ 0 h 1082675"/>
                <a:gd name="connsiteX2" fmla="*/ 739775 w 739775"/>
                <a:gd name="connsiteY2" fmla="*/ 663575 h 1082675"/>
                <a:gd name="connsiteX3" fmla="*/ 0 w 739775"/>
                <a:gd name="connsiteY3" fmla="*/ 1082675 h 1082675"/>
                <a:gd name="connsiteX4" fmla="*/ 0 w 739775"/>
                <a:gd name="connsiteY4" fmla="*/ 263525 h 1082675"/>
                <a:gd name="connsiteX0" fmla="*/ 0 w 736600"/>
                <a:gd name="connsiteY0" fmla="*/ 263525 h 1082675"/>
                <a:gd name="connsiteX1" fmla="*/ 733425 w 736600"/>
                <a:gd name="connsiteY1" fmla="*/ 0 h 1082675"/>
                <a:gd name="connsiteX2" fmla="*/ 736600 w 736600"/>
                <a:gd name="connsiteY2" fmla="*/ 784225 h 1082675"/>
                <a:gd name="connsiteX3" fmla="*/ 0 w 736600"/>
                <a:gd name="connsiteY3" fmla="*/ 1082675 h 1082675"/>
                <a:gd name="connsiteX4" fmla="*/ 0 w 736600"/>
                <a:gd name="connsiteY4" fmla="*/ 263525 h 1082675"/>
                <a:gd name="connsiteX0" fmla="*/ 0 w 736600"/>
                <a:gd name="connsiteY0" fmla="*/ 285750 h 1104900"/>
                <a:gd name="connsiteX1" fmla="*/ 733425 w 736600"/>
                <a:gd name="connsiteY1" fmla="*/ 0 h 1104900"/>
                <a:gd name="connsiteX2" fmla="*/ 736600 w 736600"/>
                <a:gd name="connsiteY2" fmla="*/ 806450 h 1104900"/>
                <a:gd name="connsiteX3" fmla="*/ 0 w 736600"/>
                <a:gd name="connsiteY3" fmla="*/ 1104900 h 1104900"/>
                <a:gd name="connsiteX4" fmla="*/ 0 w 736600"/>
                <a:gd name="connsiteY4" fmla="*/ 285750 h 1104900"/>
                <a:gd name="connsiteX0" fmla="*/ 0 w 736600"/>
                <a:gd name="connsiteY0" fmla="*/ 278606 h 1104900"/>
                <a:gd name="connsiteX1" fmla="*/ 733425 w 736600"/>
                <a:gd name="connsiteY1" fmla="*/ 0 h 1104900"/>
                <a:gd name="connsiteX2" fmla="*/ 736600 w 736600"/>
                <a:gd name="connsiteY2" fmla="*/ 806450 h 1104900"/>
                <a:gd name="connsiteX3" fmla="*/ 0 w 736600"/>
                <a:gd name="connsiteY3" fmla="*/ 1104900 h 1104900"/>
                <a:gd name="connsiteX4" fmla="*/ 0 w 736600"/>
                <a:gd name="connsiteY4" fmla="*/ 278606 h 1104900"/>
                <a:gd name="connsiteX0" fmla="*/ 0 w 736600"/>
                <a:gd name="connsiteY0" fmla="*/ 278606 h 1095375"/>
                <a:gd name="connsiteX1" fmla="*/ 733425 w 736600"/>
                <a:gd name="connsiteY1" fmla="*/ 0 h 1095375"/>
                <a:gd name="connsiteX2" fmla="*/ 736600 w 736600"/>
                <a:gd name="connsiteY2" fmla="*/ 806450 h 1095375"/>
                <a:gd name="connsiteX3" fmla="*/ 0 w 736600"/>
                <a:gd name="connsiteY3" fmla="*/ 1095375 h 1095375"/>
                <a:gd name="connsiteX4" fmla="*/ 0 w 736600"/>
                <a:gd name="connsiteY4" fmla="*/ 278606 h 1095375"/>
                <a:gd name="connsiteX0" fmla="*/ 0 w 736600"/>
                <a:gd name="connsiteY0" fmla="*/ 273843 h 1095375"/>
                <a:gd name="connsiteX1" fmla="*/ 733425 w 736600"/>
                <a:gd name="connsiteY1" fmla="*/ 0 h 1095375"/>
                <a:gd name="connsiteX2" fmla="*/ 736600 w 736600"/>
                <a:gd name="connsiteY2" fmla="*/ 806450 h 1095375"/>
                <a:gd name="connsiteX3" fmla="*/ 0 w 736600"/>
                <a:gd name="connsiteY3" fmla="*/ 1095375 h 1095375"/>
                <a:gd name="connsiteX4" fmla="*/ 0 w 736600"/>
                <a:gd name="connsiteY4" fmla="*/ 273843 h 1095375"/>
                <a:gd name="connsiteX0" fmla="*/ 0 w 736600"/>
                <a:gd name="connsiteY0" fmla="*/ 235772 h 1095375"/>
                <a:gd name="connsiteX1" fmla="*/ 733425 w 736600"/>
                <a:gd name="connsiteY1" fmla="*/ 0 h 1095375"/>
                <a:gd name="connsiteX2" fmla="*/ 736600 w 736600"/>
                <a:gd name="connsiteY2" fmla="*/ 806450 h 1095375"/>
                <a:gd name="connsiteX3" fmla="*/ 0 w 736600"/>
                <a:gd name="connsiteY3" fmla="*/ 1095375 h 1095375"/>
                <a:gd name="connsiteX4" fmla="*/ 0 w 736600"/>
                <a:gd name="connsiteY4" fmla="*/ 235772 h 1095375"/>
                <a:gd name="connsiteX0" fmla="*/ 0 w 1050925"/>
                <a:gd name="connsiteY0" fmla="*/ 235772 h 1095375"/>
                <a:gd name="connsiteX1" fmla="*/ 733425 w 1050925"/>
                <a:gd name="connsiteY1" fmla="*/ 0 h 1095375"/>
                <a:gd name="connsiteX2" fmla="*/ 1050925 w 1050925"/>
                <a:gd name="connsiteY2" fmla="*/ 784695 h 1095375"/>
                <a:gd name="connsiteX3" fmla="*/ 0 w 1050925"/>
                <a:gd name="connsiteY3" fmla="*/ 1095375 h 1095375"/>
                <a:gd name="connsiteX4" fmla="*/ 0 w 1050925"/>
                <a:gd name="connsiteY4" fmla="*/ 235772 h 1095375"/>
                <a:gd name="connsiteX0" fmla="*/ 0 w 1050925"/>
                <a:gd name="connsiteY0" fmla="*/ 330951 h 1190554"/>
                <a:gd name="connsiteX1" fmla="*/ 1041400 w 1050925"/>
                <a:gd name="connsiteY1" fmla="*/ 0 h 1190554"/>
                <a:gd name="connsiteX2" fmla="*/ 1050925 w 1050925"/>
                <a:gd name="connsiteY2" fmla="*/ 879874 h 1190554"/>
                <a:gd name="connsiteX3" fmla="*/ 0 w 1050925"/>
                <a:gd name="connsiteY3" fmla="*/ 1190554 h 1190554"/>
                <a:gd name="connsiteX4" fmla="*/ 0 w 1050925"/>
                <a:gd name="connsiteY4" fmla="*/ 330951 h 1190554"/>
                <a:gd name="connsiteX0" fmla="*/ 0 w 1393834"/>
                <a:gd name="connsiteY0" fmla="*/ 424770 h 1284373"/>
                <a:gd name="connsiteX1" fmla="*/ 1393825 w 1393834"/>
                <a:gd name="connsiteY1" fmla="*/ 0 h 1284373"/>
                <a:gd name="connsiteX2" fmla="*/ 1050925 w 1393834"/>
                <a:gd name="connsiteY2" fmla="*/ 973693 h 1284373"/>
                <a:gd name="connsiteX3" fmla="*/ 0 w 1393834"/>
                <a:gd name="connsiteY3" fmla="*/ 1284373 h 1284373"/>
                <a:gd name="connsiteX4" fmla="*/ 0 w 1393834"/>
                <a:gd name="connsiteY4" fmla="*/ 424770 h 1284373"/>
                <a:gd name="connsiteX0" fmla="*/ 0 w 1394150"/>
                <a:gd name="connsiteY0" fmla="*/ 424770 h 1284373"/>
                <a:gd name="connsiteX1" fmla="*/ 1393825 w 1394150"/>
                <a:gd name="connsiteY1" fmla="*/ 0 h 1284373"/>
                <a:gd name="connsiteX2" fmla="*/ 1389063 w 1394150"/>
                <a:gd name="connsiteY2" fmla="*/ 847242 h 1284373"/>
                <a:gd name="connsiteX3" fmla="*/ 0 w 1394150"/>
                <a:gd name="connsiteY3" fmla="*/ 1284373 h 1284373"/>
                <a:gd name="connsiteX4" fmla="*/ 0 w 1394150"/>
                <a:gd name="connsiteY4" fmla="*/ 424770 h 1284373"/>
                <a:gd name="connsiteX0" fmla="*/ 0 w 1642800"/>
                <a:gd name="connsiteY0" fmla="*/ 489668 h 1349271"/>
                <a:gd name="connsiteX1" fmla="*/ 1642788 w 1642800"/>
                <a:gd name="connsiteY1" fmla="*/ 0 h 1349271"/>
                <a:gd name="connsiteX2" fmla="*/ 1389063 w 1642800"/>
                <a:gd name="connsiteY2" fmla="*/ 912140 h 1349271"/>
                <a:gd name="connsiteX3" fmla="*/ 0 w 1642800"/>
                <a:gd name="connsiteY3" fmla="*/ 1349271 h 1349271"/>
                <a:gd name="connsiteX4" fmla="*/ 0 w 1642800"/>
                <a:gd name="connsiteY4" fmla="*/ 489668 h 1349271"/>
                <a:gd name="connsiteX0" fmla="*/ 0 w 1654263"/>
                <a:gd name="connsiteY0" fmla="*/ 489668 h 1349271"/>
                <a:gd name="connsiteX1" fmla="*/ 1642788 w 1654263"/>
                <a:gd name="connsiteY1" fmla="*/ 0 h 1349271"/>
                <a:gd name="connsiteX2" fmla="*/ 1654263 w 1654263"/>
                <a:gd name="connsiteY2" fmla="*/ 837971 h 1349271"/>
                <a:gd name="connsiteX3" fmla="*/ 0 w 1654263"/>
                <a:gd name="connsiteY3" fmla="*/ 1349271 h 1349271"/>
                <a:gd name="connsiteX4" fmla="*/ 0 w 1654263"/>
                <a:gd name="connsiteY4" fmla="*/ 489668 h 1349271"/>
                <a:gd name="connsiteX0" fmla="*/ 0 w 1654263"/>
                <a:gd name="connsiteY0" fmla="*/ 496621 h 1356224"/>
                <a:gd name="connsiteX1" fmla="*/ 1642788 w 1654263"/>
                <a:gd name="connsiteY1" fmla="*/ 0 h 1356224"/>
                <a:gd name="connsiteX2" fmla="*/ 1654263 w 1654263"/>
                <a:gd name="connsiteY2" fmla="*/ 844924 h 1356224"/>
                <a:gd name="connsiteX3" fmla="*/ 0 w 1654263"/>
                <a:gd name="connsiteY3" fmla="*/ 1356224 h 1356224"/>
                <a:gd name="connsiteX4" fmla="*/ 0 w 1654263"/>
                <a:gd name="connsiteY4" fmla="*/ 496621 h 1356224"/>
                <a:gd name="connsiteX0" fmla="*/ 0 w 1654263"/>
                <a:gd name="connsiteY0" fmla="*/ 513797 h 1373400"/>
                <a:gd name="connsiteX1" fmla="*/ 1652815 w 1654263"/>
                <a:gd name="connsiteY1" fmla="*/ 0 h 1373400"/>
                <a:gd name="connsiteX2" fmla="*/ 1654263 w 1654263"/>
                <a:gd name="connsiteY2" fmla="*/ 862100 h 1373400"/>
                <a:gd name="connsiteX3" fmla="*/ 0 w 1654263"/>
                <a:gd name="connsiteY3" fmla="*/ 1373400 h 1373400"/>
                <a:gd name="connsiteX4" fmla="*/ 0 w 1654263"/>
                <a:gd name="connsiteY4" fmla="*/ 513797 h 1373400"/>
                <a:gd name="connsiteX0" fmla="*/ 0 w 1674317"/>
                <a:gd name="connsiteY0" fmla="*/ 513797 h 1373400"/>
                <a:gd name="connsiteX1" fmla="*/ 1652815 w 1674317"/>
                <a:gd name="connsiteY1" fmla="*/ 0 h 1373400"/>
                <a:gd name="connsiteX2" fmla="*/ 1674317 w 1674317"/>
                <a:gd name="connsiteY2" fmla="*/ 862100 h 1373400"/>
                <a:gd name="connsiteX3" fmla="*/ 0 w 1674317"/>
                <a:gd name="connsiteY3" fmla="*/ 1373400 h 1373400"/>
                <a:gd name="connsiteX4" fmla="*/ 0 w 1674317"/>
                <a:gd name="connsiteY4" fmla="*/ 513797 h 1373400"/>
                <a:gd name="connsiteX0" fmla="*/ 0 w 1674317"/>
                <a:gd name="connsiteY0" fmla="*/ 513797 h 1373400"/>
                <a:gd name="connsiteX1" fmla="*/ 1662216 w 1674317"/>
                <a:gd name="connsiteY1" fmla="*/ 0 h 1373400"/>
                <a:gd name="connsiteX2" fmla="*/ 1674317 w 1674317"/>
                <a:gd name="connsiteY2" fmla="*/ 862100 h 1373400"/>
                <a:gd name="connsiteX3" fmla="*/ 0 w 1674317"/>
                <a:gd name="connsiteY3" fmla="*/ 1373400 h 1373400"/>
                <a:gd name="connsiteX4" fmla="*/ 0 w 1674317"/>
                <a:gd name="connsiteY4" fmla="*/ 513797 h 1373400"/>
                <a:gd name="connsiteX0" fmla="*/ 0 w 1674317"/>
                <a:gd name="connsiteY0" fmla="*/ 519165 h 1378768"/>
                <a:gd name="connsiteX1" fmla="*/ 1665349 w 1674317"/>
                <a:gd name="connsiteY1" fmla="*/ 0 h 1378768"/>
                <a:gd name="connsiteX2" fmla="*/ 1674317 w 1674317"/>
                <a:gd name="connsiteY2" fmla="*/ 867468 h 1378768"/>
                <a:gd name="connsiteX3" fmla="*/ 0 w 1674317"/>
                <a:gd name="connsiteY3" fmla="*/ 1378768 h 1378768"/>
                <a:gd name="connsiteX4" fmla="*/ 0 w 1674317"/>
                <a:gd name="connsiteY4" fmla="*/ 519165 h 1378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4317" h="1378768">
                  <a:moveTo>
                    <a:pt x="0" y="519165"/>
                  </a:moveTo>
                  <a:lnTo>
                    <a:pt x="1665349" y="0"/>
                  </a:lnTo>
                  <a:cubicBezTo>
                    <a:pt x="1667466" y="270933"/>
                    <a:pt x="1672200" y="596535"/>
                    <a:pt x="1674317" y="867468"/>
                  </a:cubicBezTo>
                  <a:lnTo>
                    <a:pt x="0" y="1378768"/>
                  </a:lnTo>
                  <a:lnTo>
                    <a:pt x="0" y="519165"/>
                  </a:lnTo>
                  <a:close/>
                </a:path>
              </a:pathLst>
            </a:custGeom>
            <a:gradFill>
              <a:gsLst>
                <a:gs pos="0">
                  <a:srgbClr val="464A56"/>
                </a:gs>
                <a:gs pos="100000">
                  <a:srgbClr val="30353B"/>
                </a:gs>
              </a:gsLst>
              <a:lin ang="3600000" scaled="0"/>
            </a:gradFill>
            <a:ln w="254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790615" y="3729734"/>
            <a:ext cx="5906269" cy="870297"/>
            <a:chOff x="5909261" y="1717796"/>
            <a:chExt cx="3199189" cy="471405"/>
          </a:xfrm>
        </p:grpSpPr>
        <p:sp>
          <p:nvSpPr>
            <p:cNvPr id="18" name="矩形 121"/>
            <p:cNvSpPr/>
            <p:nvPr/>
          </p:nvSpPr>
          <p:spPr>
            <a:xfrm rot="14787424">
              <a:off x="8014843" y="1076064"/>
              <a:ext cx="451875" cy="1735339"/>
            </a:xfrm>
            <a:custGeom>
              <a:avLst/>
              <a:gdLst>
                <a:gd name="connsiteX0" fmla="*/ 0 w 343981"/>
                <a:gd name="connsiteY0" fmla="*/ 0 h 1213049"/>
                <a:gd name="connsiteX1" fmla="*/ 343981 w 343981"/>
                <a:gd name="connsiteY1" fmla="*/ 0 h 1213049"/>
                <a:gd name="connsiteX2" fmla="*/ 343981 w 343981"/>
                <a:gd name="connsiteY2" fmla="*/ 1213049 h 1213049"/>
                <a:gd name="connsiteX3" fmla="*/ 0 w 343981"/>
                <a:gd name="connsiteY3" fmla="*/ 1213049 h 1213049"/>
                <a:gd name="connsiteX4" fmla="*/ 0 w 343981"/>
                <a:gd name="connsiteY4" fmla="*/ 0 h 1213049"/>
                <a:gd name="connsiteX0" fmla="*/ 0 w 368434"/>
                <a:gd name="connsiteY0" fmla="*/ 0 h 1213049"/>
                <a:gd name="connsiteX1" fmla="*/ 368434 w 368434"/>
                <a:gd name="connsiteY1" fmla="*/ 301569 h 1213049"/>
                <a:gd name="connsiteX2" fmla="*/ 343981 w 368434"/>
                <a:gd name="connsiteY2" fmla="*/ 1213049 h 1213049"/>
                <a:gd name="connsiteX3" fmla="*/ 0 w 368434"/>
                <a:gd name="connsiteY3" fmla="*/ 1213049 h 1213049"/>
                <a:gd name="connsiteX4" fmla="*/ 0 w 368434"/>
                <a:gd name="connsiteY4" fmla="*/ 0 h 1213049"/>
                <a:gd name="connsiteX0" fmla="*/ 0 w 400430"/>
                <a:gd name="connsiteY0" fmla="*/ 0 h 1091922"/>
                <a:gd name="connsiteX1" fmla="*/ 400430 w 400430"/>
                <a:gd name="connsiteY1" fmla="*/ 180442 h 1091922"/>
                <a:gd name="connsiteX2" fmla="*/ 375977 w 400430"/>
                <a:gd name="connsiteY2" fmla="*/ 1091922 h 1091922"/>
                <a:gd name="connsiteX3" fmla="*/ 31996 w 400430"/>
                <a:gd name="connsiteY3" fmla="*/ 1091922 h 1091922"/>
                <a:gd name="connsiteX4" fmla="*/ 0 w 400430"/>
                <a:gd name="connsiteY4" fmla="*/ 0 h 1091922"/>
                <a:gd name="connsiteX0" fmla="*/ 0 w 401671"/>
                <a:gd name="connsiteY0" fmla="*/ 0 h 1091922"/>
                <a:gd name="connsiteX1" fmla="*/ 400430 w 401671"/>
                <a:gd name="connsiteY1" fmla="*/ 180442 h 1091922"/>
                <a:gd name="connsiteX2" fmla="*/ 401671 w 401671"/>
                <a:gd name="connsiteY2" fmla="*/ 770643 h 1091922"/>
                <a:gd name="connsiteX3" fmla="*/ 31996 w 401671"/>
                <a:gd name="connsiteY3" fmla="*/ 1091922 h 1091922"/>
                <a:gd name="connsiteX4" fmla="*/ 0 w 401671"/>
                <a:gd name="connsiteY4" fmla="*/ 0 h 1091922"/>
                <a:gd name="connsiteX0" fmla="*/ 63120 w 464791"/>
                <a:gd name="connsiteY0" fmla="*/ 0 h 1310226"/>
                <a:gd name="connsiteX1" fmla="*/ 463550 w 464791"/>
                <a:gd name="connsiteY1" fmla="*/ 180442 h 1310226"/>
                <a:gd name="connsiteX2" fmla="*/ 464791 w 464791"/>
                <a:gd name="connsiteY2" fmla="*/ 770643 h 1310226"/>
                <a:gd name="connsiteX3" fmla="*/ 0 w 464791"/>
                <a:gd name="connsiteY3" fmla="*/ 1310226 h 1310226"/>
                <a:gd name="connsiteX4" fmla="*/ 63120 w 464791"/>
                <a:gd name="connsiteY4" fmla="*/ 0 h 1310226"/>
                <a:gd name="connsiteX0" fmla="*/ 63120 w 494793"/>
                <a:gd name="connsiteY0" fmla="*/ 0 h 1310226"/>
                <a:gd name="connsiteX1" fmla="*/ 463550 w 494793"/>
                <a:gd name="connsiteY1" fmla="*/ 180442 h 1310226"/>
                <a:gd name="connsiteX2" fmla="*/ 494793 w 494793"/>
                <a:gd name="connsiteY2" fmla="*/ 773325 h 1310226"/>
                <a:gd name="connsiteX3" fmla="*/ 0 w 494793"/>
                <a:gd name="connsiteY3" fmla="*/ 1310226 h 1310226"/>
                <a:gd name="connsiteX4" fmla="*/ 63120 w 494793"/>
                <a:gd name="connsiteY4" fmla="*/ 0 h 1310226"/>
                <a:gd name="connsiteX0" fmla="*/ 123994 w 555667"/>
                <a:gd name="connsiteY0" fmla="*/ 0 h 1449940"/>
                <a:gd name="connsiteX1" fmla="*/ 524424 w 555667"/>
                <a:gd name="connsiteY1" fmla="*/ 180442 h 1449940"/>
                <a:gd name="connsiteX2" fmla="*/ 555667 w 555667"/>
                <a:gd name="connsiteY2" fmla="*/ 773325 h 1449940"/>
                <a:gd name="connsiteX3" fmla="*/ 0 w 555667"/>
                <a:gd name="connsiteY3" fmla="*/ 1449940 h 1449940"/>
                <a:gd name="connsiteX4" fmla="*/ 123994 w 555667"/>
                <a:gd name="connsiteY4" fmla="*/ 0 h 1449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667" h="1449940">
                  <a:moveTo>
                    <a:pt x="123994" y="0"/>
                  </a:moveTo>
                  <a:lnTo>
                    <a:pt x="524424" y="180442"/>
                  </a:lnTo>
                  <a:cubicBezTo>
                    <a:pt x="524838" y="377176"/>
                    <a:pt x="555253" y="576591"/>
                    <a:pt x="555667" y="773325"/>
                  </a:cubicBezTo>
                  <a:lnTo>
                    <a:pt x="0" y="1449940"/>
                  </a:lnTo>
                  <a:lnTo>
                    <a:pt x="123994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chemeClr val="tx1">
                    <a:lumMod val="95000"/>
                    <a:lumOff val="5000"/>
                    <a:alpha val="50000"/>
                  </a:schemeClr>
                </a:gs>
                <a:gs pos="67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3000000" scaled="0"/>
              <a:tileRect/>
            </a:gra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21"/>
            <p:cNvSpPr/>
            <p:nvPr/>
          </p:nvSpPr>
          <p:spPr>
            <a:xfrm rot="6812625">
              <a:off x="6348249" y="1339413"/>
              <a:ext cx="410800" cy="1288775"/>
            </a:xfrm>
            <a:custGeom>
              <a:avLst/>
              <a:gdLst>
                <a:gd name="connsiteX0" fmla="*/ 0 w 343981"/>
                <a:gd name="connsiteY0" fmla="*/ 0 h 1213049"/>
                <a:gd name="connsiteX1" fmla="*/ 343981 w 343981"/>
                <a:gd name="connsiteY1" fmla="*/ 0 h 1213049"/>
                <a:gd name="connsiteX2" fmla="*/ 343981 w 343981"/>
                <a:gd name="connsiteY2" fmla="*/ 1213049 h 1213049"/>
                <a:gd name="connsiteX3" fmla="*/ 0 w 343981"/>
                <a:gd name="connsiteY3" fmla="*/ 1213049 h 1213049"/>
                <a:gd name="connsiteX4" fmla="*/ 0 w 343981"/>
                <a:gd name="connsiteY4" fmla="*/ 0 h 1213049"/>
                <a:gd name="connsiteX0" fmla="*/ 0 w 368434"/>
                <a:gd name="connsiteY0" fmla="*/ 0 h 1213049"/>
                <a:gd name="connsiteX1" fmla="*/ 368434 w 368434"/>
                <a:gd name="connsiteY1" fmla="*/ 301569 h 1213049"/>
                <a:gd name="connsiteX2" fmla="*/ 343981 w 368434"/>
                <a:gd name="connsiteY2" fmla="*/ 1213049 h 1213049"/>
                <a:gd name="connsiteX3" fmla="*/ 0 w 368434"/>
                <a:gd name="connsiteY3" fmla="*/ 1213049 h 1213049"/>
                <a:gd name="connsiteX4" fmla="*/ 0 w 368434"/>
                <a:gd name="connsiteY4" fmla="*/ 0 h 1213049"/>
                <a:gd name="connsiteX0" fmla="*/ 0 w 400430"/>
                <a:gd name="connsiteY0" fmla="*/ 0 h 1091922"/>
                <a:gd name="connsiteX1" fmla="*/ 400430 w 400430"/>
                <a:gd name="connsiteY1" fmla="*/ 180442 h 1091922"/>
                <a:gd name="connsiteX2" fmla="*/ 375977 w 400430"/>
                <a:gd name="connsiteY2" fmla="*/ 1091922 h 1091922"/>
                <a:gd name="connsiteX3" fmla="*/ 31996 w 400430"/>
                <a:gd name="connsiteY3" fmla="*/ 1091922 h 1091922"/>
                <a:gd name="connsiteX4" fmla="*/ 0 w 400430"/>
                <a:gd name="connsiteY4" fmla="*/ 0 h 1091922"/>
                <a:gd name="connsiteX0" fmla="*/ 0 w 401671"/>
                <a:gd name="connsiteY0" fmla="*/ 0 h 1091922"/>
                <a:gd name="connsiteX1" fmla="*/ 400430 w 401671"/>
                <a:gd name="connsiteY1" fmla="*/ 180442 h 1091922"/>
                <a:gd name="connsiteX2" fmla="*/ 401671 w 401671"/>
                <a:gd name="connsiteY2" fmla="*/ 770643 h 1091922"/>
                <a:gd name="connsiteX3" fmla="*/ 31996 w 401671"/>
                <a:gd name="connsiteY3" fmla="*/ 1091922 h 1091922"/>
                <a:gd name="connsiteX4" fmla="*/ 0 w 401671"/>
                <a:gd name="connsiteY4" fmla="*/ 0 h 1091922"/>
                <a:gd name="connsiteX0" fmla="*/ 63120 w 464791"/>
                <a:gd name="connsiteY0" fmla="*/ 0 h 1310226"/>
                <a:gd name="connsiteX1" fmla="*/ 463550 w 464791"/>
                <a:gd name="connsiteY1" fmla="*/ 180442 h 1310226"/>
                <a:gd name="connsiteX2" fmla="*/ 464791 w 464791"/>
                <a:gd name="connsiteY2" fmla="*/ 770643 h 1310226"/>
                <a:gd name="connsiteX3" fmla="*/ 0 w 464791"/>
                <a:gd name="connsiteY3" fmla="*/ 1310226 h 1310226"/>
                <a:gd name="connsiteX4" fmla="*/ 63120 w 464791"/>
                <a:gd name="connsiteY4" fmla="*/ 0 h 1310226"/>
                <a:gd name="connsiteX0" fmla="*/ 63120 w 494793"/>
                <a:gd name="connsiteY0" fmla="*/ 0 h 1310226"/>
                <a:gd name="connsiteX1" fmla="*/ 463550 w 494793"/>
                <a:gd name="connsiteY1" fmla="*/ 180442 h 1310226"/>
                <a:gd name="connsiteX2" fmla="*/ 494793 w 494793"/>
                <a:gd name="connsiteY2" fmla="*/ 773325 h 1310226"/>
                <a:gd name="connsiteX3" fmla="*/ 0 w 494793"/>
                <a:gd name="connsiteY3" fmla="*/ 1310226 h 1310226"/>
                <a:gd name="connsiteX4" fmla="*/ 63120 w 494793"/>
                <a:gd name="connsiteY4" fmla="*/ 0 h 1310226"/>
                <a:gd name="connsiteX0" fmla="*/ 123994 w 555667"/>
                <a:gd name="connsiteY0" fmla="*/ 0 h 1449940"/>
                <a:gd name="connsiteX1" fmla="*/ 524424 w 555667"/>
                <a:gd name="connsiteY1" fmla="*/ 180442 h 1449940"/>
                <a:gd name="connsiteX2" fmla="*/ 555667 w 555667"/>
                <a:gd name="connsiteY2" fmla="*/ 773325 h 1449940"/>
                <a:gd name="connsiteX3" fmla="*/ 0 w 555667"/>
                <a:gd name="connsiteY3" fmla="*/ 1449940 h 1449940"/>
                <a:gd name="connsiteX4" fmla="*/ 123994 w 555667"/>
                <a:gd name="connsiteY4" fmla="*/ 0 h 1449940"/>
                <a:gd name="connsiteX0" fmla="*/ 123994 w 619071"/>
                <a:gd name="connsiteY0" fmla="*/ 0 h 1449940"/>
                <a:gd name="connsiteX1" fmla="*/ 524424 w 619071"/>
                <a:gd name="connsiteY1" fmla="*/ 180442 h 1449940"/>
                <a:gd name="connsiteX2" fmla="*/ 619071 w 619071"/>
                <a:gd name="connsiteY2" fmla="*/ 1288775 h 1449940"/>
                <a:gd name="connsiteX3" fmla="*/ 0 w 619071"/>
                <a:gd name="connsiteY3" fmla="*/ 1449940 h 1449940"/>
                <a:gd name="connsiteX4" fmla="*/ 123994 w 619071"/>
                <a:gd name="connsiteY4" fmla="*/ 0 h 1449940"/>
                <a:gd name="connsiteX0" fmla="*/ 9275 w 504352"/>
                <a:gd name="connsiteY0" fmla="*/ 0 h 1288775"/>
                <a:gd name="connsiteX1" fmla="*/ 409705 w 504352"/>
                <a:gd name="connsiteY1" fmla="*/ 180442 h 1288775"/>
                <a:gd name="connsiteX2" fmla="*/ 504352 w 504352"/>
                <a:gd name="connsiteY2" fmla="*/ 1288775 h 1288775"/>
                <a:gd name="connsiteX3" fmla="*/ 0 w 504352"/>
                <a:gd name="connsiteY3" fmla="*/ 676468 h 1288775"/>
                <a:gd name="connsiteX4" fmla="*/ 9275 w 504352"/>
                <a:gd name="connsiteY4" fmla="*/ 0 h 128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4352" h="1288775">
                  <a:moveTo>
                    <a:pt x="9275" y="0"/>
                  </a:moveTo>
                  <a:lnTo>
                    <a:pt x="409705" y="180442"/>
                  </a:lnTo>
                  <a:cubicBezTo>
                    <a:pt x="410119" y="377176"/>
                    <a:pt x="503938" y="1092041"/>
                    <a:pt x="504352" y="1288775"/>
                  </a:cubicBezTo>
                  <a:lnTo>
                    <a:pt x="0" y="676468"/>
                  </a:lnTo>
                  <a:lnTo>
                    <a:pt x="9275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chemeClr val="tx1">
                    <a:lumMod val="95000"/>
                    <a:lumOff val="5000"/>
                    <a:alpha val="50000"/>
                  </a:schemeClr>
                </a:gs>
                <a:gs pos="89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2400000" scaled="0"/>
              <a:tileRect/>
            </a:gra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02876" y="2975662"/>
            <a:ext cx="2882522" cy="1976466"/>
            <a:chOff x="5959195" y="2492207"/>
            <a:chExt cx="3315678" cy="2273468"/>
          </a:xfrm>
          <a:effectLst>
            <a:outerShdw blurRad="50800" dist="381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1" name="矩形 8"/>
            <p:cNvSpPr/>
            <p:nvPr/>
          </p:nvSpPr>
          <p:spPr>
            <a:xfrm>
              <a:off x="5959195" y="3173630"/>
              <a:ext cx="1661412" cy="1592044"/>
            </a:xfrm>
            <a:custGeom>
              <a:avLst/>
              <a:gdLst>
                <a:gd name="connsiteX0" fmla="*/ 0 w 749300"/>
                <a:gd name="connsiteY0" fmla="*/ 0 h 819150"/>
                <a:gd name="connsiteX1" fmla="*/ 749300 w 749300"/>
                <a:gd name="connsiteY1" fmla="*/ 0 h 819150"/>
                <a:gd name="connsiteX2" fmla="*/ 749300 w 749300"/>
                <a:gd name="connsiteY2" fmla="*/ 819150 h 819150"/>
                <a:gd name="connsiteX3" fmla="*/ 0 w 749300"/>
                <a:gd name="connsiteY3" fmla="*/ 819150 h 819150"/>
                <a:gd name="connsiteX4" fmla="*/ 0 w 749300"/>
                <a:gd name="connsiteY4" fmla="*/ 0 h 819150"/>
                <a:gd name="connsiteX0" fmla="*/ 0 w 749300"/>
                <a:gd name="connsiteY0" fmla="*/ 0 h 1092200"/>
                <a:gd name="connsiteX1" fmla="*/ 749300 w 749300"/>
                <a:gd name="connsiteY1" fmla="*/ 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984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603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1073150"/>
                <a:gd name="connsiteY0" fmla="*/ 0 h 1092200"/>
                <a:gd name="connsiteX1" fmla="*/ 1073150 w 1073150"/>
                <a:gd name="connsiteY1" fmla="*/ 330310 h 1092200"/>
                <a:gd name="connsiteX2" fmla="*/ 749300 w 1073150"/>
                <a:gd name="connsiteY2" fmla="*/ 1092200 h 1092200"/>
                <a:gd name="connsiteX3" fmla="*/ 0 w 1073150"/>
                <a:gd name="connsiteY3" fmla="*/ 819150 h 1092200"/>
                <a:gd name="connsiteX4" fmla="*/ 0 w 1073150"/>
                <a:gd name="connsiteY4" fmla="*/ 0 h 1092200"/>
                <a:gd name="connsiteX0" fmla="*/ 0 w 1073150"/>
                <a:gd name="connsiteY0" fmla="*/ 0 h 1094655"/>
                <a:gd name="connsiteX1" fmla="*/ 1073150 w 1073150"/>
                <a:gd name="connsiteY1" fmla="*/ 330310 h 1094655"/>
                <a:gd name="connsiteX2" fmla="*/ 1054100 w 1073150"/>
                <a:gd name="connsiteY2" fmla="*/ 1094655 h 1094655"/>
                <a:gd name="connsiteX3" fmla="*/ 0 w 1073150"/>
                <a:gd name="connsiteY3" fmla="*/ 819150 h 1094655"/>
                <a:gd name="connsiteX4" fmla="*/ 0 w 1073150"/>
                <a:gd name="connsiteY4" fmla="*/ 0 h 1094655"/>
                <a:gd name="connsiteX0" fmla="*/ 0 w 1057275"/>
                <a:gd name="connsiteY0" fmla="*/ 0 h 1094655"/>
                <a:gd name="connsiteX1" fmla="*/ 1057275 w 1057275"/>
                <a:gd name="connsiteY1" fmla="*/ 320491 h 1094655"/>
                <a:gd name="connsiteX2" fmla="*/ 1054100 w 1057275"/>
                <a:gd name="connsiteY2" fmla="*/ 1094655 h 1094655"/>
                <a:gd name="connsiteX3" fmla="*/ 0 w 1057275"/>
                <a:gd name="connsiteY3" fmla="*/ 819150 h 1094655"/>
                <a:gd name="connsiteX4" fmla="*/ 0 w 1057275"/>
                <a:gd name="connsiteY4" fmla="*/ 0 h 1094655"/>
                <a:gd name="connsiteX0" fmla="*/ 0 w 1057275"/>
                <a:gd name="connsiteY0" fmla="*/ 0 h 1079926"/>
                <a:gd name="connsiteX1" fmla="*/ 1057275 w 1057275"/>
                <a:gd name="connsiteY1" fmla="*/ 305762 h 1079926"/>
                <a:gd name="connsiteX2" fmla="*/ 1054100 w 1057275"/>
                <a:gd name="connsiteY2" fmla="*/ 1079926 h 1079926"/>
                <a:gd name="connsiteX3" fmla="*/ 0 w 1057275"/>
                <a:gd name="connsiteY3" fmla="*/ 804421 h 1079926"/>
                <a:gd name="connsiteX4" fmla="*/ 0 w 1057275"/>
                <a:gd name="connsiteY4" fmla="*/ 0 h 1079926"/>
                <a:gd name="connsiteX0" fmla="*/ 0 w 1419225"/>
                <a:gd name="connsiteY0" fmla="*/ 0 h 1175662"/>
                <a:gd name="connsiteX1" fmla="*/ 1419225 w 1419225"/>
                <a:gd name="connsiteY1" fmla="*/ 401498 h 1175662"/>
                <a:gd name="connsiteX2" fmla="*/ 1416050 w 1419225"/>
                <a:gd name="connsiteY2" fmla="*/ 1175662 h 1175662"/>
                <a:gd name="connsiteX3" fmla="*/ 361950 w 1419225"/>
                <a:gd name="connsiteY3" fmla="*/ 900157 h 1175662"/>
                <a:gd name="connsiteX4" fmla="*/ 0 w 1419225"/>
                <a:gd name="connsiteY4" fmla="*/ 0 h 1175662"/>
                <a:gd name="connsiteX0" fmla="*/ 0 w 1419225"/>
                <a:gd name="connsiteY0" fmla="*/ 0 h 1175662"/>
                <a:gd name="connsiteX1" fmla="*/ 1419225 w 1419225"/>
                <a:gd name="connsiteY1" fmla="*/ 401498 h 1175662"/>
                <a:gd name="connsiteX2" fmla="*/ 1416050 w 1419225"/>
                <a:gd name="connsiteY2" fmla="*/ 1175662 h 1175662"/>
                <a:gd name="connsiteX3" fmla="*/ 4763 w 1419225"/>
                <a:gd name="connsiteY3" fmla="*/ 774964 h 1175662"/>
                <a:gd name="connsiteX4" fmla="*/ 0 w 1419225"/>
                <a:gd name="connsiteY4" fmla="*/ 0 h 1175662"/>
                <a:gd name="connsiteX0" fmla="*/ 0 w 1653034"/>
                <a:gd name="connsiteY0" fmla="*/ 0 h 1230897"/>
                <a:gd name="connsiteX1" fmla="*/ 1653034 w 1653034"/>
                <a:gd name="connsiteY1" fmla="*/ 456733 h 1230897"/>
                <a:gd name="connsiteX2" fmla="*/ 1649859 w 1653034"/>
                <a:gd name="connsiteY2" fmla="*/ 1230897 h 1230897"/>
                <a:gd name="connsiteX3" fmla="*/ 238572 w 1653034"/>
                <a:gd name="connsiteY3" fmla="*/ 830199 h 1230897"/>
                <a:gd name="connsiteX4" fmla="*/ 0 w 1653034"/>
                <a:gd name="connsiteY4" fmla="*/ 0 h 1230897"/>
                <a:gd name="connsiteX0" fmla="*/ 8378 w 1661412"/>
                <a:gd name="connsiteY0" fmla="*/ 0 h 1230897"/>
                <a:gd name="connsiteX1" fmla="*/ 1661412 w 1661412"/>
                <a:gd name="connsiteY1" fmla="*/ 456733 h 1230897"/>
                <a:gd name="connsiteX2" fmla="*/ 1658237 w 1661412"/>
                <a:gd name="connsiteY2" fmla="*/ 1230897 h 1230897"/>
                <a:gd name="connsiteX3" fmla="*/ 152 w 1661412"/>
                <a:gd name="connsiteY3" fmla="*/ 769943 h 1230897"/>
                <a:gd name="connsiteX4" fmla="*/ 8378 w 1661412"/>
                <a:gd name="connsiteY4" fmla="*/ 0 h 1230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1412" h="1230897">
                  <a:moveTo>
                    <a:pt x="8378" y="0"/>
                  </a:moveTo>
                  <a:lnTo>
                    <a:pt x="1661412" y="456733"/>
                  </a:lnTo>
                  <a:cubicBezTo>
                    <a:pt x="1660354" y="714788"/>
                    <a:pt x="1659295" y="972842"/>
                    <a:pt x="1658237" y="1230897"/>
                  </a:cubicBezTo>
                  <a:lnTo>
                    <a:pt x="152" y="769943"/>
                  </a:lnTo>
                  <a:cubicBezTo>
                    <a:pt x="-1436" y="511622"/>
                    <a:pt x="9966" y="258321"/>
                    <a:pt x="8378" y="0"/>
                  </a:cubicBezTo>
                  <a:close/>
                </a:path>
              </a:pathLst>
            </a:custGeom>
            <a:gradFill>
              <a:gsLst>
                <a:gs pos="0">
                  <a:srgbClr val="C7CBCE"/>
                </a:gs>
                <a:gs pos="82000">
                  <a:srgbClr val="ADB1B4"/>
                </a:gs>
              </a:gsLst>
              <a:lin ang="3600000" scaled="0"/>
            </a:gradFill>
            <a:ln w="254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8"/>
            <p:cNvSpPr/>
            <p:nvPr/>
          </p:nvSpPr>
          <p:spPr>
            <a:xfrm>
              <a:off x="5965950" y="2492207"/>
              <a:ext cx="3291990" cy="1277787"/>
            </a:xfrm>
            <a:custGeom>
              <a:avLst/>
              <a:gdLst>
                <a:gd name="connsiteX0" fmla="*/ 0 w 749300"/>
                <a:gd name="connsiteY0" fmla="*/ 0 h 819150"/>
                <a:gd name="connsiteX1" fmla="*/ 749300 w 749300"/>
                <a:gd name="connsiteY1" fmla="*/ 0 h 819150"/>
                <a:gd name="connsiteX2" fmla="*/ 749300 w 749300"/>
                <a:gd name="connsiteY2" fmla="*/ 819150 h 819150"/>
                <a:gd name="connsiteX3" fmla="*/ 0 w 749300"/>
                <a:gd name="connsiteY3" fmla="*/ 819150 h 819150"/>
                <a:gd name="connsiteX4" fmla="*/ 0 w 749300"/>
                <a:gd name="connsiteY4" fmla="*/ 0 h 819150"/>
                <a:gd name="connsiteX0" fmla="*/ 0 w 749300"/>
                <a:gd name="connsiteY0" fmla="*/ 0 h 1092200"/>
                <a:gd name="connsiteX1" fmla="*/ 749300 w 749300"/>
                <a:gd name="connsiteY1" fmla="*/ 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984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603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1473200"/>
                <a:gd name="connsiteY0" fmla="*/ 0 h 1092200"/>
                <a:gd name="connsiteX1" fmla="*/ 1473200 w 1473200"/>
                <a:gd name="connsiteY1" fmla="*/ 825500 h 1092200"/>
                <a:gd name="connsiteX2" fmla="*/ 749300 w 1473200"/>
                <a:gd name="connsiteY2" fmla="*/ 1092200 h 1092200"/>
                <a:gd name="connsiteX3" fmla="*/ 0 w 1473200"/>
                <a:gd name="connsiteY3" fmla="*/ 819150 h 1092200"/>
                <a:gd name="connsiteX4" fmla="*/ 0 w 1473200"/>
                <a:gd name="connsiteY4" fmla="*/ 0 h 1092200"/>
                <a:gd name="connsiteX0" fmla="*/ 730250 w 1473200"/>
                <a:gd name="connsiteY0" fmla="*/ 0 h 514350"/>
                <a:gd name="connsiteX1" fmla="*/ 1473200 w 1473200"/>
                <a:gd name="connsiteY1" fmla="*/ 247650 h 514350"/>
                <a:gd name="connsiteX2" fmla="*/ 749300 w 1473200"/>
                <a:gd name="connsiteY2" fmla="*/ 514350 h 514350"/>
                <a:gd name="connsiteX3" fmla="*/ 0 w 1473200"/>
                <a:gd name="connsiteY3" fmla="*/ 241300 h 514350"/>
                <a:gd name="connsiteX4" fmla="*/ 730250 w 1473200"/>
                <a:gd name="connsiteY4" fmla="*/ 0 h 514350"/>
                <a:gd name="connsiteX0" fmla="*/ 755650 w 1473200"/>
                <a:gd name="connsiteY0" fmla="*/ 0 h 577850"/>
                <a:gd name="connsiteX1" fmla="*/ 1473200 w 1473200"/>
                <a:gd name="connsiteY1" fmla="*/ 311150 h 577850"/>
                <a:gd name="connsiteX2" fmla="*/ 749300 w 1473200"/>
                <a:gd name="connsiteY2" fmla="*/ 577850 h 577850"/>
                <a:gd name="connsiteX3" fmla="*/ 0 w 1473200"/>
                <a:gd name="connsiteY3" fmla="*/ 304800 h 577850"/>
                <a:gd name="connsiteX4" fmla="*/ 755650 w 1473200"/>
                <a:gd name="connsiteY4" fmla="*/ 0 h 577850"/>
                <a:gd name="connsiteX0" fmla="*/ 755650 w 1479550"/>
                <a:gd name="connsiteY0" fmla="*/ 0 h 577850"/>
                <a:gd name="connsiteX1" fmla="*/ 1479550 w 1479550"/>
                <a:gd name="connsiteY1" fmla="*/ 311150 h 577850"/>
                <a:gd name="connsiteX2" fmla="*/ 749300 w 1479550"/>
                <a:gd name="connsiteY2" fmla="*/ 577850 h 577850"/>
                <a:gd name="connsiteX3" fmla="*/ 0 w 1479550"/>
                <a:gd name="connsiteY3" fmla="*/ 304800 h 577850"/>
                <a:gd name="connsiteX4" fmla="*/ 755650 w 1479550"/>
                <a:gd name="connsiteY4" fmla="*/ 0 h 577850"/>
                <a:gd name="connsiteX0" fmla="*/ 759321 w 1483221"/>
                <a:gd name="connsiteY0" fmla="*/ 0 h 577850"/>
                <a:gd name="connsiteX1" fmla="*/ 1483221 w 1483221"/>
                <a:gd name="connsiteY1" fmla="*/ 311150 h 577850"/>
                <a:gd name="connsiteX2" fmla="*/ 752971 w 1483221"/>
                <a:gd name="connsiteY2" fmla="*/ 577850 h 577850"/>
                <a:gd name="connsiteX3" fmla="*/ 0 w 1483221"/>
                <a:gd name="connsiteY3" fmla="*/ 308471 h 577850"/>
                <a:gd name="connsiteX4" fmla="*/ 759321 w 1483221"/>
                <a:gd name="connsiteY4" fmla="*/ 0 h 577850"/>
                <a:gd name="connsiteX0" fmla="*/ 759321 w 1488728"/>
                <a:gd name="connsiteY0" fmla="*/ 0 h 577850"/>
                <a:gd name="connsiteX1" fmla="*/ 1488728 w 1488728"/>
                <a:gd name="connsiteY1" fmla="*/ 312986 h 577850"/>
                <a:gd name="connsiteX2" fmla="*/ 752971 w 1488728"/>
                <a:gd name="connsiteY2" fmla="*/ 577850 h 577850"/>
                <a:gd name="connsiteX3" fmla="*/ 0 w 1488728"/>
                <a:gd name="connsiteY3" fmla="*/ 308471 h 577850"/>
                <a:gd name="connsiteX4" fmla="*/ 759321 w 1488728"/>
                <a:gd name="connsiteY4" fmla="*/ 0 h 57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8728" h="577850">
                  <a:moveTo>
                    <a:pt x="759321" y="0"/>
                  </a:moveTo>
                  <a:lnTo>
                    <a:pt x="1488728" y="312986"/>
                  </a:lnTo>
                  <a:lnTo>
                    <a:pt x="752971" y="577850"/>
                  </a:lnTo>
                  <a:lnTo>
                    <a:pt x="0" y="308471"/>
                  </a:lnTo>
                  <a:lnTo>
                    <a:pt x="759321" y="0"/>
                  </a:lnTo>
                  <a:close/>
                </a:path>
              </a:pathLst>
            </a:custGeom>
            <a:gradFill>
              <a:gsLst>
                <a:gs pos="0">
                  <a:srgbClr val="E2DBDC"/>
                </a:gs>
                <a:gs pos="100000">
                  <a:srgbClr val="ADADAD"/>
                </a:gs>
              </a:gsLst>
              <a:lin ang="1800000" scaled="0"/>
            </a:gradFill>
            <a:ln w="254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8"/>
            <p:cNvSpPr/>
            <p:nvPr/>
          </p:nvSpPr>
          <p:spPr>
            <a:xfrm>
              <a:off x="7620610" y="3182230"/>
              <a:ext cx="1654263" cy="1583445"/>
            </a:xfrm>
            <a:custGeom>
              <a:avLst/>
              <a:gdLst>
                <a:gd name="connsiteX0" fmla="*/ 0 w 749300"/>
                <a:gd name="connsiteY0" fmla="*/ 0 h 819150"/>
                <a:gd name="connsiteX1" fmla="*/ 749300 w 749300"/>
                <a:gd name="connsiteY1" fmla="*/ 0 h 819150"/>
                <a:gd name="connsiteX2" fmla="*/ 749300 w 749300"/>
                <a:gd name="connsiteY2" fmla="*/ 819150 h 819150"/>
                <a:gd name="connsiteX3" fmla="*/ 0 w 749300"/>
                <a:gd name="connsiteY3" fmla="*/ 819150 h 819150"/>
                <a:gd name="connsiteX4" fmla="*/ 0 w 749300"/>
                <a:gd name="connsiteY4" fmla="*/ 0 h 819150"/>
                <a:gd name="connsiteX0" fmla="*/ 0 w 749300"/>
                <a:gd name="connsiteY0" fmla="*/ 0 h 1092200"/>
                <a:gd name="connsiteX1" fmla="*/ 749300 w 749300"/>
                <a:gd name="connsiteY1" fmla="*/ 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984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603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263525 h 1355725"/>
                <a:gd name="connsiteX1" fmla="*/ 733425 w 749300"/>
                <a:gd name="connsiteY1" fmla="*/ 0 h 1355725"/>
                <a:gd name="connsiteX2" fmla="*/ 749300 w 749300"/>
                <a:gd name="connsiteY2" fmla="*/ 1355725 h 1355725"/>
                <a:gd name="connsiteX3" fmla="*/ 0 w 749300"/>
                <a:gd name="connsiteY3" fmla="*/ 1082675 h 1355725"/>
                <a:gd name="connsiteX4" fmla="*/ 0 w 749300"/>
                <a:gd name="connsiteY4" fmla="*/ 263525 h 1355725"/>
                <a:gd name="connsiteX0" fmla="*/ 0 w 739775"/>
                <a:gd name="connsiteY0" fmla="*/ 263525 h 1082675"/>
                <a:gd name="connsiteX1" fmla="*/ 733425 w 739775"/>
                <a:gd name="connsiteY1" fmla="*/ 0 h 1082675"/>
                <a:gd name="connsiteX2" fmla="*/ 739775 w 739775"/>
                <a:gd name="connsiteY2" fmla="*/ 812800 h 1082675"/>
                <a:gd name="connsiteX3" fmla="*/ 0 w 739775"/>
                <a:gd name="connsiteY3" fmla="*/ 1082675 h 1082675"/>
                <a:gd name="connsiteX4" fmla="*/ 0 w 739775"/>
                <a:gd name="connsiteY4" fmla="*/ 263525 h 1082675"/>
                <a:gd name="connsiteX0" fmla="*/ 0 w 739775"/>
                <a:gd name="connsiteY0" fmla="*/ 263525 h 1082675"/>
                <a:gd name="connsiteX1" fmla="*/ 733425 w 739775"/>
                <a:gd name="connsiteY1" fmla="*/ 0 h 1082675"/>
                <a:gd name="connsiteX2" fmla="*/ 739775 w 739775"/>
                <a:gd name="connsiteY2" fmla="*/ 663575 h 1082675"/>
                <a:gd name="connsiteX3" fmla="*/ 0 w 739775"/>
                <a:gd name="connsiteY3" fmla="*/ 1082675 h 1082675"/>
                <a:gd name="connsiteX4" fmla="*/ 0 w 739775"/>
                <a:gd name="connsiteY4" fmla="*/ 263525 h 1082675"/>
                <a:gd name="connsiteX0" fmla="*/ 0 w 736600"/>
                <a:gd name="connsiteY0" fmla="*/ 263525 h 1082675"/>
                <a:gd name="connsiteX1" fmla="*/ 733425 w 736600"/>
                <a:gd name="connsiteY1" fmla="*/ 0 h 1082675"/>
                <a:gd name="connsiteX2" fmla="*/ 736600 w 736600"/>
                <a:gd name="connsiteY2" fmla="*/ 784225 h 1082675"/>
                <a:gd name="connsiteX3" fmla="*/ 0 w 736600"/>
                <a:gd name="connsiteY3" fmla="*/ 1082675 h 1082675"/>
                <a:gd name="connsiteX4" fmla="*/ 0 w 736600"/>
                <a:gd name="connsiteY4" fmla="*/ 263525 h 1082675"/>
                <a:gd name="connsiteX0" fmla="*/ 0 w 736600"/>
                <a:gd name="connsiteY0" fmla="*/ 285750 h 1104900"/>
                <a:gd name="connsiteX1" fmla="*/ 733425 w 736600"/>
                <a:gd name="connsiteY1" fmla="*/ 0 h 1104900"/>
                <a:gd name="connsiteX2" fmla="*/ 736600 w 736600"/>
                <a:gd name="connsiteY2" fmla="*/ 806450 h 1104900"/>
                <a:gd name="connsiteX3" fmla="*/ 0 w 736600"/>
                <a:gd name="connsiteY3" fmla="*/ 1104900 h 1104900"/>
                <a:gd name="connsiteX4" fmla="*/ 0 w 736600"/>
                <a:gd name="connsiteY4" fmla="*/ 285750 h 1104900"/>
                <a:gd name="connsiteX0" fmla="*/ 0 w 736600"/>
                <a:gd name="connsiteY0" fmla="*/ 278606 h 1104900"/>
                <a:gd name="connsiteX1" fmla="*/ 733425 w 736600"/>
                <a:gd name="connsiteY1" fmla="*/ 0 h 1104900"/>
                <a:gd name="connsiteX2" fmla="*/ 736600 w 736600"/>
                <a:gd name="connsiteY2" fmla="*/ 806450 h 1104900"/>
                <a:gd name="connsiteX3" fmla="*/ 0 w 736600"/>
                <a:gd name="connsiteY3" fmla="*/ 1104900 h 1104900"/>
                <a:gd name="connsiteX4" fmla="*/ 0 w 736600"/>
                <a:gd name="connsiteY4" fmla="*/ 278606 h 1104900"/>
                <a:gd name="connsiteX0" fmla="*/ 0 w 736600"/>
                <a:gd name="connsiteY0" fmla="*/ 278606 h 1095375"/>
                <a:gd name="connsiteX1" fmla="*/ 733425 w 736600"/>
                <a:gd name="connsiteY1" fmla="*/ 0 h 1095375"/>
                <a:gd name="connsiteX2" fmla="*/ 736600 w 736600"/>
                <a:gd name="connsiteY2" fmla="*/ 806450 h 1095375"/>
                <a:gd name="connsiteX3" fmla="*/ 0 w 736600"/>
                <a:gd name="connsiteY3" fmla="*/ 1095375 h 1095375"/>
                <a:gd name="connsiteX4" fmla="*/ 0 w 736600"/>
                <a:gd name="connsiteY4" fmla="*/ 278606 h 1095375"/>
                <a:gd name="connsiteX0" fmla="*/ 0 w 736600"/>
                <a:gd name="connsiteY0" fmla="*/ 273843 h 1095375"/>
                <a:gd name="connsiteX1" fmla="*/ 733425 w 736600"/>
                <a:gd name="connsiteY1" fmla="*/ 0 h 1095375"/>
                <a:gd name="connsiteX2" fmla="*/ 736600 w 736600"/>
                <a:gd name="connsiteY2" fmla="*/ 806450 h 1095375"/>
                <a:gd name="connsiteX3" fmla="*/ 0 w 736600"/>
                <a:gd name="connsiteY3" fmla="*/ 1095375 h 1095375"/>
                <a:gd name="connsiteX4" fmla="*/ 0 w 736600"/>
                <a:gd name="connsiteY4" fmla="*/ 273843 h 1095375"/>
                <a:gd name="connsiteX0" fmla="*/ 0 w 736600"/>
                <a:gd name="connsiteY0" fmla="*/ 235772 h 1095375"/>
                <a:gd name="connsiteX1" fmla="*/ 733425 w 736600"/>
                <a:gd name="connsiteY1" fmla="*/ 0 h 1095375"/>
                <a:gd name="connsiteX2" fmla="*/ 736600 w 736600"/>
                <a:gd name="connsiteY2" fmla="*/ 806450 h 1095375"/>
                <a:gd name="connsiteX3" fmla="*/ 0 w 736600"/>
                <a:gd name="connsiteY3" fmla="*/ 1095375 h 1095375"/>
                <a:gd name="connsiteX4" fmla="*/ 0 w 736600"/>
                <a:gd name="connsiteY4" fmla="*/ 235772 h 1095375"/>
                <a:gd name="connsiteX0" fmla="*/ 0 w 1050925"/>
                <a:gd name="connsiteY0" fmla="*/ 235772 h 1095375"/>
                <a:gd name="connsiteX1" fmla="*/ 733425 w 1050925"/>
                <a:gd name="connsiteY1" fmla="*/ 0 h 1095375"/>
                <a:gd name="connsiteX2" fmla="*/ 1050925 w 1050925"/>
                <a:gd name="connsiteY2" fmla="*/ 784695 h 1095375"/>
                <a:gd name="connsiteX3" fmla="*/ 0 w 1050925"/>
                <a:gd name="connsiteY3" fmla="*/ 1095375 h 1095375"/>
                <a:gd name="connsiteX4" fmla="*/ 0 w 1050925"/>
                <a:gd name="connsiteY4" fmla="*/ 235772 h 1095375"/>
                <a:gd name="connsiteX0" fmla="*/ 0 w 1050925"/>
                <a:gd name="connsiteY0" fmla="*/ 330951 h 1190554"/>
                <a:gd name="connsiteX1" fmla="*/ 1041400 w 1050925"/>
                <a:gd name="connsiteY1" fmla="*/ 0 h 1190554"/>
                <a:gd name="connsiteX2" fmla="*/ 1050925 w 1050925"/>
                <a:gd name="connsiteY2" fmla="*/ 879874 h 1190554"/>
                <a:gd name="connsiteX3" fmla="*/ 0 w 1050925"/>
                <a:gd name="connsiteY3" fmla="*/ 1190554 h 1190554"/>
                <a:gd name="connsiteX4" fmla="*/ 0 w 1050925"/>
                <a:gd name="connsiteY4" fmla="*/ 330951 h 1190554"/>
                <a:gd name="connsiteX0" fmla="*/ 0 w 1393834"/>
                <a:gd name="connsiteY0" fmla="*/ 424770 h 1284373"/>
                <a:gd name="connsiteX1" fmla="*/ 1393825 w 1393834"/>
                <a:gd name="connsiteY1" fmla="*/ 0 h 1284373"/>
                <a:gd name="connsiteX2" fmla="*/ 1050925 w 1393834"/>
                <a:gd name="connsiteY2" fmla="*/ 973693 h 1284373"/>
                <a:gd name="connsiteX3" fmla="*/ 0 w 1393834"/>
                <a:gd name="connsiteY3" fmla="*/ 1284373 h 1284373"/>
                <a:gd name="connsiteX4" fmla="*/ 0 w 1393834"/>
                <a:gd name="connsiteY4" fmla="*/ 424770 h 1284373"/>
                <a:gd name="connsiteX0" fmla="*/ 0 w 1394150"/>
                <a:gd name="connsiteY0" fmla="*/ 424770 h 1284373"/>
                <a:gd name="connsiteX1" fmla="*/ 1393825 w 1394150"/>
                <a:gd name="connsiteY1" fmla="*/ 0 h 1284373"/>
                <a:gd name="connsiteX2" fmla="*/ 1389063 w 1394150"/>
                <a:gd name="connsiteY2" fmla="*/ 847242 h 1284373"/>
                <a:gd name="connsiteX3" fmla="*/ 0 w 1394150"/>
                <a:gd name="connsiteY3" fmla="*/ 1284373 h 1284373"/>
                <a:gd name="connsiteX4" fmla="*/ 0 w 1394150"/>
                <a:gd name="connsiteY4" fmla="*/ 424770 h 1284373"/>
                <a:gd name="connsiteX0" fmla="*/ 0 w 1642800"/>
                <a:gd name="connsiteY0" fmla="*/ 489668 h 1349271"/>
                <a:gd name="connsiteX1" fmla="*/ 1642788 w 1642800"/>
                <a:gd name="connsiteY1" fmla="*/ 0 h 1349271"/>
                <a:gd name="connsiteX2" fmla="*/ 1389063 w 1642800"/>
                <a:gd name="connsiteY2" fmla="*/ 912140 h 1349271"/>
                <a:gd name="connsiteX3" fmla="*/ 0 w 1642800"/>
                <a:gd name="connsiteY3" fmla="*/ 1349271 h 1349271"/>
                <a:gd name="connsiteX4" fmla="*/ 0 w 1642800"/>
                <a:gd name="connsiteY4" fmla="*/ 489668 h 1349271"/>
                <a:gd name="connsiteX0" fmla="*/ 0 w 1654263"/>
                <a:gd name="connsiteY0" fmla="*/ 489668 h 1349271"/>
                <a:gd name="connsiteX1" fmla="*/ 1642788 w 1654263"/>
                <a:gd name="connsiteY1" fmla="*/ 0 h 1349271"/>
                <a:gd name="connsiteX2" fmla="*/ 1654263 w 1654263"/>
                <a:gd name="connsiteY2" fmla="*/ 837971 h 1349271"/>
                <a:gd name="connsiteX3" fmla="*/ 0 w 1654263"/>
                <a:gd name="connsiteY3" fmla="*/ 1349271 h 1349271"/>
                <a:gd name="connsiteX4" fmla="*/ 0 w 1654263"/>
                <a:gd name="connsiteY4" fmla="*/ 489668 h 1349271"/>
                <a:gd name="connsiteX0" fmla="*/ 0 w 1654263"/>
                <a:gd name="connsiteY0" fmla="*/ 496621 h 1356224"/>
                <a:gd name="connsiteX1" fmla="*/ 1642788 w 1654263"/>
                <a:gd name="connsiteY1" fmla="*/ 0 h 1356224"/>
                <a:gd name="connsiteX2" fmla="*/ 1654263 w 1654263"/>
                <a:gd name="connsiteY2" fmla="*/ 844924 h 1356224"/>
                <a:gd name="connsiteX3" fmla="*/ 0 w 1654263"/>
                <a:gd name="connsiteY3" fmla="*/ 1356224 h 1356224"/>
                <a:gd name="connsiteX4" fmla="*/ 0 w 1654263"/>
                <a:gd name="connsiteY4" fmla="*/ 496621 h 135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4263" h="1356224">
                  <a:moveTo>
                    <a:pt x="0" y="496621"/>
                  </a:moveTo>
                  <a:lnTo>
                    <a:pt x="1642788" y="0"/>
                  </a:lnTo>
                  <a:cubicBezTo>
                    <a:pt x="1644905" y="270933"/>
                    <a:pt x="1652146" y="573991"/>
                    <a:pt x="1654263" y="844924"/>
                  </a:cubicBezTo>
                  <a:lnTo>
                    <a:pt x="0" y="1356224"/>
                  </a:lnTo>
                  <a:lnTo>
                    <a:pt x="0" y="496621"/>
                  </a:lnTo>
                  <a:close/>
                </a:path>
              </a:pathLst>
            </a:custGeom>
            <a:gradFill>
              <a:gsLst>
                <a:gs pos="0">
                  <a:srgbClr val="A4A3A4"/>
                </a:gs>
                <a:gs pos="100000">
                  <a:srgbClr val="474747"/>
                </a:gs>
              </a:gsLst>
              <a:lin ang="3600000" scaled="0"/>
            </a:gradFill>
            <a:ln w="254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435410" y="2976228"/>
            <a:ext cx="4329720" cy="745179"/>
            <a:chOff x="5927946" y="1695963"/>
            <a:chExt cx="3008397" cy="517769"/>
          </a:xfrm>
        </p:grpSpPr>
        <p:sp>
          <p:nvSpPr>
            <p:cNvPr id="25" name="矩形 121"/>
            <p:cNvSpPr/>
            <p:nvPr/>
          </p:nvSpPr>
          <p:spPr>
            <a:xfrm rot="14787424">
              <a:off x="7907016" y="1160733"/>
              <a:ext cx="494097" cy="1564557"/>
            </a:xfrm>
            <a:custGeom>
              <a:avLst/>
              <a:gdLst>
                <a:gd name="connsiteX0" fmla="*/ 0 w 343981"/>
                <a:gd name="connsiteY0" fmla="*/ 0 h 1213049"/>
                <a:gd name="connsiteX1" fmla="*/ 343981 w 343981"/>
                <a:gd name="connsiteY1" fmla="*/ 0 h 1213049"/>
                <a:gd name="connsiteX2" fmla="*/ 343981 w 343981"/>
                <a:gd name="connsiteY2" fmla="*/ 1213049 h 1213049"/>
                <a:gd name="connsiteX3" fmla="*/ 0 w 343981"/>
                <a:gd name="connsiteY3" fmla="*/ 1213049 h 1213049"/>
                <a:gd name="connsiteX4" fmla="*/ 0 w 343981"/>
                <a:gd name="connsiteY4" fmla="*/ 0 h 1213049"/>
                <a:gd name="connsiteX0" fmla="*/ 0 w 368434"/>
                <a:gd name="connsiteY0" fmla="*/ 0 h 1213049"/>
                <a:gd name="connsiteX1" fmla="*/ 368434 w 368434"/>
                <a:gd name="connsiteY1" fmla="*/ 301569 h 1213049"/>
                <a:gd name="connsiteX2" fmla="*/ 343981 w 368434"/>
                <a:gd name="connsiteY2" fmla="*/ 1213049 h 1213049"/>
                <a:gd name="connsiteX3" fmla="*/ 0 w 368434"/>
                <a:gd name="connsiteY3" fmla="*/ 1213049 h 1213049"/>
                <a:gd name="connsiteX4" fmla="*/ 0 w 368434"/>
                <a:gd name="connsiteY4" fmla="*/ 0 h 1213049"/>
                <a:gd name="connsiteX0" fmla="*/ 0 w 400430"/>
                <a:gd name="connsiteY0" fmla="*/ 0 h 1091922"/>
                <a:gd name="connsiteX1" fmla="*/ 400430 w 400430"/>
                <a:gd name="connsiteY1" fmla="*/ 180442 h 1091922"/>
                <a:gd name="connsiteX2" fmla="*/ 375977 w 400430"/>
                <a:gd name="connsiteY2" fmla="*/ 1091922 h 1091922"/>
                <a:gd name="connsiteX3" fmla="*/ 31996 w 400430"/>
                <a:gd name="connsiteY3" fmla="*/ 1091922 h 1091922"/>
                <a:gd name="connsiteX4" fmla="*/ 0 w 400430"/>
                <a:gd name="connsiteY4" fmla="*/ 0 h 1091922"/>
                <a:gd name="connsiteX0" fmla="*/ 0 w 401671"/>
                <a:gd name="connsiteY0" fmla="*/ 0 h 1091922"/>
                <a:gd name="connsiteX1" fmla="*/ 400430 w 401671"/>
                <a:gd name="connsiteY1" fmla="*/ 180442 h 1091922"/>
                <a:gd name="connsiteX2" fmla="*/ 401671 w 401671"/>
                <a:gd name="connsiteY2" fmla="*/ 770643 h 1091922"/>
                <a:gd name="connsiteX3" fmla="*/ 31996 w 401671"/>
                <a:gd name="connsiteY3" fmla="*/ 1091922 h 1091922"/>
                <a:gd name="connsiteX4" fmla="*/ 0 w 401671"/>
                <a:gd name="connsiteY4" fmla="*/ 0 h 1091922"/>
                <a:gd name="connsiteX0" fmla="*/ 63120 w 464791"/>
                <a:gd name="connsiteY0" fmla="*/ 0 h 1310226"/>
                <a:gd name="connsiteX1" fmla="*/ 463550 w 464791"/>
                <a:gd name="connsiteY1" fmla="*/ 180442 h 1310226"/>
                <a:gd name="connsiteX2" fmla="*/ 464791 w 464791"/>
                <a:gd name="connsiteY2" fmla="*/ 770643 h 1310226"/>
                <a:gd name="connsiteX3" fmla="*/ 0 w 464791"/>
                <a:gd name="connsiteY3" fmla="*/ 1310226 h 1310226"/>
                <a:gd name="connsiteX4" fmla="*/ 63120 w 464791"/>
                <a:gd name="connsiteY4" fmla="*/ 0 h 1310226"/>
                <a:gd name="connsiteX0" fmla="*/ 63120 w 494793"/>
                <a:gd name="connsiteY0" fmla="*/ 0 h 1310226"/>
                <a:gd name="connsiteX1" fmla="*/ 463550 w 494793"/>
                <a:gd name="connsiteY1" fmla="*/ 180442 h 1310226"/>
                <a:gd name="connsiteX2" fmla="*/ 494793 w 494793"/>
                <a:gd name="connsiteY2" fmla="*/ 773325 h 1310226"/>
                <a:gd name="connsiteX3" fmla="*/ 0 w 494793"/>
                <a:gd name="connsiteY3" fmla="*/ 1310226 h 1310226"/>
                <a:gd name="connsiteX4" fmla="*/ 63120 w 494793"/>
                <a:gd name="connsiteY4" fmla="*/ 0 h 1310226"/>
                <a:gd name="connsiteX0" fmla="*/ 123994 w 555667"/>
                <a:gd name="connsiteY0" fmla="*/ 0 h 1449940"/>
                <a:gd name="connsiteX1" fmla="*/ 524424 w 555667"/>
                <a:gd name="connsiteY1" fmla="*/ 180442 h 1449940"/>
                <a:gd name="connsiteX2" fmla="*/ 555667 w 555667"/>
                <a:gd name="connsiteY2" fmla="*/ 773325 h 1449940"/>
                <a:gd name="connsiteX3" fmla="*/ 0 w 555667"/>
                <a:gd name="connsiteY3" fmla="*/ 1449940 h 1449940"/>
                <a:gd name="connsiteX4" fmla="*/ 123994 w 555667"/>
                <a:gd name="connsiteY4" fmla="*/ 0 h 1449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667" h="1449940">
                  <a:moveTo>
                    <a:pt x="123994" y="0"/>
                  </a:moveTo>
                  <a:lnTo>
                    <a:pt x="524424" y="180442"/>
                  </a:lnTo>
                  <a:cubicBezTo>
                    <a:pt x="524838" y="377176"/>
                    <a:pt x="555253" y="576591"/>
                    <a:pt x="555667" y="773325"/>
                  </a:cubicBezTo>
                  <a:lnTo>
                    <a:pt x="0" y="1449940"/>
                  </a:lnTo>
                  <a:lnTo>
                    <a:pt x="123994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chemeClr val="tx1">
                    <a:lumMod val="95000"/>
                    <a:lumOff val="5000"/>
                    <a:alpha val="50000"/>
                  </a:schemeClr>
                </a:gs>
                <a:gs pos="71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3000000" scaled="0"/>
              <a:tileRect/>
            </a:gra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121"/>
            <p:cNvSpPr/>
            <p:nvPr/>
          </p:nvSpPr>
          <p:spPr>
            <a:xfrm rot="6812625">
              <a:off x="6320158" y="1317168"/>
              <a:ext cx="504352" cy="1288775"/>
            </a:xfrm>
            <a:custGeom>
              <a:avLst/>
              <a:gdLst>
                <a:gd name="connsiteX0" fmla="*/ 0 w 343981"/>
                <a:gd name="connsiteY0" fmla="*/ 0 h 1213049"/>
                <a:gd name="connsiteX1" fmla="*/ 343981 w 343981"/>
                <a:gd name="connsiteY1" fmla="*/ 0 h 1213049"/>
                <a:gd name="connsiteX2" fmla="*/ 343981 w 343981"/>
                <a:gd name="connsiteY2" fmla="*/ 1213049 h 1213049"/>
                <a:gd name="connsiteX3" fmla="*/ 0 w 343981"/>
                <a:gd name="connsiteY3" fmla="*/ 1213049 h 1213049"/>
                <a:gd name="connsiteX4" fmla="*/ 0 w 343981"/>
                <a:gd name="connsiteY4" fmla="*/ 0 h 1213049"/>
                <a:gd name="connsiteX0" fmla="*/ 0 w 368434"/>
                <a:gd name="connsiteY0" fmla="*/ 0 h 1213049"/>
                <a:gd name="connsiteX1" fmla="*/ 368434 w 368434"/>
                <a:gd name="connsiteY1" fmla="*/ 301569 h 1213049"/>
                <a:gd name="connsiteX2" fmla="*/ 343981 w 368434"/>
                <a:gd name="connsiteY2" fmla="*/ 1213049 h 1213049"/>
                <a:gd name="connsiteX3" fmla="*/ 0 w 368434"/>
                <a:gd name="connsiteY3" fmla="*/ 1213049 h 1213049"/>
                <a:gd name="connsiteX4" fmla="*/ 0 w 368434"/>
                <a:gd name="connsiteY4" fmla="*/ 0 h 1213049"/>
                <a:gd name="connsiteX0" fmla="*/ 0 w 400430"/>
                <a:gd name="connsiteY0" fmla="*/ 0 h 1091922"/>
                <a:gd name="connsiteX1" fmla="*/ 400430 w 400430"/>
                <a:gd name="connsiteY1" fmla="*/ 180442 h 1091922"/>
                <a:gd name="connsiteX2" fmla="*/ 375977 w 400430"/>
                <a:gd name="connsiteY2" fmla="*/ 1091922 h 1091922"/>
                <a:gd name="connsiteX3" fmla="*/ 31996 w 400430"/>
                <a:gd name="connsiteY3" fmla="*/ 1091922 h 1091922"/>
                <a:gd name="connsiteX4" fmla="*/ 0 w 400430"/>
                <a:gd name="connsiteY4" fmla="*/ 0 h 1091922"/>
                <a:gd name="connsiteX0" fmla="*/ 0 w 401671"/>
                <a:gd name="connsiteY0" fmla="*/ 0 h 1091922"/>
                <a:gd name="connsiteX1" fmla="*/ 400430 w 401671"/>
                <a:gd name="connsiteY1" fmla="*/ 180442 h 1091922"/>
                <a:gd name="connsiteX2" fmla="*/ 401671 w 401671"/>
                <a:gd name="connsiteY2" fmla="*/ 770643 h 1091922"/>
                <a:gd name="connsiteX3" fmla="*/ 31996 w 401671"/>
                <a:gd name="connsiteY3" fmla="*/ 1091922 h 1091922"/>
                <a:gd name="connsiteX4" fmla="*/ 0 w 401671"/>
                <a:gd name="connsiteY4" fmla="*/ 0 h 1091922"/>
                <a:gd name="connsiteX0" fmla="*/ 63120 w 464791"/>
                <a:gd name="connsiteY0" fmla="*/ 0 h 1310226"/>
                <a:gd name="connsiteX1" fmla="*/ 463550 w 464791"/>
                <a:gd name="connsiteY1" fmla="*/ 180442 h 1310226"/>
                <a:gd name="connsiteX2" fmla="*/ 464791 w 464791"/>
                <a:gd name="connsiteY2" fmla="*/ 770643 h 1310226"/>
                <a:gd name="connsiteX3" fmla="*/ 0 w 464791"/>
                <a:gd name="connsiteY3" fmla="*/ 1310226 h 1310226"/>
                <a:gd name="connsiteX4" fmla="*/ 63120 w 464791"/>
                <a:gd name="connsiteY4" fmla="*/ 0 h 1310226"/>
                <a:gd name="connsiteX0" fmla="*/ 63120 w 494793"/>
                <a:gd name="connsiteY0" fmla="*/ 0 h 1310226"/>
                <a:gd name="connsiteX1" fmla="*/ 463550 w 494793"/>
                <a:gd name="connsiteY1" fmla="*/ 180442 h 1310226"/>
                <a:gd name="connsiteX2" fmla="*/ 494793 w 494793"/>
                <a:gd name="connsiteY2" fmla="*/ 773325 h 1310226"/>
                <a:gd name="connsiteX3" fmla="*/ 0 w 494793"/>
                <a:gd name="connsiteY3" fmla="*/ 1310226 h 1310226"/>
                <a:gd name="connsiteX4" fmla="*/ 63120 w 494793"/>
                <a:gd name="connsiteY4" fmla="*/ 0 h 1310226"/>
                <a:gd name="connsiteX0" fmla="*/ 123994 w 555667"/>
                <a:gd name="connsiteY0" fmla="*/ 0 h 1449940"/>
                <a:gd name="connsiteX1" fmla="*/ 524424 w 555667"/>
                <a:gd name="connsiteY1" fmla="*/ 180442 h 1449940"/>
                <a:gd name="connsiteX2" fmla="*/ 555667 w 555667"/>
                <a:gd name="connsiteY2" fmla="*/ 773325 h 1449940"/>
                <a:gd name="connsiteX3" fmla="*/ 0 w 555667"/>
                <a:gd name="connsiteY3" fmla="*/ 1449940 h 1449940"/>
                <a:gd name="connsiteX4" fmla="*/ 123994 w 555667"/>
                <a:gd name="connsiteY4" fmla="*/ 0 h 1449940"/>
                <a:gd name="connsiteX0" fmla="*/ 123994 w 619071"/>
                <a:gd name="connsiteY0" fmla="*/ 0 h 1449940"/>
                <a:gd name="connsiteX1" fmla="*/ 524424 w 619071"/>
                <a:gd name="connsiteY1" fmla="*/ 180442 h 1449940"/>
                <a:gd name="connsiteX2" fmla="*/ 619071 w 619071"/>
                <a:gd name="connsiteY2" fmla="*/ 1288775 h 1449940"/>
                <a:gd name="connsiteX3" fmla="*/ 0 w 619071"/>
                <a:gd name="connsiteY3" fmla="*/ 1449940 h 1449940"/>
                <a:gd name="connsiteX4" fmla="*/ 123994 w 619071"/>
                <a:gd name="connsiteY4" fmla="*/ 0 h 1449940"/>
                <a:gd name="connsiteX0" fmla="*/ 9275 w 504352"/>
                <a:gd name="connsiteY0" fmla="*/ 0 h 1288775"/>
                <a:gd name="connsiteX1" fmla="*/ 409705 w 504352"/>
                <a:gd name="connsiteY1" fmla="*/ 180442 h 1288775"/>
                <a:gd name="connsiteX2" fmla="*/ 504352 w 504352"/>
                <a:gd name="connsiteY2" fmla="*/ 1288775 h 1288775"/>
                <a:gd name="connsiteX3" fmla="*/ 0 w 504352"/>
                <a:gd name="connsiteY3" fmla="*/ 676468 h 1288775"/>
                <a:gd name="connsiteX4" fmla="*/ 9275 w 504352"/>
                <a:gd name="connsiteY4" fmla="*/ 0 h 128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4352" h="1288775">
                  <a:moveTo>
                    <a:pt x="9275" y="0"/>
                  </a:moveTo>
                  <a:lnTo>
                    <a:pt x="409705" y="180442"/>
                  </a:lnTo>
                  <a:cubicBezTo>
                    <a:pt x="410119" y="377176"/>
                    <a:pt x="503938" y="1092041"/>
                    <a:pt x="504352" y="1288775"/>
                  </a:cubicBezTo>
                  <a:lnTo>
                    <a:pt x="0" y="676468"/>
                  </a:lnTo>
                  <a:lnTo>
                    <a:pt x="9275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chemeClr val="tx1">
                    <a:lumMod val="95000"/>
                    <a:lumOff val="5000"/>
                    <a:alpha val="50000"/>
                  </a:schemeClr>
                </a:gs>
                <a:gs pos="89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2400000" scaled="0"/>
              <a:tileRect/>
            </a:gra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407453" y="2395685"/>
            <a:ext cx="2084641" cy="1549530"/>
            <a:chOff x="6201382" y="2674470"/>
            <a:chExt cx="2813376" cy="2091205"/>
          </a:xfrm>
          <a:solidFill>
            <a:srgbClr val="0155A2"/>
          </a:solidFill>
          <a:effectLst>
            <a:outerShdw blurRad="50800" dist="381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8" name="矩形 8"/>
            <p:cNvSpPr/>
            <p:nvPr/>
          </p:nvSpPr>
          <p:spPr>
            <a:xfrm>
              <a:off x="6201382" y="3245072"/>
              <a:ext cx="1419225" cy="1520603"/>
            </a:xfrm>
            <a:custGeom>
              <a:avLst/>
              <a:gdLst>
                <a:gd name="connsiteX0" fmla="*/ 0 w 749300"/>
                <a:gd name="connsiteY0" fmla="*/ 0 h 819150"/>
                <a:gd name="connsiteX1" fmla="*/ 749300 w 749300"/>
                <a:gd name="connsiteY1" fmla="*/ 0 h 819150"/>
                <a:gd name="connsiteX2" fmla="*/ 749300 w 749300"/>
                <a:gd name="connsiteY2" fmla="*/ 819150 h 819150"/>
                <a:gd name="connsiteX3" fmla="*/ 0 w 749300"/>
                <a:gd name="connsiteY3" fmla="*/ 819150 h 819150"/>
                <a:gd name="connsiteX4" fmla="*/ 0 w 749300"/>
                <a:gd name="connsiteY4" fmla="*/ 0 h 819150"/>
                <a:gd name="connsiteX0" fmla="*/ 0 w 749300"/>
                <a:gd name="connsiteY0" fmla="*/ 0 h 1092200"/>
                <a:gd name="connsiteX1" fmla="*/ 749300 w 749300"/>
                <a:gd name="connsiteY1" fmla="*/ 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984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603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1073150"/>
                <a:gd name="connsiteY0" fmla="*/ 0 h 1092200"/>
                <a:gd name="connsiteX1" fmla="*/ 1073150 w 1073150"/>
                <a:gd name="connsiteY1" fmla="*/ 330310 h 1092200"/>
                <a:gd name="connsiteX2" fmla="*/ 749300 w 1073150"/>
                <a:gd name="connsiteY2" fmla="*/ 1092200 h 1092200"/>
                <a:gd name="connsiteX3" fmla="*/ 0 w 1073150"/>
                <a:gd name="connsiteY3" fmla="*/ 819150 h 1092200"/>
                <a:gd name="connsiteX4" fmla="*/ 0 w 1073150"/>
                <a:gd name="connsiteY4" fmla="*/ 0 h 1092200"/>
                <a:gd name="connsiteX0" fmla="*/ 0 w 1073150"/>
                <a:gd name="connsiteY0" fmla="*/ 0 h 1094655"/>
                <a:gd name="connsiteX1" fmla="*/ 1073150 w 1073150"/>
                <a:gd name="connsiteY1" fmla="*/ 330310 h 1094655"/>
                <a:gd name="connsiteX2" fmla="*/ 1054100 w 1073150"/>
                <a:gd name="connsiteY2" fmla="*/ 1094655 h 1094655"/>
                <a:gd name="connsiteX3" fmla="*/ 0 w 1073150"/>
                <a:gd name="connsiteY3" fmla="*/ 819150 h 1094655"/>
                <a:gd name="connsiteX4" fmla="*/ 0 w 1073150"/>
                <a:gd name="connsiteY4" fmla="*/ 0 h 1094655"/>
                <a:gd name="connsiteX0" fmla="*/ 0 w 1057275"/>
                <a:gd name="connsiteY0" fmla="*/ 0 h 1094655"/>
                <a:gd name="connsiteX1" fmla="*/ 1057275 w 1057275"/>
                <a:gd name="connsiteY1" fmla="*/ 320491 h 1094655"/>
                <a:gd name="connsiteX2" fmla="*/ 1054100 w 1057275"/>
                <a:gd name="connsiteY2" fmla="*/ 1094655 h 1094655"/>
                <a:gd name="connsiteX3" fmla="*/ 0 w 1057275"/>
                <a:gd name="connsiteY3" fmla="*/ 819150 h 1094655"/>
                <a:gd name="connsiteX4" fmla="*/ 0 w 1057275"/>
                <a:gd name="connsiteY4" fmla="*/ 0 h 1094655"/>
                <a:gd name="connsiteX0" fmla="*/ 0 w 1057275"/>
                <a:gd name="connsiteY0" fmla="*/ 0 h 1079926"/>
                <a:gd name="connsiteX1" fmla="*/ 1057275 w 1057275"/>
                <a:gd name="connsiteY1" fmla="*/ 305762 h 1079926"/>
                <a:gd name="connsiteX2" fmla="*/ 1054100 w 1057275"/>
                <a:gd name="connsiteY2" fmla="*/ 1079926 h 1079926"/>
                <a:gd name="connsiteX3" fmla="*/ 0 w 1057275"/>
                <a:gd name="connsiteY3" fmla="*/ 804421 h 1079926"/>
                <a:gd name="connsiteX4" fmla="*/ 0 w 1057275"/>
                <a:gd name="connsiteY4" fmla="*/ 0 h 1079926"/>
                <a:gd name="connsiteX0" fmla="*/ 0 w 1419225"/>
                <a:gd name="connsiteY0" fmla="*/ 0 h 1175662"/>
                <a:gd name="connsiteX1" fmla="*/ 1419225 w 1419225"/>
                <a:gd name="connsiteY1" fmla="*/ 401498 h 1175662"/>
                <a:gd name="connsiteX2" fmla="*/ 1416050 w 1419225"/>
                <a:gd name="connsiteY2" fmla="*/ 1175662 h 1175662"/>
                <a:gd name="connsiteX3" fmla="*/ 361950 w 1419225"/>
                <a:gd name="connsiteY3" fmla="*/ 900157 h 1175662"/>
                <a:gd name="connsiteX4" fmla="*/ 0 w 1419225"/>
                <a:gd name="connsiteY4" fmla="*/ 0 h 1175662"/>
                <a:gd name="connsiteX0" fmla="*/ 0 w 1419225"/>
                <a:gd name="connsiteY0" fmla="*/ 0 h 1175662"/>
                <a:gd name="connsiteX1" fmla="*/ 1419225 w 1419225"/>
                <a:gd name="connsiteY1" fmla="*/ 401498 h 1175662"/>
                <a:gd name="connsiteX2" fmla="*/ 1416050 w 1419225"/>
                <a:gd name="connsiteY2" fmla="*/ 1175662 h 1175662"/>
                <a:gd name="connsiteX3" fmla="*/ 4763 w 1419225"/>
                <a:gd name="connsiteY3" fmla="*/ 774964 h 1175662"/>
                <a:gd name="connsiteX4" fmla="*/ 0 w 1419225"/>
                <a:gd name="connsiteY4" fmla="*/ 0 h 1175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25" h="1175662">
                  <a:moveTo>
                    <a:pt x="0" y="0"/>
                  </a:moveTo>
                  <a:lnTo>
                    <a:pt x="1419225" y="401498"/>
                  </a:lnTo>
                  <a:cubicBezTo>
                    <a:pt x="1418167" y="659553"/>
                    <a:pt x="1417108" y="917607"/>
                    <a:pt x="1416050" y="1175662"/>
                  </a:cubicBezTo>
                  <a:lnTo>
                    <a:pt x="4763" y="774964"/>
                  </a:lnTo>
                  <a:cubicBezTo>
                    <a:pt x="3175" y="516643"/>
                    <a:pt x="1588" y="258321"/>
                    <a:pt x="0" y="0"/>
                  </a:cubicBezTo>
                  <a:close/>
                </a:path>
              </a:pathLst>
            </a:custGeom>
            <a:grpFill/>
            <a:ln w="254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8"/>
            <p:cNvSpPr/>
            <p:nvPr/>
          </p:nvSpPr>
          <p:spPr>
            <a:xfrm>
              <a:off x="6205964" y="2674470"/>
              <a:ext cx="2805021" cy="1095524"/>
            </a:xfrm>
            <a:custGeom>
              <a:avLst/>
              <a:gdLst>
                <a:gd name="connsiteX0" fmla="*/ 0 w 749300"/>
                <a:gd name="connsiteY0" fmla="*/ 0 h 819150"/>
                <a:gd name="connsiteX1" fmla="*/ 749300 w 749300"/>
                <a:gd name="connsiteY1" fmla="*/ 0 h 819150"/>
                <a:gd name="connsiteX2" fmla="*/ 749300 w 749300"/>
                <a:gd name="connsiteY2" fmla="*/ 819150 h 819150"/>
                <a:gd name="connsiteX3" fmla="*/ 0 w 749300"/>
                <a:gd name="connsiteY3" fmla="*/ 819150 h 819150"/>
                <a:gd name="connsiteX4" fmla="*/ 0 w 749300"/>
                <a:gd name="connsiteY4" fmla="*/ 0 h 819150"/>
                <a:gd name="connsiteX0" fmla="*/ 0 w 749300"/>
                <a:gd name="connsiteY0" fmla="*/ 0 h 1092200"/>
                <a:gd name="connsiteX1" fmla="*/ 749300 w 749300"/>
                <a:gd name="connsiteY1" fmla="*/ 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984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603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1473200"/>
                <a:gd name="connsiteY0" fmla="*/ 0 h 1092200"/>
                <a:gd name="connsiteX1" fmla="*/ 1473200 w 1473200"/>
                <a:gd name="connsiteY1" fmla="*/ 825500 h 1092200"/>
                <a:gd name="connsiteX2" fmla="*/ 749300 w 1473200"/>
                <a:gd name="connsiteY2" fmla="*/ 1092200 h 1092200"/>
                <a:gd name="connsiteX3" fmla="*/ 0 w 1473200"/>
                <a:gd name="connsiteY3" fmla="*/ 819150 h 1092200"/>
                <a:gd name="connsiteX4" fmla="*/ 0 w 1473200"/>
                <a:gd name="connsiteY4" fmla="*/ 0 h 1092200"/>
                <a:gd name="connsiteX0" fmla="*/ 730250 w 1473200"/>
                <a:gd name="connsiteY0" fmla="*/ 0 h 514350"/>
                <a:gd name="connsiteX1" fmla="*/ 1473200 w 1473200"/>
                <a:gd name="connsiteY1" fmla="*/ 247650 h 514350"/>
                <a:gd name="connsiteX2" fmla="*/ 749300 w 1473200"/>
                <a:gd name="connsiteY2" fmla="*/ 514350 h 514350"/>
                <a:gd name="connsiteX3" fmla="*/ 0 w 1473200"/>
                <a:gd name="connsiteY3" fmla="*/ 241300 h 514350"/>
                <a:gd name="connsiteX4" fmla="*/ 730250 w 1473200"/>
                <a:gd name="connsiteY4" fmla="*/ 0 h 514350"/>
                <a:gd name="connsiteX0" fmla="*/ 755650 w 1473200"/>
                <a:gd name="connsiteY0" fmla="*/ 0 h 577850"/>
                <a:gd name="connsiteX1" fmla="*/ 1473200 w 1473200"/>
                <a:gd name="connsiteY1" fmla="*/ 311150 h 577850"/>
                <a:gd name="connsiteX2" fmla="*/ 749300 w 1473200"/>
                <a:gd name="connsiteY2" fmla="*/ 577850 h 577850"/>
                <a:gd name="connsiteX3" fmla="*/ 0 w 1473200"/>
                <a:gd name="connsiteY3" fmla="*/ 304800 h 577850"/>
                <a:gd name="connsiteX4" fmla="*/ 755650 w 1473200"/>
                <a:gd name="connsiteY4" fmla="*/ 0 h 577850"/>
                <a:gd name="connsiteX0" fmla="*/ 755650 w 1479550"/>
                <a:gd name="connsiteY0" fmla="*/ 0 h 577850"/>
                <a:gd name="connsiteX1" fmla="*/ 1479550 w 1479550"/>
                <a:gd name="connsiteY1" fmla="*/ 311150 h 577850"/>
                <a:gd name="connsiteX2" fmla="*/ 749300 w 1479550"/>
                <a:gd name="connsiteY2" fmla="*/ 577850 h 577850"/>
                <a:gd name="connsiteX3" fmla="*/ 0 w 1479550"/>
                <a:gd name="connsiteY3" fmla="*/ 304800 h 577850"/>
                <a:gd name="connsiteX4" fmla="*/ 755650 w 1479550"/>
                <a:gd name="connsiteY4" fmla="*/ 0 h 57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9550" h="577850">
                  <a:moveTo>
                    <a:pt x="755650" y="0"/>
                  </a:moveTo>
                  <a:lnTo>
                    <a:pt x="1479550" y="311150"/>
                  </a:lnTo>
                  <a:lnTo>
                    <a:pt x="749300" y="577850"/>
                  </a:lnTo>
                  <a:lnTo>
                    <a:pt x="0" y="304800"/>
                  </a:lnTo>
                  <a:lnTo>
                    <a:pt x="755650" y="0"/>
                  </a:lnTo>
                  <a:close/>
                </a:path>
              </a:pathLst>
            </a:custGeom>
            <a:grpFill/>
            <a:ln w="254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8"/>
            <p:cNvSpPr/>
            <p:nvPr/>
          </p:nvSpPr>
          <p:spPr>
            <a:xfrm>
              <a:off x="7620608" y="3266118"/>
              <a:ext cx="1394150" cy="1499557"/>
            </a:xfrm>
            <a:custGeom>
              <a:avLst/>
              <a:gdLst>
                <a:gd name="connsiteX0" fmla="*/ 0 w 749300"/>
                <a:gd name="connsiteY0" fmla="*/ 0 h 819150"/>
                <a:gd name="connsiteX1" fmla="*/ 749300 w 749300"/>
                <a:gd name="connsiteY1" fmla="*/ 0 h 819150"/>
                <a:gd name="connsiteX2" fmla="*/ 749300 w 749300"/>
                <a:gd name="connsiteY2" fmla="*/ 819150 h 819150"/>
                <a:gd name="connsiteX3" fmla="*/ 0 w 749300"/>
                <a:gd name="connsiteY3" fmla="*/ 819150 h 819150"/>
                <a:gd name="connsiteX4" fmla="*/ 0 w 749300"/>
                <a:gd name="connsiteY4" fmla="*/ 0 h 819150"/>
                <a:gd name="connsiteX0" fmla="*/ 0 w 749300"/>
                <a:gd name="connsiteY0" fmla="*/ 0 h 1092200"/>
                <a:gd name="connsiteX1" fmla="*/ 749300 w 749300"/>
                <a:gd name="connsiteY1" fmla="*/ 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984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603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263525 h 1355725"/>
                <a:gd name="connsiteX1" fmla="*/ 733425 w 749300"/>
                <a:gd name="connsiteY1" fmla="*/ 0 h 1355725"/>
                <a:gd name="connsiteX2" fmla="*/ 749300 w 749300"/>
                <a:gd name="connsiteY2" fmla="*/ 1355725 h 1355725"/>
                <a:gd name="connsiteX3" fmla="*/ 0 w 749300"/>
                <a:gd name="connsiteY3" fmla="*/ 1082675 h 1355725"/>
                <a:gd name="connsiteX4" fmla="*/ 0 w 749300"/>
                <a:gd name="connsiteY4" fmla="*/ 263525 h 1355725"/>
                <a:gd name="connsiteX0" fmla="*/ 0 w 739775"/>
                <a:gd name="connsiteY0" fmla="*/ 263525 h 1082675"/>
                <a:gd name="connsiteX1" fmla="*/ 733425 w 739775"/>
                <a:gd name="connsiteY1" fmla="*/ 0 h 1082675"/>
                <a:gd name="connsiteX2" fmla="*/ 739775 w 739775"/>
                <a:gd name="connsiteY2" fmla="*/ 812800 h 1082675"/>
                <a:gd name="connsiteX3" fmla="*/ 0 w 739775"/>
                <a:gd name="connsiteY3" fmla="*/ 1082675 h 1082675"/>
                <a:gd name="connsiteX4" fmla="*/ 0 w 739775"/>
                <a:gd name="connsiteY4" fmla="*/ 263525 h 1082675"/>
                <a:gd name="connsiteX0" fmla="*/ 0 w 739775"/>
                <a:gd name="connsiteY0" fmla="*/ 263525 h 1082675"/>
                <a:gd name="connsiteX1" fmla="*/ 733425 w 739775"/>
                <a:gd name="connsiteY1" fmla="*/ 0 h 1082675"/>
                <a:gd name="connsiteX2" fmla="*/ 739775 w 739775"/>
                <a:gd name="connsiteY2" fmla="*/ 663575 h 1082675"/>
                <a:gd name="connsiteX3" fmla="*/ 0 w 739775"/>
                <a:gd name="connsiteY3" fmla="*/ 1082675 h 1082675"/>
                <a:gd name="connsiteX4" fmla="*/ 0 w 739775"/>
                <a:gd name="connsiteY4" fmla="*/ 263525 h 1082675"/>
                <a:gd name="connsiteX0" fmla="*/ 0 w 736600"/>
                <a:gd name="connsiteY0" fmla="*/ 263525 h 1082675"/>
                <a:gd name="connsiteX1" fmla="*/ 733425 w 736600"/>
                <a:gd name="connsiteY1" fmla="*/ 0 h 1082675"/>
                <a:gd name="connsiteX2" fmla="*/ 736600 w 736600"/>
                <a:gd name="connsiteY2" fmla="*/ 784225 h 1082675"/>
                <a:gd name="connsiteX3" fmla="*/ 0 w 736600"/>
                <a:gd name="connsiteY3" fmla="*/ 1082675 h 1082675"/>
                <a:gd name="connsiteX4" fmla="*/ 0 w 736600"/>
                <a:gd name="connsiteY4" fmla="*/ 263525 h 1082675"/>
                <a:gd name="connsiteX0" fmla="*/ 0 w 736600"/>
                <a:gd name="connsiteY0" fmla="*/ 285750 h 1104900"/>
                <a:gd name="connsiteX1" fmla="*/ 733425 w 736600"/>
                <a:gd name="connsiteY1" fmla="*/ 0 h 1104900"/>
                <a:gd name="connsiteX2" fmla="*/ 736600 w 736600"/>
                <a:gd name="connsiteY2" fmla="*/ 806450 h 1104900"/>
                <a:gd name="connsiteX3" fmla="*/ 0 w 736600"/>
                <a:gd name="connsiteY3" fmla="*/ 1104900 h 1104900"/>
                <a:gd name="connsiteX4" fmla="*/ 0 w 736600"/>
                <a:gd name="connsiteY4" fmla="*/ 285750 h 1104900"/>
                <a:gd name="connsiteX0" fmla="*/ 0 w 736600"/>
                <a:gd name="connsiteY0" fmla="*/ 278606 h 1104900"/>
                <a:gd name="connsiteX1" fmla="*/ 733425 w 736600"/>
                <a:gd name="connsiteY1" fmla="*/ 0 h 1104900"/>
                <a:gd name="connsiteX2" fmla="*/ 736600 w 736600"/>
                <a:gd name="connsiteY2" fmla="*/ 806450 h 1104900"/>
                <a:gd name="connsiteX3" fmla="*/ 0 w 736600"/>
                <a:gd name="connsiteY3" fmla="*/ 1104900 h 1104900"/>
                <a:gd name="connsiteX4" fmla="*/ 0 w 736600"/>
                <a:gd name="connsiteY4" fmla="*/ 278606 h 1104900"/>
                <a:gd name="connsiteX0" fmla="*/ 0 w 736600"/>
                <a:gd name="connsiteY0" fmla="*/ 278606 h 1095375"/>
                <a:gd name="connsiteX1" fmla="*/ 733425 w 736600"/>
                <a:gd name="connsiteY1" fmla="*/ 0 h 1095375"/>
                <a:gd name="connsiteX2" fmla="*/ 736600 w 736600"/>
                <a:gd name="connsiteY2" fmla="*/ 806450 h 1095375"/>
                <a:gd name="connsiteX3" fmla="*/ 0 w 736600"/>
                <a:gd name="connsiteY3" fmla="*/ 1095375 h 1095375"/>
                <a:gd name="connsiteX4" fmla="*/ 0 w 736600"/>
                <a:gd name="connsiteY4" fmla="*/ 278606 h 1095375"/>
                <a:gd name="connsiteX0" fmla="*/ 0 w 736600"/>
                <a:gd name="connsiteY0" fmla="*/ 273843 h 1095375"/>
                <a:gd name="connsiteX1" fmla="*/ 733425 w 736600"/>
                <a:gd name="connsiteY1" fmla="*/ 0 h 1095375"/>
                <a:gd name="connsiteX2" fmla="*/ 736600 w 736600"/>
                <a:gd name="connsiteY2" fmla="*/ 806450 h 1095375"/>
                <a:gd name="connsiteX3" fmla="*/ 0 w 736600"/>
                <a:gd name="connsiteY3" fmla="*/ 1095375 h 1095375"/>
                <a:gd name="connsiteX4" fmla="*/ 0 w 736600"/>
                <a:gd name="connsiteY4" fmla="*/ 273843 h 1095375"/>
                <a:gd name="connsiteX0" fmla="*/ 0 w 736600"/>
                <a:gd name="connsiteY0" fmla="*/ 235772 h 1095375"/>
                <a:gd name="connsiteX1" fmla="*/ 733425 w 736600"/>
                <a:gd name="connsiteY1" fmla="*/ 0 h 1095375"/>
                <a:gd name="connsiteX2" fmla="*/ 736600 w 736600"/>
                <a:gd name="connsiteY2" fmla="*/ 806450 h 1095375"/>
                <a:gd name="connsiteX3" fmla="*/ 0 w 736600"/>
                <a:gd name="connsiteY3" fmla="*/ 1095375 h 1095375"/>
                <a:gd name="connsiteX4" fmla="*/ 0 w 736600"/>
                <a:gd name="connsiteY4" fmla="*/ 235772 h 1095375"/>
                <a:gd name="connsiteX0" fmla="*/ 0 w 1050925"/>
                <a:gd name="connsiteY0" fmla="*/ 235772 h 1095375"/>
                <a:gd name="connsiteX1" fmla="*/ 733425 w 1050925"/>
                <a:gd name="connsiteY1" fmla="*/ 0 h 1095375"/>
                <a:gd name="connsiteX2" fmla="*/ 1050925 w 1050925"/>
                <a:gd name="connsiteY2" fmla="*/ 784695 h 1095375"/>
                <a:gd name="connsiteX3" fmla="*/ 0 w 1050925"/>
                <a:gd name="connsiteY3" fmla="*/ 1095375 h 1095375"/>
                <a:gd name="connsiteX4" fmla="*/ 0 w 1050925"/>
                <a:gd name="connsiteY4" fmla="*/ 235772 h 1095375"/>
                <a:gd name="connsiteX0" fmla="*/ 0 w 1050925"/>
                <a:gd name="connsiteY0" fmla="*/ 330951 h 1190554"/>
                <a:gd name="connsiteX1" fmla="*/ 1041400 w 1050925"/>
                <a:gd name="connsiteY1" fmla="*/ 0 h 1190554"/>
                <a:gd name="connsiteX2" fmla="*/ 1050925 w 1050925"/>
                <a:gd name="connsiteY2" fmla="*/ 879874 h 1190554"/>
                <a:gd name="connsiteX3" fmla="*/ 0 w 1050925"/>
                <a:gd name="connsiteY3" fmla="*/ 1190554 h 1190554"/>
                <a:gd name="connsiteX4" fmla="*/ 0 w 1050925"/>
                <a:gd name="connsiteY4" fmla="*/ 330951 h 1190554"/>
                <a:gd name="connsiteX0" fmla="*/ 0 w 1393834"/>
                <a:gd name="connsiteY0" fmla="*/ 424770 h 1284373"/>
                <a:gd name="connsiteX1" fmla="*/ 1393825 w 1393834"/>
                <a:gd name="connsiteY1" fmla="*/ 0 h 1284373"/>
                <a:gd name="connsiteX2" fmla="*/ 1050925 w 1393834"/>
                <a:gd name="connsiteY2" fmla="*/ 973693 h 1284373"/>
                <a:gd name="connsiteX3" fmla="*/ 0 w 1393834"/>
                <a:gd name="connsiteY3" fmla="*/ 1284373 h 1284373"/>
                <a:gd name="connsiteX4" fmla="*/ 0 w 1393834"/>
                <a:gd name="connsiteY4" fmla="*/ 424770 h 1284373"/>
                <a:gd name="connsiteX0" fmla="*/ 0 w 1394150"/>
                <a:gd name="connsiteY0" fmla="*/ 424770 h 1284373"/>
                <a:gd name="connsiteX1" fmla="*/ 1393825 w 1394150"/>
                <a:gd name="connsiteY1" fmla="*/ 0 h 1284373"/>
                <a:gd name="connsiteX2" fmla="*/ 1389063 w 1394150"/>
                <a:gd name="connsiteY2" fmla="*/ 847242 h 1284373"/>
                <a:gd name="connsiteX3" fmla="*/ 0 w 1394150"/>
                <a:gd name="connsiteY3" fmla="*/ 1284373 h 1284373"/>
                <a:gd name="connsiteX4" fmla="*/ 0 w 1394150"/>
                <a:gd name="connsiteY4" fmla="*/ 424770 h 1284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150" h="1284373">
                  <a:moveTo>
                    <a:pt x="0" y="424770"/>
                  </a:moveTo>
                  <a:lnTo>
                    <a:pt x="1393825" y="0"/>
                  </a:lnTo>
                  <a:cubicBezTo>
                    <a:pt x="1395942" y="270933"/>
                    <a:pt x="1386946" y="576309"/>
                    <a:pt x="1389063" y="847242"/>
                  </a:cubicBezTo>
                  <a:lnTo>
                    <a:pt x="0" y="1284373"/>
                  </a:lnTo>
                  <a:lnTo>
                    <a:pt x="0" y="424770"/>
                  </a:lnTo>
                  <a:close/>
                </a:path>
              </a:pathLst>
            </a:custGeom>
            <a:grpFill/>
            <a:ln w="254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98090" y="2340259"/>
            <a:ext cx="3143023" cy="618674"/>
            <a:chOff x="5927946" y="1628401"/>
            <a:chExt cx="2973633" cy="585331"/>
          </a:xfrm>
        </p:grpSpPr>
        <p:sp>
          <p:nvSpPr>
            <p:cNvPr id="32" name="矩形 121"/>
            <p:cNvSpPr/>
            <p:nvPr/>
          </p:nvSpPr>
          <p:spPr>
            <a:xfrm rot="14787424">
              <a:off x="7853188" y="1135678"/>
              <a:ext cx="555667" cy="1541114"/>
            </a:xfrm>
            <a:custGeom>
              <a:avLst/>
              <a:gdLst>
                <a:gd name="connsiteX0" fmla="*/ 0 w 343981"/>
                <a:gd name="connsiteY0" fmla="*/ 0 h 1213049"/>
                <a:gd name="connsiteX1" fmla="*/ 343981 w 343981"/>
                <a:gd name="connsiteY1" fmla="*/ 0 h 1213049"/>
                <a:gd name="connsiteX2" fmla="*/ 343981 w 343981"/>
                <a:gd name="connsiteY2" fmla="*/ 1213049 h 1213049"/>
                <a:gd name="connsiteX3" fmla="*/ 0 w 343981"/>
                <a:gd name="connsiteY3" fmla="*/ 1213049 h 1213049"/>
                <a:gd name="connsiteX4" fmla="*/ 0 w 343981"/>
                <a:gd name="connsiteY4" fmla="*/ 0 h 1213049"/>
                <a:gd name="connsiteX0" fmla="*/ 0 w 368434"/>
                <a:gd name="connsiteY0" fmla="*/ 0 h 1213049"/>
                <a:gd name="connsiteX1" fmla="*/ 368434 w 368434"/>
                <a:gd name="connsiteY1" fmla="*/ 301569 h 1213049"/>
                <a:gd name="connsiteX2" fmla="*/ 343981 w 368434"/>
                <a:gd name="connsiteY2" fmla="*/ 1213049 h 1213049"/>
                <a:gd name="connsiteX3" fmla="*/ 0 w 368434"/>
                <a:gd name="connsiteY3" fmla="*/ 1213049 h 1213049"/>
                <a:gd name="connsiteX4" fmla="*/ 0 w 368434"/>
                <a:gd name="connsiteY4" fmla="*/ 0 h 1213049"/>
                <a:gd name="connsiteX0" fmla="*/ 0 w 400430"/>
                <a:gd name="connsiteY0" fmla="*/ 0 h 1091922"/>
                <a:gd name="connsiteX1" fmla="*/ 400430 w 400430"/>
                <a:gd name="connsiteY1" fmla="*/ 180442 h 1091922"/>
                <a:gd name="connsiteX2" fmla="*/ 375977 w 400430"/>
                <a:gd name="connsiteY2" fmla="*/ 1091922 h 1091922"/>
                <a:gd name="connsiteX3" fmla="*/ 31996 w 400430"/>
                <a:gd name="connsiteY3" fmla="*/ 1091922 h 1091922"/>
                <a:gd name="connsiteX4" fmla="*/ 0 w 400430"/>
                <a:gd name="connsiteY4" fmla="*/ 0 h 1091922"/>
                <a:gd name="connsiteX0" fmla="*/ 0 w 401671"/>
                <a:gd name="connsiteY0" fmla="*/ 0 h 1091922"/>
                <a:gd name="connsiteX1" fmla="*/ 400430 w 401671"/>
                <a:gd name="connsiteY1" fmla="*/ 180442 h 1091922"/>
                <a:gd name="connsiteX2" fmla="*/ 401671 w 401671"/>
                <a:gd name="connsiteY2" fmla="*/ 770643 h 1091922"/>
                <a:gd name="connsiteX3" fmla="*/ 31996 w 401671"/>
                <a:gd name="connsiteY3" fmla="*/ 1091922 h 1091922"/>
                <a:gd name="connsiteX4" fmla="*/ 0 w 401671"/>
                <a:gd name="connsiteY4" fmla="*/ 0 h 1091922"/>
                <a:gd name="connsiteX0" fmla="*/ 63120 w 464791"/>
                <a:gd name="connsiteY0" fmla="*/ 0 h 1310226"/>
                <a:gd name="connsiteX1" fmla="*/ 463550 w 464791"/>
                <a:gd name="connsiteY1" fmla="*/ 180442 h 1310226"/>
                <a:gd name="connsiteX2" fmla="*/ 464791 w 464791"/>
                <a:gd name="connsiteY2" fmla="*/ 770643 h 1310226"/>
                <a:gd name="connsiteX3" fmla="*/ 0 w 464791"/>
                <a:gd name="connsiteY3" fmla="*/ 1310226 h 1310226"/>
                <a:gd name="connsiteX4" fmla="*/ 63120 w 464791"/>
                <a:gd name="connsiteY4" fmla="*/ 0 h 1310226"/>
                <a:gd name="connsiteX0" fmla="*/ 63120 w 494793"/>
                <a:gd name="connsiteY0" fmla="*/ 0 h 1310226"/>
                <a:gd name="connsiteX1" fmla="*/ 463550 w 494793"/>
                <a:gd name="connsiteY1" fmla="*/ 180442 h 1310226"/>
                <a:gd name="connsiteX2" fmla="*/ 494793 w 494793"/>
                <a:gd name="connsiteY2" fmla="*/ 773325 h 1310226"/>
                <a:gd name="connsiteX3" fmla="*/ 0 w 494793"/>
                <a:gd name="connsiteY3" fmla="*/ 1310226 h 1310226"/>
                <a:gd name="connsiteX4" fmla="*/ 63120 w 494793"/>
                <a:gd name="connsiteY4" fmla="*/ 0 h 1310226"/>
                <a:gd name="connsiteX0" fmla="*/ 123994 w 555667"/>
                <a:gd name="connsiteY0" fmla="*/ 0 h 1449940"/>
                <a:gd name="connsiteX1" fmla="*/ 524424 w 555667"/>
                <a:gd name="connsiteY1" fmla="*/ 180442 h 1449940"/>
                <a:gd name="connsiteX2" fmla="*/ 555667 w 555667"/>
                <a:gd name="connsiteY2" fmla="*/ 773325 h 1449940"/>
                <a:gd name="connsiteX3" fmla="*/ 0 w 555667"/>
                <a:gd name="connsiteY3" fmla="*/ 1449940 h 1449940"/>
                <a:gd name="connsiteX4" fmla="*/ 123994 w 555667"/>
                <a:gd name="connsiteY4" fmla="*/ 0 h 1449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667" h="1449940">
                  <a:moveTo>
                    <a:pt x="123994" y="0"/>
                  </a:moveTo>
                  <a:lnTo>
                    <a:pt x="524424" y="180442"/>
                  </a:lnTo>
                  <a:cubicBezTo>
                    <a:pt x="524838" y="377176"/>
                    <a:pt x="555253" y="576591"/>
                    <a:pt x="555667" y="773325"/>
                  </a:cubicBezTo>
                  <a:lnTo>
                    <a:pt x="0" y="1449940"/>
                  </a:lnTo>
                  <a:lnTo>
                    <a:pt x="123994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chemeClr val="tx1">
                    <a:lumMod val="95000"/>
                    <a:lumOff val="5000"/>
                    <a:alpha val="50000"/>
                  </a:schemeClr>
                </a:gs>
                <a:gs pos="70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3000000" scaled="0"/>
              <a:tileRect/>
            </a:gra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121"/>
            <p:cNvSpPr/>
            <p:nvPr/>
          </p:nvSpPr>
          <p:spPr>
            <a:xfrm rot="6812625">
              <a:off x="6320158" y="1317168"/>
              <a:ext cx="504352" cy="1288775"/>
            </a:xfrm>
            <a:custGeom>
              <a:avLst/>
              <a:gdLst>
                <a:gd name="connsiteX0" fmla="*/ 0 w 343981"/>
                <a:gd name="connsiteY0" fmla="*/ 0 h 1213049"/>
                <a:gd name="connsiteX1" fmla="*/ 343981 w 343981"/>
                <a:gd name="connsiteY1" fmla="*/ 0 h 1213049"/>
                <a:gd name="connsiteX2" fmla="*/ 343981 w 343981"/>
                <a:gd name="connsiteY2" fmla="*/ 1213049 h 1213049"/>
                <a:gd name="connsiteX3" fmla="*/ 0 w 343981"/>
                <a:gd name="connsiteY3" fmla="*/ 1213049 h 1213049"/>
                <a:gd name="connsiteX4" fmla="*/ 0 w 343981"/>
                <a:gd name="connsiteY4" fmla="*/ 0 h 1213049"/>
                <a:gd name="connsiteX0" fmla="*/ 0 w 368434"/>
                <a:gd name="connsiteY0" fmla="*/ 0 h 1213049"/>
                <a:gd name="connsiteX1" fmla="*/ 368434 w 368434"/>
                <a:gd name="connsiteY1" fmla="*/ 301569 h 1213049"/>
                <a:gd name="connsiteX2" fmla="*/ 343981 w 368434"/>
                <a:gd name="connsiteY2" fmla="*/ 1213049 h 1213049"/>
                <a:gd name="connsiteX3" fmla="*/ 0 w 368434"/>
                <a:gd name="connsiteY3" fmla="*/ 1213049 h 1213049"/>
                <a:gd name="connsiteX4" fmla="*/ 0 w 368434"/>
                <a:gd name="connsiteY4" fmla="*/ 0 h 1213049"/>
                <a:gd name="connsiteX0" fmla="*/ 0 w 400430"/>
                <a:gd name="connsiteY0" fmla="*/ 0 h 1091922"/>
                <a:gd name="connsiteX1" fmla="*/ 400430 w 400430"/>
                <a:gd name="connsiteY1" fmla="*/ 180442 h 1091922"/>
                <a:gd name="connsiteX2" fmla="*/ 375977 w 400430"/>
                <a:gd name="connsiteY2" fmla="*/ 1091922 h 1091922"/>
                <a:gd name="connsiteX3" fmla="*/ 31996 w 400430"/>
                <a:gd name="connsiteY3" fmla="*/ 1091922 h 1091922"/>
                <a:gd name="connsiteX4" fmla="*/ 0 w 400430"/>
                <a:gd name="connsiteY4" fmla="*/ 0 h 1091922"/>
                <a:gd name="connsiteX0" fmla="*/ 0 w 401671"/>
                <a:gd name="connsiteY0" fmla="*/ 0 h 1091922"/>
                <a:gd name="connsiteX1" fmla="*/ 400430 w 401671"/>
                <a:gd name="connsiteY1" fmla="*/ 180442 h 1091922"/>
                <a:gd name="connsiteX2" fmla="*/ 401671 w 401671"/>
                <a:gd name="connsiteY2" fmla="*/ 770643 h 1091922"/>
                <a:gd name="connsiteX3" fmla="*/ 31996 w 401671"/>
                <a:gd name="connsiteY3" fmla="*/ 1091922 h 1091922"/>
                <a:gd name="connsiteX4" fmla="*/ 0 w 401671"/>
                <a:gd name="connsiteY4" fmla="*/ 0 h 1091922"/>
                <a:gd name="connsiteX0" fmla="*/ 63120 w 464791"/>
                <a:gd name="connsiteY0" fmla="*/ 0 h 1310226"/>
                <a:gd name="connsiteX1" fmla="*/ 463550 w 464791"/>
                <a:gd name="connsiteY1" fmla="*/ 180442 h 1310226"/>
                <a:gd name="connsiteX2" fmla="*/ 464791 w 464791"/>
                <a:gd name="connsiteY2" fmla="*/ 770643 h 1310226"/>
                <a:gd name="connsiteX3" fmla="*/ 0 w 464791"/>
                <a:gd name="connsiteY3" fmla="*/ 1310226 h 1310226"/>
                <a:gd name="connsiteX4" fmla="*/ 63120 w 464791"/>
                <a:gd name="connsiteY4" fmla="*/ 0 h 1310226"/>
                <a:gd name="connsiteX0" fmla="*/ 63120 w 494793"/>
                <a:gd name="connsiteY0" fmla="*/ 0 h 1310226"/>
                <a:gd name="connsiteX1" fmla="*/ 463550 w 494793"/>
                <a:gd name="connsiteY1" fmla="*/ 180442 h 1310226"/>
                <a:gd name="connsiteX2" fmla="*/ 494793 w 494793"/>
                <a:gd name="connsiteY2" fmla="*/ 773325 h 1310226"/>
                <a:gd name="connsiteX3" fmla="*/ 0 w 494793"/>
                <a:gd name="connsiteY3" fmla="*/ 1310226 h 1310226"/>
                <a:gd name="connsiteX4" fmla="*/ 63120 w 494793"/>
                <a:gd name="connsiteY4" fmla="*/ 0 h 1310226"/>
                <a:gd name="connsiteX0" fmla="*/ 123994 w 555667"/>
                <a:gd name="connsiteY0" fmla="*/ 0 h 1449940"/>
                <a:gd name="connsiteX1" fmla="*/ 524424 w 555667"/>
                <a:gd name="connsiteY1" fmla="*/ 180442 h 1449940"/>
                <a:gd name="connsiteX2" fmla="*/ 555667 w 555667"/>
                <a:gd name="connsiteY2" fmla="*/ 773325 h 1449940"/>
                <a:gd name="connsiteX3" fmla="*/ 0 w 555667"/>
                <a:gd name="connsiteY3" fmla="*/ 1449940 h 1449940"/>
                <a:gd name="connsiteX4" fmla="*/ 123994 w 555667"/>
                <a:gd name="connsiteY4" fmla="*/ 0 h 1449940"/>
                <a:gd name="connsiteX0" fmla="*/ 123994 w 619071"/>
                <a:gd name="connsiteY0" fmla="*/ 0 h 1449940"/>
                <a:gd name="connsiteX1" fmla="*/ 524424 w 619071"/>
                <a:gd name="connsiteY1" fmla="*/ 180442 h 1449940"/>
                <a:gd name="connsiteX2" fmla="*/ 619071 w 619071"/>
                <a:gd name="connsiteY2" fmla="*/ 1288775 h 1449940"/>
                <a:gd name="connsiteX3" fmla="*/ 0 w 619071"/>
                <a:gd name="connsiteY3" fmla="*/ 1449940 h 1449940"/>
                <a:gd name="connsiteX4" fmla="*/ 123994 w 619071"/>
                <a:gd name="connsiteY4" fmla="*/ 0 h 1449940"/>
                <a:gd name="connsiteX0" fmla="*/ 9275 w 504352"/>
                <a:gd name="connsiteY0" fmla="*/ 0 h 1288775"/>
                <a:gd name="connsiteX1" fmla="*/ 409705 w 504352"/>
                <a:gd name="connsiteY1" fmla="*/ 180442 h 1288775"/>
                <a:gd name="connsiteX2" fmla="*/ 504352 w 504352"/>
                <a:gd name="connsiteY2" fmla="*/ 1288775 h 1288775"/>
                <a:gd name="connsiteX3" fmla="*/ 0 w 504352"/>
                <a:gd name="connsiteY3" fmla="*/ 676468 h 1288775"/>
                <a:gd name="connsiteX4" fmla="*/ 9275 w 504352"/>
                <a:gd name="connsiteY4" fmla="*/ 0 h 128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4352" h="1288775">
                  <a:moveTo>
                    <a:pt x="9275" y="0"/>
                  </a:moveTo>
                  <a:lnTo>
                    <a:pt x="409705" y="180442"/>
                  </a:lnTo>
                  <a:cubicBezTo>
                    <a:pt x="410119" y="377176"/>
                    <a:pt x="503938" y="1092041"/>
                    <a:pt x="504352" y="1288775"/>
                  </a:cubicBezTo>
                  <a:lnTo>
                    <a:pt x="0" y="676468"/>
                  </a:lnTo>
                  <a:lnTo>
                    <a:pt x="9275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chemeClr val="tx1">
                    <a:lumMod val="95000"/>
                    <a:lumOff val="5000"/>
                    <a:alpha val="50000"/>
                  </a:schemeClr>
                </a:gs>
                <a:gs pos="89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2400000" scaled="0"/>
              <a:tileRect/>
            </a:gra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668712" y="1712730"/>
            <a:ext cx="1562123" cy="1351943"/>
            <a:chOff x="6563332" y="2941130"/>
            <a:chExt cx="2108200" cy="1824546"/>
          </a:xfrm>
          <a:solidFill>
            <a:srgbClr val="FFC000"/>
          </a:solidFill>
          <a:effectLst>
            <a:outerShdw blurRad="50800" dist="381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5" name="矩形 8"/>
            <p:cNvSpPr/>
            <p:nvPr/>
          </p:nvSpPr>
          <p:spPr>
            <a:xfrm>
              <a:off x="6563332" y="3368898"/>
              <a:ext cx="1057275" cy="1396778"/>
            </a:xfrm>
            <a:custGeom>
              <a:avLst/>
              <a:gdLst>
                <a:gd name="connsiteX0" fmla="*/ 0 w 749300"/>
                <a:gd name="connsiteY0" fmla="*/ 0 h 819150"/>
                <a:gd name="connsiteX1" fmla="*/ 749300 w 749300"/>
                <a:gd name="connsiteY1" fmla="*/ 0 h 819150"/>
                <a:gd name="connsiteX2" fmla="*/ 749300 w 749300"/>
                <a:gd name="connsiteY2" fmla="*/ 819150 h 819150"/>
                <a:gd name="connsiteX3" fmla="*/ 0 w 749300"/>
                <a:gd name="connsiteY3" fmla="*/ 819150 h 819150"/>
                <a:gd name="connsiteX4" fmla="*/ 0 w 749300"/>
                <a:gd name="connsiteY4" fmla="*/ 0 h 819150"/>
                <a:gd name="connsiteX0" fmla="*/ 0 w 749300"/>
                <a:gd name="connsiteY0" fmla="*/ 0 h 1092200"/>
                <a:gd name="connsiteX1" fmla="*/ 749300 w 749300"/>
                <a:gd name="connsiteY1" fmla="*/ 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984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603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1073150"/>
                <a:gd name="connsiteY0" fmla="*/ 0 h 1092200"/>
                <a:gd name="connsiteX1" fmla="*/ 1073150 w 1073150"/>
                <a:gd name="connsiteY1" fmla="*/ 330310 h 1092200"/>
                <a:gd name="connsiteX2" fmla="*/ 749300 w 1073150"/>
                <a:gd name="connsiteY2" fmla="*/ 1092200 h 1092200"/>
                <a:gd name="connsiteX3" fmla="*/ 0 w 1073150"/>
                <a:gd name="connsiteY3" fmla="*/ 819150 h 1092200"/>
                <a:gd name="connsiteX4" fmla="*/ 0 w 1073150"/>
                <a:gd name="connsiteY4" fmla="*/ 0 h 1092200"/>
                <a:gd name="connsiteX0" fmla="*/ 0 w 1073150"/>
                <a:gd name="connsiteY0" fmla="*/ 0 h 1094655"/>
                <a:gd name="connsiteX1" fmla="*/ 1073150 w 1073150"/>
                <a:gd name="connsiteY1" fmla="*/ 330310 h 1094655"/>
                <a:gd name="connsiteX2" fmla="*/ 1054100 w 1073150"/>
                <a:gd name="connsiteY2" fmla="*/ 1094655 h 1094655"/>
                <a:gd name="connsiteX3" fmla="*/ 0 w 1073150"/>
                <a:gd name="connsiteY3" fmla="*/ 819150 h 1094655"/>
                <a:gd name="connsiteX4" fmla="*/ 0 w 1073150"/>
                <a:gd name="connsiteY4" fmla="*/ 0 h 1094655"/>
                <a:gd name="connsiteX0" fmla="*/ 0 w 1057275"/>
                <a:gd name="connsiteY0" fmla="*/ 0 h 1094655"/>
                <a:gd name="connsiteX1" fmla="*/ 1057275 w 1057275"/>
                <a:gd name="connsiteY1" fmla="*/ 320491 h 1094655"/>
                <a:gd name="connsiteX2" fmla="*/ 1054100 w 1057275"/>
                <a:gd name="connsiteY2" fmla="*/ 1094655 h 1094655"/>
                <a:gd name="connsiteX3" fmla="*/ 0 w 1057275"/>
                <a:gd name="connsiteY3" fmla="*/ 819150 h 1094655"/>
                <a:gd name="connsiteX4" fmla="*/ 0 w 1057275"/>
                <a:gd name="connsiteY4" fmla="*/ 0 h 1094655"/>
                <a:gd name="connsiteX0" fmla="*/ 0 w 1057275"/>
                <a:gd name="connsiteY0" fmla="*/ 0 h 1079926"/>
                <a:gd name="connsiteX1" fmla="*/ 1057275 w 1057275"/>
                <a:gd name="connsiteY1" fmla="*/ 305762 h 1079926"/>
                <a:gd name="connsiteX2" fmla="*/ 1054100 w 1057275"/>
                <a:gd name="connsiteY2" fmla="*/ 1079926 h 1079926"/>
                <a:gd name="connsiteX3" fmla="*/ 0 w 1057275"/>
                <a:gd name="connsiteY3" fmla="*/ 804421 h 1079926"/>
                <a:gd name="connsiteX4" fmla="*/ 0 w 1057275"/>
                <a:gd name="connsiteY4" fmla="*/ 0 h 1079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275" h="1079926">
                  <a:moveTo>
                    <a:pt x="0" y="0"/>
                  </a:moveTo>
                  <a:lnTo>
                    <a:pt x="1057275" y="305762"/>
                  </a:lnTo>
                  <a:cubicBezTo>
                    <a:pt x="1056217" y="563817"/>
                    <a:pt x="1055158" y="821871"/>
                    <a:pt x="1054100" y="1079926"/>
                  </a:cubicBezTo>
                  <a:lnTo>
                    <a:pt x="0" y="80442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8"/>
            <p:cNvSpPr/>
            <p:nvPr/>
          </p:nvSpPr>
          <p:spPr>
            <a:xfrm>
              <a:off x="6563333" y="2941130"/>
              <a:ext cx="2092987" cy="817433"/>
            </a:xfrm>
            <a:custGeom>
              <a:avLst/>
              <a:gdLst>
                <a:gd name="connsiteX0" fmla="*/ 0 w 749300"/>
                <a:gd name="connsiteY0" fmla="*/ 0 h 819150"/>
                <a:gd name="connsiteX1" fmla="*/ 749300 w 749300"/>
                <a:gd name="connsiteY1" fmla="*/ 0 h 819150"/>
                <a:gd name="connsiteX2" fmla="*/ 749300 w 749300"/>
                <a:gd name="connsiteY2" fmla="*/ 819150 h 819150"/>
                <a:gd name="connsiteX3" fmla="*/ 0 w 749300"/>
                <a:gd name="connsiteY3" fmla="*/ 819150 h 819150"/>
                <a:gd name="connsiteX4" fmla="*/ 0 w 749300"/>
                <a:gd name="connsiteY4" fmla="*/ 0 h 819150"/>
                <a:gd name="connsiteX0" fmla="*/ 0 w 749300"/>
                <a:gd name="connsiteY0" fmla="*/ 0 h 1092200"/>
                <a:gd name="connsiteX1" fmla="*/ 749300 w 749300"/>
                <a:gd name="connsiteY1" fmla="*/ 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984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603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1473200"/>
                <a:gd name="connsiteY0" fmla="*/ 0 h 1092200"/>
                <a:gd name="connsiteX1" fmla="*/ 1473200 w 1473200"/>
                <a:gd name="connsiteY1" fmla="*/ 825500 h 1092200"/>
                <a:gd name="connsiteX2" fmla="*/ 749300 w 1473200"/>
                <a:gd name="connsiteY2" fmla="*/ 1092200 h 1092200"/>
                <a:gd name="connsiteX3" fmla="*/ 0 w 1473200"/>
                <a:gd name="connsiteY3" fmla="*/ 819150 h 1092200"/>
                <a:gd name="connsiteX4" fmla="*/ 0 w 1473200"/>
                <a:gd name="connsiteY4" fmla="*/ 0 h 1092200"/>
                <a:gd name="connsiteX0" fmla="*/ 730250 w 1473200"/>
                <a:gd name="connsiteY0" fmla="*/ 0 h 514350"/>
                <a:gd name="connsiteX1" fmla="*/ 1473200 w 1473200"/>
                <a:gd name="connsiteY1" fmla="*/ 247650 h 514350"/>
                <a:gd name="connsiteX2" fmla="*/ 749300 w 1473200"/>
                <a:gd name="connsiteY2" fmla="*/ 514350 h 514350"/>
                <a:gd name="connsiteX3" fmla="*/ 0 w 1473200"/>
                <a:gd name="connsiteY3" fmla="*/ 241300 h 514350"/>
                <a:gd name="connsiteX4" fmla="*/ 730250 w 1473200"/>
                <a:gd name="connsiteY4" fmla="*/ 0 h 514350"/>
                <a:gd name="connsiteX0" fmla="*/ 755650 w 1473200"/>
                <a:gd name="connsiteY0" fmla="*/ 0 h 577850"/>
                <a:gd name="connsiteX1" fmla="*/ 1473200 w 1473200"/>
                <a:gd name="connsiteY1" fmla="*/ 311150 h 577850"/>
                <a:gd name="connsiteX2" fmla="*/ 749300 w 1473200"/>
                <a:gd name="connsiteY2" fmla="*/ 577850 h 577850"/>
                <a:gd name="connsiteX3" fmla="*/ 0 w 1473200"/>
                <a:gd name="connsiteY3" fmla="*/ 304800 h 577850"/>
                <a:gd name="connsiteX4" fmla="*/ 755650 w 1473200"/>
                <a:gd name="connsiteY4" fmla="*/ 0 h 577850"/>
                <a:gd name="connsiteX0" fmla="*/ 755650 w 1479550"/>
                <a:gd name="connsiteY0" fmla="*/ 0 h 577850"/>
                <a:gd name="connsiteX1" fmla="*/ 1479550 w 1479550"/>
                <a:gd name="connsiteY1" fmla="*/ 311150 h 577850"/>
                <a:gd name="connsiteX2" fmla="*/ 749300 w 1479550"/>
                <a:gd name="connsiteY2" fmla="*/ 577850 h 577850"/>
                <a:gd name="connsiteX3" fmla="*/ 0 w 1479550"/>
                <a:gd name="connsiteY3" fmla="*/ 304800 h 577850"/>
                <a:gd name="connsiteX4" fmla="*/ 755650 w 1479550"/>
                <a:gd name="connsiteY4" fmla="*/ 0 h 57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9550" h="577850">
                  <a:moveTo>
                    <a:pt x="755650" y="0"/>
                  </a:moveTo>
                  <a:lnTo>
                    <a:pt x="1479550" y="311150"/>
                  </a:lnTo>
                  <a:lnTo>
                    <a:pt x="749300" y="577850"/>
                  </a:lnTo>
                  <a:lnTo>
                    <a:pt x="0" y="304800"/>
                  </a:lnTo>
                  <a:lnTo>
                    <a:pt x="755650" y="0"/>
                  </a:lnTo>
                  <a:close/>
                </a:path>
              </a:pathLst>
            </a:custGeom>
            <a:grpFill/>
            <a:ln w="254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8"/>
            <p:cNvSpPr/>
            <p:nvPr/>
          </p:nvSpPr>
          <p:spPr>
            <a:xfrm>
              <a:off x="7620607" y="3375656"/>
              <a:ext cx="1050925" cy="1390020"/>
            </a:xfrm>
            <a:custGeom>
              <a:avLst/>
              <a:gdLst>
                <a:gd name="connsiteX0" fmla="*/ 0 w 749300"/>
                <a:gd name="connsiteY0" fmla="*/ 0 h 819150"/>
                <a:gd name="connsiteX1" fmla="*/ 749300 w 749300"/>
                <a:gd name="connsiteY1" fmla="*/ 0 h 819150"/>
                <a:gd name="connsiteX2" fmla="*/ 749300 w 749300"/>
                <a:gd name="connsiteY2" fmla="*/ 819150 h 819150"/>
                <a:gd name="connsiteX3" fmla="*/ 0 w 749300"/>
                <a:gd name="connsiteY3" fmla="*/ 819150 h 819150"/>
                <a:gd name="connsiteX4" fmla="*/ 0 w 749300"/>
                <a:gd name="connsiteY4" fmla="*/ 0 h 819150"/>
                <a:gd name="connsiteX0" fmla="*/ 0 w 749300"/>
                <a:gd name="connsiteY0" fmla="*/ 0 h 1092200"/>
                <a:gd name="connsiteX1" fmla="*/ 749300 w 749300"/>
                <a:gd name="connsiteY1" fmla="*/ 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984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603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263525 h 1355725"/>
                <a:gd name="connsiteX1" fmla="*/ 733425 w 749300"/>
                <a:gd name="connsiteY1" fmla="*/ 0 h 1355725"/>
                <a:gd name="connsiteX2" fmla="*/ 749300 w 749300"/>
                <a:gd name="connsiteY2" fmla="*/ 1355725 h 1355725"/>
                <a:gd name="connsiteX3" fmla="*/ 0 w 749300"/>
                <a:gd name="connsiteY3" fmla="*/ 1082675 h 1355725"/>
                <a:gd name="connsiteX4" fmla="*/ 0 w 749300"/>
                <a:gd name="connsiteY4" fmla="*/ 263525 h 1355725"/>
                <a:gd name="connsiteX0" fmla="*/ 0 w 739775"/>
                <a:gd name="connsiteY0" fmla="*/ 263525 h 1082675"/>
                <a:gd name="connsiteX1" fmla="*/ 733425 w 739775"/>
                <a:gd name="connsiteY1" fmla="*/ 0 h 1082675"/>
                <a:gd name="connsiteX2" fmla="*/ 739775 w 739775"/>
                <a:gd name="connsiteY2" fmla="*/ 812800 h 1082675"/>
                <a:gd name="connsiteX3" fmla="*/ 0 w 739775"/>
                <a:gd name="connsiteY3" fmla="*/ 1082675 h 1082675"/>
                <a:gd name="connsiteX4" fmla="*/ 0 w 739775"/>
                <a:gd name="connsiteY4" fmla="*/ 263525 h 1082675"/>
                <a:gd name="connsiteX0" fmla="*/ 0 w 739775"/>
                <a:gd name="connsiteY0" fmla="*/ 263525 h 1082675"/>
                <a:gd name="connsiteX1" fmla="*/ 733425 w 739775"/>
                <a:gd name="connsiteY1" fmla="*/ 0 h 1082675"/>
                <a:gd name="connsiteX2" fmla="*/ 739775 w 739775"/>
                <a:gd name="connsiteY2" fmla="*/ 663575 h 1082675"/>
                <a:gd name="connsiteX3" fmla="*/ 0 w 739775"/>
                <a:gd name="connsiteY3" fmla="*/ 1082675 h 1082675"/>
                <a:gd name="connsiteX4" fmla="*/ 0 w 739775"/>
                <a:gd name="connsiteY4" fmla="*/ 263525 h 1082675"/>
                <a:gd name="connsiteX0" fmla="*/ 0 w 736600"/>
                <a:gd name="connsiteY0" fmla="*/ 263525 h 1082675"/>
                <a:gd name="connsiteX1" fmla="*/ 733425 w 736600"/>
                <a:gd name="connsiteY1" fmla="*/ 0 h 1082675"/>
                <a:gd name="connsiteX2" fmla="*/ 736600 w 736600"/>
                <a:gd name="connsiteY2" fmla="*/ 784225 h 1082675"/>
                <a:gd name="connsiteX3" fmla="*/ 0 w 736600"/>
                <a:gd name="connsiteY3" fmla="*/ 1082675 h 1082675"/>
                <a:gd name="connsiteX4" fmla="*/ 0 w 736600"/>
                <a:gd name="connsiteY4" fmla="*/ 263525 h 1082675"/>
                <a:gd name="connsiteX0" fmla="*/ 0 w 736600"/>
                <a:gd name="connsiteY0" fmla="*/ 285750 h 1104900"/>
                <a:gd name="connsiteX1" fmla="*/ 733425 w 736600"/>
                <a:gd name="connsiteY1" fmla="*/ 0 h 1104900"/>
                <a:gd name="connsiteX2" fmla="*/ 736600 w 736600"/>
                <a:gd name="connsiteY2" fmla="*/ 806450 h 1104900"/>
                <a:gd name="connsiteX3" fmla="*/ 0 w 736600"/>
                <a:gd name="connsiteY3" fmla="*/ 1104900 h 1104900"/>
                <a:gd name="connsiteX4" fmla="*/ 0 w 736600"/>
                <a:gd name="connsiteY4" fmla="*/ 285750 h 1104900"/>
                <a:gd name="connsiteX0" fmla="*/ 0 w 736600"/>
                <a:gd name="connsiteY0" fmla="*/ 278606 h 1104900"/>
                <a:gd name="connsiteX1" fmla="*/ 733425 w 736600"/>
                <a:gd name="connsiteY1" fmla="*/ 0 h 1104900"/>
                <a:gd name="connsiteX2" fmla="*/ 736600 w 736600"/>
                <a:gd name="connsiteY2" fmla="*/ 806450 h 1104900"/>
                <a:gd name="connsiteX3" fmla="*/ 0 w 736600"/>
                <a:gd name="connsiteY3" fmla="*/ 1104900 h 1104900"/>
                <a:gd name="connsiteX4" fmla="*/ 0 w 736600"/>
                <a:gd name="connsiteY4" fmla="*/ 278606 h 1104900"/>
                <a:gd name="connsiteX0" fmla="*/ 0 w 736600"/>
                <a:gd name="connsiteY0" fmla="*/ 278606 h 1095375"/>
                <a:gd name="connsiteX1" fmla="*/ 733425 w 736600"/>
                <a:gd name="connsiteY1" fmla="*/ 0 h 1095375"/>
                <a:gd name="connsiteX2" fmla="*/ 736600 w 736600"/>
                <a:gd name="connsiteY2" fmla="*/ 806450 h 1095375"/>
                <a:gd name="connsiteX3" fmla="*/ 0 w 736600"/>
                <a:gd name="connsiteY3" fmla="*/ 1095375 h 1095375"/>
                <a:gd name="connsiteX4" fmla="*/ 0 w 736600"/>
                <a:gd name="connsiteY4" fmla="*/ 278606 h 1095375"/>
                <a:gd name="connsiteX0" fmla="*/ 0 w 736600"/>
                <a:gd name="connsiteY0" fmla="*/ 273843 h 1095375"/>
                <a:gd name="connsiteX1" fmla="*/ 733425 w 736600"/>
                <a:gd name="connsiteY1" fmla="*/ 0 h 1095375"/>
                <a:gd name="connsiteX2" fmla="*/ 736600 w 736600"/>
                <a:gd name="connsiteY2" fmla="*/ 806450 h 1095375"/>
                <a:gd name="connsiteX3" fmla="*/ 0 w 736600"/>
                <a:gd name="connsiteY3" fmla="*/ 1095375 h 1095375"/>
                <a:gd name="connsiteX4" fmla="*/ 0 w 736600"/>
                <a:gd name="connsiteY4" fmla="*/ 273843 h 1095375"/>
                <a:gd name="connsiteX0" fmla="*/ 0 w 736600"/>
                <a:gd name="connsiteY0" fmla="*/ 235772 h 1095375"/>
                <a:gd name="connsiteX1" fmla="*/ 733425 w 736600"/>
                <a:gd name="connsiteY1" fmla="*/ 0 h 1095375"/>
                <a:gd name="connsiteX2" fmla="*/ 736600 w 736600"/>
                <a:gd name="connsiteY2" fmla="*/ 806450 h 1095375"/>
                <a:gd name="connsiteX3" fmla="*/ 0 w 736600"/>
                <a:gd name="connsiteY3" fmla="*/ 1095375 h 1095375"/>
                <a:gd name="connsiteX4" fmla="*/ 0 w 736600"/>
                <a:gd name="connsiteY4" fmla="*/ 235772 h 1095375"/>
                <a:gd name="connsiteX0" fmla="*/ 0 w 1050925"/>
                <a:gd name="connsiteY0" fmla="*/ 235772 h 1095375"/>
                <a:gd name="connsiteX1" fmla="*/ 733425 w 1050925"/>
                <a:gd name="connsiteY1" fmla="*/ 0 h 1095375"/>
                <a:gd name="connsiteX2" fmla="*/ 1050925 w 1050925"/>
                <a:gd name="connsiteY2" fmla="*/ 784695 h 1095375"/>
                <a:gd name="connsiteX3" fmla="*/ 0 w 1050925"/>
                <a:gd name="connsiteY3" fmla="*/ 1095375 h 1095375"/>
                <a:gd name="connsiteX4" fmla="*/ 0 w 1050925"/>
                <a:gd name="connsiteY4" fmla="*/ 235772 h 1095375"/>
                <a:gd name="connsiteX0" fmla="*/ 0 w 1050925"/>
                <a:gd name="connsiteY0" fmla="*/ 330951 h 1190554"/>
                <a:gd name="connsiteX1" fmla="*/ 1041400 w 1050925"/>
                <a:gd name="connsiteY1" fmla="*/ 0 h 1190554"/>
                <a:gd name="connsiteX2" fmla="*/ 1050925 w 1050925"/>
                <a:gd name="connsiteY2" fmla="*/ 879874 h 1190554"/>
                <a:gd name="connsiteX3" fmla="*/ 0 w 1050925"/>
                <a:gd name="connsiteY3" fmla="*/ 1190554 h 1190554"/>
                <a:gd name="connsiteX4" fmla="*/ 0 w 1050925"/>
                <a:gd name="connsiteY4" fmla="*/ 330951 h 119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925" h="1190554">
                  <a:moveTo>
                    <a:pt x="0" y="330951"/>
                  </a:moveTo>
                  <a:lnTo>
                    <a:pt x="1041400" y="0"/>
                  </a:lnTo>
                  <a:cubicBezTo>
                    <a:pt x="1043517" y="270933"/>
                    <a:pt x="1048808" y="608941"/>
                    <a:pt x="1050925" y="879874"/>
                  </a:cubicBezTo>
                  <a:lnTo>
                    <a:pt x="0" y="1190554"/>
                  </a:lnTo>
                  <a:lnTo>
                    <a:pt x="0" y="330951"/>
                  </a:lnTo>
                  <a:close/>
                </a:path>
              </a:pathLst>
            </a:custGeom>
            <a:grpFill/>
            <a:ln w="254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32134" y="1619577"/>
            <a:ext cx="2582067" cy="558267"/>
            <a:chOff x="6232134" y="1619577"/>
            <a:chExt cx="2582067" cy="558267"/>
          </a:xfrm>
        </p:grpSpPr>
        <p:sp>
          <p:nvSpPr>
            <p:cNvPr id="39" name="矩形 121"/>
            <p:cNvSpPr/>
            <p:nvPr/>
          </p:nvSpPr>
          <p:spPr>
            <a:xfrm rot="14787424">
              <a:off x="7811397" y="1172441"/>
              <a:ext cx="555667" cy="1449940"/>
            </a:xfrm>
            <a:custGeom>
              <a:avLst/>
              <a:gdLst>
                <a:gd name="connsiteX0" fmla="*/ 0 w 343981"/>
                <a:gd name="connsiteY0" fmla="*/ 0 h 1213049"/>
                <a:gd name="connsiteX1" fmla="*/ 343981 w 343981"/>
                <a:gd name="connsiteY1" fmla="*/ 0 h 1213049"/>
                <a:gd name="connsiteX2" fmla="*/ 343981 w 343981"/>
                <a:gd name="connsiteY2" fmla="*/ 1213049 h 1213049"/>
                <a:gd name="connsiteX3" fmla="*/ 0 w 343981"/>
                <a:gd name="connsiteY3" fmla="*/ 1213049 h 1213049"/>
                <a:gd name="connsiteX4" fmla="*/ 0 w 343981"/>
                <a:gd name="connsiteY4" fmla="*/ 0 h 1213049"/>
                <a:gd name="connsiteX0" fmla="*/ 0 w 368434"/>
                <a:gd name="connsiteY0" fmla="*/ 0 h 1213049"/>
                <a:gd name="connsiteX1" fmla="*/ 368434 w 368434"/>
                <a:gd name="connsiteY1" fmla="*/ 301569 h 1213049"/>
                <a:gd name="connsiteX2" fmla="*/ 343981 w 368434"/>
                <a:gd name="connsiteY2" fmla="*/ 1213049 h 1213049"/>
                <a:gd name="connsiteX3" fmla="*/ 0 w 368434"/>
                <a:gd name="connsiteY3" fmla="*/ 1213049 h 1213049"/>
                <a:gd name="connsiteX4" fmla="*/ 0 w 368434"/>
                <a:gd name="connsiteY4" fmla="*/ 0 h 1213049"/>
                <a:gd name="connsiteX0" fmla="*/ 0 w 400430"/>
                <a:gd name="connsiteY0" fmla="*/ 0 h 1091922"/>
                <a:gd name="connsiteX1" fmla="*/ 400430 w 400430"/>
                <a:gd name="connsiteY1" fmla="*/ 180442 h 1091922"/>
                <a:gd name="connsiteX2" fmla="*/ 375977 w 400430"/>
                <a:gd name="connsiteY2" fmla="*/ 1091922 h 1091922"/>
                <a:gd name="connsiteX3" fmla="*/ 31996 w 400430"/>
                <a:gd name="connsiteY3" fmla="*/ 1091922 h 1091922"/>
                <a:gd name="connsiteX4" fmla="*/ 0 w 400430"/>
                <a:gd name="connsiteY4" fmla="*/ 0 h 1091922"/>
                <a:gd name="connsiteX0" fmla="*/ 0 w 401671"/>
                <a:gd name="connsiteY0" fmla="*/ 0 h 1091922"/>
                <a:gd name="connsiteX1" fmla="*/ 400430 w 401671"/>
                <a:gd name="connsiteY1" fmla="*/ 180442 h 1091922"/>
                <a:gd name="connsiteX2" fmla="*/ 401671 w 401671"/>
                <a:gd name="connsiteY2" fmla="*/ 770643 h 1091922"/>
                <a:gd name="connsiteX3" fmla="*/ 31996 w 401671"/>
                <a:gd name="connsiteY3" fmla="*/ 1091922 h 1091922"/>
                <a:gd name="connsiteX4" fmla="*/ 0 w 401671"/>
                <a:gd name="connsiteY4" fmla="*/ 0 h 1091922"/>
                <a:gd name="connsiteX0" fmla="*/ 63120 w 464791"/>
                <a:gd name="connsiteY0" fmla="*/ 0 h 1310226"/>
                <a:gd name="connsiteX1" fmla="*/ 463550 w 464791"/>
                <a:gd name="connsiteY1" fmla="*/ 180442 h 1310226"/>
                <a:gd name="connsiteX2" fmla="*/ 464791 w 464791"/>
                <a:gd name="connsiteY2" fmla="*/ 770643 h 1310226"/>
                <a:gd name="connsiteX3" fmla="*/ 0 w 464791"/>
                <a:gd name="connsiteY3" fmla="*/ 1310226 h 1310226"/>
                <a:gd name="connsiteX4" fmla="*/ 63120 w 464791"/>
                <a:gd name="connsiteY4" fmla="*/ 0 h 1310226"/>
                <a:gd name="connsiteX0" fmla="*/ 63120 w 494793"/>
                <a:gd name="connsiteY0" fmla="*/ 0 h 1310226"/>
                <a:gd name="connsiteX1" fmla="*/ 463550 w 494793"/>
                <a:gd name="connsiteY1" fmla="*/ 180442 h 1310226"/>
                <a:gd name="connsiteX2" fmla="*/ 494793 w 494793"/>
                <a:gd name="connsiteY2" fmla="*/ 773325 h 1310226"/>
                <a:gd name="connsiteX3" fmla="*/ 0 w 494793"/>
                <a:gd name="connsiteY3" fmla="*/ 1310226 h 1310226"/>
                <a:gd name="connsiteX4" fmla="*/ 63120 w 494793"/>
                <a:gd name="connsiteY4" fmla="*/ 0 h 1310226"/>
                <a:gd name="connsiteX0" fmla="*/ 123994 w 555667"/>
                <a:gd name="connsiteY0" fmla="*/ 0 h 1449940"/>
                <a:gd name="connsiteX1" fmla="*/ 524424 w 555667"/>
                <a:gd name="connsiteY1" fmla="*/ 180442 h 1449940"/>
                <a:gd name="connsiteX2" fmla="*/ 555667 w 555667"/>
                <a:gd name="connsiteY2" fmla="*/ 773325 h 1449940"/>
                <a:gd name="connsiteX3" fmla="*/ 0 w 555667"/>
                <a:gd name="connsiteY3" fmla="*/ 1449940 h 1449940"/>
                <a:gd name="connsiteX4" fmla="*/ 123994 w 555667"/>
                <a:gd name="connsiteY4" fmla="*/ 0 h 1449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667" h="1449940">
                  <a:moveTo>
                    <a:pt x="123994" y="0"/>
                  </a:moveTo>
                  <a:lnTo>
                    <a:pt x="524424" y="180442"/>
                  </a:lnTo>
                  <a:cubicBezTo>
                    <a:pt x="524838" y="377176"/>
                    <a:pt x="555253" y="576591"/>
                    <a:pt x="555667" y="773325"/>
                  </a:cubicBezTo>
                  <a:lnTo>
                    <a:pt x="0" y="1449940"/>
                  </a:lnTo>
                  <a:lnTo>
                    <a:pt x="123994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chemeClr val="tx1">
                    <a:lumMod val="95000"/>
                    <a:lumOff val="5000"/>
                    <a:alpha val="50000"/>
                  </a:schemeClr>
                </a:gs>
                <a:gs pos="70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2400000" scaled="0"/>
              <a:tileRect/>
            </a:gra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121"/>
            <p:cNvSpPr/>
            <p:nvPr/>
          </p:nvSpPr>
          <p:spPr>
            <a:xfrm rot="6812625">
              <a:off x="6624346" y="1281280"/>
              <a:ext cx="504352" cy="1288775"/>
            </a:xfrm>
            <a:custGeom>
              <a:avLst/>
              <a:gdLst>
                <a:gd name="connsiteX0" fmla="*/ 0 w 343981"/>
                <a:gd name="connsiteY0" fmla="*/ 0 h 1213049"/>
                <a:gd name="connsiteX1" fmla="*/ 343981 w 343981"/>
                <a:gd name="connsiteY1" fmla="*/ 0 h 1213049"/>
                <a:gd name="connsiteX2" fmla="*/ 343981 w 343981"/>
                <a:gd name="connsiteY2" fmla="*/ 1213049 h 1213049"/>
                <a:gd name="connsiteX3" fmla="*/ 0 w 343981"/>
                <a:gd name="connsiteY3" fmla="*/ 1213049 h 1213049"/>
                <a:gd name="connsiteX4" fmla="*/ 0 w 343981"/>
                <a:gd name="connsiteY4" fmla="*/ 0 h 1213049"/>
                <a:gd name="connsiteX0" fmla="*/ 0 w 368434"/>
                <a:gd name="connsiteY0" fmla="*/ 0 h 1213049"/>
                <a:gd name="connsiteX1" fmla="*/ 368434 w 368434"/>
                <a:gd name="connsiteY1" fmla="*/ 301569 h 1213049"/>
                <a:gd name="connsiteX2" fmla="*/ 343981 w 368434"/>
                <a:gd name="connsiteY2" fmla="*/ 1213049 h 1213049"/>
                <a:gd name="connsiteX3" fmla="*/ 0 w 368434"/>
                <a:gd name="connsiteY3" fmla="*/ 1213049 h 1213049"/>
                <a:gd name="connsiteX4" fmla="*/ 0 w 368434"/>
                <a:gd name="connsiteY4" fmla="*/ 0 h 1213049"/>
                <a:gd name="connsiteX0" fmla="*/ 0 w 400430"/>
                <a:gd name="connsiteY0" fmla="*/ 0 h 1091922"/>
                <a:gd name="connsiteX1" fmla="*/ 400430 w 400430"/>
                <a:gd name="connsiteY1" fmla="*/ 180442 h 1091922"/>
                <a:gd name="connsiteX2" fmla="*/ 375977 w 400430"/>
                <a:gd name="connsiteY2" fmla="*/ 1091922 h 1091922"/>
                <a:gd name="connsiteX3" fmla="*/ 31996 w 400430"/>
                <a:gd name="connsiteY3" fmla="*/ 1091922 h 1091922"/>
                <a:gd name="connsiteX4" fmla="*/ 0 w 400430"/>
                <a:gd name="connsiteY4" fmla="*/ 0 h 1091922"/>
                <a:gd name="connsiteX0" fmla="*/ 0 w 401671"/>
                <a:gd name="connsiteY0" fmla="*/ 0 h 1091922"/>
                <a:gd name="connsiteX1" fmla="*/ 400430 w 401671"/>
                <a:gd name="connsiteY1" fmla="*/ 180442 h 1091922"/>
                <a:gd name="connsiteX2" fmla="*/ 401671 w 401671"/>
                <a:gd name="connsiteY2" fmla="*/ 770643 h 1091922"/>
                <a:gd name="connsiteX3" fmla="*/ 31996 w 401671"/>
                <a:gd name="connsiteY3" fmla="*/ 1091922 h 1091922"/>
                <a:gd name="connsiteX4" fmla="*/ 0 w 401671"/>
                <a:gd name="connsiteY4" fmla="*/ 0 h 1091922"/>
                <a:gd name="connsiteX0" fmla="*/ 63120 w 464791"/>
                <a:gd name="connsiteY0" fmla="*/ 0 h 1310226"/>
                <a:gd name="connsiteX1" fmla="*/ 463550 w 464791"/>
                <a:gd name="connsiteY1" fmla="*/ 180442 h 1310226"/>
                <a:gd name="connsiteX2" fmla="*/ 464791 w 464791"/>
                <a:gd name="connsiteY2" fmla="*/ 770643 h 1310226"/>
                <a:gd name="connsiteX3" fmla="*/ 0 w 464791"/>
                <a:gd name="connsiteY3" fmla="*/ 1310226 h 1310226"/>
                <a:gd name="connsiteX4" fmla="*/ 63120 w 464791"/>
                <a:gd name="connsiteY4" fmla="*/ 0 h 1310226"/>
                <a:gd name="connsiteX0" fmla="*/ 63120 w 494793"/>
                <a:gd name="connsiteY0" fmla="*/ 0 h 1310226"/>
                <a:gd name="connsiteX1" fmla="*/ 463550 w 494793"/>
                <a:gd name="connsiteY1" fmla="*/ 180442 h 1310226"/>
                <a:gd name="connsiteX2" fmla="*/ 494793 w 494793"/>
                <a:gd name="connsiteY2" fmla="*/ 773325 h 1310226"/>
                <a:gd name="connsiteX3" fmla="*/ 0 w 494793"/>
                <a:gd name="connsiteY3" fmla="*/ 1310226 h 1310226"/>
                <a:gd name="connsiteX4" fmla="*/ 63120 w 494793"/>
                <a:gd name="connsiteY4" fmla="*/ 0 h 1310226"/>
                <a:gd name="connsiteX0" fmla="*/ 123994 w 555667"/>
                <a:gd name="connsiteY0" fmla="*/ 0 h 1449940"/>
                <a:gd name="connsiteX1" fmla="*/ 524424 w 555667"/>
                <a:gd name="connsiteY1" fmla="*/ 180442 h 1449940"/>
                <a:gd name="connsiteX2" fmla="*/ 555667 w 555667"/>
                <a:gd name="connsiteY2" fmla="*/ 773325 h 1449940"/>
                <a:gd name="connsiteX3" fmla="*/ 0 w 555667"/>
                <a:gd name="connsiteY3" fmla="*/ 1449940 h 1449940"/>
                <a:gd name="connsiteX4" fmla="*/ 123994 w 555667"/>
                <a:gd name="connsiteY4" fmla="*/ 0 h 1449940"/>
                <a:gd name="connsiteX0" fmla="*/ 123994 w 619071"/>
                <a:gd name="connsiteY0" fmla="*/ 0 h 1449940"/>
                <a:gd name="connsiteX1" fmla="*/ 524424 w 619071"/>
                <a:gd name="connsiteY1" fmla="*/ 180442 h 1449940"/>
                <a:gd name="connsiteX2" fmla="*/ 619071 w 619071"/>
                <a:gd name="connsiteY2" fmla="*/ 1288775 h 1449940"/>
                <a:gd name="connsiteX3" fmla="*/ 0 w 619071"/>
                <a:gd name="connsiteY3" fmla="*/ 1449940 h 1449940"/>
                <a:gd name="connsiteX4" fmla="*/ 123994 w 619071"/>
                <a:gd name="connsiteY4" fmla="*/ 0 h 1449940"/>
                <a:gd name="connsiteX0" fmla="*/ 9275 w 504352"/>
                <a:gd name="connsiteY0" fmla="*/ 0 h 1288775"/>
                <a:gd name="connsiteX1" fmla="*/ 409705 w 504352"/>
                <a:gd name="connsiteY1" fmla="*/ 180442 h 1288775"/>
                <a:gd name="connsiteX2" fmla="*/ 504352 w 504352"/>
                <a:gd name="connsiteY2" fmla="*/ 1288775 h 1288775"/>
                <a:gd name="connsiteX3" fmla="*/ 0 w 504352"/>
                <a:gd name="connsiteY3" fmla="*/ 676468 h 1288775"/>
                <a:gd name="connsiteX4" fmla="*/ 9275 w 504352"/>
                <a:gd name="connsiteY4" fmla="*/ 0 h 128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4352" h="1288775">
                  <a:moveTo>
                    <a:pt x="9275" y="0"/>
                  </a:moveTo>
                  <a:lnTo>
                    <a:pt x="409705" y="180442"/>
                  </a:lnTo>
                  <a:cubicBezTo>
                    <a:pt x="410119" y="377176"/>
                    <a:pt x="503938" y="1092041"/>
                    <a:pt x="504352" y="1288775"/>
                  </a:cubicBezTo>
                  <a:lnTo>
                    <a:pt x="0" y="676468"/>
                  </a:lnTo>
                  <a:lnTo>
                    <a:pt x="9275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chemeClr val="tx1">
                    <a:lumMod val="95000"/>
                    <a:lumOff val="5000"/>
                    <a:alpha val="50000"/>
                  </a:schemeClr>
                </a:gs>
                <a:gs pos="89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2400000" scaled="0"/>
              <a:tileRect/>
            </a:gra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901618" y="1209147"/>
            <a:ext cx="1101014" cy="1037494"/>
            <a:chOff x="9413466" y="2263775"/>
            <a:chExt cx="1485900" cy="1400175"/>
          </a:xfrm>
          <a:effectLst>
            <a:outerShdw blurRad="50800" dist="381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2" name="矩形 8"/>
            <p:cNvSpPr/>
            <p:nvPr/>
          </p:nvSpPr>
          <p:spPr>
            <a:xfrm>
              <a:off x="9413466" y="2571750"/>
              <a:ext cx="749300" cy="1092200"/>
            </a:xfrm>
            <a:custGeom>
              <a:avLst/>
              <a:gdLst>
                <a:gd name="connsiteX0" fmla="*/ 0 w 749300"/>
                <a:gd name="connsiteY0" fmla="*/ 0 h 819150"/>
                <a:gd name="connsiteX1" fmla="*/ 749300 w 749300"/>
                <a:gd name="connsiteY1" fmla="*/ 0 h 819150"/>
                <a:gd name="connsiteX2" fmla="*/ 749300 w 749300"/>
                <a:gd name="connsiteY2" fmla="*/ 819150 h 819150"/>
                <a:gd name="connsiteX3" fmla="*/ 0 w 749300"/>
                <a:gd name="connsiteY3" fmla="*/ 819150 h 819150"/>
                <a:gd name="connsiteX4" fmla="*/ 0 w 749300"/>
                <a:gd name="connsiteY4" fmla="*/ 0 h 819150"/>
                <a:gd name="connsiteX0" fmla="*/ 0 w 749300"/>
                <a:gd name="connsiteY0" fmla="*/ 0 h 1092200"/>
                <a:gd name="connsiteX1" fmla="*/ 749300 w 749300"/>
                <a:gd name="connsiteY1" fmla="*/ 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984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603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9300" h="1092200">
                  <a:moveTo>
                    <a:pt x="0" y="0"/>
                  </a:moveTo>
                  <a:lnTo>
                    <a:pt x="749300" y="260350"/>
                  </a:lnTo>
                  <a:lnTo>
                    <a:pt x="749300" y="1092200"/>
                  </a:lnTo>
                  <a:lnTo>
                    <a:pt x="0" y="819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0062"/>
            </a:solidFill>
            <a:ln w="254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8"/>
            <p:cNvSpPr/>
            <p:nvPr/>
          </p:nvSpPr>
          <p:spPr>
            <a:xfrm>
              <a:off x="9413466" y="2263775"/>
              <a:ext cx="1479550" cy="577850"/>
            </a:xfrm>
            <a:custGeom>
              <a:avLst/>
              <a:gdLst>
                <a:gd name="connsiteX0" fmla="*/ 0 w 749300"/>
                <a:gd name="connsiteY0" fmla="*/ 0 h 819150"/>
                <a:gd name="connsiteX1" fmla="*/ 749300 w 749300"/>
                <a:gd name="connsiteY1" fmla="*/ 0 h 819150"/>
                <a:gd name="connsiteX2" fmla="*/ 749300 w 749300"/>
                <a:gd name="connsiteY2" fmla="*/ 819150 h 819150"/>
                <a:gd name="connsiteX3" fmla="*/ 0 w 749300"/>
                <a:gd name="connsiteY3" fmla="*/ 819150 h 819150"/>
                <a:gd name="connsiteX4" fmla="*/ 0 w 749300"/>
                <a:gd name="connsiteY4" fmla="*/ 0 h 819150"/>
                <a:gd name="connsiteX0" fmla="*/ 0 w 749300"/>
                <a:gd name="connsiteY0" fmla="*/ 0 h 1092200"/>
                <a:gd name="connsiteX1" fmla="*/ 749300 w 749300"/>
                <a:gd name="connsiteY1" fmla="*/ 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984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603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1473200"/>
                <a:gd name="connsiteY0" fmla="*/ 0 h 1092200"/>
                <a:gd name="connsiteX1" fmla="*/ 1473200 w 1473200"/>
                <a:gd name="connsiteY1" fmla="*/ 825500 h 1092200"/>
                <a:gd name="connsiteX2" fmla="*/ 749300 w 1473200"/>
                <a:gd name="connsiteY2" fmla="*/ 1092200 h 1092200"/>
                <a:gd name="connsiteX3" fmla="*/ 0 w 1473200"/>
                <a:gd name="connsiteY3" fmla="*/ 819150 h 1092200"/>
                <a:gd name="connsiteX4" fmla="*/ 0 w 1473200"/>
                <a:gd name="connsiteY4" fmla="*/ 0 h 1092200"/>
                <a:gd name="connsiteX0" fmla="*/ 730250 w 1473200"/>
                <a:gd name="connsiteY0" fmla="*/ 0 h 514350"/>
                <a:gd name="connsiteX1" fmla="*/ 1473200 w 1473200"/>
                <a:gd name="connsiteY1" fmla="*/ 247650 h 514350"/>
                <a:gd name="connsiteX2" fmla="*/ 749300 w 1473200"/>
                <a:gd name="connsiteY2" fmla="*/ 514350 h 514350"/>
                <a:gd name="connsiteX3" fmla="*/ 0 w 1473200"/>
                <a:gd name="connsiteY3" fmla="*/ 241300 h 514350"/>
                <a:gd name="connsiteX4" fmla="*/ 730250 w 1473200"/>
                <a:gd name="connsiteY4" fmla="*/ 0 h 514350"/>
                <a:gd name="connsiteX0" fmla="*/ 755650 w 1473200"/>
                <a:gd name="connsiteY0" fmla="*/ 0 h 577850"/>
                <a:gd name="connsiteX1" fmla="*/ 1473200 w 1473200"/>
                <a:gd name="connsiteY1" fmla="*/ 311150 h 577850"/>
                <a:gd name="connsiteX2" fmla="*/ 749300 w 1473200"/>
                <a:gd name="connsiteY2" fmla="*/ 577850 h 577850"/>
                <a:gd name="connsiteX3" fmla="*/ 0 w 1473200"/>
                <a:gd name="connsiteY3" fmla="*/ 304800 h 577850"/>
                <a:gd name="connsiteX4" fmla="*/ 755650 w 1473200"/>
                <a:gd name="connsiteY4" fmla="*/ 0 h 577850"/>
                <a:gd name="connsiteX0" fmla="*/ 755650 w 1479550"/>
                <a:gd name="connsiteY0" fmla="*/ 0 h 577850"/>
                <a:gd name="connsiteX1" fmla="*/ 1479550 w 1479550"/>
                <a:gd name="connsiteY1" fmla="*/ 311150 h 577850"/>
                <a:gd name="connsiteX2" fmla="*/ 749300 w 1479550"/>
                <a:gd name="connsiteY2" fmla="*/ 577850 h 577850"/>
                <a:gd name="connsiteX3" fmla="*/ 0 w 1479550"/>
                <a:gd name="connsiteY3" fmla="*/ 304800 h 577850"/>
                <a:gd name="connsiteX4" fmla="*/ 755650 w 1479550"/>
                <a:gd name="connsiteY4" fmla="*/ 0 h 57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9550" h="577850">
                  <a:moveTo>
                    <a:pt x="755650" y="0"/>
                  </a:moveTo>
                  <a:lnTo>
                    <a:pt x="1479550" y="311150"/>
                  </a:lnTo>
                  <a:lnTo>
                    <a:pt x="749300" y="577850"/>
                  </a:lnTo>
                  <a:lnTo>
                    <a:pt x="0" y="304800"/>
                  </a:lnTo>
                  <a:lnTo>
                    <a:pt x="755650" y="0"/>
                  </a:lnTo>
                  <a:close/>
                </a:path>
              </a:pathLst>
            </a:custGeom>
            <a:solidFill>
              <a:srgbClr val="830062"/>
            </a:solidFill>
            <a:ln w="254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8"/>
            <p:cNvSpPr/>
            <p:nvPr/>
          </p:nvSpPr>
          <p:spPr>
            <a:xfrm>
              <a:off x="10162766" y="2565398"/>
              <a:ext cx="736600" cy="1095375"/>
            </a:xfrm>
            <a:custGeom>
              <a:avLst/>
              <a:gdLst>
                <a:gd name="connsiteX0" fmla="*/ 0 w 749300"/>
                <a:gd name="connsiteY0" fmla="*/ 0 h 819150"/>
                <a:gd name="connsiteX1" fmla="*/ 749300 w 749300"/>
                <a:gd name="connsiteY1" fmla="*/ 0 h 819150"/>
                <a:gd name="connsiteX2" fmla="*/ 749300 w 749300"/>
                <a:gd name="connsiteY2" fmla="*/ 819150 h 819150"/>
                <a:gd name="connsiteX3" fmla="*/ 0 w 749300"/>
                <a:gd name="connsiteY3" fmla="*/ 819150 h 819150"/>
                <a:gd name="connsiteX4" fmla="*/ 0 w 749300"/>
                <a:gd name="connsiteY4" fmla="*/ 0 h 819150"/>
                <a:gd name="connsiteX0" fmla="*/ 0 w 749300"/>
                <a:gd name="connsiteY0" fmla="*/ 0 h 1092200"/>
                <a:gd name="connsiteX1" fmla="*/ 749300 w 749300"/>
                <a:gd name="connsiteY1" fmla="*/ 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984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0 h 1092200"/>
                <a:gd name="connsiteX1" fmla="*/ 749300 w 749300"/>
                <a:gd name="connsiteY1" fmla="*/ 260350 h 1092200"/>
                <a:gd name="connsiteX2" fmla="*/ 749300 w 749300"/>
                <a:gd name="connsiteY2" fmla="*/ 1092200 h 1092200"/>
                <a:gd name="connsiteX3" fmla="*/ 0 w 749300"/>
                <a:gd name="connsiteY3" fmla="*/ 819150 h 1092200"/>
                <a:gd name="connsiteX4" fmla="*/ 0 w 749300"/>
                <a:gd name="connsiteY4" fmla="*/ 0 h 1092200"/>
                <a:gd name="connsiteX0" fmla="*/ 0 w 749300"/>
                <a:gd name="connsiteY0" fmla="*/ 263525 h 1355725"/>
                <a:gd name="connsiteX1" fmla="*/ 733425 w 749300"/>
                <a:gd name="connsiteY1" fmla="*/ 0 h 1355725"/>
                <a:gd name="connsiteX2" fmla="*/ 749300 w 749300"/>
                <a:gd name="connsiteY2" fmla="*/ 1355725 h 1355725"/>
                <a:gd name="connsiteX3" fmla="*/ 0 w 749300"/>
                <a:gd name="connsiteY3" fmla="*/ 1082675 h 1355725"/>
                <a:gd name="connsiteX4" fmla="*/ 0 w 749300"/>
                <a:gd name="connsiteY4" fmla="*/ 263525 h 1355725"/>
                <a:gd name="connsiteX0" fmla="*/ 0 w 739775"/>
                <a:gd name="connsiteY0" fmla="*/ 263525 h 1082675"/>
                <a:gd name="connsiteX1" fmla="*/ 733425 w 739775"/>
                <a:gd name="connsiteY1" fmla="*/ 0 h 1082675"/>
                <a:gd name="connsiteX2" fmla="*/ 739775 w 739775"/>
                <a:gd name="connsiteY2" fmla="*/ 812800 h 1082675"/>
                <a:gd name="connsiteX3" fmla="*/ 0 w 739775"/>
                <a:gd name="connsiteY3" fmla="*/ 1082675 h 1082675"/>
                <a:gd name="connsiteX4" fmla="*/ 0 w 739775"/>
                <a:gd name="connsiteY4" fmla="*/ 263525 h 1082675"/>
                <a:gd name="connsiteX0" fmla="*/ 0 w 739775"/>
                <a:gd name="connsiteY0" fmla="*/ 263525 h 1082675"/>
                <a:gd name="connsiteX1" fmla="*/ 733425 w 739775"/>
                <a:gd name="connsiteY1" fmla="*/ 0 h 1082675"/>
                <a:gd name="connsiteX2" fmla="*/ 739775 w 739775"/>
                <a:gd name="connsiteY2" fmla="*/ 663575 h 1082675"/>
                <a:gd name="connsiteX3" fmla="*/ 0 w 739775"/>
                <a:gd name="connsiteY3" fmla="*/ 1082675 h 1082675"/>
                <a:gd name="connsiteX4" fmla="*/ 0 w 739775"/>
                <a:gd name="connsiteY4" fmla="*/ 263525 h 1082675"/>
                <a:gd name="connsiteX0" fmla="*/ 0 w 736600"/>
                <a:gd name="connsiteY0" fmla="*/ 263525 h 1082675"/>
                <a:gd name="connsiteX1" fmla="*/ 733425 w 736600"/>
                <a:gd name="connsiteY1" fmla="*/ 0 h 1082675"/>
                <a:gd name="connsiteX2" fmla="*/ 736600 w 736600"/>
                <a:gd name="connsiteY2" fmla="*/ 784225 h 1082675"/>
                <a:gd name="connsiteX3" fmla="*/ 0 w 736600"/>
                <a:gd name="connsiteY3" fmla="*/ 1082675 h 1082675"/>
                <a:gd name="connsiteX4" fmla="*/ 0 w 736600"/>
                <a:gd name="connsiteY4" fmla="*/ 263525 h 1082675"/>
                <a:gd name="connsiteX0" fmla="*/ 0 w 736600"/>
                <a:gd name="connsiteY0" fmla="*/ 285750 h 1104900"/>
                <a:gd name="connsiteX1" fmla="*/ 733425 w 736600"/>
                <a:gd name="connsiteY1" fmla="*/ 0 h 1104900"/>
                <a:gd name="connsiteX2" fmla="*/ 736600 w 736600"/>
                <a:gd name="connsiteY2" fmla="*/ 806450 h 1104900"/>
                <a:gd name="connsiteX3" fmla="*/ 0 w 736600"/>
                <a:gd name="connsiteY3" fmla="*/ 1104900 h 1104900"/>
                <a:gd name="connsiteX4" fmla="*/ 0 w 736600"/>
                <a:gd name="connsiteY4" fmla="*/ 285750 h 1104900"/>
                <a:gd name="connsiteX0" fmla="*/ 0 w 736600"/>
                <a:gd name="connsiteY0" fmla="*/ 278606 h 1104900"/>
                <a:gd name="connsiteX1" fmla="*/ 733425 w 736600"/>
                <a:gd name="connsiteY1" fmla="*/ 0 h 1104900"/>
                <a:gd name="connsiteX2" fmla="*/ 736600 w 736600"/>
                <a:gd name="connsiteY2" fmla="*/ 806450 h 1104900"/>
                <a:gd name="connsiteX3" fmla="*/ 0 w 736600"/>
                <a:gd name="connsiteY3" fmla="*/ 1104900 h 1104900"/>
                <a:gd name="connsiteX4" fmla="*/ 0 w 736600"/>
                <a:gd name="connsiteY4" fmla="*/ 278606 h 1104900"/>
                <a:gd name="connsiteX0" fmla="*/ 0 w 736600"/>
                <a:gd name="connsiteY0" fmla="*/ 278606 h 1095375"/>
                <a:gd name="connsiteX1" fmla="*/ 733425 w 736600"/>
                <a:gd name="connsiteY1" fmla="*/ 0 h 1095375"/>
                <a:gd name="connsiteX2" fmla="*/ 736600 w 736600"/>
                <a:gd name="connsiteY2" fmla="*/ 806450 h 1095375"/>
                <a:gd name="connsiteX3" fmla="*/ 0 w 736600"/>
                <a:gd name="connsiteY3" fmla="*/ 1095375 h 1095375"/>
                <a:gd name="connsiteX4" fmla="*/ 0 w 736600"/>
                <a:gd name="connsiteY4" fmla="*/ 278606 h 1095375"/>
                <a:gd name="connsiteX0" fmla="*/ 0 w 736600"/>
                <a:gd name="connsiteY0" fmla="*/ 273843 h 1095375"/>
                <a:gd name="connsiteX1" fmla="*/ 733425 w 736600"/>
                <a:gd name="connsiteY1" fmla="*/ 0 h 1095375"/>
                <a:gd name="connsiteX2" fmla="*/ 736600 w 736600"/>
                <a:gd name="connsiteY2" fmla="*/ 806450 h 1095375"/>
                <a:gd name="connsiteX3" fmla="*/ 0 w 736600"/>
                <a:gd name="connsiteY3" fmla="*/ 1095375 h 1095375"/>
                <a:gd name="connsiteX4" fmla="*/ 0 w 736600"/>
                <a:gd name="connsiteY4" fmla="*/ 273843 h 109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6600" h="1095375">
                  <a:moveTo>
                    <a:pt x="0" y="273843"/>
                  </a:moveTo>
                  <a:lnTo>
                    <a:pt x="733425" y="0"/>
                  </a:lnTo>
                  <a:cubicBezTo>
                    <a:pt x="735542" y="270933"/>
                    <a:pt x="734483" y="535517"/>
                    <a:pt x="736600" y="806450"/>
                  </a:cubicBezTo>
                  <a:lnTo>
                    <a:pt x="0" y="1095375"/>
                  </a:lnTo>
                  <a:lnTo>
                    <a:pt x="0" y="273843"/>
                  </a:lnTo>
                  <a:close/>
                </a:path>
              </a:pathLst>
            </a:custGeom>
            <a:solidFill>
              <a:srgbClr val="830062"/>
            </a:solidFill>
            <a:ln w="254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914395" y="1483120"/>
            <a:ext cx="2262490" cy="631032"/>
            <a:chOff x="45282" y="1092406"/>
            <a:chExt cx="2262490" cy="631032"/>
          </a:xfrm>
        </p:grpSpPr>
        <p:sp>
          <p:nvSpPr>
            <p:cNvPr id="46" name="矩形 45"/>
            <p:cNvSpPr/>
            <p:nvPr/>
          </p:nvSpPr>
          <p:spPr>
            <a:xfrm>
              <a:off x="578906" y="1404732"/>
              <a:ext cx="1728866" cy="2400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</a:t>
              </a: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amet</a:t>
              </a:r>
              <a:r>
                <a:rPr lang="en-US" altLang="zh-CN" sz="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consectetur</a:t>
              </a:r>
              <a:r>
                <a:rPr lang="en-US" altLang="zh-CN" sz="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adipisicing</a:t>
              </a:r>
              <a:r>
                <a:rPr lang="en-US" altLang="zh-CN" sz="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elit</a:t>
              </a:r>
              <a:endParaRPr lang="en-US" altLang="zh-CN" sz="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sed</a:t>
              </a:r>
              <a:r>
                <a:rPr lang="en-US" altLang="zh-CN" sz="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do </a:t>
              </a: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eiusmod</a:t>
              </a:r>
              <a:r>
                <a:rPr lang="en-US" altLang="zh-CN" sz="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tempor</a:t>
              </a:r>
              <a:r>
                <a:rPr lang="en-US" altLang="zh-CN" sz="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incididunt</a:t>
              </a:r>
              <a:r>
                <a:rPr lang="en-US" altLang="zh-CN" sz="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ut</a:t>
              </a:r>
              <a:r>
                <a:rPr lang="en-US" altLang="zh-CN" sz="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labore</a:t>
              </a:r>
              <a:r>
                <a:rPr lang="en-US" altLang="zh-CN" sz="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et </a:t>
              </a: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dolore</a:t>
              </a:r>
              <a:r>
                <a:rPr lang="en-US" altLang="zh-CN" sz="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magna </a:t>
              </a: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aliqua</a:t>
              </a:r>
              <a:endParaRPr lang="en-US" altLang="zh-CN" sz="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78906" y="1092406"/>
              <a:ext cx="1090237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000" spc="-1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INFOGRAPHIC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1600" spc="-1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DATA 01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45282" y="1132507"/>
              <a:ext cx="528920" cy="5909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3600" b="1" spc="-1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en-US" altLang="zh-CN" sz="6000" b="1" spc="-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914184" y="2167436"/>
            <a:ext cx="2262490" cy="631032"/>
            <a:chOff x="45282" y="1092406"/>
            <a:chExt cx="2262490" cy="631032"/>
          </a:xfrm>
        </p:grpSpPr>
        <p:sp>
          <p:nvSpPr>
            <p:cNvPr id="50" name="矩形 49"/>
            <p:cNvSpPr/>
            <p:nvPr/>
          </p:nvSpPr>
          <p:spPr>
            <a:xfrm>
              <a:off x="578906" y="1404732"/>
              <a:ext cx="1728866" cy="2400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400" dirty="0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</a:t>
              </a:r>
              <a:r>
                <a:rPr lang="en-US" altLang="zh-CN" sz="400" dirty="0" err="1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amet</a:t>
              </a:r>
              <a:r>
                <a:rPr lang="en-US" altLang="zh-CN" sz="400" dirty="0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consectetur</a:t>
              </a:r>
              <a:r>
                <a:rPr lang="en-US" altLang="zh-CN" sz="400" dirty="0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adipisicing</a:t>
              </a:r>
              <a:r>
                <a:rPr lang="en-US" altLang="zh-CN" sz="400" dirty="0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elit</a:t>
              </a:r>
              <a:endParaRPr lang="en-US" altLang="zh-CN" sz="400" dirty="0">
                <a:solidFill>
                  <a:srgbClr val="B4324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400" dirty="0" err="1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sed</a:t>
              </a:r>
              <a:r>
                <a:rPr lang="en-US" altLang="zh-CN" sz="400" dirty="0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do </a:t>
              </a:r>
              <a:r>
                <a:rPr lang="en-US" altLang="zh-CN" sz="400" dirty="0" err="1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eiusmod</a:t>
              </a:r>
              <a:r>
                <a:rPr lang="en-US" altLang="zh-CN" sz="400" dirty="0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tempor</a:t>
              </a:r>
              <a:r>
                <a:rPr lang="en-US" altLang="zh-CN" sz="400" dirty="0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incididunt</a:t>
              </a:r>
              <a:r>
                <a:rPr lang="en-US" altLang="zh-CN" sz="400" dirty="0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ut</a:t>
              </a:r>
              <a:r>
                <a:rPr lang="en-US" altLang="zh-CN" sz="400" dirty="0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labore</a:t>
              </a:r>
              <a:r>
                <a:rPr lang="en-US" altLang="zh-CN" sz="400" dirty="0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et </a:t>
              </a:r>
              <a:r>
                <a:rPr lang="en-US" altLang="zh-CN" sz="400" dirty="0" err="1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dolore</a:t>
              </a:r>
              <a:r>
                <a:rPr lang="en-US" altLang="zh-CN" sz="400" dirty="0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magna </a:t>
              </a:r>
              <a:r>
                <a:rPr lang="en-US" altLang="zh-CN" sz="400" dirty="0" err="1">
                  <a:solidFill>
                    <a:srgbClr val="B43245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aliqua</a:t>
              </a:r>
              <a:endParaRPr lang="en-US" altLang="zh-CN" sz="400" dirty="0">
                <a:solidFill>
                  <a:srgbClr val="B4324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578906" y="1092406"/>
              <a:ext cx="1090237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000" spc="-150" dirty="0">
                  <a:solidFill>
                    <a:srgbClr val="B432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INFOGRAPHIC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1600" spc="-150" dirty="0">
                  <a:solidFill>
                    <a:srgbClr val="B4324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DATA 01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45282" y="1132507"/>
              <a:ext cx="528920" cy="5909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3600" b="1" spc="-1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en-US" altLang="zh-CN" sz="6000" b="1" spc="-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913973" y="2947002"/>
            <a:ext cx="2262490" cy="631032"/>
            <a:chOff x="45282" y="1092406"/>
            <a:chExt cx="2262490" cy="631032"/>
          </a:xfrm>
        </p:grpSpPr>
        <p:sp>
          <p:nvSpPr>
            <p:cNvPr id="54" name="矩形 53"/>
            <p:cNvSpPr/>
            <p:nvPr/>
          </p:nvSpPr>
          <p:spPr>
            <a:xfrm>
              <a:off x="578906" y="1404732"/>
              <a:ext cx="1728866" cy="2400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</a:t>
              </a: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amet</a:t>
              </a:r>
              <a:r>
                <a:rPr lang="en-US" altLang="zh-CN" sz="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consectetur</a:t>
              </a:r>
              <a:r>
                <a:rPr lang="en-US" altLang="zh-CN" sz="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adipisicing</a:t>
              </a:r>
              <a:r>
                <a:rPr lang="en-US" altLang="zh-CN" sz="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elit</a:t>
              </a:r>
              <a:endParaRPr lang="en-US" altLang="zh-CN" sz="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sed</a:t>
              </a:r>
              <a:r>
                <a:rPr lang="en-US" altLang="zh-CN" sz="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do </a:t>
              </a: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eiusmod</a:t>
              </a:r>
              <a:r>
                <a:rPr lang="en-US" altLang="zh-CN" sz="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tempor</a:t>
              </a:r>
              <a:r>
                <a:rPr lang="en-US" altLang="zh-CN" sz="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incididunt</a:t>
              </a:r>
              <a:r>
                <a:rPr lang="en-US" altLang="zh-CN" sz="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ut</a:t>
              </a:r>
              <a:r>
                <a:rPr lang="en-US" altLang="zh-CN" sz="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labore</a:t>
              </a:r>
              <a:r>
                <a:rPr lang="en-US" altLang="zh-CN" sz="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et </a:t>
              </a: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dolore</a:t>
              </a:r>
              <a:r>
                <a:rPr lang="en-US" altLang="zh-CN" sz="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magna </a:t>
              </a:r>
              <a:r>
                <a:rPr lang="en-US" altLang="zh-CN" sz="4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aliqua</a:t>
              </a:r>
              <a:endParaRPr lang="en-US" altLang="zh-CN" sz="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578906" y="1092406"/>
              <a:ext cx="1090237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000" spc="-1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INFOGRAPHIC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1600" spc="-1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DATA 01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45282" y="1132507"/>
              <a:ext cx="528920" cy="5909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3600" b="1" spc="-1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en-US" altLang="zh-CN" sz="6000" b="1" spc="-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913762" y="3726568"/>
            <a:ext cx="2262490" cy="631032"/>
            <a:chOff x="45282" y="1092406"/>
            <a:chExt cx="2262490" cy="631032"/>
          </a:xfrm>
        </p:grpSpPr>
        <p:sp>
          <p:nvSpPr>
            <p:cNvPr id="58" name="矩形 57"/>
            <p:cNvSpPr/>
            <p:nvPr/>
          </p:nvSpPr>
          <p:spPr>
            <a:xfrm>
              <a:off x="578906" y="1404732"/>
              <a:ext cx="1728866" cy="2400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400" dirty="0">
                  <a:solidFill>
                    <a:srgbClr val="605F6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</a:t>
              </a:r>
              <a:r>
                <a:rPr lang="en-US" altLang="zh-CN" sz="400" dirty="0" err="1">
                  <a:solidFill>
                    <a:srgbClr val="605F6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amet</a:t>
              </a:r>
              <a:r>
                <a:rPr lang="en-US" altLang="zh-CN" sz="400" dirty="0">
                  <a:solidFill>
                    <a:srgbClr val="605F6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rgbClr val="605F6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consectetur</a:t>
              </a:r>
              <a:r>
                <a:rPr lang="en-US" altLang="zh-CN" sz="400" dirty="0">
                  <a:solidFill>
                    <a:srgbClr val="605F6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rgbClr val="605F6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adipisicing</a:t>
              </a:r>
              <a:r>
                <a:rPr lang="en-US" altLang="zh-CN" sz="400" dirty="0">
                  <a:solidFill>
                    <a:srgbClr val="605F6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rgbClr val="605F6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elit</a:t>
              </a:r>
              <a:endParaRPr lang="en-US" altLang="zh-CN" sz="400" dirty="0">
                <a:solidFill>
                  <a:srgbClr val="605F6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400" dirty="0" err="1">
                  <a:solidFill>
                    <a:srgbClr val="605F6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sed</a:t>
              </a:r>
              <a:r>
                <a:rPr lang="en-US" altLang="zh-CN" sz="400" dirty="0">
                  <a:solidFill>
                    <a:srgbClr val="605F6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do </a:t>
              </a:r>
              <a:r>
                <a:rPr lang="en-US" altLang="zh-CN" sz="400" dirty="0" err="1">
                  <a:solidFill>
                    <a:srgbClr val="605F6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eiusmod</a:t>
              </a:r>
              <a:r>
                <a:rPr lang="en-US" altLang="zh-CN" sz="400" dirty="0">
                  <a:solidFill>
                    <a:srgbClr val="605F6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rgbClr val="605F6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tempor</a:t>
              </a:r>
              <a:r>
                <a:rPr lang="en-US" altLang="zh-CN" sz="400" dirty="0">
                  <a:solidFill>
                    <a:srgbClr val="605F6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rgbClr val="605F6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incididunt</a:t>
              </a:r>
              <a:r>
                <a:rPr lang="en-US" altLang="zh-CN" sz="400" dirty="0">
                  <a:solidFill>
                    <a:srgbClr val="605F6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rgbClr val="605F6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ut</a:t>
              </a:r>
              <a:r>
                <a:rPr lang="en-US" altLang="zh-CN" sz="400" dirty="0">
                  <a:solidFill>
                    <a:srgbClr val="605F6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rgbClr val="605F6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labore</a:t>
              </a:r>
              <a:r>
                <a:rPr lang="en-US" altLang="zh-CN" sz="400" dirty="0">
                  <a:solidFill>
                    <a:srgbClr val="605F6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et </a:t>
              </a:r>
              <a:r>
                <a:rPr lang="en-US" altLang="zh-CN" sz="400" dirty="0" err="1">
                  <a:solidFill>
                    <a:srgbClr val="605F6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dolore</a:t>
              </a:r>
              <a:endParaRPr lang="en-US" altLang="zh-CN" sz="400" dirty="0">
                <a:solidFill>
                  <a:srgbClr val="605F6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578906" y="1092406"/>
              <a:ext cx="1090237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000" spc="-150" dirty="0">
                  <a:solidFill>
                    <a:srgbClr val="605F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INFOGRAPHIC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1600" spc="-150" dirty="0">
                  <a:solidFill>
                    <a:srgbClr val="605F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DATA 01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45282" y="1132507"/>
              <a:ext cx="528920" cy="5909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3600" b="1" spc="-1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en-US" altLang="zh-CN" sz="6000" b="1" spc="-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913762" y="4696817"/>
            <a:ext cx="2262490" cy="631032"/>
            <a:chOff x="45282" y="1092406"/>
            <a:chExt cx="2262490" cy="631032"/>
          </a:xfrm>
        </p:grpSpPr>
        <p:sp>
          <p:nvSpPr>
            <p:cNvPr id="62" name="矩形 61"/>
            <p:cNvSpPr/>
            <p:nvPr/>
          </p:nvSpPr>
          <p:spPr>
            <a:xfrm>
              <a:off x="578906" y="1404732"/>
              <a:ext cx="1728866" cy="2400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400" dirty="0">
                  <a:solidFill>
                    <a:srgbClr val="57C9D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</a:t>
              </a:r>
              <a:r>
                <a:rPr lang="en-US" altLang="zh-CN" sz="400" dirty="0" err="1">
                  <a:solidFill>
                    <a:srgbClr val="57C9D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amet</a:t>
              </a:r>
              <a:r>
                <a:rPr lang="en-US" altLang="zh-CN" sz="400" dirty="0">
                  <a:solidFill>
                    <a:srgbClr val="57C9D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rgbClr val="57C9D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consectetur</a:t>
              </a:r>
              <a:r>
                <a:rPr lang="en-US" altLang="zh-CN" sz="400" dirty="0">
                  <a:solidFill>
                    <a:srgbClr val="57C9D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400" dirty="0" err="1">
                  <a:solidFill>
                    <a:srgbClr val="57C9D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sed</a:t>
              </a:r>
              <a:r>
                <a:rPr lang="en-US" altLang="zh-CN" sz="400" dirty="0">
                  <a:solidFill>
                    <a:srgbClr val="57C9D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do </a:t>
              </a:r>
              <a:r>
                <a:rPr lang="en-US" altLang="zh-CN" sz="400" dirty="0" err="1">
                  <a:solidFill>
                    <a:srgbClr val="57C9D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eiusmod</a:t>
              </a:r>
              <a:r>
                <a:rPr lang="en-US" altLang="zh-CN" sz="400" dirty="0">
                  <a:solidFill>
                    <a:srgbClr val="57C9D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rgbClr val="57C9D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tempor</a:t>
              </a:r>
              <a:r>
                <a:rPr lang="en-US" altLang="zh-CN" sz="400" dirty="0">
                  <a:solidFill>
                    <a:srgbClr val="57C9D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rgbClr val="57C9D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incididunt</a:t>
              </a:r>
              <a:r>
                <a:rPr lang="en-US" altLang="zh-CN" sz="400" dirty="0">
                  <a:solidFill>
                    <a:srgbClr val="57C9D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400" dirty="0" err="1">
                  <a:solidFill>
                    <a:srgbClr val="57C9D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ut</a:t>
              </a:r>
              <a:endParaRPr lang="en-US" altLang="zh-CN" sz="400" dirty="0">
                <a:solidFill>
                  <a:srgbClr val="57C9D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578906" y="1092406"/>
              <a:ext cx="1090237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000" spc="-150" dirty="0">
                  <a:solidFill>
                    <a:srgbClr val="57C9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INFOGRAPHIC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1600" spc="-150" dirty="0">
                  <a:solidFill>
                    <a:srgbClr val="57C9D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DATA 01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45282" y="1132507"/>
              <a:ext cx="528920" cy="5909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3600" b="1" spc="-1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en-US" altLang="zh-CN" sz="6000" b="1" spc="-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072214" y="3763279"/>
            <a:ext cx="599217" cy="443986"/>
            <a:chOff x="2036935" y="4926035"/>
            <a:chExt cx="796292" cy="590007"/>
          </a:xfrm>
          <a:solidFill>
            <a:srgbClr val="868684"/>
          </a:solidFill>
        </p:grpSpPr>
        <p:sp>
          <p:nvSpPr>
            <p:cNvPr id="66" name="Freeform 409"/>
            <p:cNvSpPr>
              <a:spLocks/>
            </p:cNvSpPr>
            <p:nvPr/>
          </p:nvSpPr>
          <p:spPr bwMode="auto">
            <a:xfrm>
              <a:off x="2595926" y="4939739"/>
              <a:ext cx="237301" cy="269037"/>
            </a:xfrm>
            <a:custGeom>
              <a:avLst/>
              <a:gdLst>
                <a:gd name="T0" fmla="*/ 125 w 139"/>
                <a:gd name="T1" fmla="*/ 7 h 158"/>
                <a:gd name="T2" fmla="*/ 93 w 139"/>
                <a:gd name="T3" fmla="*/ 15 h 158"/>
                <a:gd name="T4" fmla="*/ 93 w 139"/>
                <a:gd name="T5" fmla="*/ 39 h 158"/>
                <a:gd name="T6" fmla="*/ 81 w 139"/>
                <a:gd name="T7" fmla="*/ 59 h 158"/>
                <a:gd name="T8" fmla="*/ 0 w 139"/>
                <a:gd name="T9" fmla="*/ 92 h 158"/>
                <a:gd name="T10" fmla="*/ 48 w 139"/>
                <a:gd name="T11" fmla="*/ 122 h 158"/>
                <a:gd name="T12" fmla="*/ 58 w 139"/>
                <a:gd name="T13" fmla="*/ 128 h 158"/>
                <a:gd name="T14" fmla="*/ 106 w 139"/>
                <a:gd name="T15" fmla="*/ 158 h 158"/>
                <a:gd name="T16" fmla="*/ 100 w 139"/>
                <a:gd name="T17" fmla="*/ 70 h 158"/>
                <a:gd name="T18" fmla="*/ 112 w 139"/>
                <a:gd name="T19" fmla="*/ 51 h 158"/>
                <a:gd name="T20" fmla="*/ 133 w 139"/>
                <a:gd name="T21" fmla="*/ 40 h 158"/>
                <a:gd name="T22" fmla="*/ 125 w 139"/>
                <a:gd name="T23" fmla="*/ 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58">
                  <a:moveTo>
                    <a:pt x="125" y="7"/>
                  </a:moveTo>
                  <a:cubicBezTo>
                    <a:pt x="114" y="0"/>
                    <a:pt x="99" y="4"/>
                    <a:pt x="93" y="15"/>
                  </a:cubicBezTo>
                  <a:cubicBezTo>
                    <a:pt x="88" y="23"/>
                    <a:pt x="88" y="32"/>
                    <a:pt x="93" y="39"/>
                  </a:cubicBezTo>
                  <a:cubicBezTo>
                    <a:pt x="90" y="43"/>
                    <a:pt x="86" y="49"/>
                    <a:pt x="81" y="59"/>
                  </a:cubicBezTo>
                  <a:cubicBezTo>
                    <a:pt x="64" y="85"/>
                    <a:pt x="0" y="92"/>
                    <a:pt x="0" y="92"/>
                  </a:cubicBezTo>
                  <a:cubicBezTo>
                    <a:pt x="48" y="122"/>
                    <a:pt x="48" y="122"/>
                    <a:pt x="48" y="122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106" y="158"/>
                    <a:pt x="106" y="158"/>
                    <a:pt x="106" y="158"/>
                  </a:cubicBezTo>
                  <a:cubicBezTo>
                    <a:pt x="106" y="158"/>
                    <a:pt x="83" y="97"/>
                    <a:pt x="100" y="70"/>
                  </a:cubicBezTo>
                  <a:cubicBezTo>
                    <a:pt x="106" y="61"/>
                    <a:pt x="110" y="55"/>
                    <a:pt x="112" y="51"/>
                  </a:cubicBezTo>
                  <a:cubicBezTo>
                    <a:pt x="120" y="51"/>
                    <a:pt x="128" y="47"/>
                    <a:pt x="133" y="40"/>
                  </a:cubicBezTo>
                  <a:cubicBezTo>
                    <a:pt x="139" y="29"/>
                    <a:pt x="136" y="14"/>
                    <a:pt x="12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10"/>
            <p:cNvSpPr>
              <a:spLocks noEditPoints="1"/>
            </p:cNvSpPr>
            <p:nvPr/>
          </p:nvSpPr>
          <p:spPr bwMode="auto">
            <a:xfrm>
              <a:off x="2036935" y="4926035"/>
              <a:ext cx="753016" cy="590007"/>
            </a:xfrm>
            <a:custGeom>
              <a:avLst/>
              <a:gdLst>
                <a:gd name="T0" fmla="*/ 432 w 442"/>
                <a:gd name="T1" fmla="*/ 173 h 346"/>
                <a:gd name="T2" fmla="*/ 323 w 442"/>
                <a:gd name="T3" fmla="*/ 105 h 346"/>
                <a:gd name="T4" fmla="*/ 308 w 442"/>
                <a:gd name="T5" fmla="*/ 104 h 346"/>
                <a:gd name="T6" fmla="*/ 308 w 442"/>
                <a:gd name="T7" fmla="*/ 53 h 346"/>
                <a:gd name="T8" fmla="*/ 234 w 442"/>
                <a:gd name="T9" fmla="*/ 0 h 346"/>
                <a:gd name="T10" fmla="*/ 47 w 442"/>
                <a:gd name="T11" fmla="*/ 0 h 346"/>
                <a:gd name="T12" fmla="*/ 0 w 442"/>
                <a:gd name="T13" fmla="*/ 59 h 346"/>
                <a:gd name="T14" fmla="*/ 0 w 442"/>
                <a:gd name="T15" fmla="*/ 296 h 346"/>
                <a:gd name="T16" fmla="*/ 47 w 442"/>
                <a:gd name="T17" fmla="*/ 346 h 346"/>
                <a:gd name="T18" fmla="*/ 264 w 442"/>
                <a:gd name="T19" fmla="*/ 346 h 346"/>
                <a:gd name="T20" fmla="*/ 308 w 442"/>
                <a:gd name="T21" fmla="*/ 294 h 346"/>
                <a:gd name="T22" fmla="*/ 308 w 442"/>
                <a:gd name="T23" fmla="*/ 163 h 346"/>
                <a:gd name="T24" fmla="*/ 402 w 442"/>
                <a:gd name="T25" fmla="*/ 221 h 346"/>
                <a:gd name="T26" fmla="*/ 425 w 442"/>
                <a:gd name="T27" fmla="*/ 215 h 346"/>
                <a:gd name="T28" fmla="*/ 437 w 442"/>
                <a:gd name="T29" fmla="*/ 196 h 346"/>
                <a:gd name="T30" fmla="*/ 432 w 442"/>
                <a:gd name="T31" fmla="*/ 173 h 346"/>
                <a:gd name="T32" fmla="*/ 231 w 442"/>
                <a:gd name="T33" fmla="*/ 320 h 346"/>
                <a:gd name="T34" fmla="*/ 71 w 442"/>
                <a:gd name="T35" fmla="*/ 320 h 346"/>
                <a:gd name="T36" fmla="*/ 27 w 442"/>
                <a:gd name="T37" fmla="*/ 279 h 346"/>
                <a:gd name="T38" fmla="*/ 27 w 442"/>
                <a:gd name="T39" fmla="*/ 79 h 346"/>
                <a:gd name="T40" fmla="*/ 65 w 442"/>
                <a:gd name="T41" fmla="*/ 30 h 346"/>
                <a:gd name="T42" fmla="*/ 224 w 442"/>
                <a:gd name="T43" fmla="*/ 30 h 346"/>
                <a:gd name="T44" fmla="*/ 224 w 442"/>
                <a:gd name="T45" fmla="*/ 71 h 346"/>
                <a:gd name="T46" fmla="*/ 279 w 442"/>
                <a:gd name="T47" fmla="*/ 71 h 346"/>
                <a:gd name="T48" fmla="*/ 279 w 442"/>
                <a:gd name="T49" fmla="*/ 276 h 346"/>
                <a:gd name="T50" fmla="*/ 231 w 442"/>
                <a:gd name="T51" fmla="*/ 32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2" h="346">
                  <a:moveTo>
                    <a:pt x="432" y="173"/>
                  </a:moveTo>
                  <a:cubicBezTo>
                    <a:pt x="323" y="105"/>
                    <a:pt x="323" y="105"/>
                    <a:pt x="323" y="105"/>
                  </a:cubicBezTo>
                  <a:cubicBezTo>
                    <a:pt x="318" y="102"/>
                    <a:pt x="313" y="102"/>
                    <a:pt x="308" y="104"/>
                  </a:cubicBezTo>
                  <a:cubicBezTo>
                    <a:pt x="308" y="74"/>
                    <a:pt x="308" y="53"/>
                    <a:pt x="308" y="53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0" y="0"/>
                    <a:pt x="0" y="59"/>
                  </a:cubicBezTo>
                  <a:cubicBezTo>
                    <a:pt x="0" y="118"/>
                    <a:pt x="0" y="296"/>
                    <a:pt x="0" y="296"/>
                  </a:cubicBezTo>
                  <a:cubicBezTo>
                    <a:pt x="0" y="296"/>
                    <a:pt x="3" y="346"/>
                    <a:pt x="47" y="346"/>
                  </a:cubicBezTo>
                  <a:cubicBezTo>
                    <a:pt x="91" y="346"/>
                    <a:pt x="264" y="346"/>
                    <a:pt x="264" y="346"/>
                  </a:cubicBezTo>
                  <a:cubicBezTo>
                    <a:pt x="264" y="346"/>
                    <a:pt x="308" y="343"/>
                    <a:pt x="308" y="294"/>
                  </a:cubicBezTo>
                  <a:cubicBezTo>
                    <a:pt x="308" y="270"/>
                    <a:pt x="308" y="215"/>
                    <a:pt x="308" y="163"/>
                  </a:cubicBezTo>
                  <a:cubicBezTo>
                    <a:pt x="402" y="221"/>
                    <a:pt x="402" y="221"/>
                    <a:pt x="402" y="221"/>
                  </a:cubicBezTo>
                  <a:cubicBezTo>
                    <a:pt x="410" y="226"/>
                    <a:pt x="420" y="223"/>
                    <a:pt x="425" y="215"/>
                  </a:cubicBezTo>
                  <a:cubicBezTo>
                    <a:pt x="437" y="196"/>
                    <a:pt x="437" y="196"/>
                    <a:pt x="437" y="196"/>
                  </a:cubicBezTo>
                  <a:cubicBezTo>
                    <a:pt x="442" y="188"/>
                    <a:pt x="440" y="177"/>
                    <a:pt x="432" y="173"/>
                  </a:cubicBezTo>
                  <a:close/>
                  <a:moveTo>
                    <a:pt x="231" y="320"/>
                  </a:moveTo>
                  <a:cubicBezTo>
                    <a:pt x="182" y="320"/>
                    <a:pt x="71" y="320"/>
                    <a:pt x="71" y="320"/>
                  </a:cubicBezTo>
                  <a:cubicBezTo>
                    <a:pt x="71" y="320"/>
                    <a:pt x="27" y="326"/>
                    <a:pt x="27" y="279"/>
                  </a:cubicBezTo>
                  <a:cubicBezTo>
                    <a:pt x="27" y="232"/>
                    <a:pt x="27" y="79"/>
                    <a:pt x="27" y="79"/>
                  </a:cubicBezTo>
                  <a:cubicBezTo>
                    <a:pt x="27" y="79"/>
                    <a:pt x="24" y="30"/>
                    <a:pt x="65" y="30"/>
                  </a:cubicBezTo>
                  <a:cubicBezTo>
                    <a:pt x="106" y="30"/>
                    <a:pt x="224" y="30"/>
                    <a:pt x="224" y="30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79" y="71"/>
                    <a:pt x="279" y="71"/>
                    <a:pt x="279" y="71"/>
                  </a:cubicBezTo>
                  <a:cubicBezTo>
                    <a:pt x="279" y="276"/>
                    <a:pt x="279" y="276"/>
                    <a:pt x="279" y="276"/>
                  </a:cubicBezTo>
                  <a:cubicBezTo>
                    <a:pt x="279" y="276"/>
                    <a:pt x="281" y="320"/>
                    <a:pt x="231" y="3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411"/>
            <p:cNvSpPr>
              <a:spLocks noChangeArrowheads="1"/>
            </p:cNvSpPr>
            <p:nvPr/>
          </p:nvSpPr>
          <p:spPr bwMode="auto">
            <a:xfrm>
              <a:off x="2140799" y="5321296"/>
              <a:ext cx="315199" cy="2596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412"/>
            <p:cNvSpPr>
              <a:spLocks noChangeArrowheads="1"/>
            </p:cNvSpPr>
            <p:nvPr/>
          </p:nvSpPr>
          <p:spPr bwMode="auto">
            <a:xfrm>
              <a:off x="2140799" y="5391260"/>
              <a:ext cx="315199" cy="2596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413"/>
            <p:cNvSpPr>
              <a:spLocks noChangeArrowheads="1"/>
            </p:cNvSpPr>
            <p:nvPr/>
          </p:nvSpPr>
          <p:spPr bwMode="auto">
            <a:xfrm>
              <a:off x="2139356" y="5178483"/>
              <a:ext cx="315199" cy="252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414"/>
            <p:cNvSpPr>
              <a:spLocks noChangeArrowheads="1"/>
            </p:cNvSpPr>
            <p:nvPr/>
          </p:nvSpPr>
          <p:spPr bwMode="auto">
            <a:xfrm>
              <a:off x="2139356" y="5248447"/>
              <a:ext cx="315199" cy="252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415"/>
            <p:cNvSpPr>
              <a:spLocks noChangeArrowheads="1"/>
            </p:cNvSpPr>
            <p:nvPr/>
          </p:nvSpPr>
          <p:spPr bwMode="auto">
            <a:xfrm>
              <a:off x="2147290" y="5032063"/>
              <a:ext cx="150026" cy="252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416"/>
            <p:cNvSpPr>
              <a:spLocks noChangeArrowheads="1"/>
            </p:cNvSpPr>
            <p:nvPr/>
          </p:nvSpPr>
          <p:spPr bwMode="auto">
            <a:xfrm>
              <a:off x="2145848" y="5102027"/>
              <a:ext cx="151469" cy="252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064226" y="4709527"/>
            <a:ext cx="532458" cy="475466"/>
            <a:chOff x="1011996" y="4890692"/>
            <a:chExt cx="707576" cy="631840"/>
          </a:xfrm>
          <a:solidFill>
            <a:srgbClr val="868684"/>
          </a:solidFill>
        </p:grpSpPr>
        <p:sp>
          <p:nvSpPr>
            <p:cNvPr id="75" name="Freeform 417"/>
            <p:cNvSpPr>
              <a:spLocks/>
            </p:cNvSpPr>
            <p:nvPr/>
          </p:nvSpPr>
          <p:spPr bwMode="auto">
            <a:xfrm>
              <a:off x="1283198" y="4890692"/>
              <a:ext cx="436374" cy="516436"/>
            </a:xfrm>
            <a:custGeom>
              <a:avLst/>
              <a:gdLst>
                <a:gd name="T0" fmla="*/ 223 w 256"/>
                <a:gd name="T1" fmla="*/ 138 h 303"/>
                <a:gd name="T2" fmla="*/ 256 w 256"/>
                <a:gd name="T3" fmla="*/ 120 h 303"/>
                <a:gd name="T4" fmla="*/ 246 w 256"/>
                <a:gd name="T5" fmla="*/ 92 h 303"/>
                <a:gd name="T6" fmla="*/ 208 w 256"/>
                <a:gd name="T7" fmla="*/ 95 h 303"/>
                <a:gd name="T8" fmla="*/ 195 w 256"/>
                <a:gd name="T9" fmla="*/ 75 h 303"/>
                <a:gd name="T10" fmla="*/ 208 w 256"/>
                <a:gd name="T11" fmla="*/ 37 h 303"/>
                <a:gd name="T12" fmla="*/ 186 w 256"/>
                <a:gd name="T13" fmla="*/ 21 h 303"/>
                <a:gd name="T14" fmla="*/ 156 w 256"/>
                <a:gd name="T15" fmla="*/ 48 h 303"/>
                <a:gd name="T16" fmla="*/ 131 w 256"/>
                <a:gd name="T17" fmla="*/ 41 h 303"/>
                <a:gd name="T18" fmla="*/ 120 w 256"/>
                <a:gd name="T19" fmla="*/ 0 h 303"/>
                <a:gd name="T20" fmla="*/ 90 w 256"/>
                <a:gd name="T21" fmla="*/ 0 h 303"/>
                <a:gd name="T22" fmla="*/ 79 w 256"/>
                <a:gd name="T23" fmla="*/ 40 h 303"/>
                <a:gd name="T24" fmla="*/ 52 w 256"/>
                <a:gd name="T25" fmla="*/ 45 h 303"/>
                <a:gd name="T26" fmla="*/ 24 w 256"/>
                <a:gd name="T27" fmla="*/ 21 h 303"/>
                <a:gd name="T28" fmla="*/ 0 w 256"/>
                <a:gd name="T29" fmla="*/ 41 h 303"/>
                <a:gd name="T30" fmla="*/ 7 w 256"/>
                <a:gd name="T31" fmla="*/ 58 h 303"/>
                <a:gd name="T32" fmla="*/ 23 w 256"/>
                <a:gd name="T33" fmla="*/ 61 h 303"/>
                <a:gd name="T34" fmla="*/ 70 w 256"/>
                <a:gd name="T35" fmla="*/ 85 h 303"/>
                <a:gd name="T36" fmla="*/ 80 w 256"/>
                <a:gd name="T37" fmla="*/ 95 h 303"/>
                <a:gd name="T38" fmla="*/ 104 w 256"/>
                <a:gd name="T39" fmla="*/ 90 h 303"/>
                <a:gd name="T40" fmla="*/ 166 w 256"/>
                <a:gd name="T41" fmla="*/ 152 h 303"/>
                <a:gd name="T42" fmla="*/ 165 w 256"/>
                <a:gd name="T43" fmla="*/ 161 h 303"/>
                <a:gd name="T44" fmla="*/ 104 w 256"/>
                <a:gd name="T45" fmla="*/ 214 h 303"/>
                <a:gd name="T46" fmla="*/ 103 w 256"/>
                <a:gd name="T47" fmla="*/ 214 h 303"/>
                <a:gd name="T48" fmla="*/ 83 w 256"/>
                <a:gd name="T49" fmla="*/ 248 h 303"/>
                <a:gd name="T50" fmla="*/ 68 w 256"/>
                <a:gd name="T51" fmla="*/ 263 h 303"/>
                <a:gd name="T52" fmla="*/ 79 w 256"/>
                <a:gd name="T53" fmla="*/ 267 h 303"/>
                <a:gd name="T54" fmla="*/ 89 w 256"/>
                <a:gd name="T55" fmla="*/ 303 h 303"/>
                <a:gd name="T56" fmla="*/ 115 w 256"/>
                <a:gd name="T57" fmla="*/ 303 h 303"/>
                <a:gd name="T58" fmla="*/ 117 w 256"/>
                <a:gd name="T59" fmla="*/ 303 h 303"/>
                <a:gd name="T60" fmla="*/ 127 w 256"/>
                <a:gd name="T61" fmla="*/ 265 h 303"/>
                <a:gd name="T62" fmla="*/ 156 w 256"/>
                <a:gd name="T63" fmla="*/ 259 h 303"/>
                <a:gd name="T64" fmla="*/ 183 w 256"/>
                <a:gd name="T65" fmla="*/ 282 h 303"/>
                <a:gd name="T66" fmla="*/ 206 w 256"/>
                <a:gd name="T67" fmla="*/ 266 h 303"/>
                <a:gd name="T68" fmla="*/ 192 w 256"/>
                <a:gd name="T69" fmla="*/ 230 h 303"/>
                <a:gd name="T70" fmla="*/ 209 w 256"/>
                <a:gd name="T71" fmla="*/ 211 h 303"/>
                <a:gd name="T72" fmla="*/ 248 w 256"/>
                <a:gd name="T73" fmla="*/ 211 h 303"/>
                <a:gd name="T74" fmla="*/ 256 w 256"/>
                <a:gd name="T75" fmla="*/ 185 h 303"/>
                <a:gd name="T76" fmla="*/ 223 w 256"/>
                <a:gd name="T77" fmla="*/ 164 h 303"/>
                <a:gd name="T78" fmla="*/ 223 w 256"/>
                <a:gd name="T79" fmla="*/ 138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6" h="303">
                  <a:moveTo>
                    <a:pt x="223" y="138"/>
                  </a:moveTo>
                  <a:cubicBezTo>
                    <a:pt x="256" y="120"/>
                    <a:pt x="256" y="120"/>
                    <a:pt x="256" y="120"/>
                  </a:cubicBezTo>
                  <a:cubicBezTo>
                    <a:pt x="246" y="92"/>
                    <a:pt x="246" y="92"/>
                    <a:pt x="246" y="92"/>
                  </a:cubicBezTo>
                  <a:cubicBezTo>
                    <a:pt x="208" y="95"/>
                    <a:pt x="208" y="95"/>
                    <a:pt x="208" y="95"/>
                  </a:cubicBezTo>
                  <a:cubicBezTo>
                    <a:pt x="195" y="75"/>
                    <a:pt x="195" y="75"/>
                    <a:pt x="195" y="75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12" y="59"/>
                    <a:pt x="17" y="60"/>
                    <a:pt x="23" y="61"/>
                  </a:cubicBezTo>
                  <a:cubicBezTo>
                    <a:pt x="40" y="65"/>
                    <a:pt x="56" y="73"/>
                    <a:pt x="70" y="85"/>
                  </a:cubicBezTo>
                  <a:cubicBezTo>
                    <a:pt x="74" y="88"/>
                    <a:pt x="77" y="92"/>
                    <a:pt x="80" y="95"/>
                  </a:cubicBezTo>
                  <a:cubicBezTo>
                    <a:pt x="87" y="92"/>
                    <a:pt x="96" y="90"/>
                    <a:pt x="104" y="90"/>
                  </a:cubicBezTo>
                  <a:cubicBezTo>
                    <a:pt x="138" y="90"/>
                    <a:pt x="166" y="118"/>
                    <a:pt x="166" y="152"/>
                  </a:cubicBezTo>
                  <a:cubicBezTo>
                    <a:pt x="166" y="155"/>
                    <a:pt x="166" y="158"/>
                    <a:pt x="165" y="161"/>
                  </a:cubicBezTo>
                  <a:cubicBezTo>
                    <a:pt x="161" y="191"/>
                    <a:pt x="135" y="214"/>
                    <a:pt x="104" y="214"/>
                  </a:cubicBezTo>
                  <a:cubicBezTo>
                    <a:pt x="104" y="214"/>
                    <a:pt x="104" y="214"/>
                    <a:pt x="103" y="214"/>
                  </a:cubicBezTo>
                  <a:cubicBezTo>
                    <a:pt x="99" y="226"/>
                    <a:pt x="92" y="238"/>
                    <a:pt x="83" y="248"/>
                  </a:cubicBezTo>
                  <a:cubicBezTo>
                    <a:pt x="78" y="254"/>
                    <a:pt x="73" y="258"/>
                    <a:pt x="68" y="263"/>
                  </a:cubicBezTo>
                  <a:cubicBezTo>
                    <a:pt x="79" y="267"/>
                    <a:pt x="79" y="267"/>
                    <a:pt x="79" y="267"/>
                  </a:cubicBezTo>
                  <a:cubicBezTo>
                    <a:pt x="89" y="303"/>
                    <a:pt x="89" y="303"/>
                    <a:pt x="89" y="303"/>
                  </a:cubicBezTo>
                  <a:cubicBezTo>
                    <a:pt x="115" y="303"/>
                    <a:pt x="115" y="303"/>
                    <a:pt x="115" y="303"/>
                  </a:cubicBezTo>
                  <a:cubicBezTo>
                    <a:pt x="117" y="303"/>
                    <a:pt x="117" y="303"/>
                    <a:pt x="117" y="303"/>
                  </a:cubicBezTo>
                  <a:cubicBezTo>
                    <a:pt x="127" y="265"/>
                    <a:pt x="127" y="265"/>
                    <a:pt x="127" y="265"/>
                  </a:cubicBezTo>
                  <a:cubicBezTo>
                    <a:pt x="156" y="259"/>
                    <a:pt x="156" y="259"/>
                    <a:pt x="156" y="259"/>
                  </a:cubicBezTo>
                  <a:cubicBezTo>
                    <a:pt x="183" y="282"/>
                    <a:pt x="183" y="282"/>
                    <a:pt x="183" y="282"/>
                  </a:cubicBezTo>
                  <a:cubicBezTo>
                    <a:pt x="206" y="266"/>
                    <a:pt x="206" y="266"/>
                    <a:pt x="206" y="266"/>
                  </a:cubicBezTo>
                  <a:cubicBezTo>
                    <a:pt x="192" y="230"/>
                    <a:pt x="192" y="230"/>
                    <a:pt x="192" y="230"/>
                  </a:cubicBezTo>
                  <a:cubicBezTo>
                    <a:pt x="209" y="211"/>
                    <a:pt x="209" y="211"/>
                    <a:pt x="209" y="211"/>
                  </a:cubicBezTo>
                  <a:cubicBezTo>
                    <a:pt x="248" y="211"/>
                    <a:pt x="248" y="211"/>
                    <a:pt x="248" y="211"/>
                  </a:cubicBezTo>
                  <a:cubicBezTo>
                    <a:pt x="256" y="185"/>
                    <a:pt x="256" y="185"/>
                    <a:pt x="256" y="185"/>
                  </a:cubicBezTo>
                  <a:cubicBezTo>
                    <a:pt x="223" y="164"/>
                    <a:pt x="223" y="164"/>
                    <a:pt x="223" y="164"/>
                  </a:cubicBezTo>
                  <a:lnTo>
                    <a:pt x="223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18"/>
            <p:cNvSpPr>
              <a:spLocks noEditPoints="1"/>
            </p:cNvSpPr>
            <p:nvPr/>
          </p:nvSpPr>
          <p:spPr bwMode="auto">
            <a:xfrm>
              <a:off x="1525547" y="5418668"/>
              <a:ext cx="52654" cy="52654"/>
            </a:xfrm>
            <a:custGeom>
              <a:avLst/>
              <a:gdLst>
                <a:gd name="T0" fmla="*/ 15 w 31"/>
                <a:gd name="T1" fmla="*/ 0 h 31"/>
                <a:gd name="T2" fmla="*/ 0 w 31"/>
                <a:gd name="T3" fmla="*/ 16 h 31"/>
                <a:gd name="T4" fmla="*/ 15 w 31"/>
                <a:gd name="T5" fmla="*/ 31 h 31"/>
                <a:gd name="T6" fmla="*/ 31 w 31"/>
                <a:gd name="T7" fmla="*/ 16 h 31"/>
                <a:gd name="T8" fmla="*/ 15 w 31"/>
                <a:gd name="T9" fmla="*/ 0 h 31"/>
                <a:gd name="T10" fmla="*/ 15 w 31"/>
                <a:gd name="T11" fmla="*/ 27 h 31"/>
                <a:gd name="T12" fmla="*/ 4 w 31"/>
                <a:gd name="T13" fmla="*/ 16 h 31"/>
                <a:gd name="T14" fmla="*/ 15 w 31"/>
                <a:gd name="T15" fmla="*/ 4 h 31"/>
                <a:gd name="T16" fmla="*/ 27 w 31"/>
                <a:gd name="T17" fmla="*/ 16 h 31"/>
                <a:gd name="T18" fmla="*/ 15 w 31"/>
                <a:gd name="T1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5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4" y="31"/>
                    <a:pt x="31" y="24"/>
                    <a:pt x="31" y="16"/>
                  </a:cubicBezTo>
                  <a:cubicBezTo>
                    <a:pt x="31" y="7"/>
                    <a:pt x="24" y="0"/>
                    <a:pt x="15" y="0"/>
                  </a:cubicBezTo>
                  <a:close/>
                  <a:moveTo>
                    <a:pt x="15" y="27"/>
                  </a:moveTo>
                  <a:cubicBezTo>
                    <a:pt x="9" y="27"/>
                    <a:pt x="4" y="22"/>
                    <a:pt x="4" y="16"/>
                  </a:cubicBezTo>
                  <a:cubicBezTo>
                    <a:pt x="4" y="9"/>
                    <a:pt x="9" y="4"/>
                    <a:pt x="15" y="4"/>
                  </a:cubicBezTo>
                  <a:cubicBezTo>
                    <a:pt x="22" y="4"/>
                    <a:pt x="27" y="9"/>
                    <a:pt x="27" y="16"/>
                  </a:cubicBezTo>
                  <a:cubicBezTo>
                    <a:pt x="27" y="22"/>
                    <a:pt x="22" y="27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19"/>
            <p:cNvSpPr>
              <a:spLocks noEditPoints="1"/>
            </p:cNvSpPr>
            <p:nvPr/>
          </p:nvSpPr>
          <p:spPr bwMode="auto">
            <a:xfrm>
              <a:off x="1474337" y="5369621"/>
              <a:ext cx="155075" cy="152911"/>
            </a:xfrm>
            <a:custGeom>
              <a:avLst/>
              <a:gdLst>
                <a:gd name="T0" fmla="*/ 91 w 91"/>
                <a:gd name="T1" fmla="*/ 35 h 90"/>
                <a:gd name="T2" fmla="*/ 88 w 91"/>
                <a:gd name="T3" fmla="*/ 27 h 90"/>
                <a:gd name="T4" fmla="*/ 76 w 91"/>
                <a:gd name="T5" fmla="*/ 28 h 90"/>
                <a:gd name="T6" fmla="*/ 72 w 91"/>
                <a:gd name="T7" fmla="*/ 22 h 90"/>
                <a:gd name="T8" fmla="*/ 76 w 91"/>
                <a:gd name="T9" fmla="*/ 11 h 90"/>
                <a:gd name="T10" fmla="*/ 70 w 91"/>
                <a:gd name="T11" fmla="*/ 6 h 90"/>
                <a:gd name="T12" fmla="*/ 61 w 91"/>
                <a:gd name="T13" fmla="*/ 14 h 90"/>
                <a:gd name="T14" fmla="*/ 53 w 91"/>
                <a:gd name="T15" fmla="*/ 12 h 90"/>
                <a:gd name="T16" fmla="*/ 50 w 91"/>
                <a:gd name="T17" fmla="*/ 0 h 90"/>
                <a:gd name="T18" fmla="*/ 41 w 91"/>
                <a:gd name="T19" fmla="*/ 0 h 90"/>
                <a:gd name="T20" fmla="*/ 38 w 91"/>
                <a:gd name="T21" fmla="*/ 11 h 90"/>
                <a:gd name="T22" fmla="*/ 30 w 91"/>
                <a:gd name="T23" fmla="*/ 13 h 90"/>
                <a:gd name="T24" fmla="*/ 22 w 91"/>
                <a:gd name="T25" fmla="*/ 6 h 90"/>
                <a:gd name="T26" fmla="*/ 15 w 91"/>
                <a:gd name="T27" fmla="*/ 12 h 90"/>
                <a:gd name="T28" fmla="*/ 19 w 91"/>
                <a:gd name="T29" fmla="*/ 22 h 90"/>
                <a:gd name="T30" fmla="*/ 15 w 91"/>
                <a:gd name="T31" fmla="*/ 27 h 90"/>
                <a:gd name="T32" fmla="*/ 3 w 91"/>
                <a:gd name="T33" fmla="*/ 26 h 90"/>
                <a:gd name="T34" fmla="*/ 0 w 91"/>
                <a:gd name="T35" fmla="*/ 34 h 90"/>
                <a:gd name="T36" fmla="*/ 11 w 91"/>
                <a:gd name="T37" fmla="*/ 40 h 90"/>
                <a:gd name="T38" fmla="*/ 10 w 91"/>
                <a:gd name="T39" fmla="*/ 48 h 90"/>
                <a:gd name="T40" fmla="*/ 0 w 91"/>
                <a:gd name="T41" fmla="*/ 54 h 90"/>
                <a:gd name="T42" fmla="*/ 3 w 91"/>
                <a:gd name="T43" fmla="*/ 62 h 90"/>
                <a:gd name="T44" fmla="*/ 15 w 91"/>
                <a:gd name="T45" fmla="*/ 61 h 90"/>
                <a:gd name="T46" fmla="*/ 18 w 91"/>
                <a:gd name="T47" fmla="*/ 68 h 90"/>
                <a:gd name="T48" fmla="*/ 15 w 91"/>
                <a:gd name="T49" fmla="*/ 78 h 90"/>
                <a:gd name="T50" fmla="*/ 22 w 91"/>
                <a:gd name="T51" fmla="*/ 83 h 90"/>
                <a:gd name="T52" fmla="*/ 31 w 91"/>
                <a:gd name="T53" fmla="*/ 76 h 90"/>
                <a:gd name="T54" fmla="*/ 38 w 91"/>
                <a:gd name="T55" fmla="*/ 79 h 90"/>
                <a:gd name="T56" fmla="*/ 41 w 91"/>
                <a:gd name="T57" fmla="*/ 90 h 90"/>
                <a:gd name="T58" fmla="*/ 49 w 91"/>
                <a:gd name="T59" fmla="*/ 90 h 90"/>
                <a:gd name="T60" fmla="*/ 52 w 91"/>
                <a:gd name="T61" fmla="*/ 78 h 90"/>
                <a:gd name="T62" fmla="*/ 61 w 91"/>
                <a:gd name="T63" fmla="*/ 76 h 90"/>
                <a:gd name="T64" fmla="*/ 69 w 91"/>
                <a:gd name="T65" fmla="*/ 83 h 90"/>
                <a:gd name="T66" fmla="*/ 76 w 91"/>
                <a:gd name="T67" fmla="*/ 78 h 90"/>
                <a:gd name="T68" fmla="*/ 72 w 91"/>
                <a:gd name="T69" fmla="*/ 68 h 90"/>
                <a:gd name="T70" fmla="*/ 76 w 91"/>
                <a:gd name="T71" fmla="*/ 62 h 90"/>
                <a:gd name="T72" fmla="*/ 88 w 91"/>
                <a:gd name="T73" fmla="*/ 62 h 90"/>
                <a:gd name="T74" fmla="*/ 91 w 91"/>
                <a:gd name="T75" fmla="*/ 55 h 90"/>
                <a:gd name="T76" fmla="*/ 81 w 91"/>
                <a:gd name="T77" fmla="*/ 48 h 90"/>
                <a:gd name="T78" fmla="*/ 81 w 91"/>
                <a:gd name="T79" fmla="*/ 41 h 90"/>
                <a:gd name="T80" fmla="*/ 91 w 91"/>
                <a:gd name="T81" fmla="*/ 35 h 90"/>
                <a:gd name="T82" fmla="*/ 45 w 91"/>
                <a:gd name="T83" fmla="*/ 63 h 90"/>
                <a:gd name="T84" fmla="*/ 27 w 91"/>
                <a:gd name="T85" fmla="*/ 45 h 90"/>
                <a:gd name="T86" fmla="*/ 45 w 91"/>
                <a:gd name="T87" fmla="*/ 26 h 90"/>
                <a:gd name="T88" fmla="*/ 64 w 91"/>
                <a:gd name="T89" fmla="*/ 45 h 90"/>
                <a:gd name="T90" fmla="*/ 45 w 91"/>
                <a:gd name="T91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1" h="90">
                  <a:moveTo>
                    <a:pt x="91" y="35"/>
                  </a:moveTo>
                  <a:cubicBezTo>
                    <a:pt x="88" y="27"/>
                    <a:pt x="88" y="27"/>
                    <a:pt x="88" y="27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1" y="90"/>
                    <a:pt x="41" y="90"/>
                    <a:pt x="41" y="90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1"/>
                    <a:pt x="81" y="41"/>
                    <a:pt x="81" y="41"/>
                  </a:cubicBezTo>
                  <a:lnTo>
                    <a:pt x="91" y="35"/>
                  </a:lnTo>
                  <a:close/>
                  <a:moveTo>
                    <a:pt x="45" y="63"/>
                  </a:moveTo>
                  <a:cubicBezTo>
                    <a:pt x="35" y="63"/>
                    <a:pt x="27" y="55"/>
                    <a:pt x="27" y="45"/>
                  </a:cubicBezTo>
                  <a:cubicBezTo>
                    <a:pt x="27" y="34"/>
                    <a:pt x="35" y="26"/>
                    <a:pt x="45" y="26"/>
                  </a:cubicBezTo>
                  <a:cubicBezTo>
                    <a:pt x="56" y="26"/>
                    <a:pt x="64" y="34"/>
                    <a:pt x="64" y="45"/>
                  </a:cubicBezTo>
                  <a:cubicBezTo>
                    <a:pt x="64" y="55"/>
                    <a:pt x="56" y="63"/>
                    <a:pt x="45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20"/>
            <p:cNvSpPr>
              <a:spLocks/>
            </p:cNvSpPr>
            <p:nvPr/>
          </p:nvSpPr>
          <p:spPr bwMode="auto">
            <a:xfrm>
              <a:off x="1429617" y="5060914"/>
              <a:ext cx="119732" cy="177435"/>
            </a:xfrm>
            <a:custGeom>
              <a:avLst/>
              <a:gdLst>
                <a:gd name="T0" fmla="*/ 23 w 70"/>
                <a:gd name="T1" fmla="*/ 91 h 104"/>
                <a:gd name="T2" fmla="*/ 20 w 70"/>
                <a:gd name="T3" fmla="*/ 104 h 104"/>
                <a:gd name="T4" fmla="*/ 70 w 70"/>
                <a:gd name="T5" fmla="*/ 60 h 104"/>
                <a:gd name="T6" fmla="*/ 70 w 70"/>
                <a:gd name="T7" fmla="*/ 52 h 104"/>
                <a:gd name="T8" fmla="*/ 18 w 70"/>
                <a:gd name="T9" fmla="*/ 0 h 104"/>
                <a:gd name="T10" fmla="*/ 0 w 70"/>
                <a:gd name="T11" fmla="*/ 3 h 104"/>
                <a:gd name="T12" fmla="*/ 8 w 70"/>
                <a:gd name="T13" fmla="*/ 13 h 104"/>
                <a:gd name="T14" fmla="*/ 18 w 70"/>
                <a:gd name="T15" fmla="*/ 12 h 104"/>
                <a:gd name="T16" fmla="*/ 58 w 70"/>
                <a:gd name="T17" fmla="*/ 52 h 104"/>
                <a:gd name="T18" fmla="*/ 23 w 70"/>
                <a:gd name="T19" fmla="*/ 9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04">
                  <a:moveTo>
                    <a:pt x="23" y="91"/>
                  </a:moveTo>
                  <a:cubicBezTo>
                    <a:pt x="22" y="96"/>
                    <a:pt x="22" y="100"/>
                    <a:pt x="20" y="104"/>
                  </a:cubicBezTo>
                  <a:cubicBezTo>
                    <a:pt x="46" y="103"/>
                    <a:pt x="66" y="84"/>
                    <a:pt x="70" y="60"/>
                  </a:cubicBezTo>
                  <a:cubicBezTo>
                    <a:pt x="70" y="57"/>
                    <a:pt x="70" y="55"/>
                    <a:pt x="70" y="52"/>
                  </a:cubicBezTo>
                  <a:cubicBezTo>
                    <a:pt x="70" y="23"/>
                    <a:pt x="47" y="0"/>
                    <a:pt x="18" y="0"/>
                  </a:cubicBezTo>
                  <a:cubicBezTo>
                    <a:pt x="12" y="0"/>
                    <a:pt x="6" y="1"/>
                    <a:pt x="0" y="3"/>
                  </a:cubicBezTo>
                  <a:cubicBezTo>
                    <a:pt x="3" y="6"/>
                    <a:pt x="6" y="10"/>
                    <a:pt x="8" y="13"/>
                  </a:cubicBezTo>
                  <a:cubicBezTo>
                    <a:pt x="11" y="13"/>
                    <a:pt x="15" y="12"/>
                    <a:pt x="18" y="12"/>
                  </a:cubicBezTo>
                  <a:cubicBezTo>
                    <a:pt x="40" y="12"/>
                    <a:pt x="58" y="30"/>
                    <a:pt x="58" y="52"/>
                  </a:cubicBezTo>
                  <a:cubicBezTo>
                    <a:pt x="58" y="72"/>
                    <a:pt x="43" y="89"/>
                    <a:pt x="23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21"/>
            <p:cNvSpPr>
              <a:spLocks noEditPoints="1"/>
            </p:cNvSpPr>
            <p:nvPr/>
          </p:nvSpPr>
          <p:spPr bwMode="auto">
            <a:xfrm>
              <a:off x="1084124" y="5006097"/>
              <a:ext cx="366410" cy="356312"/>
            </a:xfrm>
            <a:custGeom>
              <a:avLst/>
              <a:gdLst>
                <a:gd name="T0" fmla="*/ 205 w 215"/>
                <a:gd name="T1" fmla="*/ 143 h 209"/>
                <a:gd name="T2" fmla="*/ 208 w 215"/>
                <a:gd name="T3" fmla="*/ 135 h 209"/>
                <a:gd name="T4" fmla="*/ 211 w 215"/>
                <a:gd name="T5" fmla="*/ 122 h 209"/>
                <a:gd name="T6" fmla="*/ 197 w 215"/>
                <a:gd name="T7" fmla="*/ 52 h 209"/>
                <a:gd name="T8" fmla="*/ 190 w 215"/>
                <a:gd name="T9" fmla="*/ 42 h 209"/>
                <a:gd name="T10" fmla="*/ 184 w 215"/>
                <a:gd name="T11" fmla="*/ 35 h 209"/>
                <a:gd name="T12" fmla="*/ 177 w 215"/>
                <a:gd name="T13" fmla="*/ 29 h 209"/>
                <a:gd name="T14" fmla="*/ 136 w 215"/>
                <a:gd name="T15" fmla="*/ 8 h 209"/>
                <a:gd name="T16" fmla="*/ 130 w 215"/>
                <a:gd name="T17" fmla="*/ 6 h 209"/>
                <a:gd name="T18" fmla="*/ 36 w 215"/>
                <a:gd name="T19" fmla="*/ 40 h 209"/>
                <a:gd name="T20" fmla="*/ 47 w 215"/>
                <a:gd name="T21" fmla="*/ 182 h 209"/>
                <a:gd name="T22" fmla="*/ 128 w 215"/>
                <a:gd name="T23" fmla="*/ 204 h 209"/>
                <a:gd name="T24" fmla="*/ 188 w 215"/>
                <a:gd name="T25" fmla="*/ 171 h 209"/>
                <a:gd name="T26" fmla="*/ 205 w 215"/>
                <a:gd name="T27" fmla="*/ 143 h 209"/>
                <a:gd name="T28" fmla="*/ 152 w 215"/>
                <a:gd name="T29" fmla="*/ 140 h 209"/>
                <a:gd name="T30" fmla="*/ 127 w 215"/>
                <a:gd name="T31" fmla="*/ 157 h 209"/>
                <a:gd name="T32" fmla="*/ 76 w 215"/>
                <a:gd name="T33" fmla="*/ 146 h 209"/>
                <a:gd name="T34" fmla="*/ 70 w 215"/>
                <a:gd name="T35" fmla="*/ 70 h 209"/>
                <a:gd name="T36" fmla="*/ 86 w 215"/>
                <a:gd name="T37" fmla="*/ 57 h 209"/>
                <a:gd name="T38" fmla="*/ 146 w 215"/>
                <a:gd name="T39" fmla="*/ 64 h 209"/>
                <a:gd name="T40" fmla="*/ 159 w 215"/>
                <a:gd name="T41" fmla="*/ 81 h 209"/>
                <a:gd name="T42" fmla="*/ 165 w 215"/>
                <a:gd name="T43" fmla="*/ 110 h 209"/>
                <a:gd name="T44" fmla="*/ 152 w 215"/>
                <a:gd name="T45" fmla="*/ 14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5" h="209">
                  <a:moveTo>
                    <a:pt x="205" y="143"/>
                  </a:moveTo>
                  <a:cubicBezTo>
                    <a:pt x="206" y="141"/>
                    <a:pt x="207" y="138"/>
                    <a:pt x="208" y="135"/>
                  </a:cubicBezTo>
                  <a:cubicBezTo>
                    <a:pt x="209" y="131"/>
                    <a:pt x="210" y="127"/>
                    <a:pt x="211" y="122"/>
                  </a:cubicBezTo>
                  <a:cubicBezTo>
                    <a:pt x="215" y="98"/>
                    <a:pt x="210" y="73"/>
                    <a:pt x="197" y="52"/>
                  </a:cubicBezTo>
                  <a:cubicBezTo>
                    <a:pt x="195" y="49"/>
                    <a:pt x="193" y="45"/>
                    <a:pt x="190" y="42"/>
                  </a:cubicBezTo>
                  <a:cubicBezTo>
                    <a:pt x="188" y="39"/>
                    <a:pt x="186" y="37"/>
                    <a:pt x="184" y="35"/>
                  </a:cubicBezTo>
                  <a:cubicBezTo>
                    <a:pt x="182" y="33"/>
                    <a:pt x="180" y="31"/>
                    <a:pt x="177" y="29"/>
                  </a:cubicBezTo>
                  <a:cubicBezTo>
                    <a:pt x="165" y="18"/>
                    <a:pt x="151" y="11"/>
                    <a:pt x="136" y="8"/>
                  </a:cubicBezTo>
                  <a:cubicBezTo>
                    <a:pt x="134" y="7"/>
                    <a:pt x="132" y="7"/>
                    <a:pt x="130" y="6"/>
                  </a:cubicBezTo>
                  <a:cubicBezTo>
                    <a:pt x="96" y="0"/>
                    <a:pt x="60" y="12"/>
                    <a:pt x="36" y="40"/>
                  </a:cubicBezTo>
                  <a:cubicBezTo>
                    <a:pt x="0" y="82"/>
                    <a:pt x="4" y="145"/>
                    <a:pt x="47" y="182"/>
                  </a:cubicBezTo>
                  <a:cubicBezTo>
                    <a:pt x="70" y="202"/>
                    <a:pt x="100" y="209"/>
                    <a:pt x="128" y="204"/>
                  </a:cubicBezTo>
                  <a:cubicBezTo>
                    <a:pt x="151" y="201"/>
                    <a:pt x="172" y="189"/>
                    <a:pt x="188" y="171"/>
                  </a:cubicBezTo>
                  <a:cubicBezTo>
                    <a:pt x="195" y="162"/>
                    <a:pt x="201" y="153"/>
                    <a:pt x="205" y="143"/>
                  </a:cubicBezTo>
                  <a:close/>
                  <a:moveTo>
                    <a:pt x="152" y="140"/>
                  </a:moveTo>
                  <a:cubicBezTo>
                    <a:pt x="145" y="149"/>
                    <a:pt x="136" y="154"/>
                    <a:pt x="127" y="157"/>
                  </a:cubicBezTo>
                  <a:cubicBezTo>
                    <a:pt x="110" y="162"/>
                    <a:pt x="91" y="159"/>
                    <a:pt x="76" y="146"/>
                  </a:cubicBezTo>
                  <a:cubicBezTo>
                    <a:pt x="54" y="127"/>
                    <a:pt x="51" y="93"/>
                    <a:pt x="70" y="70"/>
                  </a:cubicBezTo>
                  <a:cubicBezTo>
                    <a:pt x="75" y="65"/>
                    <a:pt x="80" y="61"/>
                    <a:pt x="86" y="57"/>
                  </a:cubicBezTo>
                  <a:cubicBezTo>
                    <a:pt x="105" y="48"/>
                    <a:pt x="129" y="50"/>
                    <a:pt x="146" y="64"/>
                  </a:cubicBezTo>
                  <a:cubicBezTo>
                    <a:pt x="152" y="69"/>
                    <a:pt x="156" y="75"/>
                    <a:pt x="159" y="81"/>
                  </a:cubicBezTo>
                  <a:cubicBezTo>
                    <a:pt x="164" y="90"/>
                    <a:pt x="166" y="100"/>
                    <a:pt x="165" y="110"/>
                  </a:cubicBezTo>
                  <a:cubicBezTo>
                    <a:pt x="164" y="121"/>
                    <a:pt x="160" y="132"/>
                    <a:pt x="152" y="1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22"/>
            <p:cNvSpPr>
              <a:spLocks/>
            </p:cNvSpPr>
            <p:nvPr/>
          </p:nvSpPr>
          <p:spPr bwMode="auto">
            <a:xfrm>
              <a:off x="1011996" y="5301100"/>
              <a:ext cx="173829" cy="181041"/>
            </a:xfrm>
            <a:custGeom>
              <a:avLst/>
              <a:gdLst>
                <a:gd name="T0" fmla="*/ 60 w 102"/>
                <a:gd name="T1" fmla="*/ 0 h 106"/>
                <a:gd name="T2" fmla="*/ 14 w 102"/>
                <a:gd name="T3" fmla="*/ 54 h 106"/>
                <a:gd name="T4" fmla="*/ 19 w 102"/>
                <a:gd name="T5" fmla="*/ 89 h 106"/>
                <a:gd name="T6" fmla="*/ 56 w 102"/>
                <a:gd name="T7" fmla="*/ 89 h 106"/>
                <a:gd name="T8" fmla="*/ 102 w 102"/>
                <a:gd name="T9" fmla="*/ 35 h 106"/>
                <a:gd name="T10" fmla="*/ 79 w 102"/>
                <a:gd name="T11" fmla="*/ 20 h 106"/>
                <a:gd name="T12" fmla="*/ 60 w 102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106">
                  <a:moveTo>
                    <a:pt x="60" y="0"/>
                  </a:move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0" y="73"/>
                    <a:pt x="19" y="89"/>
                  </a:cubicBezTo>
                  <a:cubicBezTo>
                    <a:pt x="38" y="106"/>
                    <a:pt x="56" y="89"/>
                    <a:pt x="56" y="89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4" y="31"/>
                    <a:pt x="86" y="26"/>
                    <a:pt x="79" y="20"/>
                  </a:cubicBezTo>
                  <a:cubicBezTo>
                    <a:pt x="71" y="14"/>
                    <a:pt x="65" y="7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168056" y="2121865"/>
            <a:ext cx="402494" cy="524038"/>
            <a:chOff x="3196030" y="1160235"/>
            <a:chExt cx="582794" cy="758785"/>
          </a:xfrm>
          <a:solidFill>
            <a:srgbClr val="868684"/>
          </a:solidFill>
        </p:grpSpPr>
        <p:sp>
          <p:nvSpPr>
            <p:cNvPr id="91" name="Freeform 634"/>
            <p:cNvSpPr>
              <a:spLocks noEditPoints="1"/>
            </p:cNvSpPr>
            <p:nvPr/>
          </p:nvSpPr>
          <p:spPr bwMode="auto">
            <a:xfrm>
              <a:off x="3243635" y="1160235"/>
              <a:ext cx="535189" cy="533747"/>
            </a:xfrm>
            <a:custGeom>
              <a:avLst/>
              <a:gdLst>
                <a:gd name="T0" fmla="*/ 225 w 314"/>
                <a:gd name="T1" fmla="*/ 39 h 313"/>
                <a:gd name="T2" fmla="*/ 34 w 314"/>
                <a:gd name="T3" fmla="*/ 89 h 313"/>
                <a:gd name="T4" fmla="*/ 62 w 314"/>
                <a:gd name="T5" fmla="*/ 264 h 313"/>
                <a:gd name="T6" fmla="*/ 84 w 314"/>
                <a:gd name="T7" fmla="*/ 280 h 313"/>
                <a:gd name="T8" fmla="*/ 110 w 314"/>
                <a:gd name="T9" fmla="*/ 292 h 313"/>
                <a:gd name="T10" fmla="*/ 275 w 314"/>
                <a:gd name="T11" fmla="*/ 230 h 313"/>
                <a:gd name="T12" fmla="*/ 225 w 314"/>
                <a:gd name="T13" fmla="*/ 39 h 313"/>
                <a:gd name="T14" fmla="*/ 229 w 314"/>
                <a:gd name="T15" fmla="*/ 203 h 313"/>
                <a:gd name="T16" fmla="*/ 111 w 314"/>
                <a:gd name="T17" fmla="*/ 234 h 313"/>
                <a:gd name="T18" fmla="*/ 79 w 314"/>
                <a:gd name="T19" fmla="*/ 116 h 313"/>
                <a:gd name="T20" fmla="*/ 198 w 314"/>
                <a:gd name="T21" fmla="*/ 84 h 313"/>
                <a:gd name="T22" fmla="*/ 229 w 314"/>
                <a:gd name="T23" fmla="*/ 20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4" h="313">
                  <a:moveTo>
                    <a:pt x="225" y="39"/>
                  </a:moveTo>
                  <a:cubicBezTo>
                    <a:pt x="158" y="0"/>
                    <a:pt x="72" y="23"/>
                    <a:pt x="34" y="89"/>
                  </a:cubicBezTo>
                  <a:cubicBezTo>
                    <a:pt x="0" y="148"/>
                    <a:pt x="13" y="221"/>
                    <a:pt x="62" y="264"/>
                  </a:cubicBezTo>
                  <a:cubicBezTo>
                    <a:pt x="69" y="270"/>
                    <a:pt x="76" y="275"/>
                    <a:pt x="84" y="280"/>
                  </a:cubicBezTo>
                  <a:cubicBezTo>
                    <a:pt x="92" y="285"/>
                    <a:pt x="101" y="289"/>
                    <a:pt x="110" y="292"/>
                  </a:cubicBezTo>
                  <a:cubicBezTo>
                    <a:pt x="171" y="313"/>
                    <a:pt x="241" y="288"/>
                    <a:pt x="275" y="230"/>
                  </a:cubicBezTo>
                  <a:cubicBezTo>
                    <a:pt x="314" y="163"/>
                    <a:pt x="291" y="77"/>
                    <a:pt x="225" y="39"/>
                  </a:cubicBezTo>
                  <a:close/>
                  <a:moveTo>
                    <a:pt x="229" y="203"/>
                  </a:moveTo>
                  <a:cubicBezTo>
                    <a:pt x="205" y="244"/>
                    <a:pt x="152" y="259"/>
                    <a:pt x="111" y="234"/>
                  </a:cubicBezTo>
                  <a:cubicBezTo>
                    <a:pt x="69" y="210"/>
                    <a:pt x="55" y="157"/>
                    <a:pt x="79" y="116"/>
                  </a:cubicBezTo>
                  <a:cubicBezTo>
                    <a:pt x="103" y="74"/>
                    <a:pt x="157" y="60"/>
                    <a:pt x="198" y="84"/>
                  </a:cubicBezTo>
                  <a:cubicBezTo>
                    <a:pt x="239" y="108"/>
                    <a:pt x="254" y="162"/>
                    <a:pt x="229" y="2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635"/>
            <p:cNvSpPr>
              <a:spLocks noChangeArrowheads="1"/>
            </p:cNvSpPr>
            <p:nvPr/>
          </p:nvSpPr>
          <p:spPr bwMode="auto">
            <a:xfrm>
              <a:off x="3465068" y="1327572"/>
              <a:ext cx="85111" cy="87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36"/>
            <p:cNvSpPr>
              <a:spLocks/>
            </p:cNvSpPr>
            <p:nvPr/>
          </p:nvSpPr>
          <p:spPr bwMode="auto">
            <a:xfrm>
              <a:off x="3507623" y="1422781"/>
              <a:ext cx="92324" cy="98816"/>
            </a:xfrm>
            <a:custGeom>
              <a:avLst/>
              <a:gdLst>
                <a:gd name="T0" fmla="*/ 13 w 54"/>
                <a:gd name="T1" fmla="*/ 0 h 58"/>
                <a:gd name="T2" fmla="*/ 0 w 54"/>
                <a:gd name="T3" fmla="*/ 11 h 58"/>
                <a:gd name="T4" fmla="*/ 13 w 54"/>
                <a:gd name="T5" fmla="*/ 40 h 58"/>
                <a:gd name="T6" fmla="*/ 0 w 54"/>
                <a:gd name="T7" fmla="*/ 58 h 58"/>
                <a:gd name="T8" fmla="*/ 4 w 54"/>
                <a:gd name="T9" fmla="*/ 58 h 58"/>
                <a:gd name="T10" fmla="*/ 44 w 54"/>
                <a:gd name="T11" fmla="*/ 16 h 58"/>
                <a:gd name="T12" fmla="*/ 13 w 54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8">
                  <a:moveTo>
                    <a:pt x="1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54" y="58"/>
                    <a:pt x="44" y="29"/>
                    <a:pt x="44" y="16"/>
                  </a:cubicBezTo>
                  <a:cubicBezTo>
                    <a:pt x="44" y="6"/>
                    <a:pt x="24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37"/>
            <p:cNvSpPr>
              <a:spLocks/>
            </p:cNvSpPr>
            <p:nvPr/>
          </p:nvSpPr>
          <p:spPr bwMode="auto">
            <a:xfrm>
              <a:off x="3416021" y="1422781"/>
              <a:ext cx="91603" cy="98816"/>
            </a:xfrm>
            <a:custGeom>
              <a:avLst/>
              <a:gdLst>
                <a:gd name="T0" fmla="*/ 54 w 54"/>
                <a:gd name="T1" fmla="*/ 11 h 58"/>
                <a:gd name="T2" fmla="*/ 41 w 54"/>
                <a:gd name="T3" fmla="*/ 0 h 58"/>
                <a:gd name="T4" fmla="*/ 11 w 54"/>
                <a:gd name="T5" fmla="*/ 16 h 58"/>
                <a:gd name="T6" fmla="*/ 50 w 54"/>
                <a:gd name="T7" fmla="*/ 58 h 58"/>
                <a:gd name="T8" fmla="*/ 54 w 54"/>
                <a:gd name="T9" fmla="*/ 58 h 58"/>
                <a:gd name="T10" fmla="*/ 41 w 54"/>
                <a:gd name="T11" fmla="*/ 40 h 58"/>
                <a:gd name="T12" fmla="*/ 54 w 54"/>
                <a:gd name="T13" fmla="*/ 1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8">
                  <a:moveTo>
                    <a:pt x="54" y="11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0" y="2"/>
                    <a:pt x="11" y="6"/>
                    <a:pt x="11" y="16"/>
                  </a:cubicBezTo>
                  <a:cubicBezTo>
                    <a:pt x="11" y="29"/>
                    <a:pt x="0" y="58"/>
                    <a:pt x="50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1" y="40"/>
                    <a:pt x="41" y="40"/>
                    <a:pt x="41" y="40"/>
                  </a:cubicBezTo>
                  <a:lnTo>
                    <a:pt x="54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38"/>
            <p:cNvSpPr>
              <a:spLocks/>
            </p:cNvSpPr>
            <p:nvPr/>
          </p:nvSpPr>
          <p:spPr bwMode="auto">
            <a:xfrm>
              <a:off x="3196030" y="1626181"/>
              <a:ext cx="225039" cy="292839"/>
            </a:xfrm>
            <a:custGeom>
              <a:avLst/>
              <a:gdLst>
                <a:gd name="T0" fmla="*/ 85 w 132"/>
                <a:gd name="T1" fmla="*/ 0 h 172"/>
                <a:gd name="T2" fmla="*/ 12 w 132"/>
                <a:gd name="T3" fmla="*/ 125 h 172"/>
                <a:gd name="T4" fmla="*/ 25 w 132"/>
                <a:gd name="T5" fmla="*/ 158 h 172"/>
                <a:gd name="T6" fmla="*/ 58 w 132"/>
                <a:gd name="T7" fmla="*/ 156 h 172"/>
                <a:gd name="T8" fmla="*/ 132 w 132"/>
                <a:gd name="T9" fmla="*/ 28 h 172"/>
                <a:gd name="T10" fmla="*/ 105 w 132"/>
                <a:gd name="T11" fmla="*/ 19 h 172"/>
                <a:gd name="T12" fmla="*/ 85 w 132"/>
                <a:gd name="T1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72">
                  <a:moveTo>
                    <a:pt x="85" y="0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0" y="144"/>
                    <a:pt x="25" y="158"/>
                  </a:cubicBezTo>
                  <a:cubicBezTo>
                    <a:pt x="49" y="172"/>
                    <a:pt x="58" y="156"/>
                    <a:pt x="58" y="156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2" y="28"/>
                    <a:pt x="119" y="27"/>
                    <a:pt x="105" y="19"/>
                  </a:cubicBezTo>
                  <a:cubicBezTo>
                    <a:pt x="92" y="11"/>
                    <a:pt x="85" y="0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3021921" y="2843041"/>
            <a:ext cx="633956" cy="513460"/>
            <a:chOff x="2005919" y="1192693"/>
            <a:chExt cx="842455" cy="682330"/>
          </a:xfrm>
          <a:solidFill>
            <a:srgbClr val="868684"/>
          </a:solidFill>
        </p:grpSpPr>
        <p:sp>
          <p:nvSpPr>
            <p:cNvPr id="97" name="Freeform 639"/>
            <p:cNvSpPr>
              <a:spLocks noEditPoints="1"/>
            </p:cNvSpPr>
            <p:nvPr/>
          </p:nvSpPr>
          <p:spPr bwMode="auto">
            <a:xfrm>
              <a:off x="2551928" y="1576413"/>
              <a:ext cx="296446" cy="298610"/>
            </a:xfrm>
            <a:custGeom>
              <a:avLst/>
              <a:gdLst>
                <a:gd name="T0" fmla="*/ 87 w 174"/>
                <a:gd name="T1" fmla="*/ 0 h 175"/>
                <a:gd name="T2" fmla="*/ 61 w 174"/>
                <a:gd name="T3" fmla="*/ 4 h 175"/>
                <a:gd name="T4" fmla="*/ 44 w 174"/>
                <a:gd name="T5" fmla="*/ 11 h 175"/>
                <a:gd name="T6" fmla="*/ 35 w 174"/>
                <a:gd name="T7" fmla="*/ 17 h 175"/>
                <a:gd name="T8" fmla="*/ 0 w 174"/>
                <a:gd name="T9" fmla="*/ 87 h 175"/>
                <a:gd name="T10" fmla="*/ 1 w 174"/>
                <a:gd name="T11" fmla="*/ 103 h 175"/>
                <a:gd name="T12" fmla="*/ 5 w 174"/>
                <a:gd name="T13" fmla="*/ 117 h 175"/>
                <a:gd name="T14" fmla="*/ 11 w 174"/>
                <a:gd name="T15" fmla="*/ 130 h 175"/>
                <a:gd name="T16" fmla="*/ 87 w 174"/>
                <a:gd name="T17" fmla="*/ 175 h 175"/>
                <a:gd name="T18" fmla="*/ 174 w 174"/>
                <a:gd name="T19" fmla="*/ 87 h 175"/>
                <a:gd name="T20" fmla="*/ 87 w 174"/>
                <a:gd name="T21" fmla="*/ 0 h 175"/>
                <a:gd name="T22" fmla="*/ 87 w 174"/>
                <a:gd name="T23" fmla="*/ 151 h 175"/>
                <a:gd name="T24" fmla="*/ 29 w 174"/>
                <a:gd name="T25" fmla="*/ 113 h 175"/>
                <a:gd name="T26" fmla="*/ 24 w 174"/>
                <a:gd name="T27" fmla="*/ 87 h 175"/>
                <a:gd name="T28" fmla="*/ 28 w 174"/>
                <a:gd name="T29" fmla="*/ 64 h 175"/>
                <a:gd name="T30" fmla="*/ 62 w 174"/>
                <a:gd name="T31" fmla="*/ 29 h 175"/>
                <a:gd name="T32" fmla="*/ 87 w 174"/>
                <a:gd name="T33" fmla="*/ 24 h 175"/>
                <a:gd name="T34" fmla="*/ 150 w 174"/>
                <a:gd name="T35" fmla="*/ 87 h 175"/>
                <a:gd name="T36" fmla="*/ 87 w 174"/>
                <a:gd name="T37" fmla="*/ 15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4" h="175">
                  <a:moveTo>
                    <a:pt x="87" y="0"/>
                  </a:moveTo>
                  <a:cubicBezTo>
                    <a:pt x="78" y="0"/>
                    <a:pt x="69" y="2"/>
                    <a:pt x="61" y="4"/>
                  </a:cubicBezTo>
                  <a:cubicBezTo>
                    <a:pt x="55" y="6"/>
                    <a:pt x="50" y="8"/>
                    <a:pt x="44" y="11"/>
                  </a:cubicBezTo>
                  <a:cubicBezTo>
                    <a:pt x="41" y="13"/>
                    <a:pt x="38" y="15"/>
                    <a:pt x="35" y="17"/>
                  </a:cubicBezTo>
                  <a:cubicBezTo>
                    <a:pt x="14" y="33"/>
                    <a:pt x="0" y="59"/>
                    <a:pt x="0" y="87"/>
                  </a:cubicBezTo>
                  <a:cubicBezTo>
                    <a:pt x="0" y="93"/>
                    <a:pt x="0" y="98"/>
                    <a:pt x="1" y="103"/>
                  </a:cubicBezTo>
                  <a:cubicBezTo>
                    <a:pt x="2" y="108"/>
                    <a:pt x="3" y="113"/>
                    <a:pt x="5" y="117"/>
                  </a:cubicBezTo>
                  <a:cubicBezTo>
                    <a:pt x="6" y="122"/>
                    <a:pt x="8" y="126"/>
                    <a:pt x="11" y="130"/>
                  </a:cubicBezTo>
                  <a:cubicBezTo>
                    <a:pt x="26" y="157"/>
                    <a:pt x="54" y="175"/>
                    <a:pt x="87" y="175"/>
                  </a:cubicBezTo>
                  <a:cubicBezTo>
                    <a:pt x="135" y="175"/>
                    <a:pt x="174" y="136"/>
                    <a:pt x="174" y="87"/>
                  </a:cubicBezTo>
                  <a:cubicBezTo>
                    <a:pt x="174" y="39"/>
                    <a:pt x="135" y="0"/>
                    <a:pt x="87" y="0"/>
                  </a:cubicBezTo>
                  <a:close/>
                  <a:moveTo>
                    <a:pt x="87" y="151"/>
                  </a:moveTo>
                  <a:cubicBezTo>
                    <a:pt x="61" y="151"/>
                    <a:pt x="39" y="135"/>
                    <a:pt x="29" y="113"/>
                  </a:cubicBezTo>
                  <a:cubicBezTo>
                    <a:pt x="25" y="105"/>
                    <a:pt x="24" y="97"/>
                    <a:pt x="24" y="87"/>
                  </a:cubicBezTo>
                  <a:cubicBezTo>
                    <a:pt x="24" y="79"/>
                    <a:pt x="25" y="71"/>
                    <a:pt x="28" y="64"/>
                  </a:cubicBezTo>
                  <a:cubicBezTo>
                    <a:pt x="34" y="48"/>
                    <a:pt x="47" y="36"/>
                    <a:pt x="62" y="29"/>
                  </a:cubicBezTo>
                  <a:cubicBezTo>
                    <a:pt x="70" y="26"/>
                    <a:pt x="78" y="24"/>
                    <a:pt x="87" y="24"/>
                  </a:cubicBezTo>
                  <a:cubicBezTo>
                    <a:pt x="122" y="24"/>
                    <a:pt x="150" y="52"/>
                    <a:pt x="150" y="87"/>
                  </a:cubicBezTo>
                  <a:cubicBezTo>
                    <a:pt x="150" y="122"/>
                    <a:pt x="122" y="151"/>
                    <a:pt x="87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40"/>
            <p:cNvSpPr>
              <a:spLocks/>
            </p:cNvSpPr>
            <p:nvPr/>
          </p:nvSpPr>
          <p:spPr bwMode="auto">
            <a:xfrm>
              <a:off x="2626941" y="1647820"/>
              <a:ext cx="81505" cy="102422"/>
            </a:xfrm>
            <a:custGeom>
              <a:avLst/>
              <a:gdLst>
                <a:gd name="T0" fmla="*/ 44 w 48"/>
                <a:gd name="T1" fmla="*/ 0 h 60"/>
                <a:gd name="T2" fmla="*/ 41 w 48"/>
                <a:gd name="T3" fmla="*/ 2 h 60"/>
                <a:gd name="T4" fmla="*/ 40 w 48"/>
                <a:gd name="T5" fmla="*/ 5 h 60"/>
                <a:gd name="T6" fmla="*/ 40 w 48"/>
                <a:gd name="T7" fmla="*/ 43 h 60"/>
                <a:gd name="T8" fmla="*/ 4 w 48"/>
                <a:gd name="T9" fmla="*/ 52 h 60"/>
                <a:gd name="T10" fmla="*/ 1 w 48"/>
                <a:gd name="T11" fmla="*/ 57 h 60"/>
                <a:gd name="T12" fmla="*/ 5 w 48"/>
                <a:gd name="T13" fmla="*/ 60 h 60"/>
                <a:gd name="T14" fmla="*/ 6 w 48"/>
                <a:gd name="T15" fmla="*/ 60 h 60"/>
                <a:gd name="T16" fmla="*/ 45 w 48"/>
                <a:gd name="T17" fmla="*/ 50 h 60"/>
                <a:gd name="T18" fmla="*/ 48 w 48"/>
                <a:gd name="T19" fmla="*/ 46 h 60"/>
                <a:gd name="T20" fmla="*/ 48 w 48"/>
                <a:gd name="T21" fmla="*/ 46 h 60"/>
                <a:gd name="T22" fmla="*/ 48 w 48"/>
                <a:gd name="T23" fmla="*/ 46 h 60"/>
                <a:gd name="T24" fmla="*/ 48 w 48"/>
                <a:gd name="T25" fmla="*/ 45 h 60"/>
                <a:gd name="T26" fmla="*/ 48 w 48"/>
                <a:gd name="T27" fmla="*/ 5 h 60"/>
                <a:gd name="T28" fmla="*/ 44 w 48"/>
                <a:gd name="T2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60">
                  <a:moveTo>
                    <a:pt x="44" y="0"/>
                  </a:moveTo>
                  <a:cubicBezTo>
                    <a:pt x="43" y="0"/>
                    <a:pt x="42" y="1"/>
                    <a:pt x="41" y="2"/>
                  </a:cubicBezTo>
                  <a:cubicBezTo>
                    <a:pt x="41" y="2"/>
                    <a:pt x="40" y="3"/>
                    <a:pt x="40" y="5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" y="53"/>
                    <a:pt x="0" y="55"/>
                    <a:pt x="1" y="57"/>
                  </a:cubicBezTo>
                  <a:cubicBezTo>
                    <a:pt x="1" y="59"/>
                    <a:pt x="3" y="60"/>
                    <a:pt x="5" y="60"/>
                  </a:cubicBezTo>
                  <a:cubicBezTo>
                    <a:pt x="5" y="60"/>
                    <a:pt x="5" y="60"/>
                    <a:pt x="6" y="6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7" y="50"/>
                    <a:pt x="48" y="48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8" y="46"/>
                    <a:pt x="48" y="46"/>
                    <a:pt x="48" y="4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7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641"/>
            <p:cNvSpPr>
              <a:spLocks/>
            </p:cNvSpPr>
            <p:nvPr/>
          </p:nvSpPr>
          <p:spPr bwMode="auto">
            <a:xfrm>
              <a:off x="2551928" y="1429993"/>
              <a:ext cx="100258" cy="158681"/>
            </a:xfrm>
            <a:custGeom>
              <a:avLst/>
              <a:gdLst>
                <a:gd name="T0" fmla="*/ 34 w 59"/>
                <a:gd name="T1" fmla="*/ 93 h 93"/>
                <a:gd name="T2" fmla="*/ 40 w 59"/>
                <a:gd name="T3" fmla="*/ 90 h 93"/>
                <a:gd name="T4" fmla="*/ 59 w 59"/>
                <a:gd name="T5" fmla="*/ 79 h 93"/>
                <a:gd name="T6" fmla="*/ 39 w 59"/>
                <a:gd name="T7" fmla="*/ 35 h 93"/>
                <a:gd name="T8" fmla="*/ 6 w 59"/>
                <a:gd name="T9" fmla="*/ 0 h 93"/>
                <a:gd name="T10" fmla="*/ 0 w 59"/>
                <a:gd name="T11" fmla="*/ 30 h 93"/>
                <a:gd name="T12" fmla="*/ 34 w 59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93">
                  <a:moveTo>
                    <a:pt x="34" y="93"/>
                  </a:moveTo>
                  <a:cubicBezTo>
                    <a:pt x="40" y="90"/>
                    <a:pt x="40" y="90"/>
                    <a:pt x="40" y="90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5" y="63"/>
                    <a:pt x="48" y="48"/>
                    <a:pt x="39" y="35"/>
                  </a:cubicBezTo>
                  <a:cubicBezTo>
                    <a:pt x="30" y="21"/>
                    <a:pt x="19" y="10"/>
                    <a:pt x="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8" y="46"/>
                    <a:pt x="30" y="68"/>
                    <a:pt x="34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642"/>
            <p:cNvSpPr>
              <a:spLocks/>
            </p:cNvSpPr>
            <p:nvPr/>
          </p:nvSpPr>
          <p:spPr bwMode="auto">
            <a:xfrm>
              <a:off x="2304529" y="1768995"/>
              <a:ext cx="247399" cy="78620"/>
            </a:xfrm>
            <a:custGeom>
              <a:avLst/>
              <a:gdLst>
                <a:gd name="T0" fmla="*/ 135 w 145"/>
                <a:gd name="T1" fmla="*/ 0 h 46"/>
                <a:gd name="T2" fmla="*/ 72 w 145"/>
                <a:gd name="T3" fmla="*/ 19 h 46"/>
                <a:gd name="T4" fmla="*/ 10 w 145"/>
                <a:gd name="T5" fmla="*/ 0 h 46"/>
                <a:gd name="T6" fmla="*/ 5 w 145"/>
                <a:gd name="T7" fmla="*/ 12 h 46"/>
                <a:gd name="T8" fmla="*/ 0 w 145"/>
                <a:gd name="T9" fmla="*/ 25 h 46"/>
                <a:gd name="T10" fmla="*/ 72 w 145"/>
                <a:gd name="T11" fmla="*/ 46 h 46"/>
                <a:gd name="T12" fmla="*/ 145 w 145"/>
                <a:gd name="T13" fmla="*/ 25 h 46"/>
                <a:gd name="T14" fmla="*/ 138 w 145"/>
                <a:gd name="T15" fmla="*/ 9 h 46"/>
                <a:gd name="T16" fmla="*/ 135 w 145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46">
                  <a:moveTo>
                    <a:pt x="135" y="0"/>
                  </a:moveTo>
                  <a:cubicBezTo>
                    <a:pt x="117" y="12"/>
                    <a:pt x="96" y="19"/>
                    <a:pt x="72" y="19"/>
                  </a:cubicBezTo>
                  <a:cubicBezTo>
                    <a:pt x="49" y="19"/>
                    <a:pt x="28" y="12"/>
                    <a:pt x="10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1" y="38"/>
                    <a:pt x="46" y="46"/>
                    <a:pt x="72" y="46"/>
                  </a:cubicBezTo>
                  <a:cubicBezTo>
                    <a:pt x="99" y="46"/>
                    <a:pt x="124" y="39"/>
                    <a:pt x="145" y="25"/>
                  </a:cubicBezTo>
                  <a:cubicBezTo>
                    <a:pt x="138" y="9"/>
                    <a:pt x="138" y="9"/>
                    <a:pt x="138" y="9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643"/>
            <p:cNvSpPr>
              <a:spLocks/>
            </p:cNvSpPr>
            <p:nvPr/>
          </p:nvSpPr>
          <p:spPr bwMode="auto">
            <a:xfrm>
              <a:off x="2321119" y="1327572"/>
              <a:ext cx="213499" cy="188975"/>
            </a:xfrm>
            <a:custGeom>
              <a:avLst/>
              <a:gdLst>
                <a:gd name="T0" fmla="*/ 57 w 125"/>
                <a:gd name="T1" fmla="*/ 111 h 111"/>
                <a:gd name="T2" fmla="*/ 68 w 125"/>
                <a:gd name="T3" fmla="*/ 111 h 111"/>
                <a:gd name="T4" fmla="*/ 125 w 125"/>
                <a:gd name="T5" fmla="*/ 91 h 111"/>
                <a:gd name="T6" fmla="*/ 125 w 125"/>
                <a:gd name="T7" fmla="*/ 90 h 111"/>
                <a:gd name="T8" fmla="*/ 125 w 125"/>
                <a:gd name="T9" fmla="*/ 82 h 111"/>
                <a:gd name="T10" fmla="*/ 125 w 125"/>
                <a:gd name="T11" fmla="*/ 50 h 111"/>
                <a:gd name="T12" fmla="*/ 125 w 125"/>
                <a:gd name="T13" fmla="*/ 44 h 111"/>
                <a:gd name="T14" fmla="*/ 109 w 125"/>
                <a:gd name="T15" fmla="*/ 13 h 111"/>
                <a:gd name="T16" fmla="*/ 81 w 125"/>
                <a:gd name="T17" fmla="*/ 0 h 111"/>
                <a:gd name="T18" fmla="*/ 62 w 125"/>
                <a:gd name="T19" fmla="*/ 7 h 111"/>
                <a:gd name="T20" fmla="*/ 70 w 125"/>
                <a:gd name="T21" fmla="*/ 35 h 111"/>
                <a:gd name="T22" fmla="*/ 77 w 125"/>
                <a:gd name="T23" fmla="*/ 61 h 111"/>
                <a:gd name="T24" fmla="*/ 76 w 125"/>
                <a:gd name="T25" fmla="*/ 63 h 111"/>
                <a:gd name="T26" fmla="*/ 62 w 125"/>
                <a:gd name="T27" fmla="*/ 82 h 111"/>
                <a:gd name="T28" fmla="*/ 49 w 125"/>
                <a:gd name="T29" fmla="*/ 63 h 111"/>
                <a:gd name="T30" fmla="*/ 48 w 125"/>
                <a:gd name="T31" fmla="*/ 61 h 111"/>
                <a:gd name="T32" fmla="*/ 55 w 125"/>
                <a:gd name="T33" fmla="*/ 35 h 111"/>
                <a:gd name="T34" fmla="*/ 62 w 125"/>
                <a:gd name="T35" fmla="*/ 7 h 111"/>
                <a:gd name="T36" fmla="*/ 44 w 125"/>
                <a:gd name="T37" fmla="*/ 0 h 111"/>
                <a:gd name="T38" fmla="*/ 0 w 125"/>
                <a:gd name="T39" fmla="*/ 44 h 111"/>
                <a:gd name="T40" fmla="*/ 0 w 125"/>
                <a:gd name="T41" fmla="*/ 50 h 111"/>
                <a:gd name="T42" fmla="*/ 0 w 125"/>
                <a:gd name="T43" fmla="*/ 82 h 111"/>
                <a:gd name="T44" fmla="*/ 0 w 125"/>
                <a:gd name="T45" fmla="*/ 90 h 111"/>
                <a:gd name="T46" fmla="*/ 0 w 125"/>
                <a:gd name="T47" fmla="*/ 91 h 111"/>
                <a:gd name="T48" fmla="*/ 57 w 125"/>
                <a:gd name="T4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5" h="111">
                  <a:moveTo>
                    <a:pt x="57" y="111"/>
                  </a:moveTo>
                  <a:cubicBezTo>
                    <a:pt x="68" y="111"/>
                    <a:pt x="68" y="111"/>
                    <a:pt x="68" y="111"/>
                  </a:cubicBezTo>
                  <a:cubicBezTo>
                    <a:pt x="123" y="111"/>
                    <a:pt x="125" y="91"/>
                    <a:pt x="125" y="91"/>
                  </a:cubicBezTo>
                  <a:cubicBezTo>
                    <a:pt x="125" y="91"/>
                    <a:pt x="125" y="91"/>
                    <a:pt x="125" y="90"/>
                  </a:cubicBezTo>
                  <a:cubicBezTo>
                    <a:pt x="125" y="88"/>
                    <a:pt x="125" y="86"/>
                    <a:pt x="125" y="82"/>
                  </a:cubicBezTo>
                  <a:cubicBezTo>
                    <a:pt x="125" y="76"/>
                    <a:pt x="125" y="66"/>
                    <a:pt x="125" y="50"/>
                  </a:cubicBezTo>
                  <a:cubicBezTo>
                    <a:pt x="125" y="48"/>
                    <a:pt x="125" y="46"/>
                    <a:pt x="125" y="44"/>
                  </a:cubicBezTo>
                  <a:cubicBezTo>
                    <a:pt x="125" y="30"/>
                    <a:pt x="118" y="20"/>
                    <a:pt x="109" y="13"/>
                  </a:cubicBezTo>
                  <a:cubicBezTo>
                    <a:pt x="100" y="6"/>
                    <a:pt x="89" y="2"/>
                    <a:pt x="81" y="0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7" y="4"/>
                    <a:pt x="0" y="16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66"/>
                    <a:pt x="0" y="76"/>
                    <a:pt x="0" y="82"/>
                  </a:cubicBezTo>
                  <a:cubicBezTo>
                    <a:pt x="0" y="86"/>
                    <a:pt x="0" y="88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2" y="111"/>
                    <a:pt x="57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644"/>
            <p:cNvSpPr>
              <a:spLocks noChangeArrowheads="1"/>
            </p:cNvSpPr>
            <p:nvPr/>
          </p:nvSpPr>
          <p:spPr bwMode="auto">
            <a:xfrm>
              <a:off x="2374493" y="1192693"/>
              <a:ext cx="107471" cy="1247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45"/>
            <p:cNvSpPr>
              <a:spLocks/>
            </p:cNvSpPr>
            <p:nvPr/>
          </p:nvSpPr>
          <p:spPr bwMode="auto">
            <a:xfrm>
              <a:off x="2203550" y="1433600"/>
              <a:ext cx="100979" cy="155075"/>
            </a:xfrm>
            <a:custGeom>
              <a:avLst/>
              <a:gdLst>
                <a:gd name="T0" fmla="*/ 25 w 59"/>
                <a:gd name="T1" fmla="*/ 91 h 91"/>
                <a:gd name="T2" fmla="*/ 59 w 59"/>
                <a:gd name="T3" fmla="*/ 28 h 91"/>
                <a:gd name="T4" fmla="*/ 50 w 59"/>
                <a:gd name="T5" fmla="*/ 0 h 91"/>
                <a:gd name="T6" fmla="*/ 0 w 59"/>
                <a:gd name="T7" fmla="*/ 77 h 91"/>
                <a:gd name="T8" fmla="*/ 19 w 59"/>
                <a:gd name="T9" fmla="*/ 88 h 91"/>
                <a:gd name="T10" fmla="*/ 25 w 59"/>
                <a:gd name="T1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91">
                  <a:moveTo>
                    <a:pt x="25" y="91"/>
                  </a:moveTo>
                  <a:cubicBezTo>
                    <a:pt x="29" y="66"/>
                    <a:pt x="41" y="44"/>
                    <a:pt x="59" y="28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6" y="19"/>
                    <a:pt x="7" y="46"/>
                    <a:pt x="0" y="77"/>
                  </a:cubicBezTo>
                  <a:cubicBezTo>
                    <a:pt x="19" y="88"/>
                    <a:pt x="19" y="88"/>
                    <a:pt x="19" y="88"/>
                  </a:cubicBezTo>
                  <a:lnTo>
                    <a:pt x="25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46"/>
            <p:cNvSpPr>
              <a:spLocks noEditPoints="1"/>
            </p:cNvSpPr>
            <p:nvPr/>
          </p:nvSpPr>
          <p:spPr bwMode="auto">
            <a:xfrm>
              <a:off x="2005919" y="1576413"/>
              <a:ext cx="298610" cy="298610"/>
            </a:xfrm>
            <a:custGeom>
              <a:avLst/>
              <a:gdLst>
                <a:gd name="T0" fmla="*/ 140 w 175"/>
                <a:gd name="T1" fmla="*/ 17 h 175"/>
                <a:gd name="T2" fmla="*/ 130 w 175"/>
                <a:gd name="T3" fmla="*/ 11 h 175"/>
                <a:gd name="T4" fmla="*/ 114 w 175"/>
                <a:gd name="T5" fmla="*/ 4 h 175"/>
                <a:gd name="T6" fmla="*/ 87 w 175"/>
                <a:gd name="T7" fmla="*/ 0 h 175"/>
                <a:gd name="T8" fmla="*/ 0 w 175"/>
                <a:gd name="T9" fmla="*/ 87 h 175"/>
                <a:gd name="T10" fmla="*/ 87 w 175"/>
                <a:gd name="T11" fmla="*/ 175 h 175"/>
                <a:gd name="T12" fmla="*/ 164 w 175"/>
                <a:gd name="T13" fmla="*/ 130 h 175"/>
                <a:gd name="T14" fmla="*/ 168 w 175"/>
                <a:gd name="T15" fmla="*/ 120 h 175"/>
                <a:gd name="T16" fmla="*/ 173 w 175"/>
                <a:gd name="T17" fmla="*/ 103 h 175"/>
                <a:gd name="T18" fmla="*/ 175 w 175"/>
                <a:gd name="T19" fmla="*/ 87 h 175"/>
                <a:gd name="T20" fmla="*/ 140 w 175"/>
                <a:gd name="T21" fmla="*/ 17 h 175"/>
                <a:gd name="T22" fmla="*/ 87 w 175"/>
                <a:gd name="T23" fmla="*/ 151 h 175"/>
                <a:gd name="T24" fmla="*/ 24 w 175"/>
                <a:gd name="T25" fmla="*/ 87 h 175"/>
                <a:gd name="T26" fmla="*/ 87 w 175"/>
                <a:gd name="T27" fmla="*/ 24 h 175"/>
                <a:gd name="T28" fmla="*/ 112 w 175"/>
                <a:gd name="T29" fmla="*/ 29 h 175"/>
                <a:gd name="T30" fmla="*/ 146 w 175"/>
                <a:gd name="T31" fmla="*/ 64 h 175"/>
                <a:gd name="T32" fmla="*/ 151 w 175"/>
                <a:gd name="T33" fmla="*/ 87 h 175"/>
                <a:gd name="T34" fmla="*/ 145 w 175"/>
                <a:gd name="T35" fmla="*/ 113 h 175"/>
                <a:gd name="T36" fmla="*/ 87 w 175"/>
                <a:gd name="T37" fmla="*/ 15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5" h="175">
                  <a:moveTo>
                    <a:pt x="140" y="17"/>
                  </a:moveTo>
                  <a:cubicBezTo>
                    <a:pt x="137" y="15"/>
                    <a:pt x="134" y="13"/>
                    <a:pt x="130" y="11"/>
                  </a:cubicBezTo>
                  <a:cubicBezTo>
                    <a:pt x="125" y="8"/>
                    <a:pt x="120" y="6"/>
                    <a:pt x="114" y="4"/>
                  </a:cubicBezTo>
                  <a:cubicBezTo>
                    <a:pt x="105" y="2"/>
                    <a:pt x="97" y="0"/>
                    <a:pt x="87" y="0"/>
                  </a:cubicBezTo>
                  <a:cubicBezTo>
                    <a:pt x="39" y="0"/>
                    <a:pt x="0" y="39"/>
                    <a:pt x="0" y="87"/>
                  </a:cubicBezTo>
                  <a:cubicBezTo>
                    <a:pt x="0" y="136"/>
                    <a:pt x="39" y="175"/>
                    <a:pt x="87" y="175"/>
                  </a:cubicBezTo>
                  <a:cubicBezTo>
                    <a:pt x="120" y="175"/>
                    <a:pt x="149" y="157"/>
                    <a:pt x="164" y="130"/>
                  </a:cubicBezTo>
                  <a:cubicBezTo>
                    <a:pt x="165" y="127"/>
                    <a:pt x="167" y="124"/>
                    <a:pt x="168" y="120"/>
                  </a:cubicBezTo>
                  <a:cubicBezTo>
                    <a:pt x="171" y="115"/>
                    <a:pt x="172" y="109"/>
                    <a:pt x="173" y="103"/>
                  </a:cubicBezTo>
                  <a:cubicBezTo>
                    <a:pt x="174" y="98"/>
                    <a:pt x="175" y="93"/>
                    <a:pt x="175" y="87"/>
                  </a:cubicBezTo>
                  <a:cubicBezTo>
                    <a:pt x="175" y="59"/>
                    <a:pt x="161" y="33"/>
                    <a:pt x="140" y="17"/>
                  </a:cubicBezTo>
                  <a:close/>
                  <a:moveTo>
                    <a:pt x="87" y="151"/>
                  </a:moveTo>
                  <a:cubicBezTo>
                    <a:pt x="52" y="151"/>
                    <a:pt x="24" y="122"/>
                    <a:pt x="24" y="87"/>
                  </a:cubicBezTo>
                  <a:cubicBezTo>
                    <a:pt x="24" y="52"/>
                    <a:pt x="52" y="24"/>
                    <a:pt x="87" y="24"/>
                  </a:cubicBezTo>
                  <a:cubicBezTo>
                    <a:pt x="96" y="24"/>
                    <a:pt x="105" y="26"/>
                    <a:pt x="112" y="29"/>
                  </a:cubicBezTo>
                  <a:cubicBezTo>
                    <a:pt x="128" y="36"/>
                    <a:pt x="140" y="48"/>
                    <a:pt x="146" y="64"/>
                  </a:cubicBezTo>
                  <a:cubicBezTo>
                    <a:pt x="149" y="71"/>
                    <a:pt x="151" y="79"/>
                    <a:pt x="151" y="87"/>
                  </a:cubicBezTo>
                  <a:cubicBezTo>
                    <a:pt x="151" y="96"/>
                    <a:pt x="149" y="105"/>
                    <a:pt x="145" y="113"/>
                  </a:cubicBezTo>
                  <a:cubicBezTo>
                    <a:pt x="136" y="135"/>
                    <a:pt x="113" y="151"/>
                    <a:pt x="87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47"/>
            <p:cNvSpPr>
              <a:spLocks noEditPoints="1"/>
            </p:cNvSpPr>
            <p:nvPr/>
          </p:nvSpPr>
          <p:spPr bwMode="auto">
            <a:xfrm>
              <a:off x="2111948" y="1651426"/>
              <a:ext cx="90160" cy="150026"/>
            </a:xfrm>
            <a:custGeom>
              <a:avLst/>
              <a:gdLst>
                <a:gd name="T0" fmla="*/ 46 w 53"/>
                <a:gd name="T1" fmla="*/ 40 h 88"/>
                <a:gd name="T2" fmla="*/ 40 w 53"/>
                <a:gd name="T3" fmla="*/ 37 h 88"/>
                <a:gd name="T4" fmla="*/ 30 w 53"/>
                <a:gd name="T5" fmla="*/ 34 h 88"/>
                <a:gd name="T6" fmla="*/ 30 w 53"/>
                <a:gd name="T7" fmla="*/ 17 h 88"/>
                <a:gd name="T8" fmla="*/ 38 w 53"/>
                <a:gd name="T9" fmla="*/ 24 h 88"/>
                <a:gd name="T10" fmla="*/ 44 w 53"/>
                <a:gd name="T11" fmla="*/ 28 h 88"/>
                <a:gd name="T12" fmla="*/ 49 w 53"/>
                <a:gd name="T13" fmla="*/ 27 h 88"/>
                <a:gd name="T14" fmla="*/ 50 w 53"/>
                <a:gd name="T15" fmla="*/ 23 h 88"/>
                <a:gd name="T16" fmla="*/ 49 w 53"/>
                <a:gd name="T17" fmla="*/ 19 h 88"/>
                <a:gd name="T18" fmla="*/ 46 w 53"/>
                <a:gd name="T19" fmla="*/ 14 h 88"/>
                <a:gd name="T20" fmla="*/ 39 w 53"/>
                <a:gd name="T21" fmla="*/ 10 h 88"/>
                <a:gd name="T22" fmla="*/ 30 w 53"/>
                <a:gd name="T23" fmla="*/ 8 h 88"/>
                <a:gd name="T24" fmla="*/ 30 w 53"/>
                <a:gd name="T25" fmla="*/ 4 h 88"/>
                <a:gd name="T26" fmla="*/ 26 w 53"/>
                <a:gd name="T27" fmla="*/ 0 h 88"/>
                <a:gd name="T28" fmla="*/ 23 w 53"/>
                <a:gd name="T29" fmla="*/ 4 h 88"/>
                <a:gd name="T30" fmla="*/ 23 w 53"/>
                <a:gd name="T31" fmla="*/ 8 h 88"/>
                <a:gd name="T32" fmla="*/ 7 w 53"/>
                <a:gd name="T33" fmla="*/ 14 h 88"/>
                <a:gd name="T34" fmla="*/ 2 w 53"/>
                <a:gd name="T35" fmla="*/ 26 h 88"/>
                <a:gd name="T36" fmla="*/ 5 w 53"/>
                <a:gd name="T37" fmla="*/ 35 h 88"/>
                <a:gd name="T38" fmla="*/ 12 w 53"/>
                <a:gd name="T39" fmla="*/ 40 h 88"/>
                <a:gd name="T40" fmla="*/ 23 w 53"/>
                <a:gd name="T41" fmla="*/ 44 h 88"/>
                <a:gd name="T42" fmla="*/ 23 w 53"/>
                <a:gd name="T43" fmla="*/ 64 h 88"/>
                <a:gd name="T44" fmla="*/ 18 w 53"/>
                <a:gd name="T45" fmla="*/ 61 h 88"/>
                <a:gd name="T46" fmla="*/ 15 w 53"/>
                <a:gd name="T47" fmla="*/ 58 h 88"/>
                <a:gd name="T48" fmla="*/ 12 w 53"/>
                <a:gd name="T49" fmla="*/ 53 h 88"/>
                <a:gd name="T50" fmla="*/ 10 w 53"/>
                <a:gd name="T51" fmla="*/ 50 h 88"/>
                <a:gd name="T52" fmla="*/ 6 w 53"/>
                <a:gd name="T53" fmla="*/ 49 h 88"/>
                <a:gd name="T54" fmla="*/ 2 w 53"/>
                <a:gd name="T55" fmla="*/ 51 h 88"/>
                <a:gd name="T56" fmla="*/ 0 w 53"/>
                <a:gd name="T57" fmla="*/ 54 h 88"/>
                <a:gd name="T58" fmla="*/ 1 w 53"/>
                <a:gd name="T59" fmla="*/ 60 h 88"/>
                <a:gd name="T60" fmla="*/ 6 w 53"/>
                <a:gd name="T61" fmla="*/ 66 h 88"/>
                <a:gd name="T62" fmla="*/ 13 w 53"/>
                <a:gd name="T63" fmla="*/ 70 h 88"/>
                <a:gd name="T64" fmla="*/ 23 w 53"/>
                <a:gd name="T65" fmla="*/ 72 h 88"/>
                <a:gd name="T66" fmla="*/ 23 w 53"/>
                <a:gd name="T67" fmla="*/ 84 h 88"/>
                <a:gd name="T68" fmla="*/ 24 w 53"/>
                <a:gd name="T69" fmla="*/ 87 h 88"/>
                <a:gd name="T70" fmla="*/ 27 w 53"/>
                <a:gd name="T71" fmla="*/ 88 h 88"/>
                <a:gd name="T72" fmla="*/ 29 w 53"/>
                <a:gd name="T73" fmla="*/ 87 h 88"/>
                <a:gd name="T74" fmla="*/ 30 w 53"/>
                <a:gd name="T75" fmla="*/ 83 h 88"/>
                <a:gd name="T76" fmla="*/ 30 w 53"/>
                <a:gd name="T77" fmla="*/ 72 h 88"/>
                <a:gd name="T78" fmla="*/ 42 w 53"/>
                <a:gd name="T79" fmla="*/ 69 h 88"/>
                <a:gd name="T80" fmla="*/ 50 w 53"/>
                <a:gd name="T81" fmla="*/ 62 h 88"/>
                <a:gd name="T82" fmla="*/ 53 w 53"/>
                <a:gd name="T83" fmla="*/ 53 h 88"/>
                <a:gd name="T84" fmla="*/ 51 w 53"/>
                <a:gd name="T85" fmla="*/ 46 h 88"/>
                <a:gd name="T86" fmla="*/ 46 w 53"/>
                <a:gd name="T87" fmla="*/ 40 h 88"/>
                <a:gd name="T88" fmla="*/ 23 w 53"/>
                <a:gd name="T89" fmla="*/ 33 h 88"/>
                <a:gd name="T90" fmla="*/ 17 w 53"/>
                <a:gd name="T91" fmla="*/ 30 h 88"/>
                <a:gd name="T92" fmla="*/ 14 w 53"/>
                <a:gd name="T93" fmla="*/ 25 h 88"/>
                <a:gd name="T94" fmla="*/ 17 w 53"/>
                <a:gd name="T95" fmla="*/ 19 h 88"/>
                <a:gd name="T96" fmla="*/ 23 w 53"/>
                <a:gd name="T97" fmla="*/ 16 h 88"/>
                <a:gd name="T98" fmla="*/ 23 w 53"/>
                <a:gd name="T99" fmla="*/ 33 h 88"/>
                <a:gd name="T100" fmla="*/ 37 w 53"/>
                <a:gd name="T101" fmla="*/ 61 h 88"/>
                <a:gd name="T102" fmla="*/ 30 w 53"/>
                <a:gd name="T103" fmla="*/ 64 h 88"/>
                <a:gd name="T104" fmla="*/ 30 w 53"/>
                <a:gd name="T105" fmla="*/ 45 h 88"/>
                <a:gd name="T106" fmla="*/ 38 w 53"/>
                <a:gd name="T107" fmla="*/ 49 h 88"/>
                <a:gd name="T108" fmla="*/ 40 w 53"/>
                <a:gd name="T109" fmla="*/ 55 h 88"/>
                <a:gd name="T110" fmla="*/ 37 w 53"/>
                <a:gd name="T111" fmla="*/ 6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3" h="88">
                  <a:moveTo>
                    <a:pt x="46" y="40"/>
                  </a:moveTo>
                  <a:cubicBezTo>
                    <a:pt x="44" y="39"/>
                    <a:pt x="42" y="38"/>
                    <a:pt x="40" y="37"/>
                  </a:cubicBezTo>
                  <a:cubicBezTo>
                    <a:pt x="37" y="36"/>
                    <a:pt x="34" y="35"/>
                    <a:pt x="30" y="3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4" y="18"/>
                    <a:pt x="37" y="20"/>
                    <a:pt x="38" y="24"/>
                  </a:cubicBezTo>
                  <a:cubicBezTo>
                    <a:pt x="39" y="27"/>
                    <a:pt x="41" y="28"/>
                    <a:pt x="44" y="28"/>
                  </a:cubicBezTo>
                  <a:cubicBezTo>
                    <a:pt x="46" y="28"/>
                    <a:pt x="47" y="28"/>
                    <a:pt x="49" y="27"/>
                  </a:cubicBezTo>
                  <a:cubicBezTo>
                    <a:pt x="50" y="26"/>
                    <a:pt x="50" y="24"/>
                    <a:pt x="50" y="23"/>
                  </a:cubicBezTo>
                  <a:cubicBezTo>
                    <a:pt x="50" y="22"/>
                    <a:pt x="50" y="20"/>
                    <a:pt x="49" y="19"/>
                  </a:cubicBezTo>
                  <a:cubicBezTo>
                    <a:pt x="48" y="17"/>
                    <a:pt x="47" y="16"/>
                    <a:pt x="46" y="14"/>
                  </a:cubicBezTo>
                  <a:cubicBezTo>
                    <a:pt x="44" y="12"/>
                    <a:pt x="41" y="11"/>
                    <a:pt x="39" y="10"/>
                  </a:cubicBezTo>
                  <a:cubicBezTo>
                    <a:pt x="36" y="9"/>
                    <a:pt x="33" y="8"/>
                    <a:pt x="30" y="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1"/>
                    <a:pt x="29" y="0"/>
                    <a:pt x="26" y="0"/>
                  </a:cubicBezTo>
                  <a:cubicBezTo>
                    <a:pt x="24" y="0"/>
                    <a:pt x="23" y="1"/>
                    <a:pt x="23" y="4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16" y="9"/>
                    <a:pt x="11" y="10"/>
                    <a:pt x="7" y="14"/>
                  </a:cubicBezTo>
                  <a:cubicBezTo>
                    <a:pt x="4" y="17"/>
                    <a:pt x="2" y="21"/>
                    <a:pt x="2" y="26"/>
                  </a:cubicBezTo>
                  <a:cubicBezTo>
                    <a:pt x="2" y="29"/>
                    <a:pt x="3" y="32"/>
                    <a:pt x="5" y="35"/>
                  </a:cubicBezTo>
                  <a:cubicBezTo>
                    <a:pt x="7" y="37"/>
                    <a:pt x="9" y="39"/>
                    <a:pt x="12" y="40"/>
                  </a:cubicBezTo>
                  <a:cubicBezTo>
                    <a:pt x="15" y="42"/>
                    <a:pt x="19" y="43"/>
                    <a:pt x="23" y="4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1" y="63"/>
                    <a:pt x="19" y="62"/>
                    <a:pt x="18" y="61"/>
                  </a:cubicBezTo>
                  <a:cubicBezTo>
                    <a:pt x="16" y="60"/>
                    <a:pt x="15" y="59"/>
                    <a:pt x="15" y="58"/>
                  </a:cubicBezTo>
                  <a:cubicBezTo>
                    <a:pt x="14" y="57"/>
                    <a:pt x="13" y="55"/>
                    <a:pt x="12" y="53"/>
                  </a:cubicBezTo>
                  <a:cubicBezTo>
                    <a:pt x="12" y="51"/>
                    <a:pt x="11" y="51"/>
                    <a:pt x="10" y="50"/>
                  </a:cubicBezTo>
                  <a:cubicBezTo>
                    <a:pt x="9" y="49"/>
                    <a:pt x="8" y="49"/>
                    <a:pt x="6" y="49"/>
                  </a:cubicBezTo>
                  <a:cubicBezTo>
                    <a:pt x="5" y="49"/>
                    <a:pt x="3" y="50"/>
                    <a:pt x="2" y="51"/>
                  </a:cubicBezTo>
                  <a:cubicBezTo>
                    <a:pt x="0" y="52"/>
                    <a:pt x="0" y="53"/>
                    <a:pt x="0" y="54"/>
                  </a:cubicBezTo>
                  <a:cubicBezTo>
                    <a:pt x="0" y="56"/>
                    <a:pt x="0" y="58"/>
                    <a:pt x="1" y="60"/>
                  </a:cubicBezTo>
                  <a:cubicBezTo>
                    <a:pt x="2" y="62"/>
                    <a:pt x="4" y="64"/>
                    <a:pt x="6" y="66"/>
                  </a:cubicBezTo>
                  <a:cubicBezTo>
                    <a:pt x="8" y="67"/>
                    <a:pt x="10" y="69"/>
                    <a:pt x="13" y="70"/>
                  </a:cubicBezTo>
                  <a:cubicBezTo>
                    <a:pt x="16" y="71"/>
                    <a:pt x="19" y="72"/>
                    <a:pt x="23" y="72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3" y="86"/>
                    <a:pt x="24" y="87"/>
                  </a:cubicBezTo>
                  <a:cubicBezTo>
                    <a:pt x="24" y="87"/>
                    <a:pt x="25" y="88"/>
                    <a:pt x="27" y="88"/>
                  </a:cubicBezTo>
                  <a:cubicBezTo>
                    <a:pt x="28" y="88"/>
                    <a:pt x="29" y="87"/>
                    <a:pt x="29" y="87"/>
                  </a:cubicBezTo>
                  <a:cubicBezTo>
                    <a:pt x="29" y="86"/>
                    <a:pt x="30" y="85"/>
                    <a:pt x="30" y="83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4" y="72"/>
                    <a:pt x="39" y="71"/>
                    <a:pt x="42" y="69"/>
                  </a:cubicBezTo>
                  <a:cubicBezTo>
                    <a:pt x="46" y="67"/>
                    <a:pt x="48" y="65"/>
                    <a:pt x="50" y="62"/>
                  </a:cubicBezTo>
                  <a:cubicBezTo>
                    <a:pt x="52" y="59"/>
                    <a:pt x="53" y="56"/>
                    <a:pt x="53" y="53"/>
                  </a:cubicBezTo>
                  <a:cubicBezTo>
                    <a:pt x="53" y="51"/>
                    <a:pt x="52" y="48"/>
                    <a:pt x="51" y="46"/>
                  </a:cubicBezTo>
                  <a:cubicBezTo>
                    <a:pt x="50" y="44"/>
                    <a:pt x="48" y="42"/>
                    <a:pt x="46" y="40"/>
                  </a:cubicBezTo>
                  <a:close/>
                  <a:moveTo>
                    <a:pt x="23" y="33"/>
                  </a:moveTo>
                  <a:cubicBezTo>
                    <a:pt x="20" y="32"/>
                    <a:pt x="18" y="31"/>
                    <a:pt x="17" y="30"/>
                  </a:cubicBezTo>
                  <a:cubicBezTo>
                    <a:pt x="15" y="28"/>
                    <a:pt x="14" y="27"/>
                    <a:pt x="14" y="25"/>
                  </a:cubicBezTo>
                  <a:cubicBezTo>
                    <a:pt x="14" y="22"/>
                    <a:pt x="15" y="20"/>
                    <a:pt x="17" y="19"/>
                  </a:cubicBezTo>
                  <a:cubicBezTo>
                    <a:pt x="18" y="18"/>
                    <a:pt x="20" y="17"/>
                    <a:pt x="23" y="16"/>
                  </a:cubicBezTo>
                  <a:lnTo>
                    <a:pt x="23" y="33"/>
                  </a:lnTo>
                  <a:close/>
                  <a:moveTo>
                    <a:pt x="37" y="61"/>
                  </a:moveTo>
                  <a:cubicBezTo>
                    <a:pt x="36" y="62"/>
                    <a:pt x="33" y="63"/>
                    <a:pt x="30" y="6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3" y="46"/>
                    <a:pt x="36" y="47"/>
                    <a:pt x="38" y="49"/>
                  </a:cubicBezTo>
                  <a:cubicBezTo>
                    <a:pt x="39" y="50"/>
                    <a:pt x="40" y="52"/>
                    <a:pt x="40" y="55"/>
                  </a:cubicBezTo>
                  <a:cubicBezTo>
                    <a:pt x="40" y="57"/>
                    <a:pt x="39" y="59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6" name="矩形 105"/>
          <p:cNvSpPr/>
          <p:nvPr/>
        </p:nvSpPr>
        <p:spPr>
          <a:xfrm>
            <a:off x="2771496" y="1897209"/>
            <a:ext cx="1090237" cy="216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900" dirty="0">
                <a:solidFill>
                  <a:srgbClr val="8686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en-US" altLang="zh-CN" sz="1400" dirty="0">
              <a:solidFill>
                <a:srgbClr val="8686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2771496" y="2641447"/>
            <a:ext cx="1090237" cy="216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900" dirty="0">
                <a:solidFill>
                  <a:srgbClr val="8686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en-US" altLang="zh-CN" sz="1400" dirty="0">
              <a:solidFill>
                <a:srgbClr val="8686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2771496" y="3385685"/>
            <a:ext cx="1090237" cy="216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900" dirty="0">
                <a:solidFill>
                  <a:srgbClr val="8686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en-US" altLang="zh-CN" sz="1400" dirty="0">
              <a:solidFill>
                <a:srgbClr val="8686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771496" y="4231620"/>
            <a:ext cx="1090237" cy="216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900" dirty="0">
                <a:solidFill>
                  <a:srgbClr val="8686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en-US" altLang="zh-CN" sz="1400" dirty="0">
              <a:solidFill>
                <a:srgbClr val="8686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2771496" y="5211652"/>
            <a:ext cx="1090237" cy="216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900" dirty="0">
                <a:solidFill>
                  <a:srgbClr val="8686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en-US" altLang="zh-CN" sz="1400" dirty="0">
              <a:solidFill>
                <a:srgbClr val="8686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7330144" y="642507"/>
            <a:ext cx="813455" cy="799308"/>
            <a:chOff x="5037571" y="856343"/>
            <a:chExt cx="715006" cy="702571"/>
          </a:xfrm>
          <a:solidFill>
            <a:srgbClr val="830062"/>
          </a:solidFill>
          <a:effectLst>
            <a:reflection blurRad="6350" stA="33000" endPos="35000" dir="5400000" sy="-100000" algn="bl" rotWithShape="0"/>
          </a:effectLst>
        </p:grpSpPr>
        <p:sp>
          <p:nvSpPr>
            <p:cNvPr id="112" name="Freeform 39"/>
            <p:cNvSpPr>
              <a:spLocks/>
            </p:cNvSpPr>
            <p:nvPr/>
          </p:nvSpPr>
          <p:spPr bwMode="auto">
            <a:xfrm>
              <a:off x="5468769" y="856343"/>
              <a:ext cx="244675" cy="244675"/>
            </a:xfrm>
            <a:custGeom>
              <a:avLst/>
              <a:gdLst>
                <a:gd name="T0" fmla="*/ 19 w 283"/>
                <a:gd name="T1" fmla="*/ 0 h 283"/>
                <a:gd name="T2" fmla="*/ 264 w 283"/>
                <a:gd name="T3" fmla="*/ 0 h 283"/>
                <a:gd name="T4" fmla="*/ 276 w 283"/>
                <a:gd name="T5" fmla="*/ 4 h 283"/>
                <a:gd name="T6" fmla="*/ 224 w 283"/>
                <a:gd name="T7" fmla="*/ 38 h 283"/>
                <a:gd name="T8" fmla="*/ 97 w 283"/>
                <a:gd name="T9" fmla="*/ 38 h 283"/>
                <a:gd name="T10" fmla="*/ 90 w 283"/>
                <a:gd name="T11" fmla="*/ 38 h 283"/>
                <a:gd name="T12" fmla="*/ 38 w 283"/>
                <a:gd name="T13" fmla="*/ 38 h 283"/>
                <a:gd name="T14" fmla="*/ 38 w 283"/>
                <a:gd name="T15" fmla="*/ 245 h 283"/>
                <a:gd name="T16" fmla="*/ 103 w 283"/>
                <a:gd name="T17" fmla="*/ 245 h 283"/>
                <a:gd name="T18" fmla="*/ 127 w 283"/>
                <a:gd name="T19" fmla="*/ 245 h 283"/>
                <a:gd name="T20" fmla="*/ 245 w 283"/>
                <a:gd name="T21" fmla="*/ 245 h 283"/>
                <a:gd name="T22" fmla="*/ 245 w 283"/>
                <a:gd name="T23" fmla="*/ 152 h 283"/>
                <a:gd name="T24" fmla="*/ 283 w 283"/>
                <a:gd name="T25" fmla="*/ 115 h 283"/>
                <a:gd name="T26" fmla="*/ 283 w 283"/>
                <a:gd name="T27" fmla="*/ 264 h 283"/>
                <a:gd name="T28" fmla="*/ 264 w 283"/>
                <a:gd name="T29" fmla="*/ 283 h 283"/>
                <a:gd name="T30" fmla="*/ 19 w 283"/>
                <a:gd name="T31" fmla="*/ 283 h 283"/>
                <a:gd name="T32" fmla="*/ 0 w 283"/>
                <a:gd name="T33" fmla="*/ 264 h 283"/>
                <a:gd name="T34" fmla="*/ 0 w 283"/>
                <a:gd name="T35" fmla="*/ 19 h 283"/>
                <a:gd name="T36" fmla="*/ 19 w 283"/>
                <a:gd name="T3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3" h="283">
                  <a:moveTo>
                    <a:pt x="19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9" y="0"/>
                    <a:pt x="273" y="2"/>
                    <a:pt x="276" y="4"/>
                  </a:cubicBezTo>
                  <a:cubicBezTo>
                    <a:pt x="259" y="16"/>
                    <a:pt x="242" y="27"/>
                    <a:pt x="224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5" y="38"/>
                    <a:pt x="92" y="38"/>
                    <a:pt x="9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245"/>
                    <a:pt x="38" y="245"/>
                    <a:pt x="38" y="245"/>
                  </a:cubicBezTo>
                  <a:cubicBezTo>
                    <a:pt x="103" y="245"/>
                    <a:pt x="103" y="245"/>
                    <a:pt x="103" y="245"/>
                  </a:cubicBezTo>
                  <a:cubicBezTo>
                    <a:pt x="111" y="247"/>
                    <a:pt x="119" y="247"/>
                    <a:pt x="127" y="245"/>
                  </a:cubicBezTo>
                  <a:cubicBezTo>
                    <a:pt x="245" y="245"/>
                    <a:pt x="245" y="245"/>
                    <a:pt x="245" y="245"/>
                  </a:cubicBezTo>
                  <a:cubicBezTo>
                    <a:pt x="245" y="152"/>
                    <a:pt x="245" y="152"/>
                    <a:pt x="245" y="152"/>
                  </a:cubicBezTo>
                  <a:cubicBezTo>
                    <a:pt x="258" y="140"/>
                    <a:pt x="270" y="128"/>
                    <a:pt x="283" y="115"/>
                  </a:cubicBezTo>
                  <a:cubicBezTo>
                    <a:pt x="283" y="264"/>
                    <a:pt x="283" y="264"/>
                    <a:pt x="283" y="264"/>
                  </a:cubicBezTo>
                  <a:cubicBezTo>
                    <a:pt x="283" y="274"/>
                    <a:pt x="275" y="283"/>
                    <a:pt x="264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9" y="283"/>
                    <a:pt x="0" y="274"/>
                    <a:pt x="0" y="26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0"/>
            <p:cNvSpPr>
              <a:spLocks noEditPoints="1"/>
            </p:cNvSpPr>
            <p:nvPr/>
          </p:nvSpPr>
          <p:spPr bwMode="auto">
            <a:xfrm>
              <a:off x="5037571" y="889259"/>
              <a:ext cx="423518" cy="669655"/>
            </a:xfrm>
            <a:custGeom>
              <a:avLst/>
              <a:gdLst>
                <a:gd name="T0" fmla="*/ 253 w 490"/>
                <a:gd name="T1" fmla="*/ 737 h 775"/>
                <a:gd name="T2" fmla="*/ 211 w 490"/>
                <a:gd name="T3" fmla="*/ 775 h 775"/>
                <a:gd name="T4" fmla="*/ 175 w 490"/>
                <a:gd name="T5" fmla="*/ 762 h 775"/>
                <a:gd name="T6" fmla="*/ 161 w 490"/>
                <a:gd name="T7" fmla="*/ 762 h 775"/>
                <a:gd name="T8" fmla="*/ 125 w 490"/>
                <a:gd name="T9" fmla="*/ 775 h 775"/>
                <a:gd name="T10" fmla="*/ 84 w 490"/>
                <a:gd name="T11" fmla="*/ 737 h 775"/>
                <a:gd name="T12" fmla="*/ 76 w 490"/>
                <a:gd name="T13" fmla="*/ 475 h 775"/>
                <a:gd name="T14" fmla="*/ 65 w 490"/>
                <a:gd name="T15" fmla="*/ 474 h 775"/>
                <a:gd name="T16" fmla="*/ 21 w 490"/>
                <a:gd name="T17" fmla="*/ 441 h 775"/>
                <a:gd name="T18" fmla="*/ 19 w 490"/>
                <a:gd name="T19" fmla="*/ 217 h 775"/>
                <a:gd name="T20" fmla="*/ 48 w 490"/>
                <a:gd name="T21" fmla="*/ 192 h 775"/>
                <a:gd name="T22" fmla="*/ 121 w 490"/>
                <a:gd name="T23" fmla="*/ 183 h 775"/>
                <a:gd name="T24" fmla="*/ 132 w 490"/>
                <a:gd name="T25" fmla="*/ 189 h 775"/>
                <a:gd name="T26" fmla="*/ 168 w 490"/>
                <a:gd name="T27" fmla="*/ 243 h 775"/>
                <a:gd name="T28" fmla="*/ 204 w 490"/>
                <a:gd name="T29" fmla="*/ 189 h 775"/>
                <a:gd name="T30" fmla="*/ 216 w 490"/>
                <a:gd name="T31" fmla="*/ 183 h 775"/>
                <a:gd name="T32" fmla="*/ 257 w 490"/>
                <a:gd name="T33" fmla="*/ 188 h 775"/>
                <a:gd name="T34" fmla="*/ 293 w 490"/>
                <a:gd name="T35" fmla="*/ 205 h 775"/>
                <a:gd name="T36" fmla="*/ 331 w 490"/>
                <a:gd name="T37" fmla="*/ 251 h 775"/>
                <a:gd name="T38" fmla="*/ 339 w 490"/>
                <a:gd name="T39" fmla="*/ 259 h 775"/>
                <a:gd name="T40" fmla="*/ 355 w 490"/>
                <a:gd name="T41" fmla="*/ 261 h 775"/>
                <a:gd name="T42" fmla="*/ 362 w 490"/>
                <a:gd name="T43" fmla="*/ 256 h 775"/>
                <a:gd name="T44" fmla="*/ 406 w 490"/>
                <a:gd name="T45" fmla="*/ 223 h 775"/>
                <a:gd name="T46" fmla="*/ 452 w 490"/>
                <a:gd name="T47" fmla="*/ 284 h 775"/>
                <a:gd name="T48" fmla="*/ 405 w 490"/>
                <a:gd name="T49" fmla="*/ 318 h 775"/>
                <a:gd name="T50" fmla="*/ 357 w 490"/>
                <a:gd name="T51" fmla="*/ 346 h 775"/>
                <a:gd name="T52" fmla="*/ 321 w 490"/>
                <a:gd name="T53" fmla="*/ 343 h 775"/>
                <a:gd name="T54" fmla="*/ 275 w 490"/>
                <a:gd name="T55" fmla="*/ 302 h 775"/>
                <a:gd name="T56" fmla="*/ 265 w 490"/>
                <a:gd name="T57" fmla="*/ 291 h 775"/>
                <a:gd name="T58" fmla="*/ 253 w 490"/>
                <a:gd name="T59" fmla="*/ 737 h 775"/>
                <a:gd name="T60" fmla="*/ 170 w 490"/>
                <a:gd name="T61" fmla="*/ 1 h 775"/>
                <a:gd name="T62" fmla="*/ 236 w 490"/>
                <a:gd name="T63" fmla="*/ 74 h 775"/>
                <a:gd name="T64" fmla="*/ 167 w 490"/>
                <a:gd name="T65" fmla="*/ 159 h 775"/>
                <a:gd name="T66" fmla="*/ 100 w 490"/>
                <a:gd name="T67" fmla="*/ 71 h 775"/>
                <a:gd name="T68" fmla="*/ 170 w 490"/>
                <a:gd name="T69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775">
                  <a:moveTo>
                    <a:pt x="253" y="737"/>
                  </a:moveTo>
                  <a:cubicBezTo>
                    <a:pt x="252" y="758"/>
                    <a:pt x="230" y="775"/>
                    <a:pt x="211" y="775"/>
                  </a:cubicBezTo>
                  <a:cubicBezTo>
                    <a:pt x="198" y="775"/>
                    <a:pt x="182" y="770"/>
                    <a:pt x="175" y="762"/>
                  </a:cubicBezTo>
                  <a:cubicBezTo>
                    <a:pt x="172" y="757"/>
                    <a:pt x="165" y="757"/>
                    <a:pt x="161" y="762"/>
                  </a:cubicBezTo>
                  <a:cubicBezTo>
                    <a:pt x="155" y="770"/>
                    <a:pt x="138" y="775"/>
                    <a:pt x="125" y="775"/>
                  </a:cubicBezTo>
                  <a:cubicBezTo>
                    <a:pt x="106" y="775"/>
                    <a:pt x="85" y="758"/>
                    <a:pt x="84" y="737"/>
                  </a:cubicBezTo>
                  <a:cubicBezTo>
                    <a:pt x="76" y="475"/>
                    <a:pt x="76" y="475"/>
                    <a:pt x="76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7" y="472"/>
                    <a:pt x="24" y="459"/>
                    <a:pt x="21" y="441"/>
                  </a:cubicBezTo>
                  <a:cubicBezTo>
                    <a:pt x="0" y="331"/>
                    <a:pt x="4" y="332"/>
                    <a:pt x="19" y="217"/>
                  </a:cubicBezTo>
                  <a:cubicBezTo>
                    <a:pt x="21" y="209"/>
                    <a:pt x="31" y="194"/>
                    <a:pt x="48" y="192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5" y="183"/>
                    <a:pt x="130" y="185"/>
                    <a:pt x="132" y="189"/>
                  </a:cubicBezTo>
                  <a:cubicBezTo>
                    <a:pt x="168" y="243"/>
                    <a:pt x="168" y="243"/>
                    <a:pt x="168" y="243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207" y="185"/>
                    <a:pt x="211" y="183"/>
                    <a:pt x="216" y="183"/>
                  </a:cubicBezTo>
                  <a:cubicBezTo>
                    <a:pt x="257" y="188"/>
                    <a:pt x="257" y="188"/>
                    <a:pt x="257" y="188"/>
                  </a:cubicBezTo>
                  <a:cubicBezTo>
                    <a:pt x="278" y="191"/>
                    <a:pt x="285" y="196"/>
                    <a:pt x="293" y="205"/>
                  </a:cubicBezTo>
                  <a:cubicBezTo>
                    <a:pt x="307" y="223"/>
                    <a:pt x="320" y="239"/>
                    <a:pt x="331" y="251"/>
                  </a:cubicBezTo>
                  <a:cubicBezTo>
                    <a:pt x="334" y="254"/>
                    <a:pt x="336" y="257"/>
                    <a:pt x="339" y="259"/>
                  </a:cubicBezTo>
                  <a:cubicBezTo>
                    <a:pt x="343" y="264"/>
                    <a:pt x="350" y="264"/>
                    <a:pt x="355" y="261"/>
                  </a:cubicBezTo>
                  <a:cubicBezTo>
                    <a:pt x="357" y="259"/>
                    <a:pt x="360" y="258"/>
                    <a:pt x="362" y="256"/>
                  </a:cubicBezTo>
                  <a:cubicBezTo>
                    <a:pt x="373" y="248"/>
                    <a:pt x="393" y="233"/>
                    <a:pt x="406" y="223"/>
                  </a:cubicBezTo>
                  <a:cubicBezTo>
                    <a:pt x="442" y="195"/>
                    <a:pt x="490" y="255"/>
                    <a:pt x="452" y="284"/>
                  </a:cubicBezTo>
                  <a:cubicBezTo>
                    <a:pt x="438" y="294"/>
                    <a:pt x="418" y="310"/>
                    <a:pt x="405" y="318"/>
                  </a:cubicBezTo>
                  <a:cubicBezTo>
                    <a:pt x="386" y="332"/>
                    <a:pt x="369" y="342"/>
                    <a:pt x="357" y="346"/>
                  </a:cubicBezTo>
                  <a:cubicBezTo>
                    <a:pt x="346" y="351"/>
                    <a:pt x="332" y="351"/>
                    <a:pt x="321" y="343"/>
                  </a:cubicBezTo>
                  <a:cubicBezTo>
                    <a:pt x="305" y="333"/>
                    <a:pt x="291" y="320"/>
                    <a:pt x="275" y="302"/>
                  </a:cubicBezTo>
                  <a:cubicBezTo>
                    <a:pt x="272" y="299"/>
                    <a:pt x="269" y="295"/>
                    <a:pt x="265" y="291"/>
                  </a:cubicBezTo>
                  <a:cubicBezTo>
                    <a:pt x="253" y="737"/>
                    <a:pt x="253" y="737"/>
                    <a:pt x="253" y="737"/>
                  </a:cubicBezTo>
                  <a:close/>
                  <a:moveTo>
                    <a:pt x="170" y="1"/>
                  </a:moveTo>
                  <a:cubicBezTo>
                    <a:pt x="207" y="2"/>
                    <a:pt x="237" y="34"/>
                    <a:pt x="236" y="74"/>
                  </a:cubicBezTo>
                  <a:cubicBezTo>
                    <a:pt x="235" y="113"/>
                    <a:pt x="204" y="160"/>
                    <a:pt x="167" y="159"/>
                  </a:cubicBezTo>
                  <a:cubicBezTo>
                    <a:pt x="129" y="159"/>
                    <a:pt x="100" y="110"/>
                    <a:pt x="100" y="71"/>
                  </a:cubicBezTo>
                  <a:cubicBezTo>
                    <a:pt x="101" y="32"/>
                    <a:pt x="132" y="0"/>
                    <a:pt x="17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1"/>
            <p:cNvSpPr>
              <a:spLocks/>
            </p:cNvSpPr>
            <p:nvPr/>
          </p:nvSpPr>
          <p:spPr bwMode="auto">
            <a:xfrm>
              <a:off x="5532772" y="870972"/>
              <a:ext cx="219805" cy="176283"/>
            </a:xfrm>
            <a:custGeom>
              <a:avLst/>
              <a:gdLst>
                <a:gd name="T0" fmla="*/ 35 w 254"/>
                <a:gd name="T1" fmla="*/ 62 h 204"/>
                <a:gd name="T2" fmla="*/ 0 w 254"/>
                <a:gd name="T3" fmla="*/ 66 h 204"/>
                <a:gd name="T4" fmla="*/ 11 w 254"/>
                <a:gd name="T5" fmla="*/ 171 h 204"/>
                <a:gd name="T6" fmla="*/ 48 w 254"/>
                <a:gd name="T7" fmla="*/ 195 h 204"/>
                <a:gd name="T8" fmla="*/ 243 w 254"/>
                <a:gd name="T9" fmla="*/ 20 h 204"/>
                <a:gd name="T10" fmla="*/ 230 w 254"/>
                <a:gd name="T11" fmla="*/ 7 h 204"/>
                <a:gd name="T12" fmla="*/ 53 w 254"/>
                <a:gd name="T13" fmla="*/ 116 h 204"/>
                <a:gd name="T14" fmla="*/ 35 w 254"/>
                <a:gd name="T15" fmla="*/ 6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204">
                  <a:moveTo>
                    <a:pt x="35" y="62"/>
                  </a:moveTo>
                  <a:cubicBezTo>
                    <a:pt x="31" y="48"/>
                    <a:pt x="0" y="51"/>
                    <a:pt x="0" y="66"/>
                  </a:cubicBezTo>
                  <a:cubicBezTo>
                    <a:pt x="0" y="113"/>
                    <a:pt x="4" y="130"/>
                    <a:pt x="11" y="171"/>
                  </a:cubicBezTo>
                  <a:cubicBezTo>
                    <a:pt x="14" y="186"/>
                    <a:pt x="36" y="204"/>
                    <a:pt x="48" y="195"/>
                  </a:cubicBezTo>
                  <a:cubicBezTo>
                    <a:pt x="133" y="135"/>
                    <a:pt x="169" y="92"/>
                    <a:pt x="243" y="20"/>
                  </a:cubicBezTo>
                  <a:cubicBezTo>
                    <a:pt x="254" y="9"/>
                    <a:pt x="240" y="0"/>
                    <a:pt x="230" y="7"/>
                  </a:cubicBezTo>
                  <a:cubicBezTo>
                    <a:pt x="158" y="56"/>
                    <a:pt x="123" y="73"/>
                    <a:pt x="53" y="116"/>
                  </a:cubicBezTo>
                  <a:cubicBezTo>
                    <a:pt x="42" y="95"/>
                    <a:pt x="40" y="80"/>
                    <a:pt x="35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6865029" y="1834256"/>
            <a:ext cx="796355" cy="400110"/>
          </a:xfrm>
          <a:prstGeom prst="rect">
            <a:avLst/>
          </a:prstGeom>
          <a:noFill/>
          <a:scene3d>
            <a:camera prst="isometricLeftDown">
              <a:rot lat="2100000" lon="18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10%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6852000" y="2628081"/>
            <a:ext cx="796355" cy="400110"/>
          </a:xfrm>
          <a:prstGeom prst="rect">
            <a:avLst/>
          </a:prstGeom>
          <a:noFill/>
          <a:scene3d>
            <a:camera prst="isometricLeftDown">
              <a:rot lat="2100000" lon="18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B43245"/>
                </a:solidFill>
              </a:rPr>
              <a:t>30%</a:t>
            </a:r>
            <a:endParaRPr lang="zh-CN" altLang="en-US" sz="2000" dirty="0">
              <a:solidFill>
                <a:srgbClr val="B43245"/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6838971" y="3498106"/>
            <a:ext cx="796355" cy="400110"/>
          </a:xfrm>
          <a:prstGeom prst="rect">
            <a:avLst/>
          </a:prstGeom>
          <a:noFill/>
          <a:scene3d>
            <a:camera prst="isometricLeftDown">
              <a:rot lat="2100000" lon="18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40%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825942" y="4444331"/>
            <a:ext cx="796355" cy="400110"/>
          </a:xfrm>
          <a:prstGeom prst="rect">
            <a:avLst/>
          </a:prstGeom>
          <a:noFill/>
          <a:scene3d>
            <a:camera prst="isometricLeftDown">
              <a:rot lat="2100000" lon="18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605F6E"/>
                </a:solidFill>
              </a:rPr>
              <a:t>60%</a:t>
            </a:r>
            <a:endParaRPr lang="zh-CN" altLang="en-US" sz="2000" dirty="0">
              <a:solidFill>
                <a:srgbClr val="605F6E"/>
              </a:solidFill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823358" y="5761468"/>
            <a:ext cx="796355" cy="400110"/>
          </a:xfrm>
          <a:prstGeom prst="rect">
            <a:avLst/>
          </a:prstGeom>
          <a:noFill/>
          <a:scene3d>
            <a:camera prst="isometricLeftDown">
              <a:rot lat="2100000" lon="18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7C9D3"/>
                </a:solidFill>
              </a:rPr>
              <a:t>80%</a:t>
            </a:r>
            <a:endParaRPr lang="zh-CN" altLang="en-US" sz="2000" dirty="0">
              <a:solidFill>
                <a:srgbClr val="57C9D3"/>
              </a:solidFill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7324166" y="1673026"/>
            <a:ext cx="2103153" cy="215444"/>
          </a:xfrm>
          <a:prstGeom prst="rect">
            <a:avLst/>
          </a:prstGeom>
          <a:noFill/>
          <a:scene3d>
            <a:camera prst="isometricRightUp">
              <a:rot lat="2100000" lon="198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</a:rPr>
              <a:t>TEXT HERE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7332223" y="2486825"/>
            <a:ext cx="2103153" cy="215444"/>
          </a:xfrm>
          <a:prstGeom prst="rect">
            <a:avLst/>
          </a:prstGeom>
          <a:noFill/>
          <a:scene3d>
            <a:camera prst="isometricRightUp">
              <a:rot lat="2100000" lon="198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rgbClr val="D05466"/>
                </a:solidFill>
              </a:rPr>
              <a:t>TEXT HERE</a:t>
            </a:r>
            <a:endParaRPr lang="zh-CN" altLang="en-US" sz="800" dirty="0">
              <a:solidFill>
                <a:srgbClr val="D05466"/>
              </a:solidFill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7332223" y="3334550"/>
            <a:ext cx="2103153" cy="215444"/>
          </a:xfrm>
          <a:prstGeom prst="rect">
            <a:avLst/>
          </a:prstGeom>
          <a:noFill/>
          <a:scene3d>
            <a:camera prst="isometricRightUp">
              <a:rot lat="2100000" lon="198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</a:rPr>
              <a:t>TEXT HERE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7332223" y="4284799"/>
            <a:ext cx="2103153" cy="215444"/>
          </a:xfrm>
          <a:prstGeom prst="rect">
            <a:avLst/>
          </a:prstGeom>
          <a:noFill/>
          <a:scene3d>
            <a:camera prst="isometricRightUp">
              <a:rot lat="2100000" lon="1968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 GUANHAI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7332223" y="5616148"/>
            <a:ext cx="2103153" cy="215444"/>
          </a:xfrm>
          <a:prstGeom prst="rect">
            <a:avLst/>
          </a:prstGeom>
          <a:noFill/>
          <a:scene3d>
            <a:camera prst="isometricRightUp">
              <a:rot lat="2100000" lon="1968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800" dirty="0">
                <a:solidFill>
                  <a:srgbClr val="57C9D3"/>
                </a:solidFill>
              </a:rPr>
              <a:t>TEXT HERE GUANHAI PPT TEMPALTE</a:t>
            </a:r>
            <a:endParaRPr lang="zh-CN" altLang="en-US" sz="800" dirty="0">
              <a:solidFill>
                <a:srgbClr val="57C9D3"/>
              </a:solidFill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3788504" y="1441815"/>
            <a:ext cx="271007" cy="4153359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65000"/>
                </a:scheme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矩形 134"/>
          <p:cNvSpPr/>
          <p:nvPr/>
        </p:nvSpPr>
        <p:spPr>
          <a:xfrm>
            <a:off x="-4876" y="6742141"/>
            <a:ext cx="3237909" cy="118104"/>
          </a:xfrm>
          <a:prstGeom prst="rect">
            <a:avLst/>
          </a:prstGeom>
          <a:solidFill>
            <a:srgbClr val="83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矩形 135"/>
          <p:cNvSpPr/>
          <p:nvPr/>
        </p:nvSpPr>
        <p:spPr>
          <a:xfrm>
            <a:off x="3233034" y="6742141"/>
            <a:ext cx="8958966" cy="118104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 136"/>
          <p:cNvSpPr/>
          <p:nvPr/>
        </p:nvSpPr>
        <p:spPr>
          <a:xfrm>
            <a:off x="11424592" y="6165304"/>
            <a:ext cx="968745" cy="67398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矩形 137"/>
          <p:cNvSpPr/>
          <p:nvPr/>
        </p:nvSpPr>
        <p:spPr>
          <a:xfrm>
            <a:off x="479376" y="1268760"/>
            <a:ext cx="2088232" cy="4298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们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势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3094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7384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726092">
            <a:off x="10101178" y="1928225"/>
            <a:ext cx="2977705" cy="2566987"/>
          </a:xfrm>
          <a:prstGeom prst="triangle">
            <a:avLst/>
          </a:prstGeom>
          <a:solidFill>
            <a:srgbClr val="0155A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9810826">
            <a:off x="-879711" y="1813656"/>
            <a:ext cx="2977705" cy="2566987"/>
          </a:xfrm>
          <a:prstGeom prst="triangle">
            <a:avLst/>
          </a:prstGeom>
          <a:solidFill>
            <a:srgbClr val="0155A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1775520" y="2313986"/>
            <a:ext cx="8640960" cy="2555173"/>
          </a:xfrm>
          <a:prstGeom prst="roundRect">
            <a:avLst/>
          </a:prstGeom>
          <a:solidFill>
            <a:srgbClr val="D7D4D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2495600" y="2009784"/>
            <a:ext cx="2154698" cy="576064"/>
          </a:xfrm>
          <a:prstGeom prst="roundRect">
            <a:avLst/>
          </a:prstGeom>
          <a:solidFill>
            <a:srgbClr val="0155A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4943872" y="2009784"/>
            <a:ext cx="2154698" cy="576064"/>
          </a:xfrm>
          <a:prstGeom prst="roundRect">
            <a:avLst/>
          </a:prstGeom>
          <a:solidFill>
            <a:srgbClr val="83006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7536160" y="2009784"/>
            <a:ext cx="2154698" cy="576064"/>
          </a:xfrm>
          <a:prstGeom prst="roundRect">
            <a:avLst/>
          </a:prstGeom>
          <a:solidFill>
            <a:srgbClr val="0155A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2495600" y="2996952"/>
            <a:ext cx="21546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b="0" i="0" dirty="0" smtClean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Age has reached the end of the beginning of a word. May be guilty in his seems to passing a lot of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856022" y="1873433"/>
            <a:ext cx="1450399" cy="86409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</a:p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我们能做什么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365681" y="1881938"/>
            <a:ext cx="1450399" cy="86409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Why</a:t>
            </a:r>
          </a:p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为什么选择我们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885961" y="1895374"/>
            <a:ext cx="1450399" cy="86409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</a:t>
            </a:r>
          </a:p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如何选择我们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0" y="548680"/>
            <a:ext cx="335360" cy="720080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-362798" y="631422"/>
            <a:ext cx="2858398" cy="5545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我们优势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439816" y="980728"/>
            <a:ext cx="3288397" cy="5545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点击此处输入总结标题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-4876" y="6742141"/>
            <a:ext cx="3237909" cy="118104"/>
          </a:xfrm>
          <a:prstGeom prst="rect">
            <a:avLst/>
          </a:prstGeom>
          <a:solidFill>
            <a:srgbClr val="83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3233034" y="6742141"/>
            <a:ext cx="8958966" cy="118104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1424592" y="6165304"/>
            <a:ext cx="968745" cy="67398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5021422" y="3020759"/>
            <a:ext cx="21546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b="0" i="0" dirty="0" smtClean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Age has reached the end of the beginning of a word. May be guilty in his seems to passing a lot of 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541702" y="3020759"/>
            <a:ext cx="21546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b="0" i="0" dirty="0" smtClean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Age has reached the end of the beginning of a word. May be guilty in his seems to passing a lot of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4351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8" grpId="0"/>
      <p:bldP spid="39" grpId="0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7384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837634"/>
          </a:xfrm>
          <a:prstGeom prst="rect">
            <a:avLst/>
          </a:prstGeom>
        </p:spPr>
      </p:pic>
      <p:sp>
        <p:nvSpPr>
          <p:cNvPr id="11" name="等腰三角形 10"/>
          <p:cNvSpPr/>
          <p:nvPr/>
        </p:nvSpPr>
        <p:spPr>
          <a:xfrm rot="19457839">
            <a:off x="-1072553" y="738649"/>
            <a:ext cx="4317541" cy="372201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6986081">
            <a:off x="7716636" y="-84738"/>
            <a:ext cx="4317541" cy="372201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528048" y="2276872"/>
            <a:ext cx="5400600" cy="20238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4800" b="1" dirty="0" smtClean="0">
                <a:solidFill>
                  <a:srgbClr val="0155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</a:p>
          <a:p>
            <a:pPr algn="r"/>
            <a:r>
              <a:rPr lang="zh-CN" altLang="en-US" sz="4800" b="1" dirty="0" smtClean="0">
                <a:solidFill>
                  <a:srgbClr val="0155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感谢在座各位</a:t>
            </a:r>
            <a:r>
              <a:rPr lang="zh-CN" altLang="en-US" sz="4800" b="1" dirty="0" smtClean="0">
                <a:solidFill>
                  <a:srgbClr val="830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欣赏</a:t>
            </a:r>
            <a:endParaRPr lang="zh-CN" altLang="en-US" sz="4800" b="1" dirty="0">
              <a:solidFill>
                <a:srgbClr val="830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17425328">
            <a:off x="3072141" y="-210153"/>
            <a:ext cx="2730754" cy="235409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9408368" y="4300693"/>
            <a:ext cx="2448272" cy="0"/>
          </a:xfrm>
          <a:prstGeom prst="line">
            <a:avLst/>
          </a:prstGeom>
          <a:ln>
            <a:solidFill>
              <a:srgbClr val="8300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等腰三角形 17"/>
          <p:cNvSpPr/>
          <p:nvPr/>
        </p:nvSpPr>
        <p:spPr>
          <a:xfrm rot="17785859">
            <a:off x="3694443" y="2941386"/>
            <a:ext cx="2730754" cy="235409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4876" y="6742141"/>
            <a:ext cx="3237909" cy="118104"/>
          </a:xfrm>
          <a:prstGeom prst="rect">
            <a:avLst/>
          </a:prstGeom>
          <a:solidFill>
            <a:srgbClr val="83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33034" y="6742141"/>
            <a:ext cx="8958966" cy="118104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424592" y="6165304"/>
            <a:ext cx="968745" cy="67398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910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不二臣</a:t>
            </a:r>
            <a:r>
              <a:rPr lang="en-US" altLang="zh-CN" dirty="0"/>
              <a:t>PPT</a:t>
            </a:r>
            <a:r>
              <a:rPr lang="zh-CN" altLang="en-US" dirty="0"/>
              <a:t>设计</a:t>
            </a:r>
          </a:p>
          <a:p>
            <a:r>
              <a:rPr lang="en-US" altLang="zh-CN" dirty="0">
                <a:hlinkClick r:id="rId2"/>
              </a:rPr>
              <a:t>http://</a:t>
            </a:r>
            <a:r>
              <a:rPr lang="en-US" altLang="zh-CN" dirty="0" smtClean="0">
                <a:hlinkClick r:id="rId2"/>
              </a:rPr>
              <a:t>www.yanj.cn/store-9845.html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772046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83432" y="349978"/>
            <a:ext cx="4608512" cy="61926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/>
          <a:srcRect b="5872"/>
          <a:stretch/>
        </p:blipFill>
        <p:spPr>
          <a:xfrm>
            <a:off x="1055440" y="1628800"/>
            <a:ext cx="5760640" cy="3447843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83432" y="548680"/>
            <a:ext cx="4464496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8800" b="1" dirty="0" smtClean="0">
                <a:solidFill>
                  <a:srgbClr val="0155A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Content</a:t>
            </a:r>
            <a:endParaRPr lang="zh-CN" altLang="en-US" sz="8800" b="1" dirty="0">
              <a:solidFill>
                <a:srgbClr val="0155A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620688"/>
            <a:ext cx="1055440" cy="1008112"/>
          </a:xfrm>
          <a:prstGeom prst="rect">
            <a:avLst/>
          </a:prstGeom>
          <a:solidFill>
            <a:srgbClr val="0155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464152" y="404664"/>
            <a:ext cx="4608512" cy="61926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392144" y="1268760"/>
            <a:ext cx="7920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0155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990307" y="144413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企业简介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392144" y="2348880"/>
            <a:ext cx="7920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0155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990305" y="252425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产品介绍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392144" y="3270948"/>
            <a:ext cx="7920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0155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990305" y="344632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团队简介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464152" y="1844824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b="0" i="0" dirty="0" smtClean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Age has reached the end of the beginning of a word. May be guilty in his seems to passing a lot of different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464540" y="2862525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b="0" i="0" dirty="0" smtClean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Age has reached the end of the beginning of a word. May be guilty in his seems to passing a lot of different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464152" y="3812376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b="0" i="0" dirty="0" smtClean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Age has reached the end of the beginning of a word. May be guilty in his seems to passing a lot of different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0" y="5085184"/>
            <a:ext cx="12192000" cy="17828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7392144" y="4251182"/>
            <a:ext cx="7920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0155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990306" y="442655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我们优势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496206" y="4767535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b="0" i="0" dirty="0" smtClean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Age has reached the end of the beginning of a word. May be guilty in his seems to passing a lot of different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35560" y="3068960"/>
            <a:ext cx="2952328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  击  输  入  公  司  名  称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-4876" y="6742141"/>
            <a:ext cx="3237909" cy="118104"/>
          </a:xfrm>
          <a:prstGeom prst="rect">
            <a:avLst/>
          </a:prstGeom>
          <a:solidFill>
            <a:srgbClr val="83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233034" y="6742141"/>
            <a:ext cx="8958966" cy="118104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424592" y="6165304"/>
            <a:ext cx="968745" cy="67398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55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999656" y="2564904"/>
            <a:ext cx="25202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0155A2"/>
                </a:solidFill>
              </a:rPr>
              <a:t>What 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</a:rPr>
              <a:t>We Do?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999656" y="4132858"/>
            <a:ext cx="25202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0155A2"/>
                </a:solidFill>
              </a:rPr>
              <a:t>Our </a:t>
            </a:r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</a:rPr>
              <a:t>Services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459139" y="3119952"/>
            <a:ext cx="42484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b="0" i="0" dirty="0" smtClean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Age has reached the end of the beginning of a word. May be guilty in his seems to passing a lot of different life became the appearance of the same day; May be back in the past, to oneself the paranoid weird belief disillusionment, these days,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05554" y="4653136"/>
            <a:ext cx="42484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b="0" i="0" dirty="0" smtClean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Age has reached the end of the beginning of a word. May be guilty in his seems to passing a lot of different life became the appearance of the same day; May be back in the past, to oneself the paranoid weird belief disillusionment, these days,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554" y="0"/>
            <a:ext cx="8671759" cy="2632487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479376" y="1268760"/>
            <a:ext cx="2088232" cy="4298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4876" y="6742141"/>
            <a:ext cx="3237909" cy="118104"/>
          </a:xfrm>
          <a:prstGeom prst="rect">
            <a:avLst/>
          </a:prstGeom>
          <a:solidFill>
            <a:srgbClr val="83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33034" y="6742141"/>
            <a:ext cx="8958966" cy="118104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24592" y="6165304"/>
            <a:ext cx="968745" cy="67398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205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2714620"/>
            <a:ext cx="12192000" cy="2304256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3472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28514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13556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98598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83639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68682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53724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38766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23808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044314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08850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93892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78934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63977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49018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34060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19102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504144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889186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74228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59270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330919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15960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01002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486044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871086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256128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641170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026212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411254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031760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96296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181338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566380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951422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36465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721506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106548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491590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876632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261674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646716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425322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9810365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0195406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0580448" y="2786628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411820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074660"/>
            <a:ext cx="2585826" cy="1574033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219" y="3074660"/>
            <a:ext cx="2078861" cy="1567956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992" y="3074660"/>
            <a:ext cx="2305031" cy="1567956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944" y="3074659"/>
            <a:ext cx="2350584" cy="1567957"/>
          </a:xfrm>
          <a:prstGeom prst="rect">
            <a:avLst/>
          </a:prstGeom>
        </p:spPr>
      </p:pic>
      <p:sp>
        <p:nvSpPr>
          <p:cNvPr id="57" name="矩形 56"/>
          <p:cNvSpPr/>
          <p:nvPr/>
        </p:nvSpPr>
        <p:spPr>
          <a:xfrm>
            <a:off x="9796862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181904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0566946" y="4676077"/>
            <a:ext cx="275574" cy="270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0" y="548680"/>
            <a:ext cx="335360" cy="720080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-362798" y="631422"/>
            <a:ext cx="2858398" cy="5545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企业历史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-4876" y="6742141"/>
            <a:ext cx="3237909" cy="118104"/>
          </a:xfrm>
          <a:prstGeom prst="rect">
            <a:avLst/>
          </a:prstGeom>
          <a:solidFill>
            <a:srgbClr val="83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3233034" y="6742141"/>
            <a:ext cx="8958966" cy="118104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11424592" y="6165304"/>
            <a:ext cx="968745" cy="673984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箭头连接符 2"/>
          <p:cNvCxnSpPr/>
          <p:nvPr/>
        </p:nvCxnSpPr>
        <p:spPr>
          <a:xfrm>
            <a:off x="335360" y="5589240"/>
            <a:ext cx="11521280" cy="0"/>
          </a:xfrm>
          <a:prstGeom prst="straightConnector1">
            <a:avLst/>
          </a:prstGeom>
          <a:ln>
            <a:solidFill>
              <a:srgbClr val="0155A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1055440" y="5589240"/>
            <a:ext cx="0" cy="360040"/>
          </a:xfrm>
          <a:prstGeom prst="line">
            <a:avLst/>
          </a:prstGeom>
          <a:ln>
            <a:solidFill>
              <a:srgbClr val="0155A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1775520" y="5589240"/>
            <a:ext cx="0" cy="360040"/>
          </a:xfrm>
          <a:prstGeom prst="line">
            <a:avLst/>
          </a:prstGeom>
          <a:ln>
            <a:solidFill>
              <a:srgbClr val="0155A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2495600" y="5589240"/>
            <a:ext cx="0" cy="360040"/>
          </a:xfrm>
          <a:prstGeom prst="line">
            <a:avLst/>
          </a:prstGeom>
          <a:ln>
            <a:solidFill>
              <a:srgbClr val="0155A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4727848" y="5589240"/>
            <a:ext cx="0" cy="360040"/>
          </a:xfrm>
          <a:prstGeom prst="line">
            <a:avLst/>
          </a:prstGeom>
          <a:ln>
            <a:solidFill>
              <a:srgbClr val="0155A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5087888" y="5589240"/>
            <a:ext cx="0" cy="360040"/>
          </a:xfrm>
          <a:prstGeom prst="line">
            <a:avLst/>
          </a:prstGeom>
          <a:ln>
            <a:solidFill>
              <a:srgbClr val="0155A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4943872" y="5589240"/>
            <a:ext cx="0" cy="360040"/>
          </a:xfrm>
          <a:prstGeom prst="line">
            <a:avLst/>
          </a:prstGeom>
          <a:ln>
            <a:solidFill>
              <a:srgbClr val="0155A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5663952" y="5589240"/>
            <a:ext cx="0" cy="360040"/>
          </a:xfrm>
          <a:prstGeom prst="line">
            <a:avLst/>
          </a:prstGeom>
          <a:ln>
            <a:solidFill>
              <a:srgbClr val="0155A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6384032" y="5589240"/>
            <a:ext cx="0" cy="360040"/>
          </a:xfrm>
          <a:prstGeom prst="line">
            <a:avLst/>
          </a:prstGeom>
          <a:ln>
            <a:solidFill>
              <a:srgbClr val="0155A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9696400" y="5589240"/>
            <a:ext cx="0" cy="360040"/>
          </a:xfrm>
          <a:prstGeom prst="line">
            <a:avLst/>
          </a:prstGeom>
          <a:ln>
            <a:solidFill>
              <a:srgbClr val="0155A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10416480" y="5589240"/>
            <a:ext cx="0" cy="360040"/>
          </a:xfrm>
          <a:prstGeom prst="line">
            <a:avLst/>
          </a:prstGeom>
          <a:ln>
            <a:solidFill>
              <a:srgbClr val="0155A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11136560" y="5589240"/>
            <a:ext cx="0" cy="360040"/>
          </a:xfrm>
          <a:prstGeom prst="line">
            <a:avLst/>
          </a:prstGeom>
          <a:ln>
            <a:solidFill>
              <a:srgbClr val="0155A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9336360" y="5589240"/>
            <a:ext cx="0" cy="360040"/>
          </a:xfrm>
          <a:prstGeom prst="line">
            <a:avLst/>
          </a:prstGeom>
          <a:ln>
            <a:solidFill>
              <a:srgbClr val="0155A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10056440" y="5589240"/>
            <a:ext cx="0" cy="360040"/>
          </a:xfrm>
          <a:prstGeom prst="line">
            <a:avLst/>
          </a:prstGeom>
          <a:ln>
            <a:solidFill>
              <a:srgbClr val="0155A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10776520" y="5589240"/>
            <a:ext cx="0" cy="360040"/>
          </a:xfrm>
          <a:prstGeom prst="line">
            <a:avLst/>
          </a:prstGeom>
          <a:ln>
            <a:solidFill>
              <a:srgbClr val="0155A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7032104" y="5589240"/>
            <a:ext cx="0" cy="360040"/>
          </a:xfrm>
          <a:prstGeom prst="line">
            <a:avLst/>
          </a:prstGeom>
          <a:ln>
            <a:solidFill>
              <a:srgbClr val="0155A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7752184" y="5589240"/>
            <a:ext cx="0" cy="360040"/>
          </a:xfrm>
          <a:prstGeom prst="line">
            <a:avLst/>
          </a:prstGeom>
          <a:ln>
            <a:solidFill>
              <a:srgbClr val="0155A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8472264" y="5589240"/>
            <a:ext cx="0" cy="360040"/>
          </a:xfrm>
          <a:prstGeom prst="line">
            <a:avLst/>
          </a:prstGeom>
          <a:ln>
            <a:solidFill>
              <a:srgbClr val="0155A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矩形 86"/>
          <p:cNvSpPr/>
          <p:nvPr/>
        </p:nvSpPr>
        <p:spPr>
          <a:xfrm>
            <a:off x="789280" y="5105697"/>
            <a:ext cx="1224136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830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2001</a:t>
            </a:r>
            <a:endParaRPr lang="zh-CN" altLang="en-US" b="1" dirty="0">
              <a:solidFill>
                <a:srgbClr val="830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927648" y="5085184"/>
            <a:ext cx="1224136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830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2007</a:t>
            </a:r>
            <a:endParaRPr lang="zh-CN" altLang="en-US" b="1" dirty="0">
              <a:solidFill>
                <a:srgbClr val="830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5447928" y="5085184"/>
            <a:ext cx="1224136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830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b="1" dirty="0">
              <a:solidFill>
                <a:srgbClr val="830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6744072" y="5085184"/>
            <a:ext cx="1224136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830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b="1" dirty="0">
              <a:solidFill>
                <a:srgbClr val="830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8256240" y="5085184"/>
            <a:ext cx="1224136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830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b="1" dirty="0">
              <a:solidFill>
                <a:srgbClr val="830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9984432" y="5085184"/>
            <a:ext cx="1224136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830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今天</a:t>
            </a:r>
            <a:endParaRPr lang="zh-CN" altLang="en-US" b="1" dirty="0">
              <a:solidFill>
                <a:srgbClr val="830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1028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34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36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38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0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2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4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8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0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52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2468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箭头连接符 13"/>
          <p:cNvCxnSpPr/>
          <p:nvPr/>
        </p:nvCxnSpPr>
        <p:spPr>
          <a:xfrm>
            <a:off x="1055440" y="4077072"/>
            <a:ext cx="10297144" cy="0"/>
          </a:xfrm>
          <a:prstGeom prst="straightConnector1">
            <a:avLst/>
          </a:prstGeom>
          <a:ln w="28575">
            <a:solidFill>
              <a:srgbClr val="83006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V="1">
            <a:off x="1055440" y="2672916"/>
            <a:ext cx="0" cy="1404156"/>
          </a:xfrm>
          <a:prstGeom prst="straightConnector1">
            <a:avLst/>
          </a:prstGeom>
          <a:ln>
            <a:solidFill>
              <a:srgbClr val="83006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4"/>
          <p:cNvSpPr txBox="1"/>
          <p:nvPr/>
        </p:nvSpPr>
        <p:spPr>
          <a:xfrm>
            <a:off x="1199456" y="4117140"/>
            <a:ext cx="1861130" cy="247964"/>
          </a:xfrm>
          <a:prstGeom prst="rect">
            <a:avLst/>
          </a:prstGeom>
          <a:noFill/>
        </p:spPr>
        <p:txBody>
          <a:bodyPr wrap="square" lIns="77925" tIns="38963" rIns="77925" bIns="38963" rtlCol="0">
            <a:spAutoFit/>
          </a:bodyPr>
          <a:lstStyle/>
          <a:p>
            <a:pPr algn="ctr"/>
            <a:r>
              <a:rPr lang="en-US" altLang="zh-CN" sz="1100" b="1" dirty="0" smtClean="0">
                <a:latin typeface="微软雅黑" pitchFamily="34" charset="-122"/>
                <a:ea typeface="微软雅黑" pitchFamily="34" charset="-122"/>
              </a:rPr>
              <a:t>1980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年以前</a:t>
            </a:r>
            <a:endParaRPr lang="zh-CN" altLang="en-US" sz="11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5"/>
          <p:cNvSpPr txBox="1"/>
          <p:nvPr/>
        </p:nvSpPr>
        <p:spPr>
          <a:xfrm>
            <a:off x="3874830" y="4117140"/>
            <a:ext cx="1861130" cy="247964"/>
          </a:xfrm>
          <a:prstGeom prst="rect">
            <a:avLst/>
          </a:prstGeom>
          <a:noFill/>
        </p:spPr>
        <p:txBody>
          <a:bodyPr wrap="square" lIns="77925" tIns="38963" rIns="77925" bIns="38963" rtlCol="0">
            <a:spAutoFit/>
          </a:bodyPr>
          <a:lstStyle/>
          <a:p>
            <a:pPr algn="ctr"/>
            <a:r>
              <a:rPr lang="en-US" altLang="zh-CN" sz="1100" b="1" dirty="0" smtClean="0">
                <a:latin typeface="微软雅黑" pitchFamily="34" charset="-122"/>
                <a:ea typeface="微软雅黑" pitchFamily="34" charset="-122"/>
              </a:rPr>
              <a:t>1981-1999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endParaRPr lang="zh-CN" altLang="en-US" sz="11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6467118" y="4117140"/>
            <a:ext cx="1861130" cy="247964"/>
          </a:xfrm>
          <a:prstGeom prst="rect">
            <a:avLst/>
          </a:prstGeom>
          <a:noFill/>
        </p:spPr>
        <p:txBody>
          <a:bodyPr wrap="square" lIns="77925" tIns="38963" rIns="77925" bIns="38963" rtlCol="0">
            <a:spAutoFit/>
          </a:bodyPr>
          <a:lstStyle/>
          <a:p>
            <a:pPr algn="ctr"/>
            <a:r>
              <a:rPr lang="en-US" altLang="zh-CN" sz="1100" b="1" dirty="0" smtClean="0">
                <a:latin typeface="微软雅黑" pitchFamily="34" charset="-122"/>
                <a:ea typeface="微软雅黑" pitchFamily="34" charset="-122"/>
              </a:rPr>
              <a:t>2000-2016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endParaRPr lang="zh-CN" altLang="en-US" sz="11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9197883" y="4117140"/>
            <a:ext cx="1794661" cy="247964"/>
          </a:xfrm>
          <a:prstGeom prst="rect">
            <a:avLst/>
          </a:prstGeom>
          <a:noFill/>
        </p:spPr>
        <p:txBody>
          <a:bodyPr wrap="square" lIns="77925" tIns="38963" rIns="77925" bIns="38963" rtlCol="0">
            <a:spAutoFit/>
          </a:bodyPr>
          <a:lstStyle/>
          <a:p>
            <a:pPr algn="ctr"/>
            <a:r>
              <a:rPr lang="en-US" altLang="zh-CN" sz="1100" b="1" dirty="0" smtClean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年以后</a:t>
            </a:r>
            <a:endParaRPr lang="zh-CN" altLang="en-US" sz="11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27448" y="2458054"/>
            <a:ext cx="2066076" cy="538898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萌芽期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41892" y="2458054"/>
            <a:ext cx="2066076" cy="538898"/>
          </a:xfrm>
          <a:prstGeom prst="rect">
            <a:avLst/>
          </a:prstGeom>
          <a:solidFill>
            <a:srgbClr val="83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培育期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34180" y="2458054"/>
            <a:ext cx="2066076" cy="53889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成长期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976320" y="2458054"/>
            <a:ext cx="2066076" cy="538898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高速发展期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 flipV="1">
            <a:off x="3431704" y="2652301"/>
            <a:ext cx="0" cy="1404156"/>
          </a:xfrm>
          <a:prstGeom prst="straightConnector1">
            <a:avLst/>
          </a:prstGeom>
          <a:ln>
            <a:solidFill>
              <a:srgbClr val="83006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V="1">
            <a:off x="6096000" y="2652301"/>
            <a:ext cx="0" cy="1404156"/>
          </a:xfrm>
          <a:prstGeom prst="straightConnector1">
            <a:avLst/>
          </a:prstGeom>
          <a:ln>
            <a:solidFill>
              <a:srgbClr val="83006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V="1">
            <a:off x="8688288" y="2652301"/>
            <a:ext cx="0" cy="1404156"/>
          </a:xfrm>
          <a:prstGeom prst="straightConnector1">
            <a:avLst/>
          </a:prstGeom>
          <a:ln>
            <a:solidFill>
              <a:srgbClr val="83006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 flipV="1">
            <a:off x="11136560" y="2652301"/>
            <a:ext cx="0" cy="1404156"/>
          </a:xfrm>
          <a:prstGeom prst="straightConnector1">
            <a:avLst/>
          </a:prstGeom>
          <a:ln>
            <a:solidFill>
              <a:srgbClr val="83006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0" y="548680"/>
            <a:ext cx="335360" cy="720080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-362798" y="631422"/>
            <a:ext cx="2858398" cy="5545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企业发展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77170" y="3140968"/>
            <a:ext cx="20607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dirty="0" smtClean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Age has reached the end of the beginning of a word. May be guilty in his seems to passing a lot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47171" y="3144452"/>
            <a:ext cx="20607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dirty="0" smtClean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Age has reached the end of the beginning of a word. May be guilty in his seems to passing a lot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39459" y="3144452"/>
            <a:ext cx="20607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dirty="0" smtClean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Age has reached the end of the beginning of a word. May be guilty in his seems to passing a lot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003755" y="3144452"/>
            <a:ext cx="20607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dirty="0" smtClean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Age has reached the end of the beginning of a word. May be guilty in his seems to passing a lot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-4876" y="6742141"/>
            <a:ext cx="3237909" cy="118104"/>
          </a:xfrm>
          <a:prstGeom prst="rect">
            <a:avLst/>
          </a:prstGeom>
          <a:solidFill>
            <a:srgbClr val="83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233034" y="6742141"/>
            <a:ext cx="8958966" cy="118104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1424592" y="6165304"/>
            <a:ext cx="968745" cy="67398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693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35" grpId="0"/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3"/>
          <p:cNvSpPr txBox="1"/>
          <p:nvPr/>
        </p:nvSpPr>
        <p:spPr>
          <a:xfrm>
            <a:off x="1781182" y="1377395"/>
            <a:ext cx="35947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点击此处输入标题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4"/>
          <p:cNvSpPr txBox="1"/>
          <p:nvPr/>
        </p:nvSpPr>
        <p:spPr>
          <a:xfrm>
            <a:off x="6888088" y="1377395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点击此处输入标题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5"/>
          <p:cNvSpPr txBox="1"/>
          <p:nvPr/>
        </p:nvSpPr>
        <p:spPr>
          <a:xfrm>
            <a:off x="4223792" y="2060848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155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点击此处输入标题</a:t>
            </a:r>
            <a:endParaRPr lang="zh-CN" altLang="en-US" sz="3200" dirty="0">
              <a:solidFill>
                <a:srgbClr val="0155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320" y="1364811"/>
            <a:ext cx="597359" cy="597359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0" y="548680"/>
            <a:ext cx="335360" cy="720080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-362798" y="631422"/>
            <a:ext cx="2858398" cy="5545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实力</a:t>
            </a:r>
          </a:p>
        </p:txBody>
      </p:sp>
      <p:sp>
        <p:nvSpPr>
          <p:cNvPr id="2" name="同心圆 1"/>
          <p:cNvSpPr/>
          <p:nvPr/>
        </p:nvSpPr>
        <p:spPr>
          <a:xfrm>
            <a:off x="5123892" y="3460326"/>
            <a:ext cx="1944216" cy="1944216"/>
          </a:xfrm>
          <a:prstGeom prst="donut">
            <a:avLst/>
          </a:prstGeom>
          <a:solidFill>
            <a:srgbClr val="83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5652733" y="2924944"/>
            <a:ext cx="936104" cy="936104"/>
          </a:xfrm>
          <a:prstGeom prst="ellipse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749734" y="3964382"/>
            <a:ext cx="936104" cy="936104"/>
          </a:xfrm>
          <a:prstGeom prst="ellipse">
            <a:avLst/>
          </a:prstGeom>
          <a:solidFill>
            <a:srgbClr val="287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4583832" y="3964382"/>
            <a:ext cx="936104" cy="936104"/>
          </a:xfrm>
          <a:prstGeom prst="ellipse">
            <a:avLst/>
          </a:prstGeom>
          <a:solidFill>
            <a:srgbClr val="287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5663952" y="5003820"/>
            <a:ext cx="936104" cy="936104"/>
          </a:xfrm>
          <a:prstGeom prst="ellipse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066401" y="3102059"/>
            <a:ext cx="20607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dirty="0" smtClean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Age has reached the end of the beginning of a word. May be guilty in his seems to passing a lot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7685838" y="4453661"/>
            <a:ext cx="2658634" cy="0"/>
          </a:xfrm>
          <a:prstGeom prst="line">
            <a:avLst/>
          </a:prstGeom>
          <a:ln>
            <a:solidFill>
              <a:srgbClr val="0155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9264352" y="3102059"/>
            <a:ext cx="20607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dirty="0" smtClean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Age has reached the end of the beginning of a word. May be guilty in his seems to passing a lot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10344472" y="3903502"/>
            <a:ext cx="0" cy="550159"/>
          </a:xfrm>
          <a:prstGeom prst="straightConnector1">
            <a:avLst/>
          </a:prstGeom>
          <a:ln>
            <a:solidFill>
              <a:srgbClr val="0155A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9264352" y="5157192"/>
            <a:ext cx="20607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dirty="0" smtClean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Age has reached the end of the beginning of a word. May be guilty in his seems to passing a lot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6587207" y="5589240"/>
            <a:ext cx="2677145" cy="0"/>
          </a:xfrm>
          <a:prstGeom prst="straightConnector1">
            <a:avLst/>
          </a:prstGeom>
          <a:ln>
            <a:solidFill>
              <a:srgbClr val="0155A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975987" y="5157191"/>
            <a:ext cx="20607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0" i="0" dirty="0" smtClean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Age has reached the end of the beginning of a word. May be guilty in his seems to passing a lot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4" name="直接箭头连接符 53"/>
          <p:cNvCxnSpPr/>
          <p:nvPr/>
        </p:nvCxnSpPr>
        <p:spPr>
          <a:xfrm flipH="1">
            <a:off x="3127198" y="3429000"/>
            <a:ext cx="2525535" cy="0"/>
          </a:xfrm>
          <a:prstGeom prst="straightConnector1">
            <a:avLst/>
          </a:prstGeom>
          <a:ln>
            <a:solidFill>
              <a:srgbClr val="0155A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1925198" y="4453661"/>
            <a:ext cx="2658634" cy="0"/>
          </a:xfrm>
          <a:prstGeom prst="line">
            <a:avLst/>
          </a:prstGeom>
          <a:ln>
            <a:solidFill>
              <a:srgbClr val="0155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/>
          <p:nvPr/>
        </p:nvCxnSpPr>
        <p:spPr>
          <a:xfrm>
            <a:off x="1925198" y="4453661"/>
            <a:ext cx="0" cy="550159"/>
          </a:xfrm>
          <a:prstGeom prst="straightConnector1">
            <a:avLst/>
          </a:prstGeom>
          <a:ln>
            <a:solidFill>
              <a:srgbClr val="0155A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5735960" y="3284984"/>
            <a:ext cx="792088" cy="247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846761" y="4308759"/>
            <a:ext cx="792088" cy="247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727848" y="4329986"/>
            <a:ext cx="792088" cy="247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735960" y="5341890"/>
            <a:ext cx="792088" cy="247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8382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4" grpId="0" animBg="1"/>
      <p:bldP spid="45" grpId="0" animBg="1"/>
      <p:bldP spid="46" grpId="0" animBg="1"/>
      <p:bldP spid="58" grpId="0"/>
      <p:bldP spid="60" grpId="0"/>
      <p:bldP spid="61" grpId="0"/>
      <p:bldP spid="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3"/>
          <p:cNvSpPr/>
          <p:nvPr/>
        </p:nvSpPr>
        <p:spPr>
          <a:xfrm>
            <a:off x="0" y="-1706076"/>
            <a:ext cx="12192000" cy="1027015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51291" h="464390">
                <a:moveTo>
                  <a:pt x="153571" y="454275"/>
                </a:moveTo>
                <a:lnTo>
                  <a:pt x="548303" y="454275"/>
                </a:lnTo>
                <a:lnTo>
                  <a:pt x="545432" y="464390"/>
                </a:lnTo>
                <a:lnTo>
                  <a:pt x="157877" y="464390"/>
                </a:lnTo>
                <a:close/>
                <a:moveTo>
                  <a:pt x="327304" y="428604"/>
                </a:moveTo>
                <a:lnTo>
                  <a:pt x="321561" y="447265"/>
                </a:lnTo>
                <a:lnTo>
                  <a:pt x="373250" y="447265"/>
                </a:lnTo>
                <a:lnTo>
                  <a:pt x="366071" y="428604"/>
                </a:lnTo>
                <a:close/>
                <a:moveTo>
                  <a:pt x="193774" y="397025"/>
                </a:moveTo>
                <a:lnTo>
                  <a:pt x="180851" y="425734"/>
                </a:lnTo>
                <a:lnTo>
                  <a:pt x="522575" y="425734"/>
                </a:lnTo>
                <a:lnTo>
                  <a:pt x="512524" y="397025"/>
                </a:lnTo>
                <a:close/>
                <a:moveTo>
                  <a:pt x="180851" y="391283"/>
                </a:moveTo>
                <a:lnTo>
                  <a:pt x="531190" y="391283"/>
                </a:lnTo>
                <a:lnTo>
                  <a:pt x="551291" y="447265"/>
                </a:lnTo>
                <a:lnTo>
                  <a:pt x="549855" y="450136"/>
                </a:lnTo>
                <a:lnTo>
                  <a:pt x="153571" y="450136"/>
                </a:lnTo>
                <a:close/>
                <a:moveTo>
                  <a:pt x="199538" y="212061"/>
                </a:moveTo>
                <a:lnTo>
                  <a:pt x="199538" y="282376"/>
                </a:lnTo>
                <a:lnTo>
                  <a:pt x="199538" y="362736"/>
                </a:lnTo>
                <a:lnTo>
                  <a:pt x="403358" y="362736"/>
                </a:lnTo>
                <a:lnTo>
                  <a:pt x="508139" y="362736"/>
                </a:lnTo>
                <a:lnTo>
                  <a:pt x="508139" y="275201"/>
                </a:lnTo>
                <a:lnTo>
                  <a:pt x="508139" y="212061"/>
                </a:lnTo>
                <a:lnTo>
                  <a:pt x="289965" y="212061"/>
                </a:lnTo>
                <a:close/>
                <a:moveTo>
                  <a:pt x="188055" y="197711"/>
                </a:moveTo>
                <a:lnTo>
                  <a:pt x="295706" y="197711"/>
                </a:lnTo>
                <a:lnTo>
                  <a:pt x="518186" y="197711"/>
                </a:lnTo>
                <a:lnTo>
                  <a:pt x="518186" y="278071"/>
                </a:lnTo>
                <a:lnTo>
                  <a:pt x="518186" y="375651"/>
                </a:lnTo>
                <a:lnTo>
                  <a:pt x="396181" y="375651"/>
                </a:lnTo>
                <a:lnTo>
                  <a:pt x="188055" y="375651"/>
                </a:lnTo>
                <a:lnTo>
                  <a:pt x="188055" y="280941"/>
                </a:lnTo>
                <a:close/>
                <a:moveTo>
                  <a:pt x="120643" y="121858"/>
                </a:moveTo>
                <a:cubicBezTo>
                  <a:pt x="119208" y="121858"/>
                  <a:pt x="116338" y="123292"/>
                  <a:pt x="113467" y="123292"/>
                </a:cubicBezTo>
                <a:cubicBezTo>
                  <a:pt x="100552" y="126159"/>
                  <a:pt x="87637" y="129025"/>
                  <a:pt x="74721" y="131892"/>
                </a:cubicBezTo>
                <a:cubicBezTo>
                  <a:pt x="70416" y="150528"/>
                  <a:pt x="68981" y="170596"/>
                  <a:pt x="70416" y="189231"/>
                </a:cubicBezTo>
                <a:cubicBezTo>
                  <a:pt x="70416" y="207866"/>
                  <a:pt x="73286" y="226501"/>
                  <a:pt x="79026" y="245137"/>
                </a:cubicBezTo>
                <a:cubicBezTo>
                  <a:pt x="89072" y="248004"/>
                  <a:pt x="100552" y="249437"/>
                  <a:pt x="110597" y="252304"/>
                </a:cubicBezTo>
                <a:cubicBezTo>
                  <a:pt x="114902" y="252304"/>
                  <a:pt x="119208" y="253737"/>
                  <a:pt x="123513" y="253737"/>
                </a:cubicBezTo>
                <a:cubicBezTo>
                  <a:pt x="119208" y="232235"/>
                  <a:pt x="114902" y="210733"/>
                  <a:pt x="114902" y="187798"/>
                </a:cubicBezTo>
                <a:cubicBezTo>
                  <a:pt x="114902" y="166296"/>
                  <a:pt x="116338" y="143360"/>
                  <a:pt x="120643" y="121858"/>
                </a:cubicBezTo>
                <a:close/>
                <a:moveTo>
                  <a:pt x="165129" y="30116"/>
                </a:moveTo>
                <a:cubicBezTo>
                  <a:pt x="159389" y="43017"/>
                  <a:pt x="155084" y="55918"/>
                  <a:pt x="152214" y="68820"/>
                </a:cubicBezTo>
                <a:cubicBezTo>
                  <a:pt x="149344" y="78854"/>
                  <a:pt x="146473" y="88888"/>
                  <a:pt x="143603" y="98923"/>
                </a:cubicBezTo>
                <a:cubicBezTo>
                  <a:pt x="160824" y="96056"/>
                  <a:pt x="176610" y="96056"/>
                  <a:pt x="193830" y="96056"/>
                </a:cubicBezTo>
                <a:cubicBezTo>
                  <a:pt x="202440" y="96056"/>
                  <a:pt x="209616" y="96056"/>
                  <a:pt x="218226" y="97489"/>
                </a:cubicBezTo>
                <a:cubicBezTo>
                  <a:pt x="215356" y="88888"/>
                  <a:pt x="213921" y="80287"/>
                  <a:pt x="211051" y="70253"/>
                </a:cubicBezTo>
                <a:cubicBezTo>
                  <a:pt x="206745" y="57352"/>
                  <a:pt x="202440" y="44451"/>
                  <a:pt x="196700" y="32983"/>
                </a:cubicBezTo>
                <a:cubicBezTo>
                  <a:pt x="202440" y="37283"/>
                  <a:pt x="206745" y="43017"/>
                  <a:pt x="209616" y="48751"/>
                </a:cubicBezTo>
                <a:cubicBezTo>
                  <a:pt x="213921" y="54485"/>
                  <a:pt x="218226" y="60219"/>
                  <a:pt x="221096" y="67386"/>
                </a:cubicBezTo>
                <a:cubicBezTo>
                  <a:pt x="226836" y="77421"/>
                  <a:pt x="231141" y="88888"/>
                  <a:pt x="234011" y="100356"/>
                </a:cubicBezTo>
                <a:cubicBezTo>
                  <a:pt x="248362" y="101790"/>
                  <a:pt x="262712" y="106090"/>
                  <a:pt x="277063" y="110390"/>
                </a:cubicBezTo>
                <a:cubicBezTo>
                  <a:pt x="284238" y="113257"/>
                  <a:pt x="292848" y="114691"/>
                  <a:pt x="300023" y="118991"/>
                </a:cubicBezTo>
                <a:cubicBezTo>
                  <a:pt x="292848" y="96056"/>
                  <a:pt x="282803" y="74554"/>
                  <a:pt x="269887" y="54485"/>
                </a:cubicBezTo>
                <a:cubicBezTo>
                  <a:pt x="288543" y="68820"/>
                  <a:pt x="305764" y="88888"/>
                  <a:pt x="315809" y="113257"/>
                </a:cubicBezTo>
                <a:cubicBezTo>
                  <a:pt x="317244" y="117558"/>
                  <a:pt x="320114" y="123292"/>
                  <a:pt x="321549" y="127592"/>
                </a:cubicBezTo>
                <a:lnTo>
                  <a:pt x="350496" y="144678"/>
                </a:lnTo>
                <a:lnTo>
                  <a:pt x="350712" y="145626"/>
                </a:lnTo>
                <a:lnTo>
                  <a:pt x="324419" y="139060"/>
                </a:lnTo>
                <a:cubicBezTo>
                  <a:pt x="328724" y="154828"/>
                  <a:pt x="330159" y="170596"/>
                  <a:pt x="330159" y="187798"/>
                </a:cubicBezTo>
                <a:lnTo>
                  <a:pt x="308634" y="187798"/>
                </a:lnTo>
                <a:cubicBezTo>
                  <a:pt x="308634" y="169163"/>
                  <a:pt x="307199" y="150528"/>
                  <a:pt x="304329" y="133326"/>
                </a:cubicBezTo>
                <a:cubicBezTo>
                  <a:pt x="292848" y="130459"/>
                  <a:pt x="282803" y="129025"/>
                  <a:pt x="272758" y="126159"/>
                </a:cubicBezTo>
                <a:cubicBezTo>
                  <a:pt x="262712" y="124725"/>
                  <a:pt x="251232" y="123292"/>
                  <a:pt x="241187" y="121858"/>
                </a:cubicBezTo>
                <a:cubicBezTo>
                  <a:pt x="245492" y="143360"/>
                  <a:pt x="248362" y="164862"/>
                  <a:pt x="248362" y="187798"/>
                </a:cubicBezTo>
                <a:lnTo>
                  <a:pt x="226836" y="187798"/>
                </a:lnTo>
                <a:cubicBezTo>
                  <a:pt x="226836" y="164862"/>
                  <a:pt x="225401" y="141927"/>
                  <a:pt x="221096" y="118991"/>
                </a:cubicBezTo>
                <a:cubicBezTo>
                  <a:pt x="212486" y="117558"/>
                  <a:pt x="202440" y="117558"/>
                  <a:pt x="193830" y="117558"/>
                </a:cubicBezTo>
                <a:cubicBezTo>
                  <a:pt x="175175" y="117558"/>
                  <a:pt x="157954" y="117558"/>
                  <a:pt x="140733" y="118991"/>
                </a:cubicBezTo>
                <a:cubicBezTo>
                  <a:pt x="136428" y="141927"/>
                  <a:pt x="136428" y="164862"/>
                  <a:pt x="136428" y="187798"/>
                </a:cubicBezTo>
                <a:cubicBezTo>
                  <a:pt x="136428" y="210733"/>
                  <a:pt x="139298" y="233669"/>
                  <a:pt x="143603" y="256604"/>
                </a:cubicBezTo>
                <a:cubicBezTo>
                  <a:pt x="153649" y="258038"/>
                  <a:pt x="163694" y="258038"/>
                  <a:pt x="175175" y="258038"/>
                </a:cubicBezTo>
                <a:lnTo>
                  <a:pt x="175175" y="279540"/>
                </a:lnTo>
                <a:cubicBezTo>
                  <a:pt x="165129" y="279540"/>
                  <a:pt x="156519" y="278106"/>
                  <a:pt x="147909" y="276673"/>
                </a:cubicBezTo>
                <a:cubicBezTo>
                  <a:pt x="152214" y="301042"/>
                  <a:pt x="159389" y="323977"/>
                  <a:pt x="165129" y="346913"/>
                </a:cubicBezTo>
                <a:cubicBezTo>
                  <a:pt x="150779" y="325411"/>
                  <a:pt x="137863" y="299608"/>
                  <a:pt x="129253" y="273806"/>
                </a:cubicBezTo>
                <a:cubicBezTo>
                  <a:pt x="122078" y="272373"/>
                  <a:pt x="114902" y="270939"/>
                  <a:pt x="106292" y="268072"/>
                </a:cubicBezTo>
                <a:cubicBezTo>
                  <a:pt x="99117" y="266639"/>
                  <a:pt x="90507" y="262338"/>
                  <a:pt x="83332" y="259471"/>
                </a:cubicBezTo>
                <a:cubicBezTo>
                  <a:pt x="89072" y="282407"/>
                  <a:pt x="97682" y="303909"/>
                  <a:pt x="109162" y="325411"/>
                </a:cubicBezTo>
                <a:cubicBezTo>
                  <a:pt x="103422" y="321111"/>
                  <a:pt x="100552" y="316810"/>
                  <a:pt x="96247" y="312510"/>
                </a:cubicBezTo>
                <a:cubicBezTo>
                  <a:pt x="91942" y="306776"/>
                  <a:pt x="87637" y="302475"/>
                  <a:pt x="84767" y="296742"/>
                </a:cubicBezTo>
                <a:cubicBezTo>
                  <a:pt x="77591" y="286707"/>
                  <a:pt x="71851" y="275239"/>
                  <a:pt x="66111" y="263772"/>
                </a:cubicBezTo>
                <a:cubicBezTo>
                  <a:pt x="64676" y="259471"/>
                  <a:pt x="61806" y="253737"/>
                  <a:pt x="60371" y="248004"/>
                </a:cubicBezTo>
                <a:cubicBezTo>
                  <a:pt x="56066" y="246570"/>
                  <a:pt x="53196" y="243703"/>
                  <a:pt x="48890" y="242270"/>
                </a:cubicBezTo>
                <a:cubicBezTo>
                  <a:pt x="43150" y="237969"/>
                  <a:pt x="37410" y="233669"/>
                  <a:pt x="33105" y="229368"/>
                </a:cubicBezTo>
                <a:cubicBezTo>
                  <a:pt x="40280" y="232235"/>
                  <a:pt x="48890" y="235102"/>
                  <a:pt x="57501" y="237969"/>
                </a:cubicBezTo>
                <a:cubicBezTo>
                  <a:pt x="51761" y="222201"/>
                  <a:pt x="48890" y="206433"/>
                  <a:pt x="48890" y="190665"/>
                </a:cubicBezTo>
                <a:cubicBezTo>
                  <a:pt x="47455" y="173463"/>
                  <a:pt x="48890" y="156261"/>
                  <a:pt x="53196" y="139060"/>
                </a:cubicBezTo>
                <a:cubicBezTo>
                  <a:pt x="47455" y="141927"/>
                  <a:pt x="41715" y="143360"/>
                  <a:pt x="35975" y="146227"/>
                </a:cubicBezTo>
                <a:cubicBezTo>
                  <a:pt x="40280" y="141927"/>
                  <a:pt x="46020" y="137626"/>
                  <a:pt x="51761" y="133326"/>
                </a:cubicBezTo>
                <a:cubicBezTo>
                  <a:pt x="53196" y="133326"/>
                  <a:pt x="54631" y="131892"/>
                  <a:pt x="56066" y="130459"/>
                </a:cubicBezTo>
                <a:cubicBezTo>
                  <a:pt x="57501" y="126159"/>
                  <a:pt x="60371" y="120425"/>
                  <a:pt x="61806" y="114691"/>
                </a:cubicBezTo>
                <a:cubicBezTo>
                  <a:pt x="73286" y="91755"/>
                  <a:pt x="89072" y="70253"/>
                  <a:pt x="109162" y="55918"/>
                </a:cubicBezTo>
                <a:cubicBezTo>
                  <a:pt x="96247" y="75987"/>
                  <a:pt x="84767" y="97489"/>
                  <a:pt x="79026" y="118991"/>
                </a:cubicBezTo>
                <a:cubicBezTo>
                  <a:pt x="89072" y="114691"/>
                  <a:pt x="99117" y="110390"/>
                  <a:pt x="109162" y="107523"/>
                </a:cubicBezTo>
                <a:cubicBezTo>
                  <a:pt x="114902" y="106090"/>
                  <a:pt x="120643" y="104656"/>
                  <a:pt x="126383" y="103223"/>
                </a:cubicBezTo>
                <a:cubicBezTo>
                  <a:pt x="130688" y="90322"/>
                  <a:pt x="134993" y="77421"/>
                  <a:pt x="142168" y="64519"/>
                </a:cubicBezTo>
                <a:cubicBezTo>
                  <a:pt x="145038" y="58785"/>
                  <a:pt x="147909" y="53052"/>
                  <a:pt x="152214" y="47318"/>
                </a:cubicBezTo>
                <a:cubicBezTo>
                  <a:pt x="156519" y="41584"/>
                  <a:pt x="160824" y="35850"/>
                  <a:pt x="165129" y="30116"/>
                </a:cubicBezTo>
                <a:close/>
                <a:moveTo>
                  <a:pt x="190929" y="0"/>
                </a:moveTo>
                <a:cubicBezTo>
                  <a:pt x="294289" y="0"/>
                  <a:pt x="378987" y="84557"/>
                  <a:pt x="381858" y="187744"/>
                </a:cubicBezTo>
                <a:lnTo>
                  <a:pt x="360325" y="187744"/>
                </a:lnTo>
                <a:lnTo>
                  <a:pt x="350712" y="145626"/>
                </a:lnTo>
                <a:lnTo>
                  <a:pt x="353120" y="146227"/>
                </a:lnTo>
                <a:lnTo>
                  <a:pt x="350496" y="144678"/>
                </a:lnTo>
                <a:lnTo>
                  <a:pt x="345565" y="123073"/>
                </a:lnTo>
                <a:cubicBezTo>
                  <a:pt x="319052" y="63417"/>
                  <a:pt x="259836" y="21497"/>
                  <a:pt x="190929" y="21497"/>
                </a:cubicBezTo>
                <a:cubicBezTo>
                  <a:pt x="97618" y="21497"/>
                  <a:pt x="21533" y="97455"/>
                  <a:pt x="21533" y="190611"/>
                </a:cubicBezTo>
                <a:cubicBezTo>
                  <a:pt x="21533" y="278033"/>
                  <a:pt x="89004" y="351125"/>
                  <a:pt x="175138" y="358291"/>
                </a:cubicBezTo>
                <a:lnTo>
                  <a:pt x="175138" y="379788"/>
                </a:lnTo>
                <a:lnTo>
                  <a:pt x="173702" y="379788"/>
                </a:lnTo>
                <a:lnTo>
                  <a:pt x="172267" y="379788"/>
                </a:lnTo>
                <a:cubicBezTo>
                  <a:pt x="76084" y="371189"/>
                  <a:pt x="0" y="289499"/>
                  <a:pt x="0" y="190611"/>
                </a:cubicBezTo>
                <a:cubicBezTo>
                  <a:pt x="0" y="85990"/>
                  <a:pt x="86133" y="0"/>
                  <a:pt x="190929" y="0"/>
                </a:cubicBez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2560791" y="2629127"/>
            <a:ext cx="1830046" cy="1577627"/>
          </a:xfrm>
          <a:prstGeom prst="hexagon">
            <a:avLst/>
          </a:prstGeom>
          <a:solidFill>
            <a:srgbClr val="0155A2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5" rIns="91410" bIns="45705" rtlCol="0" anchor="ctr"/>
          <a:lstStyle/>
          <a:p>
            <a:pPr algn="ctr"/>
            <a:endParaRPr lang="zh-CN" alt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六边形 5"/>
          <p:cNvSpPr/>
          <p:nvPr/>
        </p:nvSpPr>
        <p:spPr>
          <a:xfrm>
            <a:off x="4022227" y="1829453"/>
            <a:ext cx="1830046" cy="1577627"/>
          </a:xfrm>
          <a:prstGeom prst="hexagon">
            <a:avLst/>
          </a:prstGeom>
          <a:solidFill>
            <a:schemeClr val="bg1">
              <a:lumMod val="50000"/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5" rIns="91410" bIns="45705" rtlCol="0" anchor="ctr"/>
          <a:lstStyle/>
          <a:p>
            <a:pPr algn="ctr"/>
            <a:endParaRPr lang="zh-CN" alt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5483663" y="2640186"/>
            <a:ext cx="1830046" cy="1577627"/>
          </a:xfrm>
          <a:prstGeom prst="hexagon">
            <a:avLst/>
          </a:prstGeom>
          <a:solidFill>
            <a:srgbClr val="830062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5" rIns="91410" bIns="45705" rtlCol="0" anchor="ctr"/>
          <a:lstStyle/>
          <a:p>
            <a:pPr algn="ctr"/>
            <a:endParaRPr lang="zh-CN" alt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6935777" y="1865065"/>
            <a:ext cx="1830046" cy="1577627"/>
          </a:xfrm>
          <a:prstGeom prst="hexagon">
            <a:avLst/>
          </a:prstGeom>
          <a:solidFill>
            <a:srgbClr val="0155A2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5" rIns="91410" bIns="45705" rtlCol="0" anchor="ctr"/>
          <a:lstStyle/>
          <a:p>
            <a:pPr algn="ctr"/>
            <a:endParaRPr lang="zh-CN" alt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16" name="六边形 15"/>
          <p:cNvSpPr/>
          <p:nvPr/>
        </p:nvSpPr>
        <p:spPr>
          <a:xfrm>
            <a:off x="8360787" y="2748393"/>
            <a:ext cx="1830046" cy="1577627"/>
          </a:xfrm>
          <a:prstGeom prst="hexagon">
            <a:avLst/>
          </a:prstGeom>
          <a:solidFill>
            <a:srgbClr val="830062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05" rIns="91410" bIns="45705" rtlCol="0" anchor="ctr"/>
          <a:lstStyle/>
          <a:p>
            <a:pPr algn="ctr"/>
            <a:endParaRPr lang="zh-CN" alt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27717" y="3342795"/>
            <a:ext cx="1039601" cy="1015632"/>
          </a:xfrm>
          <a:prstGeom prst="rect">
            <a:avLst/>
          </a:prstGeom>
          <a:noFill/>
        </p:spPr>
        <p:txBody>
          <a:bodyPr wrap="square" lIns="91410" tIns="45705" rIns="91410" bIns="45705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点击此处输入产品内容</a:t>
            </a:r>
            <a:endParaRPr lang="en-US" altLang="zh-CN" sz="1200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点击此处输入产品内容</a:t>
            </a:r>
          </a:p>
          <a:p>
            <a:endParaRPr lang="zh-CN" altLang="en-US" sz="120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rot="10800000">
            <a:off x="2423592" y="4521448"/>
            <a:ext cx="7786739" cy="1588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dist="38100" sx="1000" sy="1000" algn="t" rotWithShape="0">
              <a:prstClr val="black">
                <a:alpha val="5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479376" y="1268760"/>
            <a:ext cx="2088232" cy="4298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绍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box-of-food-package_29303"/>
          <p:cNvSpPr>
            <a:spLocks noChangeAspect="1"/>
          </p:cNvSpPr>
          <p:nvPr/>
        </p:nvSpPr>
        <p:spPr bwMode="auto">
          <a:xfrm>
            <a:off x="3273185" y="2748393"/>
            <a:ext cx="471010" cy="514330"/>
          </a:xfrm>
          <a:custGeom>
            <a:avLst/>
            <a:gdLst>
              <a:gd name="connsiteX0" fmla="*/ 430437 w 556196"/>
              <a:gd name="connsiteY0" fmla="*/ 116708 h 607350"/>
              <a:gd name="connsiteX1" fmla="*/ 556196 w 556196"/>
              <a:gd name="connsiteY1" fmla="*/ 232209 h 607350"/>
              <a:gd name="connsiteX2" fmla="*/ 543440 w 556196"/>
              <a:gd name="connsiteY2" fmla="*/ 530774 h 607350"/>
              <a:gd name="connsiteX3" fmla="*/ 101332 w 556196"/>
              <a:gd name="connsiteY3" fmla="*/ 600434 h 607350"/>
              <a:gd name="connsiteX4" fmla="*/ 101332 w 556196"/>
              <a:gd name="connsiteY4" fmla="*/ 284492 h 607350"/>
              <a:gd name="connsiteX5" fmla="*/ 154757 w 556196"/>
              <a:gd name="connsiteY5" fmla="*/ 136932 h 607350"/>
              <a:gd name="connsiteX6" fmla="*/ 148399 w 556196"/>
              <a:gd name="connsiteY6" fmla="*/ 73381 h 607350"/>
              <a:gd name="connsiteX7" fmla="*/ 101332 w 556196"/>
              <a:gd name="connsiteY7" fmla="*/ 132585 h 607350"/>
              <a:gd name="connsiteX8" fmla="*/ 101332 w 556196"/>
              <a:gd name="connsiteY8" fmla="*/ 88219 h 607350"/>
              <a:gd name="connsiteX9" fmla="*/ 111674 w 556196"/>
              <a:gd name="connsiteY9" fmla="*/ 76678 h 607350"/>
              <a:gd name="connsiteX10" fmla="*/ 337071 w 556196"/>
              <a:gd name="connsiteY10" fmla="*/ 43603 h 607350"/>
              <a:gd name="connsiteX11" fmla="*/ 236374 w 556196"/>
              <a:gd name="connsiteY11" fmla="*/ 48696 h 607350"/>
              <a:gd name="connsiteX12" fmla="*/ 213413 w 556196"/>
              <a:gd name="connsiteY12" fmla="*/ 66223 h 607350"/>
              <a:gd name="connsiteX13" fmla="*/ 206810 w 556196"/>
              <a:gd name="connsiteY13" fmla="*/ 86147 h 607350"/>
              <a:gd name="connsiteX14" fmla="*/ 371587 w 556196"/>
              <a:gd name="connsiteY14" fmla="*/ 76560 h 607350"/>
              <a:gd name="connsiteX15" fmla="*/ 362433 w 556196"/>
              <a:gd name="connsiteY15" fmla="*/ 58284 h 607350"/>
              <a:gd name="connsiteX16" fmla="*/ 337071 w 556196"/>
              <a:gd name="connsiteY16" fmla="*/ 43603 h 607350"/>
              <a:gd name="connsiteX17" fmla="*/ 187736 w 556196"/>
              <a:gd name="connsiteY17" fmla="*/ 15212 h 607350"/>
              <a:gd name="connsiteX18" fmla="*/ 187004 w 556196"/>
              <a:gd name="connsiteY18" fmla="*/ 23209 h 607350"/>
              <a:gd name="connsiteX19" fmla="*/ 89600 w 556196"/>
              <a:gd name="connsiteY19" fmla="*/ 283293 h 607350"/>
              <a:gd name="connsiteX20" fmla="*/ 94252 w 556196"/>
              <a:gd name="connsiteY20" fmla="*/ 607350 h 607350"/>
              <a:gd name="connsiteX21" fmla="*/ 0 w 556196"/>
              <a:gd name="connsiteY21" fmla="*/ 477308 h 607350"/>
              <a:gd name="connsiteX22" fmla="*/ 0 w 556196"/>
              <a:gd name="connsiteY22" fmla="*/ 193852 h 607350"/>
              <a:gd name="connsiteX23" fmla="*/ 94252 w 556196"/>
              <a:gd name="connsiteY23" fmla="*/ 102612 h 607350"/>
              <a:gd name="connsiteX24" fmla="*/ 94252 w 556196"/>
              <a:gd name="connsiteY24" fmla="*/ 150854 h 607350"/>
              <a:gd name="connsiteX25" fmla="*/ 164042 w 556196"/>
              <a:gd name="connsiteY25" fmla="*/ 63210 h 607350"/>
              <a:gd name="connsiteX26" fmla="*/ 131923 w 556196"/>
              <a:gd name="connsiteY26" fmla="*/ 66207 h 607350"/>
              <a:gd name="connsiteX27" fmla="*/ 180701 w 556196"/>
              <a:gd name="connsiteY27" fmla="*/ 19014 h 607350"/>
              <a:gd name="connsiteX28" fmla="*/ 187736 w 556196"/>
              <a:gd name="connsiteY28" fmla="*/ 15212 h 607350"/>
              <a:gd name="connsiteX29" fmla="*/ 373426 w 556196"/>
              <a:gd name="connsiteY29" fmla="*/ 2494 h 607350"/>
              <a:gd name="connsiteX30" fmla="*/ 378960 w 556196"/>
              <a:gd name="connsiteY30" fmla="*/ 7476 h 607350"/>
              <a:gd name="connsiteX31" fmla="*/ 422781 w 556196"/>
              <a:gd name="connsiteY31" fmla="*/ 59767 h 607350"/>
              <a:gd name="connsiteX32" fmla="*/ 454747 w 556196"/>
              <a:gd name="connsiteY32" fmla="*/ 62763 h 607350"/>
              <a:gd name="connsiteX33" fmla="*/ 465102 w 556196"/>
              <a:gd name="connsiteY33" fmla="*/ 74150 h 607350"/>
              <a:gd name="connsiteX34" fmla="*/ 465102 w 556196"/>
              <a:gd name="connsiteY34" fmla="*/ 110260 h 607350"/>
              <a:gd name="connsiteX35" fmla="*/ 556196 w 556196"/>
              <a:gd name="connsiteY35" fmla="*/ 218887 h 607350"/>
              <a:gd name="connsiteX36" fmla="*/ 429384 w 556196"/>
              <a:gd name="connsiteY36" fmla="*/ 106514 h 607350"/>
              <a:gd name="connsiteX37" fmla="*/ 376109 w 556196"/>
              <a:gd name="connsiteY37" fmla="*/ 9424 h 607350"/>
              <a:gd name="connsiteX38" fmla="*/ 373426 w 556196"/>
              <a:gd name="connsiteY38" fmla="*/ 2494 h 607350"/>
              <a:gd name="connsiteX39" fmla="*/ 342024 w 556196"/>
              <a:gd name="connsiteY39" fmla="*/ 11 h 607350"/>
              <a:gd name="connsiteX40" fmla="*/ 367986 w 556196"/>
              <a:gd name="connsiteY40" fmla="*/ 14691 h 607350"/>
              <a:gd name="connsiteX41" fmla="*/ 417959 w 556196"/>
              <a:gd name="connsiteY41" fmla="*/ 106071 h 607350"/>
              <a:gd name="connsiteX42" fmla="*/ 162089 w 556196"/>
              <a:gd name="connsiteY42" fmla="*/ 124047 h 607350"/>
              <a:gd name="connsiteX43" fmla="*/ 199157 w 556196"/>
              <a:gd name="connsiteY43" fmla="*/ 21732 h 607350"/>
              <a:gd name="connsiteX44" fmla="*/ 222568 w 556196"/>
              <a:gd name="connsiteY44" fmla="*/ 4654 h 60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56196" h="607350">
                <a:moveTo>
                  <a:pt x="430437" y="116708"/>
                </a:moveTo>
                <a:lnTo>
                  <a:pt x="556196" y="232209"/>
                </a:lnTo>
                <a:lnTo>
                  <a:pt x="543440" y="530774"/>
                </a:lnTo>
                <a:lnTo>
                  <a:pt x="101332" y="600434"/>
                </a:lnTo>
                <a:lnTo>
                  <a:pt x="101332" y="284492"/>
                </a:lnTo>
                <a:lnTo>
                  <a:pt x="154757" y="136932"/>
                </a:lnTo>
                <a:close/>
                <a:moveTo>
                  <a:pt x="148399" y="73381"/>
                </a:moveTo>
                <a:lnTo>
                  <a:pt x="101332" y="132585"/>
                </a:lnTo>
                <a:lnTo>
                  <a:pt x="101332" y="88219"/>
                </a:lnTo>
                <a:cubicBezTo>
                  <a:pt x="101332" y="82374"/>
                  <a:pt x="105978" y="77278"/>
                  <a:pt x="111674" y="76678"/>
                </a:cubicBezTo>
                <a:close/>
                <a:moveTo>
                  <a:pt x="337071" y="43603"/>
                </a:moveTo>
                <a:lnTo>
                  <a:pt x="236374" y="48696"/>
                </a:lnTo>
                <a:cubicBezTo>
                  <a:pt x="226770" y="49296"/>
                  <a:pt x="216565" y="57085"/>
                  <a:pt x="213413" y="66223"/>
                </a:cubicBezTo>
                <a:lnTo>
                  <a:pt x="206810" y="86147"/>
                </a:lnTo>
                <a:lnTo>
                  <a:pt x="371587" y="76560"/>
                </a:lnTo>
                <a:lnTo>
                  <a:pt x="362433" y="58284"/>
                </a:lnTo>
                <a:cubicBezTo>
                  <a:pt x="358081" y="49595"/>
                  <a:pt x="346676" y="43154"/>
                  <a:pt x="337071" y="43603"/>
                </a:cubicBezTo>
                <a:close/>
                <a:moveTo>
                  <a:pt x="187736" y="15212"/>
                </a:moveTo>
                <a:cubicBezTo>
                  <a:pt x="188880" y="15980"/>
                  <a:pt x="188730" y="18715"/>
                  <a:pt x="187004" y="23209"/>
                </a:cubicBezTo>
                <a:lnTo>
                  <a:pt x="89600" y="283293"/>
                </a:lnTo>
                <a:lnTo>
                  <a:pt x="94252" y="607350"/>
                </a:lnTo>
                <a:lnTo>
                  <a:pt x="0" y="477308"/>
                </a:lnTo>
                <a:lnTo>
                  <a:pt x="0" y="193852"/>
                </a:lnTo>
                <a:lnTo>
                  <a:pt x="94252" y="102612"/>
                </a:lnTo>
                <a:lnTo>
                  <a:pt x="94252" y="150854"/>
                </a:lnTo>
                <a:lnTo>
                  <a:pt x="164042" y="63210"/>
                </a:lnTo>
                <a:lnTo>
                  <a:pt x="131923" y="66207"/>
                </a:lnTo>
                <a:lnTo>
                  <a:pt x="180701" y="19014"/>
                </a:lnTo>
                <a:cubicBezTo>
                  <a:pt x="184153" y="15643"/>
                  <a:pt x="186592" y="14445"/>
                  <a:pt x="187736" y="15212"/>
                </a:cubicBezTo>
                <a:close/>
                <a:moveTo>
                  <a:pt x="373426" y="2494"/>
                </a:moveTo>
                <a:cubicBezTo>
                  <a:pt x="373932" y="2157"/>
                  <a:pt x="375808" y="3805"/>
                  <a:pt x="378960" y="7476"/>
                </a:cubicBezTo>
                <a:lnTo>
                  <a:pt x="422781" y="59767"/>
                </a:lnTo>
                <a:lnTo>
                  <a:pt x="454747" y="62763"/>
                </a:lnTo>
                <a:cubicBezTo>
                  <a:pt x="460450" y="63213"/>
                  <a:pt x="465102" y="68307"/>
                  <a:pt x="465102" y="74150"/>
                </a:cubicBezTo>
                <a:lnTo>
                  <a:pt x="465102" y="110260"/>
                </a:lnTo>
                <a:lnTo>
                  <a:pt x="556196" y="218887"/>
                </a:lnTo>
                <a:lnTo>
                  <a:pt x="429384" y="106514"/>
                </a:lnTo>
                <a:lnTo>
                  <a:pt x="376109" y="9424"/>
                </a:lnTo>
                <a:cubicBezTo>
                  <a:pt x="373782" y="5154"/>
                  <a:pt x="372919" y="2831"/>
                  <a:pt x="373426" y="2494"/>
                </a:cubicBezTo>
                <a:close/>
                <a:moveTo>
                  <a:pt x="342024" y="11"/>
                </a:moveTo>
                <a:cubicBezTo>
                  <a:pt x="351778" y="-289"/>
                  <a:pt x="363334" y="6153"/>
                  <a:pt x="367986" y="14691"/>
                </a:cubicBezTo>
                <a:lnTo>
                  <a:pt x="417959" y="106071"/>
                </a:lnTo>
                <a:lnTo>
                  <a:pt x="162089" y="124047"/>
                </a:lnTo>
                <a:lnTo>
                  <a:pt x="199157" y="21732"/>
                </a:lnTo>
                <a:cubicBezTo>
                  <a:pt x="202458" y="12744"/>
                  <a:pt x="212813" y="5104"/>
                  <a:pt x="222568" y="46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3" name="TextBox 18"/>
          <p:cNvSpPr txBox="1"/>
          <p:nvPr/>
        </p:nvSpPr>
        <p:spPr>
          <a:xfrm>
            <a:off x="4471166" y="2525618"/>
            <a:ext cx="1039601" cy="1015632"/>
          </a:xfrm>
          <a:prstGeom prst="rect">
            <a:avLst/>
          </a:prstGeom>
          <a:noFill/>
        </p:spPr>
        <p:txBody>
          <a:bodyPr wrap="square" lIns="91410" tIns="45705" rIns="91410" bIns="45705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点击此处输入产品内容</a:t>
            </a:r>
            <a:endParaRPr lang="en-US" altLang="zh-CN" sz="1200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点击此处输入产品内容</a:t>
            </a:r>
          </a:p>
          <a:p>
            <a:endParaRPr lang="zh-CN" altLang="en-US" sz="120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18"/>
          <p:cNvSpPr txBox="1"/>
          <p:nvPr/>
        </p:nvSpPr>
        <p:spPr>
          <a:xfrm>
            <a:off x="5885800" y="3361310"/>
            <a:ext cx="1039601" cy="1015632"/>
          </a:xfrm>
          <a:prstGeom prst="rect">
            <a:avLst/>
          </a:prstGeom>
          <a:noFill/>
        </p:spPr>
        <p:txBody>
          <a:bodyPr wrap="square" lIns="91410" tIns="45705" rIns="91410" bIns="45705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点击此处输入产品内容</a:t>
            </a:r>
            <a:endParaRPr lang="en-US" altLang="zh-CN" sz="1200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点击此处输入产品内容</a:t>
            </a:r>
          </a:p>
          <a:p>
            <a:endParaRPr lang="zh-CN" altLang="en-US" sz="120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18"/>
          <p:cNvSpPr txBox="1"/>
          <p:nvPr/>
        </p:nvSpPr>
        <p:spPr>
          <a:xfrm>
            <a:off x="7394718" y="2567535"/>
            <a:ext cx="1039601" cy="1015632"/>
          </a:xfrm>
          <a:prstGeom prst="rect">
            <a:avLst/>
          </a:prstGeom>
          <a:noFill/>
        </p:spPr>
        <p:txBody>
          <a:bodyPr wrap="square" lIns="91410" tIns="45705" rIns="91410" bIns="45705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点击此处输入产品内容</a:t>
            </a:r>
            <a:endParaRPr lang="en-US" altLang="zh-CN" sz="1200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点击此处输入产品内容</a:t>
            </a:r>
          </a:p>
          <a:p>
            <a:endParaRPr lang="zh-CN" altLang="en-US" sz="120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8830104" y="3454818"/>
            <a:ext cx="1039601" cy="1015632"/>
          </a:xfrm>
          <a:prstGeom prst="rect">
            <a:avLst/>
          </a:prstGeom>
          <a:noFill/>
        </p:spPr>
        <p:txBody>
          <a:bodyPr wrap="square" lIns="91410" tIns="45705" rIns="91410" bIns="45705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点击此处输入产品内容</a:t>
            </a:r>
            <a:endParaRPr lang="en-US" altLang="zh-CN" sz="1200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点击此处输入产品内容</a:t>
            </a:r>
          </a:p>
          <a:p>
            <a:endParaRPr lang="zh-CN" altLang="en-US" sz="120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dark-star-shape_15445"/>
          <p:cNvSpPr>
            <a:spLocks noChangeAspect="1"/>
          </p:cNvSpPr>
          <p:nvPr/>
        </p:nvSpPr>
        <p:spPr bwMode="auto">
          <a:xfrm>
            <a:off x="6087795" y="2803401"/>
            <a:ext cx="516944" cy="491228"/>
          </a:xfrm>
          <a:custGeom>
            <a:avLst/>
            <a:gdLst>
              <a:gd name="T0" fmla="*/ 374 w 723"/>
              <a:gd name="T1" fmla="*/ 21 h 688"/>
              <a:gd name="T2" fmla="*/ 425 w 723"/>
              <a:gd name="T3" fmla="*/ 232 h 688"/>
              <a:gd name="T4" fmla="*/ 477 w 723"/>
              <a:gd name="T5" fmla="*/ 270 h 688"/>
              <a:gd name="T6" fmla="*/ 698 w 723"/>
              <a:gd name="T7" fmla="*/ 256 h 688"/>
              <a:gd name="T8" fmla="*/ 706 w 723"/>
              <a:gd name="T9" fmla="*/ 280 h 688"/>
              <a:gd name="T10" fmla="*/ 524 w 723"/>
              <a:gd name="T11" fmla="*/ 388 h 688"/>
              <a:gd name="T12" fmla="*/ 504 w 723"/>
              <a:gd name="T13" fmla="*/ 450 h 688"/>
              <a:gd name="T14" fmla="*/ 582 w 723"/>
              <a:gd name="T15" fmla="*/ 661 h 688"/>
              <a:gd name="T16" fmla="*/ 562 w 723"/>
              <a:gd name="T17" fmla="*/ 675 h 688"/>
              <a:gd name="T18" fmla="*/ 394 w 723"/>
              <a:gd name="T19" fmla="*/ 527 h 688"/>
              <a:gd name="T20" fmla="*/ 329 w 723"/>
              <a:gd name="T21" fmla="*/ 527 h 688"/>
              <a:gd name="T22" fmla="*/ 161 w 723"/>
              <a:gd name="T23" fmla="*/ 675 h 688"/>
              <a:gd name="T24" fmla="*/ 141 w 723"/>
              <a:gd name="T25" fmla="*/ 661 h 688"/>
              <a:gd name="T26" fmla="*/ 219 w 723"/>
              <a:gd name="T27" fmla="*/ 450 h 688"/>
              <a:gd name="T28" fmla="*/ 199 w 723"/>
              <a:gd name="T29" fmla="*/ 388 h 688"/>
              <a:gd name="T30" fmla="*/ 17 w 723"/>
              <a:gd name="T31" fmla="*/ 280 h 688"/>
              <a:gd name="T32" fmla="*/ 25 w 723"/>
              <a:gd name="T33" fmla="*/ 256 h 688"/>
              <a:gd name="T34" fmla="*/ 246 w 723"/>
              <a:gd name="T35" fmla="*/ 270 h 688"/>
              <a:gd name="T36" fmla="*/ 298 w 723"/>
              <a:gd name="T37" fmla="*/ 232 h 688"/>
              <a:gd name="T38" fmla="*/ 349 w 723"/>
              <a:gd name="T39" fmla="*/ 21 h 688"/>
              <a:gd name="T40" fmla="*/ 374 w 723"/>
              <a:gd name="T41" fmla="*/ 21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3" h="688">
                <a:moveTo>
                  <a:pt x="374" y="21"/>
                </a:moveTo>
                <a:lnTo>
                  <a:pt x="425" y="232"/>
                </a:lnTo>
                <a:cubicBezTo>
                  <a:pt x="431" y="253"/>
                  <a:pt x="455" y="270"/>
                  <a:pt x="477" y="270"/>
                </a:cubicBezTo>
                <a:lnTo>
                  <a:pt x="698" y="256"/>
                </a:lnTo>
                <a:cubicBezTo>
                  <a:pt x="720" y="256"/>
                  <a:pt x="723" y="267"/>
                  <a:pt x="706" y="280"/>
                </a:cubicBezTo>
                <a:lnTo>
                  <a:pt x="524" y="388"/>
                </a:lnTo>
                <a:cubicBezTo>
                  <a:pt x="506" y="401"/>
                  <a:pt x="497" y="429"/>
                  <a:pt x="504" y="450"/>
                </a:cubicBezTo>
                <a:lnTo>
                  <a:pt x="582" y="661"/>
                </a:lnTo>
                <a:cubicBezTo>
                  <a:pt x="589" y="682"/>
                  <a:pt x="580" y="688"/>
                  <a:pt x="562" y="675"/>
                </a:cubicBezTo>
                <a:lnTo>
                  <a:pt x="394" y="527"/>
                </a:lnTo>
                <a:cubicBezTo>
                  <a:pt x="376" y="514"/>
                  <a:pt x="347" y="514"/>
                  <a:pt x="329" y="527"/>
                </a:cubicBezTo>
                <a:lnTo>
                  <a:pt x="161" y="675"/>
                </a:lnTo>
                <a:cubicBezTo>
                  <a:pt x="143" y="688"/>
                  <a:pt x="134" y="682"/>
                  <a:pt x="141" y="661"/>
                </a:cubicBezTo>
                <a:lnTo>
                  <a:pt x="219" y="450"/>
                </a:lnTo>
                <a:cubicBezTo>
                  <a:pt x="226" y="429"/>
                  <a:pt x="217" y="401"/>
                  <a:pt x="199" y="388"/>
                </a:cubicBezTo>
                <a:lnTo>
                  <a:pt x="17" y="280"/>
                </a:lnTo>
                <a:cubicBezTo>
                  <a:pt x="0" y="267"/>
                  <a:pt x="3" y="256"/>
                  <a:pt x="25" y="256"/>
                </a:cubicBezTo>
                <a:lnTo>
                  <a:pt x="246" y="270"/>
                </a:lnTo>
                <a:cubicBezTo>
                  <a:pt x="268" y="270"/>
                  <a:pt x="291" y="253"/>
                  <a:pt x="298" y="232"/>
                </a:cubicBezTo>
                <a:lnTo>
                  <a:pt x="349" y="21"/>
                </a:lnTo>
                <a:cubicBezTo>
                  <a:pt x="356" y="0"/>
                  <a:pt x="367" y="0"/>
                  <a:pt x="374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1" name="bank_341993"/>
          <p:cNvSpPr>
            <a:spLocks noChangeAspect="1"/>
          </p:cNvSpPr>
          <p:nvPr/>
        </p:nvSpPr>
        <p:spPr bwMode="auto">
          <a:xfrm>
            <a:off x="7623200" y="2049999"/>
            <a:ext cx="455199" cy="454412"/>
          </a:xfrm>
          <a:custGeom>
            <a:avLst/>
            <a:gdLst>
              <a:gd name="T0" fmla="*/ 613 w 650"/>
              <a:gd name="T1" fmla="*/ 176 h 650"/>
              <a:gd name="T2" fmla="*/ 325 w 650"/>
              <a:gd name="T3" fmla="*/ 650 h 650"/>
              <a:gd name="T4" fmla="*/ 534 w 650"/>
              <a:gd name="T5" fmla="*/ 425 h 650"/>
              <a:gd name="T6" fmla="*/ 478 w 650"/>
              <a:gd name="T7" fmla="*/ 571 h 650"/>
              <a:gd name="T8" fmla="*/ 528 w 650"/>
              <a:gd name="T9" fmla="*/ 411 h 650"/>
              <a:gd name="T10" fmla="*/ 381 w 650"/>
              <a:gd name="T11" fmla="*/ 545 h 650"/>
              <a:gd name="T12" fmla="*/ 499 w 650"/>
              <a:gd name="T13" fmla="*/ 358 h 650"/>
              <a:gd name="T14" fmla="*/ 197 w 650"/>
              <a:gd name="T15" fmla="*/ 595 h 650"/>
              <a:gd name="T16" fmla="*/ 211 w 650"/>
              <a:gd name="T17" fmla="*/ 601 h 650"/>
              <a:gd name="T18" fmla="*/ 38 w 650"/>
              <a:gd name="T19" fmla="*/ 401 h 650"/>
              <a:gd name="T20" fmla="*/ 137 w 650"/>
              <a:gd name="T21" fmla="*/ 447 h 650"/>
              <a:gd name="T22" fmla="*/ 80 w 650"/>
              <a:gd name="T23" fmla="*/ 155 h 650"/>
              <a:gd name="T24" fmla="*/ 227 w 650"/>
              <a:gd name="T25" fmla="*/ 124 h 650"/>
              <a:gd name="T26" fmla="*/ 176 w 650"/>
              <a:gd name="T27" fmla="*/ 291 h 650"/>
              <a:gd name="T28" fmla="*/ 80 w 650"/>
              <a:gd name="T29" fmla="*/ 155 h 650"/>
              <a:gd name="T30" fmla="*/ 455 w 650"/>
              <a:gd name="T31" fmla="*/ 57 h 650"/>
              <a:gd name="T32" fmla="*/ 262 w 650"/>
              <a:gd name="T33" fmla="*/ 125 h 650"/>
              <a:gd name="T34" fmla="*/ 223 w 650"/>
              <a:gd name="T35" fmla="*/ 433 h 650"/>
              <a:gd name="T36" fmla="*/ 246 w 650"/>
              <a:gd name="T37" fmla="*/ 268 h 650"/>
              <a:gd name="T38" fmla="*/ 228 w 650"/>
              <a:gd name="T39" fmla="*/ 438 h 650"/>
              <a:gd name="T40" fmla="*/ 365 w 650"/>
              <a:gd name="T41" fmla="*/ 208 h 650"/>
              <a:gd name="T42" fmla="*/ 246 w 650"/>
              <a:gd name="T43" fmla="*/ 154 h 650"/>
              <a:gd name="T44" fmla="*/ 242 w 650"/>
              <a:gd name="T45" fmla="*/ 130 h 650"/>
              <a:gd name="T46" fmla="*/ 246 w 650"/>
              <a:gd name="T47" fmla="*/ 254 h 650"/>
              <a:gd name="T48" fmla="*/ 246 w 650"/>
              <a:gd name="T49" fmla="*/ 254 h 650"/>
              <a:gd name="T50" fmla="*/ 298 w 650"/>
              <a:gd name="T51" fmla="*/ 496 h 650"/>
              <a:gd name="T52" fmla="*/ 379 w 650"/>
              <a:gd name="T53" fmla="*/ 359 h 650"/>
              <a:gd name="T54" fmla="*/ 261 w 650"/>
              <a:gd name="T55" fmla="*/ 317 h 650"/>
              <a:gd name="T56" fmla="*/ 377 w 650"/>
              <a:gd name="T57" fmla="*/ 218 h 650"/>
              <a:gd name="T58" fmla="*/ 379 w 650"/>
              <a:gd name="T59" fmla="*/ 359 h 650"/>
              <a:gd name="T60" fmla="*/ 373 w 650"/>
              <a:gd name="T61" fmla="*/ 402 h 650"/>
              <a:gd name="T62" fmla="*/ 415 w 650"/>
              <a:gd name="T63" fmla="*/ 235 h 650"/>
              <a:gd name="T64" fmla="*/ 419 w 650"/>
              <a:gd name="T65" fmla="*/ 240 h 650"/>
              <a:gd name="T66" fmla="*/ 239 w 650"/>
              <a:gd name="T67" fmla="*/ 114 h 650"/>
              <a:gd name="T68" fmla="*/ 249 w 650"/>
              <a:gd name="T69" fmla="*/ 119 h 650"/>
              <a:gd name="T70" fmla="*/ 135 w 650"/>
              <a:gd name="T71" fmla="*/ 95 h 650"/>
              <a:gd name="T72" fmla="*/ 170 w 650"/>
              <a:gd name="T73" fmla="*/ 310 h 650"/>
              <a:gd name="T74" fmla="*/ 170 w 650"/>
              <a:gd name="T75" fmla="*/ 310 h 650"/>
              <a:gd name="T76" fmla="*/ 151 w 650"/>
              <a:gd name="T77" fmla="*/ 446 h 650"/>
              <a:gd name="T78" fmla="*/ 228 w 650"/>
              <a:gd name="T79" fmla="*/ 457 h 650"/>
              <a:gd name="T80" fmla="*/ 148 w 650"/>
              <a:gd name="T81" fmla="*/ 460 h 650"/>
              <a:gd name="T82" fmla="*/ 369 w 650"/>
              <a:gd name="T83" fmla="*/ 554 h 650"/>
              <a:gd name="T84" fmla="*/ 301 w 650"/>
              <a:gd name="T85" fmla="*/ 515 h 650"/>
              <a:gd name="T86" fmla="*/ 530 w 650"/>
              <a:gd name="T87" fmla="*/ 385 h 650"/>
              <a:gd name="T88" fmla="*/ 430 w 650"/>
              <a:gd name="T89" fmla="*/ 251 h 650"/>
              <a:gd name="T90" fmla="*/ 616 w 650"/>
              <a:gd name="T91" fmla="*/ 258 h 650"/>
              <a:gd name="T92" fmla="*/ 583 w 650"/>
              <a:gd name="T93" fmla="*/ 176 h 650"/>
              <a:gd name="T94" fmla="*/ 583 w 650"/>
              <a:gd name="T95" fmla="*/ 176 h 650"/>
              <a:gd name="T96" fmla="*/ 118 w 650"/>
              <a:gd name="T97" fmla="*/ 327 h 650"/>
              <a:gd name="T98" fmla="*/ 64 w 650"/>
              <a:gd name="T99" fmla="*/ 180 h 650"/>
              <a:gd name="T100" fmla="*/ 135 w 650"/>
              <a:gd name="T101" fmla="*/ 460 h 650"/>
              <a:gd name="T102" fmla="*/ 296 w 650"/>
              <a:gd name="T103" fmla="*/ 622 h 650"/>
              <a:gd name="T104" fmla="*/ 325 w 650"/>
              <a:gd name="T105" fmla="*/ 623 h 650"/>
              <a:gd name="T106" fmla="*/ 547 w 650"/>
              <a:gd name="T107" fmla="*/ 420 h 650"/>
              <a:gd name="T108" fmla="*/ 620 w 650"/>
              <a:gd name="T109" fmla="*/ 284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50" h="650">
                <a:moveTo>
                  <a:pt x="616" y="180"/>
                </a:moveTo>
                <a:lnTo>
                  <a:pt x="616" y="176"/>
                </a:lnTo>
                <a:cubicBezTo>
                  <a:pt x="616" y="176"/>
                  <a:pt x="615" y="176"/>
                  <a:pt x="613" y="176"/>
                </a:cubicBezTo>
                <a:cubicBezTo>
                  <a:pt x="559" y="71"/>
                  <a:pt x="450" y="0"/>
                  <a:pt x="325" y="0"/>
                </a:cubicBezTo>
                <a:cubicBezTo>
                  <a:pt x="146" y="0"/>
                  <a:pt x="0" y="146"/>
                  <a:pt x="0" y="325"/>
                </a:cubicBezTo>
                <a:cubicBezTo>
                  <a:pt x="0" y="504"/>
                  <a:pt x="146" y="650"/>
                  <a:pt x="325" y="650"/>
                </a:cubicBezTo>
                <a:cubicBezTo>
                  <a:pt x="504" y="650"/>
                  <a:pt x="650" y="504"/>
                  <a:pt x="650" y="325"/>
                </a:cubicBezTo>
                <a:cubicBezTo>
                  <a:pt x="650" y="273"/>
                  <a:pt x="638" y="224"/>
                  <a:pt x="616" y="180"/>
                </a:cubicBezTo>
                <a:close/>
                <a:moveTo>
                  <a:pt x="534" y="425"/>
                </a:moveTo>
                <a:cubicBezTo>
                  <a:pt x="550" y="464"/>
                  <a:pt x="555" y="497"/>
                  <a:pt x="548" y="523"/>
                </a:cubicBezTo>
                <a:cubicBezTo>
                  <a:pt x="533" y="540"/>
                  <a:pt x="515" y="556"/>
                  <a:pt x="496" y="569"/>
                </a:cubicBezTo>
                <a:cubicBezTo>
                  <a:pt x="490" y="570"/>
                  <a:pt x="484" y="571"/>
                  <a:pt x="478" y="571"/>
                </a:cubicBezTo>
                <a:cubicBezTo>
                  <a:pt x="453" y="571"/>
                  <a:pt x="425" y="564"/>
                  <a:pt x="394" y="551"/>
                </a:cubicBezTo>
                <a:cubicBezTo>
                  <a:pt x="420" y="530"/>
                  <a:pt x="448" y="505"/>
                  <a:pt x="473" y="477"/>
                </a:cubicBezTo>
                <a:cubicBezTo>
                  <a:pt x="492" y="456"/>
                  <a:pt x="510" y="433"/>
                  <a:pt x="528" y="411"/>
                </a:cubicBezTo>
                <a:cubicBezTo>
                  <a:pt x="530" y="415"/>
                  <a:pt x="532" y="420"/>
                  <a:pt x="534" y="425"/>
                </a:cubicBezTo>
                <a:close/>
                <a:moveTo>
                  <a:pt x="463" y="468"/>
                </a:moveTo>
                <a:cubicBezTo>
                  <a:pt x="436" y="497"/>
                  <a:pt x="408" y="523"/>
                  <a:pt x="381" y="545"/>
                </a:cubicBezTo>
                <a:cubicBezTo>
                  <a:pt x="357" y="535"/>
                  <a:pt x="333" y="521"/>
                  <a:pt x="309" y="504"/>
                </a:cubicBezTo>
                <a:cubicBezTo>
                  <a:pt x="328" y="479"/>
                  <a:pt x="347" y="450"/>
                  <a:pt x="363" y="420"/>
                </a:cubicBezTo>
                <a:cubicBezTo>
                  <a:pt x="411" y="403"/>
                  <a:pt x="458" y="380"/>
                  <a:pt x="499" y="358"/>
                </a:cubicBezTo>
                <a:cubicBezTo>
                  <a:pt x="508" y="371"/>
                  <a:pt x="515" y="384"/>
                  <a:pt x="521" y="397"/>
                </a:cubicBezTo>
                <a:cubicBezTo>
                  <a:pt x="503" y="421"/>
                  <a:pt x="483" y="446"/>
                  <a:pt x="463" y="468"/>
                </a:cubicBezTo>
                <a:close/>
                <a:moveTo>
                  <a:pt x="197" y="595"/>
                </a:moveTo>
                <a:cubicBezTo>
                  <a:pt x="207" y="571"/>
                  <a:pt x="225" y="523"/>
                  <a:pt x="239" y="467"/>
                </a:cubicBezTo>
                <a:cubicBezTo>
                  <a:pt x="256" y="481"/>
                  <a:pt x="273" y="495"/>
                  <a:pt x="290" y="507"/>
                </a:cubicBezTo>
                <a:cubicBezTo>
                  <a:pt x="258" y="550"/>
                  <a:pt x="228" y="583"/>
                  <a:pt x="211" y="601"/>
                </a:cubicBezTo>
                <a:cubicBezTo>
                  <a:pt x="207" y="599"/>
                  <a:pt x="202" y="597"/>
                  <a:pt x="197" y="595"/>
                </a:cubicBezTo>
                <a:close/>
                <a:moveTo>
                  <a:pt x="36" y="397"/>
                </a:moveTo>
                <a:lnTo>
                  <a:pt x="38" y="401"/>
                </a:lnTo>
                <a:cubicBezTo>
                  <a:pt x="39" y="400"/>
                  <a:pt x="73" y="373"/>
                  <a:pt x="125" y="338"/>
                </a:cubicBezTo>
                <a:cubicBezTo>
                  <a:pt x="134" y="351"/>
                  <a:pt x="143" y="364"/>
                  <a:pt x="153" y="376"/>
                </a:cubicBezTo>
                <a:cubicBezTo>
                  <a:pt x="147" y="401"/>
                  <a:pt x="141" y="425"/>
                  <a:pt x="137" y="447"/>
                </a:cubicBezTo>
                <a:cubicBezTo>
                  <a:pt x="98" y="449"/>
                  <a:pt x="67" y="448"/>
                  <a:pt x="53" y="448"/>
                </a:cubicBezTo>
                <a:cubicBezTo>
                  <a:pt x="46" y="432"/>
                  <a:pt x="40" y="415"/>
                  <a:pt x="36" y="397"/>
                </a:cubicBezTo>
                <a:close/>
                <a:moveTo>
                  <a:pt x="80" y="155"/>
                </a:moveTo>
                <a:cubicBezTo>
                  <a:pt x="90" y="140"/>
                  <a:pt x="102" y="127"/>
                  <a:pt x="114" y="114"/>
                </a:cubicBezTo>
                <a:cubicBezTo>
                  <a:pt x="124" y="110"/>
                  <a:pt x="136" y="107"/>
                  <a:pt x="150" y="107"/>
                </a:cubicBezTo>
                <a:cubicBezTo>
                  <a:pt x="173" y="107"/>
                  <a:pt x="199" y="113"/>
                  <a:pt x="227" y="124"/>
                </a:cubicBezTo>
                <a:cubicBezTo>
                  <a:pt x="229" y="133"/>
                  <a:pt x="231" y="142"/>
                  <a:pt x="232" y="152"/>
                </a:cubicBezTo>
                <a:cubicBezTo>
                  <a:pt x="212" y="193"/>
                  <a:pt x="192" y="239"/>
                  <a:pt x="177" y="286"/>
                </a:cubicBezTo>
                <a:cubicBezTo>
                  <a:pt x="177" y="288"/>
                  <a:pt x="176" y="290"/>
                  <a:pt x="176" y="291"/>
                </a:cubicBezTo>
                <a:cubicBezTo>
                  <a:pt x="159" y="301"/>
                  <a:pt x="144" y="311"/>
                  <a:pt x="129" y="320"/>
                </a:cubicBezTo>
                <a:cubicBezTo>
                  <a:pt x="115" y="297"/>
                  <a:pt x="103" y="275"/>
                  <a:pt x="94" y="253"/>
                </a:cubicBezTo>
                <a:cubicBezTo>
                  <a:pt x="78" y="213"/>
                  <a:pt x="74" y="180"/>
                  <a:pt x="80" y="155"/>
                </a:cubicBezTo>
                <a:close/>
                <a:moveTo>
                  <a:pt x="325" y="27"/>
                </a:moveTo>
                <a:cubicBezTo>
                  <a:pt x="372" y="27"/>
                  <a:pt x="417" y="38"/>
                  <a:pt x="456" y="57"/>
                </a:cubicBezTo>
                <a:lnTo>
                  <a:pt x="455" y="57"/>
                </a:lnTo>
                <a:cubicBezTo>
                  <a:pt x="455" y="58"/>
                  <a:pt x="449" y="117"/>
                  <a:pt x="431" y="193"/>
                </a:cubicBezTo>
                <a:cubicBezTo>
                  <a:pt x="415" y="196"/>
                  <a:pt x="398" y="199"/>
                  <a:pt x="380" y="204"/>
                </a:cubicBezTo>
                <a:cubicBezTo>
                  <a:pt x="341" y="171"/>
                  <a:pt x="300" y="144"/>
                  <a:pt x="262" y="125"/>
                </a:cubicBezTo>
                <a:cubicBezTo>
                  <a:pt x="285" y="81"/>
                  <a:pt x="307" y="46"/>
                  <a:pt x="319" y="27"/>
                </a:cubicBezTo>
                <a:cubicBezTo>
                  <a:pt x="321" y="27"/>
                  <a:pt x="323" y="27"/>
                  <a:pt x="325" y="27"/>
                </a:cubicBezTo>
                <a:close/>
                <a:moveTo>
                  <a:pt x="223" y="433"/>
                </a:moveTo>
                <a:cubicBezTo>
                  <a:pt x="202" y="414"/>
                  <a:pt x="184" y="393"/>
                  <a:pt x="167" y="373"/>
                </a:cubicBezTo>
                <a:cubicBezTo>
                  <a:pt x="173" y="349"/>
                  <a:pt x="180" y="325"/>
                  <a:pt x="187" y="300"/>
                </a:cubicBezTo>
                <a:cubicBezTo>
                  <a:pt x="206" y="289"/>
                  <a:pt x="226" y="279"/>
                  <a:pt x="246" y="268"/>
                </a:cubicBezTo>
                <a:cubicBezTo>
                  <a:pt x="247" y="284"/>
                  <a:pt x="248" y="300"/>
                  <a:pt x="247" y="316"/>
                </a:cubicBezTo>
                <a:cubicBezTo>
                  <a:pt x="247" y="357"/>
                  <a:pt x="241" y="399"/>
                  <a:pt x="232" y="438"/>
                </a:cubicBezTo>
                <a:cubicBezTo>
                  <a:pt x="231" y="438"/>
                  <a:pt x="229" y="438"/>
                  <a:pt x="228" y="438"/>
                </a:cubicBezTo>
                <a:cubicBezTo>
                  <a:pt x="226" y="437"/>
                  <a:pt x="224" y="435"/>
                  <a:pt x="223" y="433"/>
                </a:cubicBezTo>
                <a:close/>
                <a:moveTo>
                  <a:pt x="255" y="136"/>
                </a:moveTo>
                <a:cubicBezTo>
                  <a:pt x="291" y="154"/>
                  <a:pt x="328" y="178"/>
                  <a:pt x="365" y="208"/>
                </a:cubicBezTo>
                <a:cubicBezTo>
                  <a:pt x="343" y="214"/>
                  <a:pt x="322" y="221"/>
                  <a:pt x="301" y="229"/>
                </a:cubicBezTo>
                <a:cubicBezTo>
                  <a:pt x="287" y="235"/>
                  <a:pt x="272" y="241"/>
                  <a:pt x="258" y="248"/>
                </a:cubicBezTo>
                <a:cubicBezTo>
                  <a:pt x="256" y="215"/>
                  <a:pt x="251" y="183"/>
                  <a:pt x="246" y="154"/>
                </a:cubicBezTo>
                <a:cubicBezTo>
                  <a:pt x="249" y="148"/>
                  <a:pt x="252" y="142"/>
                  <a:pt x="255" y="136"/>
                </a:cubicBezTo>
                <a:close/>
                <a:moveTo>
                  <a:pt x="242" y="132"/>
                </a:moveTo>
                <a:cubicBezTo>
                  <a:pt x="242" y="132"/>
                  <a:pt x="242" y="131"/>
                  <a:pt x="242" y="130"/>
                </a:cubicBezTo>
                <a:cubicBezTo>
                  <a:pt x="242" y="130"/>
                  <a:pt x="243" y="130"/>
                  <a:pt x="243" y="131"/>
                </a:cubicBezTo>
                <a:cubicBezTo>
                  <a:pt x="243" y="131"/>
                  <a:pt x="243" y="132"/>
                  <a:pt x="242" y="132"/>
                </a:cubicBezTo>
                <a:close/>
                <a:moveTo>
                  <a:pt x="246" y="254"/>
                </a:moveTo>
                <a:cubicBezTo>
                  <a:pt x="227" y="263"/>
                  <a:pt x="210" y="272"/>
                  <a:pt x="193" y="282"/>
                </a:cubicBezTo>
                <a:cubicBezTo>
                  <a:pt x="205" y="245"/>
                  <a:pt x="220" y="208"/>
                  <a:pt x="236" y="174"/>
                </a:cubicBezTo>
                <a:cubicBezTo>
                  <a:pt x="240" y="200"/>
                  <a:pt x="244" y="226"/>
                  <a:pt x="246" y="254"/>
                </a:cubicBezTo>
                <a:close/>
                <a:moveTo>
                  <a:pt x="243" y="450"/>
                </a:moveTo>
                <a:cubicBezTo>
                  <a:pt x="276" y="444"/>
                  <a:pt x="311" y="437"/>
                  <a:pt x="344" y="426"/>
                </a:cubicBezTo>
                <a:cubicBezTo>
                  <a:pt x="330" y="451"/>
                  <a:pt x="314" y="475"/>
                  <a:pt x="298" y="496"/>
                </a:cubicBezTo>
                <a:cubicBezTo>
                  <a:pt x="279" y="483"/>
                  <a:pt x="261" y="468"/>
                  <a:pt x="243" y="452"/>
                </a:cubicBezTo>
                <a:cubicBezTo>
                  <a:pt x="243" y="451"/>
                  <a:pt x="243" y="450"/>
                  <a:pt x="243" y="450"/>
                </a:cubicBezTo>
                <a:close/>
                <a:moveTo>
                  <a:pt x="379" y="359"/>
                </a:moveTo>
                <a:cubicBezTo>
                  <a:pt x="371" y="376"/>
                  <a:pt x="363" y="393"/>
                  <a:pt x="354" y="409"/>
                </a:cubicBezTo>
                <a:cubicBezTo>
                  <a:pt x="319" y="421"/>
                  <a:pt x="282" y="430"/>
                  <a:pt x="246" y="436"/>
                </a:cubicBezTo>
                <a:cubicBezTo>
                  <a:pt x="254" y="398"/>
                  <a:pt x="260" y="357"/>
                  <a:pt x="261" y="317"/>
                </a:cubicBezTo>
                <a:cubicBezTo>
                  <a:pt x="261" y="298"/>
                  <a:pt x="261" y="280"/>
                  <a:pt x="259" y="262"/>
                </a:cubicBezTo>
                <a:cubicBezTo>
                  <a:pt x="275" y="255"/>
                  <a:pt x="290" y="248"/>
                  <a:pt x="306" y="241"/>
                </a:cubicBezTo>
                <a:cubicBezTo>
                  <a:pt x="329" y="232"/>
                  <a:pt x="353" y="225"/>
                  <a:pt x="377" y="218"/>
                </a:cubicBezTo>
                <a:cubicBezTo>
                  <a:pt x="387" y="227"/>
                  <a:pt x="396" y="236"/>
                  <a:pt x="406" y="245"/>
                </a:cubicBezTo>
                <a:cubicBezTo>
                  <a:pt x="409" y="248"/>
                  <a:pt x="412" y="251"/>
                  <a:pt x="415" y="254"/>
                </a:cubicBezTo>
                <a:cubicBezTo>
                  <a:pt x="405" y="289"/>
                  <a:pt x="393" y="325"/>
                  <a:pt x="379" y="359"/>
                </a:cubicBezTo>
                <a:close/>
                <a:moveTo>
                  <a:pt x="426" y="265"/>
                </a:moveTo>
                <a:cubicBezTo>
                  <a:pt x="451" y="292"/>
                  <a:pt x="473" y="319"/>
                  <a:pt x="492" y="347"/>
                </a:cubicBezTo>
                <a:cubicBezTo>
                  <a:pt x="456" y="367"/>
                  <a:pt x="415" y="386"/>
                  <a:pt x="373" y="402"/>
                </a:cubicBezTo>
                <a:cubicBezTo>
                  <a:pt x="379" y="390"/>
                  <a:pt x="385" y="377"/>
                  <a:pt x="391" y="365"/>
                </a:cubicBezTo>
                <a:cubicBezTo>
                  <a:pt x="405" y="332"/>
                  <a:pt x="416" y="298"/>
                  <a:pt x="426" y="265"/>
                </a:cubicBezTo>
                <a:close/>
                <a:moveTo>
                  <a:pt x="415" y="235"/>
                </a:moveTo>
                <a:cubicBezTo>
                  <a:pt x="408" y="228"/>
                  <a:pt x="400" y="221"/>
                  <a:pt x="393" y="214"/>
                </a:cubicBezTo>
                <a:cubicBezTo>
                  <a:pt x="405" y="212"/>
                  <a:pt x="416" y="209"/>
                  <a:pt x="428" y="207"/>
                </a:cubicBezTo>
                <a:cubicBezTo>
                  <a:pt x="425" y="218"/>
                  <a:pt x="423" y="229"/>
                  <a:pt x="419" y="240"/>
                </a:cubicBezTo>
                <a:cubicBezTo>
                  <a:pt x="418" y="238"/>
                  <a:pt x="417" y="237"/>
                  <a:pt x="415" y="235"/>
                </a:cubicBezTo>
                <a:close/>
                <a:moveTo>
                  <a:pt x="249" y="119"/>
                </a:moveTo>
                <a:cubicBezTo>
                  <a:pt x="246" y="117"/>
                  <a:pt x="242" y="116"/>
                  <a:pt x="239" y="114"/>
                </a:cubicBezTo>
                <a:cubicBezTo>
                  <a:pt x="233" y="85"/>
                  <a:pt x="226" y="60"/>
                  <a:pt x="222" y="45"/>
                </a:cubicBezTo>
                <a:cubicBezTo>
                  <a:pt x="248" y="36"/>
                  <a:pt x="275" y="30"/>
                  <a:pt x="303" y="28"/>
                </a:cubicBezTo>
                <a:cubicBezTo>
                  <a:pt x="290" y="48"/>
                  <a:pt x="270" y="80"/>
                  <a:pt x="249" y="119"/>
                </a:cubicBezTo>
                <a:close/>
                <a:moveTo>
                  <a:pt x="224" y="109"/>
                </a:moveTo>
                <a:cubicBezTo>
                  <a:pt x="197" y="99"/>
                  <a:pt x="172" y="94"/>
                  <a:pt x="150" y="94"/>
                </a:cubicBezTo>
                <a:cubicBezTo>
                  <a:pt x="145" y="94"/>
                  <a:pt x="140" y="94"/>
                  <a:pt x="135" y="95"/>
                </a:cubicBezTo>
                <a:cubicBezTo>
                  <a:pt x="158" y="76"/>
                  <a:pt x="183" y="61"/>
                  <a:pt x="210" y="50"/>
                </a:cubicBezTo>
                <a:cubicBezTo>
                  <a:pt x="213" y="64"/>
                  <a:pt x="219" y="84"/>
                  <a:pt x="224" y="109"/>
                </a:cubicBezTo>
                <a:close/>
                <a:moveTo>
                  <a:pt x="170" y="310"/>
                </a:moveTo>
                <a:cubicBezTo>
                  <a:pt x="165" y="327"/>
                  <a:pt x="161" y="343"/>
                  <a:pt x="157" y="359"/>
                </a:cubicBezTo>
                <a:cubicBezTo>
                  <a:pt x="150" y="350"/>
                  <a:pt x="143" y="341"/>
                  <a:pt x="137" y="331"/>
                </a:cubicBezTo>
                <a:cubicBezTo>
                  <a:pt x="147" y="324"/>
                  <a:pt x="158" y="317"/>
                  <a:pt x="170" y="310"/>
                </a:cubicBezTo>
                <a:close/>
                <a:moveTo>
                  <a:pt x="163" y="389"/>
                </a:moveTo>
                <a:cubicBezTo>
                  <a:pt x="178" y="406"/>
                  <a:pt x="194" y="424"/>
                  <a:pt x="211" y="441"/>
                </a:cubicBezTo>
                <a:cubicBezTo>
                  <a:pt x="190" y="443"/>
                  <a:pt x="170" y="445"/>
                  <a:pt x="151" y="446"/>
                </a:cubicBezTo>
                <a:cubicBezTo>
                  <a:pt x="154" y="428"/>
                  <a:pt x="159" y="409"/>
                  <a:pt x="163" y="389"/>
                </a:cubicBezTo>
                <a:close/>
                <a:moveTo>
                  <a:pt x="224" y="452"/>
                </a:moveTo>
                <a:cubicBezTo>
                  <a:pt x="225" y="454"/>
                  <a:pt x="226" y="455"/>
                  <a:pt x="228" y="457"/>
                </a:cubicBezTo>
                <a:cubicBezTo>
                  <a:pt x="214" y="515"/>
                  <a:pt x="196" y="564"/>
                  <a:pt x="186" y="589"/>
                </a:cubicBezTo>
                <a:cubicBezTo>
                  <a:pt x="167" y="579"/>
                  <a:pt x="149" y="567"/>
                  <a:pt x="133" y="553"/>
                </a:cubicBezTo>
                <a:cubicBezTo>
                  <a:pt x="136" y="533"/>
                  <a:pt x="140" y="500"/>
                  <a:pt x="148" y="460"/>
                </a:cubicBezTo>
                <a:cubicBezTo>
                  <a:pt x="171" y="458"/>
                  <a:pt x="197" y="456"/>
                  <a:pt x="224" y="452"/>
                </a:cubicBezTo>
                <a:close/>
                <a:moveTo>
                  <a:pt x="301" y="515"/>
                </a:moveTo>
                <a:cubicBezTo>
                  <a:pt x="324" y="530"/>
                  <a:pt x="347" y="544"/>
                  <a:pt x="369" y="554"/>
                </a:cubicBezTo>
                <a:cubicBezTo>
                  <a:pt x="328" y="587"/>
                  <a:pt x="292" y="609"/>
                  <a:pt x="275" y="619"/>
                </a:cubicBezTo>
                <a:cubicBezTo>
                  <a:pt x="258" y="616"/>
                  <a:pt x="241" y="612"/>
                  <a:pt x="225" y="606"/>
                </a:cubicBezTo>
                <a:cubicBezTo>
                  <a:pt x="242" y="587"/>
                  <a:pt x="271" y="555"/>
                  <a:pt x="301" y="515"/>
                </a:cubicBezTo>
                <a:close/>
                <a:moveTo>
                  <a:pt x="511" y="352"/>
                </a:moveTo>
                <a:cubicBezTo>
                  <a:pt x="539" y="336"/>
                  <a:pt x="564" y="321"/>
                  <a:pt x="584" y="308"/>
                </a:cubicBezTo>
                <a:cubicBezTo>
                  <a:pt x="569" y="331"/>
                  <a:pt x="551" y="358"/>
                  <a:pt x="530" y="385"/>
                </a:cubicBezTo>
                <a:cubicBezTo>
                  <a:pt x="524" y="374"/>
                  <a:pt x="518" y="363"/>
                  <a:pt x="511" y="352"/>
                </a:cubicBezTo>
                <a:close/>
                <a:moveTo>
                  <a:pt x="504" y="341"/>
                </a:moveTo>
                <a:cubicBezTo>
                  <a:pt x="483" y="310"/>
                  <a:pt x="459" y="280"/>
                  <a:pt x="430" y="251"/>
                </a:cubicBezTo>
                <a:cubicBezTo>
                  <a:pt x="435" y="235"/>
                  <a:pt x="439" y="219"/>
                  <a:pt x="442" y="204"/>
                </a:cubicBezTo>
                <a:cubicBezTo>
                  <a:pt x="504" y="193"/>
                  <a:pt x="560" y="190"/>
                  <a:pt x="590" y="189"/>
                </a:cubicBezTo>
                <a:cubicBezTo>
                  <a:pt x="602" y="211"/>
                  <a:pt x="610" y="234"/>
                  <a:pt x="616" y="258"/>
                </a:cubicBezTo>
                <a:cubicBezTo>
                  <a:pt x="612" y="264"/>
                  <a:pt x="608" y="271"/>
                  <a:pt x="602" y="281"/>
                </a:cubicBezTo>
                <a:cubicBezTo>
                  <a:pt x="579" y="296"/>
                  <a:pt x="545" y="318"/>
                  <a:pt x="504" y="341"/>
                </a:cubicBezTo>
                <a:close/>
                <a:moveTo>
                  <a:pt x="583" y="176"/>
                </a:moveTo>
                <a:cubicBezTo>
                  <a:pt x="552" y="177"/>
                  <a:pt x="502" y="181"/>
                  <a:pt x="446" y="190"/>
                </a:cubicBezTo>
                <a:cubicBezTo>
                  <a:pt x="460" y="128"/>
                  <a:pt x="466" y="78"/>
                  <a:pt x="468" y="63"/>
                </a:cubicBezTo>
                <a:cubicBezTo>
                  <a:pt x="516" y="90"/>
                  <a:pt x="556" y="129"/>
                  <a:pt x="583" y="176"/>
                </a:cubicBezTo>
                <a:close/>
                <a:moveTo>
                  <a:pt x="64" y="180"/>
                </a:moveTo>
                <a:cubicBezTo>
                  <a:pt x="64" y="203"/>
                  <a:pt x="70" y="229"/>
                  <a:pt x="82" y="258"/>
                </a:cubicBezTo>
                <a:cubicBezTo>
                  <a:pt x="91" y="281"/>
                  <a:pt x="103" y="304"/>
                  <a:pt x="118" y="327"/>
                </a:cubicBezTo>
                <a:cubicBezTo>
                  <a:pt x="74" y="356"/>
                  <a:pt x="43" y="380"/>
                  <a:pt x="33" y="388"/>
                </a:cubicBezTo>
                <a:cubicBezTo>
                  <a:pt x="29" y="367"/>
                  <a:pt x="27" y="346"/>
                  <a:pt x="27" y="325"/>
                </a:cubicBezTo>
                <a:cubicBezTo>
                  <a:pt x="27" y="273"/>
                  <a:pt x="40" y="223"/>
                  <a:pt x="64" y="180"/>
                </a:cubicBezTo>
                <a:close/>
                <a:moveTo>
                  <a:pt x="60" y="461"/>
                </a:moveTo>
                <a:cubicBezTo>
                  <a:pt x="66" y="461"/>
                  <a:pt x="74" y="462"/>
                  <a:pt x="84" y="462"/>
                </a:cubicBezTo>
                <a:cubicBezTo>
                  <a:pt x="98" y="462"/>
                  <a:pt x="115" y="461"/>
                  <a:pt x="135" y="460"/>
                </a:cubicBezTo>
                <a:cubicBezTo>
                  <a:pt x="128" y="494"/>
                  <a:pt x="124" y="523"/>
                  <a:pt x="121" y="542"/>
                </a:cubicBezTo>
                <a:cubicBezTo>
                  <a:pt x="96" y="519"/>
                  <a:pt x="75" y="492"/>
                  <a:pt x="60" y="461"/>
                </a:cubicBezTo>
                <a:close/>
                <a:moveTo>
                  <a:pt x="296" y="622"/>
                </a:moveTo>
                <a:cubicBezTo>
                  <a:pt x="317" y="609"/>
                  <a:pt x="348" y="588"/>
                  <a:pt x="383" y="561"/>
                </a:cubicBezTo>
                <a:cubicBezTo>
                  <a:pt x="415" y="575"/>
                  <a:pt x="446" y="583"/>
                  <a:pt x="473" y="584"/>
                </a:cubicBezTo>
                <a:cubicBezTo>
                  <a:pt x="429" y="609"/>
                  <a:pt x="379" y="623"/>
                  <a:pt x="325" y="623"/>
                </a:cubicBezTo>
                <a:cubicBezTo>
                  <a:pt x="315" y="623"/>
                  <a:pt x="306" y="623"/>
                  <a:pt x="296" y="622"/>
                </a:cubicBezTo>
                <a:close/>
                <a:moveTo>
                  <a:pt x="564" y="503"/>
                </a:moveTo>
                <a:cubicBezTo>
                  <a:pt x="565" y="479"/>
                  <a:pt x="559" y="451"/>
                  <a:pt x="547" y="420"/>
                </a:cubicBezTo>
                <a:cubicBezTo>
                  <a:pt x="544" y="413"/>
                  <a:pt x="540" y="406"/>
                  <a:pt x="537" y="398"/>
                </a:cubicBezTo>
                <a:cubicBezTo>
                  <a:pt x="568" y="357"/>
                  <a:pt x="594" y="318"/>
                  <a:pt x="611" y="290"/>
                </a:cubicBezTo>
                <a:cubicBezTo>
                  <a:pt x="615" y="288"/>
                  <a:pt x="618" y="286"/>
                  <a:pt x="620" y="284"/>
                </a:cubicBezTo>
                <a:cubicBezTo>
                  <a:pt x="622" y="298"/>
                  <a:pt x="623" y="311"/>
                  <a:pt x="623" y="325"/>
                </a:cubicBezTo>
                <a:cubicBezTo>
                  <a:pt x="623" y="392"/>
                  <a:pt x="601" y="453"/>
                  <a:pt x="564" y="5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9" name="snowflake_95901"/>
          <p:cNvSpPr>
            <a:spLocks noChangeAspect="1"/>
          </p:cNvSpPr>
          <p:nvPr/>
        </p:nvSpPr>
        <p:spPr bwMode="auto">
          <a:xfrm>
            <a:off x="4740479" y="1990055"/>
            <a:ext cx="419417" cy="417659"/>
          </a:xfrm>
          <a:custGeom>
            <a:avLst/>
            <a:gdLst>
              <a:gd name="T0" fmla="*/ 3809 w 3990"/>
              <a:gd name="T1" fmla="*/ 1646 h 3979"/>
              <a:gd name="T2" fmla="*/ 3763 w 3990"/>
              <a:gd name="T3" fmla="*/ 1379 h 3979"/>
              <a:gd name="T4" fmla="*/ 2551 w 3990"/>
              <a:gd name="T5" fmla="*/ 1772 h 3979"/>
              <a:gd name="T6" fmla="*/ 3590 w 3990"/>
              <a:gd name="T7" fmla="*/ 1283 h 3979"/>
              <a:gd name="T8" fmla="*/ 3178 w 3990"/>
              <a:gd name="T9" fmla="*/ 962 h 3979"/>
              <a:gd name="T10" fmla="*/ 3534 w 3990"/>
              <a:gd name="T11" fmla="*/ 768 h 3979"/>
              <a:gd name="T12" fmla="*/ 3126 w 3990"/>
              <a:gd name="T13" fmla="*/ 363 h 3979"/>
              <a:gd name="T14" fmla="*/ 2908 w 3990"/>
              <a:gd name="T15" fmla="*/ 408 h 3979"/>
              <a:gd name="T16" fmla="*/ 2711 w 3990"/>
              <a:gd name="T17" fmla="*/ 1146 h 3979"/>
              <a:gd name="T18" fmla="*/ 2088 w 3990"/>
              <a:gd name="T19" fmla="*/ 881 h 3979"/>
              <a:gd name="T20" fmla="*/ 2088 w 3990"/>
              <a:gd name="T21" fmla="*/ 603 h 3979"/>
              <a:gd name="T22" fmla="*/ 2217 w 3990"/>
              <a:gd name="T23" fmla="*/ 38 h 3979"/>
              <a:gd name="T24" fmla="*/ 1640 w 3990"/>
              <a:gd name="T25" fmla="*/ 181 h 3979"/>
              <a:gd name="T26" fmla="*/ 1374 w 3990"/>
              <a:gd name="T27" fmla="*/ 226 h 3979"/>
              <a:gd name="T28" fmla="*/ 1769 w 3990"/>
              <a:gd name="T29" fmla="*/ 1444 h 3979"/>
              <a:gd name="T30" fmla="*/ 1190 w 3990"/>
              <a:gd name="T31" fmla="*/ 297 h 3979"/>
              <a:gd name="T32" fmla="*/ 960 w 3990"/>
              <a:gd name="T33" fmla="*/ 821 h 3979"/>
              <a:gd name="T34" fmla="*/ 768 w 3990"/>
              <a:gd name="T35" fmla="*/ 454 h 3979"/>
              <a:gd name="T36" fmla="*/ 363 w 3990"/>
              <a:gd name="T37" fmla="*/ 861 h 3979"/>
              <a:gd name="T38" fmla="*/ 406 w 3990"/>
              <a:gd name="T39" fmla="*/ 1083 h 3979"/>
              <a:gd name="T40" fmla="*/ 1285 w 3990"/>
              <a:gd name="T41" fmla="*/ 1428 h 3979"/>
              <a:gd name="T42" fmla="*/ 369 w 3990"/>
              <a:gd name="T43" fmla="*/ 1367 h 3979"/>
              <a:gd name="T44" fmla="*/ 433 w 3990"/>
              <a:gd name="T45" fmla="*/ 1897 h 3979"/>
              <a:gd name="T46" fmla="*/ 250 w 3990"/>
              <a:gd name="T47" fmla="*/ 1995 h 3979"/>
              <a:gd name="T48" fmla="*/ 181 w 3990"/>
              <a:gd name="T49" fmla="*/ 2347 h 3979"/>
              <a:gd name="T50" fmla="*/ 226 w 3990"/>
              <a:gd name="T51" fmla="*/ 2614 h 3979"/>
              <a:gd name="T52" fmla="*/ 1105 w 3990"/>
              <a:gd name="T53" fmla="*/ 2097 h 3979"/>
              <a:gd name="T54" fmla="*/ 401 w 3990"/>
              <a:gd name="T55" fmla="*/ 2697 h 3979"/>
              <a:gd name="T56" fmla="*/ 945 w 3990"/>
              <a:gd name="T57" fmla="*/ 2907 h 3979"/>
              <a:gd name="T58" fmla="*/ 356 w 3990"/>
              <a:gd name="T59" fmla="*/ 3119 h 3979"/>
              <a:gd name="T60" fmla="*/ 861 w 3990"/>
              <a:gd name="T61" fmla="*/ 3627 h 3979"/>
              <a:gd name="T62" fmla="*/ 1075 w 3990"/>
              <a:gd name="T63" fmla="*/ 3052 h 3979"/>
              <a:gd name="T64" fmla="*/ 1281 w 3990"/>
              <a:gd name="T65" fmla="*/ 2854 h 3979"/>
              <a:gd name="T66" fmla="*/ 1894 w 3990"/>
              <a:gd name="T67" fmla="*/ 3111 h 3979"/>
              <a:gd name="T68" fmla="*/ 1506 w 3990"/>
              <a:gd name="T69" fmla="*/ 3765 h 3979"/>
              <a:gd name="T70" fmla="*/ 1631 w 3990"/>
              <a:gd name="T71" fmla="*/ 3948 h 3979"/>
              <a:gd name="T72" fmla="*/ 2206 w 3990"/>
              <a:gd name="T73" fmla="*/ 3950 h 3979"/>
              <a:gd name="T74" fmla="*/ 2095 w 3990"/>
              <a:gd name="T75" fmla="*/ 3556 h 3979"/>
              <a:gd name="T76" fmla="*/ 2614 w 3990"/>
              <a:gd name="T77" fmla="*/ 3763 h 3979"/>
              <a:gd name="T78" fmla="*/ 2225 w 3990"/>
              <a:gd name="T79" fmla="*/ 2538 h 3979"/>
              <a:gd name="T80" fmla="*/ 2799 w 3990"/>
              <a:gd name="T81" fmla="*/ 3697 h 3979"/>
              <a:gd name="T82" fmla="*/ 3030 w 3990"/>
              <a:gd name="T83" fmla="*/ 3173 h 3979"/>
              <a:gd name="T84" fmla="*/ 3221 w 3990"/>
              <a:gd name="T85" fmla="*/ 3536 h 3979"/>
              <a:gd name="T86" fmla="*/ 3627 w 3990"/>
              <a:gd name="T87" fmla="*/ 3128 h 3979"/>
              <a:gd name="T88" fmla="*/ 3583 w 3990"/>
              <a:gd name="T89" fmla="*/ 2910 h 3979"/>
              <a:gd name="T90" fmla="*/ 2705 w 3990"/>
              <a:gd name="T91" fmla="*/ 2565 h 3979"/>
              <a:gd name="T92" fmla="*/ 3621 w 3990"/>
              <a:gd name="T93" fmla="*/ 2626 h 3979"/>
              <a:gd name="T94" fmla="*/ 3387 w 3990"/>
              <a:gd name="T95" fmla="*/ 2097 h 3979"/>
              <a:gd name="T96" fmla="*/ 3948 w 3990"/>
              <a:gd name="T97" fmla="*/ 2362 h 3979"/>
              <a:gd name="T98" fmla="*/ 2271 w 3990"/>
              <a:gd name="T99" fmla="*/ 2100 h 3979"/>
              <a:gd name="T100" fmla="*/ 1888 w 3990"/>
              <a:gd name="T101" fmla="*/ 2259 h 3979"/>
              <a:gd name="T102" fmla="*/ 1730 w 3990"/>
              <a:gd name="T103" fmla="*/ 1876 h 3979"/>
              <a:gd name="T104" fmla="*/ 2112 w 3990"/>
              <a:gd name="T105" fmla="*/ 1718 h 39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990" h="3979">
                <a:moveTo>
                  <a:pt x="3739" y="1998"/>
                </a:moveTo>
                <a:lnTo>
                  <a:pt x="3950" y="1787"/>
                </a:lnTo>
                <a:cubicBezTo>
                  <a:pt x="3989" y="1748"/>
                  <a:pt x="3989" y="1685"/>
                  <a:pt x="3950" y="1646"/>
                </a:cubicBezTo>
                <a:cubicBezTo>
                  <a:pt x="3911" y="1607"/>
                  <a:pt x="3848" y="1607"/>
                  <a:pt x="3809" y="1646"/>
                </a:cubicBezTo>
                <a:lnTo>
                  <a:pt x="3558" y="1897"/>
                </a:lnTo>
                <a:lnTo>
                  <a:pt x="3388" y="1897"/>
                </a:lnTo>
                <a:lnTo>
                  <a:pt x="3763" y="1521"/>
                </a:lnTo>
                <a:cubicBezTo>
                  <a:pt x="3803" y="1482"/>
                  <a:pt x="3803" y="1418"/>
                  <a:pt x="3763" y="1379"/>
                </a:cubicBezTo>
                <a:cubicBezTo>
                  <a:pt x="3724" y="1340"/>
                  <a:pt x="3661" y="1340"/>
                  <a:pt x="3622" y="1379"/>
                </a:cubicBezTo>
                <a:lnTo>
                  <a:pt x="3105" y="1897"/>
                </a:lnTo>
                <a:lnTo>
                  <a:pt x="2902" y="1897"/>
                </a:lnTo>
                <a:lnTo>
                  <a:pt x="2551" y="1772"/>
                </a:lnTo>
                <a:lnTo>
                  <a:pt x="2716" y="1424"/>
                </a:lnTo>
                <a:lnTo>
                  <a:pt x="2858" y="1283"/>
                </a:lnTo>
                <a:lnTo>
                  <a:pt x="3590" y="1283"/>
                </a:lnTo>
                <a:lnTo>
                  <a:pt x="3590" y="1283"/>
                </a:lnTo>
                <a:cubicBezTo>
                  <a:pt x="3645" y="1283"/>
                  <a:pt x="3690" y="1241"/>
                  <a:pt x="3690" y="1186"/>
                </a:cubicBezTo>
                <a:cubicBezTo>
                  <a:pt x="3690" y="1131"/>
                  <a:pt x="3646" y="1088"/>
                  <a:pt x="3590" y="1088"/>
                </a:cubicBezTo>
                <a:lnTo>
                  <a:pt x="3056" y="1085"/>
                </a:lnTo>
                <a:lnTo>
                  <a:pt x="3178" y="962"/>
                </a:lnTo>
                <a:lnTo>
                  <a:pt x="3532" y="963"/>
                </a:lnTo>
                <a:lnTo>
                  <a:pt x="3533" y="963"/>
                </a:lnTo>
                <a:cubicBezTo>
                  <a:pt x="3588" y="963"/>
                  <a:pt x="3633" y="921"/>
                  <a:pt x="3633" y="866"/>
                </a:cubicBezTo>
                <a:cubicBezTo>
                  <a:pt x="3634" y="811"/>
                  <a:pt x="3590" y="768"/>
                  <a:pt x="3534" y="768"/>
                </a:cubicBezTo>
                <a:lnTo>
                  <a:pt x="3233" y="764"/>
                </a:lnTo>
                <a:lnTo>
                  <a:pt x="3228" y="461"/>
                </a:lnTo>
                <a:cubicBezTo>
                  <a:pt x="3227" y="407"/>
                  <a:pt x="3183" y="363"/>
                  <a:pt x="3128" y="363"/>
                </a:cubicBezTo>
                <a:lnTo>
                  <a:pt x="3126" y="363"/>
                </a:lnTo>
                <a:cubicBezTo>
                  <a:pt x="3071" y="363"/>
                  <a:pt x="3027" y="409"/>
                  <a:pt x="3028" y="464"/>
                </a:cubicBezTo>
                <a:lnTo>
                  <a:pt x="3034" y="823"/>
                </a:lnTo>
                <a:lnTo>
                  <a:pt x="2910" y="947"/>
                </a:lnTo>
                <a:lnTo>
                  <a:pt x="2908" y="408"/>
                </a:lnTo>
                <a:cubicBezTo>
                  <a:pt x="2907" y="352"/>
                  <a:pt x="2862" y="310"/>
                  <a:pt x="2808" y="310"/>
                </a:cubicBezTo>
                <a:lnTo>
                  <a:pt x="2807" y="310"/>
                </a:lnTo>
                <a:cubicBezTo>
                  <a:pt x="2752" y="310"/>
                  <a:pt x="2707" y="353"/>
                  <a:pt x="2708" y="408"/>
                </a:cubicBezTo>
                <a:lnTo>
                  <a:pt x="2711" y="1146"/>
                </a:lnTo>
                <a:lnTo>
                  <a:pt x="2575" y="1283"/>
                </a:lnTo>
                <a:lnTo>
                  <a:pt x="2223" y="1445"/>
                </a:lnTo>
                <a:lnTo>
                  <a:pt x="2088" y="1083"/>
                </a:lnTo>
                <a:lnTo>
                  <a:pt x="2088" y="881"/>
                </a:lnTo>
                <a:lnTo>
                  <a:pt x="2620" y="369"/>
                </a:lnTo>
                <a:cubicBezTo>
                  <a:pt x="2660" y="330"/>
                  <a:pt x="2662" y="267"/>
                  <a:pt x="2624" y="227"/>
                </a:cubicBezTo>
                <a:cubicBezTo>
                  <a:pt x="2585" y="187"/>
                  <a:pt x="2520" y="186"/>
                  <a:pt x="2480" y="225"/>
                </a:cubicBezTo>
                <a:lnTo>
                  <a:pt x="2088" y="603"/>
                </a:lnTo>
                <a:lnTo>
                  <a:pt x="2088" y="433"/>
                </a:lnTo>
                <a:lnTo>
                  <a:pt x="2353" y="182"/>
                </a:lnTo>
                <a:cubicBezTo>
                  <a:pt x="2393" y="144"/>
                  <a:pt x="2395" y="81"/>
                  <a:pt x="2357" y="41"/>
                </a:cubicBezTo>
                <a:cubicBezTo>
                  <a:pt x="2319" y="1"/>
                  <a:pt x="2256" y="0"/>
                  <a:pt x="2217" y="38"/>
                </a:cubicBezTo>
                <a:lnTo>
                  <a:pt x="1994" y="250"/>
                </a:lnTo>
                <a:lnTo>
                  <a:pt x="1783" y="39"/>
                </a:lnTo>
                <a:cubicBezTo>
                  <a:pt x="1744" y="0"/>
                  <a:pt x="1681" y="0"/>
                  <a:pt x="1642" y="39"/>
                </a:cubicBezTo>
                <a:cubicBezTo>
                  <a:pt x="1603" y="78"/>
                  <a:pt x="1601" y="142"/>
                  <a:pt x="1640" y="181"/>
                </a:cubicBezTo>
                <a:lnTo>
                  <a:pt x="1888" y="431"/>
                </a:lnTo>
                <a:lnTo>
                  <a:pt x="1888" y="602"/>
                </a:lnTo>
                <a:lnTo>
                  <a:pt x="1515" y="226"/>
                </a:lnTo>
                <a:cubicBezTo>
                  <a:pt x="1476" y="187"/>
                  <a:pt x="1413" y="187"/>
                  <a:pt x="1374" y="226"/>
                </a:cubicBezTo>
                <a:cubicBezTo>
                  <a:pt x="1335" y="265"/>
                  <a:pt x="1334" y="328"/>
                  <a:pt x="1373" y="367"/>
                </a:cubicBezTo>
                <a:lnTo>
                  <a:pt x="1888" y="885"/>
                </a:lnTo>
                <a:lnTo>
                  <a:pt x="1888" y="1090"/>
                </a:lnTo>
                <a:lnTo>
                  <a:pt x="1769" y="1444"/>
                </a:lnTo>
                <a:lnTo>
                  <a:pt x="1424" y="1286"/>
                </a:lnTo>
                <a:lnTo>
                  <a:pt x="1276" y="1137"/>
                </a:lnTo>
                <a:lnTo>
                  <a:pt x="1288" y="400"/>
                </a:lnTo>
                <a:cubicBezTo>
                  <a:pt x="1289" y="344"/>
                  <a:pt x="1245" y="297"/>
                  <a:pt x="1190" y="297"/>
                </a:cubicBezTo>
                <a:lnTo>
                  <a:pt x="1189" y="297"/>
                </a:lnTo>
                <a:cubicBezTo>
                  <a:pt x="1134" y="297"/>
                  <a:pt x="1090" y="342"/>
                  <a:pt x="1089" y="397"/>
                </a:cubicBezTo>
                <a:lnTo>
                  <a:pt x="1080" y="941"/>
                </a:lnTo>
                <a:lnTo>
                  <a:pt x="960" y="821"/>
                </a:lnTo>
                <a:lnTo>
                  <a:pt x="968" y="458"/>
                </a:lnTo>
                <a:cubicBezTo>
                  <a:pt x="969" y="403"/>
                  <a:pt x="926" y="357"/>
                  <a:pt x="870" y="356"/>
                </a:cubicBezTo>
                <a:cubicBezTo>
                  <a:pt x="870" y="356"/>
                  <a:pt x="869" y="356"/>
                  <a:pt x="868" y="356"/>
                </a:cubicBezTo>
                <a:cubicBezTo>
                  <a:pt x="814" y="356"/>
                  <a:pt x="769" y="399"/>
                  <a:pt x="768" y="454"/>
                </a:cubicBezTo>
                <a:lnTo>
                  <a:pt x="761" y="761"/>
                </a:lnTo>
                <a:lnTo>
                  <a:pt x="463" y="761"/>
                </a:lnTo>
                <a:lnTo>
                  <a:pt x="463" y="761"/>
                </a:lnTo>
                <a:cubicBezTo>
                  <a:pt x="407" y="761"/>
                  <a:pt x="363" y="806"/>
                  <a:pt x="363" y="861"/>
                </a:cubicBezTo>
                <a:cubicBezTo>
                  <a:pt x="363" y="917"/>
                  <a:pt x="407" y="961"/>
                  <a:pt x="463" y="961"/>
                </a:cubicBezTo>
                <a:lnTo>
                  <a:pt x="817" y="962"/>
                </a:lnTo>
                <a:lnTo>
                  <a:pt x="938" y="1083"/>
                </a:lnTo>
                <a:lnTo>
                  <a:pt x="406" y="1083"/>
                </a:lnTo>
                <a:cubicBezTo>
                  <a:pt x="351" y="1083"/>
                  <a:pt x="306" y="1127"/>
                  <a:pt x="306" y="1183"/>
                </a:cubicBezTo>
                <a:cubicBezTo>
                  <a:pt x="306" y="1238"/>
                  <a:pt x="351" y="1282"/>
                  <a:pt x="406" y="1282"/>
                </a:cubicBezTo>
                <a:lnTo>
                  <a:pt x="1139" y="1282"/>
                </a:lnTo>
                <a:lnTo>
                  <a:pt x="1285" y="1428"/>
                </a:lnTo>
                <a:lnTo>
                  <a:pt x="1452" y="1765"/>
                </a:lnTo>
                <a:lnTo>
                  <a:pt x="1094" y="1897"/>
                </a:lnTo>
                <a:lnTo>
                  <a:pt x="881" y="1897"/>
                </a:lnTo>
                <a:lnTo>
                  <a:pt x="369" y="1367"/>
                </a:lnTo>
                <a:cubicBezTo>
                  <a:pt x="330" y="1327"/>
                  <a:pt x="267" y="1326"/>
                  <a:pt x="227" y="1365"/>
                </a:cubicBezTo>
                <a:cubicBezTo>
                  <a:pt x="187" y="1403"/>
                  <a:pt x="186" y="1467"/>
                  <a:pt x="225" y="1506"/>
                </a:cubicBezTo>
                <a:lnTo>
                  <a:pt x="603" y="1897"/>
                </a:lnTo>
                <a:lnTo>
                  <a:pt x="433" y="1897"/>
                </a:lnTo>
                <a:lnTo>
                  <a:pt x="182" y="1634"/>
                </a:lnTo>
                <a:cubicBezTo>
                  <a:pt x="144" y="1594"/>
                  <a:pt x="81" y="1593"/>
                  <a:pt x="41" y="1631"/>
                </a:cubicBezTo>
                <a:cubicBezTo>
                  <a:pt x="1" y="1669"/>
                  <a:pt x="0" y="1732"/>
                  <a:pt x="38" y="1772"/>
                </a:cubicBezTo>
                <a:lnTo>
                  <a:pt x="250" y="1995"/>
                </a:lnTo>
                <a:lnTo>
                  <a:pt x="39" y="2206"/>
                </a:lnTo>
                <a:cubicBezTo>
                  <a:pt x="0" y="2245"/>
                  <a:pt x="0" y="2308"/>
                  <a:pt x="39" y="2347"/>
                </a:cubicBezTo>
                <a:cubicBezTo>
                  <a:pt x="59" y="2367"/>
                  <a:pt x="84" y="2377"/>
                  <a:pt x="110" y="2377"/>
                </a:cubicBezTo>
                <a:cubicBezTo>
                  <a:pt x="136" y="2377"/>
                  <a:pt x="161" y="2367"/>
                  <a:pt x="181" y="2347"/>
                </a:cubicBezTo>
                <a:lnTo>
                  <a:pt x="431" y="2097"/>
                </a:lnTo>
                <a:lnTo>
                  <a:pt x="602" y="2097"/>
                </a:lnTo>
                <a:lnTo>
                  <a:pt x="226" y="2473"/>
                </a:lnTo>
                <a:cubicBezTo>
                  <a:pt x="187" y="2512"/>
                  <a:pt x="187" y="2575"/>
                  <a:pt x="226" y="2614"/>
                </a:cubicBezTo>
                <a:cubicBezTo>
                  <a:pt x="245" y="2634"/>
                  <a:pt x="271" y="2643"/>
                  <a:pt x="297" y="2643"/>
                </a:cubicBezTo>
                <a:cubicBezTo>
                  <a:pt x="322" y="2643"/>
                  <a:pt x="348" y="2634"/>
                  <a:pt x="367" y="2614"/>
                </a:cubicBezTo>
                <a:lnTo>
                  <a:pt x="885" y="2097"/>
                </a:lnTo>
                <a:lnTo>
                  <a:pt x="1105" y="2097"/>
                </a:lnTo>
                <a:lnTo>
                  <a:pt x="1453" y="2217"/>
                </a:lnTo>
                <a:lnTo>
                  <a:pt x="1292" y="2562"/>
                </a:lnTo>
                <a:lnTo>
                  <a:pt x="1142" y="2711"/>
                </a:lnTo>
                <a:lnTo>
                  <a:pt x="401" y="2697"/>
                </a:lnTo>
                <a:lnTo>
                  <a:pt x="399" y="2697"/>
                </a:lnTo>
                <a:cubicBezTo>
                  <a:pt x="345" y="2697"/>
                  <a:pt x="300" y="2741"/>
                  <a:pt x="299" y="2796"/>
                </a:cubicBezTo>
                <a:cubicBezTo>
                  <a:pt x="299" y="2851"/>
                  <a:pt x="343" y="2898"/>
                  <a:pt x="398" y="2899"/>
                </a:cubicBezTo>
                <a:lnTo>
                  <a:pt x="945" y="2907"/>
                </a:lnTo>
                <a:lnTo>
                  <a:pt x="821" y="3030"/>
                </a:lnTo>
                <a:lnTo>
                  <a:pt x="458" y="3021"/>
                </a:lnTo>
                <a:cubicBezTo>
                  <a:pt x="458" y="3021"/>
                  <a:pt x="457" y="3021"/>
                  <a:pt x="456" y="3021"/>
                </a:cubicBezTo>
                <a:cubicBezTo>
                  <a:pt x="402" y="3021"/>
                  <a:pt x="357" y="3065"/>
                  <a:pt x="356" y="3119"/>
                </a:cubicBezTo>
                <a:cubicBezTo>
                  <a:pt x="355" y="3174"/>
                  <a:pt x="398" y="3220"/>
                  <a:pt x="454" y="3221"/>
                </a:cubicBezTo>
                <a:lnTo>
                  <a:pt x="761" y="3228"/>
                </a:lnTo>
                <a:lnTo>
                  <a:pt x="761" y="3527"/>
                </a:lnTo>
                <a:cubicBezTo>
                  <a:pt x="761" y="3582"/>
                  <a:pt x="806" y="3627"/>
                  <a:pt x="861" y="3627"/>
                </a:cubicBezTo>
                <a:lnTo>
                  <a:pt x="861" y="3627"/>
                </a:lnTo>
                <a:cubicBezTo>
                  <a:pt x="917" y="3627"/>
                  <a:pt x="961" y="3582"/>
                  <a:pt x="961" y="3527"/>
                </a:cubicBezTo>
                <a:lnTo>
                  <a:pt x="958" y="3172"/>
                </a:lnTo>
                <a:lnTo>
                  <a:pt x="1075" y="3052"/>
                </a:lnTo>
                <a:lnTo>
                  <a:pt x="1075" y="3583"/>
                </a:lnTo>
                <a:cubicBezTo>
                  <a:pt x="1075" y="3639"/>
                  <a:pt x="1123" y="3683"/>
                  <a:pt x="1178" y="3683"/>
                </a:cubicBezTo>
                <a:cubicBezTo>
                  <a:pt x="1234" y="3683"/>
                  <a:pt x="1280" y="3639"/>
                  <a:pt x="1280" y="3583"/>
                </a:cubicBezTo>
                <a:lnTo>
                  <a:pt x="1281" y="2854"/>
                </a:lnTo>
                <a:lnTo>
                  <a:pt x="1433" y="2703"/>
                </a:lnTo>
                <a:lnTo>
                  <a:pt x="1771" y="2538"/>
                </a:lnTo>
                <a:lnTo>
                  <a:pt x="1894" y="2900"/>
                </a:lnTo>
                <a:lnTo>
                  <a:pt x="1894" y="3111"/>
                </a:lnTo>
                <a:lnTo>
                  <a:pt x="1367" y="3621"/>
                </a:lnTo>
                <a:cubicBezTo>
                  <a:pt x="1327" y="3659"/>
                  <a:pt x="1326" y="3723"/>
                  <a:pt x="1365" y="3762"/>
                </a:cubicBezTo>
                <a:cubicBezTo>
                  <a:pt x="1384" y="3783"/>
                  <a:pt x="1411" y="3793"/>
                  <a:pt x="1437" y="3793"/>
                </a:cubicBezTo>
                <a:cubicBezTo>
                  <a:pt x="1462" y="3793"/>
                  <a:pt x="1487" y="3783"/>
                  <a:pt x="1506" y="3765"/>
                </a:cubicBezTo>
                <a:lnTo>
                  <a:pt x="1894" y="3389"/>
                </a:lnTo>
                <a:lnTo>
                  <a:pt x="1895" y="3559"/>
                </a:lnTo>
                <a:lnTo>
                  <a:pt x="1634" y="3807"/>
                </a:lnTo>
                <a:cubicBezTo>
                  <a:pt x="1594" y="3845"/>
                  <a:pt x="1593" y="3909"/>
                  <a:pt x="1631" y="3948"/>
                </a:cubicBezTo>
                <a:cubicBezTo>
                  <a:pt x="1651" y="3969"/>
                  <a:pt x="1677" y="3979"/>
                  <a:pt x="1703" y="3979"/>
                </a:cubicBezTo>
                <a:cubicBezTo>
                  <a:pt x="1728" y="3979"/>
                  <a:pt x="1753" y="3970"/>
                  <a:pt x="1772" y="3952"/>
                </a:cubicBezTo>
                <a:lnTo>
                  <a:pt x="1995" y="3739"/>
                </a:lnTo>
                <a:lnTo>
                  <a:pt x="2206" y="3950"/>
                </a:lnTo>
                <a:cubicBezTo>
                  <a:pt x="2225" y="3970"/>
                  <a:pt x="2251" y="3979"/>
                  <a:pt x="2277" y="3979"/>
                </a:cubicBezTo>
                <a:cubicBezTo>
                  <a:pt x="2302" y="3979"/>
                  <a:pt x="2328" y="3970"/>
                  <a:pt x="2347" y="3950"/>
                </a:cubicBezTo>
                <a:cubicBezTo>
                  <a:pt x="2386" y="3911"/>
                  <a:pt x="2386" y="3848"/>
                  <a:pt x="2347" y="3809"/>
                </a:cubicBezTo>
                <a:lnTo>
                  <a:pt x="2095" y="3556"/>
                </a:lnTo>
                <a:lnTo>
                  <a:pt x="2094" y="3385"/>
                </a:lnTo>
                <a:lnTo>
                  <a:pt x="2473" y="3763"/>
                </a:lnTo>
                <a:cubicBezTo>
                  <a:pt x="2492" y="3783"/>
                  <a:pt x="2518" y="3793"/>
                  <a:pt x="2543" y="3793"/>
                </a:cubicBezTo>
                <a:cubicBezTo>
                  <a:pt x="2569" y="3793"/>
                  <a:pt x="2595" y="3783"/>
                  <a:pt x="2614" y="3763"/>
                </a:cubicBezTo>
                <a:cubicBezTo>
                  <a:pt x="2653" y="3724"/>
                  <a:pt x="2653" y="3661"/>
                  <a:pt x="2614" y="3622"/>
                </a:cubicBezTo>
                <a:lnTo>
                  <a:pt x="2094" y="3102"/>
                </a:lnTo>
                <a:lnTo>
                  <a:pt x="2094" y="2901"/>
                </a:lnTo>
                <a:lnTo>
                  <a:pt x="2225" y="2538"/>
                </a:lnTo>
                <a:lnTo>
                  <a:pt x="2563" y="2705"/>
                </a:lnTo>
                <a:lnTo>
                  <a:pt x="2713" y="2856"/>
                </a:lnTo>
                <a:lnTo>
                  <a:pt x="2701" y="3592"/>
                </a:lnTo>
                <a:cubicBezTo>
                  <a:pt x="2700" y="3647"/>
                  <a:pt x="2744" y="3683"/>
                  <a:pt x="2799" y="3697"/>
                </a:cubicBezTo>
                <a:lnTo>
                  <a:pt x="2801" y="3697"/>
                </a:lnTo>
                <a:cubicBezTo>
                  <a:pt x="2855" y="3697"/>
                  <a:pt x="2900" y="3650"/>
                  <a:pt x="2901" y="3596"/>
                </a:cubicBezTo>
                <a:lnTo>
                  <a:pt x="2910" y="3053"/>
                </a:lnTo>
                <a:lnTo>
                  <a:pt x="3030" y="3173"/>
                </a:lnTo>
                <a:lnTo>
                  <a:pt x="3021" y="3531"/>
                </a:lnTo>
                <a:cubicBezTo>
                  <a:pt x="3020" y="3586"/>
                  <a:pt x="3064" y="3632"/>
                  <a:pt x="3119" y="3633"/>
                </a:cubicBezTo>
                <a:cubicBezTo>
                  <a:pt x="3120" y="3633"/>
                  <a:pt x="3121" y="3633"/>
                  <a:pt x="3121" y="3633"/>
                </a:cubicBezTo>
                <a:cubicBezTo>
                  <a:pt x="3176" y="3633"/>
                  <a:pt x="3220" y="3590"/>
                  <a:pt x="3221" y="3536"/>
                </a:cubicBezTo>
                <a:lnTo>
                  <a:pt x="3228" y="3228"/>
                </a:lnTo>
                <a:lnTo>
                  <a:pt x="3527" y="3228"/>
                </a:lnTo>
                <a:lnTo>
                  <a:pt x="3527" y="3228"/>
                </a:lnTo>
                <a:cubicBezTo>
                  <a:pt x="3582" y="3228"/>
                  <a:pt x="3627" y="3183"/>
                  <a:pt x="3627" y="3128"/>
                </a:cubicBezTo>
                <a:cubicBezTo>
                  <a:pt x="3627" y="3073"/>
                  <a:pt x="3582" y="3028"/>
                  <a:pt x="3527" y="3028"/>
                </a:cubicBezTo>
                <a:lnTo>
                  <a:pt x="3167" y="3029"/>
                </a:lnTo>
                <a:lnTo>
                  <a:pt x="3047" y="2910"/>
                </a:lnTo>
                <a:lnTo>
                  <a:pt x="3583" y="2910"/>
                </a:lnTo>
                <a:cubicBezTo>
                  <a:pt x="3639" y="2910"/>
                  <a:pt x="3683" y="2864"/>
                  <a:pt x="3683" y="2809"/>
                </a:cubicBezTo>
                <a:cubicBezTo>
                  <a:pt x="3683" y="2754"/>
                  <a:pt x="3639" y="2708"/>
                  <a:pt x="3583" y="2708"/>
                </a:cubicBezTo>
                <a:lnTo>
                  <a:pt x="2847" y="2708"/>
                </a:lnTo>
                <a:lnTo>
                  <a:pt x="2705" y="2565"/>
                </a:lnTo>
                <a:lnTo>
                  <a:pt x="2546" y="2219"/>
                </a:lnTo>
                <a:lnTo>
                  <a:pt x="2911" y="2097"/>
                </a:lnTo>
                <a:lnTo>
                  <a:pt x="3109" y="2097"/>
                </a:lnTo>
                <a:lnTo>
                  <a:pt x="3621" y="2626"/>
                </a:lnTo>
                <a:cubicBezTo>
                  <a:pt x="3641" y="2646"/>
                  <a:pt x="3667" y="2657"/>
                  <a:pt x="3693" y="2657"/>
                </a:cubicBezTo>
                <a:cubicBezTo>
                  <a:pt x="3718" y="2657"/>
                  <a:pt x="3743" y="2647"/>
                  <a:pt x="3762" y="2629"/>
                </a:cubicBezTo>
                <a:cubicBezTo>
                  <a:pt x="3802" y="2590"/>
                  <a:pt x="3803" y="2527"/>
                  <a:pt x="3765" y="2487"/>
                </a:cubicBezTo>
                <a:lnTo>
                  <a:pt x="3387" y="2097"/>
                </a:lnTo>
                <a:lnTo>
                  <a:pt x="3557" y="2097"/>
                </a:lnTo>
                <a:lnTo>
                  <a:pt x="3807" y="2359"/>
                </a:lnTo>
                <a:cubicBezTo>
                  <a:pt x="3827" y="2380"/>
                  <a:pt x="3853" y="2390"/>
                  <a:pt x="3879" y="2390"/>
                </a:cubicBezTo>
                <a:cubicBezTo>
                  <a:pt x="3904" y="2390"/>
                  <a:pt x="3929" y="2381"/>
                  <a:pt x="3948" y="2362"/>
                </a:cubicBezTo>
                <a:cubicBezTo>
                  <a:pt x="3988" y="2324"/>
                  <a:pt x="3990" y="2261"/>
                  <a:pt x="3952" y="2221"/>
                </a:cubicBezTo>
                <a:lnTo>
                  <a:pt x="3739" y="1998"/>
                </a:lnTo>
                <a:close/>
                <a:moveTo>
                  <a:pt x="2583" y="1996"/>
                </a:moveTo>
                <a:lnTo>
                  <a:pt x="2271" y="2100"/>
                </a:lnTo>
                <a:lnTo>
                  <a:pt x="2413" y="2408"/>
                </a:lnTo>
                <a:lnTo>
                  <a:pt x="2113" y="2260"/>
                </a:lnTo>
                <a:lnTo>
                  <a:pt x="1997" y="2580"/>
                </a:lnTo>
                <a:lnTo>
                  <a:pt x="1888" y="2259"/>
                </a:lnTo>
                <a:lnTo>
                  <a:pt x="1585" y="2407"/>
                </a:lnTo>
                <a:lnTo>
                  <a:pt x="1728" y="2101"/>
                </a:lnTo>
                <a:lnTo>
                  <a:pt x="1414" y="1992"/>
                </a:lnTo>
                <a:lnTo>
                  <a:pt x="1730" y="1876"/>
                </a:lnTo>
                <a:lnTo>
                  <a:pt x="1582" y="1577"/>
                </a:lnTo>
                <a:lnTo>
                  <a:pt x="1889" y="1718"/>
                </a:lnTo>
                <a:lnTo>
                  <a:pt x="1997" y="1403"/>
                </a:lnTo>
                <a:lnTo>
                  <a:pt x="2112" y="1718"/>
                </a:lnTo>
                <a:lnTo>
                  <a:pt x="2424" y="1573"/>
                </a:lnTo>
                <a:lnTo>
                  <a:pt x="2276" y="1886"/>
                </a:lnTo>
                <a:lnTo>
                  <a:pt x="2583" y="19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8" name="hierarchical-structure_350179"/>
          <p:cNvSpPr>
            <a:spLocks noChangeAspect="1"/>
          </p:cNvSpPr>
          <p:nvPr/>
        </p:nvSpPr>
        <p:spPr bwMode="auto">
          <a:xfrm>
            <a:off x="9045456" y="2803401"/>
            <a:ext cx="460708" cy="460066"/>
          </a:xfrm>
          <a:custGeom>
            <a:avLst/>
            <a:gdLst>
              <a:gd name="connsiteX0" fmla="*/ 126452 w 606933"/>
              <a:gd name="connsiteY0" fmla="*/ 239923 h 606087"/>
              <a:gd name="connsiteX1" fmla="*/ 191364 w 606933"/>
              <a:gd name="connsiteY1" fmla="*/ 239923 h 606087"/>
              <a:gd name="connsiteX2" fmla="*/ 289791 w 606933"/>
              <a:gd name="connsiteY2" fmla="*/ 336874 h 606087"/>
              <a:gd name="connsiteX3" fmla="*/ 303467 w 606933"/>
              <a:gd name="connsiteY3" fmla="*/ 345627 h 606087"/>
              <a:gd name="connsiteX4" fmla="*/ 317142 w 606933"/>
              <a:gd name="connsiteY4" fmla="*/ 336874 h 606087"/>
              <a:gd name="connsiteX5" fmla="*/ 415569 w 606933"/>
              <a:gd name="connsiteY5" fmla="*/ 239923 h 606087"/>
              <a:gd name="connsiteX6" fmla="*/ 480481 w 606933"/>
              <a:gd name="connsiteY6" fmla="*/ 239923 h 606087"/>
              <a:gd name="connsiteX7" fmla="*/ 480481 w 606933"/>
              <a:gd name="connsiteY7" fmla="*/ 404009 h 606087"/>
              <a:gd name="connsiteX8" fmla="*/ 316083 w 606933"/>
              <a:gd name="connsiteY8" fmla="*/ 404009 h 606087"/>
              <a:gd name="connsiteX9" fmla="*/ 316083 w 606933"/>
              <a:gd name="connsiteY9" fmla="*/ 441905 h 606087"/>
              <a:gd name="connsiteX10" fmla="*/ 568988 w 606933"/>
              <a:gd name="connsiteY10" fmla="*/ 441905 h 606087"/>
              <a:gd name="connsiteX11" fmla="*/ 568988 w 606933"/>
              <a:gd name="connsiteY11" fmla="*/ 505096 h 606087"/>
              <a:gd name="connsiteX12" fmla="*/ 606933 w 606933"/>
              <a:gd name="connsiteY12" fmla="*/ 505096 h 606087"/>
              <a:gd name="connsiteX13" fmla="*/ 606933 w 606933"/>
              <a:gd name="connsiteY13" fmla="*/ 606087 h 606087"/>
              <a:gd name="connsiteX14" fmla="*/ 505714 w 606933"/>
              <a:gd name="connsiteY14" fmla="*/ 606087 h 606087"/>
              <a:gd name="connsiteX15" fmla="*/ 505714 w 606933"/>
              <a:gd name="connsiteY15" fmla="*/ 505096 h 606087"/>
              <a:gd name="connsiteX16" fmla="*/ 543659 w 606933"/>
              <a:gd name="connsiteY16" fmla="*/ 505096 h 606087"/>
              <a:gd name="connsiteX17" fmla="*/ 543659 w 606933"/>
              <a:gd name="connsiteY17" fmla="*/ 467105 h 606087"/>
              <a:gd name="connsiteX18" fmla="*/ 316083 w 606933"/>
              <a:gd name="connsiteY18" fmla="*/ 467105 h 606087"/>
              <a:gd name="connsiteX19" fmla="*/ 316083 w 606933"/>
              <a:gd name="connsiteY19" fmla="*/ 505096 h 606087"/>
              <a:gd name="connsiteX20" fmla="*/ 354028 w 606933"/>
              <a:gd name="connsiteY20" fmla="*/ 505096 h 606087"/>
              <a:gd name="connsiteX21" fmla="*/ 354028 w 606933"/>
              <a:gd name="connsiteY21" fmla="*/ 606087 h 606087"/>
              <a:gd name="connsiteX22" fmla="*/ 252905 w 606933"/>
              <a:gd name="connsiteY22" fmla="*/ 606087 h 606087"/>
              <a:gd name="connsiteX23" fmla="*/ 252905 w 606933"/>
              <a:gd name="connsiteY23" fmla="*/ 505096 h 606087"/>
              <a:gd name="connsiteX24" fmla="*/ 290850 w 606933"/>
              <a:gd name="connsiteY24" fmla="*/ 505096 h 606087"/>
              <a:gd name="connsiteX25" fmla="*/ 290850 w 606933"/>
              <a:gd name="connsiteY25" fmla="*/ 467105 h 606087"/>
              <a:gd name="connsiteX26" fmla="*/ 63274 w 606933"/>
              <a:gd name="connsiteY26" fmla="*/ 467105 h 606087"/>
              <a:gd name="connsiteX27" fmla="*/ 63274 w 606933"/>
              <a:gd name="connsiteY27" fmla="*/ 505096 h 606087"/>
              <a:gd name="connsiteX28" fmla="*/ 101123 w 606933"/>
              <a:gd name="connsiteY28" fmla="*/ 505096 h 606087"/>
              <a:gd name="connsiteX29" fmla="*/ 101123 w 606933"/>
              <a:gd name="connsiteY29" fmla="*/ 606087 h 606087"/>
              <a:gd name="connsiteX30" fmla="*/ 0 w 606933"/>
              <a:gd name="connsiteY30" fmla="*/ 606087 h 606087"/>
              <a:gd name="connsiteX31" fmla="*/ 0 w 606933"/>
              <a:gd name="connsiteY31" fmla="*/ 505096 h 606087"/>
              <a:gd name="connsiteX32" fmla="*/ 37945 w 606933"/>
              <a:gd name="connsiteY32" fmla="*/ 505096 h 606087"/>
              <a:gd name="connsiteX33" fmla="*/ 37945 w 606933"/>
              <a:gd name="connsiteY33" fmla="*/ 441905 h 606087"/>
              <a:gd name="connsiteX34" fmla="*/ 290850 w 606933"/>
              <a:gd name="connsiteY34" fmla="*/ 441905 h 606087"/>
              <a:gd name="connsiteX35" fmla="*/ 290850 w 606933"/>
              <a:gd name="connsiteY35" fmla="*/ 404009 h 606087"/>
              <a:gd name="connsiteX36" fmla="*/ 126452 w 606933"/>
              <a:gd name="connsiteY36" fmla="*/ 404009 h 606087"/>
              <a:gd name="connsiteX37" fmla="*/ 303502 w 606933"/>
              <a:gd name="connsiteY37" fmla="*/ 71264 h 606087"/>
              <a:gd name="connsiteX38" fmla="*/ 250822 w 606933"/>
              <a:gd name="connsiteY38" fmla="*/ 122140 h 606087"/>
              <a:gd name="connsiteX39" fmla="*/ 303502 w 606933"/>
              <a:gd name="connsiteY39" fmla="*/ 173111 h 606087"/>
              <a:gd name="connsiteX40" fmla="*/ 356183 w 606933"/>
              <a:gd name="connsiteY40" fmla="*/ 122140 h 606087"/>
              <a:gd name="connsiteX41" fmla="*/ 303502 w 606933"/>
              <a:gd name="connsiteY41" fmla="*/ 71264 h 606087"/>
              <a:gd name="connsiteX42" fmla="*/ 303502 w 606933"/>
              <a:gd name="connsiteY42" fmla="*/ 0 h 606087"/>
              <a:gd name="connsiteX43" fmla="*/ 429955 w 606933"/>
              <a:gd name="connsiteY43" fmla="*/ 122140 h 606087"/>
              <a:gd name="connsiteX44" fmla="*/ 303502 w 606933"/>
              <a:gd name="connsiteY44" fmla="*/ 315639 h 606087"/>
              <a:gd name="connsiteX45" fmla="*/ 177049 w 606933"/>
              <a:gd name="connsiteY45" fmla="*/ 122140 h 606087"/>
              <a:gd name="connsiteX46" fmla="*/ 303502 w 606933"/>
              <a:gd name="connsiteY46" fmla="*/ 0 h 60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06933" h="606087">
                <a:moveTo>
                  <a:pt x="126452" y="239923"/>
                </a:moveTo>
                <a:lnTo>
                  <a:pt x="191364" y="239923"/>
                </a:lnTo>
                <a:cubicBezTo>
                  <a:pt x="230851" y="298209"/>
                  <a:pt x="286131" y="334566"/>
                  <a:pt x="289791" y="336874"/>
                </a:cubicBezTo>
                <a:lnTo>
                  <a:pt x="303467" y="345627"/>
                </a:lnTo>
                <a:lnTo>
                  <a:pt x="317142" y="336874"/>
                </a:lnTo>
                <a:cubicBezTo>
                  <a:pt x="320802" y="334566"/>
                  <a:pt x="376083" y="298209"/>
                  <a:pt x="415569" y="239923"/>
                </a:cubicBezTo>
                <a:lnTo>
                  <a:pt x="480481" y="239923"/>
                </a:lnTo>
                <a:lnTo>
                  <a:pt x="480481" y="404009"/>
                </a:lnTo>
                <a:lnTo>
                  <a:pt x="316083" y="404009"/>
                </a:lnTo>
                <a:lnTo>
                  <a:pt x="316083" y="441905"/>
                </a:lnTo>
                <a:lnTo>
                  <a:pt x="568988" y="441905"/>
                </a:lnTo>
                <a:lnTo>
                  <a:pt x="568988" y="505096"/>
                </a:lnTo>
                <a:lnTo>
                  <a:pt x="606933" y="505096"/>
                </a:lnTo>
                <a:lnTo>
                  <a:pt x="606933" y="606087"/>
                </a:lnTo>
                <a:lnTo>
                  <a:pt x="505714" y="606087"/>
                </a:lnTo>
                <a:lnTo>
                  <a:pt x="505714" y="505096"/>
                </a:lnTo>
                <a:lnTo>
                  <a:pt x="543659" y="505096"/>
                </a:lnTo>
                <a:lnTo>
                  <a:pt x="543659" y="467105"/>
                </a:lnTo>
                <a:lnTo>
                  <a:pt x="316083" y="467105"/>
                </a:lnTo>
                <a:lnTo>
                  <a:pt x="316083" y="505096"/>
                </a:lnTo>
                <a:lnTo>
                  <a:pt x="354028" y="505096"/>
                </a:lnTo>
                <a:lnTo>
                  <a:pt x="354028" y="606087"/>
                </a:lnTo>
                <a:lnTo>
                  <a:pt x="252905" y="606087"/>
                </a:lnTo>
                <a:lnTo>
                  <a:pt x="252905" y="505096"/>
                </a:lnTo>
                <a:lnTo>
                  <a:pt x="290850" y="505096"/>
                </a:lnTo>
                <a:lnTo>
                  <a:pt x="290850" y="467105"/>
                </a:lnTo>
                <a:lnTo>
                  <a:pt x="63274" y="467105"/>
                </a:lnTo>
                <a:lnTo>
                  <a:pt x="63274" y="505096"/>
                </a:lnTo>
                <a:lnTo>
                  <a:pt x="101123" y="505096"/>
                </a:lnTo>
                <a:lnTo>
                  <a:pt x="101123" y="606087"/>
                </a:lnTo>
                <a:lnTo>
                  <a:pt x="0" y="606087"/>
                </a:lnTo>
                <a:lnTo>
                  <a:pt x="0" y="505096"/>
                </a:lnTo>
                <a:lnTo>
                  <a:pt x="37945" y="505096"/>
                </a:lnTo>
                <a:lnTo>
                  <a:pt x="37945" y="441905"/>
                </a:lnTo>
                <a:lnTo>
                  <a:pt x="290850" y="441905"/>
                </a:lnTo>
                <a:lnTo>
                  <a:pt x="290850" y="404009"/>
                </a:lnTo>
                <a:lnTo>
                  <a:pt x="126452" y="404009"/>
                </a:lnTo>
                <a:close/>
                <a:moveTo>
                  <a:pt x="303502" y="71264"/>
                </a:moveTo>
                <a:cubicBezTo>
                  <a:pt x="274417" y="71264"/>
                  <a:pt x="250822" y="94057"/>
                  <a:pt x="250822" y="122140"/>
                </a:cubicBezTo>
                <a:cubicBezTo>
                  <a:pt x="250822" y="150318"/>
                  <a:pt x="274417" y="173111"/>
                  <a:pt x="303502" y="173111"/>
                </a:cubicBezTo>
                <a:cubicBezTo>
                  <a:pt x="332587" y="173111"/>
                  <a:pt x="356183" y="150318"/>
                  <a:pt x="356183" y="122140"/>
                </a:cubicBezTo>
                <a:cubicBezTo>
                  <a:pt x="356183" y="94057"/>
                  <a:pt x="332587" y="71264"/>
                  <a:pt x="303502" y="71264"/>
                </a:cubicBezTo>
                <a:close/>
                <a:moveTo>
                  <a:pt x="303502" y="0"/>
                </a:moveTo>
                <a:cubicBezTo>
                  <a:pt x="373326" y="0"/>
                  <a:pt x="429955" y="54723"/>
                  <a:pt x="429955" y="122140"/>
                </a:cubicBezTo>
                <a:cubicBezTo>
                  <a:pt x="429955" y="234181"/>
                  <a:pt x="303502" y="315639"/>
                  <a:pt x="303502" y="315639"/>
                </a:cubicBezTo>
                <a:cubicBezTo>
                  <a:pt x="303502" y="315639"/>
                  <a:pt x="177049" y="234181"/>
                  <a:pt x="177049" y="122140"/>
                </a:cubicBezTo>
                <a:cubicBezTo>
                  <a:pt x="177049" y="54723"/>
                  <a:pt x="233679" y="0"/>
                  <a:pt x="30350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3" name="矩形 22"/>
          <p:cNvSpPr/>
          <p:nvPr/>
        </p:nvSpPr>
        <p:spPr>
          <a:xfrm>
            <a:off x="-4876" y="6742141"/>
            <a:ext cx="3237909" cy="118104"/>
          </a:xfrm>
          <a:prstGeom prst="rect">
            <a:avLst/>
          </a:prstGeom>
          <a:solidFill>
            <a:srgbClr val="83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233034" y="6742141"/>
            <a:ext cx="8958966" cy="118104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1424592" y="6165304"/>
            <a:ext cx="968745" cy="67398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924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Text Box 2"/>
          <p:cNvSpPr txBox="1">
            <a:spLocks noChangeArrowheads="1"/>
          </p:cNvSpPr>
          <p:nvPr/>
        </p:nvSpPr>
        <p:spPr bwMode="auto">
          <a:xfrm>
            <a:off x="3808215" y="4170834"/>
            <a:ext cx="6407150" cy="648896"/>
          </a:xfrm>
          <a:prstGeom prst="rect">
            <a:avLst/>
          </a:prstGeom>
          <a:noFill/>
          <a:ln w="9525">
            <a:solidFill>
              <a:srgbClr val="0155A2"/>
            </a:solidFill>
            <a:prstDash val="sysDot"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marL="914169" lvl="2" algn="ctr" defTabSz="914169">
              <a:lnSpc>
                <a:spcPct val="120000"/>
              </a:lnSpc>
            </a:pPr>
            <a:r>
              <a:rPr lang="zh-CN" altLang="en-US" sz="1600" b="1" dirty="0" smtClean="0">
                <a:solidFill>
                  <a:srgbClr val="0155A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点击此处输入标题</a:t>
            </a:r>
            <a:endParaRPr lang="zh-CN" altLang="en-US" sz="1600" b="1" dirty="0">
              <a:solidFill>
                <a:srgbClr val="0155A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914169" lvl="2" algn="ctr" defTabSz="914169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点击此处输入产品内容描述</a:t>
            </a:r>
          </a:p>
        </p:txBody>
      </p:sp>
      <p:sp>
        <p:nvSpPr>
          <p:cNvPr id="64" name="Text Box 3"/>
          <p:cNvSpPr txBox="1">
            <a:spLocks noChangeArrowheads="1"/>
          </p:cNvSpPr>
          <p:nvPr/>
        </p:nvSpPr>
        <p:spPr bwMode="auto">
          <a:xfrm>
            <a:off x="3806627" y="3084984"/>
            <a:ext cx="6408738" cy="648896"/>
          </a:xfrm>
          <a:prstGeom prst="rect">
            <a:avLst/>
          </a:prstGeom>
          <a:noFill/>
          <a:ln w="9525">
            <a:solidFill>
              <a:srgbClr val="0155A2"/>
            </a:solidFill>
            <a:prstDash val="sysDot"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marL="914169" lvl="2" algn="ctr" defTabSz="914169">
              <a:lnSpc>
                <a:spcPct val="120000"/>
              </a:lnSpc>
            </a:pPr>
            <a:r>
              <a:rPr lang="zh-CN" altLang="en-US" sz="1600" b="1" dirty="0" smtClean="0">
                <a:solidFill>
                  <a:srgbClr val="0155A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点击此处输入标题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914169" lvl="2" algn="ctr" defTabSz="914169">
              <a:lnSpc>
                <a:spcPct val="120000"/>
              </a:lnSpc>
            </a:pP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点击此处输入产品内容描述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5" name="Text Box 4"/>
          <p:cNvSpPr txBox="1">
            <a:spLocks noChangeArrowheads="1"/>
          </p:cNvSpPr>
          <p:nvPr/>
        </p:nvSpPr>
        <p:spPr bwMode="auto">
          <a:xfrm>
            <a:off x="3806627" y="1872134"/>
            <a:ext cx="6408738" cy="648896"/>
          </a:xfrm>
          <a:prstGeom prst="rect">
            <a:avLst/>
          </a:prstGeom>
          <a:noFill/>
          <a:ln w="9525" cap="rnd">
            <a:solidFill>
              <a:srgbClr val="830062"/>
            </a:solidFill>
            <a:prstDash val="sysDot"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 marL="914169" lvl="2" algn="ctr" defTabSz="914169">
              <a:lnSpc>
                <a:spcPct val="120000"/>
              </a:lnSpc>
            </a:pPr>
            <a:r>
              <a:rPr lang="zh-CN" altLang="en-US" sz="1600" b="1" dirty="0" smtClean="0">
                <a:solidFill>
                  <a:srgbClr val="83006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点击此处输入标题</a:t>
            </a:r>
            <a:endParaRPr lang="zh-CN" altLang="en-US" sz="1600" b="1" dirty="0">
              <a:solidFill>
                <a:srgbClr val="83006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914169" lvl="2" algn="ctr" defTabSz="914169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点击此处输入产品内容描述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6" name="MH_Other_1"/>
          <p:cNvSpPr>
            <a:spLocks/>
          </p:cNvSpPr>
          <p:nvPr/>
        </p:nvSpPr>
        <p:spPr bwMode="auto">
          <a:xfrm flipV="1">
            <a:off x="2250877" y="1941984"/>
            <a:ext cx="3035300" cy="3033712"/>
          </a:xfrm>
          <a:custGeom>
            <a:avLst/>
            <a:gdLst>
              <a:gd name="T0" fmla="*/ 1349399 w 3413760"/>
              <a:gd name="T1" fmla="*/ 0 h 3413760"/>
              <a:gd name="T2" fmla="*/ 2518011 w 3413760"/>
              <a:gd name="T3" fmla="*/ 673994 h 3413760"/>
              <a:gd name="T4" fmla="*/ 1349399 w 3413760"/>
              <a:gd name="T5" fmla="*/ 1347987 h 3413760"/>
              <a:gd name="T6" fmla="*/ 1349399 w 3413760"/>
              <a:gd name="T7" fmla="*/ 0 h 3413760"/>
              <a:gd name="T8" fmla="*/ 0 60000 65536"/>
              <a:gd name="T9" fmla="*/ 0 60000 65536"/>
              <a:gd name="T10" fmla="*/ 0 60000 65536"/>
              <a:gd name="T11" fmla="*/ 0 60000 65536"/>
              <a:gd name="T12" fmla="*/ 0 w 3413760"/>
              <a:gd name="T13" fmla="*/ 0 h 3413760"/>
              <a:gd name="T14" fmla="*/ 3413760 w 3413760"/>
              <a:gd name="T15" fmla="*/ 3413760 h 34137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413760" h="3413760">
                <a:moveTo>
                  <a:pt x="1706880" y="0"/>
                </a:moveTo>
                <a:cubicBezTo>
                  <a:pt x="2316689" y="0"/>
                  <a:pt x="2880177" y="325329"/>
                  <a:pt x="3185081" y="853440"/>
                </a:cubicBezTo>
                <a:lnTo>
                  <a:pt x="1706880" y="1706880"/>
                </a:lnTo>
                <a:lnTo>
                  <a:pt x="1706880" y="0"/>
                </a:lnTo>
                <a:close/>
              </a:path>
            </a:pathLst>
          </a:custGeom>
          <a:solidFill>
            <a:srgbClr val="0155A2"/>
          </a:solidFill>
          <a:ln w="5715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defTabSz="914169"/>
            <a:endParaRPr lang="zh-CN" altLang="en-US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MH_Other_2"/>
          <p:cNvSpPr>
            <a:spLocks/>
          </p:cNvSpPr>
          <p:nvPr/>
        </p:nvSpPr>
        <p:spPr bwMode="auto">
          <a:xfrm flipV="1">
            <a:off x="2285802" y="1878484"/>
            <a:ext cx="3035300" cy="3035300"/>
          </a:xfrm>
          <a:custGeom>
            <a:avLst/>
            <a:gdLst>
              <a:gd name="T0" fmla="*/ 2518011 w 3413760"/>
              <a:gd name="T1" fmla="*/ 674699 h 3413760"/>
              <a:gd name="T2" fmla="*/ 2518011 w 3413760"/>
              <a:gd name="T3" fmla="*/ 2024097 h 3413760"/>
              <a:gd name="T4" fmla="*/ 1349399 w 3413760"/>
              <a:gd name="T5" fmla="*/ 1349399 h 3413760"/>
              <a:gd name="T6" fmla="*/ 2518011 w 3413760"/>
              <a:gd name="T7" fmla="*/ 674699 h 3413760"/>
              <a:gd name="T8" fmla="*/ 0 60000 65536"/>
              <a:gd name="T9" fmla="*/ 0 60000 65536"/>
              <a:gd name="T10" fmla="*/ 0 60000 65536"/>
              <a:gd name="T11" fmla="*/ 0 60000 65536"/>
              <a:gd name="T12" fmla="*/ 0 w 3413760"/>
              <a:gd name="T13" fmla="*/ 0 h 3413760"/>
              <a:gd name="T14" fmla="*/ 3413760 w 3413760"/>
              <a:gd name="T15" fmla="*/ 3413760 h 34137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413760" h="3413760">
                <a:moveTo>
                  <a:pt x="3185081" y="853440"/>
                </a:moveTo>
                <a:cubicBezTo>
                  <a:pt x="3489986" y="1381551"/>
                  <a:pt x="3489986" y="2032209"/>
                  <a:pt x="3185081" y="2560320"/>
                </a:cubicBezTo>
                <a:lnTo>
                  <a:pt x="1706880" y="1706880"/>
                </a:lnTo>
                <a:lnTo>
                  <a:pt x="3185081" y="853440"/>
                </a:lnTo>
                <a:close/>
              </a:path>
            </a:pathLst>
          </a:custGeom>
          <a:solidFill>
            <a:srgbClr val="0155A2"/>
          </a:solidFill>
          <a:ln w="5715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defTabSz="914169"/>
            <a:endParaRPr lang="zh-CN" altLang="en-US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MH_Other_3"/>
          <p:cNvSpPr>
            <a:spLocks/>
          </p:cNvSpPr>
          <p:nvPr/>
        </p:nvSpPr>
        <p:spPr bwMode="auto">
          <a:xfrm flipV="1">
            <a:off x="2250877" y="1816571"/>
            <a:ext cx="3035300" cy="3033713"/>
          </a:xfrm>
          <a:custGeom>
            <a:avLst/>
            <a:gdLst>
              <a:gd name="T0" fmla="*/ 2518011 w 3413760"/>
              <a:gd name="T1" fmla="*/ 2021982 h 3413760"/>
              <a:gd name="T2" fmla="*/ 1349399 w 3413760"/>
              <a:gd name="T3" fmla="*/ 2695975 h 3413760"/>
              <a:gd name="T4" fmla="*/ 1349399 w 3413760"/>
              <a:gd name="T5" fmla="*/ 1347988 h 3413760"/>
              <a:gd name="T6" fmla="*/ 2518011 w 3413760"/>
              <a:gd name="T7" fmla="*/ 2021982 h 3413760"/>
              <a:gd name="T8" fmla="*/ 0 60000 65536"/>
              <a:gd name="T9" fmla="*/ 0 60000 65536"/>
              <a:gd name="T10" fmla="*/ 0 60000 65536"/>
              <a:gd name="T11" fmla="*/ 0 60000 65536"/>
              <a:gd name="T12" fmla="*/ 0 w 3413760"/>
              <a:gd name="T13" fmla="*/ 0 h 3413760"/>
              <a:gd name="T14" fmla="*/ 3413760 w 3413760"/>
              <a:gd name="T15" fmla="*/ 3413760 h 34137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413760" h="3413760">
                <a:moveTo>
                  <a:pt x="3185081" y="2560320"/>
                </a:moveTo>
                <a:cubicBezTo>
                  <a:pt x="2880176" y="3088431"/>
                  <a:pt x="2316689" y="3413760"/>
                  <a:pt x="1706880" y="3413760"/>
                </a:cubicBezTo>
                <a:lnTo>
                  <a:pt x="1706880" y="1706880"/>
                </a:lnTo>
                <a:lnTo>
                  <a:pt x="3185081" y="2560320"/>
                </a:lnTo>
                <a:close/>
              </a:path>
            </a:pathLst>
          </a:custGeom>
          <a:solidFill>
            <a:srgbClr val="830062"/>
          </a:solidFill>
          <a:ln w="57150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defTabSz="914169"/>
            <a:endParaRPr lang="zh-CN" altLang="en-US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MH_Other_4"/>
          <p:cNvSpPr>
            <a:spLocks noChangeArrowheads="1"/>
          </p:cNvSpPr>
          <p:nvPr/>
        </p:nvSpPr>
        <p:spPr bwMode="auto">
          <a:xfrm flipV="1">
            <a:off x="2063552" y="1753071"/>
            <a:ext cx="3409950" cy="3411538"/>
          </a:xfrm>
          <a:custGeom>
            <a:avLst/>
            <a:gdLst>
              <a:gd name="T0" fmla="*/ 1705091 w 3409950"/>
              <a:gd name="T1" fmla="*/ 115580 h 3411538"/>
              <a:gd name="T2" fmla="*/ 3004590 w 3409950"/>
              <a:gd name="T3" fmla="*/ 790340 h 3411538"/>
              <a:gd name="T4" fmla="*/ 3104366 w 3409950"/>
              <a:gd name="T5" fmla="*/ 732734 h 3411538"/>
              <a:gd name="T6" fmla="*/ 3006520 w 3409950"/>
              <a:gd name="T7" fmla="*/ 954321 h 3411538"/>
              <a:gd name="T8" fmla="*/ 2754010 w 3409950"/>
              <a:gd name="T9" fmla="*/ 935013 h 3411538"/>
              <a:gd name="T10" fmla="*/ 2853746 w 3409950"/>
              <a:gd name="T11" fmla="*/ 877430 h 3411538"/>
              <a:gd name="T12" fmla="*/ 1705078 w 3409950"/>
              <a:gd name="T13" fmla="*/ 288976 h 3411538"/>
              <a:gd name="T14" fmla="*/ 1705091 w 3409950"/>
              <a:gd name="T15" fmla="*/ 115580 h 341153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409950"/>
              <a:gd name="T25" fmla="*/ 0 h 3411538"/>
              <a:gd name="T26" fmla="*/ 3409950 w 3409950"/>
              <a:gd name="T27" fmla="*/ 3411538 h 341153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409950" h="3411538">
                <a:moveTo>
                  <a:pt x="1705091" y="115580"/>
                </a:moveTo>
                <a:cubicBezTo>
                  <a:pt x="2222175" y="115618"/>
                  <a:pt x="2706920" y="367319"/>
                  <a:pt x="3004591" y="790340"/>
                </a:cubicBezTo>
                <a:lnTo>
                  <a:pt x="3104367" y="732734"/>
                </a:lnTo>
                <a:lnTo>
                  <a:pt x="3006520" y="954321"/>
                </a:lnTo>
                <a:lnTo>
                  <a:pt x="2754010" y="935013"/>
                </a:lnTo>
                <a:lnTo>
                  <a:pt x="2853746" y="877430"/>
                </a:lnTo>
                <a:cubicBezTo>
                  <a:pt x="2587633" y="507961"/>
                  <a:pt x="2160237" y="289009"/>
                  <a:pt x="1705078" y="288976"/>
                </a:cubicBezTo>
                <a:cubicBezTo>
                  <a:pt x="1705082" y="231177"/>
                  <a:pt x="1705087" y="173379"/>
                  <a:pt x="1705091" y="115580"/>
                </a:cubicBezTo>
                <a:close/>
              </a:path>
            </a:pathLst>
          </a:cu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169"/>
            <a:endParaRPr lang="zh-CN" altLang="en-US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MH_Other_5"/>
          <p:cNvSpPr>
            <a:spLocks noChangeArrowheads="1"/>
          </p:cNvSpPr>
          <p:nvPr/>
        </p:nvSpPr>
        <p:spPr bwMode="auto">
          <a:xfrm flipV="1">
            <a:off x="2098477" y="1691159"/>
            <a:ext cx="3409950" cy="3409950"/>
          </a:xfrm>
          <a:custGeom>
            <a:avLst/>
            <a:gdLst>
              <a:gd name="T0" fmla="*/ 3081430 w 3409950"/>
              <a:gd name="T1" fmla="*/ 910278 h 3409950"/>
              <a:gd name="T2" fmla="*/ 3147328 w 3409950"/>
              <a:gd name="T3" fmla="*/ 2372652 h 3409950"/>
              <a:gd name="T4" fmla="*/ 3247100 w 3409950"/>
              <a:gd name="T5" fmla="*/ 2430254 h 3409950"/>
              <a:gd name="T6" fmla="*/ 3006348 w 3409950"/>
              <a:gd name="T7" fmla="*/ 2456322 h 3409950"/>
              <a:gd name="T8" fmla="*/ 2896744 w 3409950"/>
              <a:gd name="T9" fmla="*/ 2227976 h 3409950"/>
              <a:gd name="T10" fmla="*/ 2996476 w 3409950"/>
              <a:gd name="T11" fmla="*/ 2285558 h 3409950"/>
              <a:gd name="T12" fmla="*/ 2931266 w 3409950"/>
              <a:gd name="T13" fmla="*/ 996976 h 3409950"/>
              <a:gd name="T14" fmla="*/ 3081430 w 3409950"/>
              <a:gd name="T15" fmla="*/ 910278 h 340995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409950"/>
              <a:gd name="T25" fmla="*/ 0 h 3409950"/>
              <a:gd name="T26" fmla="*/ 3409950 w 3409950"/>
              <a:gd name="T27" fmla="*/ 3409950 h 340995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409950" h="3409950">
                <a:moveTo>
                  <a:pt x="3081431" y="910278"/>
                </a:moveTo>
                <a:cubicBezTo>
                  <a:pt x="3339928" y="1358008"/>
                  <a:pt x="3364508" y="1903488"/>
                  <a:pt x="3147328" y="2372653"/>
                </a:cubicBezTo>
                <a:lnTo>
                  <a:pt x="3247100" y="2430255"/>
                </a:lnTo>
                <a:lnTo>
                  <a:pt x="3006349" y="2456323"/>
                </a:lnTo>
                <a:lnTo>
                  <a:pt x="2896744" y="2227977"/>
                </a:lnTo>
                <a:lnTo>
                  <a:pt x="2996477" y="2285558"/>
                </a:lnTo>
                <a:cubicBezTo>
                  <a:pt x="3183060" y="1870506"/>
                  <a:pt x="3158798" y="1391071"/>
                  <a:pt x="2931266" y="996976"/>
                </a:cubicBezTo>
                <a:lnTo>
                  <a:pt x="3081431" y="910278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169"/>
            <a:endParaRPr lang="zh-CN" altLang="en-US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MH_Other_6"/>
          <p:cNvSpPr>
            <a:spLocks noChangeArrowheads="1"/>
          </p:cNvSpPr>
          <p:nvPr/>
        </p:nvSpPr>
        <p:spPr bwMode="auto">
          <a:xfrm flipV="1">
            <a:off x="2063552" y="1484784"/>
            <a:ext cx="3409950" cy="3411537"/>
          </a:xfrm>
          <a:custGeom>
            <a:avLst/>
            <a:gdLst>
              <a:gd name="T0" fmla="*/ 3081434 w 3409950"/>
              <a:gd name="T1" fmla="*/ 2500857 h 3411537"/>
              <a:gd name="T2" fmla="*/ 1848116 w 3409950"/>
              <a:gd name="T3" fmla="*/ 3289495 h 3411537"/>
              <a:gd name="T4" fmla="*/ 1848125 w 3409950"/>
              <a:gd name="T5" fmla="*/ 3404701 h 3411537"/>
              <a:gd name="T6" fmla="*/ 1705085 w 3409950"/>
              <a:gd name="T7" fmla="*/ 3209259 h 3411537"/>
              <a:gd name="T8" fmla="*/ 1848096 w 3409950"/>
              <a:gd name="T9" fmla="*/ 3000145 h 3411537"/>
              <a:gd name="T10" fmla="*/ 1848104 w 3409950"/>
              <a:gd name="T11" fmla="*/ 3115305 h 3411537"/>
              <a:gd name="T12" fmla="*/ 2931288 w 3409950"/>
              <a:gd name="T13" fmla="*/ 2414127 h 3411537"/>
              <a:gd name="T14" fmla="*/ 3081434 w 3409950"/>
              <a:gd name="T15" fmla="*/ 2500857 h 341153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409950"/>
              <a:gd name="T25" fmla="*/ 0 h 3411537"/>
              <a:gd name="T26" fmla="*/ 3409950 w 3409950"/>
              <a:gd name="T27" fmla="*/ 3411537 h 341153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409950" h="3411537">
                <a:moveTo>
                  <a:pt x="3081434" y="2500857"/>
                </a:moveTo>
                <a:cubicBezTo>
                  <a:pt x="2822972" y="2948754"/>
                  <a:pt x="2362944" y="3242916"/>
                  <a:pt x="1848116" y="3289494"/>
                </a:cubicBezTo>
                <a:cubicBezTo>
                  <a:pt x="1848119" y="3327896"/>
                  <a:pt x="1848122" y="3366299"/>
                  <a:pt x="1848125" y="3404701"/>
                </a:cubicBezTo>
                <a:lnTo>
                  <a:pt x="1705085" y="3209259"/>
                </a:lnTo>
                <a:lnTo>
                  <a:pt x="1848096" y="3000144"/>
                </a:lnTo>
                <a:cubicBezTo>
                  <a:pt x="1848099" y="3038531"/>
                  <a:pt x="1848101" y="3076917"/>
                  <a:pt x="1848104" y="3115304"/>
                </a:cubicBezTo>
                <a:cubicBezTo>
                  <a:pt x="2300788" y="3069285"/>
                  <a:pt x="2703792" y="2808409"/>
                  <a:pt x="2931288" y="2414127"/>
                </a:cubicBezTo>
                <a:lnTo>
                  <a:pt x="3081434" y="2500857"/>
                </a:lnTo>
                <a:close/>
              </a:path>
            </a:pathLst>
          </a:cu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169"/>
            <a:endParaRPr lang="zh-CN" altLang="en-US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MH_SubTitle_1"/>
          <p:cNvSpPr txBox="1">
            <a:spLocks noChangeArrowheads="1"/>
          </p:cNvSpPr>
          <p:nvPr/>
        </p:nvSpPr>
        <p:spPr bwMode="auto">
          <a:xfrm>
            <a:off x="3847902" y="2303934"/>
            <a:ext cx="896938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优势</a:t>
            </a:r>
            <a:r>
              <a:rPr lang="en-US" altLang="zh-CN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1</a:t>
            </a:r>
            <a:endParaRPr lang="zh-CN" altLang="en-US" sz="12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73" name="MH_SubTitle_2"/>
          <p:cNvSpPr txBox="1">
            <a:spLocks noChangeArrowheads="1"/>
          </p:cNvSpPr>
          <p:nvPr/>
        </p:nvSpPr>
        <p:spPr bwMode="auto">
          <a:xfrm>
            <a:off x="4346377" y="3250084"/>
            <a:ext cx="790575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优势</a:t>
            </a:r>
            <a:r>
              <a:rPr lang="en-US" altLang="zh-CN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2</a:t>
            </a:r>
            <a:endParaRPr lang="zh-CN" altLang="en-US" sz="12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74" name="MH_SubTitle_3"/>
          <p:cNvSpPr txBox="1">
            <a:spLocks noChangeArrowheads="1"/>
          </p:cNvSpPr>
          <p:nvPr/>
        </p:nvSpPr>
        <p:spPr bwMode="auto">
          <a:xfrm>
            <a:off x="3854252" y="4139084"/>
            <a:ext cx="79057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优势</a:t>
            </a:r>
            <a:r>
              <a:rPr lang="en-US" altLang="zh-CN" sz="2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3</a:t>
            </a:r>
            <a:endParaRPr lang="zh-CN" altLang="en-US" sz="1200" dirty="0">
              <a:solidFill>
                <a:srgbClr val="1F497D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75" name="MH_Title_1"/>
          <p:cNvSpPr>
            <a:spLocks noChangeArrowheads="1"/>
          </p:cNvSpPr>
          <p:nvPr/>
        </p:nvSpPr>
        <p:spPr bwMode="auto">
          <a:xfrm>
            <a:off x="2081015" y="2376959"/>
            <a:ext cx="2068512" cy="2035175"/>
          </a:xfrm>
          <a:prstGeom prst="ellipse">
            <a:avLst/>
          </a:prstGeom>
          <a:solidFill>
            <a:srgbClr val="FFFFFF"/>
          </a:solidFill>
          <a:ln w="136525">
            <a:solidFill>
              <a:srgbClr val="0155A2"/>
            </a:solidFill>
            <a:prstDash val="lgDashDot"/>
            <a:round/>
            <a:headEnd/>
            <a:tailEnd/>
          </a:ln>
        </p:spPr>
        <p:txBody>
          <a:bodyPr lIns="0" tIns="0" rIns="0" bIns="0" anchor="ctr"/>
          <a:lstStyle/>
          <a:p>
            <a:pPr algn="ctr" defTabSz="914169"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产品优势</a:t>
            </a:r>
            <a:endParaRPr lang="zh-CN" altLang="en-US" sz="24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0" y="548680"/>
            <a:ext cx="335360" cy="720080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-362798" y="631422"/>
            <a:ext cx="2858398" cy="5545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产品介绍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4876" y="6742141"/>
            <a:ext cx="3237909" cy="118104"/>
          </a:xfrm>
          <a:prstGeom prst="rect">
            <a:avLst/>
          </a:prstGeom>
          <a:solidFill>
            <a:srgbClr val="83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233034" y="6742141"/>
            <a:ext cx="8958966" cy="118104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1424592" y="6165304"/>
            <a:ext cx="968745" cy="67398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051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3" grpId="0" animBg="1"/>
      <p:bldP spid="64" grpId="0" animBg="1"/>
      <p:bldP spid="6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4876" y="6742141"/>
            <a:ext cx="3237909" cy="118104"/>
          </a:xfrm>
          <a:prstGeom prst="rect">
            <a:avLst/>
          </a:prstGeom>
          <a:solidFill>
            <a:srgbClr val="830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33034" y="6742141"/>
            <a:ext cx="8958966" cy="118104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0" y="548680"/>
            <a:ext cx="335360" cy="720080"/>
          </a:xfrm>
          <a:prstGeom prst="rect">
            <a:avLst/>
          </a:prstGeom>
          <a:solidFill>
            <a:srgbClr val="015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-362798" y="631422"/>
            <a:ext cx="2858398" cy="5545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产品市场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自由: 形状 20"/>
          <p:cNvSpPr/>
          <p:nvPr/>
        </p:nvSpPr>
        <p:spPr>
          <a:xfrm>
            <a:off x="1060131" y="1251353"/>
            <a:ext cx="10086975" cy="4290251"/>
          </a:xfrm>
          <a:custGeom>
            <a:avLst/>
            <a:gdLst>
              <a:gd name="connsiteX0" fmla="*/ 0 w 10086975"/>
              <a:gd name="connsiteY0" fmla="*/ 4286250 h 4290251"/>
              <a:gd name="connsiteX1" fmla="*/ 5772150 w 10086975"/>
              <a:gd name="connsiteY1" fmla="*/ 3600450 h 4290251"/>
              <a:gd name="connsiteX2" fmla="*/ 10086975 w 10086975"/>
              <a:gd name="connsiteY2" fmla="*/ 0 h 429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86975" h="4290251">
                <a:moveTo>
                  <a:pt x="0" y="4286250"/>
                </a:moveTo>
                <a:cubicBezTo>
                  <a:pt x="2045494" y="4300537"/>
                  <a:pt x="4090988" y="4314825"/>
                  <a:pt x="5772150" y="3600450"/>
                </a:cubicBezTo>
                <a:cubicBezTo>
                  <a:pt x="7453312" y="2886075"/>
                  <a:pt x="8770143" y="1443037"/>
                  <a:pt x="10086975" y="0"/>
                </a:cubicBezTo>
              </a:path>
            </a:pathLst>
          </a:custGeom>
          <a:noFill/>
          <a:ln>
            <a:solidFill>
              <a:srgbClr val="0155A2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1241842" y="5416243"/>
            <a:ext cx="250722" cy="250722"/>
            <a:chOff x="1241842" y="5416243"/>
            <a:chExt cx="250722" cy="250722"/>
          </a:xfrm>
        </p:grpSpPr>
        <p:sp>
          <p:nvSpPr>
            <p:cNvPr id="44" name="椭圆 43"/>
            <p:cNvSpPr/>
            <p:nvPr/>
          </p:nvSpPr>
          <p:spPr>
            <a:xfrm>
              <a:off x="1241842" y="5416243"/>
              <a:ext cx="250722" cy="2507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sx="110000" sy="11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300963" y="5475364"/>
              <a:ext cx="132480" cy="132480"/>
            </a:xfrm>
            <a:prstGeom prst="ellipse">
              <a:avLst/>
            </a:prstGeom>
            <a:solidFill>
              <a:srgbClr val="830062"/>
            </a:solidFill>
            <a:ln>
              <a:noFill/>
            </a:ln>
            <a:effectLst>
              <a:outerShdw blurRad="25400" sx="115000" sy="115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375536" y="4094355"/>
            <a:ext cx="197625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830062"/>
                </a:solidFill>
              </a:rPr>
              <a:t> Add your text here please Add your text here please</a:t>
            </a:r>
            <a:endParaRPr lang="zh-CN" altLang="en-US" sz="1200" dirty="0">
              <a:solidFill>
                <a:srgbClr val="830062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95874" y="4954383"/>
            <a:ext cx="1530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830062"/>
                </a:solidFill>
                <a:latin typeface="+mj-lt"/>
              </a:rPr>
              <a:t>Text here  </a:t>
            </a:r>
            <a:endParaRPr lang="zh-CN" altLang="en-US" dirty="0">
              <a:solidFill>
                <a:srgbClr val="830062"/>
              </a:solidFill>
              <a:latin typeface="+mj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24253" y="5784850"/>
            <a:ext cx="1485900" cy="381000"/>
            <a:chOff x="624253" y="5784850"/>
            <a:chExt cx="1485900" cy="381000"/>
          </a:xfrm>
          <a:solidFill>
            <a:srgbClr val="830062"/>
          </a:solidFill>
        </p:grpSpPr>
        <p:sp>
          <p:nvSpPr>
            <p:cNvPr id="49" name="矩形: 圆角 27"/>
            <p:cNvSpPr/>
            <p:nvPr/>
          </p:nvSpPr>
          <p:spPr>
            <a:xfrm>
              <a:off x="624253" y="5784850"/>
              <a:ext cx="1485900" cy="381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35435" y="5806073"/>
              <a:ext cx="1247199" cy="33855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2016.01.23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879002" y="5364857"/>
            <a:ext cx="250722" cy="250722"/>
            <a:chOff x="3879002" y="5364857"/>
            <a:chExt cx="250722" cy="250722"/>
          </a:xfrm>
        </p:grpSpPr>
        <p:sp>
          <p:nvSpPr>
            <p:cNvPr id="52" name="椭圆 51"/>
            <p:cNvSpPr/>
            <p:nvPr/>
          </p:nvSpPr>
          <p:spPr>
            <a:xfrm>
              <a:off x="3879002" y="5364857"/>
              <a:ext cx="250722" cy="2507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sx="110000" sy="11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938123" y="5423978"/>
              <a:ext cx="132480" cy="132480"/>
            </a:xfrm>
            <a:prstGeom prst="ellipse">
              <a:avLst/>
            </a:prstGeom>
            <a:solidFill>
              <a:srgbClr val="830062"/>
            </a:solidFill>
            <a:ln>
              <a:noFill/>
            </a:ln>
            <a:effectLst>
              <a:outerShdw blurRad="25400" sx="115000" sy="115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3012696" y="4042969"/>
            <a:ext cx="1976253" cy="55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830062"/>
                </a:solidFill>
              </a:rPr>
              <a:t> Add your text here please Add your text here please</a:t>
            </a:r>
            <a:endParaRPr lang="zh-CN" altLang="en-US" sz="1200" dirty="0">
              <a:solidFill>
                <a:srgbClr val="830062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233034" y="4902997"/>
            <a:ext cx="1530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830062"/>
                </a:solidFill>
                <a:latin typeface="+mj-lt"/>
              </a:rPr>
              <a:t>Text here  </a:t>
            </a:r>
            <a:endParaRPr lang="zh-CN" altLang="en-US" dirty="0">
              <a:solidFill>
                <a:srgbClr val="830062"/>
              </a:solidFill>
              <a:latin typeface="+mj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261413" y="5733464"/>
            <a:ext cx="1485900" cy="381000"/>
            <a:chOff x="3261413" y="5733464"/>
            <a:chExt cx="1485900" cy="381000"/>
          </a:xfrm>
          <a:solidFill>
            <a:srgbClr val="830062"/>
          </a:solidFill>
        </p:grpSpPr>
        <p:sp>
          <p:nvSpPr>
            <p:cNvPr id="57" name="矩形: 圆角 31"/>
            <p:cNvSpPr/>
            <p:nvPr/>
          </p:nvSpPr>
          <p:spPr>
            <a:xfrm>
              <a:off x="3261413" y="5733464"/>
              <a:ext cx="1485900" cy="381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372595" y="5754687"/>
              <a:ext cx="1247199" cy="33855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2016.03.09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426803" y="4836476"/>
            <a:ext cx="250722" cy="250722"/>
            <a:chOff x="6426803" y="4836476"/>
            <a:chExt cx="250722" cy="250722"/>
          </a:xfrm>
        </p:grpSpPr>
        <p:sp>
          <p:nvSpPr>
            <p:cNvPr id="60" name="椭圆 59"/>
            <p:cNvSpPr/>
            <p:nvPr/>
          </p:nvSpPr>
          <p:spPr>
            <a:xfrm>
              <a:off x="6426803" y="4836476"/>
              <a:ext cx="250722" cy="2507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sx="110000" sy="11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6485924" y="4895597"/>
              <a:ext cx="132480" cy="132480"/>
            </a:xfrm>
            <a:prstGeom prst="ellipse">
              <a:avLst/>
            </a:prstGeom>
            <a:solidFill>
              <a:srgbClr val="0155A2"/>
            </a:solidFill>
            <a:ln>
              <a:noFill/>
            </a:ln>
            <a:effectLst>
              <a:outerShdw blurRad="25400" sx="115000" sy="115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5560497" y="3514588"/>
            <a:ext cx="197625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0155A2"/>
                </a:solidFill>
              </a:rPr>
              <a:t> Add your text here please Add your text here please</a:t>
            </a:r>
            <a:endParaRPr lang="zh-CN" altLang="en-US" sz="1200" dirty="0">
              <a:solidFill>
                <a:srgbClr val="0155A2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780835" y="4374616"/>
            <a:ext cx="1530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155A2"/>
                </a:solidFill>
                <a:latin typeface="+mj-lt"/>
              </a:rPr>
              <a:t>Text here  </a:t>
            </a:r>
            <a:endParaRPr lang="zh-CN" altLang="en-US" dirty="0">
              <a:solidFill>
                <a:srgbClr val="0155A2"/>
              </a:solidFill>
              <a:latin typeface="+mj-lt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809214" y="5205083"/>
            <a:ext cx="1485900" cy="381000"/>
            <a:chOff x="5809214" y="5205083"/>
            <a:chExt cx="1485900" cy="381000"/>
          </a:xfrm>
          <a:solidFill>
            <a:srgbClr val="0155A2"/>
          </a:solidFill>
        </p:grpSpPr>
        <p:sp>
          <p:nvSpPr>
            <p:cNvPr id="65" name="矩形: 圆角 38"/>
            <p:cNvSpPr/>
            <p:nvPr/>
          </p:nvSpPr>
          <p:spPr>
            <a:xfrm>
              <a:off x="5809214" y="5205083"/>
              <a:ext cx="1485900" cy="381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5920396" y="5226306"/>
              <a:ext cx="1247199" cy="33855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2016.06.22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808630" y="3403740"/>
            <a:ext cx="250722" cy="250722"/>
            <a:chOff x="8808630" y="3403740"/>
            <a:chExt cx="250722" cy="250722"/>
          </a:xfrm>
        </p:grpSpPr>
        <p:sp>
          <p:nvSpPr>
            <p:cNvPr id="68" name="椭圆 67"/>
            <p:cNvSpPr/>
            <p:nvPr/>
          </p:nvSpPr>
          <p:spPr>
            <a:xfrm>
              <a:off x="8808630" y="3403740"/>
              <a:ext cx="250722" cy="2507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sx="110000" sy="11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8867751" y="3462861"/>
              <a:ext cx="132480" cy="132480"/>
            </a:xfrm>
            <a:prstGeom prst="ellipse">
              <a:avLst/>
            </a:prstGeom>
            <a:solidFill>
              <a:srgbClr val="0155A2"/>
            </a:solidFill>
            <a:ln>
              <a:noFill/>
            </a:ln>
            <a:effectLst>
              <a:outerShdw blurRad="25400" sx="115000" sy="115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7948375" y="4072494"/>
            <a:ext cx="1976253" cy="55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0155A2"/>
                </a:solidFill>
              </a:rPr>
              <a:t> Add your text here please Add your text here please</a:t>
            </a:r>
            <a:endParaRPr lang="zh-CN" altLang="en-US" sz="1200" dirty="0">
              <a:solidFill>
                <a:srgbClr val="0155A2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173785" y="3727166"/>
            <a:ext cx="1530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155A2"/>
                </a:solidFill>
                <a:latin typeface="+mj-lt"/>
              </a:rPr>
              <a:t>Text here  </a:t>
            </a:r>
            <a:endParaRPr lang="zh-CN" altLang="en-US" dirty="0">
              <a:solidFill>
                <a:srgbClr val="0155A2"/>
              </a:solidFill>
              <a:latin typeface="+mj-lt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8195804" y="2886234"/>
            <a:ext cx="1485900" cy="381000"/>
            <a:chOff x="8191041" y="3772347"/>
            <a:chExt cx="1485900" cy="381000"/>
          </a:xfrm>
          <a:solidFill>
            <a:srgbClr val="0155A2"/>
          </a:solidFill>
        </p:grpSpPr>
        <p:sp>
          <p:nvSpPr>
            <p:cNvPr id="73" name="矩形: 圆角 45"/>
            <p:cNvSpPr/>
            <p:nvPr/>
          </p:nvSpPr>
          <p:spPr>
            <a:xfrm>
              <a:off x="8191041" y="3772347"/>
              <a:ext cx="1485900" cy="381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8302223" y="3793570"/>
              <a:ext cx="1247199" cy="33855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2016.09.27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0464298" y="1750466"/>
            <a:ext cx="250722" cy="250722"/>
            <a:chOff x="10778960" y="2827673"/>
            <a:chExt cx="250722" cy="250722"/>
          </a:xfrm>
        </p:grpSpPr>
        <p:sp>
          <p:nvSpPr>
            <p:cNvPr id="76" name="椭圆 75"/>
            <p:cNvSpPr/>
            <p:nvPr/>
          </p:nvSpPr>
          <p:spPr>
            <a:xfrm>
              <a:off x="10778960" y="2827673"/>
              <a:ext cx="250722" cy="2507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sx="110000" sy="11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10838081" y="2886794"/>
              <a:ext cx="132480" cy="132480"/>
            </a:xfrm>
            <a:prstGeom prst="ellipse">
              <a:avLst/>
            </a:prstGeom>
            <a:solidFill>
              <a:srgbClr val="0155A2"/>
            </a:solidFill>
            <a:ln>
              <a:noFill/>
            </a:ln>
            <a:effectLst>
              <a:outerShdw blurRad="25400" sx="115000" sy="115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9610877" y="2351255"/>
            <a:ext cx="1976253" cy="55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0155A2"/>
                </a:solidFill>
              </a:rPr>
              <a:t> Add your text here please Add your text here please</a:t>
            </a:r>
            <a:endParaRPr lang="zh-CN" altLang="en-US" sz="1200" dirty="0">
              <a:solidFill>
                <a:srgbClr val="0155A2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834191" y="2026923"/>
            <a:ext cx="1530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155A2"/>
                </a:solidFill>
                <a:latin typeface="+mj-lt"/>
              </a:rPr>
              <a:t>Text here  </a:t>
            </a:r>
            <a:endParaRPr lang="zh-CN" altLang="en-US" dirty="0">
              <a:solidFill>
                <a:srgbClr val="0155A2"/>
              </a:solidFill>
              <a:latin typeface="+mj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9854698" y="1255556"/>
            <a:ext cx="1485900" cy="381000"/>
            <a:chOff x="10161371" y="3196280"/>
            <a:chExt cx="1485900" cy="381000"/>
          </a:xfrm>
          <a:solidFill>
            <a:srgbClr val="0155A2"/>
          </a:solidFill>
        </p:grpSpPr>
        <p:sp>
          <p:nvSpPr>
            <p:cNvPr id="81" name="矩形: 圆角 52"/>
            <p:cNvSpPr/>
            <p:nvPr/>
          </p:nvSpPr>
          <p:spPr>
            <a:xfrm>
              <a:off x="10161371" y="3196280"/>
              <a:ext cx="1485900" cy="381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10272553" y="3217503"/>
              <a:ext cx="1247199" cy="33855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2016.12.23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83" name="矩形 82"/>
          <p:cNvSpPr/>
          <p:nvPr/>
        </p:nvSpPr>
        <p:spPr>
          <a:xfrm>
            <a:off x="11424592" y="6165304"/>
            <a:ext cx="968745" cy="67398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596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6" grpId="0"/>
      <p:bldP spid="47" grpId="0"/>
      <p:bldP spid="54" grpId="0"/>
      <p:bldP spid="55" grpId="0"/>
      <p:bldP spid="62" grpId="0"/>
      <p:bldP spid="63" grpId="0"/>
      <p:bldP spid="70" grpId="0"/>
      <p:bldP spid="71" grpId="0"/>
      <p:bldP spid="78" grpId="0"/>
      <p:bldP spid="7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702</TotalTime>
  <Words>1357</Words>
  <Application>Microsoft Office PowerPoint</Application>
  <PresentationFormat>宽屏</PresentationFormat>
  <Paragraphs>200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宋体</vt:lpstr>
      <vt:lpstr>微软雅黑</vt:lpstr>
      <vt:lpstr>微软雅黑 Light</vt:lpstr>
      <vt:lpstr>幼圆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不二臣PPT设计</dc:creator>
  <cp:keywords>www.51pptmoban.com</cp:keywords>
  <cp:lastModifiedBy>YANGS</cp:lastModifiedBy>
  <cp:revision>83</cp:revision>
  <dcterms:created xsi:type="dcterms:W3CDTF">2017-07-19T02:35:27Z</dcterms:created>
  <dcterms:modified xsi:type="dcterms:W3CDTF">2017-08-30T14:20:22Z</dcterms:modified>
</cp:coreProperties>
</file>