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7" r:id="rId5"/>
    <p:sldId id="258" r:id="rId6"/>
    <p:sldId id="261" r:id="rId7"/>
    <p:sldId id="264" r:id="rId8"/>
    <p:sldId id="266" r:id="rId9"/>
    <p:sldId id="259" r:id="rId10"/>
    <p:sldId id="262" r:id="rId11"/>
    <p:sldId id="265" r:id="rId12"/>
    <p:sldId id="268" r:id="rId13"/>
    <p:sldId id="269" r:id="rId14"/>
    <p:sldId id="271" r:id="rId15"/>
    <p:sldId id="270" r:id="rId16"/>
    <p:sldId id="263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3A46"/>
    <a:srgbClr val="471707"/>
    <a:srgbClr val="474755"/>
    <a:srgbClr val="652D1E"/>
    <a:srgbClr val="595959"/>
    <a:srgbClr val="383848"/>
    <a:srgbClr val="32323C"/>
    <a:srgbClr val="373737"/>
    <a:srgbClr val="515161"/>
    <a:srgbClr val="4E4E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>
        <p:guide orient="horz" pos="175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201-41F9-96FD-BD0201198DF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652D1E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l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201-41F9-96FD-BD0201198DF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bg2">
                  <a:lumMod val="2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B201-41F9-96FD-BD0201198D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716380464"/>
        <c:axId val="-716376656"/>
      </c:lineChart>
      <c:catAx>
        <c:axId val="-7163804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716376656"/>
        <c:crosses val="autoZero"/>
        <c:auto val="1"/>
        <c:lblAlgn val="ctr"/>
        <c:lblOffset val="100"/>
        <c:noMultiLvlLbl val="0"/>
      </c:catAx>
      <c:valAx>
        <c:axId val="-7163766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2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163804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>
                  <a:lumMod val="9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04F-4BEE-AFB1-F2E83CC29A30}"/>
              </c:ext>
            </c:extLst>
          </c:dPt>
          <c:dPt>
            <c:idx val="1"/>
            <c:bubble3D val="0"/>
            <c:spPr>
              <a:solidFill>
                <a:schemeClr val="bg1">
                  <a:alpha val="3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04F-4BEE-AFB1-F2E83CC29A30}"/>
              </c:ext>
            </c:extLst>
          </c:dPt>
          <c:dPt>
            <c:idx val="2"/>
            <c:bubble3D val="0"/>
            <c:spPr>
              <a:solidFill>
                <a:schemeClr val="bg1">
                  <a:alpha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704F-4BEE-AFB1-F2E83CC29A30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04F-4BEE-AFB1-F2E83CC29A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3FDB63D-BBB7-4067-87EB-E49EF00A5F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626F7316-5479-4867-B97B-35D85CFD97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120FBB1-C34F-457F-84DB-960805CE32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B0729-F2F5-4A7C-A051-10CB8D0BB763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13B08CA-33D5-48DA-8AD0-E8D1BC779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16BD11C4-3C42-45BB-9259-82DB69202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7EF4-A319-48D3-A275-8AD6AA71D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82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5ACDC1-4125-48F2-B6B1-BA6870F70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C4D3093-4E73-4B43-B10A-12912DD55F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0E6D5B3-2474-418C-B842-6BE64D5D5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B0729-F2F5-4A7C-A051-10CB8D0BB763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700DF9B-3BA7-41FC-A4D2-774F77EDA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DB6F0DC-8B98-4301-9F5B-6229C1529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7EF4-A319-48D3-A275-8AD6AA71D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7869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B02A1754-2A1F-4635-AE76-C58BEECD9A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7E89877A-CE75-47E8-BE02-A6FB050BC0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92CA7DD-8048-44AA-899F-C11681444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B0729-F2F5-4A7C-A051-10CB8D0BB763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3E5AC0-CE79-4332-9506-2FD24D527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98D98C3-27B6-4E45-BEB9-325010D1F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7EF4-A319-48D3-A275-8AD6AA71D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892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C6C648A-2FDF-4E7D-B92E-68EF3D1A2F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7572002-A919-40A0-AD6D-C4EDC16D6C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D22F561-5704-4A75-80CE-72AFAAAC2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B0729-F2F5-4A7C-A051-10CB8D0BB763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A941A5-E7E2-42DB-8AA4-B3E89A51A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DC4C759-C541-4B1D-A688-71946E7BC5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7EF4-A319-48D3-A275-8AD6AA71D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346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751FC60-0C6B-4A05-B510-57569C6995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A12EB3E8-19D3-4B7C-8EB5-7DCF27D052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7B5ADF6-4E3F-4365-80FD-F9271D294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B0729-F2F5-4A7C-A051-10CB8D0BB763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1B9CB15-7A0B-4424-84E9-AC2612EB0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A3D137-F1F7-4F59-B826-6FF6ECAE9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7EF4-A319-48D3-A275-8AD6AA71D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036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2E7BF8B-B8C2-4EB0-B39C-54F60234F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1EAC01C-FCF8-4C14-A62B-C21E162A0A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0D422B59-CA90-49FA-9E9F-F80B41D679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C55F8CC-E099-411A-92D3-DF2BD7A42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B0729-F2F5-4A7C-A051-10CB8D0BB763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65CE1C78-4264-4279-9F90-CC9AF02342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014867B-6254-4741-9DCB-58CAD0A42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7EF4-A319-48D3-A275-8AD6AA71D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5227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75ADBD-C4E4-4476-9781-30B580A55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10B6D396-6986-4B40-A0EB-8C70B0CFF8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3F88A01-7504-4419-B56B-13C7DD5468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2DF2F620-1A92-431A-96C3-B1C3FA92E4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3A934C3D-BFA3-4A5D-BAC3-F73303CB9D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D017582D-3324-4C44-9094-B833A36FC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B0729-F2F5-4A7C-A051-10CB8D0BB763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4AE2FEB0-752D-4152-9CCE-081903535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1E3EAE09-A726-47FC-82CB-081BEA542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7EF4-A319-48D3-A275-8AD6AA71D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730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C68FF83-4739-487C-B3D7-226DF7E77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D7198D81-226F-4A94-9651-E971E9032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B0729-F2F5-4A7C-A051-10CB8D0BB763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8FCC004-9F99-423E-A223-CC18ABF3F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196EBC8-D9D9-467E-A9CC-3FD3B6DED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7EF4-A319-48D3-A275-8AD6AA71D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1164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C77A16B-DAD6-4527-8E9F-757932C07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B0729-F2F5-4A7C-A051-10CB8D0BB763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6F7F2FC-9C80-4FCA-AE59-752EDC483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080D8F1-755F-4A6F-8472-DB02079494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7EF4-A319-48D3-A275-8AD6AA71D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850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364FCC3-01BD-4FE2-8B52-AFD2E4FDD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F2FDD50-2BBB-4A30-A1F0-3101BF03FC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F08BB70-B98A-4BEA-8AFA-82C818BEFC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6687FBB-A719-42BB-86CC-FD0ABC483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B0729-F2F5-4A7C-A051-10CB8D0BB763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068B7FD-53C2-4E78-8FDB-BE98C430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B4DEDBB-5D3C-47DA-9C15-AA6D2E6C1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7EF4-A319-48D3-A275-8AD6AA71D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351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1769746-64DF-423A-842B-09878489E4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475AE692-0DF4-4CBE-B365-6B1E7615C3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1128F25E-EF7D-456F-9EB3-1EACDC59DF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1FC39E04-EADB-429C-B8EE-5B425DD4C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B0729-F2F5-4A7C-A051-10CB8D0BB763}" type="datetimeFigureOut">
              <a:rPr lang="zh-CN" altLang="en-US" smtClean="0"/>
              <a:t>2017/8/31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ECE8E80-B28D-44E1-A828-94E42843D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A6B4901-3D3F-4276-88A7-C6C054781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907EF4-A319-48D3-A275-8AD6AA71DB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098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132FA6C6-6387-477E-B310-6B1D45F38F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20EBE6A-C697-4ECC-AE95-BAF2CBEA63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C761154-DB46-4E1E-B9E1-01122FCFAD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FE2B0729-F2F5-4A7C-A051-10CB8D0BB763}" type="datetimeFigureOut">
              <a:rPr lang="zh-CN" altLang="en-US" smtClean="0"/>
              <a:pPr/>
              <a:t>2017/8/31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285AD9F-688D-4DFF-BE6C-EBDDD6A692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A93EF52-B317-442E-9C61-482ACBE661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</a:lstStyle>
          <a:p>
            <a:fld id="{DA907EF4-A319-48D3-A275-8AD6AA71DB49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36784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Light" panose="020B0502040204020203" pitchFamily="34" charset="-122"/>
          <a:ea typeface="微软雅黑 Light" panose="020B0502040204020203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9975.html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7130142-676A-4B74-8FAA-59C2C0E748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8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xmlns="" id="{3F8A6D98-9828-40D1-B6A0-78BCC5ED5A4E}"/>
              </a:ext>
            </a:extLst>
          </p:cNvPr>
          <p:cNvSpPr/>
          <p:nvPr/>
        </p:nvSpPr>
        <p:spPr>
          <a:xfrm>
            <a:off x="1" y="0"/>
            <a:ext cx="7502769" cy="6858000"/>
          </a:xfrm>
          <a:custGeom>
            <a:avLst/>
            <a:gdLst>
              <a:gd name="connsiteX0" fmla="*/ 0 w 7502769"/>
              <a:gd name="connsiteY0" fmla="*/ 0 h 6858000"/>
              <a:gd name="connsiteX1" fmla="*/ 6606382 w 7502769"/>
              <a:gd name="connsiteY1" fmla="*/ 0 h 6858000"/>
              <a:gd name="connsiteX2" fmla="*/ 6656652 w 7502769"/>
              <a:gd name="connsiteY2" fmla="*/ 87427 h 6858000"/>
              <a:gd name="connsiteX3" fmla="*/ 7502769 w 7502769"/>
              <a:gd name="connsiteY3" fmla="*/ 3429000 h 6858000"/>
              <a:gd name="connsiteX4" fmla="*/ 6656652 w 7502769"/>
              <a:gd name="connsiteY4" fmla="*/ 6770573 h 6858000"/>
              <a:gd name="connsiteX5" fmla="*/ 6606382 w 7502769"/>
              <a:gd name="connsiteY5" fmla="*/ 6858000 h 6858000"/>
              <a:gd name="connsiteX6" fmla="*/ 0 w 750276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02769" h="6858000">
                <a:moveTo>
                  <a:pt x="0" y="0"/>
                </a:moveTo>
                <a:lnTo>
                  <a:pt x="6606382" y="0"/>
                </a:lnTo>
                <a:lnTo>
                  <a:pt x="6656652" y="87427"/>
                </a:lnTo>
                <a:cubicBezTo>
                  <a:pt x="7196259" y="1080754"/>
                  <a:pt x="7502769" y="2219082"/>
                  <a:pt x="7502769" y="3429000"/>
                </a:cubicBezTo>
                <a:cubicBezTo>
                  <a:pt x="7502769" y="4638918"/>
                  <a:pt x="7196259" y="5777247"/>
                  <a:pt x="6656652" y="6770573"/>
                </a:cubicBezTo>
                <a:lnTo>
                  <a:pt x="660638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C37DFE47-751F-4A22-890C-0DC782FB858B}"/>
              </a:ext>
            </a:extLst>
          </p:cNvPr>
          <p:cNvSpPr txBox="1"/>
          <p:nvPr/>
        </p:nvSpPr>
        <p:spPr>
          <a:xfrm>
            <a:off x="1508646" y="2734861"/>
            <a:ext cx="4676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2">
                    <a:lumMod val="25000"/>
                  </a:schemeClr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2018</a:t>
            </a:r>
            <a:r>
              <a:rPr lang="zh-CN" altLang="en-US" sz="3600" dirty="0">
                <a:solidFill>
                  <a:schemeClr val="bg2">
                    <a:lumMod val="25000"/>
                  </a:schemeClr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寻月新征程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56F7D187-4A8F-4F35-BE8B-E6F0CC3E343E}"/>
              </a:ext>
            </a:extLst>
          </p:cNvPr>
          <p:cNvSpPr txBox="1"/>
          <p:nvPr/>
        </p:nvSpPr>
        <p:spPr>
          <a:xfrm>
            <a:off x="2288345" y="3476809"/>
            <a:ext cx="31167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2">
                    <a:lumMod val="10000"/>
                  </a:schemeClr>
                </a:solidFill>
                <a:latin typeface="微软雅黑 Light" panose="020B0502040204020203" pitchFamily="34" charset="-122"/>
                <a:ea typeface="创艺简细圆" pitchFamily="2" charset="-122"/>
              </a:rPr>
              <a:t>What is the real life we need?</a:t>
            </a:r>
            <a:endParaRPr lang="zh-CN" altLang="en-US" sz="1400" dirty="0">
              <a:solidFill>
                <a:schemeClr val="bg2">
                  <a:lumMod val="10000"/>
                </a:schemeClr>
              </a:solidFill>
              <a:latin typeface="微软雅黑 Light" panose="020B0502040204020203" pitchFamily="34" charset="-122"/>
              <a:ea typeface="创艺简细圆" pitchFamily="2" charset="-122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xmlns="" id="{B9F222E7-8A17-4D9E-84CA-C4F3CA12013A}"/>
              </a:ext>
            </a:extLst>
          </p:cNvPr>
          <p:cNvSpPr/>
          <p:nvPr/>
        </p:nvSpPr>
        <p:spPr>
          <a:xfrm>
            <a:off x="1107440" y="2809822"/>
            <a:ext cx="1036319" cy="1036319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50000"/>
                </a:schemeClr>
              </a:gs>
              <a:gs pos="43000">
                <a:schemeClr val="bg2">
                  <a:lumMod val="2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70575BAE-DA53-447F-B4F4-DD5768C159B9}"/>
              </a:ext>
            </a:extLst>
          </p:cNvPr>
          <p:cNvCxnSpPr>
            <a:cxnSpLocks/>
          </p:cNvCxnSpPr>
          <p:nvPr/>
        </p:nvCxnSpPr>
        <p:spPr>
          <a:xfrm>
            <a:off x="2288345" y="3429000"/>
            <a:ext cx="311677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448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E6B09F7C-E17C-42F5-A3FD-CA73D69379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538" t="1470"/>
          <a:stretch>
            <a:fillRect/>
          </a:stretch>
        </p:blipFill>
        <p:spPr>
          <a:xfrm>
            <a:off x="0" y="0"/>
            <a:ext cx="3705828" cy="6858000"/>
          </a:xfrm>
          <a:custGeom>
            <a:avLst/>
            <a:gdLst>
              <a:gd name="connsiteX0" fmla="*/ 0 w 3705828"/>
              <a:gd name="connsiteY0" fmla="*/ 0 h 6858000"/>
              <a:gd name="connsiteX1" fmla="*/ 3705828 w 3705828"/>
              <a:gd name="connsiteY1" fmla="*/ 0 h 6858000"/>
              <a:gd name="connsiteX2" fmla="*/ 3705828 w 3705828"/>
              <a:gd name="connsiteY2" fmla="*/ 6858000 h 6858000"/>
              <a:gd name="connsiteX3" fmla="*/ 0 w 370582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05828" h="6858000">
                <a:moveTo>
                  <a:pt x="0" y="0"/>
                </a:moveTo>
                <a:lnTo>
                  <a:pt x="3705828" y="0"/>
                </a:lnTo>
                <a:lnTo>
                  <a:pt x="3705828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E3415A76-13DD-46EE-89B1-389D492453E8}"/>
              </a:ext>
            </a:extLst>
          </p:cNvPr>
          <p:cNvSpPr txBox="1"/>
          <p:nvPr/>
        </p:nvSpPr>
        <p:spPr>
          <a:xfrm>
            <a:off x="5010101" y="4365207"/>
            <a:ext cx="63892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the message add the message add the message add the message add the message add the message.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D768593D-6DE2-4DB5-A2C7-C3428A7C485C}"/>
              </a:ext>
            </a:extLst>
          </p:cNvPr>
          <p:cNvSpPr txBox="1"/>
          <p:nvPr/>
        </p:nvSpPr>
        <p:spPr>
          <a:xfrm>
            <a:off x="5010101" y="5094412"/>
            <a:ext cx="63892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the message add the message add the message add the message add the message add the message.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1EA1497B-D5D6-40FE-9728-7745C9B243B4}"/>
              </a:ext>
            </a:extLst>
          </p:cNvPr>
          <p:cNvSpPr txBox="1"/>
          <p:nvPr/>
        </p:nvSpPr>
        <p:spPr>
          <a:xfrm>
            <a:off x="5010101" y="5823617"/>
            <a:ext cx="63892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the message add the message add the message add the message add the message add the message.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xmlns="" id="{A6CCBF87-3ACB-48F8-97E9-AD5F3A5E0510}"/>
              </a:ext>
            </a:extLst>
          </p:cNvPr>
          <p:cNvSpPr/>
          <p:nvPr/>
        </p:nvSpPr>
        <p:spPr>
          <a:xfrm>
            <a:off x="4709038" y="4405873"/>
            <a:ext cx="45719" cy="441888"/>
          </a:xfrm>
          <a:prstGeom prst="round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0233C321-5B0F-40E4-8FBE-EC510A4F5A9F}"/>
              </a:ext>
            </a:extLst>
          </p:cNvPr>
          <p:cNvSpPr/>
          <p:nvPr/>
        </p:nvSpPr>
        <p:spPr>
          <a:xfrm>
            <a:off x="4709038" y="5135078"/>
            <a:ext cx="45719" cy="441888"/>
          </a:xfrm>
          <a:prstGeom prst="round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5288D963-04DF-4101-B095-68426E82C237}"/>
              </a:ext>
            </a:extLst>
          </p:cNvPr>
          <p:cNvSpPr/>
          <p:nvPr/>
        </p:nvSpPr>
        <p:spPr>
          <a:xfrm>
            <a:off x="4709038" y="5864283"/>
            <a:ext cx="45719" cy="441888"/>
          </a:xfrm>
          <a:prstGeom prst="round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538D3D4-D67B-4F09-8F53-58A700374B5C}"/>
              </a:ext>
            </a:extLst>
          </p:cNvPr>
          <p:cNvSpPr/>
          <p:nvPr/>
        </p:nvSpPr>
        <p:spPr>
          <a:xfrm>
            <a:off x="4489240" y="1"/>
            <a:ext cx="520861" cy="2499167"/>
          </a:xfrm>
          <a:prstGeom prst="rect">
            <a:avLst/>
          </a:prstGeom>
          <a:solidFill>
            <a:srgbClr val="323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935F55C-1679-4B3B-A4CA-3BA4CB385CD2}"/>
              </a:ext>
            </a:extLst>
          </p:cNvPr>
          <p:cNvSpPr/>
          <p:nvPr/>
        </p:nvSpPr>
        <p:spPr>
          <a:xfrm>
            <a:off x="5554111" y="1"/>
            <a:ext cx="520861" cy="2162400"/>
          </a:xfrm>
          <a:prstGeom prst="rect">
            <a:avLst/>
          </a:prstGeom>
          <a:solidFill>
            <a:srgbClr val="323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DD2A8C7-1125-44F8-BE5A-213E4BEF7661}"/>
              </a:ext>
            </a:extLst>
          </p:cNvPr>
          <p:cNvSpPr/>
          <p:nvPr/>
        </p:nvSpPr>
        <p:spPr>
          <a:xfrm>
            <a:off x="6618982" y="1"/>
            <a:ext cx="520861" cy="3669175"/>
          </a:xfrm>
          <a:prstGeom prst="rect">
            <a:avLst/>
          </a:prstGeom>
          <a:solidFill>
            <a:srgbClr val="323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E97274E1-B2D1-44AE-9753-7C2E5EB3AA19}"/>
              </a:ext>
            </a:extLst>
          </p:cNvPr>
          <p:cNvSpPr/>
          <p:nvPr/>
        </p:nvSpPr>
        <p:spPr>
          <a:xfrm>
            <a:off x="7683853" y="0"/>
            <a:ext cx="520861" cy="1620457"/>
          </a:xfrm>
          <a:prstGeom prst="rect">
            <a:avLst/>
          </a:prstGeom>
          <a:solidFill>
            <a:srgbClr val="323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B191154D-AD57-4EA8-9879-1859F3D44E13}"/>
              </a:ext>
            </a:extLst>
          </p:cNvPr>
          <p:cNvSpPr/>
          <p:nvPr/>
        </p:nvSpPr>
        <p:spPr>
          <a:xfrm>
            <a:off x="8748724" y="1"/>
            <a:ext cx="520861" cy="2578927"/>
          </a:xfrm>
          <a:prstGeom prst="rect">
            <a:avLst/>
          </a:prstGeom>
          <a:solidFill>
            <a:srgbClr val="323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F5AB331-C5DE-4575-9AF4-8CACB7BFCB85}"/>
              </a:ext>
            </a:extLst>
          </p:cNvPr>
          <p:cNvSpPr/>
          <p:nvPr/>
        </p:nvSpPr>
        <p:spPr>
          <a:xfrm>
            <a:off x="9813595" y="0"/>
            <a:ext cx="520861" cy="620361"/>
          </a:xfrm>
          <a:prstGeom prst="rect">
            <a:avLst/>
          </a:prstGeom>
          <a:solidFill>
            <a:srgbClr val="323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3241AA9-3102-446E-A607-5A5294DFABAD}"/>
              </a:ext>
            </a:extLst>
          </p:cNvPr>
          <p:cNvSpPr/>
          <p:nvPr/>
        </p:nvSpPr>
        <p:spPr>
          <a:xfrm>
            <a:off x="10878466" y="0"/>
            <a:ext cx="520861" cy="3172701"/>
          </a:xfrm>
          <a:prstGeom prst="rect">
            <a:avLst/>
          </a:prstGeom>
          <a:solidFill>
            <a:srgbClr val="3232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xmlns="" id="{F59B9A4A-514F-415E-B806-D92D884E4B04}"/>
              </a:ext>
            </a:extLst>
          </p:cNvPr>
          <p:cNvCxnSpPr>
            <a:stCxn id="6" idx="2"/>
            <a:endCxn id="7" idx="2"/>
          </p:cNvCxnSpPr>
          <p:nvPr/>
        </p:nvCxnSpPr>
        <p:spPr>
          <a:xfrm flipV="1">
            <a:off x="4749671" y="2162401"/>
            <a:ext cx="1064871" cy="336767"/>
          </a:xfrm>
          <a:prstGeom prst="line">
            <a:avLst/>
          </a:prstGeom>
          <a:ln>
            <a:solidFill>
              <a:srgbClr val="471707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59A64B68-1BED-406F-8402-96A1C30295CD}"/>
              </a:ext>
            </a:extLst>
          </p:cNvPr>
          <p:cNvCxnSpPr>
            <a:cxnSpLocks/>
            <a:stCxn id="7" idx="2"/>
          </p:cNvCxnSpPr>
          <p:nvPr/>
        </p:nvCxnSpPr>
        <p:spPr>
          <a:xfrm>
            <a:off x="5814542" y="2162401"/>
            <a:ext cx="1091877" cy="1506775"/>
          </a:xfrm>
          <a:prstGeom prst="line">
            <a:avLst/>
          </a:prstGeom>
          <a:ln>
            <a:solidFill>
              <a:srgbClr val="471707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B310C200-3443-4A69-BD18-068347B1E1DF}"/>
              </a:ext>
            </a:extLst>
          </p:cNvPr>
          <p:cNvCxnSpPr>
            <a:endCxn id="9" idx="2"/>
          </p:cNvCxnSpPr>
          <p:nvPr/>
        </p:nvCxnSpPr>
        <p:spPr>
          <a:xfrm flipV="1">
            <a:off x="6906419" y="1620457"/>
            <a:ext cx="1037865" cy="2048719"/>
          </a:xfrm>
          <a:prstGeom prst="line">
            <a:avLst/>
          </a:prstGeom>
          <a:ln>
            <a:solidFill>
              <a:srgbClr val="471707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2D85D74E-56D5-4306-9D3A-978911DE88CE}"/>
              </a:ext>
            </a:extLst>
          </p:cNvPr>
          <p:cNvCxnSpPr>
            <a:stCxn id="9" idx="2"/>
            <a:endCxn id="10" idx="2"/>
          </p:cNvCxnSpPr>
          <p:nvPr/>
        </p:nvCxnSpPr>
        <p:spPr>
          <a:xfrm>
            <a:off x="7944284" y="1620457"/>
            <a:ext cx="1064871" cy="958471"/>
          </a:xfrm>
          <a:prstGeom prst="line">
            <a:avLst/>
          </a:prstGeom>
          <a:ln>
            <a:solidFill>
              <a:srgbClr val="471707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xmlns="" id="{3493514D-6C58-4253-9BC1-F69BE46FC840}"/>
              </a:ext>
            </a:extLst>
          </p:cNvPr>
          <p:cNvCxnSpPr>
            <a:cxnSpLocks/>
            <a:endCxn id="11" idx="2"/>
          </p:cNvCxnSpPr>
          <p:nvPr/>
        </p:nvCxnSpPr>
        <p:spPr>
          <a:xfrm flipV="1">
            <a:off x="9009155" y="620361"/>
            <a:ext cx="1064871" cy="1958567"/>
          </a:xfrm>
          <a:prstGeom prst="line">
            <a:avLst/>
          </a:prstGeom>
          <a:ln>
            <a:solidFill>
              <a:srgbClr val="471707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xmlns="" id="{2765B077-5854-4F32-BDCB-F7FF3E85B79D}"/>
              </a:ext>
            </a:extLst>
          </p:cNvPr>
          <p:cNvCxnSpPr>
            <a:cxnSpLocks/>
            <a:stCxn id="11" idx="2"/>
            <a:endCxn id="12" idx="2"/>
          </p:cNvCxnSpPr>
          <p:nvPr/>
        </p:nvCxnSpPr>
        <p:spPr>
          <a:xfrm>
            <a:off x="10074026" y="620361"/>
            <a:ext cx="1064871" cy="2552340"/>
          </a:xfrm>
          <a:prstGeom prst="line">
            <a:avLst/>
          </a:prstGeom>
          <a:ln>
            <a:solidFill>
              <a:srgbClr val="471707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D4707365-DB39-483A-A6A9-8260C18B50DC}"/>
              </a:ext>
            </a:extLst>
          </p:cNvPr>
          <p:cNvSpPr txBox="1"/>
          <p:nvPr/>
        </p:nvSpPr>
        <p:spPr>
          <a:xfrm>
            <a:off x="6178178" y="3726772"/>
            <a:ext cx="14024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652D1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4600</a:t>
            </a:r>
            <a:endParaRPr lang="zh-CN" altLang="en-US" sz="2800" dirty="0">
              <a:solidFill>
                <a:srgbClr val="652D1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00FFA49C-1594-428F-81CC-2E48F9E6B3CC}"/>
              </a:ext>
            </a:extLst>
          </p:cNvPr>
          <p:cNvSpPr txBox="1"/>
          <p:nvPr/>
        </p:nvSpPr>
        <p:spPr>
          <a:xfrm>
            <a:off x="2820566" y="810228"/>
            <a:ext cx="30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</a:t>
            </a:r>
            <a:endParaRPr lang="zh-CN" altLang="en-US" sz="3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4035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91DC10E-8FC9-49AD-BBB9-104557EFFB72}"/>
              </a:ext>
            </a:extLst>
          </p:cNvPr>
          <p:cNvSpPr txBox="1"/>
          <p:nvPr/>
        </p:nvSpPr>
        <p:spPr>
          <a:xfrm>
            <a:off x="3654358" y="3956923"/>
            <a:ext cx="4883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27165"/>
                </a:solidFill>
                <a:effectLst>
                  <a:outerShdw blurRad="38100" sx="102000" sy="102000" algn="ctr" rotWithShape="0">
                    <a:srgbClr val="D8AC8F">
                      <a:alpha val="40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 3 </a:t>
            </a:r>
          </a:p>
          <a:p>
            <a:pPr algn="ctr"/>
            <a:r>
              <a:rPr lang="en-US" altLang="zh-CN" sz="2400" dirty="0">
                <a:solidFill>
                  <a:srgbClr val="927165"/>
                </a:solidFill>
                <a:effectLst>
                  <a:outerShdw blurRad="38100" sx="102000" sy="102000" algn="ctr" rotWithShape="0">
                    <a:srgbClr val="D8AC8F">
                      <a:alpha val="40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title</a:t>
            </a:r>
            <a:endParaRPr lang="zh-CN" altLang="en-US" sz="2400" dirty="0">
              <a:solidFill>
                <a:srgbClr val="927165"/>
              </a:solidFill>
              <a:effectLst>
                <a:outerShdw blurRad="38100" sx="102000" sy="102000" algn="ctr" rotWithShape="0">
                  <a:srgbClr val="D8AC8F">
                    <a:alpha val="40000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801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1C7E13D6-3DCD-44DF-8691-EE51959E304F}"/>
              </a:ext>
            </a:extLst>
          </p:cNvPr>
          <p:cNvGrpSpPr/>
          <p:nvPr/>
        </p:nvGrpSpPr>
        <p:grpSpPr>
          <a:xfrm>
            <a:off x="1193879" y="104170"/>
            <a:ext cx="9804243" cy="3044144"/>
            <a:chOff x="1089707" y="173618"/>
            <a:chExt cx="9804243" cy="3044144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xmlns="" id="{A1849959-81EA-404F-AACC-60DA0FE28E51}"/>
                </a:ext>
              </a:extLst>
            </p:cNvPr>
            <p:cNvSpPr/>
            <p:nvPr/>
          </p:nvSpPr>
          <p:spPr>
            <a:xfrm>
              <a:off x="5291560" y="173619"/>
              <a:ext cx="1400537" cy="3044143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3000">
                  <a:srgbClr val="652D1E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616B25A6-DDF4-4C29-93BB-BF14E63BF561}"/>
                </a:ext>
              </a:extLst>
            </p:cNvPr>
            <p:cNvSpPr/>
            <p:nvPr/>
          </p:nvSpPr>
          <p:spPr>
            <a:xfrm>
              <a:off x="8092876" y="173620"/>
              <a:ext cx="1400537" cy="2615879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3000">
                  <a:srgbClr val="652D1E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7CCFD03B-9B9D-4152-926F-D55BD2BF362A}"/>
                </a:ext>
              </a:extLst>
            </p:cNvPr>
            <p:cNvSpPr/>
            <p:nvPr/>
          </p:nvSpPr>
          <p:spPr>
            <a:xfrm>
              <a:off x="1089707" y="173619"/>
              <a:ext cx="1400537" cy="2858947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3000">
                  <a:srgbClr val="652D1E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8E353E46-F7FD-4F4D-BFAF-9B6570653BB4}"/>
                </a:ext>
              </a:extLst>
            </p:cNvPr>
            <p:cNvSpPr/>
            <p:nvPr/>
          </p:nvSpPr>
          <p:spPr>
            <a:xfrm>
              <a:off x="2490244" y="173619"/>
              <a:ext cx="1400537" cy="2473137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3000">
                  <a:srgbClr val="652D1E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D0FDDE71-A9A7-42A1-9175-B11CFBFBD0A0}"/>
                </a:ext>
              </a:extLst>
            </p:cNvPr>
            <p:cNvSpPr/>
            <p:nvPr/>
          </p:nvSpPr>
          <p:spPr>
            <a:xfrm>
              <a:off x="3890781" y="173620"/>
              <a:ext cx="1400537" cy="2858947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3000">
                  <a:srgbClr val="652D1E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xmlns="" id="{F04023BA-5C13-49A6-9025-B810E264D881}"/>
                </a:ext>
              </a:extLst>
            </p:cNvPr>
            <p:cNvSpPr/>
            <p:nvPr/>
          </p:nvSpPr>
          <p:spPr>
            <a:xfrm>
              <a:off x="6692339" y="173618"/>
              <a:ext cx="1400537" cy="2858947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3000">
                  <a:srgbClr val="652D1E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xmlns="" id="{7BB6C389-DBC0-4C54-9377-3DE7D9D20578}"/>
                </a:ext>
              </a:extLst>
            </p:cNvPr>
            <p:cNvSpPr/>
            <p:nvPr/>
          </p:nvSpPr>
          <p:spPr>
            <a:xfrm>
              <a:off x="9493413" y="173620"/>
              <a:ext cx="1400537" cy="2858947"/>
            </a:xfrm>
            <a:prstGeom prst="rect">
              <a:avLst/>
            </a:prstGeom>
            <a:gradFill flip="none" rotWithShape="1">
              <a:gsLst>
                <a:gs pos="0">
                  <a:schemeClr val="tx1"/>
                </a:gs>
                <a:gs pos="73000">
                  <a:srgbClr val="652D1E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xmlns="" id="{FF0111C0-DEAC-4EBA-A2C4-4DBDC92E01B8}"/>
              </a:ext>
            </a:extLst>
          </p:cNvPr>
          <p:cNvSpPr txBox="1"/>
          <p:nvPr/>
        </p:nvSpPr>
        <p:spPr>
          <a:xfrm>
            <a:off x="1193637" y="1498812"/>
            <a:ext cx="2180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effectLst>
                  <a:outerShdw blurRad="63500" sx="106000" sy="106000" algn="ctr" rotWithShape="0">
                    <a:srgbClr val="652D1E">
                      <a:alpha val="73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Advantage</a:t>
            </a:r>
            <a:endParaRPr lang="zh-CN" altLang="en-US" sz="3200" dirty="0">
              <a:solidFill>
                <a:schemeClr val="bg1">
                  <a:lumMod val="65000"/>
                </a:schemeClr>
              </a:solidFill>
              <a:effectLst>
                <a:outerShdw blurRad="63500" sx="106000" sy="106000" algn="ctr" rotWithShape="0">
                  <a:srgbClr val="652D1E">
                    <a:alpha val="73000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E8D7CA6C-B9D7-46BD-9F8D-CD65DA811263}"/>
              </a:ext>
            </a:extLst>
          </p:cNvPr>
          <p:cNvGrpSpPr/>
          <p:nvPr/>
        </p:nvGrpSpPr>
        <p:grpSpPr>
          <a:xfrm>
            <a:off x="1791128" y="2201167"/>
            <a:ext cx="2414095" cy="2414095"/>
            <a:chOff x="1856386" y="2473136"/>
            <a:chExt cx="2414095" cy="2414095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4CD15C44-8309-49CB-912A-2EB3E57ABC76}"/>
                </a:ext>
              </a:extLst>
            </p:cNvPr>
            <p:cNvSpPr/>
            <p:nvPr/>
          </p:nvSpPr>
          <p:spPr>
            <a:xfrm>
              <a:off x="1856386" y="2473136"/>
              <a:ext cx="2414095" cy="2414095"/>
            </a:xfrm>
            <a:prstGeom prst="ellipse">
              <a:avLst/>
            </a:prstGeom>
            <a:gradFill flip="none" rotWithShape="1">
              <a:gsLst>
                <a:gs pos="0">
                  <a:srgbClr val="471707"/>
                </a:gs>
                <a:gs pos="48000">
                  <a:schemeClr val="tx1"/>
                </a:gs>
              </a:gsLst>
              <a:path path="circle">
                <a:fillToRect t="100000" r="100000"/>
              </a:path>
              <a:tileRect l="-100000" b="-100000"/>
            </a:gradFill>
            <a:ln w="2222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F0F20A95-CB91-4DBC-8EF4-06BB5513FD9F}"/>
                </a:ext>
              </a:extLst>
            </p:cNvPr>
            <p:cNvSpPr txBox="1"/>
            <p:nvPr/>
          </p:nvSpPr>
          <p:spPr>
            <a:xfrm>
              <a:off x="2710550" y="2963117"/>
              <a:ext cx="10400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i="1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sz="4400" i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E00C0A21-9096-4E9C-89B9-EB6157B5FCD5}"/>
              </a:ext>
            </a:extLst>
          </p:cNvPr>
          <p:cNvSpPr txBox="1"/>
          <p:nvPr/>
        </p:nvSpPr>
        <p:spPr>
          <a:xfrm>
            <a:off x="2013496" y="4615262"/>
            <a:ext cx="19693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cloud stood humbly in a corner of the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A75048C5-B435-4332-AF1C-87BF34B05E4F}"/>
              </a:ext>
            </a:extLst>
          </p:cNvPr>
          <p:cNvGrpSpPr/>
          <p:nvPr/>
        </p:nvGrpSpPr>
        <p:grpSpPr>
          <a:xfrm>
            <a:off x="4834851" y="2201167"/>
            <a:ext cx="2414095" cy="2414095"/>
            <a:chOff x="4888953" y="2473136"/>
            <a:chExt cx="2414095" cy="2414095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D142C1D3-3658-485C-9DB7-475BF1FE3CB1}"/>
                </a:ext>
              </a:extLst>
            </p:cNvPr>
            <p:cNvSpPr/>
            <p:nvPr/>
          </p:nvSpPr>
          <p:spPr>
            <a:xfrm>
              <a:off x="4888953" y="2473136"/>
              <a:ext cx="2414095" cy="2414095"/>
            </a:xfrm>
            <a:prstGeom prst="ellipse">
              <a:avLst/>
            </a:prstGeom>
            <a:gradFill flip="none" rotWithShape="1">
              <a:gsLst>
                <a:gs pos="0">
                  <a:srgbClr val="471707"/>
                </a:gs>
                <a:gs pos="54000">
                  <a:schemeClr val="tx1"/>
                </a:gs>
              </a:gsLst>
              <a:path path="circle">
                <a:fillToRect t="100000" r="100000"/>
              </a:path>
              <a:tileRect l="-100000" b="-100000"/>
            </a:gradFill>
            <a:ln w="2222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4693BF7A-DF64-44F3-940C-A4F24B7B8C10}"/>
                </a:ext>
              </a:extLst>
            </p:cNvPr>
            <p:cNvSpPr txBox="1"/>
            <p:nvPr/>
          </p:nvSpPr>
          <p:spPr>
            <a:xfrm>
              <a:off x="5997761" y="2963117"/>
              <a:ext cx="10400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i="1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sz="4400" i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81961A20-3679-491D-8FE2-10C631B6609A}"/>
              </a:ext>
            </a:extLst>
          </p:cNvPr>
          <p:cNvSpPr txBox="1"/>
          <p:nvPr/>
        </p:nvSpPr>
        <p:spPr>
          <a:xfrm>
            <a:off x="5057219" y="4615262"/>
            <a:ext cx="19693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cloud stood humbly in a corner of the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8C84E700-D586-4C6A-A9FE-7D6D97BF3440}"/>
              </a:ext>
            </a:extLst>
          </p:cNvPr>
          <p:cNvGrpSpPr/>
          <p:nvPr/>
        </p:nvGrpSpPr>
        <p:grpSpPr>
          <a:xfrm>
            <a:off x="7878575" y="2201167"/>
            <a:ext cx="2414095" cy="2414095"/>
            <a:chOff x="7921520" y="2473136"/>
            <a:chExt cx="2414095" cy="2414095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92307C59-F925-47E1-9CA7-412A86D978EC}"/>
                </a:ext>
              </a:extLst>
            </p:cNvPr>
            <p:cNvSpPr/>
            <p:nvPr/>
          </p:nvSpPr>
          <p:spPr>
            <a:xfrm>
              <a:off x="7921520" y="2473136"/>
              <a:ext cx="2414095" cy="2414095"/>
            </a:xfrm>
            <a:prstGeom prst="ellipse">
              <a:avLst/>
            </a:prstGeom>
            <a:gradFill flip="none" rotWithShape="1">
              <a:gsLst>
                <a:gs pos="0">
                  <a:srgbClr val="471707"/>
                </a:gs>
                <a:gs pos="72000">
                  <a:schemeClr val="tx1"/>
                </a:gs>
              </a:gsLst>
              <a:path path="circle">
                <a:fillToRect t="100000" r="100000"/>
              </a:path>
              <a:tileRect l="-100000" b="-100000"/>
            </a:gradFill>
            <a:ln w="22225">
              <a:noFill/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6BBB268D-3876-46ED-A91D-9F81BAD99470}"/>
                </a:ext>
              </a:extLst>
            </p:cNvPr>
            <p:cNvSpPr txBox="1"/>
            <p:nvPr/>
          </p:nvSpPr>
          <p:spPr>
            <a:xfrm>
              <a:off x="9284972" y="2963117"/>
              <a:ext cx="104003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i="1" dirty="0">
                  <a:solidFill>
                    <a:schemeClr val="bg1">
                      <a:lumMod val="6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sz="4400" i="1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FC2CFCF4-72CD-49EA-8F7C-4FF109B03E53}"/>
              </a:ext>
            </a:extLst>
          </p:cNvPr>
          <p:cNvSpPr txBox="1"/>
          <p:nvPr/>
        </p:nvSpPr>
        <p:spPr>
          <a:xfrm>
            <a:off x="8100943" y="4615262"/>
            <a:ext cx="19693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cloud stood humbly in a corner of the </a:t>
            </a:r>
            <a:r>
              <a:rPr lang="en-US" altLang="zh-CN" sz="1400" dirty="0" err="1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</a:t>
            </a:r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xmlns="" id="{0EFB3F16-62DB-44CA-A52A-94273F049683}"/>
              </a:ext>
            </a:extLst>
          </p:cNvPr>
          <p:cNvCxnSpPr/>
          <p:nvPr/>
        </p:nvCxnSpPr>
        <p:spPr>
          <a:xfrm flipH="1">
            <a:off x="819089" y="1406213"/>
            <a:ext cx="393539" cy="68869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xmlns="" id="{5D633D36-F7D3-4337-B9DD-A9AC42166D41}"/>
              </a:ext>
            </a:extLst>
          </p:cNvPr>
          <p:cNvCxnSpPr/>
          <p:nvPr/>
        </p:nvCxnSpPr>
        <p:spPr>
          <a:xfrm flipH="1">
            <a:off x="3145601" y="1695581"/>
            <a:ext cx="393539" cy="688695"/>
          </a:xfrm>
          <a:prstGeom prst="line">
            <a:avLst/>
          </a:pr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椭圆 44">
            <a:extLst>
              <a:ext uri="{FF2B5EF4-FFF2-40B4-BE49-F238E27FC236}">
                <a16:creationId xmlns:a16="http://schemas.microsoft.com/office/drawing/2014/main" xmlns="" id="{3DADCC74-FEDD-4760-BDE7-C5547C80A95E}"/>
              </a:ext>
            </a:extLst>
          </p:cNvPr>
          <p:cNvSpPr/>
          <p:nvPr/>
        </p:nvSpPr>
        <p:spPr>
          <a:xfrm>
            <a:off x="11501968" y="6282285"/>
            <a:ext cx="245837" cy="245837"/>
          </a:xfrm>
          <a:prstGeom prst="ellipse">
            <a:avLst/>
          </a:prstGeom>
          <a:solidFill>
            <a:srgbClr val="652D1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xmlns="" id="{D5B3377E-36EA-42B4-8B1E-18CDE2057BD9}"/>
              </a:ext>
            </a:extLst>
          </p:cNvPr>
          <p:cNvSpPr/>
          <p:nvPr/>
        </p:nvSpPr>
        <p:spPr>
          <a:xfrm>
            <a:off x="11201027" y="6282285"/>
            <a:ext cx="245837" cy="245837"/>
          </a:xfrm>
          <a:prstGeom prst="ellipse">
            <a:avLst/>
          </a:prstGeom>
          <a:solidFill>
            <a:srgbClr val="652D1E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xmlns="" id="{81204F41-6EEE-45C0-9DD9-C7ADA9DF731B}"/>
              </a:ext>
            </a:extLst>
          </p:cNvPr>
          <p:cNvSpPr/>
          <p:nvPr/>
        </p:nvSpPr>
        <p:spPr>
          <a:xfrm>
            <a:off x="10900086" y="6282285"/>
            <a:ext cx="245837" cy="245837"/>
          </a:xfrm>
          <a:prstGeom prst="ellipse">
            <a:avLst/>
          </a:prstGeom>
          <a:solidFill>
            <a:srgbClr val="652D1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xmlns="" id="{BE3154A6-7796-4008-B2A0-C8B64843BC8B}"/>
              </a:ext>
            </a:extLst>
          </p:cNvPr>
          <p:cNvSpPr/>
          <p:nvPr/>
        </p:nvSpPr>
        <p:spPr>
          <a:xfrm>
            <a:off x="10599145" y="6282285"/>
            <a:ext cx="245837" cy="245837"/>
          </a:xfrm>
          <a:prstGeom prst="ellipse">
            <a:avLst/>
          </a:prstGeom>
          <a:solidFill>
            <a:srgbClr val="652D1E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889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CE94285A-AC5E-4E30-A4E7-7929AF71C611}"/>
              </a:ext>
            </a:extLst>
          </p:cNvPr>
          <p:cNvCxnSpPr/>
          <p:nvPr/>
        </p:nvCxnSpPr>
        <p:spPr>
          <a:xfrm>
            <a:off x="0" y="2830010"/>
            <a:ext cx="12192000" cy="0"/>
          </a:xfrm>
          <a:prstGeom prst="line">
            <a:avLst/>
          </a:prstGeom>
          <a:ln>
            <a:gradFill flip="none" rotWithShape="1">
              <a:gsLst>
                <a:gs pos="0">
                  <a:schemeClr val="tx1">
                    <a:lumMod val="85000"/>
                    <a:lumOff val="15000"/>
                    <a:alpha val="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85000"/>
                    <a:lumOff val="15000"/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>
            <a:extLst>
              <a:ext uri="{FF2B5EF4-FFF2-40B4-BE49-F238E27FC236}">
                <a16:creationId xmlns:a16="http://schemas.microsoft.com/office/drawing/2014/main" xmlns="" id="{767A6DED-DF90-4891-A976-A7B829395D2B}"/>
              </a:ext>
            </a:extLst>
          </p:cNvPr>
          <p:cNvSpPr/>
          <p:nvPr/>
        </p:nvSpPr>
        <p:spPr>
          <a:xfrm>
            <a:off x="2199189" y="2529068"/>
            <a:ext cx="601884" cy="601884"/>
          </a:xfrm>
          <a:prstGeom prst="ellips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xmlns="" id="{81AA19CB-A78F-4F84-A658-EABB4862E5CE}"/>
              </a:ext>
            </a:extLst>
          </p:cNvPr>
          <p:cNvSpPr/>
          <p:nvPr/>
        </p:nvSpPr>
        <p:spPr>
          <a:xfrm>
            <a:off x="5607934" y="2529068"/>
            <a:ext cx="601884" cy="601884"/>
          </a:xfrm>
          <a:prstGeom prst="ellips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xmlns="" id="{18E9990C-61C6-4BE0-89A3-3ACD55E02D45}"/>
              </a:ext>
            </a:extLst>
          </p:cNvPr>
          <p:cNvSpPr/>
          <p:nvPr/>
        </p:nvSpPr>
        <p:spPr>
          <a:xfrm>
            <a:off x="9016679" y="2529068"/>
            <a:ext cx="601884" cy="601884"/>
          </a:xfrm>
          <a:prstGeom prst="ellipse">
            <a:avLst/>
          </a:pr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xmlns="" id="{6AE0555A-216D-4C27-9771-22A1A71840CC}"/>
              </a:ext>
            </a:extLst>
          </p:cNvPr>
          <p:cNvSpPr/>
          <p:nvPr/>
        </p:nvSpPr>
        <p:spPr>
          <a:xfrm>
            <a:off x="5669917" y="2529068"/>
            <a:ext cx="539901" cy="539906"/>
          </a:xfrm>
          <a:custGeom>
            <a:avLst/>
            <a:gdLst>
              <a:gd name="connsiteX0" fmla="*/ 238959 w 539901"/>
              <a:gd name="connsiteY0" fmla="*/ 0 h 539906"/>
              <a:gd name="connsiteX1" fmla="*/ 539901 w 539901"/>
              <a:gd name="connsiteY1" fmla="*/ 300942 h 539906"/>
              <a:gd name="connsiteX2" fmla="*/ 451757 w 539901"/>
              <a:gd name="connsiteY2" fmla="*/ 513740 h 539906"/>
              <a:gd name="connsiteX3" fmla="*/ 420044 w 539901"/>
              <a:gd name="connsiteY3" fmla="*/ 539906 h 539906"/>
              <a:gd name="connsiteX4" fmla="*/ 430631 w 539901"/>
              <a:gd name="connsiteY4" fmla="*/ 527075 h 539906"/>
              <a:gd name="connsiteX5" fmla="*/ 482027 w 539901"/>
              <a:gd name="connsiteY5" fmla="*/ 358815 h 539906"/>
              <a:gd name="connsiteX6" fmla="*/ 181085 w 539901"/>
              <a:gd name="connsiteY6" fmla="*/ 57873 h 539906"/>
              <a:gd name="connsiteX7" fmla="*/ 12826 w 539901"/>
              <a:gd name="connsiteY7" fmla="*/ 109269 h 539906"/>
              <a:gd name="connsiteX8" fmla="*/ 0 w 539901"/>
              <a:gd name="connsiteY8" fmla="*/ 119851 h 539906"/>
              <a:gd name="connsiteX9" fmla="*/ 26161 w 539901"/>
              <a:gd name="connsiteY9" fmla="*/ 88144 h 539906"/>
              <a:gd name="connsiteX10" fmla="*/ 238959 w 539901"/>
              <a:gd name="connsiteY10" fmla="*/ 0 h 539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39901" h="539906">
                <a:moveTo>
                  <a:pt x="238959" y="0"/>
                </a:moveTo>
                <a:cubicBezTo>
                  <a:pt x="405165" y="0"/>
                  <a:pt x="539901" y="134736"/>
                  <a:pt x="539901" y="300942"/>
                </a:cubicBezTo>
                <a:cubicBezTo>
                  <a:pt x="539901" y="384045"/>
                  <a:pt x="506217" y="459281"/>
                  <a:pt x="451757" y="513740"/>
                </a:cubicBezTo>
                <a:lnTo>
                  <a:pt x="420044" y="539906"/>
                </a:lnTo>
                <a:lnTo>
                  <a:pt x="430631" y="527075"/>
                </a:lnTo>
                <a:cubicBezTo>
                  <a:pt x="463080" y="479044"/>
                  <a:pt x="482027" y="421142"/>
                  <a:pt x="482027" y="358815"/>
                </a:cubicBezTo>
                <a:cubicBezTo>
                  <a:pt x="482027" y="192609"/>
                  <a:pt x="347291" y="57873"/>
                  <a:pt x="181085" y="57873"/>
                </a:cubicBezTo>
                <a:cubicBezTo>
                  <a:pt x="118758" y="57873"/>
                  <a:pt x="60856" y="76820"/>
                  <a:pt x="12826" y="109269"/>
                </a:cubicBezTo>
                <a:lnTo>
                  <a:pt x="0" y="119851"/>
                </a:lnTo>
                <a:lnTo>
                  <a:pt x="26161" y="88144"/>
                </a:lnTo>
                <a:cubicBezTo>
                  <a:pt x="80621" y="33684"/>
                  <a:pt x="155856" y="0"/>
                  <a:pt x="238959" y="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bg1">
                  <a:lumMod val="75000"/>
                  <a:alpha val="4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xmlns="" id="{4042C6F7-CF1B-4243-AFE2-8FFA2487CF31}"/>
              </a:ext>
            </a:extLst>
          </p:cNvPr>
          <p:cNvSpPr/>
          <p:nvPr/>
        </p:nvSpPr>
        <p:spPr>
          <a:xfrm>
            <a:off x="2199189" y="2644815"/>
            <a:ext cx="416689" cy="486137"/>
          </a:xfrm>
          <a:custGeom>
            <a:avLst/>
            <a:gdLst>
              <a:gd name="connsiteX0" fmla="*/ 115747 w 416689"/>
              <a:gd name="connsiteY0" fmla="*/ 0 h 486137"/>
              <a:gd name="connsiteX1" fmla="*/ 416689 w 416689"/>
              <a:gd name="connsiteY1" fmla="*/ 300942 h 486137"/>
              <a:gd name="connsiteX2" fmla="*/ 365293 w 416689"/>
              <a:gd name="connsiteY2" fmla="*/ 469202 h 486137"/>
              <a:gd name="connsiteX3" fmla="*/ 355890 w 416689"/>
              <a:gd name="connsiteY3" fmla="*/ 480598 h 486137"/>
              <a:gd name="connsiteX4" fmla="*/ 300942 w 416689"/>
              <a:gd name="connsiteY4" fmla="*/ 486137 h 486137"/>
              <a:gd name="connsiteX5" fmla="*/ 0 w 416689"/>
              <a:gd name="connsiteY5" fmla="*/ 185195 h 486137"/>
              <a:gd name="connsiteX6" fmla="*/ 51396 w 416689"/>
              <a:gd name="connsiteY6" fmla="*/ 16935 h 486137"/>
              <a:gd name="connsiteX7" fmla="*/ 60799 w 416689"/>
              <a:gd name="connsiteY7" fmla="*/ 5539 h 486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6689" h="486137">
                <a:moveTo>
                  <a:pt x="115747" y="0"/>
                </a:moveTo>
                <a:cubicBezTo>
                  <a:pt x="281953" y="0"/>
                  <a:pt x="416689" y="134736"/>
                  <a:pt x="416689" y="300942"/>
                </a:cubicBezTo>
                <a:cubicBezTo>
                  <a:pt x="416689" y="363269"/>
                  <a:pt x="397742" y="421171"/>
                  <a:pt x="365293" y="469202"/>
                </a:cubicBezTo>
                <a:lnTo>
                  <a:pt x="355890" y="480598"/>
                </a:lnTo>
                <a:lnTo>
                  <a:pt x="300942" y="486137"/>
                </a:lnTo>
                <a:cubicBezTo>
                  <a:pt x="134736" y="486137"/>
                  <a:pt x="0" y="351401"/>
                  <a:pt x="0" y="185195"/>
                </a:cubicBezTo>
                <a:cubicBezTo>
                  <a:pt x="0" y="122868"/>
                  <a:pt x="18947" y="64966"/>
                  <a:pt x="51396" y="16935"/>
                </a:cubicBezTo>
                <a:lnTo>
                  <a:pt x="60799" y="5539"/>
                </a:lnTo>
                <a:close/>
              </a:path>
            </a:pathLst>
          </a:custGeom>
          <a:gradFill>
            <a:gsLst>
              <a:gs pos="0">
                <a:schemeClr val="bg1">
                  <a:lumMod val="65000"/>
                  <a:alpha val="28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xmlns="" id="{31EBE152-E37A-404C-8C2F-B38C352182E9}"/>
              </a:ext>
            </a:extLst>
          </p:cNvPr>
          <p:cNvSpPr/>
          <p:nvPr/>
        </p:nvSpPr>
        <p:spPr>
          <a:xfrm>
            <a:off x="9027321" y="2679539"/>
            <a:ext cx="580600" cy="451413"/>
          </a:xfrm>
          <a:custGeom>
            <a:avLst/>
            <a:gdLst>
              <a:gd name="connsiteX0" fmla="*/ 290300 w 580600"/>
              <a:gd name="connsiteY0" fmla="*/ 0 h 451413"/>
              <a:gd name="connsiteX1" fmla="*/ 567593 w 580600"/>
              <a:gd name="connsiteY1" fmla="*/ 183802 h 451413"/>
              <a:gd name="connsiteX2" fmla="*/ 580600 w 580600"/>
              <a:gd name="connsiteY2" fmla="*/ 225707 h 451413"/>
              <a:gd name="connsiteX3" fmla="*/ 567593 w 580600"/>
              <a:gd name="connsiteY3" fmla="*/ 267611 h 451413"/>
              <a:gd name="connsiteX4" fmla="*/ 290300 w 580600"/>
              <a:gd name="connsiteY4" fmla="*/ 451413 h 451413"/>
              <a:gd name="connsiteX5" fmla="*/ 13007 w 580600"/>
              <a:gd name="connsiteY5" fmla="*/ 267611 h 451413"/>
              <a:gd name="connsiteX6" fmla="*/ 0 w 580600"/>
              <a:gd name="connsiteY6" fmla="*/ 225707 h 451413"/>
              <a:gd name="connsiteX7" fmla="*/ 13007 w 580600"/>
              <a:gd name="connsiteY7" fmla="*/ 183802 h 451413"/>
              <a:gd name="connsiteX8" fmla="*/ 290300 w 580600"/>
              <a:gd name="connsiteY8" fmla="*/ 0 h 451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80600" h="451413">
                <a:moveTo>
                  <a:pt x="290300" y="0"/>
                </a:moveTo>
                <a:cubicBezTo>
                  <a:pt x="414955" y="0"/>
                  <a:pt x="521907" y="75789"/>
                  <a:pt x="567593" y="183802"/>
                </a:cubicBezTo>
                <a:lnTo>
                  <a:pt x="580600" y="225707"/>
                </a:lnTo>
                <a:lnTo>
                  <a:pt x="567593" y="267611"/>
                </a:lnTo>
                <a:cubicBezTo>
                  <a:pt x="521907" y="375624"/>
                  <a:pt x="414955" y="451413"/>
                  <a:pt x="290300" y="451413"/>
                </a:cubicBezTo>
                <a:cubicBezTo>
                  <a:pt x="165646" y="451413"/>
                  <a:pt x="58693" y="375624"/>
                  <a:pt x="13007" y="267611"/>
                </a:cubicBezTo>
                <a:lnTo>
                  <a:pt x="0" y="225707"/>
                </a:lnTo>
                <a:lnTo>
                  <a:pt x="13007" y="183802"/>
                </a:lnTo>
                <a:cubicBezTo>
                  <a:pt x="58693" y="75789"/>
                  <a:pt x="165646" y="0"/>
                  <a:pt x="290300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65000"/>
                  <a:alpha val="26000"/>
                </a:schemeClr>
              </a:gs>
              <a:gs pos="100000">
                <a:schemeClr val="tx1">
                  <a:lumMod val="85000"/>
                  <a:lumOff val="1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6432A8FB-518E-4320-B4D4-473745130BB6}"/>
              </a:ext>
            </a:extLst>
          </p:cNvPr>
          <p:cNvSpPr txBox="1"/>
          <p:nvPr/>
        </p:nvSpPr>
        <p:spPr>
          <a:xfrm>
            <a:off x="1515451" y="3513238"/>
            <a:ext cx="19693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cloud stood humbly in a corner of the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1447229D-E3CC-44C4-AD77-6622093BBC0A}"/>
              </a:ext>
            </a:extLst>
          </p:cNvPr>
          <p:cNvSpPr txBox="1"/>
          <p:nvPr/>
        </p:nvSpPr>
        <p:spPr>
          <a:xfrm>
            <a:off x="4924196" y="3513237"/>
            <a:ext cx="19693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cloud stood humbly in a corner of the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586DDCD4-3800-4448-8892-8A9F9A25A582}"/>
              </a:ext>
            </a:extLst>
          </p:cNvPr>
          <p:cNvSpPr txBox="1"/>
          <p:nvPr/>
        </p:nvSpPr>
        <p:spPr>
          <a:xfrm>
            <a:off x="8332941" y="3513237"/>
            <a:ext cx="19693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cloud stood humbly in a corner of the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40850509-A93C-4E1B-828B-65F32C711725}"/>
              </a:ext>
            </a:extLst>
          </p:cNvPr>
          <p:cNvSpPr txBox="1"/>
          <p:nvPr/>
        </p:nvSpPr>
        <p:spPr>
          <a:xfrm>
            <a:off x="5005618" y="1156893"/>
            <a:ext cx="21807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63500" sx="106000" sy="106000" algn="ctr" rotWithShape="0">
                    <a:schemeClr val="tx1">
                      <a:alpha val="73000"/>
                    </a:scheme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Advantage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63500" sx="106000" sy="106000" algn="ctr" rotWithShape="0">
                  <a:schemeClr val="tx1">
                    <a:alpha val="73000"/>
                  </a:scheme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E9A02B70-7FBD-4080-91D9-A3F855727798}"/>
              </a:ext>
            </a:extLst>
          </p:cNvPr>
          <p:cNvCxnSpPr/>
          <p:nvPr/>
        </p:nvCxnSpPr>
        <p:spPr>
          <a:xfrm>
            <a:off x="4132162" y="0"/>
            <a:ext cx="0" cy="174166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D82AE1FF-B3A7-4C36-86BA-40A7F33F64E6}"/>
              </a:ext>
            </a:extLst>
          </p:cNvPr>
          <p:cNvCxnSpPr>
            <a:cxnSpLocks/>
          </p:cNvCxnSpPr>
          <p:nvPr/>
        </p:nvCxnSpPr>
        <p:spPr>
          <a:xfrm>
            <a:off x="7986532" y="0"/>
            <a:ext cx="0" cy="123849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xmlns="" id="{42E7928E-40A7-4FE8-94FC-2A9BE790C418}"/>
              </a:ext>
            </a:extLst>
          </p:cNvPr>
          <p:cNvCxnSpPr>
            <a:cxnSpLocks/>
          </p:cNvCxnSpPr>
          <p:nvPr/>
        </p:nvCxnSpPr>
        <p:spPr>
          <a:xfrm>
            <a:off x="1828800" y="0"/>
            <a:ext cx="0" cy="97227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E4939BF9-5AE0-4E08-AE97-642835AD79C7}"/>
              </a:ext>
            </a:extLst>
          </p:cNvPr>
          <p:cNvCxnSpPr>
            <a:cxnSpLocks/>
          </p:cNvCxnSpPr>
          <p:nvPr/>
        </p:nvCxnSpPr>
        <p:spPr>
          <a:xfrm>
            <a:off x="10776031" y="0"/>
            <a:ext cx="0" cy="190982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xmlns="" id="{69729039-5962-4EBF-BA48-4D1E47372983}"/>
              </a:ext>
            </a:extLst>
          </p:cNvPr>
          <p:cNvCxnSpPr>
            <a:cxnSpLocks/>
          </p:cNvCxnSpPr>
          <p:nvPr/>
        </p:nvCxnSpPr>
        <p:spPr>
          <a:xfrm>
            <a:off x="9363920" y="0"/>
            <a:ext cx="0" cy="787078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FC5A93B3-E8F8-41C9-8602-242B45FABDC4}"/>
              </a:ext>
            </a:extLst>
          </p:cNvPr>
          <p:cNvCxnSpPr>
            <a:cxnSpLocks/>
          </p:cNvCxnSpPr>
          <p:nvPr/>
        </p:nvCxnSpPr>
        <p:spPr>
          <a:xfrm>
            <a:off x="5949388" y="0"/>
            <a:ext cx="0" cy="78707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CAF89D6F-8162-4C94-A0CB-D7088E520E6E}"/>
              </a:ext>
            </a:extLst>
          </p:cNvPr>
          <p:cNvCxnSpPr>
            <a:cxnSpLocks/>
          </p:cNvCxnSpPr>
          <p:nvPr/>
        </p:nvCxnSpPr>
        <p:spPr>
          <a:xfrm>
            <a:off x="2986269" y="0"/>
            <a:ext cx="0" cy="123849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xmlns="" id="{2CC818C2-CD64-49C1-9333-3CAEE9EA2D28}"/>
              </a:ext>
            </a:extLst>
          </p:cNvPr>
          <p:cNvSpPr/>
          <p:nvPr/>
        </p:nvSpPr>
        <p:spPr>
          <a:xfrm>
            <a:off x="4386805" y="4872942"/>
            <a:ext cx="6920500" cy="1088020"/>
          </a:xfrm>
          <a:custGeom>
            <a:avLst/>
            <a:gdLst>
              <a:gd name="connsiteX0" fmla="*/ 4585725 w 4626658"/>
              <a:gd name="connsiteY0" fmla="*/ 0 h 799029"/>
              <a:gd name="connsiteX1" fmla="*/ 4626658 w 4626658"/>
              <a:gd name="connsiteY1" fmla="*/ 200823 h 799029"/>
              <a:gd name="connsiteX2" fmla="*/ 4526246 w 4626658"/>
              <a:gd name="connsiteY2" fmla="*/ 200823 h 799029"/>
              <a:gd name="connsiteX3" fmla="*/ 4281995 w 4626658"/>
              <a:gd name="connsiteY3" fmla="*/ 315394 h 799029"/>
              <a:gd name="connsiteX4" fmla="*/ 4260268 w 4626658"/>
              <a:gd name="connsiteY4" fmla="*/ 322092 h 799029"/>
              <a:gd name="connsiteX5" fmla="*/ 4246127 w 4626658"/>
              <a:gd name="connsiteY5" fmla="*/ 328539 h 799029"/>
              <a:gd name="connsiteX6" fmla="*/ 4135395 w 4626658"/>
              <a:gd name="connsiteY6" fmla="*/ 360589 h 799029"/>
              <a:gd name="connsiteX7" fmla="*/ 3939175 w 4626658"/>
              <a:gd name="connsiteY7" fmla="*/ 421083 h 799029"/>
              <a:gd name="connsiteX8" fmla="*/ 3885142 w 4626658"/>
              <a:gd name="connsiteY8" fmla="*/ 433022 h 799029"/>
              <a:gd name="connsiteX9" fmla="*/ 3845192 w 4626658"/>
              <a:gd name="connsiteY9" fmla="*/ 444585 h 799029"/>
              <a:gd name="connsiteX10" fmla="*/ 3700535 w 4626658"/>
              <a:gd name="connsiteY10" fmla="*/ 473814 h 799029"/>
              <a:gd name="connsiteX11" fmla="*/ 3506940 w 4626658"/>
              <a:gd name="connsiteY11" fmla="*/ 516592 h 799029"/>
              <a:gd name="connsiteX12" fmla="*/ 3410825 w 4626658"/>
              <a:gd name="connsiteY12" fmla="*/ 532352 h 799029"/>
              <a:gd name="connsiteX13" fmla="*/ 3336805 w 4626658"/>
              <a:gd name="connsiteY13" fmla="*/ 547309 h 799029"/>
              <a:gd name="connsiteX14" fmla="*/ 3182920 w 4626658"/>
              <a:gd name="connsiteY14" fmla="*/ 569722 h 799029"/>
              <a:gd name="connsiteX15" fmla="*/ 2994446 w 4626658"/>
              <a:gd name="connsiteY15" fmla="*/ 600626 h 799029"/>
              <a:gd name="connsiteX16" fmla="*/ 2847785 w 4626658"/>
              <a:gd name="connsiteY16" fmla="*/ 618535 h 799029"/>
              <a:gd name="connsiteX17" fmla="*/ 2734332 w 4626658"/>
              <a:gd name="connsiteY17" fmla="*/ 635059 h 799029"/>
              <a:gd name="connsiteX18" fmla="*/ 2585932 w 4626658"/>
              <a:gd name="connsiteY18" fmla="*/ 650509 h 799029"/>
              <a:gd name="connsiteX19" fmla="*/ 2410847 w 4626658"/>
              <a:gd name="connsiteY19" fmla="*/ 671887 h 799029"/>
              <a:gd name="connsiteX20" fmla="*/ 2207710 w 4626658"/>
              <a:gd name="connsiteY20" fmla="*/ 689884 h 799029"/>
              <a:gd name="connsiteX21" fmla="*/ 2051138 w 4626658"/>
              <a:gd name="connsiteY21" fmla="*/ 706184 h 799029"/>
              <a:gd name="connsiteX22" fmla="*/ 1917528 w 4626658"/>
              <a:gd name="connsiteY22" fmla="*/ 715592 h 799029"/>
              <a:gd name="connsiteX23" fmla="*/ 1765299 w 4626658"/>
              <a:gd name="connsiteY23" fmla="*/ 729078 h 799029"/>
              <a:gd name="connsiteX24" fmla="*/ 1502294 w 4626658"/>
              <a:gd name="connsiteY24" fmla="*/ 744830 h 799029"/>
              <a:gd name="connsiteX25" fmla="*/ 1300588 w 4626658"/>
              <a:gd name="connsiteY25" fmla="*/ 759033 h 799029"/>
              <a:gd name="connsiteX26" fmla="*/ 1188714 w 4626658"/>
              <a:gd name="connsiteY26" fmla="*/ 763610 h 799029"/>
              <a:gd name="connsiteX27" fmla="*/ 1066955 w 4626658"/>
              <a:gd name="connsiteY27" fmla="*/ 770902 h 799029"/>
              <a:gd name="connsiteX28" fmla="*/ 737380 w 4626658"/>
              <a:gd name="connsiteY28" fmla="*/ 782078 h 799029"/>
              <a:gd name="connsiteX29" fmla="*/ 496046 w 4626658"/>
              <a:gd name="connsiteY29" fmla="*/ 791953 h 799029"/>
              <a:gd name="connsiteX30" fmla="*/ 413495 w 4626658"/>
              <a:gd name="connsiteY30" fmla="*/ 793060 h 799029"/>
              <a:gd name="connsiteX31" fmla="*/ 324971 w 4626658"/>
              <a:gd name="connsiteY31" fmla="*/ 796062 h 799029"/>
              <a:gd name="connsiteX32" fmla="*/ 0 w 4626658"/>
              <a:gd name="connsiteY32" fmla="*/ 799029 h 799029"/>
              <a:gd name="connsiteX33" fmla="*/ 0 w 4626658"/>
              <a:gd name="connsiteY33" fmla="*/ 795752 h 799029"/>
              <a:gd name="connsiteX34" fmla="*/ 380858 w 4626658"/>
              <a:gd name="connsiteY34" fmla="*/ 789499 h 799029"/>
              <a:gd name="connsiteX35" fmla="*/ 1124847 w 4626658"/>
              <a:gd name="connsiteY35" fmla="*/ 757020 h 799029"/>
              <a:gd name="connsiteX36" fmla="*/ 1354962 w 4626658"/>
              <a:gd name="connsiteY36" fmla="*/ 741540 h 799029"/>
              <a:gd name="connsiteX37" fmla="*/ 1821736 w 4626658"/>
              <a:gd name="connsiteY37" fmla="*/ 707461 h 799029"/>
              <a:gd name="connsiteX38" fmla="*/ 2072472 w 4626658"/>
              <a:gd name="connsiteY38" fmla="*/ 683513 h 799029"/>
              <a:gd name="connsiteX39" fmla="*/ 2461676 w 4626658"/>
              <a:gd name="connsiteY39" fmla="*/ 642001 h 799029"/>
              <a:gd name="connsiteX40" fmla="*/ 2699141 w 4626658"/>
              <a:gd name="connsiteY40" fmla="*/ 611429 h 799029"/>
              <a:gd name="connsiteX41" fmla="*/ 3035128 w 4626658"/>
              <a:gd name="connsiteY41" fmla="*/ 561621 h 799029"/>
              <a:gd name="connsiteX42" fmla="*/ 3244237 w 4626658"/>
              <a:gd name="connsiteY42" fmla="*/ 525970 h 799029"/>
              <a:gd name="connsiteX43" fmla="*/ 3533415 w 4626658"/>
              <a:gd name="connsiteY43" fmla="*/ 466764 h 799029"/>
              <a:gd name="connsiteX44" fmla="*/ 3702763 w 4626658"/>
              <a:gd name="connsiteY44" fmla="*/ 428239 h 799029"/>
              <a:gd name="connsiteX45" fmla="*/ 3951518 w 4626658"/>
              <a:gd name="connsiteY45" fmla="*/ 355570 h 799029"/>
              <a:gd name="connsiteX46" fmla="*/ 4066342 w 4626658"/>
              <a:gd name="connsiteY46" fmla="*/ 319442 h 799029"/>
              <a:gd name="connsiteX47" fmla="*/ 4325420 w 4626658"/>
              <a:gd name="connsiteY47" fmla="*/ 200824 h 799029"/>
              <a:gd name="connsiteX48" fmla="*/ 4225012 w 4626658"/>
              <a:gd name="connsiteY48" fmla="*/ 200823 h 799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4626658" h="799029">
                <a:moveTo>
                  <a:pt x="4585725" y="0"/>
                </a:moveTo>
                <a:lnTo>
                  <a:pt x="4626658" y="200823"/>
                </a:lnTo>
                <a:lnTo>
                  <a:pt x="4526246" y="200823"/>
                </a:lnTo>
                <a:cubicBezTo>
                  <a:pt x="4462274" y="240350"/>
                  <a:pt x="4380349" y="278612"/>
                  <a:pt x="4281995" y="315394"/>
                </a:cubicBezTo>
                <a:lnTo>
                  <a:pt x="4260268" y="322092"/>
                </a:lnTo>
                <a:lnTo>
                  <a:pt x="4246127" y="328539"/>
                </a:lnTo>
                <a:lnTo>
                  <a:pt x="4135395" y="360589"/>
                </a:lnTo>
                <a:lnTo>
                  <a:pt x="3939175" y="421083"/>
                </a:lnTo>
                <a:lnTo>
                  <a:pt x="3885142" y="433022"/>
                </a:lnTo>
                <a:lnTo>
                  <a:pt x="3845192" y="444585"/>
                </a:lnTo>
                <a:lnTo>
                  <a:pt x="3700535" y="473814"/>
                </a:lnTo>
                <a:lnTo>
                  <a:pt x="3506940" y="516592"/>
                </a:lnTo>
                <a:lnTo>
                  <a:pt x="3410825" y="532352"/>
                </a:lnTo>
                <a:lnTo>
                  <a:pt x="3336805" y="547309"/>
                </a:lnTo>
                <a:lnTo>
                  <a:pt x="3182920" y="569722"/>
                </a:lnTo>
                <a:lnTo>
                  <a:pt x="2994446" y="600626"/>
                </a:lnTo>
                <a:lnTo>
                  <a:pt x="2847785" y="618535"/>
                </a:lnTo>
                <a:lnTo>
                  <a:pt x="2734332" y="635059"/>
                </a:lnTo>
                <a:lnTo>
                  <a:pt x="2585932" y="650509"/>
                </a:lnTo>
                <a:lnTo>
                  <a:pt x="2410847" y="671887"/>
                </a:lnTo>
                <a:lnTo>
                  <a:pt x="2207710" y="689884"/>
                </a:lnTo>
                <a:lnTo>
                  <a:pt x="2051138" y="706184"/>
                </a:lnTo>
                <a:lnTo>
                  <a:pt x="1917528" y="715592"/>
                </a:lnTo>
                <a:lnTo>
                  <a:pt x="1765299" y="729078"/>
                </a:lnTo>
                <a:lnTo>
                  <a:pt x="1502294" y="744830"/>
                </a:lnTo>
                <a:lnTo>
                  <a:pt x="1300588" y="759033"/>
                </a:lnTo>
                <a:lnTo>
                  <a:pt x="1188714" y="763610"/>
                </a:lnTo>
                <a:lnTo>
                  <a:pt x="1066955" y="770902"/>
                </a:lnTo>
                <a:lnTo>
                  <a:pt x="737380" y="782078"/>
                </a:lnTo>
                <a:lnTo>
                  <a:pt x="496046" y="791953"/>
                </a:lnTo>
                <a:lnTo>
                  <a:pt x="413495" y="793060"/>
                </a:lnTo>
                <a:lnTo>
                  <a:pt x="324971" y="796062"/>
                </a:lnTo>
                <a:lnTo>
                  <a:pt x="0" y="799029"/>
                </a:lnTo>
                <a:lnTo>
                  <a:pt x="0" y="795752"/>
                </a:lnTo>
                <a:lnTo>
                  <a:pt x="380858" y="789499"/>
                </a:lnTo>
                <a:lnTo>
                  <a:pt x="1124847" y="757020"/>
                </a:lnTo>
                <a:lnTo>
                  <a:pt x="1354962" y="741540"/>
                </a:lnTo>
                <a:lnTo>
                  <a:pt x="1821736" y="707461"/>
                </a:lnTo>
                <a:lnTo>
                  <a:pt x="2072472" y="683513"/>
                </a:lnTo>
                <a:lnTo>
                  <a:pt x="2461676" y="642001"/>
                </a:lnTo>
                <a:lnTo>
                  <a:pt x="2699141" y="611429"/>
                </a:lnTo>
                <a:lnTo>
                  <a:pt x="3035128" y="561621"/>
                </a:lnTo>
                <a:lnTo>
                  <a:pt x="3244237" y="525970"/>
                </a:lnTo>
                <a:lnTo>
                  <a:pt x="3533415" y="466764"/>
                </a:lnTo>
                <a:lnTo>
                  <a:pt x="3702763" y="428239"/>
                </a:lnTo>
                <a:lnTo>
                  <a:pt x="3951518" y="355570"/>
                </a:lnTo>
                <a:lnTo>
                  <a:pt x="4066342" y="319442"/>
                </a:lnTo>
                <a:lnTo>
                  <a:pt x="4325420" y="200824"/>
                </a:lnTo>
                <a:lnTo>
                  <a:pt x="4225012" y="200823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8CAE151F-9BFB-4B53-8F52-B22DDD469EA8}"/>
              </a:ext>
            </a:extLst>
          </p:cNvPr>
          <p:cNvSpPr txBox="1"/>
          <p:nvPr/>
        </p:nvSpPr>
        <p:spPr>
          <a:xfrm>
            <a:off x="797157" y="5317009"/>
            <a:ext cx="63892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the message add the message add the message add the message add the message add the message.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85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不完整圆 3">
            <a:extLst>
              <a:ext uri="{FF2B5EF4-FFF2-40B4-BE49-F238E27FC236}">
                <a16:creationId xmlns:a16="http://schemas.microsoft.com/office/drawing/2014/main" xmlns="" id="{816399A6-B171-43D5-A155-75614ECA4429}"/>
              </a:ext>
            </a:extLst>
          </p:cNvPr>
          <p:cNvSpPr/>
          <p:nvPr/>
        </p:nvSpPr>
        <p:spPr>
          <a:xfrm>
            <a:off x="1166779" y="1811650"/>
            <a:ext cx="4467589" cy="4467589"/>
          </a:xfrm>
          <a:prstGeom prst="pie">
            <a:avLst>
              <a:gd name="adj1" fmla="val 5400000"/>
              <a:gd name="adj2" fmla="val 16200000"/>
            </a:avLst>
          </a:prstGeom>
          <a:solidFill>
            <a:srgbClr val="373737"/>
          </a:solidFill>
          <a:ln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xmlns="" id="{D5EFB051-7172-4A4D-BA1E-23261C033AE9}"/>
              </a:ext>
            </a:extLst>
          </p:cNvPr>
          <p:cNvSpPr/>
          <p:nvPr/>
        </p:nvSpPr>
        <p:spPr>
          <a:xfrm>
            <a:off x="3400573" y="1811650"/>
            <a:ext cx="5212188" cy="4467589"/>
          </a:xfrm>
          <a:custGeom>
            <a:avLst/>
            <a:gdLst>
              <a:gd name="connsiteX0" fmla="*/ 0 w 5212188"/>
              <a:gd name="connsiteY0" fmla="*/ 0 h 4467589"/>
              <a:gd name="connsiteX1" fmla="*/ 5212188 w 5212188"/>
              <a:gd name="connsiteY1" fmla="*/ 0 h 4467589"/>
              <a:gd name="connsiteX2" fmla="*/ 5212188 w 5212188"/>
              <a:gd name="connsiteY2" fmla="*/ 4467589 h 4467589"/>
              <a:gd name="connsiteX3" fmla="*/ 0 w 5212188"/>
              <a:gd name="connsiteY3" fmla="*/ 4467589 h 4467589"/>
              <a:gd name="connsiteX4" fmla="*/ 0 w 5212188"/>
              <a:gd name="connsiteY4" fmla="*/ 0 h 4467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12188" h="4467589">
                <a:moveTo>
                  <a:pt x="0" y="0"/>
                </a:moveTo>
                <a:lnTo>
                  <a:pt x="5212188" y="0"/>
                </a:lnTo>
                <a:lnTo>
                  <a:pt x="5212188" y="4467589"/>
                </a:lnTo>
                <a:lnTo>
                  <a:pt x="0" y="4467589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32323C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318065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1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cloud stood humbly in a corner of the </a:t>
            </a:r>
            <a:r>
              <a:rPr lang="en-US" altLang="zh-CN" sz="140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 The cloud stood humbly in a corner of the </a:t>
            </a:r>
            <a:r>
              <a:rPr lang="en-US" altLang="zh-CN" sz="140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</a:t>
            </a:r>
            <a:endParaRPr lang="zh-CN" altLang="en-US" sz="1400" kern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不完整圆 5">
            <a:extLst>
              <a:ext uri="{FF2B5EF4-FFF2-40B4-BE49-F238E27FC236}">
                <a16:creationId xmlns:a16="http://schemas.microsoft.com/office/drawing/2014/main" xmlns="" id="{9AC948FA-A26E-4F49-9214-38C303A50B38}"/>
              </a:ext>
            </a:extLst>
          </p:cNvPr>
          <p:cNvSpPr/>
          <p:nvPr/>
        </p:nvSpPr>
        <p:spPr>
          <a:xfrm>
            <a:off x="1948608" y="3151930"/>
            <a:ext cx="2903930" cy="2903930"/>
          </a:xfrm>
          <a:prstGeom prst="pie">
            <a:avLst>
              <a:gd name="adj1" fmla="val 5400000"/>
              <a:gd name="adj2" fmla="val 16200000"/>
            </a:avLst>
          </a:prstGeom>
          <a:solidFill>
            <a:srgbClr val="32323C"/>
          </a:solidFill>
          <a:ln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8DF3CBC3-4840-4A69-A6C2-2D2F713B57FF}"/>
              </a:ext>
            </a:extLst>
          </p:cNvPr>
          <p:cNvSpPr/>
          <p:nvPr/>
        </p:nvSpPr>
        <p:spPr>
          <a:xfrm>
            <a:off x="3400573" y="3151930"/>
            <a:ext cx="5212188" cy="2903930"/>
          </a:xfrm>
          <a:custGeom>
            <a:avLst/>
            <a:gdLst>
              <a:gd name="connsiteX0" fmla="*/ 0 w 5212188"/>
              <a:gd name="connsiteY0" fmla="*/ 0 h 2903930"/>
              <a:gd name="connsiteX1" fmla="*/ 5212188 w 5212188"/>
              <a:gd name="connsiteY1" fmla="*/ 0 h 2903930"/>
              <a:gd name="connsiteX2" fmla="*/ 5212188 w 5212188"/>
              <a:gd name="connsiteY2" fmla="*/ 2903930 h 2903930"/>
              <a:gd name="connsiteX3" fmla="*/ 0 w 5212188"/>
              <a:gd name="connsiteY3" fmla="*/ 2903930 h 2903930"/>
              <a:gd name="connsiteX4" fmla="*/ 0 w 5212188"/>
              <a:gd name="connsiteY4" fmla="*/ 0 h 290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12188" h="2903930">
                <a:moveTo>
                  <a:pt x="0" y="0"/>
                </a:moveTo>
                <a:lnTo>
                  <a:pt x="5212188" y="0"/>
                </a:lnTo>
                <a:lnTo>
                  <a:pt x="5212188" y="2903930"/>
                </a:lnTo>
                <a:lnTo>
                  <a:pt x="0" y="2903930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32323C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1616995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1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cloud stood humbly in a corner of the </a:t>
            </a:r>
            <a:r>
              <a:rPr lang="en-US" altLang="zh-CN" sz="140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 The cloud stood humbly in a corner of the </a:t>
            </a:r>
            <a:r>
              <a:rPr lang="en-US" altLang="zh-CN" sz="140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</a:t>
            </a:r>
            <a:endParaRPr lang="zh-CN" altLang="en-US" sz="1400" kern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不完整圆 7">
            <a:extLst>
              <a:ext uri="{FF2B5EF4-FFF2-40B4-BE49-F238E27FC236}">
                <a16:creationId xmlns:a16="http://schemas.microsoft.com/office/drawing/2014/main" xmlns="" id="{2C83C723-DBD0-4C61-935A-C9A43B5177F6}"/>
              </a:ext>
            </a:extLst>
          </p:cNvPr>
          <p:cNvSpPr/>
          <p:nvPr/>
        </p:nvSpPr>
        <p:spPr>
          <a:xfrm>
            <a:off x="2730436" y="4492205"/>
            <a:ext cx="1340275" cy="1340275"/>
          </a:xfrm>
          <a:prstGeom prst="pie">
            <a:avLst>
              <a:gd name="adj1" fmla="val 5400000"/>
              <a:gd name="adj2" fmla="val 16200000"/>
            </a:avLst>
          </a:prstGeom>
          <a:solidFill>
            <a:srgbClr val="515161"/>
          </a:solidFill>
          <a:ln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C85898B2-A488-4E0E-AEF6-67F8388420B0}"/>
              </a:ext>
            </a:extLst>
          </p:cNvPr>
          <p:cNvSpPr/>
          <p:nvPr/>
        </p:nvSpPr>
        <p:spPr>
          <a:xfrm>
            <a:off x="3400573" y="4492205"/>
            <a:ext cx="5212188" cy="1340275"/>
          </a:xfrm>
          <a:custGeom>
            <a:avLst/>
            <a:gdLst>
              <a:gd name="connsiteX0" fmla="*/ 0 w 5212188"/>
              <a:gd name="connsiteY0" fmla="*/ 0 h 1340275"/>
              <a:gd name="connsiteX1" fmla="*/ 5212188 w 5212188"/>
              <a:gd name="connsiteY1" fmla="*/ 0 h 1340275"/>
              <a:gd name="connsiteX2" fmla="*/ 5212188 w 5212188"/>
              <a:gd name="connsiteY2" fmla="*/ 1340275 h 1340275"/>
              <a:gd name="connsiteX3" fmla="*/ 0 w 5212188"/>
              <a:gd name="connsiteY3" fmla="*/ 1340275 h 1340275"/>
              <a:gd name="connsiteX4" fmla="*/ 0 w 5212188"/>
              <a:gd name="connsiteY4" fmla="*/ 0 h 134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12188" h="1340275">
                <a:moveTo>
                  <a:pt x="0" y="0"/>
                </a:moveTo>
                <a:lnTo>
                  <a:pt x="5212188" y="0"/>
                </a:lnTo>
                <a:lnTo>
                  <a:pt x="5212188" y="1340275"/>
                </a:lnTo>
                <a:lnTo>
                  <a:pt x="0" y="1340275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32323C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altLang="zh-CN" sz="1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cloud stood humbly in a corner of the </a:t>
            </a:r>
            <a:r>
              <a:rPr lang="en-US" altLang="zh-CN" sz="140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 The cloud stood humbly in a corner of the </a:t>
            </a:r>
            <a:r>
              <a:rPr lang="en-US" altLang="zh-CN" sz="1400" kern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</a:t>
            </a:r>
            <a:endParaRPr lang="zh-CN" altLang="en-US" sz="1400" kern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不完整圆 9">
            <a:extLst>
              <a:ext uri="{FF2B5EF4-FFF2-40B4-BE49-F238E27FC236}">
                <a16:creationId xmlns:a16="http://schemas.microsoft.com/office/drawing/2014/main" xmlns="" id="{5866B833-3354-4853-844A-CA841E07636C}"/>
              </a:ext>
            </a:extLst>
          </p:cNvPr>
          <p:cNvSpPr/>
          <p:nvPr/>
        </p:nvSpPr>
        <p:spPr>
          <a:xfrm flipH="1">
            <a:off x="6378966" y="136306"/>
            <a:ext cx="4467589" cy="4467589"/>
          </a:xfrm>
          <a:prstGeom prst="pie">
            <a:avLst>
              <a:gd name="adj1" fmla="val 5400000"/>
              <a:gd name="adj2" fmla="val 16200000"/>
            </a:avLst>
          </a:prstGeom>
          <a:solidFill>
            <a:srgbClr val="373737">
              <a:alpha val="1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不完整圆 10">
            <a:extLst>
              <a:ext uri="{FF2B5EF4-FFF2-40B4-BE49-F238E27FC236}">
                <a16:creationId xmlns:a16="http://schemas.microsoft.com/office/drawing/2014/main" xmlns="" id="{94FD5D15-62BC-466A-ADC2-4D98AC106F16}"/>
              </a:ext>
            </a:extLst>
          </p:cNvPr>
          <p:cNvSpPr/>
          <p:nvPr/>
        </p:nvSpPr>
        <p:spPr>
          <a:xfrm flipH="1">
            <a:off x="7160795" y="1476586"/>
            <a:ext cx="2903930" cy="2903930"/>
          </a:xfrm>
          <a:prstGeom prst="pie">
            <a:avLst>
              <a:gd name="adj1" fmla="val 5400000"/>
              <a:gd name="adj2" fmla="val 16200000"/>
            </a:avLst>
          </a:prstGeom>
          <a:solidFill>
            <a:srgbClr val="32323C">
              <a:alpha val="1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不完整圆 11">
            <a:extLst>
              <a:ext uri="{FF2B5EF4-FFF2-40B4-BE49-F238E27FC236}">
                <a16:creationId xmlns:a16="http://schemas.microsoft.com/office/drawing/2014/main" xmlns="" id="{29FAE749-14F3-46C3-A570-304BB1EC079D}"/>
              </a:ext>
            </a:extLst>
          </p:cNvPr>
          <p:cNvSpPr/>
          <p:nvPr/>
        </p:nvSpPr>
        <p:spPr>
          <a:xfrm flipH="1">
            <a:off x="7942623" y="2816861"/>
            <a:ext cx="1340275" cy="1340275"/>
          </a:xfrm>
          <a:prstGeom prst="pie">
            <a:avLst>
              <a:gd name="adj1" fmla="val 5400000"/>
              <a:gd name="adj2" fmla="val 16200000"/>
            </a:avLst>
          </a:prstGeom>
          <a:solidFill>
            <a:srgbClr val="515161">
              <a:alpha val="10000"/>
            </a:srgb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9604B09-26AF-4287-B8B1-AB77BA141D24}"/>
              </a:ext>
            </a:extLst>
          </p:cNvPr>
          <p:cNvSpPr txBox="1"/>
          <p:nvPr/>
        </p:nvSpPr>
        <p:spPr>
          <a:xfrm>
            <a:off x="7914094" y="936230"/>
            <a:ext cx="2306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4717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 I T L E</a:t>
            </a:r>
            <a:endParaRPr lang="zh-CN" altLang="en-US" sz="4000" dirty="0">
              <a:solidFill>
                <a:srgbClr val="47170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438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91DC10E-8FC9-49AD-BBB9-104557EFFB72}"/>
              </a:ext>
            </a:extLst>
          </p:cNvPr>
          <p:cNvSpPr txBox="1"/>
          <p:nvPr/>
        </p:nvSpPr>
        <p:spPr>
          <a:xfrm>
            <a:off x="3654358" y="3956923"/>
            <a:ext cx="4883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27165"/>
                </a:solidFill>
                <a:effectLst>
                  <a:outerShdw blurRad="38100" sx="102000" sy="102000" algn="ctr" rotWithShape="0">
                    <a:srgbClr val="D8AC8F">
                      <a:alpha val="40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 4 </a:t>
            </a:r>
          </a:p>
          <a:p>
            <a:pPr algn="ctr"/>
            <a:r>
              <a:rPr lang="en-US" altLang="zh-CN" sz="2400" dirty="0">
                <a:solidFill>
                  <a:srgbClr val="927165"/>
                </a:solidFill>
                <a:effectLst>
                  <a:outerShdw blurRad="38100" sx="102000" sy="102000" algn="ctr" rotWithShape="0">
                    <a:srgbClr val="D8AC8F">
                      <a:alpha val="40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title</a:t>
            </a:r>
            <a:endParaRPr lang="zh-CN" altLang="en-US" sz="2400" dirty="0">
              <a:solidFill>
                <a:srgbClr val="927165"/>
              </a:solidFill>
              <a:effectLst>
                <a:outerShdw blurRad="38100" sx="102000" sy="102000" algn="ctr" rotWithShape="0">
                  <a:srgbClr val="D8AC8F">
                    <a:alpha val="40000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61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图表 61">
            <a:extLst>
              <a:ext uri="{FF2B5EF4-FFF2-40B4-BE49-F238E27FC236}">
                <a16:creationId xmlns:a16="http://schemas.microsoft.com/office/drawing/2014/main" xmlns="" id="{4ADAAFCD-3702-47C5-8C3D-72CD375F15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89247395"/>
              </p:ext>
            </p:extLst>
          </p:nvPr>
        </p:nvGraphicFramePr>
        <p:xfrm>
          <a:off x="5446950" y="1035538"/>
          <a:ext cx="4924385" cy="3282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矩形: 圆角 15">
            <a:extLst>
              <a:ext uri="{FF2B5EF4-FFF2-40B4-BE49-F238E27FC236}">
                <a16:creationId xmlns:a16="http://schemas.microsoft.com/office/drawing/2014/main" xmlns="" id="{B788F119-695D-4C97-A511-A5963550FB6F}"/>
              </a:ext>
            </a:extLst>
          </p:cNvPr>
          <p:cNvSpPr/>
          <p:nvPr/>
        </p:nvSpPr>
        <p:spPr>
          <a:xfrm>
            <a:off x="2361234" y="4496502"/>
            <a:ext cx="6655443" cy="1882796"/>
          </a:xfrm>
          <a:prstGeom prst="roundRect">
            <a:avLst>
              <a:gd name="adj" fmla="val 6831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BF98521B-5960-47A6-A3D3-C320078C2D9E}"/>
              </a:ext>
            </a:extLst>
          </p:cNvPr>
          <p:cNvSpPr txBox="1"/>
          <p:nvPr/>
        </p:nvSpPr>
        <p:spPr>
          <a:xfrm>
            <a:off x="2830008" y="4960846"/>
            <a:ext cx="57178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cloud stood humbly in a corner of the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 The cloud stood humbly in a corner of the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 The cloud stood humbly in a corner of the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F1519440-66F3-4258-BCE1-935BB52373DB}"/>
              </a:ext>
            </a:extLst>
          </p:cNvPr>
          <p:cNvSpPr/>
          <p:nvPr/>
        </p:nvSpPr>
        <p:spPr>
          <a:xfrm>
            <a:off x="1260675" y="3266476"/>
            <a:ext cx="1747777" cy="1747777"/>
          </a:xfrm>
          <a:prstGeom prst="ellipse">
            <a:avLst/>
          </a:prstGeom>
          <a:gradFill>
            <a:gsLst>
              <a:gs pos="0">
                <a:schemeClr val="bg1">
                  <a:alpha val="33000"/>
                </a:schemeClr>
              </a:gs>
              <a:gs pos="100000">
                <a:schemeClr val="bg1">
                  <a:alpha val="72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xmlns="" id="{2A17AD73-F7F7-4EF6-B498-3DA7283AB97F}"/>
              </a:ext>
            </a:extLst>
          </p:cNvPr>
          <p:cNvSpPr/>
          <p:nvPr/>
        </p:nvSpPr>
        <p:spPr>
          <a:xfrm>
            <a:off x="159150" y="4386327"/>
            <a:ext cx="3391382" cy="1145894"/>
          </a:xfrm>
          <a:custGeom>
            <a:avLst/>
            <a:gdLst>
              <a:gd name="connsiteX0" fmla="*/ 3391382 w 3391382"/>
              <a:gd name="connsiteY0" fmla="*/ 0 h 1145894"/>
              <a:gd name="connsiteX1" fmla="*/ 0 w 3391382"/>
              <a:gd name="connsiteY1" fmla="*/ 1145894 h 1145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91382" h="1145894">
                <a:moveTo>
                  <a:pt x="3391382" y="0"/>
                </a:moveTo>
                <a:lnTo>
                  <a:pt x="0" y="1145894"/>
                </a:lnTo>
              </a:path>
            </a:pathLst>
          </a:custGeom>
          <a:noFill/>
          <a:ln w="22225">
            <a:gradFill>
              <a:gsLst>
                <a:gs pos="0">
                  <a:schemeClr val="accent1">
                    <a:lumMod val="5000"/>
                    <a:lumOff val="95000"/>
                    <a:alpha val="78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3EA2569-3D6A-4D0A-A039-55B47D67A4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961" y="4662209"/>
            <a:ext cx="1981204" cy="704089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10B2B726-D603-4B4B-99CB-56BE5AB5708C}"/>
              </a:ext>
            </a:extLst>
          </p:cNvPr>
          <p:cNvSpPr txBox="1"/>
          <p:nvPr/>
        </p:nvSpPr>
        <p:spPr>
          <a:xfrm>
            <a:off x="1398605" y="3846194"/>
            <a:ext cx="14719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652D1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xmlns="" id="{D9C18794-3485-4462-BE6D-E45C00B6D9B1}"/>
              </a:ext>
            </a:extLst>
          </p:cNvPr>
          <p:cNvCxnSpPr>
            <a:cxnSpLocks/>
          </p:cNvCxnSpPr>
          <p:nvPr/>
        </p:nvCxnSpPr>
        <p:spPr>
          <a:xfrm flipH="1">
            <a:off x="4352571" y="1036863"/>
            <a:ext cx="2456791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3009FD23-AFEB-4F36-9538-F06933AC89CB}"/>
              </a:ext>
            </a:extLst>
          </p:cNvPr>
          <p:cNvCxnSpPr>
            <a:cxnSpLocks/>
          </p:cNvCxnSpPr>
          <p:nvPr/>
        </p:nvCxnSpPr>
        <p:spPr>
          <a:xfrm flipH="1">
            <a:off x="9410218" y="2673382"/>
            <a:ext cx="2251752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D4883E87-1699-424A-B4EB-93E204CD3133}"/>
              </a:ext>
            </a:extLst>
          </p:cNvPr>
          <p:cNvSpPr txBox="1"/>
          <p:nvPr/>
        </p:nvSpPr>
        <p:spPr>
          <a:xfrm>
            <a:off x="7195779" y="1356396"/>
            <a:ext cx="97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652D1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14%</a:t>
            </a:r>
            <a:endParaRPr lang="zh-CN" altLang="en-US" sz="2800" dirty="0">
              <a:solidFill>
                <a:srgbClr val="652D1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102F5E76-B912-4A77-96C5-B07979A80F67}"/>
              </a:ext>
            </a:extLst>
          </p:cNvPr>
          <p:cNvSpPr txBox="1"/>
          <p:nvPr/>
        </p:nvSpPr>
        <p:spPr>
          <a:xfrm>
            <a:off x="8374810" y="2409845"/>
            <a:ext cx="97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dirty="0">
                <a:solidFill>
                  <a:srgbClr val="652D1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82%</a:t>
            </a:r>
            <a:endParaRPr lang="zh-CN" altLang="en-US" sz="2800" dirty="0">
              <a:solidFill>
                <a:srgbClr val="652D1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CDB830AE-7801-4E7B-BAC5-599374868A3B}"/>
              </a:ext>
            </a:extLst>
          </p:cNvPr>
          <p:cNvSpPr txBox="1"/>
          <p:nvPr/>
        </p:nvSpPr>
        <p:spPr>
          <a:xfrm>
            <a:off x="4352571" y="611386"/>
            <a:ext cx="1713054" cy="370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Message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04C8F7B5-18D4-41D0-A270-71567B55A0CA}"/>
              </a:ext>
            </a:extLst>
          </p:cNvPr>
          <p:cNvSpPr txBox="1"/>
          <p:nvPr/>
        </p:nvSpPr>
        <p:spPr>
          <a:xfrm>
            <a:off x="9948916" y="2224650"/>
            <a:ext cx="1713054" cy="370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Message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:a16="http://schemas.microsoft.com/office/drawing/2014/main" xmlns="" id="{D76135E7-F57B-4DEA-ABC2-05E451765A0F}"/>
              </a:ext>
            </a:extLst>
          </p:cNvPr>
          <p:cNvCxnSpPr>
            <a:cxnSpLocks/>
          </p:cNvCxnSpPr>
          <p:nvPr/>
        </p:nvCxnSpPr>
        <p:spPr>
          <a:xfrm flipH="1">
            <a:off x="4352571" y="2996715"/>
            <a:ext cx="2078709" cy="0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3E413EEB-4626-4922-ACA1-100C31DCB7C7}"/>
              </a:ext>
            </a:extLst>
          </p:cNvPr>
          <p:cNvSpPr txBox="1"/>
          <p:nvPr/>
        </p:nvSpPr>
        <p:spPr>
          <a:xfrm>
            <a:off x="6507170" y="2707618"/>
            <a:ext cx="97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652D1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32%</a:t>
            </a:r>
            <a:endParaRPr lang="zh-CN" altLang="en-US" sz="2800" dirty="0">
              <a:solidFill>
                <a:srgbClr val="652D1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xmlns="" id="{AE697FF9-2FA3-427E-B6D9-172EFC38ADD8}"/>
              </a:ext>
            </a:extLst>
          </p:cNvPr>
          <p:cNvSpPr txBox="1"/>
          <p:nvPr/>
        </p:nvSpPr>
        <p:spPr>
          <a:xfrm>
            <a:off x="4352571" y="2571238"/>
            <a:ext cx="1713054" cy="370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Message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xmlns="" id="{609B5EC6-D630-4117-8E91-A790CD409986}"/>
              </a:ext>
            </a:extLst>
          </p:cNvPr>
          <p:cNvCxnSpPr>
            <a:cxnSpLocks/>
          </p:cNvCxnSpPr>
          <p:nvPr/>
        </p:nvCxnSpPr>
        <p:spPr>
          <a:xfrm>
            <a:off x="6809362" y="1035538"/>
            <a:ext cx="277238" cy="381018"/>
          </a:xfrm>
          <a:prstGeom prst="line">
            <a:avLst/>
          </a:prstGeom>
          <a:ln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xmlns="" id="{33C78A1B-174E-44D2-AC6F-20373C87067A}"/>
              </a:ext>
            </a:extLst>
          </p:cNvPr>
          <p:cNvSpPr/>
          <p:nvPr/>
        </p:nvSpPr>
        <p:spPr>
          <a:xfrm>
            <a:off x="5625295" y="391054"/>
            <a:ext cx="3391382" cy="1145894"/>
          </a:xfrm>
          <a:custGeom>
            <a:avLst/>
            <a:gdLst>
              <a:gd name="connsiteX0" fmla="*/ 3391382 w 3391382"/>
              <a:gd name="connsiteY0" fmla="*/ 0 h 1145894"/>
              <a:gd name="connsiteX1" fmla="*/ 0 w 3391382"/>
              <a:gd name="connsiteY1" fmla="*/ 1145894 h 1145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91382" h="1145894">
                <a:moveTo>
                  <a:pt x="3391382" y="0"/>
                </a:moveTo>
                <a:lnTo>
                  <a:pt x="0" y="1145894"/>
                </a:lnTo>
              </a:path>
            </a:pathLst>
          </a:custGeom>
          <a:noFill/>
          <a:ln w="22225">
            <a:gradFill>
              <a:gsLst>
                <a:gs pos="0">
                  <a:schemeClr val="accent1">
                    <a:lumMod val="5000"/>
                    <a:lumOff val="95000"/>
                    <a:alpha val="78000"/>
                  </a:schemeClr>
                </a:gs>
                <a:gs pos="56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xmlns="" id="{8A581B33-00F4-4300-834A-D3809F5622FA}"/>
              </a:ext>
            </a:extLst>
          </p:cNvPr>
          <p:cNvSpPr/>
          <p:nvPr/>
        </p:nvSpPr>
        <p:spPr>
          <a:xfrm>
            <a:off x="8229599" y="1154983"/>
            <a:ext cx="3391382" cy="1145894"/>
          </a:xfrm>
          <a:custGeom>
            <a:avLst/>
            <a:gdLst>
              <a:gd name="connsiteX0" fmla="*/ 3391382 w 3391382"/>
              <a:gd name="connsiteY0" fmla="*/ 0 h 1145894"/>
              <a:gd name="connsiteX1" fmla="*/ 0 w 3391382"/>
              <a:gd name="connsiteY1" fmla="*/ 1145894 h 1145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91382" h="1145894">
                <a:moveTo>
                  <a:pt x="3391382" y="0"/>
                </a:moveTo>
                <a:lnTo>
                  <a:pt x="0" y="1145894"/>
                </a:lnTo>
              </a:path>
            </a:pathLst>
          </a:custGeom>
          <a:noFill/>
          <a:ln w="22225">
            <a:gradFill>
              <a:gsLst>
                <a:gs pos="0">
                  <a:schemeClr val="accent1">
                    <a:lumMod val="5000"/>
                    <a:lumOff val="95000"/>
                    <a:alpha val="31000"/>
                  </a:schemeClr>
                </a:gs>
                <a:gs pos="66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xmlns="" id="{AAB5D376-7351-4D25-BD82-FFA92B3876A5}"/>
              </a:ext>
            </a:extLst>
          </p:cNvPr>
          <p:cNvSpPr/>
          <p:nvPr/>
        </p:nvSpPr>
        <p:spPr>
          <a:xfrm>
            <a:off x="8275898" y="3111105"/>
            <a:ext cx="3391382" cy="1145894"/>
          </a:xfrm>
          <a:custGeom>
            <a:avLst/>
            <a:gdLst>
              <a:gd name="connsiteX0" fmla="*/ 3391382 w 3391382"/>
              <a:gd name="connsiteY0" fmla="*/ 0 h 1145894"/>
              <a:gd name="connsiteX1" fmla="*/ 0 w 3391382"/>
              <a:gd name="connsiteY1" fmla="*/ 1145894 h 1145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91382" h="1145894">
                <a:moveTo>
                  <a:pt x="3391382" y="0"/>
                </a:moveTo>
                <a:lnTo>
                  <a:pt x="0" y="1145894"/>
                </a:lnTo>
              </a:path>
            </a:pathLst>
          </a:custGeom>
          <a:noFill/>
          <a:ln w="22225">
            <a:gradFill>
              <a:gsLst>
                <a:gs pos="0">
                  <a:schemeClr val="accent1">
                    <a:lumMod val="5000"/>
                    <a:lumOff val="95000"/>
                    <a:alpha val="78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15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A83CFA41-239A-4F15-AC59-B8D3CEBC4F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" t="12296" b="323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7949E229-6A14-4DB5-9C31-6ACC917343F1}"/>
              </a:ext>
            </a:extLst>
          </p:cNvPr>
          <p:cNvSpPr txBox="1"/>
          <p:nvPr/>
        </p:nvSpPr>
        <p:spPr>
          <a:xfrm>
            <a:off x="1598060" y="3858533"/>
            <a:ext cx="57178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cloud stood humbly in a corner of the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 The cloud stood humbly in a corner of the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 The cloud stood humbly in a corner of the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C142EA23-56E9-4745-AD28-94F8EF53B789}"/>
              </a:ext>
            </a:extLst>
          </p:cNvPr>
          <p:cNvSpPr txBox="1"/>
          <p:nvPr/>
        </p:nvSpPr>
        <p:spPr>
          <a:xfrm>
            <a:off x="5844039" y="3273758"/>
            <a:ext cx="14719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3200" dirty="0">
                <a:solidFill>
                  <a:srgbClr val="652D1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LE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211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>
            <a:extLst>
              <a:ext uri="{FF2B5EF4-FFF2-40B4-BE49-F238E27FC236}">
                <a16:creationId xmlns:a16="http://schemas.microsoft.com/office/drawing/2014/main" xmlns="" id="{BC135B9D-D9EB-44C9-86D7-DEE49EB003FD}"/>
              </a:ext>
            </a:extLst>
          </p:cNvPr>
          <p:cNvSpPr/>
          <p:nvPr/>
        </p:nvSpPr>
        <p:spPr>
          <a:xfrm rot="1251843">
            <a:off x="-135429" y="3417163"/>
            <a:ext cx="7142480" cy="1907483"/>
          </a:xfrm>
          <a:prstGeom prst="ellips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9000">
                <a:schemeClr val="bg1">
                  <a:alpha val="0"/>
                </a:schemeClr>
              </a:gs>
            </a:gsLst>
            <a:lin ang="10800000" scaled="1"/>
          </a:gradFill>
          <a:ln>
            <a:gradFill flip="none" rotWithShape="1">
              <a:gsLst>
                <a:gs pos="0">
                  <a:schemeClr val="bg1"/>
                </a:gs>
                <a:gs pos="75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D345B6A9-259D-45F6-89FF-2DB59D0538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9" t="13117" r="1152" b="4382"/>
          <a:stretch/>
        </p:blipFill>
        <p:spPr>
          <a:xfrm>
            <a:off x="5949388" y="1"/>
            <a:ext cx="6242612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2144180A-F80D-455C-B784-A0E64A8CD633}"/>
              </a:ext>
            </a:extLst>
          </p:cNvPr>
          <p:cNvSpPr txBox="1"/>
          <p:nvPr/>
        </p:nvSpPr>
        <p:spPr>
          <a:xfrm>
            <a:off x="1673776" y="4518333"/>
            <a:ext cx="3116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ea typeface="创艺简细圆" pitchFamily="2" charset="-122"/>
              </a:rPr>
              <a:t>Let’s meet the new world</a:t>
            </a:r>
            <a:endParaRPr lang="zh-CN" altLang="en-US" b="1" dirty="0">
              <a:solidFill>
                <a:schemeClr val="bg1"/>
              </a:solidFill>
              <a:latin typeface="微软雅黑 Light" panose="020B0502040204020203" pitchFamily="34" charset="-122"/>
              <a:ea typeface="创艺简细圆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E729525D-EE41-4DF9-A718-5130F4C852FF}"/>
              </a:ext>
            </a:extLst>
          </p:cNvPr>
          <p:cNvSpPr txBox="1"/>
          <p:nvPr/>
        </p:nvSpPr>
        <p:spPr>
          <a:xfrm>
            <a:off x="1673776" y="4186238"/>
            <a:ext cx="3116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b="1" dirty="0">
                <a:solidFill>
                  <a:schemeClr val="bg1"/>
                </a:solidFill>
                <a:latin typeface="微软雅黑 Light" panose="020B0502040204020203" pitchFamily="34" charset="-122"/>
                <a:ea typeface="创艺简细圆" pitchFamily="2" charset="-122"/>
              </a:rPr>
              <a:t>THANKS</a:t>
            </a:r>
            <a:endParaRPr lang="zh-CN" altLang="en-US" b="1" dirty="0">
              <a:solidFill>
                <a:schemeClr val="bg1"/>
              </a:solidFill>
              <a:latin typeface="微软雅黑 Light" panose="020B0502040204020203" pitchFamily="34" charset="-122"/>
              <a:ea typeface="创艺简细圆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C7B8423-548D-4F01-B0E5-D0064FEF90C7}"/>
              </a:ext>
            </a:extLst>
          </p:cNvPr>
          <p:cNvGrpSpPr/>
          <p:nvPr/>
        </p:nvGrpSpPr>
        <p:grpSpPr>
          <a:xfrm>
            <a:off x="4484511" y="5219760"/>
            <a:ext cx="816474" cy="816474"/>
            <a:chOff x="5042821" y="4105331"/>
            <a:chExt cx="2106359" cy="2106359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96BDD4F7-3296-4A73-BEAA-4F6C33DD19B5}"/>
                </a:ext>
              </a:extLst>
            </p:cNvPr>
            <p:cNvSpPr/>
            <p:nvPr/>
          </p:nvSpPr>
          <p:spPr>
            <a:xfrm>
              <a:off x="5042821" y="4105331"/>
              <a:ext cx="2106359" cy="2106359"/>
            </a:xfrm>
            <a:prstGeom prst="ellipse">
              <a:avLst/>
            </a:prstGeom>
            <a:solidFill>
              <a:srgbClr val="3A3A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xmlns="" id="{84946AE0-E1CA-437E-A853-056DB89837B4}"/>
                </a:ext>
              </a:extLst>
            </p:cNvPr>
            <p:cNvSpPr/>
            <p:nvPr/>
          </p:nvSpPr>
          <p:spPr>
            <a:xfrm flipH="1" flipV="1">
              <a:off x="5114136" y="4711750"/>
              <a:ext cx="2035044" cy="1499940"/>
            </a:xfrm>
            <a:custGeom>
              <a:avLst/>
              <a:gdLst>
                <a:gd name="connsiteX0" fmla="*/ 1053180 w 2035044"/>
                <a:gd name="connsiteY0" fmla="*/ 0 h 1499940"/>
                <a:gd name="connsiteX1" fmla="*/ 2023596 w 2035044"/>
                <a:gd name="connsiteY1" fmla="*/ 643235 h 1499940"/>
                <a:gd name="connsiteX2" fmla="*/ 2035044 w 2035044"/>
                <a:gd name="connsiteY2" fmla="*/ 674514 h 1499940"/>
                <a:gd name="connsiteX3" fmla="*/ 2008430 w 2035044"/>
                <a:gd name="connsiteY3" fmla="*/ 619266 h 1499940"/>
                <a:gd name="connsiteX4" fmla="*/ 1082363 w 2035044"/>
                <a:gd name="connsiteY4" fmla="*/ 68094 h 1499940"/>
                <a:gd name="connsiteX5" fmla="*/ 29183 w 2035044"/>
                <a:gd name="connsiteY5" fmla="*/ 1121274 h 1499940"/>
                <a:gd name="connsiteX6" fmla="*/ 76532 w 2035044"/>
                <a:gd name="connsiteY6" fmla="*/ 1434458 h 1499940"/>
                <a:gd name="connsiteX7" fmla="*/ 100499 w 2035044"/>
                <a:gd name="connsiteY7" fmla="*/ 1499940 h 1499940"/>
                <a:gd name="connsiteX8" fmla="*/ 82764 w 2035044"/>
                <a:gd name="connsiteY8" fmla="*/ 1463125 h 1499940"/>
                <a:gd name="connsiteX9" fmla="*/ 0 w 2035044"/>
                <a:gd name="connsiteY9" fmla="*/ 1053180 h 1499940"/>
                <a:gd name="connsiteX10" fmla="*/ 1053180 w 2035044"/>
                <a:gd name="connsiteY10" fmla="*/ 0 h 1499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35044" h="1499940">
                  <a:moveTo>
                    <a:pt x="1053180" y="0"/>
                  </a:moveTo>
                  <a:cubicBezTo>
                    <a:pt x="1489422" y="0"/>
                    <a:pt x="1863715" y="265233"/>
                    <a:pt x="2023596" y="643235"/>
                  </a:cubicBezTo>
                  <a:lnTo>
                    <a:pt x="2035044" y="674514"/>
                  </a:lnTo>
                  <a:lnTo>
                    <a:pt x="2008430" y="619266"/>
                  </a:lnTo>
                  <a:cubicBezTo>
                    <a:pt x="1830085" y="290963"/>
                    <a:pt x="1482251" y="68094"/>
                    <a:pt x="1082363" y="68094"/>
                  </a:cubicBezTo>
                  <a:cubicBezTo>
                    <a:pt x="500708" y="68094"/>
                    <a:pt x="29183" y="539619"/>
                    <a:pt x="29183" y="1121274"/>
                  </a:cubicBezTo>
                  <a:cubicBezTo>
                    <a:pt x="29183" y="1230334"/>
                    <a:pt x="45760" y="1335523"/>
                    <a:pt x="76532" y="1434458"/>
                  </a:cubicBezTo>
                  <a:lnTo>
                    <a:pt x="100499" y="1499940"/>
                  </a:lnTo>
                  <a:lnTo>
                    <a:pt x="82764" y="1463125"/>
                  </a:lnTo>
                  <a:cubicBezTo>
                    <a:pt x="29470" y="1337125"/>
                    <a:pt x="0" y="1198594"/>
                    <a:pt x="0" y="1053180"/>
                  </a:cubicBezTo>
                  <a:cubicBezTo>
                    <a:pt x="0" y="471525"/>
                    <a:pt x="471525" y="0"/>
                    <a:pt x="105318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9CB47B3F-A175-45FD-9886-1421381B9DDE}"/>
              </a:ext>
            </a:extLst>
          </p:cNvPr>
          <p:cNvCxnSpPr>
            <a:cxnSpLocks/>
          </p:cNvCxnSpPr>
          <p:nvPr/>
        </p:nvCxnSpPr>
        <p:spPr>
          <a:xfrm>
            <a:off x="1828800" y="4186238"/>
            <a:ext cx="0" cy="972273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B7593273-5544-4910-8464-6972FA2B1A98}"/>
              </a:ext>
            </a:extLst>
          </p:cNvPr>
          <p:cNvCxnSpPr>
            <a:cxnSpLocks/>
          </p:cNvCxnSpPr>
          <p:nvPr/>
        </p:nvCxnSpPr>
        <p:spPr>
          <a:xfrm>
            <a:off x="4892748" y="4037728"/>
            <a:ext cx="0" cy="787078"/>
          </a:xfrm>
          <a:prstGeom prst="line">
            <a:avLst/>
          </a:prstGeom>
          <a:ln>
            <a:solidFill>
              <a:schemeClr val="bg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145ABF6-A348-41FD-9D2D-2B3A45DADE33}"/>
              </a:ext>
            </a:extLst>
          </p:cNvPr>
          <p:cNvGrpSpPr/>
          <p:nvPr/>
        </p:nvGrpSpPr>
        <p:grpSpPr>
          <a:xfrm>
            <a:off x="2889174" y="3069948"/>
            <a:ext cx="311226" cy="311226"/>
            <a:chOff x="5042821" y="4105331"/>
            <a:chExt cx="2106359" cy="2106359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xmlns="" id="{4373D180-948C-42EC-8AC8-37884BB24691}"/>
                </a:ext>
              </a:extLst>
            </p:cNvPr>
            <p:cNvSpPr/>
            <p:nvPr/>
          </p:nvSpPr>
          <p:spPr>
            <a:xfrm>
              <a:off x="5042821" y="4105331"/>
              <a:ext cx="2106359" cy="2106359"/>
            </a:xfrm>
            <a:prstGeom prst="ellipse">
              <a:avLst/>
            </a:prstGeom>
            <a:solidFill>
              <a:srgbClr val="3A3A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xmlns="" id="{F48484CE-D4DF-499D-9DA9-874D78C2C41D}"/>
                </a:ext>
              </a:extLst>
            </p:cNvPr>
            <p:cNvSpPr/>
            <p:nvPr/>
          </p:nvSpPr>
          <p:spPr>
            <a:xfrm flipH="1" flipV="1">
              <a:off x="5114136" y="4711750"/>
              <a:ext cx="2035044" cy="1499940"/>
            </a:xfrm>
            <a:custGeom>
              <a:avLst/>
              <a:gdLst>
                <a:gd name="connsiteX0" fmla="*/ 1053180 w 2035044"/>
                <a:gd name="connsiteY0" fmla="*/ 0 h 1499940"/>
                <a:gd name="connsiteX1" fmla="*/ 2023596 w 2035044"/>
                <a:gd name="connsiteY1" fmla="*/ 643235 h 1499940"/>
                <a:gd name="connsiteX2" fmla="*/ 2035044 w 2035044"/>
                <a:gd name="connsiteY2" fmla="*/ 674514 h 1499940"/>
                <a:gd name="connsiteX3" fmla="*/ 2008430 w 2035044"/>
                <a:gd name="connsiteY3" fmla="*/ 619266 h 1499940"/>
                <a:gd name="connsiteX4" fmla="*/ 1082363 w 2035044"/>
                <a:gd name="connsiteY4" fmla="*/ 68094 h 1499940"/>
                <a:gd name="connsiteX5" fmla="*/ 29183 w 2035044"/>
                <a:gd name="connsiteY5" fmla="*/ 1121274 h 1499940"/>
                <a:gd name="connsiteX6" fmla="*/ 76532 w 2035044"/>
                <a:gd name="connsiteY6" fmla="*/ 1434458 h 1499940"/>
                <a:gd name="connsiteX7" fmla="*/ 100499 w 2035044"/>
                <a:gd name="connsiteY7" fmla="*/ 1499940 h 1499940"/>
                <a:gd name="connsiteX8" fmla="*/ 82764 w 2035044"/>
                <a:gd name="connsiteY8" fmla="*/ 1463125 h 1499940"/>
                <a:gd name="connsiteX9" fmla="*/ 0 w 2035044"/>
                <a:gd name="connsiteY9" fmla="*/ 1053180 h 1499940"/>
                <a:gd name="connsiteX10" fmla="*/ 1053180 w 2035044"/>
                <a:gd name="connsiteY10" fmla="*/ 0 h 1499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35044" h="1499940">
                  <a:moveTo>
                    <a:pt x="1053180" y="0"/>
                  </a:moveTo>
                  <a:cubicBezTo>
                    <a:pt x="1489422" y="0"/>
                    <a:pt x="1863715" y="265233"/>
                    <a:pt x="2023596" y="643235"/>
                  </a:cubicBezTo>
                  <a:lnTo>
                    <a:pt x="2035044" y="674514"/>
                  </a:lnTo>
                  <a:lnTo>
                    <a:pt x="2008430" y="619266"/>
                  </a:lnTo>
                  <a:cubicBezTo>
                    <a:pt x="1830085" y="290963"/>
                    <a:pt x="1482251" y="68094"/>
                    <a:pt x="1082363" y="68094"/>
                  </a:cubicBezTo>
                  <a:cubicBezTo>
                    <a:pt x="500708" y="68094"/>
                    <a:pt x="29183" y="539619"/>
                    <a:pt x="29183" y="1121274"/>
                  </a:cubicBezTo>
                  <a:cubicBezTo>
                    <a:pt x="29183" y="1230334"/>
                    <a:pt x="45760" y="1335523"/>
                    <a:pt x="76532" y="1434458"/>
                  </a:cubicBezTo>
                  <a:lnTo>
                    <a:pt x="100499" y="1499940"/>
                  </a:lnTo>
                  <a:lnTo>
                    <a:pt x="82764" y="1463125"/>
                  </a:lnTo>
                  <a:cubicBezTo>
                    <a:pt x="29470" y="1337125"/>
                    <a:pt x="0" y="1198594"/>
                    <a:pt x="0" y="1053180"/>
                  </a:cubicBezTo>
                  <a:cubicBezTo>
                    <a:pt x="0" y="471525"/>
                    <a:pt x="471525" y="0"/>
                    <a:pt x="105318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239258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xmlns="" id="{01C67305-5B7C-487D-8B71-C2A99C0919AB}"/>
              </a:ext>
            </a:extLst>
          </p:cNvPr>
          <p:cNvSpPr/>
          <p:nvPr/>
        </p:nvSpPr>
        <p:spPr>
          <a:xfrm rot="1251843">
            <a:off x="3755379" y="2293072"/>
            <a:ext cx="7142480" cy="1907483"/>
          </a:xfrm>
          <a:prstGeom prst="ellipse">
            <a:avLst/>
          </a:prstGeom>
          <a:gradFill>
            <a:gsLst>
              <a:gs pos="0">
                <a:schemeClr val="bg1">
                  <a:alpha val="20000"/>
                </a:schemeClr>
              </a:gs>
              <a:gs pos="19000">
                <a:schemeClr val="bg1">
                  <a:alpha val="0"/>
                </a:schemeClr>
              </a:gs>
            </a:gsLst>
            <a:lin ang="10800000" scaled="1"/>
          </a:gradFill>
          <a:ln>
            <a:gradFill flip="none" rotWithShape="1">
              <a:gsLst>
                <a:gs pos="0">
                  <a:schemeClr val="bg1"/>
                </a:gs>
                <a:gs pos="75000">
                  <a:schemeClr val="bg1">
                    <a:alpha val="0"/>
                  </a:scheme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30AA8B64-7004-438D-8254-6DA2A307460B}"/>
              </a:ext>
            </a:extLst>
          </p:cNvPr>
          <p:cNvGrpSpPr/>
          <p:nvPr/>
        </p:nvGrpSpPr>
        <p:grpSpPr>
          <a:xfrm>
            <a:off x="8375319" y="4095669"/>
            <a:ext cx="816474" cy="816474"/>
            <a:chOff x="5042821" y="4105331"/>
            <a:chExt cx="2106359" cy="2106359"/>
          </a:xfrm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xmlns="" id="{4CBABF8F-B35B-4F87-8A6A-795FBC8840D7}"/>
                </a:ext>
              </a:extLst>
            </p:cNvPr>
            <p:cNvSpPr/>
            <p:nvPr/>
          </p:nvSpPr>
          <p:spPr>
            <a:xfrm>
              <a:off x="5042821" y="4105331"/>
              <a:ext cx="2106359" cy="2106359"/>
            </a:xfrm>
            <a:prstGeom prst="ellipse">
              <a:avLst/>
            </a:prstGeom>
            <a:solidFill>
              <a:srgbClr val="3A3A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xmlns="" id="{04A61131-9572-4B73-ABDC-EFE860FB135B}"/>
                </a:ext>
              </a:extLst>
            </p:cNvPr>
            <p:cNvSpPr/>
            <p:nvPr/>
          </p:nvSpPr>
          <p:spPr>
            <a:xfrm flipH="1" flipV="1">
              <a:off x="5114136" y="4711750"/>
              <a:ext cx="2035044" cy="1499940"/>
            </a:xfrm>
            <a:custGeom>
              <a:avLst/>
              <a:gdLst>
                <a:gd name="connsiteX0" fmla="*/ 1053180 w 2035044"/>
                <a:gd name="connsiteY0" fmla="*/ 0 h 1499940"/>
                <a:gd name="connsiteX1" fmla="*/ 2023596 w 2035044"/>
                <a:gd name="connsiteY1" fmla="*/ 643235 h 1499940"/>
                <a:gd name="connsiteX2" fmla="*/ 2035044 w 2035044"/>
                <a:gd name="connsiteY2" fmla="*/ 674514 h 1499940"/>
                <a:gd name="connsiteX3" fmla="*/ 2008430 w 2035044"/>
                <a:gd name="connsiteY3" fmla="*/ 619266 h 1499940"/>
                <a:gd name="connsiteX4" fmla="*/ 1082363 w 2035044"/>
                <a:gd name="connsiteY4" fmla="*/ 68094 h 1499940"/>
                <a:gd name="connsiteX5" fmla="*/ 29183 w 2035044"/>
                <a:gd name="connsiteY5" fmla="*/ 1121274 h 1499940"/>
                <a:gd name="connsiteX6" fmla="*/ 76532 w 2035044"/>
                <a:gd name="connsiteY6" fmla="*/ 1434458 h 1499940"/>
                <a:gd name="connsiteX7" fmla="*/ 100499 w 2035044"/>
                <a:gd name="connsiteY7" fmla="*/ 1499940 h 1499940"/>
                <a:gd name="connsiteX8" fmla="*/ 82764 w 2035044"/>
                <a:gd name="connsiteY8" fmla="*/ 1463125 h 1499940"/>
                <a:gd name="connsiteX9" fmla="*/ 0 w 2035044"/>
                <a:gd name="connsiteY9" fmla="*/ 1053180 h 1499940"/>
                <a:gd name="connsiteX10" fmla="*/ 1053180 w 2035044"/>
                <a:gd name="connsiteY10" fmla="*/ 0 h 1499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35044" h="1499940">
                  <a:moveTo>
                    <a:pt x="1053180" y="0"/>
                  </a:moveTo>
                  <a:cubicBezTo>
                    <a:pt x="1489422" y="0"/>
                    <a:pt x="1863715" y="265233"/>
                    <a:pt x="2023596" y="643235"/>
                  </a:cubicBezTo>
                  <a:lnTo>
                    <a:pt x="2035044" y="674514"/>
                  </a:lnTo>
                  <a:lnTo>
                    <a:pt x="2008430" y="619266"/>
                  </a:lnTo>
                  <a:cubicBezTo>
                    <a:pt x="1830085" y="290963"/>
                    <a:pt x="1482251" y="68094"/>
                    <a:pt x="1082363" y="68094"/>
                  </a:cubicBezTo>
                  <a:cubicBezTo>
                    <a:pt x="500708" y="68094"/>
                    <a:pt x="29183" y="539619"/>
                    <a:pt x="29183" y="1121274"/>
                  </a:cubicBezTo>
                  <a:cubicBezTo>
                    <a:pt x="29183" y="1230334"/>
                    <a:pt x="45760" y="1335523"/>
                    <a:pt x="76532" y="1434458"/>
                  </a:cubicBezTo>
                  <a:lnTo>
                    <a:pt x="100499" y="1499940"/>
                  </a:lnTo>
                  <a:lnTo>
                    <a:pt x="82764" y="1463125"/>
                  </a:lnTo>
                  <a:cubicBezTo>
                    <a:pt x="29470" y="1337125"/>
                    <a:pt x="0" y="1198594"/>
                    <a:pt x="0" y="1053180"/>
                  </a:cubicBezTo>
                  <a:cubicBezTo>
                    <a:pt x="0" y="471525"/>
                    <a:pt x="471525" y="0"/>
                    <a:pt x="105318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DE7A58B1-6CD2-419F-B583-8510297CBA59}"/>
              </a:ext>
            </a:extLst>
          </p:cNvPr>
          <p:cNvGrpSpPr/>
          <p:nvPr/>
        </p:nvGrpSpPr>
        <p:grpSpPr>
          <a:xfrm>
            <a:off x="6779982" y="1945857"/>
            <a:ext cx="311226" cy="311226"/>
            <a:chOff x="5042821" y="4105331"/>
            <a:chExt cx="2106359" cy="2106359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CF6E3980-8DE0-4454-88CC-F050DCAF4037}"/>
                </a:ext>
              </a:extLst>
            </p:cNvPr>
            <p:cNvSpPr/>
            <p:nvPr/>
          </p:nvSpPr>
          <p:spPr>
            <a:xfrm>
              <a:off x="5042821" y="4105331"/>
              <a:ext cx="2106359" cy="2106359"/>
            </a:xfrm>
            <a:prstGeom prst="ellipse">
              <a:avLst/>
            </a:prstGeom>
            <a:solidFill>
              <a:srgbClr val="3A3A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xmlns="" id="{7966ECE2-61B5-4E7A-B27C-900F07EAE8F6}"/>
                </a:ext>
              </a:extLst>
            </p:cNvPr>
            <p:cNvSpPr/>
            <p:nvPr/>
          </p:nvSpPr>
          <p:spPr>
            <a:xfrm flipH="1" flipV="1">
              <a:off x="5114136" y="4711750"/>
              <a:ext cx="2035044" cy="1499940"/>
            </a:xfrm>
            <a:custGeom>
              <a:avLst/>
              <a:gdLst>
                <a:gd name="connsiteX0" fmla="*/ 1053180 w 2035044"/>
                <a:gd name="connsiteY0" fmla="*/ 0 h 1499940"/>
                <a:gd name="connsiteX1" fmla="*/ 2023596 w 2035044"/>
                <a:gd name="connsiteY1" fmla="*/ 643235 h 1499940"/>
                <a:gd name="connsiteX2" fmla="*/ 2035044 w 2035044"/>
                <a:gd name="connsiteY2" fmla="*/ 674514 h 1499940"/>
                <a:gd name="connsiteX3" fmla="*/ 2008430 w 2035044"/>
                <a:gd name="connsiteY3" fmla="*/ 619266 h 1499940"/>
                <a:gd name="connsiteX4" fmla="*/ 1082363 w 2035044"/>
                <a:gd name="connsiteY4" fmla="*/ 68094 h 1499940"/>
                <a:gd name="connsiteX5" fmla="*/ 29183 w 2035044"/>
                <a:gd name="connsiteY5" fmla="*/ 1121274 h 1499940"/>
                <a:gd name="connsiteX6" fmla="*/ 76532 w 2035044"/>
                <a:gd name="connsiteY6" fmla="*/ 1434458 h 1499940"/>
                <a:gd name="connsiteX7" fmla="*/ 100499 w 2035044"/>
                <a:gd name="connsiteY7" fmla="*/ 1499940 h 1499940"/>
                <a:gd name="connsiteX8" fmla="*/ 82764 w 2035044"/>
                <a:gd name="connsiteY8" fmla="*/ 1463125 h 1499940"/>
                <a:gd name="connsiteX9" fmla="*/ 0 w 2035044"/>
                <a:gd name="connsiteY9" fmla="*/ 1053180 h 1499940"/>
                <a:gd name="connsiteX10" fmla="*/ 1053180 w 2035044"/>
                <a:gd name="connsiteY10" fmla="*/ 0 h 1499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35044" h="1499940">
                  <a:moveTo>
                    <a:pt x="1053180" y="0"/>
                  </a:moveTo>
                  <a:cubicBezTo>
                    <a:pt x="1489422" y="0"/>
                    <a:pt x="1863715" y="265233"/>
                    <a:pt x="2023596" y="643235"/>
                  </a:cubicBezTo>
                  <a:lnTo>
                    <a:pt x="2035044" y="674514"/>
                  </a:lnTo>
                  <a:lnTo>
                    <a:pt x="2008430" y="619266"/>
                  </a:lnTo>
                  <a:cubicBezTo>
                    <a:pt x="1830085" y="290963"/>
                    <a:pt x="1482251" y="68094"/>
                    <a:pt x="1082363" y="68094"/>
                  </a:cubicBezTo>
                  <a:cubicBezTo>
                    <a:pt x="500708" y="68094"/>
                    <a:pt x="29183" y="539619"/>
                    <a:pt x="29183" y="1121274"/>
                  </a:cubicBezTo>
                  <a:cubicBezTo>
                    <a:pt x="29183" y="1230334"/>
                    <a:pt x="45760" y="1335523"/>
                    <a:pt x="76532" y="1434458"/>
                  </a:cubicBezTo>
                  <a:lnTo>
                    <a:pt x="100499" y="1499940"/>
                  </a:lnTo>
                  <a:lnTo>
                    <a:pt x="82764" y="1463125"/>
                  </a:lnTo>
                  <a:cubicBezTo>
                    <a:pt x="29470" y="1337125"/>
                    <a:pt x="0" y="1198594"/>
                    <a:pt x="0" y="1053180"/>
                  </a:cubicBezTo>
                  <a:cubicBezTo>
                    <a:pt x="0" y="471525"/>
                    <a:pt x="471525" y="0"/>
                    <a:pt x="105318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F491A1CE-D650-47D4-BCD4-A482D1F03A53}"/>
              </a:ext>
            </a:extLst>
          </p:cNvPr>
          <p:cNvSpPr txBox="1"/>
          <p:nvPr/>
        </p:nvSpPr>
        <p:spPr>
          <a:xfrm>
            <a:off x="1294141" y="2346685"/>
            <a:ext cx="8238710" cy="1172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pc="600" dirty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注意事项：</a:t>
            </a:r>
            <a:endParaRPr lang="en-US" altLang="zh-CN" spc="6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pc="600" dirty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中文字体选择汉真广标，中文行距为</a:t>
            </a:r>
            <a:r>
              <a:rPr lang="en-US" altLang="zh-CN" spc="600" dirty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1.3</a:t>
            </a:r>
            <a:r>
              <a:rPr lang="zh-CN" altLang="en-US" spc="600" dirty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，字体间距为稀松</a:t>
            </a:r>
            <a:endParaRPr lang="en-US" altLang="zh-CN" spc="600" dirty="0">
              <a:solidFill>
                <a:schemeClr val="bg1"/>
              </a:solidFill>
              <a:latin typeface="汉真广标" panose="02010609000101010101" pitchFamily="49" charset="-122"/>
              <a:ea typeface="汉真广标" panose="0201060900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pc="600" dirty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英文字体选择微软雅黑</a:t>
            </a:r>
            <a:r>
              <a:rPr lang="en-US" altLang="zh-CN" spc="600" dirty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Light</a:t>
            </a:r>
            <a:r>
              <a:rPr lang="zh-CN" altLang="en-US" spc="600" dirty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，行距按照默认值即可</a:t>
            </a:r>
          </a:p>
        </p:txBody>
      </p:sp>
    </p:spTree>
    <p:extLst>
      <p:ext uri="{BB962C8B-B14F-4D97-AF65-F5344CB8AC3E}">
        <p14:creationId xmlns:p14="http://schemas.microsoft.com/office/powerpoint/2010/main" val="20835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B4E93A0-A3B8-4707-87FC-4475633E43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9" b="683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63630F3D-F82A-41E2-AE8F-90E8A09477BB}"/>
              </a:ext>
            </a:extLst>
          </p:cNvPr>
          <p:cNvSpPr/>
          <p:nvPr/>
        </p:nvSpPr>
        <p:spPr>
          <a:xfrm>
            <a:off x="3219287" y="2937117"/>
            <a:ext cx="8972715" cy="3920885"/>
          </a:xfrm>
          <a:custGeom>
            <a:avLst/>
            <a:gdLst>
              <a:gd name="connsiteX0" fmla="*/ 5955976 w 8972715"/>
              <a:gd name="connsiteY0" fmla="*/ 0 h 3920885"/>
              <a:gd name="connsiteX1" fmla="*/ 8766565 w 8972715"/>
              <a:gd name="connsiteY1" fmla="*/ 639281 h 3920885"/>
              <a:gd name="connsiteX2" fmla="*/ 8972715 w 8972715"/>
              <a:gd name="connsiteY2" fmla="*/ 744865 h 3920885"/>
              <a:gd name="connsiteX3" fmla="*/ 8972715 w 8972715"/>
              <a:gd name="connsiteY3" fmla="*/ 3920885 h 3920885"/>
              <a:gd name="connsiteX4" fmla="*/ 0 w 8972715"/>
              <a:gd name="connsiteY4" fmla="*/ 3920885 h 3920885"/>
              <a:gd name="connsiteX5" fmla="*/ 112395 w 8972715"/>
              <a:gd name="connsiteY5" fmla="*/ 3672274 h 3920885"/>
              <a:gd name="connsiteX6" fmla="*/ 5955976 w 8972715"/>
              <a:gd name="connsiteY6" fmla="*/ 0 h 3920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972715" h="3920885">
                <a:moveTo>
                  <a:pt x="5955976" y="0"/>
                </a:moveTo>
                <a:cubicBezTo>
                  <a:pt x="6962960" y="0"/>
                  <a:pt x="7916319" y="229591"/>
                  <a:pt x="8766565" y="639281"/>
                </a:cubicBezTo>
                <a:lnTo>
                  <a:pt x="8972715" y="744865"/>
                </a:lnTo>
                <a:lnTo>
                  <a:pt x="8972715" y="3920885"/>
                </a:lnTo>
                <a:lnTo>
                  <a:pt x="0" y="3920885"/>
                </a:lnTo>
                <a:lnTo>
                  <a:pt x="112395" y="3672274"/>
                </a:lnTo>
                <a:cubicBezTo>
                  <a:pt x="1159381" y="1499424"/>
                  <a:pt x="3382574" y="0"/>
                  <a:pt x="5955976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FE3BC48B-D0FA-46CC-BA16-4DDE61C56D28}"/>
              </a:ext>
            </a:extLst>
          </p:cNvPr>
          <p:cNvSpPr txBox="1"/>
          <p:nvPr/>
        </p:nvSpPr>
        <p:spPr>
          <a:xfrm>
            <a:off x="10841316" y="3429000"/>
            <a:ext cx="861774" cy="31714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4400" dirty="0">
                <a:solidFill>
                  <a:schemeClr val="tx1">
                    <a:alpha val="70000"/>
                  </a:schemeClr>
                </a:solidFill>
                <a:latin typeface="微软雅黑 Light" panose="020B0502040204020203" pitchFamily="34" charset="-122"/>
                <a:ea typeface="创艺简细圆" pitchFamily="2" charset="-122"/>
              </a:rPr>
              <a:t>CONTENTE</a:t>
            </a:r>
            <a:endParaRPr lang="zh-CN" altLang="en-US" sz="4400" dirty="0">
              <a:solidFill>
                <a:schemeClr val="tx1">
                  <a:alpha val="70000"/>
                </a:schemeClr>
              </a:solidFill>
              <a:latin typeface="微软雅黑 Light" panose="020B0502040204020203" pitchFamily="34" charset="-122"/>
              <a:ea typeface="创艺简细圆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A0604FDC-1A86-4077-AC5C-798B34287AD3}"/>
              </a:ext>
            </a:extLst>
          </p:cNvPr>
          <p:cNvSpPr txBox="1"/>
          <p:nvPr/>
        </p:nvSpPr>
        <p:spPr>
          <a:xfrm>
            <a:off x="10639541" y="4588748"/>
            <a:ext cx="60188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gradFill flip="none" rotWithShape="1">
                  <a:gsLst>
                    <a:gs pos="0">
                      <a:srgbClr val="652D1E"/>
                    </a:gs>
                    <a:gs pos="100000">
                      <a:srgbClr val="471707"/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真广标" panose="02010609000101010101" pitchFamily="49" charset="-122"/>
                <a:ea typeface="汉真广标" panose="02010609000101010101" pitchFamily="49" charset="-122"/>
              </a:rPr>
              <a:t>目录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CB72ADDD-FC69-4225-9659-87F6B95835F4}"/>
              </a:ext>
            </a:extLst>
          </p:cNvPr>
          <p:cNvSpPr txBox="1"/>
          <p:nvPr/>
        </p:nvSpPr>
        <p:spPr>
          <a:xfrm>
            <a:off x="1148080" y="4958080"/>
            <a:ext cx="528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71707"/>
                </a:solidFill>
                <a:latin typeface="微软雅黑 Light" panose="020B0502040204020203" pitchFamily="34" charset="-122"/>
                <a:ea typeface="创艺简细圆" pitchFamily="2" charset="-122"/>
              </a:rPr>
              <a:t>1</a:t>
            </a:r>
            <a:endParaRPr lang="zh-CN" altLang="en-US" sz="4000" dirty="0">
              <a:solidFill>
                <a:srgbClr val="471707"/>
              </a:solidFill>
              <a:latin typeface="微软雅黑 Light" panose="020B0502040204020203" pitchFamily="34" charset="-122"/>
              <a:ea typeface="创艺简细圆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0BA8217D-ACD4-4D15-BCEB-C2947A44D48E}"/>
              </a:ext>
            </a:extLst>
          </p:cNvPr>
          <p:cNvSpPr txBox="1"/>
          <p:nvPr/>
        </p:nvSpPr>
        <p:spPr>
          <a:xfrm>
            <a:off x="2428240" y="3810000"/>
            <a:ext cx="528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471707"/>
                </a:solidFill>
                <a:latin typeface="微软雅黑 Light" panose="020B0502040204020203" pitchFamily="34" charset="-122"/>
                <a:ea typeface="创艺简细圆" pitchFamily="2" charset="-122"/>
              </a:rPr>
              <a:t>2</a:t>
            </a:r>
            <a:endParaRPr lang="zh-CN" altLang="en-US" sz="4000" dirty="0">
              <a:solidFill>
                <a:srgbClr val="471707"/>
              </a:solidFill>
              <a:latin typeface="微软雅黑 Light" panose="020B0502040204020203" pitchFamily="34" charset="-122"/>
              <a:ea typeface="创艺简细圆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E82ECC3F-9368-4B5E-A6E5-D4C439093A89}"/>
              </a:ext>
            </a:extLst>
          </p:cNvPr>
          <p:cNvSpPr txBox="1"/>
          <p:nvPr/>
        </p:nvSpPr>
        <p:spPr>
          <a:xfrm>
            <a:off x="8829040" y="1330960"/>
            <a:ext cx="528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创艺简细圆" pitchFamily="2" charset="-122"/>
              </a:rPr>
              <a:t>3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创艺简细圆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EFFC7312-DB62-4CC7-A5F9-6E15C19E39C1}"/>
              </a:ext>
            </a:extLst>
          </p:cNvPr>
          <p:cNvSpPr txBox="1"/>
          <p:nvPr/>
        </p:nvSpPr>
        <p:spPr>
          <a:xfrm>
            <a:off x="10515600" y="1026160"/>
            <a:ext cx="5283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微软雅黑 Light" panose="020B0502040204020203" pitchFamily="34" charset="-122"/>
                <a:ea typeface="创艺简细圆" pitchFamily="2" charset="-122"/>
              </a:rPr>
              <a:t>4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微软雅黑 Light" panose="020B0502040204020203" pitchFamily="34" charset="-122"/>
              <a:ea typeface="创艺简细圆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1ECE52F-411F-406D-9D5C-27A453737A05}"/>
              </a:ext>
            </a:extLst>
          </p:cNvPr>
          <p:cNvSpPr txBox="1"/>
          <p:nvPr/>
        </p:nvSpPr>
        <p:spPr>
          <a:xfrm>
            <a:off x="7521854" y="4056221"/>
            <a:ext cx="314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微软雅黑 Light" panose="020B0502040204020203" pitchFamily="34" charset="-122"/>
                <a:ea typeface="创艺简细圆" pitchFamily="2" charset="-122"/>
              </a:rPr>
              <a:t>1 Add your title</a:t>
            </a:r>
            <a:endParaRPr lang="zh-CN" altLang="en-US" sz="2400" i="1" dirty="0">
              <a:latin typeface="微软雅黑 Light" panose="020B0502040204020203" pitchFamily="34" charset="-122"/>
              <a:ea typeface="创艺简细圆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B5AF689F-0721-4C38-948A-C91F17594F33}"/>
              </a:ext>
            </a:extLst>
          </p:cNvPr>
          <p:cNvSpPr txBox="1"/>
          <p:nvPr/>
        </p:nvSpPr>
        <p:spPr>
          <a:xfrm>
            <a:off x="7227214" y="4604861"/>
            <a:ext cx="314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微软雅黑 Light" panose="020B0502040204020203" pitchFamily="34" charset="-122"/>
                <a:ea typeface="创艺简细圆" pitchFamily="2" charset="-122"/>
              </a:rPr>
              <a:t>2 Add your title</a:t>
            </a:r>
            <a:endParaRPr lang="zh-CN" altLang="en-US" sz="2400" i="1" dirty="0">
              <a:latin typeface="微软雅黑 Light" panose="020B0502040204020203" pitchFamily="34" charset="-122"/>
              <a:ea typeface="创艺简细圆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E4657399-AFED-4D74-821F-B5ADFD280895}"/>
              </a:ext>
            </a:extLst>
          </p:cNvPr>
          <p:cNvSpPr txBox="1"/>
          <p:nvPr/>
        </p:nvSpPr>
        <p:spPr>
          <a:xfrm>
            <a:off x="6932574" y="5153501"/>
            <a:ext cx="314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微软雅黑 Light" panose="020B0502040204020203" pitchFamily="34" charset="-122"/>
                <a:ea typeface="创艺简细圆" pitchFamily="2" charset="-122"/>
              </a:rPr>
              <a:t>3 Add your title</a:t>
            </a:r>
            <a:endParaRPr lang="zh-CN" altLang="en-US" sz="2400" i="1" dirty="0">
              <a:latin typeface="微软雅黑 Light" panose="020B0502040204020203" pitchFamily="34" charset="-122"/>
              <a:ea typeface="创艺简细圆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38A57E4E-5ED6-46B4-A8C2-680FB16235A5}"/>
              </a:ext>
            </a:extLst>
          </p:cNvPr>
          <p:cNvSpPr txBox="1"/>
          <p:nvPr/>
        </p:nvSpPr>
        <p:spPr>
          <a:xfrm>
            <a:off x="6637934" y="5702141"/>
            <a:ext cx="314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微软雅黑 Light" panose="020B0502040204020203" pitchFamily="34" charset="-122"/>
                <a:ea typeface="创艺简细圆" pitchFamily="2" charset="-122"/>
              </a:rPr>
              <a:t>4 Add your title</a:t>
            </a:r>
            <a:endParaRPr lang="zh-CN" altLang="en-US" sz="2400" i="1" dirty="0">
              <a:latin typeface="微软雅黑 Light" panose="020B0502040204020203" pitchFamily="34" charset="-122"/>
              <a:ea typeface="创艺简细圆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996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3893" y="4715694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叽里呱啦芒果香</a:t>
            </a:r>
          </a:p>
          <a:p>
            <a:r>
              <a:rPr lang="zh-CN" altLang="en-US" dirty="0">
                <a:hlinkClick r:id="rId2"/>
              </a:rPr>
              <a:t>http://</a:t>
            </a:r>
            <a:r>
              <a:rPr lang="zh-CN" altLang="en-US" dirty="0" smtClean="0">
                <a:hlinkClick r:id="rId2"/>
              </a:rPr>
              <a:t>www.yanj.cn/store-9975.html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8401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91DC10E-8FC9-49AD-BBB9-104557EFFB72}"/>
              </a:ext>
            </a:extLst>
          </p:cNvPr>
          <p:cNvSpPr txBox="1"/>
          <p:nvPr/>
        </p:nvSpPr>
        <p:spPr>
          <a:xfrm>
            <a:off x="3654358" y="3956923"/>
            <a:ext cx="4883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27165"/>
                </a:solidFill>
                <a:effectLst>
                  <a:outerShdw blurRad="38100" sx="102000" sy="102000" algn="ctr" rotWithShape="0">
                    <a:srgbClr val="D8AC8F">
                      <a:alpha val="40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 1 </a:t>
            </a:r>
          </a:p>
          <a:p>
            <a:pPr algn="ctr"/>
            <a:r>
              <a:rPr lang="en-US" altLang="zh-CN" sz="2400" dirty="0">
                <a:solidFill>
                  <a:srgbClr val="927165"/>
                </a:solidFill>
                <a:effectLst>
                  <a:outerShdw blurRad="38100" sx="102000" sy="102000" algn="ctr" rotWithShape="0">
                    <a:srgbClr val="D8AC8F">
                      <a:alpha val="40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title</a:t>
            </a:r>
            <a:endParaRPr lang="zh-CN" altLang="en-US" sz="2400" dirty="0">
              <a:solidFill>
                <a:srgbClr val="927165"/>
              </a:solidFill>
              <a:effectLst>
                <a:outerShdw blurRad="38100" sx="102000" sy="102000" algn="ctr" rotWithShape="0">
                  <a:srgbClr val="D8AC8F">
                    <a:alpha val="40000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187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31F91F1-04D3-4072-8956-A0354ACD04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01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xmlns="" id="{454477F6-8923-4227-8F37-9F4A8D71F8DC}"/>
              </a:ext>
            </a:extLst>
          </p:cNvPr>
          <p:cNvSpPr/>
          <p:nvPr/>
        </p:nvSpPr>
        <p:spPr>
          <a:xfrm flipH="1" flipV="1">
            <a:off x="2743199" y="0"/>
            <a:ext cx="9448801" cy="6858000"/>
          </a:xfrm>
          <a:custGeom>
            <a:avLst/>
            <a:gdLst>
              <a:gd name="connsiteX0" fmla="*/ 0 w 7502769"/>
              <a:gd name="connsiteY0" fmla="*/ 0 h 6858000"/>
              <a:gd name="connsiteX1" fmla="*/ 6606382 w 7502769"/>
              <a:gd name="connsiteY1" fmla="*/ 0 h 6858000"/>
              <a:gd name="connsiteX2" fmla="*/ 6656652 w 7502769"/>
              <a:gd name="connsiteY2" fmla="*/ 87427 h 6858000"/>
              <a:gd name="connsiteX3" fmla="*/ 7502769 w 7502769"/>
              <a:gd name="connsiteY3" fmla="*/ 3429000 h 6858000"/>
              <a:gd name="connsiteX4" fmla="*/ 6656652 w 7502769"/>
              <a:gd name="connsiteY4" fmla="*/ 6770573 h 6858000"/>
              <a:gd name="connsiteX5" fmla="*/ 6606382 w 7502769"/>
              <a:gd name="connsiteY5" fmla="*/ 6858000 h 6858000"/>
              <a:gd name="connsiteX6" fmla="*/ 0 w 7502769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02769" h="6858000">
                <a:moveTo>
                  <a:pt x="0" y="0"/>
                </a:moveTo>
                <a:lnTo>
                  <a:pt x="6606382" y="0"/>
                </a:lnTo>
                <a:lnTo>
                  <a:pt x="6656652" y="87427"/>
                </a:lnTo>
                <a:cubicBezTo>
                  <a:pt x="7196259" y="1080754"/>
                  <a:pt x="7502769" y="2219082"/>
                  <a:pt x="7502769" y="3429000"/>
                </a:cubicBezTo>
                <a:cubicBezTo>
                  <a:pt x="7502769" y="4638918"/>
                  <a:pt x="7196259" y="5777247"/>
                  <a:pt x="6656652" y="6770573"/>
                </a:cubicBezTo>
                <a:lnTo>
                  <a:pt x="660638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xmlns="" id="{655F0FBB-A641-4D69-9C66-537A1D22EC82}"/>
              </a:ext>
            </a:extLst>
          </p:cNvPr>
          <p:cNvSpPr/>
          <p:nvPr/>
        </p:nvSpPr>
        <p:spPr>
          <a:xfrm>
            <a:off x="3240811" y="11574"/>
            <a:ext cx="1169146" cy="6846426"/>
          </a:xfrm>
          <a:custGeom>
            <a:avLst/>
            <a:gdLst>
              <a:gd name="connsiteX0" fmla="*/ 1215700 w 1319872"/>
              <a:gd name="connsiteY0" fmla="*/ 0 h 6667017"/>
              <a:gd name="connsiteX1" fmla="*/ 358 w 1319872"/>
              <a:gd name="connsiteY1" fmla="*/ 2997843 h 6667017"/>
              <a:gd name="connsiteX2" fmla="*/ 1319872 w 1319872"/>
              <a:gd name="connsiteY2" fmla="*/ 6667017 h 6667017"/>
              <a:gd name="connsiteX0" fmla="*/ 1230858 w 1335030"/>
              <a:gd name="connsiteY0" fmla="*/ 0 h 6667017"/>
              <a:gd name="connsiteX1" fmla="*/ 350 w 1335030"/>
              <a:gd name="connsiteY1" fmla="*/ 3459189 h 6667017"/>
              <a:gd name="connsiteX2" fmla="*/ 1335030 w 1335030"/>
              <a:gd name="connsiteY2" fmla="*/ 6667017 h 6667017"/>
              <a:gd name="connsiteX0" fmla="*/ 1291489 w 1395661"/>
              <a:gd name="connsiteY0" fmla="*/ 0 h 6667017"/>
              <a:gd name="connsiteX1" fmla="*/ 320 w 1395661"/>
              <a:gd name="connsiteY1" fmla="*/ 3155375 h 6667017"/>
              <a:gd name="connsiteX2" fmla="*/ 1395661 w 1395661"/>
              <a:gd name="connsiteY2" fmla="*/ 6667017 h 6667017"/>
              <a:gd name="connsiteX0" fmla="*/ 1261174 w 1365346"/>
              <a:gd name="connsiteY0" fmla="*/ 0 h 6667017"/>
              <a:gd name="connsiteX1" fmla="*/ 335 w 1365346"/>
              <a:gd name="connsiteY1" fmla="*/ 3245395 h 6667017"/>
              <a:gd name="connsiteX2" fmla="*/ 1365346 w 1365346"/>
              <a:gd name="connsiteY2" fmla="*/ 6667017 h 6667017"/>
              <a:gd name="connsiteX0" fmla="*/ 1382172 w 1382172"/>
              <a:gd name="connsiteY0" fmla="*/ 0 h 6667017"/>
              <a:gd name="connsiteX1" fmla="*/ 9 w 1382172"/>
              <a:gd name="connsiteY1" fmla="*/ 3245395 h 6667017"/>
              <a:gd name="connsiteX2" fmla="*/ 1365020 w 1382172"/>
              <a:gd name="connsiteY2" fmla="*/ 6667017 h 6667017"/>
              <a:gd name="connsiteX0" fmla="*/ 1382446 w 1486619"/>
              <a:gd name="connsiteY0" fmla="*/ 0 h 6678270"/>
              <a:gd name="connsiteX1" fmla="*/ 283 w 1486619"/>
              <a:gd name="connsiteY1" fmla="*/ 3245395 h 6678270"/>
              <a:gd name="connsiteX2" fmla="*/ 1486619 w 1486619"/>
              <a:gd name="connsiteY2" fmla="*/ 6678270 h 6678270"/>
              <a:gd name="connsiteX0" fmla="*/ 1382833 w 1487006"/>
              <a:gd name="connsiteY0" fmla="*/ 0 h 6678270"/>
              <a:gd name="connsiteX1" fmla="*/ 670 w 1487006"/>
              <a:gd name="connsiteY1" fmla="*/ 3245395 h 6678270"/>
              <a:gd name="connsiteX2" fmla="*/ 1487006 w 1487006"/>
              <a:gd name="connsiteY2" fmla="*/ 6678270 h 6678270"/>
              <a:gd name="connsiteX0" fmla="*/ 1382739 w 1532408"/>
              <a:gd name="connsiteY0" fmla="*/ 0 h 6678270"/>
              <a:gd name="connsiteX1" fmla="*/ 576 w 1532408"/>
              <a:gd name="connsiteY1" fmla="*/ 3245395 h 6678270"/>
              <a:gd name="connsiteX2" fmla="*/ 1532409 w 1532408"/>
              <a:gd name="connsiteY2" fmla="*/ 6678270 h 6678270"/>
              <a:gd name="connsiteX0" fmla="*/ 1382739 w 1532409"/>
              <a:gd name="connsiteY0" fmla="*/ 0 h 6678270"/>
              <a:gd name="connsiteX1" fmla="*/ 576 w 1532409"/>
              <a:gd name="connsiteY1" fmla="*/ 3245395 h 6678270"/>
              <a:gd name="connsiteX2" fmla="*/ 1532409 w 1532409"/>
              <a:gd name="connsiteY2" fmla="*/ 6678270 h 6678270"/>
              <a:gd name="connsiteX0" fmla="*/ 1382853 w 1532523"/>
              <a:gd name="connsiteY0" fmla="*/ 0 h 6678270"/>
              <a:gd name="connsiteX1" fmla="*/ 690 w 1532523"/>
              <a:gd name="connsiteY1" fmla="*/ 3245395 h 6678270"/>
              <a:gd name="connsiteX2" fmla="*/ 1532523 w 1532523"/>
              <a:gd name="connsiteY2" fmla="*/ 6678270 h 6678270"/>
              <a:gd name="connsiteX0" fmla="*/ 1503510 w 1531856"/>
              <a:gd name="connsiteY0" fmla="*/ 0 h 6655766"/>
              <a:gd name="connsiteX1" fmla="*/ 23 w 1531856"/>
              <a:gd name="connsiteY1" fmla="*/ 3222891 h 6655766"/>
              <a:gd name="connsiteX2" fmla="*/ 1531856 w 1531856"/>
              <a:gd name="connsiteY2" fmla="*/ 6655766 h 6655766"/>
              <a:gd name="connsiteX0" fmla="*/ 1503510 w 1531856"/>
              <a:gd name="connsiteY0" fmla="*/ 0 h 6655766"/>
              <a:gd name="connsiteX1" fmla="*/ 23 w 1531856"/>
              <a:gd name="connsiteY1" fmla="*/ 3222891 h 6655766"/>
              <a:gd name="connsiteX2" fmla="*/ 1531856 w 1531856"/>
              <a:gd name="connsiteY2" fmla="*/ 6655766 h 6655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31856" h="6655766">
                <a:moveTo>
                  <a:pt x="1503510" y="0"/>
                </a:moveTo>
                <a:cubicBezTo>
                  <a:pt x="750668" y="864571"/>
                  <a:pt x="-4701" y="2113597"/>
                  <a:pt x="23" y="3222891"/>
                </a:cubicBezTo>
                <a:cubicBezTo>
                  <a:pt x="4747" y="4332185"/>
                  <a:pt x="592634" y="5489289"/>
                  <a:pt x="1531856" y="6655766"/>
                </a:cubicBezTo>
              </a:path>
            </a:pathLst>
          </a:custGeom>
          <a:noFill/>
          <a:ln>
            <a:solidFill>
              <a:srgbClr val="652D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D88270AB-84B8-4DCF-8D4E-A93E25440D5E}"/>
              </a:ext>
            </a:extLst>
          </p:cNvPr>
          <p:cNvSpPr/>
          <p:nvPr/>
        </p:nvSpPr>
        <p:spPr>
          <a:xfrm>
            <a:off x="3648919" y="1190746"/>
            <a:ext cx="173620" cy="173620"/>
          </a:xfrm>
          <a:prstGeom prst="ellipse">
            <a:avLst/>
          </a:prstGeom>
          <a:solidFill>
            <a:srgbClr val="652D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D194A8CC-C742-46DF-A734-BBB7E15E14CC}"/>
              </a:ext>
            </a:extLst>
          </p:cNvPr>
          <p:cNvSpPr/>
          <p:nvPr/>
        </p:nvSpPr>
        <p:spPr>
          <a:xfrm>
            <a:off x="2991954" y="2928395"/>
            <a:ext cx="497711" cy="497711"/>
          </a:xfrm>
          <a:prstGeom prst="ellipse">
            <a:avLst/>
          </a:prstGeom>
          <a:solidFill>
            <a:srgbClr val="652D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1F3BA140-893D-4872-8F70-951F6B646ACF}"/>
              </a:ext>
            </a:extLst>
          </p:cNvPr>
          <p:cNvSpPr/>
          <p:nvPr/>
        </p:nvSpPr>
        <p:spPr>
          <a:xfrm>
            <a:off x="3362448" y="4990135"/>
            <a:ext cx="677119" cy="677119"/>
          </a:xfrm>
          <a:prstGeom prst="ellipse">
            <a:avLst/>
          </a:prstGeom>
          <a:solidFill>
            <a:srgbClr val="652D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433D0D4-18DB-4485-AE38-7B0A5C1C41F9}"/>
              </a:ext>
            </a:extLst>
          </p:cNvPr>
          <p:cNvSpPr txBox="1"/>
          <p:nvPr/>
        </p:nvSpPr>
        <p:spPr>
          <a:xfrm>
            <a:off x="3887174" y="954390"/>
            <a:ext cx="16667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2015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C27D875F-F786-4E32-BFC6-B3DB78C7A229}"/>
              </a:ext>
            </a:extLst>
          </p:cNvPr>
          <p:cNvSpPr txBox="1"/>
          <p:nvPr/>
        </p:nvSpPr>
        <p:spPr>
          <a:xfrm>
            <a:off x="3536296" y="2854084"/>
            <a:ext cx="16667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2016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35A684F-5404-4512-970F-59478DCF51B8}"/>
              </a:ext>
            </a:extLst>
          </p:cNvPr>
          <p:cNvSpPr txBox="1"/>
          <p:nvPr/>
        </p:nvSpPr>
        <p:spPr>
          <a:xfrm>
            <a:off x="4033876" y="5005528"/>
            <a:ext cx="16667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2017</a:t>
            </a:r>
            <a:endParaRPr lang="zh-CN" altLang="en-US" sz="3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82FD7C7-5F72-4BA7-977F-8377C7C7F404}"/>
              </a:ext>
            </a:extLst>
          </p:cNvPr>
          <p:cNvSpPr txBox="1"/>
          <p:nvPr/>
        </p:nvSpPr>
        <p:spPr>
          <a:xfrm>
            <a:off x="4818065" y="908224"/>
            <a:ext cx="31394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the message add the message add the message add the message add the message add the message.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11002745-C543-4BDD-9665-146FC660B16A}"/>
              </a:ext>
            </a:extLst>
          </p:cNvPr>
          <p:cNvSpPr txBox="1"/>
          <p:nvPr/>
        </p:nvSpPr>
        <p:spPr>
          <a:xfrm>
            <a:off x="4621326" y="2771748"/>
            <a:ext cx="31394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the message add the message add the message add the message add the message add the message.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8E4FF07-443E-4C1B-8477-45BCE0CD50D0}"/>
              </a:ext>
            </a:extLst>
          </p:cNvPr>
          <p:cNvSpPr txBox="1"/>
          <p:nvPr/>
        </p:nvSpPr>
        <p:spPr>
          <a:xfrm>
            <a:off x="5193812" y="4959361"/>
            <a:ext cx="31394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the message add the message add the message add the message add the message add the message.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xmlns="" id="{1060D586-D8F7-4845-A174-21D88C1368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0010024"/>
              </p:ext>
            </p:extLst>
          </p:nvPr>
        </p:nvGraphicFramePr>
        <p:xfrm>
          <a:off x="8168874" y="719667"/>
          <a:ext cx="3884691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0102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35997E25-63AE-4775-AC62-93D9157315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6" t="13966" r="4473" b="13966"/>
          <a:stretch/>
        </p:blipFill>
        <p:spPr>
          <a:xfrm>
            <a:off x="671331" y="957805"/>
            <a:ext cx="8565266" cy="4942390"/>
          </a:xfrm>
          <a:custGeom>
            <a:avLst/>
            <a:gdLst>
              <a:gd name="connsiteX0" fmla="*/ 0 w 8565266"/>
              <a:gd name="connsiteY0" fmla="*/ 0 h 4942390"/>
              <a:gd name="connsiteX1" fmla="*/ 8565266 w 8565266"/>
              <a:gd name="connsiteY1" fmla="*/ 0 h 4942390"/>
              <a:gd name="connsiteX2" fmla="*/ 8565266 w 8565266"/>
              <a:gd name="connsiteY2" fmla="*/ 4942390 h 4942390"/>
              <a:gd name="connsiteX3" fmla="*/ 0 w 8565266"/>
              <a:gd name="connsiteY3" fmla="*/ 4942390 h 4942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65266" h="4942390">
                <a:moveTo>
                  <a:pt x="0" y="0"/>
                </a:moveTo>
                <a:lnTo>
                  <a:pt x="8565266" y="0"/>
                </a:lnTo>
                <a:lnTo>
                  <a:pt x="8565266" y="4942390"/>
                </a:lnTo>
                <a:lnTo>
                  <a:pt x="0" y="4942390"/>
                </a:lnTo>
                <a:close/>
              </a:path>
            </a:pathLst>
          </a:cu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EFC02BB-5D8B-4A89-A38C-9F7F55F207EE}"/>
              </a:ext>
            </a:extLst>
          </p:cNvPr>
          <p:cNvSpPr txBox="1"/>
          <p:nvPr/>
        </p:nvSpPr>
        <p:spPr>
          <a:xfrm>
            <a:off x="6250137" y="4590386"/>
            <a:ext cx="27894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the message add the message add the message add the message add the message add the message.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E1A1188-EE59-4090-8E0B-8ED3A17095E7}"/>
              </a:ext>
            </a:extLst>
          </p:cNvPr>
          <p:cNvSpPr txBox="1"/>
          <p:nvPr/>
        </p:nvSpPr>
        <p:spPr>
          <a:xfrm>
            <a:off x="4714000" y="3758620"/>
            <a:ext cx="20602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dirty="0">
                <a:solidFill>
                  <a:schemeClr val="bg1"/>
                </a:solidFill>
                <a:latin typeface="汉真广标" panose="02010609000101010101" pitchFamily="49" charset="-122"/>
                <a:ea typeface="汉真广标" panose="02010609000101010101" pitchFamily="49" charset="-122"/>
              </a:rPr>
              <a:t>“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3F074E40-93BD-4C2A-A3BF-FDADB1416899}"/>
              </a:ext>
            </a:extLst>
          </p:cNvPr>
          <p:cNvSpPr/>
          <p:nvPr/>
        </p:nvSpPr>
        <p:spPr>
          <a:xfrm>
            <a:off x="11204294" y="0"/>
            <a:ext cx="219920" cy="6881149"/>
          </a:xfrm>
          <a:prstGeom prst="rect">
            <a:avLst/>
          </a:prstGeom>
          <a:gradFill flip="none" rotWithShape="1">
            <a:gsLst>
              <a:gs pos="0">
                <a:srgbClr val="4C4E76"/>
              </a:gs>
              <a:gs pos="100000">
                <a:schemeClr val="tx1">
                  <a:lumMod val="75000"/>
                  <a:lumOff val="2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C418063D-3B8F-42FC-B5B7-8769D3F5C9E6}"/>
              </a:ext>
            </a:extLst>
          </p:cNvPr>
          <p:cNvSpPr/>
          <p:nvPr/>
        </p:nvSpPr>
        <p:spPr>
          <a:xfrm>
            <a:off x="11979798" y="0"/>
            <a:ext cx="219920" cy="6881149"/>
          </a:xfrm>
          <a:prstGeom prst="rect">
            <a:avLst/>
          </a:prstGeom>
          <a:gradFill flip="none" rotWithShape="1">
            <a:gsLst>
              <a:gs pos="0">
                <a:srgbClr val="4C4E76"/>
              </a:gs>
              <a:gs pos="100000">
                <a:schemeClr val="tx1">
                  <a:lumMod val="75000"/>
                  <a:lumOff val="2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A95B83F-7975-4D81-A7D9-130ECA5C6534}"/>
              </a:ext>
            </a:extLst>
          </p:cNvPr>
          <p:cNvSpPr/>
          <p:nvPr/>
        </p:nvSpPr>
        <p:spPr>
          <a:xfrm>
            <a:off x="11597833" y="0"/>
            <a:ext cx="219920" cy="6881149"/>
          </a:xfrm>
          <a:prstGeom prst="rect">
            <a:avLst/>
          </a:prstGeom>
          <a:gradFill flip="none" rotWithShape="1">
            <a:gsLst>
              <a:gs pos="0">
                <a:srgbClr val="4C4E76"/>
              </a:gs>
              <a:gs pos="100000">
                <a:schemeClr val="tx1">
                  <a:lumMod val="75000"/>
                  <a:lumOff val="2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72D242D3-7EFE-48B4-A60D-AE3D1560B2B2}"/>
              </a:ext>
            </a:extLst>
          </p:cNvPr>
          <p:cNvCxnSpPr>
            <a:cxnSpLocks/>
          </p:cNvCxnSpPr>
          <p:nvPr/>
        </p:nvCxnSpPr>
        <p:spPr>
          <a:xfrm flipV="1">
            <a:off x="6647742" y="5069425"/>
            <a:ext cx="4128674" cy="1215343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headEnd type="stealth" w="lg" len="lg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3BB9D746-0BAD-4CD3-BEAD-275D29399A54}"/>
              </a:ext>
            </a:extLst>
          </p:cNvPr>
          <p:cNvCxnSpPr/>
          <p:nvPr/>
        </p:nvCxnSpPr>
        <p:spPr>
          <a:xfrm flipH="1" flipV="1">
            <a:off x="9491241" y="4629873"/>
            <a:ext cx="1285175" cy="439552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headEnd type="oval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6B2CD181-18C6-4A0F-878E-4E5D3A9D8118}"/>
              </a:ext>
            </a:extLst>
          </p:cNvPr>
          <p:cNvSpPr txBox="1"/>
          <p:nvPr/>
        </p:nvSpPr>
        <p:spPr>
          <a:xfrm>
            <a:off x="7914094" y="3921987"/>
            <a:ext cx="2306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47170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 I T L E</a:t>
            </a:r>
            <a:endParaRPr lang="zh-CN" altLang="en-US" sz="4000" dirty="0">
              <a:solidFill>
                <a:srgbClr val="47170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等腰三角形 32">
            <a:extLst>
              <a:ext uri="{FF2B5EF4-FFF2-40B4-BE49-F238E27FC236}">
                <a16:creationId xmlns:a16="http://schemas.microsoft.com/office/drawing/2014/main" xmlns="" id="{9DDA619A-957B-46D8-9E24-AF5C7982193C}"/>
              </a:ext>
            </a:extLst>
          </p:cNvPr>
          <p:cNvSpPr/>
          <p:nvPr/>
        </p:nvSpPr>
        <p:spPr>
          <a:xfrm>
            <a:off x="6662534" y="4646506"/>
            <a:ext cx="4108995" cy="1652746"/>
          </a:xfrm>
          <a:custGeom>
            <a:avLst/>
            <a:gdLst>
              <a:gd name="connsiteX0" fmla="*/ 0 w 3446152"/>
              <a:gd name="connsiteY0" fmla="*/ 1145453 h 1145453"/>
              <a:gd name="connsiteX1" fmla="*/ 1723076 w 3446152"/>
              <a:gd name="connsiteY1" fmla="*/ 0 h 1145453"/>
              <a:gd name="connsiteX2" fmla="*/ 3446152 w 3446152"/>
              <a:gd name="connsiteY2" fmla="*/ 1145453 h 1145453"/>
              <a:gd name="connsiteX3" fmla="*/ 0 w 3446152"/>
              <a:gd name="connsiteY3" fmla="*/ 1145453 h 1145453"/>
              <a:gd name="connsiteX0" fmla="*/ 0 w 4048035"/>
              <a:gd name="connsiteY0" fmla="*/ 1157468 h 1157468"/>
              <a:gd name="connsiteX1" fmla="*/ 1723076 w 4048035"/>
              <a:gd name="connsiteY1" fmla="*/ 12015 h 1157468"/>
              <a:gd name="connsiteX2" fmla="*/ 4048035 w 4048035"/>
              <a:gd name="connsiteY2" fmla="*/ 0 h 1157468"/>
              <a:gd name="connsiteX3" fmla="*/ 0 w 4048035"/>
              <a:gd name="connsiteY3" fmla="*/ 1157468 h 1157468"/>
              <a:gd name="connsiteX0" fmla="*/ 0 w 4048035"/>
              <a:gd name="connsiteY0" fmla="*/ 1596866 h 1596866"/>
              <a:gd name="connsiteX1" fmla="*/ 2730074 w 4048035"/>
              <a:gd name="connsiteY1" fmla="*/ 0 h 1596866"/>
              <a:gd name="connsiteX2" fmla="*/ 4048035 w 4048035"/>
              <a:gd name="connsiteY2" fmla="*/ 439398 h 1596866"/>
              <a:gd name="connsiteX3" fmla="*/ 0 w 4048035"/>
              <a:gd name="connsiteY3" fmla="*/ 1596866 h 1596866"/>
              <a:gd name="connsiteX0" fmla="*/ 0 w 4159795"/>
              <a:gd name="connsiteY0" fmla="*/ 1683226 h 1683226"/>
              <a:gd name="connsiteX1" fmla="*/ 2841834 w 4159795"/>
              <a:gd name="connsiteY1" fmla="*/ 0 h 1683226"/>
              <a:gd name="connsiteX2" fmla="*/ 4159795 w 4159795"/>
              <a:gd name="connsiteY2" fmla="*/ 439398 h 1683226"/>
              <a:gd name="connsiteX3" fmla="*/ 0 w 4159795"/>
              <a:gd name="connsiteY3" fmla="*/ 1683226 h 1683226"/>
              <a:gd name="connsiteX0" fmla="*/ 0 w 4159795"/>
              <a:gd name="connsiteY0" fmla="*/ 1652746 h 1652746"/>
              <a:gd name="connsiteX1" fmla="*/ 2887554 w 4159795"/>
              <a:gd name="connsiteY1" fmla="*/ 0 h 1652746"/>
              <a:gd name="connsiteX2" fmla="*/ 4159795 w 4159795"/>
              <a:gd name="connsiteY2" fmla="*/ 408918 h 1652746"/>
              <a:gd name="connsiteX3" fmla="*/ 0 w 4159795"/>
              <a:gd name="connsiteY3" fmla="*/ 1652746 h 1652746"/>
              <a:gd name="connsiteX0" fmla="*/ 0 w 4108995"/>
              <a:gd name="connsiteY0" fmla="*/ 1652746 h 1652746"/>
              <a:gd name="connsiteX1" fmla="*/ 2887554 w 4108995"/>
              <a:gd name="connsiteY1" fmla="*/ 0 h 1652746"/>
              <a:gd name="connsiteX2" fmla="*/ 4108995 w 4108995"/>
              <a:gd name="connsiteY2" fmla="*/ 419078 h 1652746"/>
              <a:gd name="connsiteX3" fmla="*/ 0 w 4108995"/>
              <a:gd name="connsiteY3" fmla="*/ 1652746 h 16527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08995" h="1652746">
                <a:moveTo>
                  <a:pt x="0" y="1652746"/>
                </a:moveTo>
                <a:lnTo>
                  <a:pt x="2887554" y="0"/>
                </a:lnTo>
                <a:lnTo>
                  <a:pt x="4108995" y="419078"/>
                </a:lnTo>
                <a:lnTo>
                  <a:pt x="0" y="1652746"/>
                </a:lnTo>
                <a:close/>
              </a:path>
            </a:pathLst>
          </a:custGeom>
          <a:solidFill>
            <a:schemeClr val="bg1">
              <a:lumMod val="65000"/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443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图片 72">
            <a:extLst>
              <a:ext uri="{FF2B5EF4-FFF2-40B4-BE49-F238E27FC236}">
                <a16:creationId xmlns:a16="http://schemas.microsoft.com/office/drawing/2014/main" xmlns="" id="{8C85B287-8C9A-44DB-BD42-2D24FBEF24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15" b="28902"/>
          <a:stretch/>
        </p:blipFill>
        <p:spPr>
          <a:xfrm>
            <a:off x="0" y="3409693"/>
            <a:ext cx="12192000" cy="3448307"/>
          </a:xfrm>
          <a:prstGeom prst="rect">
            <a:avLst/>
          </a:prstGeom>
        </p:spPr>
      </p:pic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DB970036-1881-42BF-BBAC-BC3AE50E6D54}"/>
              </a:ext>
            </a:extLst>
          </p:cNvPr>
          <p:cNvGrpSpPr/>
          <p:nvPr/>
        </p:nvGrpSpPr>
        <p:grpSpPr>
          <a:xfrm>
            <a:off x="1340120" y="2330780"/>
            <a:ext cx="2212416" cy="2975318"/>
            <a:chOff x="1340120" y="2561523"/>
            <a:chExt cx="2212416" cy="2975318"/>
          </a:xfrm>
        </p:grpSpPr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39F5935A-763B-4803-958D-07E0DE5F961A}"/>
                </a:ext>
              </a:extLst>
            </p:cNvPr>
            <p:cNvSpPr/>
            <p:nvPr/>
          </p:nvSpPr>
          <p:spPr>
            <a:xfrm>
              <a:off x="1340120" y="2561523"/>
              <a:ext cx="2212416" cy="2975318"/>
            </a:xfrm>
            <a:custGeom>
              <a:avLst/>
              <a:gdLst>
                <a:gd name="connsiteX0" fmla="*/ 1113623 w 2212416"/>
                <a:gd name="connsiteY0" fmla="*/ 110551 h 2975318"/>
                <a:gd name="connsiteX1" fmla="*/ 533526 w 2212416"/>
                <a:gd name="connsiteY1" fmla="*/ 690648 h 2975318"/>
                <a:gd name="connsiteX2" fmla="*/ 1113623 w 2212416"/>
                <a:gd name="connsiteY2" fmla="*/ 1270745 h 2975318"/>
                <a:gd name="connsiteX3" fmla="*/ 1693720 w 2212416"/>
                <a:gd name="connsiteY3" fmla="*/ 690648 h 2975318"/>
                <a:gd name="connsiteX4" fmla="*/ 1113623 w 2212416"/>
                <a:gd name="connsiteY4" fmla="*/ 110551 h 2975318"/>
                <a:gd name="connsiteX5" fmla="*/ 0 w 2212416"/>
                <a:gd name="connsiteY5" fmla="*/ 0 h 2975318"/>
                <a:gd name="connsiteX6" fmla="*/ 2212416 w 2212416"/>
                <a:gd name="connsiteY6" fmla="*/ 0 h 2975318"/>
                <a:gd name="connsiteX7" fmla="*/ 2212416 w 2212416"/>
                <a:gd name="connsiteY7" fmla="*/ 2975318 h 2975318"/>
                <a:gd name="connsiteX8" fmla="*/ 0 w 2212416"/>
                <a:gd name="connsiteY8" fmla="*/ 2975318 h 297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2416" h="2975318">
                  <a:moveTo>
                    <a:pt x="1113623" y="110551"/>
                  </a:moveTo>
                  <a:cubicBezTo>
                    <a:pt x="793244" y="110551"/>
                    <a:pt x="533526" y="370269"/>
                    <a:pt x="533526" y="690648"/>
                  </a:cubicBezTo>
                  <a:cubicBezTo>
                    <a:pt x="533526" y="1011027"/>
                    <a:pt x="793244" y="1270745"/>
                    <a:pt x="1113623" y="1270745"/>
                  </a:cubicBezTo>
                  <a:cubicBezTo>
                    <a:pt x="1434002" y="1270745"/>
                    <a:pt x="1693720" y="1011027"/>
                    <a:pt x="1693720" y="690648"/>
                  </a:cubicBezTo>
                  <a:cubicBezTo>
                    <a:pt x="1693720" y="370269"/>
                    <a:pt x="1434002" y="110551"/>
                    <a:pt x="1113623" y="110551"/>
                  </a:cubicBezTo>
                  <a:close/>
                  <a:moveTo>
                    <a:pt x="0" y="0"/>
                  </a:moveTo>
                  <a:lnTo>
                    <a:pt x="2212416" y="0"/>
                  </a:lnTo>
                  <a:lnTo>
                    <a:pt x="2212416" y="2975318"/>
                  </a:lnTo>
                  <a:lnTo>
                    <a:pt x="0" y="2975318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xmlns="" id="{426B632D-1343-4938-9DD2-359A38169C6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64596" y="2640538"/>
              <a:ext cx="1086566" cy="1086565"/>
            </a:xfrm>
            <a:prstGeom prst="rect">
              <a:avLst/>
            </a:prstGeom>
          </p:spPr>
        </p:pic>
      </p:grp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51ED5D2F-8BF3-4923-93DC-43E300FA420D}"/>
              </a:ext>
            </a:extLst>
          </p:cNvPr>
          <p:cNvCxnSpPr/>
          <p:nvPr/>
        </p:nvCxnSpPr>
        <p:spPr>
          <a:xfrm>
            <a:off x="1206693" y="1746229"/>
            <a:ext cx="9778614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49E732E5-8E3E-4648-BA92-CAA48BC54347}"/>
              </a:ext>
            </a:extLst>
          </p:cNvPr>
          <p:cNvSpPr txBox="1"/>
          <p:nvPr/>
        </p:nvSpPr>
        <p:spPr>
          <a:xfrm>
            <a:off x="4479211" y="627144"/>
            <a:ext cx="15378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i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TITLE</a:t>
            </a:r>
            <a:endParaRPr lang="zh-CN" altLang="en-US" sz="3600" i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3DD84C8-F946-4852-89F7-123F2FB630AD}"/>
              </a:ext>
            </a:extLst>
          </p:cNvPr>
          <p:cNvSpPr txBox="1"/>
          <p:nvPr/>
        </p:nvSpPr>
        <p:spPr>
          <a:xfrm>
            <a:off x="5861673" y="988542"/>
            <a:ext cx="2175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i="1" dirty="0">
                <a:solidFill>
                  <a:srgbClr val="652D1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Message</a:t>
            </a:r>
            <a:endParaRPr lang="zh-CN" altLang="en-US" sz="3600" i="1" dirty="0">
              <a:solidFill>
                <a:srgbClr val="652D1E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75" name="组合 74">
            <a:extLst>
              <a:ext uri="{FF2B5EF4-FFF2-40B4-BE49-F238E27FC236}">
                <a16:creationId xmlns:a16="http://schemas.microsoft.com/office/drawing/2014/main" xmlns="" id="{A637D7E8-7DF1-432A-9A90-FE66A48883EB}"/>
              </a:ext>
            </a:extLst>
          </p:cNvPr>
          <p:cNvGrpSpPr/>
          <p:nvPr/>
        </p:nvGrpSpPr>
        <p:grpSpPr>
          <a:xfrm>
            <a:off x="3707400" y="2330780"/>
            <a:ext cx="2212416" cy="2975318"/>
            <a:chOff x="3707400" y="2330780"/>
            <a:chExt cx="2212416" cy="297531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9FDE4C29-B8B6-4C92-8B85-D668FEDE7712}"/>
                </a:ext>
              </a:extLst>
            </p:cNvPr>
            <p:cNvSpPr/>
            <p:nvPr/>
          </p:nvSpPr>
          <p:spPr>
            <a:xfrm>
              <a:off x="3707400" y="2330780"/>
              <a:ext cx="2212416" cy="2975318"/>
            </a:xfrm>
            <a:custGeom>
              <a:avLst/>
              <a:gdLst>
                <a:gd name="connsiteX0" fmla="*/ 1113623 w 2212416"/>
                <a:gd name="connsiteY0" fmla="*/ 110551 h 2975318"/>
                <a:gd name="connsiteX1" fmla="*/ 533526 w 2212416"/>
                <a:gd name="connsiteY1" fmla="*/ 690648 h 2975318"/>
                <a:gd name="connsiteX2" fmla="*/ 1113623 w 2212416"/>
                <a:gd name="connsiteY2" fmla="*/ 1270745 h 2975318"/>
                <a:gd name="connsiteX3" fmla="*/ 1693720 w 2212416"/>
                <a:gd name="connsiteY3" fmla="*/ 690648 h 2975318"/>
                <a:gd name="connsiteX4" fmla="*/ 1113623 w 2212416"/>
                <a:gd name="connsiteY4" fmla="*/ 110551 h 2975318"/>
                <a:gd name="connsiteX5" fmla="*/ 0 w 2212416"/>
                <a:gd name="connsiteY5" fmla="*/ 0 h 2975318"/>
                <a:gd name="connsiteX6" fmla="*/ 2212416 w 2212416"/>
                <a:gd name="connsiteY6" fmla="*/ 0 h 2975318"/>
                <a:gd name="connsiteX7" fmla="*/ 2212416 w 2212416"/>
                <a:gd name="connsiteY7" fmla="*/ 2975318 h 2975318"/>
                <a:gd name="connsiteX8" fmla="*/ 0 w 2212416"/>
                <a:gd name="connsiteY8" fmla="*/ 2975318 h 297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2416" h="2975318">
                  <a:moveTo>
                    <a:pt x="1113623" y="110551"/>
                  </a:moveTo>
                  <a:cubicBezTo>
                    <a:pt x="793244" y="110551"/>
                    <a:pt x="533526" y="370269"/>
                    <a:pt x="533526" y="690648"/>
                  </a:cubicBezTo>
                  <a:cubicBezTo>
                    <a:pt x="533526" y="1011027"/>
                    <a:pt x="793244" y="1270745"/>
                    <a:pt x="1113623" y="1270745"/>
                  </a:cubicBezTo>
                  <a:cubicBezTo>
                    <a:pt x="1434002" y="1270745"/>
                    <a:pt x="1693720" y="1011027"/>
                    <a:pt x="1693720" y="690648"/>
                  </a:cubicBezTo>
                  <a:cubicBezTo>
                    <a:pt x="1693720" y="370269"/>
                    <a:pt x="1434002" y="110551"/>
                    <a:pt x="1113623" y="110551"/>
                  </a:cubicBezTo>
                  <a:close/>
                  <a:moveTo>
                    <a:pt x="0" y="0"/>
                  </a:moveTo>
                  <a:lnTo>
                    <a:pt x="2212416" y="0"/>
                  </a:lnTo>
                  <a:lnTo>
                    <a:pt x="2212416" y="2975318"/>
                  </a:lnTo>
                  <a:lnTo>
                    <a:pt x="0" y="2975318"/>
                  </a:lnTo>
                  <a:close/>
                </a:path>
              </a:pathLst>
            </a:custGeom>
            <a:solidFill>
              <a:srgbClr val="37373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41BF0635-52A3-486D-9DFB-36BB9FE07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51093" y="2658983"/>
              <a:ext cx="534197" cy="740983"/>
            </a:xfrm>
            <a:prstGeom prst="rect">
              <a:avLst/>
            </a:prstGeom>
          </p:spPr>
        </p:pic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9A176026-8827-4E0D-9CE7-CBF6B3E08C06}"/>
              </a:ext>
            </a:extLst>
          </p:cNvPr>
          <p:cNvGrpSpPr/>
          <p:nvPr/>
        </p:nvGrpSpPr>
        <p:grpSpPr>
          <a:xfrm>
            <a:off x="6074680" y="2251019"/>
            <a:ext cx="2212416" cy="3053093"/>
            <a:chOff x="6074680" y="2251019"/>
            <a:chExt cx="2212416" cy="3053093"/>
          </a:xfrm>
        </p:grpSpPr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4DD775D1-C161-4A15-9558-BC76A547822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55647" y="2251019"/>
              <a:ext cx="1475893" cy="1639501"/>
            </a:xfrm>
            <a:prstGeom prst="rect">
              <a:avLst/>
            </a:prstGeom>
          </p:spPr>
        </p:pic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27A325C7-14EE-47CF-A7E8-AB557812BE15}"/>
                </a:ext>
              </a:extLst>
            </p:cNvPr>
            <p:cNvSpPr/>
            <p:nvPr/>
          </p:nvSpPr>
          <p:spPr>
            <a:xfrm>
              <a:off x="6074680" y="2328794"/>
              <a:ext cx="2212416" cy="2975318"/>
            </a:xfrm>
            <a:custGeom>
              <a:avLst/>
              <a:gdLst>
                <a:gd name="connsiteX0" fmla="*/ 1113623 w 2212416"/>
                <a:gd name="connsiteY0" fmla="*/ 110551 h 2975318"/>
                <a:gd name="connsiteX1" fmla="*/ 533526 w 2212416"/>
                <a:gd name="connsiteY1" fmla="*/ 690648 h 2975318"/>
                <a:gd name="connsiteX2" fmla="*/ 1113623 w 2212416"/>
                <a:gd name="connsiteY2" fmla="*/ 1270745 h 2975318"/>
                <a:gd name="connsiteX3" fmla="*/ 1693720 w 2212416"/>
                <a:gd name="connsiteY3" fmla="*/ 690648 h 2975318"/>
                <a:gd name="connsiteX4" fmla="*/ 1113623 w 2212416"/>
                <a:gd name="connsiteY4" fmla="*/ 110551 h 2975318"/>
                <a:gd name="connsiteX5" fmla="*/ 0 w 2212416"/>
                <a:gd name="connsiteY5" fmla="*/ 0 h 2975318"/>
                <a:gd name="connsiteX6" fmla="*/ 2212416 w 2212416"/>
                <a:gd name="connsiteY6" fmla="*/ 0 h 2975318"/>
                <a:gd name="connsiteX7" fmla="*/ 2212416 w 2212416"/>
                <a:gd name="connsiteY7" fmla="*/ 2975318 h 2975318"/>
                <a:gd name="connsiteX8" fmla="*/ 0 w 2212416"/>
                <a:gd name="connsiteY8" fmla="*/ 2975318 h 297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2416" h="2975318">
                  <a:moveTo>
                    <a:pt x="1113623" y="110551"/>
                  </a:moveTo>
                  <a:cubicBezTo>
                    <a:pt x="793244" y="110551"/>
                    <a:pt x="533526" y="370269"/>
                    <a:pt x="533526" y="690648"/>
                  </a:cubicBezTo>
                  <a:cubicBezTo>
                    <a:pt x="533526" y="1011027"/>
                    <a:pt x="793244" y="1270745"/>
                    <a:pt x="1113623" y="1270745"/>
                  </a:cubicBezTo>
                  <a:cubicBezTo>
                    <a:pt x="1434002" y="1270745"/>
                    <a:pt x="1693720" y="1011027"/>
                    <a:pt x="1693720" y="690648"/>
                  </a:cubicBezTo>
                  <a:cubicBezTo>
                    <a:pt x="1693720" y="370269"/>
                    <a:pt x="1434002" y="110551"/>
                    <a:pt x="1113623" y="110551"/>
                  </a:cubicBezTo>
                  <a:close/>
                  <a:moveTo>
                    <a:pt x="0" y="0"/>
                  </a:moveTo>
                  <a:lnTo>
                    <a:pt x="2212416" y="0"/>
                  </a:lnTo>
                  <a:lnTo>
                    <a:pt x="2212416" y="2975318"/>
                  </a:lnTo>
                  <a:lnTo>
                    <a:pt x="0" y="2975318"/>
                  </a:lnTo>
                  <a:close/>
                </a:path>
              </a:pathLst>
            </a:custGeom>
            <a:solidFill>
              <a:srgbClr val="5151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xmlns="" id="{330484A2-0D17-4A42-AADC-AB48F69F80A4}"/>
              </a:ext>
            </a:extLst>
          </p:cNvPr>
          <p:cNvGrpSpPr/>
          <p:nvPr/>
        </p:nvGrpSpPr>
        <p:grpSpPr>
          <a:xfrm>
            <a:off x="8441960" y="2328794"/>
            <a:ext cx="2212416" cy="2975318"/>
            <a:chOff x="8441960" y="3445443"/>
            <a:chExt cx="2212416" cy="2975318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0CD64029-7E72-4339-93AD-273398BD56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52"/>
            <a:stretch/>
          </p:blipFill>
          <p:spPr>
            <a:xfrm>
              <a:off x="9161856" y="3727103"/>
              <a:ext cx="796226" cy="779786"/>
            </a:xfrm>
            <a:prstGeom prst="rect">
              <a:avLst/>
            </a:prstGeom>
          </p:spPr>
        </p:pic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A5F37F95-141A-46B5-B9F6-8AAB1039A378}"/>
                </a:ext>
              </a:extLst>
            </p:cNvPr>
            <p:cNvSpPr/>
            <p:nvPr/>
          </p:nvSpPr>
          <p:spPr>
            <a:xfrm>
              <a:off x="8441960" y="3445443"/>
              <a:ext cx="2212416" cy="2975318"/>
            </a:xfrm>
            <a:custGeom>
              <a:avLst/>
              <a:gdLst>
                <a:gd name="connsiteX0" fmla="*/ 1113623 w 2212416"/>
                <a:gd name="connsiteY0" fmla="*/ 110551 h 2975318"/>
                <a:gd name="connsiteX1" fmla="*/ 533526 w 2212416"/>
                <a:gd name="connsiteY1" fmla="*/ 690648 h 2975318"/>
                <a:gd name="connsiteX2" fmla="*/ 1113623 w 2212416"/>
                <a:gd name="connsiteY2" fmla="*/ 1270745 h 2975318"/>
                <a:gd name="connsiteX3" fmla="*/ 1693720 w 2212416"/>
                <a:gd name="connsiteY3" fmla="*/ 690648 h 2975318"/>
                <a:gd name="connsiteX4" fmla="*/ 1113623 w 2212416"/>
                <a:gd name="connsiteY4" fmla="*/ 110551 h 2975318"/>
                <a:gd name="connsiteX5" fmla="*/ 0 w 2212416"/>
                <a:gd name="connsiteY5" fmla="*/ 0 h 2975318"/>
                <a:gd name="connsiteX6" fmla="*/ 2212416 w 2212416"/>
                <a:gd name="connsiteY6" fmla="*/ 0 h 2975318"/>
                <a:gd name="connsiteX7" fmla="*/ 2212416 w 2212416"/>
                <a:gd name="connsiteY7" fmla="*/ 2975318 h 2975318"/>
                <a:gd name="connsiteX8" fmla="*/ 0 w 2212416"/>
                <a:gd name="connsiteY8" fmla="*/ 2975318 h 2975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2416" h="2975318">
                  <a:moveTo>
                    <a:pt x="1113623" y="110551"/>
                  </a:moveTo>
                  <a:cubicBezTo>
                    <a:pt x="793244" y="110551"/>
                    <a:pt x="533526" y="370269"/>
                    <a:pt x="533526" y="690648"/>
                  </a:cubicBezTo>
                  <a:cubicBezTo>
                    <a:pt x="533526" y="1011027"/>
                    <a:pt x="793244" y="1270745"/>
                    <a:pt x="1113623" y="1270745"/>
                  </a:cubicBezTo>
                  <a:cubicBezTo>
                    <a:pt x="1434002" y="1270745"/>
                    <a:pt x="1693720" y="1011027"/>
                    <a:pt x="1693720" y="690648"/>
                  </a:cubicBezTo>
                  <a:cubicBezTo>
                    <a:pt x="1693720" y="370269"/>
                    <a:pt x="1434002" y="110551"/>
                    <a:pt x="1113623" y="110551"/>
                  </a:cubicBezTo>
                  <a:close/>
                  <a:moveTo>
                    <a:pt x="0" y="0"/>
                  </a:moveTo>
                  <a:lnTo>
                    <a:pt x="2212416" y="0"/>
                  </a:lnTo>
                  <a:lnTo>
                    <a:pt x="2212416" y="2975318"/>
                  </a:lnTo>
                  <a:lnTo>
                    <a:pt x="0" y="2975318"/>
                  </a:lnTo>
                  <a:close/>
                </a:path>
              </a:pathLst>
            </a:custGeom>
            <a:solidFill>
              <a:srgbClr val="32323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68" name="文本框 67">
            <a:extLst>
              <a:ext uri="{FF2B5EF4-FFF2-40B4-BE49-F238E27FC236}">
                <a16:creationId xmlns:a16="http://schemas.microsoft.com/office/drawing/2014/main" xmlns="" id="{001D338A-57F2-4316-B48C-45D9579FBE83}"/>
              </a:ext>
            </a:extLst>
          </p:cNvPr>
          <p:cNvSpPr txBox="1"/>
          <p:nvPr/>
        </p:nvSpPr>
        <p:spPr>
          <a:xfrm>
            <a:off x="1461648" y="3816453"/>
            <a:ext cx="19693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cloud stood humbly in a corner of the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xmlns="" id="{7017A5D8-AB33-484D-A318-32BBD5311228}"/>
              </a:ext>
            </a:extLst>
          </p:cNvPr>
          <p:cNvSpPr txBox="1"/>
          <p:nvPr/>
        </p:nvSpPr>
        <p:spPr>
          <a:xfrm>
            <a:off x="3828928" y="3816453"/>
            <a:ext cx="19693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cloud stood humbly in a corner of the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6E75485A-4D82-44E0-8AE5-5BFA8B487840}"/>
              </a:ext>
            </a:extLst>
          </p:cNvPr>
          <p:cNvSpPr txBox="1"/>
          <p:nvPr/>
        </p:nvSpPr>
        <p:spPr>
          <a:xfrm>
            <a:off x="6166548" y="3816453"/>
            <a:ext cx="19693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cloud stood humbly in a corner of the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F3A5058F-1F41-4119-BCB7-568C1F11E6DF}"/>
              </a:ext>
            </a:extLst>
          </p:cNvPr>
          <p:cNvSpPr txBox="1"/>
          <p:nvPr/>
        </p:nvSpPr>
        <p:spPr>
          <a:xfrm>
            <a:off x="8563488" y="3816453"/>
            <a:ext cx="19693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cloud stood humbly in a corner of the </a:t>
            </a:r>
            <a:r>
              <a:rPr lang="en-US" altLang="zh-CN" sz="1400" dirty="0" err="1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</a:t>
            </a:r>
          </a:p>
        </p:txBody>
      </p:sp>
    </p:spTree>
    <p:extLst>
      <p:ext uri="{BB962C8B-B14F-4D97-AF65-F5344CB8AC3E}">
        <p14:creationId xmlns:p14="http://schemas.microsoft.com/office/powerpoint/2010/main" val="3248880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091DC10E-8FC9-49AD-BBB9-104557EFFB72}"/>
              </a:ext>
            </a:extLst>
          </p:cNvPr>
          <p:cNvSpPr txBox="1"/>
          <p:nvPr/>
        </p:nvSpPr>
        <p:spPr>
          <a:xfrm>
            <a:off x="3654358" y="3956923"/>
            <a:ext cx="4883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927165"/>
                </a:solidFill>
                <a:effectLst>
                  <a:outerShdw blurRad="38100" sx="102000" sy="102000" algn="ctr" rotWithShape="0">
                    <a:srgbClr val="D8AC8F">
                      <a:alpha val="40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Chapter 2 </a:t>
            </a:r>
          </a:p>
          <a:p>
            <a:pPr algn="ctr"/>
            <a:r>
              <a:rPr lang="en-US" altLang="zh-CN" sz="2400" dirty="0">
                <a:solidFill>
                  <a:srgbClr val="927165"/>
                </a:solidFill>
                <a:effectLst>
                  <a:outerShdw blurRad="38100" sx="102000" sy="102000" algn="ctr" rotWithShape="0">
                    <a:srgbClr val="D8AC8F">
                      <a:alpha val="40000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title</a:t>
            </a:r>
            <a:endParaRPr lang="zh-CN" altLang="en-US" sz="2400" dirty="0">
              <a:solidFill>
                <a:srgbClr val="927165"/>
              </a:solidFill>
              <a:effectLst>
                <a:outerShdw blurRad="38100" sx="102000" sy="102000" algn="ctr" rotWithShape="0">
                  <a:srgbClr val="D8AC8F">
                    <a:alpha val="40000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3981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6D6E1E64-676C-4045-8967-8F49ED7C3E74}"/>
              </a:ext>
            </a:extLst>
          </p:cNvPr>
          <p:cNvSpPr/>
          <p:nvPr/>
        </p:nvSpPr>
        <p:spPr>
          <a:xfrm>
            <a:off x="1761342" y="0"/>
            <a:ext cx="8720114" cy="3158529"/>
          </a:xfrm>
          <a:custGeom>
            <a:avLst/>
            <a:gdLst>
              <a:gd name="connsiteX0" fmla="*/ 0 w 8720114"/>
              <a:gd name="connsiteY0" fmla="*/ 0 h 3158529"/>
              <a:gd name="connsiteX1" fmla="*/ 8720114 w 8720114"/>
              <a:gd name="connsiteY1" fmla="*/ 0 h 3158529"/>
              <a:gd name="connsiteX2" fmla="*/ 8670137 w 8720114"/>
              <a:gd name="connsiteY2" fmla="*/ 147703 h 3158529"/>
              <a:gd name="connsiteX3" fmla="*/ 4360057 w 8720114"/>
              <a:gd name="connsiteY3" fmla="*/ 3158529 h 3158529"/>
              <a:gd name="connsiteX4" fmla="*/ 49977 w 8720114"/>
              <a:gd name="connsiteY4" fmla="*/ 147703 h 315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20114" h="3158529">
                <a:moveTo>
                  <a:pt x="0" y="0"/>
                </a:moveTo>
                <a:lnTo>
                  <a:pt x="8720114" y="0"/>
                </a:lnTo>
                <a:lnTo>
                  <a:pt x="8670137" y="147703"/>
                </a:lnTo>
                <a:cubicBezTo>
                  <a:pt x="8026831" y="1904656"/>
                  <a:pt x="6339873" y="3158529"/>
                  <a:pt x="4360057" y="3158529"/>
                </a:cubicBezTo>
                <a:cubicBezTo>
                  <a:pt x="2380242" y="3158529"/>
                  <a:pt x="693284" y="1904656"/>
                  <a:pt x="49977" y="147703"/>
                </a:cubicBezTo>
                <a:close/>
              </a:path>
            </a:pathLst>
          </a:custGeom>
          <a:blipFill dpi="0" rotWithShape="1">
            <a:blip r:embed="rId2">
              <a:alphaModFix amt="84000"/>
            </a:blip>
            <a:srcRect/>
            <a:tile tx="4572000" ty="508000" sx="100000" sy="42000" flip="none" algn="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xmlns="" id="{74304031-C783-4F2C-AD3B-031FD312DED8}"/>
              </a:ext>
            </a:extLst>
          </p:cNvPr>
          <p:cNvSpPr/>
          <p:nvPr/>
        </p:nvSpPr>
        <p:spPr>
          <a:xfrm>
            <a:off x="1761342" y="0"/>
            <a:ext cx="8720114" cy="3158529"/>
          </a:xfrm>
          <a:custGeom>
            <a:avLst/>
            <a:gdLst>
              <a:gd name="connsiteX0" fmla="*/ 0 w 8720114"/>
              <a:gd name="connsiteY0" fmla="*/ 0 h 3158529"/>
              <a:gd name="connsiteX1" fmla="*/ 8720114 w 8720114"/>
              <a:gd name="connsiteY1" fmla="*/ 0 h 3158529"/>
              <a:gd name="connsiteX2" fmla="*/ 8670137 w 8720114"/>
              <a:gd name="connsiteY2" fmla="*/ 147703 h 3158529"/>
              <a:gd name="connsiteX3" fmla="*/ 4360057 w 8720114"/>
              <a:gd name="connsiteY3" fmla="*/ 3158529 h 3158529"/>
              <a:gd name="connsiteX4" fmla="*/ 49977 w 8720114"/>
              <a:gd name="connsiteY4" fmla="*/ 147703 h 3158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20114" h="3158529">
                <a:moveTo>
                  <a:pt x="0" y="0"/>
                </a:moveTo>
                <a:lnTo>
                  <a:pt x="8720114" y="0"/>
                </a:lnTo>
                <a:lnTo>
                  <a:pt x="8670137" y="147703"/>
                </a:lnTo>
                <a:cubicBezTo>
                  <a:pt x="8026831" y="1904656"/>
                  <a:pt x="6339873" y="3158529"/>
                  <a:pt x="4360057" y="3158529"/>
                </a:cubicBezTo>
                <a:cubicBezTo>
                  <a:pt x="2380242" y="3158529"/>
                  <a:pt x="693284" y="1904656"/>
                  <a:pt x="49977" y="147703"/>
                </a:cubicBezTo>
                <a:close/>
              </a:path>
            </a:pathLst>
          </a:custGeom>
          <a:gradFill>
            <a:gsLst>
              <a:gs pos="2100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50000"/>
                  <a:lumOff val="50000"/>
                  <a:alpha val="55000"/>
                </a:schemeClr>
              </a:gs>
            </a:gsLst>
            <a:path path="circle">
              <a:fillToRect l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0BD427F9-F288-41B6-9BD6-05180D9CF7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" t="6252" r="16708" b="17186"/>
          <a:stretch>
            <a:fillRect/>
          </a:stretch>
        </p:blipFill>
        <p:spPr>
          <a:xfrm>
            <a:off x="1785620" y="2075180"/>
            <a:ext cx="1772920" cy="1772920"/>
          </a:xfrm>
          <a:custGeom>
            <a:avLst/>
            <a:gdLst>
              <a:gd name="connsiteX0" fmla="*/ 886460 w 1772920"/>
              <a:gd name="connsiteY0" fmla="*/ 0 h 1772920"/>
              <a:gd name="connsiteX1" fmla="*/ 1772920 w 1772920"/>
              <a:gd name="connsiteY1" fmla="*/ 886460 h 1772920"/>
              <a:gd name="connsiteX2" fmla="*/ 886460 w 1772920"/>
              <a:gd name="connsiteY2" fmla="*/ 1772920 h 1772920"/>
              <a:gd name="connsiteX3" fmla="*/ 0 w 1772920"/>
              <a:gd name="connsiteY3" fmla="*/ 886460 h 1772920"/>
              <a:gd name="connsiteX4" fmla="*/ 886460 w 1772920"/>
              <a:gd name="connsiteY4" fmla="*/ 0 h 177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2920" h="1772920">
                <a:moveTo>
                  <a:pt x="886460" y="0"/>
                </a:moveTo>
                <a:cubicBezTo>
                  <a:pt x="1376038" y="0"/>
                  <a:pt x="1772920" y="396882"/>
                  <a:pt x="1772920" y="886460"/>
                </a:cubicBezTo>
                <a:cubicBezTo>
                  <a:pt x="1772920" y="1376038"/>
                  <a:pt x="1376038" y="1772920"/>
                  <a:pt x="886460" y="1772920"/>
                </a:cubicBezTo>
                <a:cubicBezTo>
                  <a:pt x="396882" y="1772920"/>
                  <a:pt x="0" y="1376038"/>
                  <a:pt x="0" y="886460"/>
                </a:cubicBezTo>
                <a:cubicBezTo>
                  <a:pt x="0" y="396882"/>
                  <a:pt x="396882" y="0"/>
                  <a:pt x="886460" y="0"/>
                </a:cubicBezTo>
                <a:close/>
              </a:path>
            </a:pathLst>
          </a:cu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C95A053B-AA6A-4776-9ABA-D47F3948A56F}"/>
              </a:ext>
            </a:extLst>
          </p:cNvPr>
          <p:cNvGrpSpPr/>
          <p:nvPr/>
        </p:nvGrpSpPr>
        <p:grpSpPr>
          <a:xfrm>
            <a:off x="1229360" y="1920240"/>
            <a:ext cx="2885440" cy="2522220"/>
            <a:chOff x="1559560" y="1818640"/>
            <a:chExt cx="2885440" cy="2522220"/>
          </a:xfrm>
        </p:grpSpPr>
        <p:sp>
          <p:nvSpPr>
            <p:cNvPr id="15" name="圆: 空心 14">
              <a:extLst>
                <a:ext uri="{FF2B5EF4-FFF2-40B4-BE49-F238E27FC236}">
                  <a16:creationId xmlns:a16="http://schemas.microsoft.com/office/drawing/2014/main" xmlns="" id="{3EAECC96-7E14-4032-959F-44BA9B29EB05}"/>
                </a:ext>
              </a:extLst>
            </p:cNvPr>
            <p:cNvSpPr/>
            <p:nvPr/>
          </p:nvSpPr>
          <p:spPr>
            <a:xfrm>
              <a:off x="1960880" y="1818640"/>
              <a:ext cx="2082800" cy="2082800"/>
            </a:xfrm>
            <a:prstGeom prst="donut">
              <a:avLst>
                <a:gd name="adj" fmla="val 6835"/>
              </a:avLst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50000"/>
                    <a:lumOff val="50000"/>
                    <a:alpha val="5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016130F1-362B-4DD9-BAEE-9980C5D338D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1678" y="3463329"/>
              <a:ext cx="1981204" cy="704089"/>
            </a:xfrm>
            <a:prstGeom prst="rect">
              <a:avLst/>
            </a:prstGeom>
          </p:spPr>
        </p:pic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xmlns="" id="{AF5C51C7-44C0-4C1F-AE8C-299FAB7D2389}"/>
                </a:ext>
              </a:extLst>
            </p:cNvPr>
            <p:cNvSpPr/>
            <p:nvPr/>
          </p:nvSpPr>
          <p:spPr>
            <a:xfrm>
              <a:off x="1559560" y="4056380"/>
              <a:ext cx="2885440" cy="284480"/>
            </a:xfrm>
            <a:prstGeom prst="roundRect">
              <a:avLst>
                <a:gd name="adj" fmla="val 41667"/>
              </a:avLst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73000">
                  <a:srgbClr val="652D1E"/>
                </a:gs>
              </a:gsLst>
              <a:path path="circle">
                <a:fillToRect l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9E580066-767A-4EA5-94D8-FD3B2CF28156}"/>
              </a:ext>
            </a:extLst>
          </p:cNvPr>
          <p:cNvSpPr txBox="1"/>
          <p:nvPr/>
        </p:nvSpPr>
        <p:spPr>
          <a:xfrm>
            <a:off x="1687401" y="4902200"/>
            <a:ext cx="19693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cloud stood humbly in a corner of the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9D0D835F-7515-435E-88AF-CD8EA48DBA5C}"/>
              </a:ext>
            </a:extLst>
          </p:cNvPr>
          <p:cNvSpPr txBox="1"/>
          <p:nvPr/>
        </p:nvSpPr>
        <p:spPr>
          <a:xfrm>
            <a:off x="1667510" y="4467148"/>
            <a:ext cx="2009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73000">
                      <a:srgbClr val="652D1E"/>
                    </a:gs>
                  </a:gsLst>
                  <a:path path="circle">
                    <a:fillToRect l="100000" b="100000"/>
                  </a:path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NAME</a:t>
            </a:r>
            <a:endParaRPr lang="zh-CN" altLang="en-US" sz="2800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73000">
                    <a:srgbClr val="652D1E"/>
                  </a:gs>
                </a:gsLst>
                <a:path path="circle">
                  <a:fillToRect l="100000" b="100000"/>
                </a:path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2F7E013C-5D0A-457C-B805-2D3E47EE49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" t="6252" r="16708" b="17186"/>
          <a:stretch>
            <a:fillRect/>
          </a:stretch>
        </p:blipFill>
        <p:spPr>
          <a:xfrm>
            <a:off x="5209540" y="2075180"/>
            <a:ext cx="1772920" cy="1772920"/>
          </a:xfrm>
          <a:custGeom>
            <a:avLst/>
            <a:gdLst>
              <a:gd name="connsiteX0" fmla="*/ 886460 w 1772920"/>
              <a:gd name="connsiteY0" fmla="*/ 0 h 1772920"/>
              <a:gd name="connsiteX1" fmla="*/ 1772920 w 1772920"/>
              <a:gd name="connsiteY1" fmla="*/ 886460 h 1772920"/>
              <a:gd name="connsiteX2" fmla="*/ 886460 w 1772920"/>
              <a:gd name="connsiteY2" fmla="*/ 1772920 h 1772920"/>
              <a:gd name="connsiteX3" fmla="*/ 0 w 1772920"/>
              <a:gd name="connsiteY3" fmla="*/ 886460 h 1772920"/>
              <a:gd name="connsiteX4" fmla="*/ 886460 w 1772920"/>
              <a:gd name="connsiteY4" fmla="*/ 0 h 177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2920" h="1772920">
                <a:moveTo>
                  <a:pt x="886460" y="0"/>
                </a:moveTo>
                <a:cubicBezTo>
                  <a:pt x="1376038" y="0"/>
                  <a:pt x="1772920" y="396882"/>
                  <a:pt x="1772920" y="886460"/>
                </a:cubicBezTo>
                <a:cubicBezTo>
                  <a:pt x="1772920" y="1376038"/>
                  <a:pt x="1376038" y="1772920"/>
                  <a:pt x="886460" y="1772920"/>
                </a:cubicBezTo>
                <a:cubicBezTo>
                  <a:pt x="396882" y="1772920"/>
                  <a:pt x="0" y="1376038"/>
                  <a:pt x="0" y="886460"/>
                </a:cubicBezTo>
                <a:cubicBezTo>
                  <a:pt x="0" y="396882"/>
                  <a:pt x="396882" y="0"/>
                  <a:pt x="886460" y="0"/>
                </a:cubicBezTo>
                <a:close/>
              </a:path>
            </a:pathLst>
          </a:cu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D1C22AFB-1D76-4D89-8200-A6F7E15B66DA}"/>
              </a:ext>
            </a:extLst>
          </p:cNvPr>
          <p:cNvGrpSpPr/>
          <p:nvPr/>
        </p:nvGrpSpPr>
        <p:grpSpPr>
          <a:xfrm>
            <a:off x="4653280" y="1920240"/>
            <a:ext cx="2885440" cy="2522220"/>
            <a:chOff x="1559560" y="1818640"/>
            <a:chExt cx="2885440" cy="2522220"/>
          </a:xfrm>
        </p:grpSpPr>
        <p:sp>
          <p:nvSpPr>
            <p:cNvPr id="33" name="圆: 空心 32">
              <a:extLst>
                <a:ext uri="{FF2B5EF4-FFF2-40B4-BE49-F238E27FC236}">
                  <a16:creationId xmlns:a16="http://schemas.microsoft.com/office/drawing/2014/main" xmlns="" id="{A14A19BC-2381-4B3C-9B9B-AD4A65DCC310}"/>
                </a:ext>
              </a:extLst>
            </p:cNvPr>
            <p:cNvSpPr/>
            <p:nvPr/>
          </p:nvSpPr>
          <p:spPr>
            <a:xfrm>
              <a:off x="1960880" y="1818640"/>
              <a:ext cx="2082800" cy="2082800"/>
            </a:xfrm>
            <a:prstGeom prst="donut">
              <a:avLst>
                <a:gd name="adj" fmla="val 6835"/>
              </a:avLst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50000"/>
                    <a:lumOff val="50000"/>
                    <a:alpha val="5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C1A19C78-0F49-4079-9EEB-D165A02B36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1678" y="3463329"/>
              <a:ext cx="1981204" cy="704089"/>
            </a:xfrm>
            <a:prstGeom prst="rect">
              <a:avLst/>
            </a:prstGeom>
          </p:spPr>
        </p:pic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4754E392-5105-43EB-A74E-DEA09037A6F0}"/>
                </a:ext>
              </a:extLst>
            </p:cNvPr>
            <p:cNvSpPr/>
            <p:nvPr/>
          </p:nvSpPr>
          <p:spPr>
            <a:xfrm>
              <a:off x="1559560" y="4056380"/>
              <a:ext cx="2885440" cy="284480"/>
            </a:xfrm>
            <a:prstGeom prst="roundRect">
              <a:avLst>
                <a:gd name="adj" fmla="val 41667"/>
              </a:avLst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73000">
                  <a:srgbClr val="652D1E"/>
                </a:gs>
              </a:gsLst>
              <a:path path="circle">
                <a:fillToRect l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9CD2B1B8-2C11-48AD-96FC-901B088C65B9}"/>
              </a:ext>
            </a:extLst>
          </p:cNvPr>
          <p:cNvSpPr txBox="1"/>
          <p:nvPr/>
        </p:nvSpPr>
        <p:spPr>
          <a:xfrm>
            <a:off x="5111321" y="4902200"/>
            <a:ext cx="19693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cloud stood humbly in a corner of the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AA8D286-D758-43E8-BF58-53587D59ECAD}"/>
              </a:ext>
            </a:extLst>
          </p:cNvPr>
          <p:cNvSpPr txBox="1"/>
          <p:nvPr/>
        </p:nvSpPr>
        <p:spPr>
          <a:xfrm>
            <a:off x="5091430" y="4467148"/>
            <a:ext cx="2009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73000">
                      <a:srgbClr val="652D1E"/>
                    </a:gs>
                  </a:gsLst>
                  <a:path path="circle">
                    <a:fillToRect l="100000" b="100000"/>
                  </a:path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NAME</a:t>
            </a:r>
            <a:endParaRPr lang="zh-CN" altLang="en-US" sz="2800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73000">
                    <a:srgbClr val="652D1E"/>
                  </a:gs>
                </a:gsLst>
                <a:path path="circle">
                  <a:fillToRect l="100000" b="100000"/>
                </a:path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A79793F0-7F75-4F1C-A441-D26A7F0F90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0" t="6252" r="16708" b="17186"/>
          <a:stretch>
            <a:fillRect/>
          </a:stretch>
        </p:blipFill>
        <p:spPr>
          <a:xfrm>
            <a:off x="8633460" y="2075180"/>
            <a:ext cx="1772920" cy="1772920"/>
          </a:xfrm>
          <a:custGeom>
            <a:avLst/>
            <a:gdLst>
              <a:gd name="connsiteX0" fmla="*/ 886460 w 1772920"/>
              <a:gd name="connsiteY0" fmla="*/ 0 h 1772920"/>
              <a:gd name="connsiteX1" fmla="*/ 1772920 w 1772920"/>
              <a:gd name="connsiteY1" fmla="*/ 886460 h 1772920"/>
              <a:gd name="connsiteX2" fmla="*/ 886460 w 1772920"/>
              <a:gd name="connsiteY2" fmla="*/ 1772920 h 1772920"/>
              <a:gd name="connsiteX3" fmla="*/ 0 w 1772920"/>
              <a:gd name="connsiteY3" fmla="*/ 886460 h 1772920"/>
              <a:gd name="connsiteX4" fmla="*/ 886460 w 1772920"/>
              <a:gd name="connsiteY4" fmla="*/ 0 h 1772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72920" h="1772920">
                <a:moveTo>
                  <a:pt x="886460" y="0"/>
                </a:moveTo>
                <a:cubicBezTo>
                  <a:pt x="1376038" y="0"/>
                  <a:pt x="1772920" y="396882"/>
                  <a:pt x="1772920" y="886460"/>
                </a:cubicBezTo>
                <a:cubicBezTo>
                  <a:pt x="1772920" y="1376038"/>
                  <a:pt x="1376038" y="1772920"/>
                  <a:pt x="886460" y="1772920"/>
                </a:cubicBezTo>
                <a:cubicBezTo>
                  <a:pt x="396882" y="1772920"/>
                  <a:pt x="0" y="1376038"/>
                  <a:pt x="0" y="886460"/>
                </a:cubicBezTo>
                <a:cubicBezTo>
                  <a:pt x="0" y="396882"/>
                  <a:pt x="396882" y="0"/>
                  <a:pt x="886460" y="0"/>
                </a:cubicBezTo>
                <a:close/>
              </a:path>
            </a:pathLst>
          </a:custGeom>
        </p:spPr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xmlns="" id="{8682E630-817B-4959-9D04-727EAB067011}"/>
              </a:ext>
            </a:extLst>
          </p:cNvPr>
          <p:cNvGrpSpPr/>
          <p:nvPr/>
        </p:nvGrpSpPr>
        <p:grpSpPr>
          <a:xfrm>
            <a:off x="8077200" y="1920240"/>
            <a:ext cx="2885440" cy="2522220"/>
            <a:chOff x="1559560" y="1818640"/>
            <a:chExt cx="2885440" cy="2522220"/>
          </a:xfrm>
        </p:grpSpPr>
        <p:sp>
          <p:nvSpPr>
            <p:cNvPr id="41" name="圆: 空心 40">
              <a:extLst>
                <a:ext uri="{FF2B5EF4-FFF2-40B4-BE49-F238E27FC236}">
                  <a16:creationId xmlns:a16="http://schemas.microsoft.com/office/drawing/2014/main" xmlns="" id="{3DAA06E4-972D-4ED7-95E1-8A19F5F6C710}"/>
                </a:ext>
              </a:extLst>
            </p:cNvPr>
            <p:cNvSpPr/>
            <p:nvPr/>
          </p:nvSpPr>
          <p:spPr>
            <a:xfrm>
              <a:off x="1960880" y="1818640"/>
              <a:ext cx="2082800" cy="2082800"/>
            </a:xfrm>
            <a:prstGeom prst="donut">
              <a:avLst>
                <a:gd name="adj" fmla="val 6835"/>
              </a:avLst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50000"/>
                    <a:lumOff val="50000"/>
                    <a:alpha val="5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0E23BD69-4B68-4F59-9C91-6A6BEFF69CA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1678" y="3463329"/>
              <a:ext cx="1981204" cy="704089"/>
            </a:xfrm>
            <a:prstGeom prst="rect">
              <a:avLst/>
            </a:prstGeom>
          </p:spPr>
        </p:pic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xmlns="" id="{E046070F-79CD-4699-A242-BFE366BDBB77}"/>
                </a:ext>
              </a:extLst>
            </p:cNvPr>
            <p:cNvSpPr/>
            <p:nvPr/>
          </p:nvSpPr>
          <p:spPr>
            <a:xfrm>
              <a:off x="1559560" y="4056380"/>
              <a:ext cx="2885440" cy="284480"/>
            </a:xfrm>
            <a:prstGeom prst="roundRect">
              <a:avLst>
                <a:gd name="adj" fmla="val 41667"/>
              </a:avLst>
            </a:prstGeom>
            <a:gradFill>
              <a:gsLst>
                <a:gs pos="0">
                  <a:schemeClr val="tx1">
                    <a:lumMod val="85000"/>
                    <a:lumOff val="15000"/>
                  </a:schemeClr>
                </a:gs>
                <a:gs pos="73000">
                  <a:srgbClr val="652D1E"/>
                </a:gs>
              </a:gsLst>
              <a:path path="circle">
                <a:fillToRect l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xmlns="" id="{7AF3A047-0A01-4F81-8342-3ED8DDD54433}"/>
              </a:ext>
            </a:extLst>
          </p:cNvPr>
          <p:cNvSpPr txBox="1"/>
          <p:nvPr/>
        </p:nvSpPr>
        <p:spPr>
          <a:xfrm>
            <a:off x="8535241" y="4902200"/>
            <a:ext cx="19693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cloud stood humbly in a corner of the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sky,the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morning crowned it with splendor.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B5BB4289-F35B-4D31-99F2-EFE273A0548A}"/>
              </a:ext>
            </a:extLst>
          </p:cNvPr>
          <p:cNvSpPr txBox="1"/>
          <p:nvPr/>
        </p:nvSpPr>
        <p:spPr>
          <a:xfrm>
            <a:off x="8515350" y="4467148"/>
            <a:ext cx="2009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73000">
                      <a:srgbClr val="652D1E"/>
                    </a:gs>
                  </a:gsLst>
                  <a:path path="circle">
                    <a:fillToRect l="100000" b="100000"/>
                  </a:path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NAME</a:t>
            </a:r>
            <a:endParaRPr lang="zh-CN" altLang="en-US" sz="2800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73000">
                    <a:srgbClr val="652D1E"/>
                  </a:gs>
                </a:gsLst>
                <a:path path="circle">
                  <a:fillToRect l="100000" b="100000"/>
                </a:path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等腰三角形 47">
            <a:extLst>
              <a:ext uri="{FF2B5EF4-FFF2-40B4-BE49-F238E27FC236}">
                <a16:creationId xmlns:a16="http://schemas.microsoft.com/office/drawing/2014/main" xmlns="" id="{B324AA55-AE2A-454F-A5A9-15C07F02FC13}"/>
              </a:ext>
            </a:extLst>
          </p:cNvPr>
          <p:cNvSpPr/>
          <p:nvPr/>
        </p:nvSpPr>
        <p:spPr>
          <a:xfrm flipH="1" flipV="1">
            <a:off x="5374640" y="-13054"/>
            <a:ext cx="1442720" cy="1243724"/>
          </a:xfrm>
          <a:prstGeom prst="triangl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FE257CF0-C832-4BAC-9157-F480B9E12399}"/>
              </a:ext>
            </a:extLst>
          </p:cNvPr>
          <p:cNvSpPr txBox="1"/>
          <p:nvPr/>
        </p:nvSpPr>
        <p:spPr>
          <a:xfrm>
            <a:off x="4236720" y="1117600"/>
            <a:ext cx="3911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gradFill>
                  <a:gsLst>
                    <a:gs pos="0">
                      <a:schemeClr val="tx1">
                        <a:lumMod val="85000"/>
                        <a:lumOff val="15000"/>
                      </a:schemeClr>
                    </a:gs>
                    <a:gs pos="73000">
                      <a:srgbClr val="652D1E"/>
                    </a:gs>
                  </a:gsLst>
                  <a:path path="circle">
                    <a:fillToRect l="100000" b="100000"/>
                  </a:path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Introduce</a:t>
            </a:r>
            <a:endParaRPr lang="zh-CN" altLang="en-US" sz="2800" dirty="0">
              <a:gradFill>
                <a:gsLst>
                  <a:gs pos="0">
                    <a:schemeClr val="tx1">
                      <a:lumMod val="85000"/>
                      <a:lumOff val="15000"/>
                    </a:schemeClr>
                  </a:gs>
                  <a:gs pos="73000">
                    <a:srgbClr val="652D1E"/>
                  </a:gs>
                </a:gsLst>
                <a:path path="circle">
                  <a:fillToRect l="100000" b="100000"/>
                </a:path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339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3891E2E-6A52-4137-A006-70411CD26F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8" r="10532"/>
          <a:stretch/>
        </p:blipFill>
        <p:spPr>
          <a:xfrm>
            <a:off x="1381760" y="644073"/>
            <a:ext cx="6309360" cy="6096012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8B8FDD49-9505-4F83-AF97-6E432A1D1E29}"/>
              </a:ext>
            </a:extLst>
          </p:cNvPr>
          <p:cNvSpPr txBox="1"/>
          <p:nvPr/>
        </p:nvSpPr>
        <p:spPr>
          <a:xfrm>
            <a:off x="865544" y="1255085"/>
            <a:ext cx="2431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title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EEC706B-AA4D-46CA-A379-2A107CD63C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97" y="1900384"/>
            <a:ext cx="3352807" cy="3212599"/>
          </a:xfrm>
          <a:prstGeom prst="rect">
            <a:avLst/>
          </a:prstGeom>
        </p:spPr>
      </p:pic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xmlns="" id="{57974C61-4B82-4DFB-9E14-02D5454EA31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11329647 w 12324080"/>
              <a:gd name="connsiteY0" fmla="*/ 0 h 6858000"/>
              <a:gd name="connsiteX1" fmla="*/ 12324080 w 12324080"/>
              <a:gd name="connsiteY1" fmla="*/ 0 h 6858000"/>
              <a:gd name="connsiteX2" fmla="*/ 12324080 w 12324080"/>
              <a:gd name="connsiteY2" fmla="*/ 6858000 h 6858000"/>
              <a:gd name="connsiteX3" fmla="*/ 0 w 12324080"/>
              <a:gd name="connsiteY3" fmla="*/ 6858000 h 6858000"/>
              <a:gd name="connsiteX4" fmla="*/ 0 w 12324080"/>
              <a:gd name="connsiteY4" fmla="*/ 6830859 h 6858000"/>
              <a:gd name="connsiteX5" fmla="*/ 1264 w 12324080"/>
              <a:gd name="connsiteY5" fmla="*/ 6828870 h 6858000"/>
              <a:gd name="connsiteX6" fmla="*/ 11338560 w 12324080"/>
              <a:gd name="connsiteY6" fmla="*/ 4592320 h 6858000"/>
              <a:gd name="connsiteX7" fmla="*/ 10840720 w 12324080"/>
              <a:gd name="connsiteY7" fmla="*/ 1483360 h 6858000"/>
              <a:gd name="connsiteX8" fmla="*/ 11309736 w 12324080"/>
              <a:gd name="connsiteY8" fmla="*/ 197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24080" h="6858000">
                <a:moveTo>
                  <a:pt x="11329647" y="0"/>
                </a:moveTo>
                <a:lnTo>
                  <a:pt x="12324080" y="0"/>
                </a:lnTo>
                <a:lnTo>
                  <a:pt x="12324080" y="6858000"/>
                </a:lnTo>
                <a:lnTo>
                  <a:pt x="0" y="6858000"/>
                </a:lnTo>
                <a:lnTo>
                  <a:pt x="0" y="6830859"/>
                </a:lnTo>
                <a:lnTo>
                  <a:pt x="1264" y="6828870"/>
                </a:lnTo>
                <a:cubicBezTo>
                  <a:pt x="407285" y="6405852"/>
                  <a:pt x="9531984" y="5483238"/>
                  <a:pt x="11338560" y="4592320"/>
                </a:cubicBezTo>
                <a:cubicBezTo>
                  <a:pt x="13145136" y="3701402"/>
                  <a:pt x="11449520" y="2466795"/>
                  <a:pt x="10840720" y="1483360"/>
                </a:cubicBezTo>
                <a:cubicBezTo>
                  <a:pt x="10475560" y="837224"/>
                  <a:pt x="10989179" y="334845"/>
                  <a:pt x="11309736" y="1974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130E7540-CFC9-48A1-B6BC-CC8698EDE456}"/>
              </a:ext>
            </a:extLst>
          </p:cNvPr>
          <p:cNvSpPr/>
          <p:nvPr/>
        </p:nvSpPr>
        <p:spPr>
          <a:xfrm>
            <a:off x="6964680" y="2079203"/>
            <a:ext cx="538480" cy="538480"/>
          </a:xfrm>
          <a:prstGeom prst="ellipse">
            <a:avLst/>
          </a:prstGeom>
          <a:blipFill dpi="0" rotWithShape="1">
            <a:blip r:embed="rId4"/>
            <a:srcRect/>
            <a:tile tx="-1143000" ty="285750" sx="100000" sy="100000" flip="none" algn="ctr"/>
          </a:blip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A6F074BC-01D4-4BF5-8039-5938F5BCC231}"/>
              </a:ext>
            </a:extLst>
          </p:cNvPr>
          <p:cNvSpPr/>
          <p:nvPr/>
        </p:nvSpPr>
        <p:spPr>
          <a:xfrm>
            <a:off x="6964680" y="3237443"/>
            <a:ext cx="538480" cy="538480"/>
          </a:xfrm>
          <a:prstGeom prst="ellipse">
            <a:avLst/>
          </a:prstGeom>
          <a:blipFill dpi="0" rotWithShape="1">
            <a:blip r:embed="rId4"/>
            <a:srcRect/>
            <a:tile tx="317500" ty="285750" sx="100000" sy="42000" flip="none" algn="r"/>
          </a:blip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6882F2AE-99D2-441D-9084-957612FE08D4}"/>
              </a:ext>
            </a:extLst>
          </p:cNvPr>
          <p:cNvSpPr/>
          <p:nvPr/>
        </p:nvSpPr>
        <p:spPr>
          <a:xfrm>
            <a:off x="6964680" y="4395683"/>
            <a:ext cx="538480" cy="538480"/>
          </a:xfrm>
          <a:prstGeom prst="ellipse">
            <a:avLst/>
          </a:prstGeom>
          <a:blipFill dpi="0" rotWithShape="1">
            <a:blip r:embed="rId4"/>
            <a:srcRect/>
            <a:tile tx="996950" ty="781050" sx="100000" sy="100000" flip="none" algn="l"/>
          </a:blip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7116FADD-2C1A-4055-AD06-DA3DE622FD00}"/>
              </a:ext>
            </a:extLst>
          </p:cNvPr>
          <p:cNvSpPr txBox="1"/>
          <p:nvPr/>
        </p:nvSpPr>
        <p:spPr>
          <a:xfrm>
            <a:off x="7503160" y="1979111"/>
            <a:ext cx="31394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the message add the message add the message add the message add the message add the message.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A91BE77-A26F-4CA2-8F3D-8EEDF9FD3FD5}"/>
              </a:ext>
            </a:extLst>
          </p:cNvPr>
          <p:cNvSpPr txBox="1"/>
          <p:nvPr/>
        </p:nvSpPr>
        <p:spPr>
          <a:xfrm>
            <a:off x="7503160" y="3185376"/>
            <a:ext cx="31394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the message add the message add the message add the message add the message add the message.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5B1FF628-9267-4795-BD4D-C54BD5D7C8D8}"/>
              </a:ext>
            </a:extLst>
          </p:cNvPr>
          <p:cNvSpPr txBox="1"/>
          <p:nvPr/>
        </p:nvSpPr>
        <p:spPr>
          <a:xfrm>
            <a:off x="7503160" y="4295591"/>
            <a:ext cx="31394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the message add the message add the message add the message add the message add the message.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2209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</TotalTime>
  <Words>779</Words>
  <Application>Microsoft Office PowerPoint</Application>
  <PresentationFormat>宽屏</PresentationFormat>
  <Paragraphs>88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创艺简细圆</vt:lpstr>
      <vt:lpstr>等线</vt:lpstr>
      <vt:lpstr>等线 Light</vt:lpstr>
      <vt:lpstr>汉真广标</vt:lpstr>
      <vt:lpstr>微软雅黑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叽里呱啦芒果香</dc:creator>
  <cp:keywords>www.51pptmoban.com</cp:keywords>
  <cp:lastModifiedBy>YANGS</cp:lastModifiedBy>
  <cp:revision>140</cp:revision>
  <dcterms:created xsi:type="dcterms:W3CDTF">2017-07-11T14:44:01Z</dcterms:created>
  <dcterms:modified xsi:type="dcterms:W3CDTF">2017-08-31T14:41:57Z</dcterms:modified>
</cp:coreProperties>
</file>