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75" r:id="rId2"/>
    <p:sldId id="378" r:id="rId3"/>
    <p:sldId id="395" r:id="rId4"/>
    <p:sldId id="469" r:id="rId5"/>
    <p:sldId id="430" r:id="rId6"/>
    <p:sldId id="463" r:id="rId7"/>
    <p:sldId id="464" r:id="rId8"/>
    <p:sldId id="465" r:id="rId9"/>
    <p:sldId id="431" r:id="rId10"/>
    <p:sldId id="466" r:id="rId11"/>
    <p:sldId id="467" r:id="rId12"/>
    <p:sldId id="468" r:id="rId13"/>
    <p:sldId id="390" r:id="rId14"/>
    <p:sldId id="470" r:id="rId15"/>
    <p:sldId id="471" r:id="rId16"/>
    <p:sldId id="472" r:id="rId17"/>
    <p:sldId id="473" r:id="rId18"/>
    <p:sldId id="474" r:id="rId19"/>
    <p:sldId id="476" r:id="rId20"/>
    <p:sldId id="478" r:id="rId21"/>
    <p:sldId id="475" r:id="rId22"/>
    <p:sldId id="477" r:id="rId23"/>
    <p:sldId id="479" r:id="rId24"/>
    <p:sldId id="480" r:id="rId25"/>
    <p:sldId id="481" r:id="rId26"/>
    <p:sldId id="482" r:id="rId27"/>
    <p:sldId id="483" r:id="rId28"/>
    <p:sldId id="487" r:id="rId29"/>
    <p:sldId id="488" r:id="rId30"/>
    <p:sldId id="490" r:id="rId31"/>
    <p:sldId id="489" r:id="rId32"/>
    <p:sldId id="491" r:id="rId33"/>
    <p:sldId id="492" r:id="rId34"/>
    <p:sldId id="493" r:id="rId35"/>
    <p:sldId id="494" r:id="rId36"/>
    <p:sldId id="495" r:id="rId37"/>
    <p:sldId id="496" r:id="rId38"/>
    <p:sldId id="497" r:id="rId39"/>
    <p:sldId id="498" r:id="rId40"/>
    <p:sldId id="499" r:id="rId41"/>
  </p:sldIdLst>
  <p:sldSz cx="9144000" cy="5715000" type="screen16x1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7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4B46"/>
    <a:srgbClr val="0071C1"/>
    <a:srgbClr val="348CCC"/>
    <a:srgbClr val="C0504D"/>
    <a:srgbClr val="CC5755"/>
    <a:srgbClr val="404040"/>
    <a:srgbClr val="595959"/>
    <a:srgbClr val="C23B41"/>
    <a:srgbClr val="434343"/>
    <a:srgbClr val="C74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312" autoAdjust="0"/>
  </p:normalViewPr>
  <p:slideViewPr>
    <p:cSldViewPr>
      <p:cViewPr>
        <p:scale>
          <a:sx n="75" d="100"/>
          <a:sy n="75" d="100"/>
        </p:scale>
        <p:origin x="2016" y="1332"/>
      </p:cViewPr>
      <p:guideLst>
        <p:guide orient="horz" pos="3297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41E31-3E50-4177-983A-35774013B55C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52989-CED1-4B43-9A14-D709EA46B4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0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87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6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130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01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17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60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376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20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354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24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260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117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75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164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57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048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98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03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045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96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294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64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035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89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722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674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9762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807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965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9287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488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47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演界网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A97804-BEFF-40E7-88CE-804D282E99F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901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9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97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677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679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38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52989-CED1-4B43-9A14-D709EA46B4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7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79512" y="487372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your company’s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79512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the report’s name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876256" y="5014394"/>
            <a:ext cx="15121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Type your reporting’s </a:t>
            </a:r>
            <a:r>
              <a:rPr lang="en-US" altLang="zh-CN" sz="800" dirty="0">
                <a:solidFill>
                  <a:srgbClr val="DD1B06"/>
                </a:solidFill>
              </a:rPr>
              <a:t>name</a:t>
            </a:r>
            <a:endParaRPr lang="zh-CN" altLang="en-US" sz="800" dirty="0">
              <a:solidFill>
                <a:srgbClr val="DD1B0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12802"/>
      </p:ext>
    </p:extLst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368278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10432"/>
      </p:ext>
    </p:extLst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76DFE-7DBE-49AA-B235-DC754F3FA7CB}" type="datetime1">
              <a:rPr lang="zh-CN" altLang="en-US"/>
              <a:pPr>
                <a:defRPr/>
              </a:pPr>
              <a:t>2023/11/5</a:t>
            </a:fld>
            <a:endParaRPr lang="zh-CN" altLang="en-US" sz="15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BED6E-91AB-4451-9F91-C0CCF3286FE6}" type="slidenum">
              <a:rPr lang="zh-CN" altLang="en-US"/>
              <a:pPr/>
              <a:t>‹#›</a:t>
            </a:fld>
            <a:endParaRPr lang="zh-CN" altLang="en-US" sz="15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28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bg>
      <p:bgPr>
        <a:gradFill rotWithShape="0">
          <a:gsLst>
            <a:gs pos="0">
              <a:srgbClr val="BFC2C3"/>
            </a:gs>
            <a:gs pos="6000">
              <a:srgbClr val="BFC2C3"/>
            </a:gs>
            <a:gs pos="100000">
              <a:srgbClr val="F0F0F0"/>
            </a:gs>
          </a:gsLst>
          <a:lin ang="189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0"/>
            <a:ext cx="717968" cy="738043"/>
            <a:chOff x="0" y="532828"/>
            <a:chExt cx="759125" cy="568897"/>
          </a:xfrm>
        </p:grpSpPr>
        <p:sp>
          <p:nvSpPr>
            <p:cNvPr id="3" name="矩形 2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" name="矩形 3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" name="矩形 4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" name="矩形 5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1" y="734618"/>
            <a:ext cx="9144000" cy="50799"/>
            <a:chOff x="0" y="532828"/>
            <a:chExt cx="759125" cy="568897"/>
          </a:xfrm>
        </p:grpSpPr>
        <p:sp>
          <p:nvSpPr>
            <p:cNvPr id="8" name="矩形 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矩形 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矩形 9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62282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90974"/>
      </p:ext>
    </p:extLst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5745"/>
      </p:ext>
    </p:extLst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30459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98646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20670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571810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39951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42874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4B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81DDD-EC55-4D34-BA74-EE6A507DEF06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650DA-4768-43E8-905D-F747C00678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59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ransition spd="slow" advClick="0" advTm="2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aifanjun.yanj.c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aifanjun.yanj.cn/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932" y="7959"/>
            <a:ext cx="1508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54786" y="1832309"/>
            <a:ext cx="2121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724690" y="1836982"/>
            <a:ext cx="2364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spc="2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49556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91377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302581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pic>
        <p:nvPicPr>
          <p:cNvPr id="74" name="yisell_sound_2010062821244829635_88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-886916"/>
            <a:ext cx="609600" cy="609600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249536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6713" y="1811761"/>
            <a:ext cx="675444" cy="707886"/>
            <a:chOff x="3106713" y="1811761"/>
            <a:chExt cx="675444" cy="707886"/>
          </a:xfrm>
        </p:grpSpPr>
        <p:sp>
          <p:nvSpPr>
            <p:cNvPr id="4" name="椭圆 3"/>
            <p:cNvSpPr/>
            <p:nvPr/>
          </p:nvSpPr>
          <p:spPr>
            <a:xfrm>
              <a:off x="312321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06713" y="1811761"/>
              <a:ext cx="6723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69402" y="1821890"/>
            <a:ext cx="714648" cy="707886"/>
            <a:chOff x="3769402" y="1821890"/>
            <a:chExt cx="714648" cy="707886"/>
          </a:xfrm>
        </p:grpSpPr>
        <p:sp>
          <p:nvSpPr>
            <p:cNvPr id="21" name="椭圆 20"/>
            <p:cNvSpPr/>
            <p:nvPr/>
          </p:nvSpPr>
          <p:spPr>
            <a:xfrm>
              <a:off x="3788205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769402" y="1821890"/>
              <a:ext cx="714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3999" y="1785164"/>
            <a:ext cx="703689" cy="722485"/>
            <a:chOff x="4463999" y="1785164"/>
            <a:chExt cx="703689" cy="722485"/>
          </a:xfrm>
        </p:grpSpPr>
        <p:sp>
          <p:nvSpPr>
            <p:cNvPr id="22" name="椭圆 21"/>
            <p:cNvSpPr/>
            <p:nvPr/>
          </p:nvSpPr>
          <p:spPr>
            <a:xfrm>
              <a:off x="4463999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4325" y="1785164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22937" y="1799030"/>
            <a:ext cx="703363" cy="708619"/>
            <a:chOff x="5122937" y="1799030"/>
            <a:chExt cx="703363" cy="708619"/>
          </a:xfrm>
        </p:grpSpPr>
        <p:sp>
          <p:nvSpPr>
            <p:cNvPr id="23" name="椭圆 22"/>
            <p:cNvSpPr/>
            <p:nvPr/>
          </p:nvSpPr>
          <p:spPr>
            <a:xfrm>
              <a:off x="5137001" y="1848711"/>
              <a:ext cx="658938" cy="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44B46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22937" y="1799030"/>
              <a:ext cx="7033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250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0206" y="5377780"/>
            <a:ext cx="229550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1817261"/>
      </p:ext>
    </p:extLst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" fill="hold">
                                          <p:stCondLst>
                                            <p:cond delay="2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3"/>
                            </p:stCondLst>
                            <p:childTnLst>
                              <p:par>
                                <p:cTn id="6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3"/>
                            </p:stCondLst>
                            <p:childTnLst>
                              <p:par>
                                <p:cTn id="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2" grpId="0"/>
      <p:bldP spid="47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" name="椭圆 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5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Freeform 233"/>
          <p:cNvSpPr>
            <a:spLocks/>
          </p:cNvSpPr>
          <p:nvPr/>
        </p:nvSpPr>
        <p:spPr bwMode="auto">
          <a:xfrm>
            <a:off x="5006992" y="1459255"/>
            <a:ext cx="1645444" cy="1634729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5" name="Freeform 234"/>
          <p:cNvSpPr>
            <a:spLocks/>
          </p:cNvSpPr>
          <p:nvPr/>
        </p:nvSpPr>
        <p:spPr bwMode="auto">
          <a:xfrm>
            <a:off x="5006992" y="3208283"/>
            <a:ext cx="1645444" cy="1634729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Freeform 235"/>
          <p:cNvSpPr>
            <a:spLocks/>
          </p:cNvSpPr>
          <p:nvPr/>
        </p:nvSpPr>
        <p:spPr bwMode="auto">
          <a:xfrm>
            <a:off x="2519776" y="1459255"/>
            <a:ext cx="1658541" cy="1634729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Freeform 236"/>
          <p:cNvSpPr>
            <a:spLocks/>
          </p:cNvSpPr>
          <p:nvPr/>
        </p:nvSpPr>
        <p:spPr bwMode="auto">
          <a:xfrm>
            <a:off x="2519776" y="3208283"/>
            <a:ext cx="1658541" cy="1634729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Freeform 237"/>
          <p:cNvSpPr>
            <a:spLocks/>
          </p:cNvSpPr>
          <p:nvPr/>
        </p:nvSpPr>
        <p:spPr bwMode="auto">
          <a:xfrm>
            <a:off x="3629439" y="1344955"/>
            <a:ext cx="1887141" cy="120015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2" name="Freeform 238"/>
          <p:cNvSpPr>
            <a:spLocks/>
          </p:cNvSpPr>
          <p:nvPr/>
        </p:nvSpPr>
        <p:spPr bwMode="auto">
          <a:xfrm>
            <a:off x="3629439" y="3757161"/>
            <a:ext cx="1887141" cy="120015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449" y="2602096"/>
            <a:ext cx="1116966" cy="111696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64" name="组合 63"/>
          <p:cNvGrpSpPr/>
          <p:nvPr/>
        </p:nvGrpSpPr>
        <p:grpSpPr>
          <a:xfrm>
            <a:off x="4114060" y="1502797"/>
            <a:ext cx="1050288" cy="774315"/>
            <a:chOff x="5414156" y="1307920"/>
            <a:chExt cx="1400384" cy="1032421"/>
          </a:xfrm>
        </p:grpSpPr>
        <p:sp>
          <p:nvSpPr>
            <p:cNvPr id="65" name="文本框 16"/>
            <p:cNvSpPr txBox="1"/>
            <p:nvPr/>
          </p:nvSpPr>
          <p:spPr>
            <a:xfrm>
              <a:off x="5708201" y="1601677"/>
              <a:ext cx="7164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6" name="文本框 17"/>
            <p:cNvSpPr txBox="1"/>
            <p:nvPr/>
          </p:nvSpPr>
          <p:spPr>
            <a:xfrm>
              <a:off x="5414156" y="1307920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091481" y="4048862"/>
            <a:ext cx="1050288" cy="732817"/>
            <a:chOff x="5384050" y="4702675"/>
            <a:chExt cx="1400384" cy="977089"/>
          </a:xfrm>
        </p:grpSpPr>
        <p:sp>
          <p:nvSpPr>
            <p:cNvPr id="68" name="文本框 19"/>
            <p:cNvSpPr txBox="1"/>
            <p:nvPr/>
          </p:nvSpPr>
          <p:spPr>
            <a:xfrm>
              <a:off x="5678095" y="470267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9" name="文本框 20"/>
            <p:cNvSpPr txBox="1"/>
            <p:nvPr/>
          </p:nvSpPr>
          <p:spPr>
            <a:xfrm>
              <a:off x="5384050" y="527965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99920" y="2199219"/>
            <a:ext cx="1050288" cy="732817"/>
            <a:chOff x="3795302" y="2236484"/>
            <a:chExt cx="1400384" cy="977089"/>
          </a:xfrm>
        </p:grpSpPr>
        <p:sp>
          <p:nvSpPr>
            <p:cNvPr id="71" name="文本框 21"/>
            <p:cNvSpPr txBox="1"/>
            <p:nvPr/>
          </p:nvSpPr>
          <p:spPr>
            <a:xfrm>
              <a:off x="4089347" y="2236484"/>
              <a:ext cx="799792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06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2" name="文本框 22"/>
            <p:cNvSpPr txBox="1"/>
            <p:nvPr/>
          </p:nvSpPr>
          <p:spPr>
            <a:xfrm>
              <a:off x="3795302" y="2813464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87980" y="2193377"/>
            <a:ext cx="1050288" cy="732817"/>
            <a:chOff x="6979382" y="2228695"/>
            <a:chExt cx="1400384" cy="977089"/>
          </a:xfrm>
        </p:grpSpPr>
        <p:sp>
          <p:nvSpPr>
            <p:cNvPr id="74" name="文本框 23"/>
            <p:cNvSpPr txBox="1"/>
            <p:nvPr/>
          </p:nvSpPr>
          <p:spPr>
            <a:xfrm>
              <a:off x="7273427" y="2228695"/>
              <a:ext cx="778419" cy="73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5" name="文本框 24"/>
            <p:cNvSpPr txBox="1"/>
            <p:nvPr/>
          </p:nvSpPr>
          <p:spPr>
            <a:xfrm>
              <a:off x="6979382" y="2805675"/>
              <a:ext cx="1400384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979436" y="3410561"/>
            <a:ext cx="1050288" cy="774315"/>
            <a:chOff x="3901324" y="3851607"/>
            <a:chExt cx="1400384" cy="1032421"/>
          </a:xfrm>
        </p:grpSpPr>
        <p:sp>
          <p:nvSpPr>
            <p:cNvPr id="77" name="文本框 33"/>
            <p:cNvSpPr txBox="1"/>
            <p:nvPr/>
          </p:nvSpPr>
          <p:spPr>
            <a:xfrm>
              <a:off x="4195369" y="4145364"/>
              <a:ext cx="79765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05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78" name="文本框 34"/>
            <p:cNvSpPr txBox="1"/>
            <p:nvPr/>
          </p:nvSpPr>
          <p:spPr>
            <a:xfrm>
              <a:off x="3901324" y="3851607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64302" y="3424201"/>
            <a:ext cx="1050288" cy="774315"/>
            <a:chOff x="6947812" y="3869794"/>
            <a:chExt cx="1400384" cy="1032421"/>
          </a:xfrm>
        </p:grpSpPr>
        <p:sp>
          <p:nvSpPr>
            <p:cNvPr id="80" name="文本框 35"/>
            <p:cNvSpPr txBox="1"/>
            <p:nvPr/>
          </p:nvSpPr>
          <p:spPr>
            <a:xfrm>
              <a:off x="7241857" y="4163551"/>
              <a:ext cx="7933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E44B46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3000" dirty="0">
                <a:solidFill>
                  <a:srgbClr val="E44B46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81" name="文本框 36"/>
            <p:cNvSpPr txBox="1"/>
            <p:nvPr/>
          </p:nvSpPr>
          <p:spPr>
            <a:xfrm>
              <a:off x="6947812" y="3869794"/>
              <a:ext cx="14003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rgbClr val="E44B46"/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sz="1350" dirty="0">
                <a:solidFill>
                  <a:srgbClr val="E44B46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2" name="文本框 41"/>
          <p:cNvSpPr txBox="1"/>
          <p:nvPr/>
        </p:nvSpPr>
        <p:spPr>
          <a:xfrm>
            <a:off x="3491880" y="74301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3" name="文本框 42"/>
          <p:cNvSpPr txBox="1"/>
          <p:nvPr/>
        </p:nvSpPr>
        <p:spPr>
          <a:xfrm>
            <a:off x="6345443" y="1938706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4" name="文本框 43"/>
          <p:cNvSpPr txBox="1"/>
          <p:nvPr/>
        </p:nvSpPr>
        <p:spPr>
          <a:xfrm>
            <a:off x="6345443" y="3807222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5" name="文本框 44"/>
          <p:cNvSpPr txBox="1"/>
          <p:nvPr/>
        </p:nvSpPr>
        <p:spPr>
          <a:xfrm>
            <a:off x="3524369" y="5019481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6" name="文本框 45"/>
          <p:cNvSpPr txBox="1"/>
          <p:nvPr/>
        </p:nvSpPr>
        <p:spPr>
          <a:xfrm>
            <a:off x="842321" y="400617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7" name="文本框 46"/>
          <p:cNvSpPr txBox="1"/>
          <p:nvPr/>
        </p:nvSpPr>
        <p:spPr>
          <a:xfrm>
            <a:off x="796523" y="1968440"/>
            <a:ext cx="2228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88" name="文本框 43"/>
          <p:cNvSpPr txBox="1"/>
          <p:nvPr/>
        </p:nvSpPr>
        <p:spPr>
          <a:xfrm>
            <a:off x="3970186" y="301411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8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8873498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50"/>
                            </p:stCondLst>
                            <p:childTnLst>
                              <p:par>
                                <p:cTn id="6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"/>
                            </p:stCondLst>
                            <p:childTnLst>
                              <p:par>
                                <p:cTn id="6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5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"/>
                            </p:stCondLst>
                            <p:childTnLst>
                              <p:par>
                                <p:cTn id="7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50"/>
                            </p:stCondLst>
                            <p:childTnLst>
                              <p:par>
                                <p:cTn id="8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8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5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8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5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800"/>
                            </p:stCondLst>
                            <p:childTnLst>
                              <p:par>
                                <p:cTn id="1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5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4" grpId="0" animBg="1"/>
      <p:bldP spid="45" grpId="0" animBg="1"/>
      <p:bldP spid="46" grpId="0" animBg="1"/>
      <p:bldP spid="47" grpId="0" animBg="1"/>
      <p:bldP spid="48" grpId="0" animBg="1"/>
      <p:bldP spid="62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8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1147176" y="3832308"/>
            <a:ext cx="7141369" cy="45719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042193" y="3751231"/>
            <a:ext cx="209966" cy="211328"/>
            <a:chOff x="805322" y="4502377"/>
            <a:chExt cx="488950" cy="492125"/>
          </a:xfrm>
          <a:solidFill>
            <a:srgbClr val="E44B46"/>
          </a:solidFill>
        </p:grpSpPr>
        <p:sp>
          <p:nvSpPr>
            <p:cNvPr id="95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6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7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230437" y="3751231"/>
            <a:ext cx="209966" cy="211328"/>
            <a:chOff x="2389647" y="4502377"/>
            <a:chExt cx="488950" cy="492125"/>
          </a:xfrm>
          <a:solidFill>
            <a:srgbClr val="E44B46"/>
          </a:solidFill>
        </p:grpSpPr>
        <p:sp>
          <p:nvSpPr>
            <p:cNvPr id="99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0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1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419872" y="3751231"/>
            <a:ext cx="209966" cy="211328"/>
            <a:chOff x="3975560" y="4502377"/>
            <a:chExt cx="488950" cy="492125"/>
          </a:xfrm>
          <a:solidFill>
            <a:srgbClr val="E44B46"/>
          </a:solidFill>
        </p:grpSpPr>
        <p:sp>
          <p:nvSpPr>
            <p:cNvPr id="103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4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5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601226" y="3751230"/>
            <a:ext cx="210648" cy="211330"/>
            <a:chOff x="5550360" y="4502377"/>
            <a:chExt cx="490538" cy="492125"/>
          </a:xfrm>
          <a:solidFill>
            <a:srgbClr val="E44B46"/>
          </a:solidFill>
        </p:grpSpPr>
        <p:sp>
          <p:nvSpPr>
            <p:cNvPr id="107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8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9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90406" y="3751231"/>
            <a:ext cx="209966" cy="211328"/>
            <a:chOff x="7136272" y="4502377"/>
            <a:chExt cx="488950" cy="492125"/>
          </a:xfrm>
          <a:solidFill>
            <a:srgbClr val="E44B46"/>
          </a:solidFill>
        </p:grpSpPr>
        <p:sp>
          <p:nvSpPr>
            <p:cNvPr id="111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2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3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972697" y="3751231"/>
            <a:ext cx="209966" cy="211328"/>
            <a:chOff x="8712660" y="4502377"/>
            <a:chExt cx="488950" cy="492125"/>
          </a:xfrm>
          <a:solidFill>
            <a:srgbClr val="E44B46"/>
          </a:solidFill>
        </p:grpSpPr>
        <p:sp>
          <p:nvSpPr>
            <p:cNvPr id="115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6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7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grpFill/>
            <a:ln>
              <a:solidFill>
                <a:srgbClr val="E44B46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161195" y="3751230"/>
            <a:ext cx="210648" cy="211330"/>
            <a:chOff x="10296985" y="4502377"/>
            <a:chExt cx="490538" cy="492125"/>
          </a:xfrm>
          <a:solidFill>
            <a:srgbClr val="E44B46"/>
          </a:solidFill>
        </p:grpSpPr>
        <p:sp>
          <p:nvSpPr>
            <p:cNvPr id="119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0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1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grpFill/>
            <a:ln w="952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050170" y="2513870"/>
            <a:ext cx="2032397" cy="1343025"/>
            <a:chOff x="7587122" y="2957740"/>
            <a:chExt cx="2709863" cy="1790700"/>
          </a:xfrm>
          <a:solidFill>
            <a:srgbClr val="E44B46"/>
          </a:solidFill>
        </p:grpSpPr>
        <p:sp>
          <p:nvSpPr>
            <p:cNvPr id="123" name="Freeform 28"/>
            <p:cNvSpPr>
              <a:spLocks/>
            </p:cNvSpPr>
            <p:nvPr/>
          </p:nvSpPr>
          <p:spPr bwMode="auto">
            <a:xfrm>
              <a:off x="8926971" y="3973192"/>
              <a:ext cx="66675" cy="77524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4" name="Freeform 29"/>
            <p:cNvSpPr>
              <a:spLocks/>
            </p:cNvSpPr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734655" y="1422067"/>
            <a:ext cx="2032397" cy="2434828"/>
            <a:chOff x="7166435" y="1502002"/>
            <a:chExt cx="2709863" cy="3246437"/>
          </a:xfrm>
          <a:solidFill>
            <a:srgbClr val="E44B46"/>
          </a:solidFill>
        </p:grpSpPr>
        <p:sp>
          <p:nvSpPr>
            <p:cNvPr id="126" name="Freeform 32"/>
            <p:cNvSpPr>
              <a:spLocks/>
            </p:cNvSpPr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7" name="Freeform 34"/>
            <p:cNvSpPr>
              <a:spLocks/>
            </p:cNvSpPr>
            <p:nvPr/>
          </p:nvSpPr>
          <p:spPr bwMode="auto">
            <a:xfrm>
              <a:off x="7350584" y="2526920"/>
              <a:ext cx="60326" cy="2221519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693923" y="2513871"/>
            <a:ext cx="2025254" cy="1343024"/>
            <a:chOff x="4445460" y="2957740"/>
            <a:chExt cx="2700338" cy="1790699"/>
          </a:xfrm>
          <a:solidFill>
            <a:srgbClr val="E44B46"/>
          </a:solidFill>
        </p:grpSpPr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0" name="Freeform 35"/>
            <p:cNvSpPr>
              <a:spLocks/>
            </p:cNvSpPr>
            <p:nvPr/>
          </p:nvSpPr>
          <p:spPr bwMode="auto">
            <a:xfrm>
              <a:off x="5766260" y="3985030"/>
              <a:ext cx="58736" cy="763409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355785" y="1422066"/>
            <a:ext cx="2033588" cy="2434829"/>
            <a:chOff x="3994610" y="1502002"/>
            <a:chExt cx="2711450" cy="3246438"/>
          </a:xfrm>
          <a:solidFill>
            <a:srgbClr val="E44B46"/>
          </a:solidFill>
        </p:grpSpPr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Freeform 36"/>
            <p:cNvSpPr>
              <a:spLocks/>
            </p:cNvSpPr>
            <p:nvPr/>
          </p:nvSpPr>
          <p:spPr bwMode="auto">
            <a:xfrm>
              <a:off x="4180347" y="2526920"/>
              <a:ext cx="57150" cy="222152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315055" y="2513870"/>
            <a:ext cx="2026444" cy="1343025"/>
            <a:chOff x="1273635" y="2957740"/>
            <a:chExt cx="2701925" cy="1790700"/>
          </a:xfrm>
          <a:solidFill>
            <a:srgbClr val="E44B46"/>
          </a:solidFill>
        </p:grpSpPr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2605547" y="3963666"/>
              <a:ext cx="57149" cy="784774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37" name="文本框 68"/>
          <p:cNvSpPr txBox="1"/>
          <p:nvPr/>
        </p:nvSpPr>
        <p:spPr>
          <a:xfrm>
            <a:off x="8004943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8" name="文本框 69"/>
          <p:cNvSpPr txBox="1"/>
          <p:nvPr/>
        </p:nvSpPr>
        <p:spPr>
          <a:xfrm>
            <a:off x="866551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70"/>
          <p:cNvSpPr txBox="1"/>
          <p:nvPr/>
        </p:nvSpPr>
        <p:spPr>
          <a:xfrm>
            <a:off x="2056283" y="4087231"/>
            <a:ext cx="5309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0" name="文本框 71"/>
          <p:cNvSpPr txBox="1"/>
          <p:nvPr/>
        </p:nvSpPr>
        <p:spPr>
          <a:xfrm>
            <a:off x="3246014" y="4087231"/>
            <a:ext cx="5533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1" name="文本框 72"/>
          <p:cNvSpPr txBox="1"/>
          <p:nvPr/>
        </p:nvSpPr>
        <p:spPr>
          <a:xfrm>
            <a:off x="4435746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2" name="文本框 73"/>
          <p:cNvSpPr txBox="1"/>
          <p:nvPr/>
        </p:nvSpPr>
        <p:spPr>
          <a:xfrm>
            <a:off x="5625478" y="4087231"/>
            <a:ext cx="56137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3" name="文本框 74"/>
          <p:cNvSpPr txBox="1"/>
          <p:nvPr/>
        </p:nvSpPr>
        <p:spPr>
          <a:xfrm>
            <a:off x="6815210" y="4087231"/>
            <a:ext cx="55976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4" name="文本框 76"/>
          <p:cNvSpPr txBox="1"/>
          <p:nvPr/>
        </p:nvSpPr>
        <p:spPr>
          <a:xfrm>
            <a:off x="3467705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5" name="文本框 77"/>
          <p:cNvSpPr txBox="1"/>
          <p:nvPr/>
        </p:nvSpPr>
        <p:spPr>
          <a:xfrm>
            <a:off x="5844533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6" name="文本框 78"/>
          <p:cNvSpPr txBox="1"/>
          <p:nvPr/>
        </p:nvSpPr>
        <p:spPr>
          <a:xfrm>
            <a:off x="1440324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7" name="文本框 79"/>
          <p:cNvSpPr txBox="1"/>
          <p:nvPr/>
        </p:nvSpPr>
        <p:spPr>
          <a:xfrm>
            <a:off x="3834672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48" name="文本框 80"/>
          <p:cNvSpPr txBox="1"/>
          <p:nvPr/>
        </p:nvSpPr>
        <p:spPr>
          <a:xfrm>
            <a:off x="6211500" y="2670702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963820" y="1422066"/>
            <a:ext cx="2032397" cy="2434829"/>
            <a:chOff x="805322" y="1502002"/>
            <a:chExt cx="2709863" cy="3246438"/>
          </a:xfrm>
          <a:solidFill>
            <a:srgbClr val="E44B46"/>
          </a:solidFill>
        </p:grpSpPr>
        <p:sp>
          <p:nvSpPr>
            <p:cNvPr id="150" name="Freeform 31"/>
            <p:cNvSpPr>
              <a:spLocks/>
            </p:cNvSpPr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38"/>
            <p:cNvSpPr>
              <a:spLocks/>
            </p:cNvSpPr>
            <p:nvPr/>
          </p:nvSpPr>
          <p:spPr bwMode="auto">
            <a:xfrm>
              <a:off x="1019635" y="2526920"/>
              <a:ext cx="57148" cy="2221520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52" name="文本框 75"/>
          <p:cNvSpPr txBox="1"/>
          <p:nvPr/>
        </p:nvSpPr>
        <p:spPr>
          <a:xfrm>
            <a:off x="1073357" y="1577119"/>
            <a:ext cx="177522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9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15759482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3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3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800"/>
                            </p:stCondLst>
                            <p:childTnLst>
                              <p:par>
                                <p:cTn id="1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3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5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0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800"/>
                            </p:stCondLst>
                            <p:childTnLst>
                              <p:par>
                                <p:cTn id="1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30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50"/>
                            </p:stCondLst>
                            <p:childTnLst>
                              <p:par>
                                <p:cTn id="1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93" grpId="0" animBg="1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52" grpId="0"/>
      <p:bldP spid="159" grpId="0" animBg="1"/>
      <p:bldP spid="15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9" name="Freeform 9"/>
          <p:cNvSpPr>
            <a:spLocks/>
          </p:cNvSpPr>
          <p:nvPr/>
        </p:nvSpPr>
        <p:spPr bwMode="auto">
          <a:xfrm>
            <a:off x="2698631" y="1353666"/>
            <a:ext cx="3690938" cy="3198019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0" name="Freeform 345"/>
          <p:cNvSpPr>
            <a:spLocks/>
          </p:cNvSpPr>
          <p:nvPr/>
        </p:nvSpPr>
        <p:spPr bwMode="auto">
          <a:xfrm>
            <a:off x="3621392" y="1356078"/>
            <a:ext cx="2770558" cy="1600369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1" name="Freeform 22"/>
          <p:cNvSpPr>
            <a:spLocks/>
          </p:cNvSpPr>
          <p:nvPr/>
        </p:nvSpPr>
        <p:spPr bwMode="auto">
          <a:xfrm>
            <a:off x="2698415" y="1354857"/>
            <a:ext cx="2770558" cy="1600369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2" name="Freeform 25"/>
          <p:cNvSpPr>
            <a:spLocks/>
          </p:cNvSpPr>
          <p:nvPr/>
        </p:nvSpPr>
        <p:spPr bwMode="auto">
          <a:xfrm>
            <a:off x="2698415" y="2956446"/>
            <a:ext cx="2770558" cy="1597930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3" name="Freeform 33"/>
          <p:cNvSpPr>
            <a:spLocks/>
          </p:cNvSpPr>
          <p:nvPr/>
        </p:nvSpPr>
        <p:spPr bwMode="auto">
          <a:xfrm>
            <a:off x="3621392" y="2956446"/>
            <a:ext cx="2770558" cy="1597930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131"/>
          <p:cNvSpPr>
            <a:spLocks/>
          </p:cNvSpPr>
          <p:nvPr/>
        </p:nvSpPr>
        <p:spPr bwMode="auto">
          <a:xfrm>
            <a:off x="2696250" y="1345332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133"/>
          <p:cNvSpPr>
            <a:spLocks/>
          </p:cNvSpPr>
          <p:nvPr/>
        </p:nvSpPr>
        <p:spPr bwMode="auto">
          <a:xfrm>
            <a:off x="4517907" y="1345332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135"/>
          <p:cNvSpPr>
            <a:spLocks/>
          </p:cNvSpPr>
          <p:nvPr/>
        </p:nvSpPr>
        <p:spPr bwMode="auto">
          <a:xfrm>
            <a:off x="2696250" y="2922910"/>
            <a:ext cx="2734866" cy="1576388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137"/>
          <p:cNvSpPr>
            <a:spLocks/>
          </p:cNvSpPr>
          <p:nvPr/>
        </p:nvSpPr>
        <p:spPr bwMode="auto">
          <a:xfrm>
            <a:off x="4517907" y="2922910"/>
            <a:ext cx="1822847" cy="1576388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Freeform 139"/>
          <p:cNvSpPr>
            <a:spLocks/>
          </p:cNvSpPr>
          <p:nvPr/>
        </p:nvSpPr>
        <p:spPr bwMode="auto">
          <a:xfrm>
            <a:off x="3605888" y="3973042"/>
            <a:ext cx="1825229" cy="526256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9" name="Freeform 141"/>
          <p:cNvSpPr>
            <a:spLocks/>
          </p:cNvSpPr>
          <p:nvPr/>
        </p:nvSpPr>
        <p:spPr bwMode="auto">
          <a:xfrm>
            <a:off x="2696251" y="1345332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0" name="Freeform 143"/>
          <p:cNvSpPr>
            <a:spLocks/>
          </p:cNvSpPr>
          <p:nvPr/>
        </p:nvSpPr>
        <p:spPr bwMode="auto">
          <a:xfrm>
            <a:off x="3605888" y="1345333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1" name="Freeform 144"/>
          <p:cNvSpPr>
            <a:spLocks/>
          </p:cNvSpPr>
          <p:nvPr/>
        </p:nvSpPr>
        <p:spPr bwMode="auto">
          <a:xfrm>
            <a:off x="4078989" y="2242206"/>
            <a:ext cx="946547" cy="885825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rgbClr val="E44B46"/>
              </a:solidFill>
            </a:endParaRPr>
          </a:p>
        </p:txBody>
      </p:sp>
      <p:sp>
        <p:nvSpPr>
          <p:cNvPr id="92" name="文本框 178"/>
          <p:cNvSpPr txBox="1"/>
          <p:nvPr/>
        </p:nvSpPr>
        <p:spPr>
          <a:xfrm rot="19800000">
            <a:off x="3382971" y="186637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59" name="文本框 184"/>
          <p:cNvSpPr txBox="1"/>
          <p:nvPr/>
        </p:nvSpPr>
        <p:spPr>
          <a:xfrm>
            <a:off x="3797761" y="3220567"/>
            <a:ext cx="150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输入标题</a:t>
            </a:r>
            <a:endParaRPr lang="en-US" altLang="zh-CN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0" name="文本框 202"/>
          <p:cNvSpPr txBox="1"/>
          <p:nvPr/>
        </p:nvSpPr>
        <p:spPr>
          <a:xfrm rot="1800000">
            <a:off x="4845884" y="1924660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1" name="文本框 207"/>
          <p:cNvSpPr txBox="1"/>
          <p:nvPr/>
        </p:nvSpPr>
        <p:spPr>
          <a:xfrm>
            <a:off x="1313900" y="1661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2" name="文本框 208"/>
          <p:cNvSpPr txBox="1"/>
          <p:nvPr/>
        </p:nvSpPr>
        <p:spPr>
          <a:xfrm rot="19800000">
            <a:off x="4712214" y="3761208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rgbClr val="E44B46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3" name="文本框 209"/>
          <p:cNvSpPr txBox="1"/>
          <p:nvPr/>
        </p:nvSpPr>
        <p:spPr>
          <a:xfrm rot="1800000">
            <a:off x="3040458" y="357661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64" name="文本框 210"/>
          <p:cNvSpPr txBox="1"/>
          <p:nvPr/>
        </p:nvSpPr>
        <p:spPr>
          <a:xfrm>
            <a:off x="6125260" y="1683537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5" name="文本框 211"/>
          <p:cNvSpPr txBox="1"/>
          <p:nvPr/>
        </p:nvSpPr>
        <p:spPr>
          <a:xfrm>
            <a:off x="6199002" y="3557798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6" name="文本框 212"/>
          <p:cNvSpPr txBox="1"/>
          <p:nvPr/>
        </p:nvSpPr>
        <p:spPr>
          <a:xfrm>
            <a:off x="1271745" y="3623969"/>
            <a:ext cx="190139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6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22926204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50"/>
                            </p:stCondLst>
                            <p:childTnLst>
                              <p:par>
                                <p:cTn id="6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50"/>
                            </p:stCondLst>
                            <p:childTnLst>
                              <p:par>
                                <p:cTn id="7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300"/>
                            </p:stCondLst>
                            <p:childTnLst>
                              <p:par>
                                <p:cTn id="9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50"/>
                            </p:stCondLst>
                            <p:childTnLst>
                              <p:par>
                                <p:cTn id="9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800"/>
                            </p:stCondLst>
                            <p:childTnLst>
                              <p:par>
                                <p:cTn id="10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5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0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9" grpId="0" animBg="1"/>
      <p:bldP spid="80" grpId="0" animBg="1"/>
      <p:bldP spid="81" grpId="0" animBg="1"/>
      <p:bldP spid="82" grpId="0" animBg="1"/>
      <p:bldP spid="83" grpId="0" animBg="1"/>
      <p:bldP spid="91" grpId="0" animBg="1"/>
      <p:bldP spid="92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TWO</a:t>
            </a:r>
          </a:p>
        </p:txBody>
      </p:sp>
    </p:spTree>
    <p:extLst>
      <p:ext uri="{BB962C8B-B14F-4D97-AF65-F5344CB8AC3E}">
        <p14:creationId xmlns:p14="http://schemas.microsoft.com/office/powerpoint/2010/main" val="8087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5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5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57" name="椭圆 15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5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2" name="矩形 20"/>
          <p:cNvSpPr>
            <a:spLocks noChangeArrowheads="1"/>
          </p:cNvSpPr>
          <p:nvPr/>
        </p:nvSpPr>
        <p:spPr bwMode="auto">
          <a:xfrm>
            <a:off x="4191423" y="2042573"/>
            <a:ext cx="198354" cy="173723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矩形 6"/>
          <p:cNvSpPr>
            <a:spLocks noChangeArrowheads="1"/>
          </p:cNvSpPr>
          <p:nvPr/>
        </p:nvSpPr>
        <p:spPr bwMode="auto">
          <a:xfrm>
            <a:off x="3782728" y="2240926"/>
            <a:ext cx="198354" cy="153887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22"/>
          <p:cNvSpPr>
            <a:spLocks noChangeArrowheads="1"/>
          </p:cNvSpPr>
          <p:nvPr/>
        </p:nvSpPr>
        <p:spPr bwMode="auto">
          <a:xfrm>
            <a:off x="4601209" y="2487233"/>
            <a:ext cx="19726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23"/>
          <p:cNvSpPr>
            <a:spLocks noChangeArrowheads="1"/>
          </p:cNvSpPr>
          <p:nvPr/>
        </p:nvSpPr>
        <p:spPr bwMode="auto">
          <a:xfrm>
            <a:off x="5009905" y="2339013"/>
            <a:ext cx="197264" cy="144079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5418601" y="1652524"/>
            <a:ext cx="198354" cy="2127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7" name="矩形 25"/>
          <p:cNvSpPr>
            <a:spLocks noChangeArrowheads="1"/>
          </p:cNvSpPr>
          <p:nvPr/>
        </p:nvSpPr>
        <p:spPr bwMode="auto">
          <a:xfrm>
            <a:off x="5827297" y="2190793"/>
            <a:ext cx="198354" cy="158901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8" name="矩形 26"/>
          <p:cNvSpPr>
            <a:spLocks noChangeArrowheads="1"/>
          </p:cNvSpPr>
          <p:nvPr/>
        </p:nvSpPr>
        <p:spPr bwMode="auto">
          <a:xfrm>
            <a:off x="6235993" y="2635454"/>
            <a:ext cx="198354" cy="11443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27"/>
          <p:cNvSpPr>
            <a:spLocks noChangeArrowheads="1"/>
          </p:cNvSpPr>
          <p:nvPr/>
        </p:nvSpPr>
        <p:spPr bwMode="auto">
          <a:xfrm>
            <a:off x="6645778" y="2487233"/>
            <a:ext cx="198354" cy="1292570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28"/>
          <p:cNvSpPr>
            <a:spLocks noChangeArrowheads="1"/>
          </p:cNvSpPr>
          <p:nvPr/>
        </p:nvSpPr>
        <p:spPr bwMode="auto">
          <a:xfrm>
            <a:off x="3374031" y="2635454"/>
            <a:ext cx="198354" cy="1144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135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62" name="矩形 29"/>
          <p:cNvSpPr>
            <a:spLocks noChangeArrowheads="1"/>
          </p:cNvSpPr>
          <p:nvPr/>
        </p:nvSpPr>
        <p:spPr bwMode="auto">
          <a:xfrm>
            <a:off x="2965335" y="3010364"/>
            <a:ext cx="197264" cy="76943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2555550" y="2734630"/>
            <a:ext cx="198354" cy="1045172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31"/>
          <p:cNvSpPr>
            <a:spLocks noChangeArrowheads="1"/>
          </p:cNvSpPr>
          <p:nvPr/>
        </p:nvSpPr>
        <p:spPr bwMode="auto">
          <a:xfrm>
            <a:off x="2146853" y="2854515"/>
            <a:ext cx="198354" cy="918749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矩形 46"/>
          <p:cNvSpPr>
            <a:spLocks noChangeArrowheads="1"/>
          </p:cNvSpPr>
          <p:nvPr/>
        </p:nvSpPr>
        <p:spPr bwMode="auto">
          <a:xfrm>
            <a:off x="1331640" y="3773039"/>
            <a:ext cx="6245945" cy="197846"/>
          </a:xfrm>
          <a:prstGeom prst="rect">
            <a:avLst/>
          </a:prstGeom>
          <a:solidFill>
            <a:srgbClr val="E44B4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366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TextBox 47"/>
          <p:cNvSpPr>
            <a:spLocks noChangeArrowheads="1"/>
          </p:cNvSpPr>
          <p:nvPr/>
        </p:nvSpPr>
        <p:spPr bwMode="auto">
          <a:xfrm>
            <a:off x="207105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TextBox 48"/>
          <p:cNvSpPr>
            <a:spLocks noChangeArrowheads="1"/>
          </p:cNvSpPr>
          <p:nvPr/>
        </p:nvSpPr>
        <p:spPr bwMode="auto">
          <a:xfrm>
            <a:off x="2478548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TextBox 49"/>
          <p:cNvSpPr>
            <a:spLocks noChangeArrowheads="1"/>
          </p:cNvSpPr>
          <p:nvPr/>
        </p:nvSpPr>
        <p:spPr bwMode="auto">
          <a:xfrm>
            <a:off x="2886043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96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TextBox 50"/>
          <p:cNvSpPr>
            <a:spLocks noChangeArrowheads="1"/>
          </p:cNvSpPr>
          <p:nvPr/>
        </p:nvSpPr>
        <p:spPr bwMode="auto">
          <a:xfrm>
            <a:off x="329353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TextBox 51"/>
          <p:cNvSpPr>
            <a:spLocks noChangeArrowheads="1"/>
          </p:cNvSpPr>
          <p:nvPr/>
        </p:nvSpPr>
        <p:spPr bwMode="auto">
          <a:xfrm>
            <a:off x="3701032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TextBox 52"/>
          <p:cNvSpPr>
            <a:spLocks noChangeArrowheads="1"/>
          </p:cNvSpPr>
          <p:nvPr/>
        </p:nvSpPr>
        <p:spPr bwMode="auto">
          <a:xfrm>
            <a:off x="4108526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TextBox 53"/>
          <p:cNvSpPr>
            <a:spLocks noChangeArrowheads="1"/>
          </p:cNvSpPr>
          <p:nvPr/>
        </p:nvSpPr>
        <p:spPr bwMode="auto">
          <a:xfrm>
            <a:off x="4516021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TextBox 54"/>
          <p:cNvSpPr>
            <a:spLocks noChangeArrowheads="1"/>
          </p:cNvSpPr>
          <p:nvPr/>
        </p:nvSpPr>
        <p:spPr bwMode="auto">
          <a:xfrm>
            <a:off x="4923515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4" name="TextBox 55"/>
          <p:cNvSpPr>
            <a:spLocks noChangeArrowheads="1"/>
          </p:cNvSpPr>
          <p:nvPr/>
        </p:nvSpPr>
        <p:spPr bwMode="auto">
          <a:xfrm>
            <a:off x="533101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TextBox 56"/>
          <p:cNvSpPr>
            <a:spLocks noChangeArrowheads="1"/>
          </p:cNvSpPr>
          <p:nvPr/>
        </p:nvSpPr>
        <p:spPr bwMode="auto">
          <a:xfrm>
            <a:off x="5738504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6" name="TextBox 57"/>
          <p:cNvSpPr>
            <a:spLocks noChangeArrowheads="1"/>
          </p:cNvSpPr>
          <p:nvPr/>
        </p:nvSpPr>
        <p:spPr bwMode="auto">
          <a:xfrm>
            <a:off x="6146000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TextBox 58"/>
          <p:cNvSpPr>
            <a:spLocks noChangeArrowheads="1"/>
          </p:cNvSpPr>
          <p:nvPr/>
        </p:nvSpPr>
        <p:spPr bwMode="auto">
          <a:xfrm>
            <a:off x="6553497" y="3764545"/>
            <a:ext cx="328937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962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962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8" name="TextBox 61"/>
          <p:cNvSpPr>
            <a:spLocks noChangeArrowheads="1"/>
          </p:cNvSpPr>
          <p:nvPr/>
        </p:nvSpPr>
        <p:spPr bwMode="auto">
          <a:xfrm>
            <a:off x="5238140" y="1317499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TextBox 62"/>
          <p:cNvSpPr>
            <a:spLocks noChangeArrowheads="1"/>
          </p:cNvSpPr>
          <p:nvPr/>
        </p:nvSpPr>
        <p:spPr bwMode="auto">
          <a:xfrm>
            <a:off x="2784827" y="2684328"/>
            <a:ext cx="617477" cy="3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1922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1922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7300005" y="1411806"/>
            <a:ext cx="383438" cy="2174329"/>
            <a:chOff x="10755800" y="1305280"/>
            <a:chExt cx="558520" cy="3167159"/>
          </a:xfrm>
        </p:grpSpPr>
        <p:cxnSp>
          <p:nvCxnSpPr>
            <p:cNvPr id="95" name="直接连接符 94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21"/>
            <p:cNvSpPr txBox="1"/>
            <p:nvPr/>
          </p:nvSpPr>
          <p:spPr>
            <a:xfrm>
              <a:off x="10794518" y="4168707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6" name="文本框 122"/>
            <p:cNvSpPr txBox="1"/>
            <p:nvPr/>
          </p:nvSpPr>
          <p:spPr>
            <a:xfrm>
              <a:off x="10794518" y="385433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200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7" name="文本框 123"/>
            <p:cNvSpPr txBox="1"/>
            <p:nvPr/>
          </p:nvSpPr>
          <p:spPr>
            <a:xfrm>
              <a:off x="10791867" y="3528205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300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8" name="文本框 124"/>
            <p:cNvSpPr txBox="1"/>
            <p:nvPr/>
          </p:nvSpPr>
          <p:spPr>
            <a:xfrm>
              <a:off x="10784154" y="3204321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400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09" name="文本框 125"/>
            <p:cNvSpPr txBox="1"/>
            <p:nvPr/>
          </p:nvSpPr>
          <p:spPr>
            <a:xfrm>
              <a:off x="10784154" y="2862002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500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0" name="文本框 126"/>
            <p:cNvSpPr txBox="1"/>
            <p:nvPr/>
          </p:nvSpPr>
          <p:spPr>
            <a:xfrm>
              <a:off x="10784154" y="2569254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600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1" name="文本框 127"/>
            <p:cNvSpPr txBox="1"/>
            <p:nvPr/>
          </p:nvSpPr>
          <p:spPr>
            <a:xfrm>
              <a:off x="10784154" y="226728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700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2" name="文本框 128"/>
            <p:cNvSpPr txBox="1"/>
            <p:nvPr/>
          </p:nvSpPr>
          <p:spPr>
            <a:xfrm>
              <a:off x="10782267" y="1955299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800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3" name="文本框 129"/>
            <p:cNvSpPr txBox="1"/>
            <p:nvPr/>
          </p:nvSpPr>
          <p:spPr>
            <a:xfrm>
              <a:off x="10772818" y="1634080"/>
              <a:ext cx="486138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900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  <p:sp>
          <p:nvSpPr>
            <p:cNvPr id="114" name="文本框 130"/>
            <p:cNvSpPr txBox="1"/>
            <p:nvPr/>
          </p:nvSpPr>
          <p:spPr>
            <a:xfrm>
              <a:off x="10755800" y="1305280"/>
              <a:ext cx="558520" cy="3037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755" dirty="0">
                  <a:solidFill>
                    <a:srgbClr val="E44B46"/>
                  </a:solidFill>
                </a:rPr>
                <a:t>1000</a:t>
              </a:r>
              <a:endParaRPr lang="zh-CN" altLang="en-US" sz="755" dirty="0">
                <a:solidFill>
                  <a:srgbClr val="E44B46"/>
                </a:solidFill>
              </a:endParaRPr>
            </a:p>
          </p:txBody>
        </p:sp>
      </p:grpSp>
      <p:sp>
        <p:nvSpPr>
          <p:cNvPr id="115" name="矩形 50"/>
          <p:cNvSpPr>
            <a:spLocks noChangeArrowheads="1"/>
          </p:cNvSpPr>
          <p:nvPr/>
        </p:nvSpPr>
        <p:spPr bwMode="auto">
          <a:xfrm>
            <a:off x="2837537" y="4014664"/>
            <a:ext cx="3599879" cy="2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962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6" name="矩形 17"/>
          <p:cNvSpPr>
            <a:spLocks noChangeArrowheads="1"/>
          </p:cNvSpPr>
          <p:nvPr/>
        </p:nvSpPr>
        <p:spPr bwMode="auto">
          <a:xfrm>
            <a:off x="1373502" y="4256490"/>
            <a:ext cx="6197501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099"/>
              </a:lnSpc>
            </a:pPr>
            <a:r>
              <a:rPr lang="zh-CN" altLang="en-US" sz="75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。</a:t>
            </a:r>
          </a:p>
        </p:txBody>
      </p:sp>
      <p:cxnSp>
        <p:nvCxnSpPr>
          <p:cNvPr id="117" name="直接连接符 116"/>
          <p:cNvCxnSpPr/>
          <p:nvPr/>
        </p:nvCxnSpPr>
        <p:spPr>
          <a:xfrm flipV="1">
            <a:off x="2217455" y="2075652"/>
            <a:ext cx="408697" cy="119885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 flipV="1">
            <a:off x="2626152" y="2075653"/>
            <a:ext cx="409241" cy="275734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3035392" y="1976476"/>
            <a:ext cx="409241" cy="37491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V="1">
            <a:off x="3444633" y="1581948"/>
            <a:ext cx="408697" cy="39452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3853330" y="1383595"/>
            <a:ext cx="408695" cy="198353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025" y="1383595"/>
            <a:ext cx="409241" cy="44466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V="1">
            <a:off x="4671266" y="1680036"/>
            <a:ext cx="408696" cy="148220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5079962" y="993546"/>
            <a:ext cx="409241" cy="68648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5489203" y="993546"/>
            <a:ext cx="408697" cy="538269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5897900" y="1531815"/>
            <a:ext cx="408695" cy="444662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V="1">
            <a:off x="6306595" y="1828255"/>
            <a:ext cx="409786" cy="148221"/>
          </a:xfrm>
          <a:prstGeom prst="line">
            <a:avLst/>
          </a:prstGeom>
          <a:ln w="12700">
            <a:solidFill>
              <a:srgbClr val="E44B4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椭圆 127"/>
          <p:cNvSpPr/>
          <p:nvPr/>
        </p:nvSpPr>
        <p:spPr>
          <a:xfrm>
            <a:off x="2975498" y="225773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5420662" y="985292"/>
            <a:ext cx="119788" cy="114564"/>
          </a:xfrm>
          <a:prstGeom prst="ellipse">
            <a:avLst/>
          </a:prstGeom>
          <a:solidFill>
            <a:srgbClr val="E44B46"/>
          </a:solidFill>
          <a:ln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1951746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5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3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8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0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30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5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800"/>
                            </p:stCondLst>
                            <p:childTnLst>
                              <p:par>
                                <p:cTn id="1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5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30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55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800"/>
                            </p:stCondLst>
                            <p:childTnLst>
                              <p:par>
                                <p:cTn id="16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55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800"/>
                            </p:stCondLst>
                            <p:childTnLst>
                              <p:par>
                                <p:cTn id="1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0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3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5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800"/>
                            </p:stCondLst>
                            <p:childTnLst>
                              <p:par>
                                <p:cTn id="1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05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8300"/>
                            </p:stCondLst>
                            <p:childTnLst>
                              <p:par>
                                <p:cTn id="2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550"/>
                            </p:stCondLst>
                            <p:childTnLst>
                              <p:par>
                                <p:cTn id="2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8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05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9300"/>
                            </p:stCondLst>
                            <p:childTnLst>
                              <p:par>
                                <p:cTn id="2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9550"/>
                            </p:stCondLst>
                            <p:childTnLst>
                              <p:par>
                                <p:cTn id="2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800"/>
                            </p:stCondLst>
                            <p:childTnLst>
                              <p:par>
                                <p:cTn id="2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3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50"/>
                            </p:stCondLst>
                            <p:childTnLst>
                              <p:par>
                                <p:cTn id="2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25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8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300"/>
                            </p:stCondLst>
                            <p:childTnLst>
                              <p:par>
                                <p:cTn id="2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5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1" grpId="0"/>
      <p:bldP spid="54" grpId="0"/>
      <p:bldP spid="54" grpId="1"/>
      <p:bldP spid="55" grpId="0"/>
      <p:bldP spid="55" grpId="1"/>
      <p:bldP spid="56" grpId="0"/>
      <p:bldP spid="57" grpId="0"/>
      <p:bldP spid="58" grpId="0"/>
      <p:bldP spid="59" grpId="0"/>
      <p:bldP spid="60" grpId="0"/>
      <p:bldP spid="6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93" grpId="0"/>
      <p:bldP spid="115" grpId="0"/>
      <p:bldP spid="116" grpId="0"/>
      <p:bldP spid="128" grpId="0" animBg="1"/>
      <p:bldP spid="129" grpId="0" animBg="1"/>
      <p:bldP spid="131" grpId="0" animBg="1"/>
      <p:bldP spid="1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3660222" y="2062113"/>
            <a:ext cx="1682704" cy="168270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4" name="Freeform 6"/>
          <p:cNvSpPr>
            <a:spLocks/>
          </p:cNvSpPr>
          <p:nvPr/>
        </p:nvSpPr>
        <p:spPr bwMode="auto">
          <a:xfrm>
            <a:off x="2806783" y="1201316"/>
            <a:ext cx="1618592" cy="161859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>
            <a:off x="2806783" y="2979664"/>
            <a:ext cx="1618592" cy="161859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>
            <a:off x="4585132" y="1201316"/>
            <a:ext cx="1611233" cy="161859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>
            <a:off x="4585132" y="2979664"/>
            <a:ext cx="1611233" cy="161859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88" name="文本框 42"/>
          <p:cNvSpPr txBox="1"/>
          <p:nvPr/>
        </p:nvSpPr>
        <p:spPr>
          <a:xfrm>
            <a:off x="5766964" y="1201316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89" name="文本框 43"/>
          <p:cNvSpPr txBox="1"/>
          <p:nvPr/>
        </p:nvSpPr>
        <p:spPr>
          <a:xfrm>
            <a:off x="5766964" y="434185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0" name="文本框 44"/>
          <p:cNvSpPr txBox="1"/>
          <p:nvPr/>
        </p:nvSpPr>
        <p:spPr>
          <a:xfrm>
            <a:off x="1936186" y="120325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91" name="文本框 45"/>
          <p:cNvSpPr txBox="1"/>
          <p:nvPr/>
        </p:nvSpPr>
        <p:spPr>
          <a:xfrm>
            <a:off x="1936186" y="4312841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3236184" y="1738948"/>
            <a:ext cx="744131" cy="338433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13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3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5164325" y="1705465"/>
            <a:ext cx="465608" cy="468761"/>
            <a:chOff x="10121900" y="1050926"/>
            <a:chExt cx="703262" cy="7080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0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1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230403" y="3583879"/>
            <a:ext cx="662150" cy="416210"/>
            <a:chOff x="8491538" y="3690938"/>
            <a:chExt cx="1000124" cy="628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43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4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5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6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7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8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49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51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4625" y="3469897"/>
            <a:ext cx="400443" cy="599090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59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0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1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2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3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5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167" name="文本框 77"/>
          <p:cNvSpPr txBox="1"/>
          <p:nvPr/>
        </p:nvSpPr>
        <p:spPr>
          <a:xfrm>
            <a:off x="767636" y="1509533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8" name="文本框 78"/>
          <p:cNvSpPr txBox="1"/>
          <p:nvPr/>
        </p:nvSpPr>
        <p:spPr>
          <a:xfrm>
            <a:off x="6021695" y="1500195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69" name="文本框 79"/>
          <p:cNvSpPr txBox="1"/>
          <p:nvPr/>
        </p:nvSpPr>
        <p:spPr>
          <a:xfrm>
            <a:off x="6109877" y="3757907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0" name="文本框 80"/>
          <p:cNvSpPr txBox="1"/>
          <p:nvPr/>
        </p:nvSpPr>
        <p:spPr>
          <a:xfrm>
            <a:off x="620566" y="3784052"/>
            <a:ext cx="227854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7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87" name="燕尾形 186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88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9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0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1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9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202" name="椭圆 20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20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6872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50"/>
                            </p:stCondLst>
                            <p:childTnLst>
                              <p:par>
                                <p:cTn id="5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3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8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50"/>
                            </p:stCondLst>
                            <p:childTnLst>
                              <p:par>
                                <p:cTn id="1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8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4" grpId="0" animBg="1"/>
      <p:bldP spid="85" grpId="0" animBg="1"/>
      <p:bldP spid="86" grpId="0" animBg="1"/>
      <p:bldP spid="87" grpId="0" animBg="1"/>
      <p:bldP spid="88" grpId="0"/>
      <p:bldP spid="89" grpId="0"/>
      <p:bldP spid="90" grpId="0"/>
      <p:bldP spid="91" grpId="0"/>
      <p:bldP spid="167" grpId="0"/>
      <p:bldP spid="168" grpId="0"/>
      <p:bldP spid="169" grpId="0"/>
      <p:bldP spid="170" grpId="0"/>
      <p:bldP spid="172" grpId="0" animBg="1"/>
      <p:bldP spid="172" grpId="1" animBg="1"/>
      <p:bldP spid="187" grpId="0" animBg="1"/>
      <p:bldP spid="188" grpId="0"/>
      <p:bldP spid="189" grpId="0"/>
      <p:bldP spid="190" grpId="0"/>
      <p:bldP spid="190" grpId="1"/>
      <p:bldP spid="191" grpId="0"/>
      <p:bldP spid="191" grpId="1"/>
      <p:bldP spid="192" grpId="0"/>
      <p:bldP spid="193" grpId="0"/>
      <p:bldP spid="194" grpId="0"/>
      <p:bldP spid="195" grpId="0"/>
      <p:bldP spid="196" grpId="0"/>
      <p:bldP spid="1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41"/>
          <p:cNvGrpSpPr>
            <a:grpSpLocks/>
          </p:cNvGrpSpPr>
          <p:nvPr/>
        </p:nvGrpSpPr>
        <p:grpSpPr bwMode="auto">
          <a:xfrm>
            <a:off x="998639" y="1799440"/>
            <a:ext cx="777239" cy="777238"/>
            <a:chOff x="135731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1" name="空心弧 3"/>
            <p:cNvSpPr>
              <a:spLocks noChangeAspect="1"/>
            </p:cNvSpPr>
            <p:nvPr/>
          </p:nvSpPr>
          <p:spPr bwMode="auto">
            <a:xfrm>
              <a:off x="1357313" y="1119188"/>
              <a:ext cx="1036637" cy="1036637"/>
            </a:xfrm>
            <a:custGeom>
              <a:avLst/>
              <a:gdLst>
                <a:gd name="T0" fmla="*/ 519245 w 1036637"/>
                <a:gd name="T1" fmla="*/ 129581 h 1036637"/>
                <a:gd name="T2" fmla="*/ 907057 w 1036637"/>
                <a:gd name="T3" fmla="*/ 518318 h 1036637"/>
                <a:gd name="T4" fmla="*/ 518319 w 1036637"/>
                <a:gd name="T5" fmla="*/ 518319 h 1036637"/>
                <a:gd name="T6" fmla="*/ 11796480 60000 65536"/>
                <a:gd name="T7" fmla="*/ 5898240 60000 65536"/>
                <a:gd name="T8" fmla="*/ 11796480 60000 65536"/>
                <a:gd name="T9" fmla="*/ 518936 w 1036637"/>
                <a:gd name="T10" fmla="*/ 1 h 1036637"/>
                <a:gd name="T11" fmla="*/ 1036637 w 1036637"/>
                <a:gd name="T12" fmla="*/ 518319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518319"/>
                    <a:pt x="1036636" y="518319"/>
                    <a:pt x="1036636" y="518319"/>
                  </a:cubicBezTo>
                  <a:lnTo>
                    <a:pt x="777478" y="518319"/>
                  </a:lnTo>
                  <a:cubicBezTo>
                    <a:pt x="777478" y="375430"/>
                    <a:pt x="661824" y="259500"/>
                    <a:pt x="518936" y="25916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1601787" y="1439840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3" name="组合 42"/>
          <p:cNvGrpSpPr>
            <a:grpSpLocks/>
          </p:cNvGrpSpPr>
          <p:nvPr/>
        </p:nvGrpSpPr>
        <p:grpSpPr bwMode="auto">
          <a:xfrm>
            <a:off x="3132866" y="1776808"/>
            <a:ext cx="777238" cy="777238"/>
            <a:chOff x="315436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空心弧 5"/>
            <p:cNvSpPr>
              <a:spLocks noChangeAspect="1"/>
            </p:cNvSpPr>
            <p:nvPr/>
          </p:nvSpPr>
          <p:spPr bwMode="auto">
            <a:xfrm>
              <a:off x="3154363" y="1119188"/>
              <a:ext cx="1036637" cy="1036637"/>
            </a:xfrm>
            <a:custGeom>
              <a:avLst/>
              <a:gdLst>
                <a:gd name="T0" fmla="*/ 519241 w 1036637"/>
                <a:gd name="T1" fmla="*/ 131162 h 1036637"/>
                <a:gd name="T2" fmla="*/ 519652 w 1036637"/>
                <a:gd name="T3" fmla="*/ 905474 h 1036637"/>
                <a:gd name="T4" fmla="*/ 518319 w 1036637"/>
                <a:gd name="T5" fmla="*/ 518319 h 1036637"/>
                <a:gd name="T6" fmla="*/ 11796480 60000 65536"/>
                <a:gd name="T7" fmla="*/ 11796480 60000 65536"/>
                <a:gd name="T8" fmla="*/ 11796480 60000 65536"/>
                <a:gd name="T9" fmla="*/ 518929 w 1036637"/>
                <a:gd name="T10" fmla="*/ 1 h 1036637"/>
                <a:gd name="T11" fmla="*/ 1036637 w 1036637"/>
                <a:gd name="T12" fmla="*/ 1036634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803881"/>
                    <a:pt x="805664" y="1035651"/>
                    <a:pt x="520103" y="1036634"/>
                  </a:cubicBezTo>
                  <a:lnTo>
                    <a:pt x="519201" y="774314"/>
                  </a:lnTo>
                  <a:cubicBezTo>
                    <a:pt x="660239" y="773828"/>
                    <a:pt x="774317" y="659357"/>
                    <a:pt x="774317" y="518318"/>
                  </a:cubicBezTo>
                  <a:cubicBezTo>
                    <a:pt x="774317" y="377172"/>
                    <a:pt x="660074" y="262657"/>
                    <a:pt x="518928" y="262320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3401519" y="1428531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" name="组合 43"/>
          <p:cNvGrpSpPr>
            <a:grpSpLocks/>
          </p:cNvGrpSpPr>
          <p:nvPr/>
        </p:nvGrpSpPr>
        <p:grpSpPr bwMode="auto">
          <a:xfrm>
            <a:off x="5240229" y="1801132"/>
            <a:ext cx="777239" cy="777238"/>
            <a:chOff x="495300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28" name="空心弧 27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空心弧 7"/>
            <p:cNvSpPr>
              <a:spLocks noChangeAspect="1"/>
            </p:cNvSpPr>
            <p:nvPr/>
          </p:nvSpPr>
          <p:spPr bwMode="auto">
            <a:xfrm>
              <a:off x="4953000" y="1119188"/>
              <a:ext cx="1036638" cy="1036637"/>
            </a:xfrm>
            <a:custGeom>
              <a:avLst/>
              <a:gdLst>
                <a:gd name="T0" fmla="*/ 519243 w 1036638"/>
                <a:gd name="T1" fmla="*/ 130462 h 1036637"/>
                <a:gd name="T2" fmla="*/ 130461 w 1036638"/>
                <a:gd name="T3" fmla="*/ 518318 h 1036637"/>
                <a:gd name="T4" fmla="*/ 518319 w 1036638"/>
                <a:gd name="T5" fmla="*/ 518319 h 1036637"/>
                <a:gd name="T6" fmla="*/ 11796480 60000 65536"/>
                <a:gd name="T7" fmla="*/ 17694720 60000 65536"/>
                <a:gd name="T8" fmla="*/ 17694720 60000 65536"/>
                <a:gd name="T9" fmla="*/ 0 w 1036638"/>
                <a:gd name="T10" fmla="*/ 1 h 1036637"/>
                <a:gd name="T11" fmla="*/ 1036638 w 1036638"/>
                <a:gd name="T12" fmla="*/ 1036637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8" h="1036637">
                  <a:moveTo>
                    <a:pt x="519555" y="1"/>
                  </a:moveTo>
                  <a:lnTo>
                    <a:pt x="519554" y="1"/>
                  </a:lnTo>
                  <a:cubicBezTo>
                    <a:pt x="805331" y="682"/>
                    <a:pt x="1036638" y="232541"/>
                    <a:pt x="1036638" y="518319"/>
                  </a:cubicBezTo>
                  <a:cubicBezTo>
                    <a:pt x="1036638" y="804578"/>
                    <a:pt x="804578" y="1036638"/>
                    <a:pt x="518319" y="1036638"/>
                  </a:cubicBezTo>
                  <a:cubicBezTo>
                    <a:pt x="232059" y="1036638"/>
                    <a:pt x="0" y="804578"/>
                    <a:pt x="0" y="518319"/>
                  </a:cubicBezTo>
                  <a:cubicBezTo>
                    <a:pt x="-1" y="518318"/>
                    <a:pt x="0" y="518317"/>
                    <a:pt x="0" y="518317"/>
                  </a:cubicBezTo>
                  <a:lnTo>
                    <a:pt x="260922" y="518318"/>
                  </a:lnTo>
                  <a:cubicBezTo>
                    <a:pt x="260922" y="660474"/>
                    <a:pt x="376162" y="775714"/>
                    <a:pt x="518318" y="775715"/>
                  </a:cubicBezTo>
                  <a:cubicBezTo>
                    <a:pt x="660475" y="775715"/>
                    <a:pt x="775716" y="660474"/>
                    <a:pt x="775716" y="518318"/>
                  </a:cubicBezTo>
                  <a:cubicBezTo>
                    <a:pt x="775716" y="376400"/>
                    <a:pt x="660848" y="261259"/>
                    <a:pt x="518932" y="26092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5203721" y="1437582"/>
              <a:ext cx="642937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1" name="组合 44"/>
          <p:cNvGrpSpPr>
            <a:grpSpLocks/>
          </p:cNvGrpSpPr>
          <p:nvPr/>
        </p:nvGrpSpPr>
        <p:grpSpPr bwMode="auto">
          <a:xfrm>
            <a:off x="7310803" y="1801183"/>
            <a:ext cx="777239" cy="777238"/>
            <a:chOff x="675005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32" name="同心圆 8"/>
            <p:cNvSpPr>
              <a:spLocks noChangeAspect="1"/>
            </p:cNvSpPr>
            <p:nvPr/>
          </p:nvSpPr>
          <p:spPr bwMode="auto">
            <a:xfrm>
              <a:off x="6750050" y="1119188"/>
              <a:ext cx="1036638" cy="1036637"/>
            </a:xfrm>
            <a:custGeom>
              <a:avLst/>
              <a:gdLst>
                <a:gd name="T0" fmla="*/ 518319 w 1036638"/>
                <a:gd name="T1" fmla="*/ 0 h 1036637"/>
                <a:gd name="T2" fmla="*/ 151812 w 1036638"/>
                <a:gd name="T3" fmla="*/ 151812 h 1036637"/>
                <a:gd name="T4" fmla="*/ 0 w 1036638"/>
                <a:gd name="T5" fmla="*/ 518319 h 1036637"/>
                <a:gd name="T6" fmla="*/ 151812 w 1036638"/>
                <a:gd name="T7" fmla="*/ 884825 h 1036637"/>
                <a:gd name="T8" fmla="*/ 518319 w 1036638"/>
                <a:gd name="T9" fmla="*/ 1036637 h 1036637"/>
                <a:gd name="T10" fmla="*/ 884826 w 1036638"/>
                <a:gd name="T11" fmla="*/ 884825 h 1036637"/>
                <a:gd name="T12" fmla="*/ 1036638 w 1036638"/>
                <a:gd name="T13" fmla="*/ 518319 h 1036637"/>
                <a:gd name="T14" fmla="*/ 884826 w 1036638"/>
                <a:gd name="T15" fmla="*/ 151812 h 1036637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12 w 1036638"/>
                <a:gd name="T25" fmla="*/ 151812 h 1036637"/>
                <a:gd name="T26" fmla="*/ 884826 w 1036638"/>
                <a:gd name="T27" fmla="*/ 884825 h 10366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638" h="1036637">
                  <a:moveTo>
                    <a:pt x="0" y="518319"/>
                  </a:moveTo>
                  <a:lnTo>
                    <a:pt x="0" y="518319"/>
                  </a:lnTo>
                  <a:cubicBezTo>
                    <a:pt x="0" y="232059"/>
                    <a:pt x="232059" y="0"/>
                    <a:pt x="518319" y="1"/>
                  </a:cubicBezTo>
                  <a:cubicBezTo>
                    <a:pt x="518319" y="1"/>
                    <a:pt x="518319" y="1"/>
                    <a:pt x="518319" y="1"/>
                  </a:cubicBezTo>
                  <a:cubicBezTo>
                    <a:pt x="804579" y="1"/>
                    <a:pt x="1036638" y="232060"/>
                    <a:pt x="1036638" y="518320"/>
                  </a:cubicBezTo>
                  <a:cubicBezTo>
                    <a:pt x="1036638" y="518320"/>
                    <a:pt x="1036637" y="518320"/>
                    <a:pt x="1036637" y="518320"/>
                  </a:cubicBezTo>
                  <a:lnTo>
                    <a:pt x="1036638" y="518321"/>
                  </a:lnTo>
                  <a:cubicBezTo>
                    <a:pt x="1036638" y="804580"/>
                    <a:pt x="804578" y="1036639"/>
                    <a:pt x="518319" y="1036640"/>
                  </a:cubicBezTo>
                  <a:cubicBezTo>
                    <a:pt x="232059" y="1036640"/>
                    <a:pt x="0" y="804580"/>
                    <a:pt x="0" y="518321"/>
                  </a:cubicBezTo>
                  <a:cubicBezTo>
                    <a:pt x="-1" y="518320"/>
                    <a:pt x="0" y="518320"/>
                    <a:pt x="0" y="518320"/>
                  </a:cubicBezTo>
                  <a:close/>
                  <a:moveTo>
                    <a:pt x="259159" y="518319"/>
                  </a:moveTo>
                  <a:lnTo>
                    <a:pt x="259159" y="518319"/>
                  </a:lnTo>
                  <a:cubicBezTo>
                    <a:pt x="259159" y="661448"/>
                    <a:pt x="375188" y="777477"/>
                    <a:pt x="518318" y="777478"/>
                  </a:cubicBezTo>
                  <a:lnTo>
                    <a:pt x="518319" y="777478"/>
                  </a:lnTo>
                  <a:cubicBezTo>
                    <a:pt x="661449" y="777477"/>
                    <a:pt x="777479" y="661448"/>
                    <a:pt x="777479" y="518319"/>
                  </a:cubicBezTo>
                  <a:cubicBezTo>
                    <a:pt x="777479" y="375189"/>
                    <a:pt x="661449" y="259160"/>
                    <a:pt x="518319" y="259160"/>
                  </a:cubicBezTo>
                  <a:lnTo>
                    <a:pt x="518318" y="259160"/>
                  </a:lnTo>
                  <a:cubicBezTo>
                    <a:pt x="375188" y="259160"/>
                    <a:pt x="259159" y="375189"/>
                    <a:pt x="259159" y="518318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6995666" y="1429590"/>
              <a:ext cx="642938" cy="43084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3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4.</a:t>
              </a:r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4" name="组合 13"/>
          <p:cNvGrpSpPr>
            <a:grpSpLocks/>
          </p:cNvGrpSpPr>
          <p:nvPr/>
        </p:nvGrpSpPr>
        <p:grpSpPr bwMode="auto">
          <a:xfrm>
            <a:off x="1181938" y="2606435"/>
            <a:ext cx="389215" cy="259476"/>
            <a:chOff x="1276298" y="2846378"/>
            <a:chExt cx="576000" cy="385071"/>
          </a:xfrm>
        </p:grpSpPr>
        <p:sp>
          <p:nvSpPr>
            <p:cNvPr id="35" name="燕尾形 34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17"/>
          <p:cNvGrpSpPr>
            <a:grpSpLocks/>
          </p:cNvGrpSpPr>
          <p:nvPr/>
        </p:nvGrpSpPr>
        <p:grpSpPr bwMode="auto">
          <a:xfrm>
            <a:off x="3328069" y="2588564"/>
            <a:ext cx="388024" cy="259476"/>
            <a:chOff x="3273611" y="2846378"/>
            <a:chExt cx="576000" cy="385071"/>
          </a:xfrm>
        </p:grpSpPr>
        <p:sp>
          <p:nvSpPr>
            <p:cNvPr id="38" name="燕尾形 37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21"/>
          <p:cNvGrpSpPr>
            <a:grpSpLocks/>
          </p:cNvGrpSpPr>
          <p:nvPr/>
        </p:nvGrpSpPr>
        <p:grpSpPr bwMode="auto">
          <a:xfrm>
            <a:off x="5434242" y="2612887"/>
            <a:ext cx="388024" cy="259476"/>
            <a:chOff x="5270924" y="2846378"/>
            <a:chExt cx="576000" cy="385071"/>
          </a:xfrm>
        </p:grpSpPr>
        <p:sp>
          <p:nvSpPr>
            <p:cNvPr id="41" name="燕尾形 40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25"/>
          <p:cNvGrpSpPr>
            <a:grpSpLocks/>
          </p:cNvGrpSpPr>
          <p:nvPr/>
        </p:nvGrpSpPr>
        <p:grpSpPr bwMode="auto">
          <a:xfrm>
            <a:off x="7504815" y="2612938"/>
            <a:ext cx="389214" cy="259476"/>
            <a:chOff x="7268238" y="2846378"/>
            <a:chExt cx="576000" cy="385071"/>
          </a:xfrm>
        </p:grpSpPr>
        <p:sp>
          <p:nvSpPr>
            <p:cNvPr id="44" name="燕尾形 43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rgbClr val="E44B4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349">
                <a:solidFill>
                  <a:schemeClr val="bg1"/>
                </a:solidFill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53955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7" name="文本框 42"/>
          <p:cNvSpPr txBox="1"/>
          <p:nvPr/>
        </p:nvSpPr>
        <p:spPr>
          <a:xfrm>
            <a:off x="944930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48" name="文本框 78"/>
          <p:cNvSpPr txBox="1"/>
          <p:nvPr/>
        </p:nvSpPr>
        <p:spPr>
          <a:xfrm>
            <a:off x="597914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2628682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53" name="文本框 42"/>
          <p:cNvSpPr txBox="1"/>
          <p:nvPr/>
        </p:nvSpPr>
        <p:spPr>
          <a:xfrm>
            <a:off x="3034059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2" name="文本框 78"/>
          <p:cNvSpPr txBox="1"/>
          <p:nvPr/>
        </p:nvSpPr>
        <p:spPr>
          <a:xfrm>
            <a:off x="2687043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4738718" y="2981392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4" name="文本框 42"/>
          <p:cNvSpPr txBox="1"/>
          <p:nvPr/>
        </p:nvSpPr>
        <p:spPr>
          <a:xfrm>
            <a:off x="5144095" y="3024245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5" name="文本框 78"/>
          <p:cNvSpPr txBox="1"/>
          <p:nvPr/>
        </p:nvSpPr>
        <p:spPr>
          <a:xfrm>
            <a:off x="4797079" y="3279474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828392" y="2973224"/>
            <a:ext cx="1785605" cy="1172252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7" name="文本框 42"/>
          <p:cNvSpPr txBox="1"/>
          <p:nvPr/>
        </p:nvSpPr>
        <p:spPr>
          <a:xfrm>
            <a:off x="7233770" y="3016077"/>
            <a:ext cx="10502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68" name="文本框 78"/>
          <p:cNvSpPr txBox="1"/>
          <p:nvPr/>
        </p:nvSpPr>
        <p:spPr>
          <a:xfrm>
            <a:off x="6886754" y="3271306"/>
            <a:ext cx="162533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7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85" name="燕尾形 84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9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9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0" name="椭圆 9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8386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650"/>
                            </p:stCondLst>
                            <p:childTnLst>
                              <p:par>
                                <p:cTn id="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9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15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4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65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9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50"/>
                            </p:stCondLst>
                            <p:childTnLst>
                              <p:par>
                                <p:cTn id="1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400"/>
                            </p:stCondLst>
                            <p:childTnLst>
                              <p:par>
                                <p:cTn id="1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65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900"/>
                            </p:stCondLst>
                            <p:childTnLst>
                              <p:par>
                                <p:cTn id="1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15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  <p:bldP spid="52" grpId="0" animBg="1"/>
      <p:bldP spid="53" grpId="0"/>
      <p:bldP spid="62" grpId="0"/>
      <p:bldP spid="63" grpId="0" animBg="1"/>
      <p:bldP spid="64" grpId="0"/>
      <p:bldP spid="65" grpId="0"/>
      <p:bldP spid="66" grpId="0" animBg="1"/>
      <p:bldP spid="67" grpId="0"/>
      <p:bldP spid="68" grpId="0"/>
      <p:bldP spid="70" grpId="0" animBg="1"/>
      <p:bldP spid="70" grpId="1" animBg="1"/>
      <p:bldP spid="85" grpId="0" animBg="1"/>
      <p:bldP spid="86" grpId="0"/>
      <p:bldP spid="87" grpId="0"/>
      <p:bldP spid="88" grpId="0"/>
      <p:bldP spid="88" grpId="1"/>
      <p:bldP spid="89" grpId="0"/>
      <p:bldP spid="89" grpId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71600" y="985292"/>
            <a:ext cx="3940970" cy="3963590"/>
            <a:chOff x="444500" y="1149351"/>
            <a:chExt cx="5254626" cy="5284787"/>
          </a:xfrm>
          <a:solidFill>
            <a:schemeClr val="bg1">
              <a:alpha val="15000"/>
            </a:schemeClr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269953" y="3157127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70253" y="2577281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3797" y="2062952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文本框 55"/>
          <p:cNvSpPr txBox="1"/>
          <p:nvPr/>
        </p:nvSpPr>
        <p:spPr>
          <a:xfrm>
            <a:off x="2162113" y="173833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56"/>
          <p:cNvSpPr txBox="1"/>
          <p:nvPr/>
        </p:nvSpPr>
        <p:spPr>
          <a:xfrm>
            <a:off x="2738450" y="160796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57"/>
          <p:cNvSpPr txBox="1"/>
          <p:nvPr/>
        </p:nvSpPr>
        <p:spPr>
          <a:xfrm>
            <a:off x="3326619" y="1730213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58"/>
          <p:cNvSpPr txBox="1"/>
          <p:nvPr/>
        </p:nvSpPr>
        <p:spPr>
          <a:xfrm>
            <a:off x="3813584" y="2092550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63"/>
          <p:cNvSpPr txBox="1"/>
          <p:nvPr/>
        </p:nvSpPr>
        <p:spPr>
          <a:xfrm>
            <a:off x="4132672" y="2637856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4286226" y="3220049"/>
            <a:ext cx="399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463828" y="1074415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463828" y="1506112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463828" y="1937808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463828" y="2369504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63828" y="2801200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463828" y="3232897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463828" y="3664593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463828" y="4096289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463828" y="4527986"/>
            <a:ext cx="337500" cy="3375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rgbClr val="E44B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82"/>
          <p:cNvSpPr txBox="1"/>
          <p:nvPr/>
        </p:nvSpPr>
        <p:spPr>
          <a:xfrm>
            <a:off x="5898088" y="1104666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文本框 83"/>
          <p:cNvSpPr txBox="1"/>
          <p:nvPr/>
        </p:nvSpPr>
        <p:spPr>
          <a:xfrm>
            <a:off x="5898088" y="455990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84"/>
          <p:cNvSpPr txBox="1"/>
          <p:nvPr/>
        </p:nvSpPr>
        <p:spPr>
          <a:xfrm>
            <a:off x="5898088" y="4128004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85"/>
          <p:cNvSpPr txBox="1"/>
          <p:nvPr/>
        </p:nvSpPr>
        <p:spPr>
          <a:xfrm>
            <a:off x="5898088" y="3696099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86"/>
          <p:cNvSpPr txBox="1"/>
          <p:nvPr/>
        </p:nvSpPr>
        <p:spPr>
          <a:xfrm>
            <a:off x="5898088" y="1536571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87"/>
          <p:cNvSpPr txBox="1"/>
          <p:nvPr/>
        </p:nvSpPr>
        <p:spPr>
          <a:xfrm>
            <a:off x="5898088" y="1968477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88"/>
          <p:cNvSpPr txBox="1"/>
          <p:nvPr/>
        </p:nvSpPr>
        <p:spPr>
          <a:xfrm>
            <a:off x="5898088" y="2400382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89"/>
          <p:cNvSpPr txBox="1"/>
          <p:nvPr/>
        </p:nvSpPr>
        <p:spPr>
          <a:xfrm>
            <a:off x="5898088" y="2832288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91"/>
          <p:cNvSpPr txBox="1"/>
          <p:nvPr/>
        </p:nvSpPr>
        <p:spPr>
          <a:xfrm>
            <a:off x="5898088" y="3264193"/>
            <a:ext cx="19159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92" name="燕尾形 91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93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4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5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7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180205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3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5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5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8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5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550"/>
                            </p:stCondLst>
                            <p:childTnLst>
                              <p:par>
                                <p:cTn id="1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5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300"/>
                            </p:stCondLst>
                            <p:childTnLst>
                              <p:par>
                                <p:cTn id="1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55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800"/>
                            </p:stCondLst>
                            <p:childTnLst>
                              <p:par>
                                <p:cTn id="1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50"/>
                            </p:stCondLst>
                            <p:childTnLst>
                              <p:par>
                                <p:cTn id="1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300"/>
                            </p:stCondLst>
                            <p:childTnLst>
                              <p:par>
                                <p:cTn id="1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550"/>
                            </p:stCondLst>
                            <p:childTnLst>
                              <p:par>
                                <p:cTn id="1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800"/>
                            </p:stCondLst>
                            <p:childTnLst>
                              <p:par>
                                <p:cTn id="1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050"/>
                            </p:stCondLst>
                            <p:childTnLst>
                              <p:par>
                                <p:cTn id="1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3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 animBg="1"/>
      <p:bldP spid="77" grpId="1" animBg="1"/>
      <p:bldP spid="92" grpId="0" animBg="1"/>
      <p:bldP spid="93" grpId="0"/>
      <p:bldP spid="94" grpId="0"/>
      <p:bldP spid="95" grpId="0"/>
      <p:bldP spid="95" grpId="1"/>
      <p:bldP spid="96" grpId="0"/>
      <p:bldP spid="96" grpId="1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>
            <a:off x="2541280" y="727328"/>
            <a:ext cx="4557998" cy="4783097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2426137" y="1457603"/>
            <a:ext cx="1551835" cy="1487522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72303" y="2045670"/>
            <a:ext cx="1241675" cy="247921"/>
            <a:chOff x="5572125" y="1187450"/>
            <a:chExt cx="1900237" cy="379413"/>
          </a:xfrm>
        </p:grpSpPr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124"/>
          <p:cNvSpPr txBox="1"/>
          <p:nvPr/>
        </p:nvSpPr>
        <p:spPr>
          <a:xfrm>
            <a:off x="2860942" y="2011798"/>
            <a:ext cx="9541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输入标题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692677" y="3975095"/>
            <a:ext cx="988048" cy="988048"/>
            <a:chOff x="4824405" y="4533028"/>
            <a:chExt cx="1317397" cy="1317397"/>
          </a:xfrm>
        </p:grpSpPr>
        <p:sp>
          <p:nvSpPr>
            <p:cNvPr id="28" name="椭圆 27"/>
            <p:cNvSpPr/>
            <p:nvPr/>
          </p:nvSpPr>
          <p:spPr>
            <a:xfrm>
              <a:off x="4824405" y="4533028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156390" y="4715719"/>
              <a:ext cx="701230" cy="307047"/>
              <a:chOff x="7658100" y="5180013"/>
              <a:chExt cx="804863" cy="352425"/>
            </a:xfrm>
          </p:grpSpPr>
          <p:sp>
            <p:nvSpPr>
              <p:cNvPr id="31" name="Freeform 35"/>
              <p:cNvSpPr>
                <a:spLocks noEditPoints="1"/>
              </p:cNvSpPr>
              <p:nvPr/>
            </p:nvSpPr>
            <p:spPr bwMode="auto">
              <a:xfrm>
                <a:off x="8083550" y="5230813"/>
                <a:ext cx="247650" cy="247650"/>
              </a:xfrm>
              <a:custGeom>
                <a:avLst/>
                <a:gdLst>
                  <a:gd name="T0" fmla="*/ 0 w 206"/>
                  <a:gd name="T1" fmla="*/ 103 h 206"/>
                  <a:gd name="T2" fmla="*/ 206 w 206"/>
                  <a:gd name="T3" fmla="*/ 103 h 206"/>
                  <a:gd name="T4" fmla="*/ 71 w 206"/>
                  <a:gd name="T5" fmla="*/ 24 h 206"/>
                  <a:gd name="T6" fmla="*/ 31 w 206"/>
                  <a:gd name="T7" fmla="*/ 58 h 206"/>
                  <a:gd name="T8" fmla="*/ 27 w 206"/>
                  <a:gd name="T9" fmla="*/ 65 h 206"/>
                  <a:gd name="T10" fmla="*/ 48 w 206"/>
                  <a:gd name="T11" fmla="*/ 101 h 206"/>
                  <a:gd name="T12" fmla="*/ 27 w 206"/>
                  <a:gd name="T13" fmla="*/ 65 h 206"/>
                  <a:gd name="T14" fmla="*/ 18 w 206"/>
                  <a:gd name="T15" fmla="*/ 108 h 206"/>
                  <a:gd name="T16" fmla="*/ 53 w 206"/>
                  <a:gd name="T17" fmla="*/ 145 h 206"/>
                  <a:gd name="T18" fmla="*/ 32 w 206"/>
                  <a:gd name="T19" fmla="*/ 151 h 206"/>
                  <a:gd name="T20" fmla="*/ 73 w 206"/>
                  <a:gd name="T21" fmla="*/ 183 h 206"/>
                  <a:gd name="T22" fmla="*/ 97 w 206"/>
                  <a:gd name="T23" fmla="*/ 188 h 206"/>
                  <a:gd name="T24" fmla="*/ 97 w 206"/>
                  <a:gd name="T25" fmla="*/ 151 h 206"/>
                  <a:gd name="T26" fmla="*/ 97 w 206"/>
                  <a:gd name="T27" fmla="*/ 145 h 206"/>
                  <a:gd name="T28" fmla="*/ 61 w 206"/>
                  <a:gd name="T29" fmla="*/ 108 h 206"/>
                  <a:gd name="T30" fmla="*/ 97 w 206"/>
                  <a:gd name="T31" fmla="*/ 145 h 206"/>
                  <a:gd name="T32" fmla="*/ 61 w 206"/>
                  <a:gd name="T33" fmla="*/ 101 h 206"/>
                  <a:gd name="T34" fmla="*/ 97 w 206"/>
                  <a:gd name="T35" fmla="*/ 65 h 206"/>
                  <a:gd name="T36" fmla="*/ 97 w 206"/>
                  <a:gd name="T37" fmla="*/ 58 h 206"/>
                  <a:gd name="T38" fmla="*/ 96 w 206"/>
                  <a:gd name="T39" fmla="*/ 18 h 206"/>
                  <a:gd name="T40" fmla="*/ 97 w 206"/>
                  <a:gd name="T41" fmla="*/ 58 h 206"/>
                  <a:gd name="T42" fmla="*/ 189 w 206"/>
                  <a:gd name="T43" fmla="*/ 101 h 206"/>
                  <a:gd name="T44" fmla="*/ 154 w 206"/>
                  <a:gd name="T45" fmla="*/ 65 h 206"/>
                  <a:gd name="T46" fmla="*/ 176 w 206"/>
                  <a:gd name="T47" fmla="*/ 58 h 206"/>
                  <a:gd name="T48" fmla="*/ 134 w 206"/>
                  <a:gd name="T49" fmla="*/ 24 h 206"/>
                  <a:gd name="T50" fmla="*/ 110 w 206"/>
                  <a:gd name="T51" fmla="*/ 18 h 206"/>
                  <a:gd name="T52" fmla="*/ 138 w 206"/>
                  <a:gd name="T53" fmla="*/ 58 h 206"/>
                  <a:gd name="T54" fmla="*/ 110 w 206"/>
                  <a:gd name="T55" fmla="*/ 18 h 206"/>
                  <a:gd name="T56" fmla="*/ 140 w 206"/>
                  <a:gd name="T57" fmla="*/ 65 h 206"/>
                  <a:gd name="T58" fmla="*/ 110 w 206"/>
                  <a:gd name="T59" fmla="*/ 101 h 206"/>
                  <a:gd name="T60" fmla="*/ 110 w 206"/>
                  <a:gd name="T61" fmla="*/ 108 h 206"/>
                  <a:gd name="T62" fmla="*/ 139 w 206"/>
                  <a:gd name="T63" fmla="*/ 145 h 206"/>
                  <a:gd name="T64" fmla="*/ 110 w 206"/>
                  <a:gd name="T65" fmla="*/ 108 h 206"/>
                  <a:gd name="T66" fmla="*/ 110 w 206"/>
                  <a:gd name="T67" fmla="*/ 151 h 206"/>
                  <a:gd name="T68" fmla="*/ 110 w 206"/>
                  <a:gd name="T69" fmla="*/ 187 h 206"/>
                  <a:gd name="T70" fmla="*/ 150 w 206"/>
                  <a:gd name="T71" fmla="*/ 151 h 206"/>
                  <a:gd name="T72" fmla="*/ 133 w 206"/>
                  <a:gd name="T73" fmla="*/ 184 h 206"/>
                  <a:gd name="T74" fmla="*/ 152 w 206"/>
                  <a:gd name="T75" fmla="*/ 145 h 206"/>
                  <a:gd name="T76" fmla="*/ 188 w 206"/>
                  <a:gd name="T77" fmla="*/ 10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6" h="206">
                    <a:moveTo>
                      <a:pt x="103" y="0"/>
                    </a:moveTo>
                    <a:cubicBezTo>
                      <a:pt x="46" y="0"/>
                      <a:pt x="0" y="46"/>
                      <a:pt x="0" y="103"/>
                    </a:cubicBezTo>
                    <a:cubicBezTo>
                      <a:pt x="0" y="160"/>
                      <a:pt x="46" y="206"/>
                      <a:pt x="103" y="206"/>
                    </a:cubicBezTo>
                    <a:cubicBezTo>
                      <a:pt x="160" y="206"/>
                      <a:pt x="206" y="160"/>
                      <a:pt x="206" y="103"/>
                    </a:cubicBezTo>
                    <a:cubicBezTo>
                      <a:pt x="206" y="46"/>
                      <a:pt x="160" y="0"/>
                      <a:pt x="103" y="0"/>
                    </a:cubicBezTo>
                    <a:close/>
                    <a:moveTo>
                      <a:pt x="71" y="24"/>
                    </a:moveTo>
                    <a:cubicBezTo>
                      <a:pt x="65" y="32"/>
                      <a:pt x="58" y="44"/>
                      <a:pt x="54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0" y="43"/>
                      <a:pt x="54" y="31"/>
                      <a:pt x="71" y="24"/>
                    </a:cubicBezTo>
                    <a:close/>
                    <a:moveTo>
                      <a:pt x="27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0" y="75"/>
                      <a:pt x="48" y="87"/>
                      <a:pt x="4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88"/>
                      <a:pt x="21" y="76"/>
                      <a:pt x="27" y="65"/>
                    </a:cubicBezTo>
                    <a:close/>
                    <a:moveTo>
                      <a:pt x="28" y="145"/>
                    </a:moveTo>
                    <a:cubicBezTo>
                      <a:pt x="22" y="134"/>
                      <a:pt x="18" y="121"/>
                      <a:pt x="18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22"/>
                      <a:pt x="51" y="134"/>
                      <a:pt x="53" y="145"/>
                    </a:cubicBezTo>
                    <a:lnTo>
                      <a:pt x="28" y="145"/>
                    </a:lnTo>
                    <a:close/>
                    <a:moveTo>
                      <a:pt x="32" y="151"/>
                    </a:moveTo>
                    <a:cubicBezTo>
                      <a:pt x="56" y="151"/>
                      <a:pt x="56" y="151"/>
                      <a:pt x="56" y="151"/>
                    </a:cubicBezTo>
                    <a:cubicBezTo>
                      <a:pt x="60" y="165"/>
                      <a:pt x="67" y="176"/>
                      <a:pt x="73" y="183"/>
                    </a:cubicBezTo>
                    <a:cubicBezTo>
                      <a:pt x="57" y="177"/>
                      <a:pt x="42" y="166"/>
                      <a:pt x="32" y="151"/>
                    </a:cubicBezTo>
                    <a:close/>
                    <a:moveTo>
                      <a:pt x="97" y="188"/>
                    </a:moveTo>
                    <a:cubicBezTo>
                      <a:pt x="89" y="182"/>
                      <a:pt x="77" y="171"/>
                      <a:pt x="69" y="151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88"/>
                    </a:lnTo>
                    <a:close/>
                    <a:moveTo>
                      <a:pt x="97" y="145"/>
                    </a:moveTo>
                    <a:cubicBezTo>
                      <a:pt x="67" y="145"/>
                      <a:pt x="67" y="145"/>
                      <a:pt x="67" y="145"/>
                    </a:cubicBezTo>
                    <a:cubicBezTo>
                      <a:pt x="64" y="135"/>
                      <a:pt x="62" y="122"/>
                      <a:pt x="61" y="108"/>
                    </a:cubicBezTo>
                    <a:cubicBezTo>
                      <a:pt x="97" y="108"/>
                      <a:pt x="97" y="108"/>
                      <a:pt x="97" y="108"/>
                    </a:cubicBezTo>
                    <a:lnTo>
                      <a:pt x="97" y="145"/>
                    </a:lnTo>
                    <a:close/>
                    <a:moveTo>
                      <a:pt x="97" y="101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87"/>
                      <a:pt x="63" y="75"/>
                      <a:pt x="66" y="65"/>
                    </a:cubicBezTo>
                    <a:cubicBezTo>
                      <a:pt x="97" y="65"/>
                      <a:pt x="97" y="65"/>
                      <a:pt x="97" y="65"/>
                    </a:cubicBezTo>
                    <a:lnTo>
                      <a:pt x="97" y="101"/>
                    </a:lnTo>
                    <a:close/>
                    <a:moveTo>
                      <a:pt x="97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75" y="36"/>
                      <a:pt x="87" y="24"/>
                      <a:pt x="96" y="18"/>
                    </a:cubicBezTo>
                    <a:cubicBezTo>
                      <a:pt x="96" y="18"/>
                      <a:pt x="96" y="18"/>
                      <a:pt x="97" y="18"/>
                    </a:cubicBezTo>
                    <a:lnTo>
                      <a:pt x="97" y="58"/>
                    </a:lnTo>
                    <a:close/>
                    <a:moveTo>
                      <a:pt x="179" y="65"/>
                    </a:moveTo>
                    <a:cubicBezTo>
                      <a:pt x="185" y="76"/>
                      <a:pt x="188" y="88"/>
                      <a:pt x="189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87"/>
                      <a:pt x="156" y="75"/>
                      <a:pt x="154" y="65"/>
                    </a:cubicBezTo>
                    <a:lnTo>
                      <a:pt x="179" y="65"/>
                    </a:lnTo>
                    <a:close/>
                    <a:moveTo>
                      <a:pt x="176" y="58"/>
                    </a:moveTo>
                    <a:cubicBezTo>
                      <a:pt x="152" y="58"/>
                      <a:pt x="152" y="58"/>
                      <a:pt x="152" y="58"/>
                    </a:cubicBezTo>
                    <a:cubicBezTo>
                      <a:pt x="147" y="43"/>
                      <a:pt x="141" y="32"/>
                      <a:pt x="134" y="24"/>
                    </a:cubicBezTo>
                    <a:cubicBezTo>
                      <a:pt x="152" y="31"/>
                      <a:pt x="166" y="43"/>
                      <a:pt x="176" y="58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8" y="24"/>
                      <a:pt x="131" y="36"/>
                      <a:pt x="138" y="58"/>
                    </a:cubicBezTo>
                    <a:cubicBezTo>
                      <a:pt x="110" y="58"/>
                      <a:pt x="110" y="58"/>
                      <a:pt x="110" y="58"/>
                    </a:cubicBezTo>
                    <a:lnTo>
                      <a:pt x="110" y="18"/>
                    </a:lnTo>
                    <a:close/>
                    <a:moveTo>
                      <a:pt x="110" y="65"/>
                    </a:move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75"/>
                      <a:pt x="145" y="87"/>
                      <a:pt x="145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lnTo>
                      <a:pt x="110" y="65"/>
                    </a:lnTo>
                    <a:close/>
                    <a:moveTo>
                      <a:pt x="110" y="108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4" y="122"/>
                      <a:pt x="142" y="135"/>
                      <a:pt x="139" y="145"/>
                    </a:cubicBezTo>
                    <a:cubicBezTo>
                      <a:pt x="110" y="145"/>
                      <a:pt x="110" y="145"/>
                      <a:pt x="110" y="145"/>
                    </a:cubicBezTo>
                    <a:lnTo>
                      <a:pt x="110" y="108"/>
                    </a:lnTo>
                    <a:close/>
                    <a:moveTo>
                      <a:pt x="110" y="187"/>
                    </a:move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29" y="171"/>
                      <a:pt x="117" y="182"/>
                      <a:pt x="110" y="187"/>
                    </a:cubicBezTo>
                    <a:close/>
                    <a:moveTo>
                      <a:pt x="133" y="184"/>
                    </a:moveTo>
                    <a:cubicBezTo>
                      <a:pt x="139" y="176"/>
                      <a:pt x="146" y="165"/>
                      <a:pt x="150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4" y="166"/>
                      <a:pt x="150" y="177"/>
                      <a:pt x="133" y="184"/>
                    </a:cubicBezTo>
                    <a:close/>
                    <a:moveTo>
                      <a:pt x="178" y="145"/>
                    </a:move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5" y="134"/>
                      <a:pt x="157" y="122"/>
                      <a:pt x="158" y="10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21"/>
                      <a:pt x="184" y="134"/>
                      <a:pt x="178" y="1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8232775" y="5187950"/>
                <a:ext cx="217488" cy="246063"/>
              </a:xfrm>
              <a:custGeom>
                <a:avLst/>
                <a:gdLst>
                  <a:gd name="T0" fmla="*/ 78 w 181"/>
                  <a:gd name="T1" fmla="*/ 0 h 206"/>
                  <a:gd name="T2" fmla="*/ 0 w 181"/>
                  <a:gd name="T3" fmla="*/ 36 h 206"/>
                  <a:gd name="T4" fmla="*/ 18 w 181"/>
                  <a:gd name="T5" fmla="*/ 41 h 206"/>
                  <a:gd name="T6" fmla="*/ 46 w 181"/>
                  <a:gd name="T7" fmla="*/ 24 h 206"/>
                  <a:gd name="T8" fmla="*/ 32 w 181"/>
                  <a:gd name="T9" fmla="*/ 48 h 206"/>
                  <a:gd name="T10" fmla="*/ 43 w 181"/>
                  <a:gd name="T11" fmla="*/ 56 h 206"/>
                  <a:gd name="T12" fmla="*/ 70 w 181"/>
                  <a:gd name="T13" fmla="*/ 18 h 206"/>
                  <a:gd name="T14" fmla="*/ 71 w 181"/>
                  <a:gd name="T15" fmla="*/ 18 h 206"/>
                  <a:gd name="T16" fmla="*/ 71 w 181"/>
                  <a:gd name="T17" fmla="*/ 58 h 206"/>
                  <a:gd name="T18" fmla="*/ 46 w 181"/>
                  <a:gd name="T19" fmla="*/ 58 h 206"/>
                  <a:gd name="T20" fmla="*/ 53 w 181"/>
                  <a:gd name="T21" fmla="*/ 64 h 206"/>
                  <a:gd name="T22" fmla="*/ 71 w 181"/>
                  <a:gd name="T23" fmla="*/ 64 h 206"/>
                  <a:gd name="T24" fmla="*/ 71 w 181"/>
                  <a:gd name="T25" fmla="*/ 88 h 206"/>
                  <a:gd name="T26" fmla="*/ 84 w 181"/>
                  <a:gd name="T27" fmla="*/ 124 h 206"/>
                  <a:gd name="T28" fmla="*/ 84 w 181"/>
                  <a:gd name="T29" fmla="*/ 107 h 206"/>
                  <a:gd name="T30" fmla="*/ 119 w 181"/>
                  <a:gd name="T31" fmla="*/ 107 h 206"/>
                  <a:gd name="T32" fmla="*/ 113 w 181"/>
                  <a:gd name="T33" fmla="*/ 144 h 206"/>
                  <a:gd name="T34" fmla="*/ 86 w 181"/>
                  <a:gd name="T35" fmla="*/ 144 h 206"/>
                  <a:gd name="T36" fmla="*/ 85 w 181"/>
                  <a:gd name="T37" fmla="*/ 151 h 206"/>
                  <a:gd name="T38" fmla="*/ 111 w 181"/>
                  <a:gd name="T39" fmla="*/ 151 h 206"/>
                  <a:gd name="T40" fmla="*/ 84 w 181"/>
                  <a:gd name="T41" fmla="*/ 187 h 206"/>
                  <a:gd name="T42" fmla="*/ 84 w 181"/>
                  <a:gd name="T43" fmla="*/ 159 h 206"/>
                  <a:gd name="T44" fmla="*/ 65 w 181"/>
                  <a:gd name="T45" fmla="*/ 205 h 206"/>
                  <a:gd name="T46" fmla="*/ 78 w 181"/>
                  <a:gd name="T47" fmla="*/ 206 h 206"/>
                  <a:gd name="T48" fmla="*/ 181 w 181"/>
                  <a:gd name="T49" fmla="*/ 103 h 206"/>
                  <a:gd name="T50" fmla="*/ 78 w 181"/>
                  <a:gd name="T51" fmla="*/ 0 h 206"/>
                  <a:gd name="T52" fmla="*/ 154 w 181"/>
                  <a:gd name="T53" fmla="*/ 64 h 206"/>
                  <a:gd name="T54" fmla="*/ 163 w 181"/>
                  <a:gd name="T55" fmla="*/ 101 h 206"/>
                  <a:gd name="T56" fmla="*/ 132 w 181"/>
                  <a:gd name="T57" fmla="*/ 101 h 206"/>
                  <a:gd name="T58" fmla="*/ 128 w 181"/>
                  <a:gd name="T59" fmla="*/ 64 h 206"/>
                  <a:gd name="T60" fmla="*/ 154 w 181"/>
                  <a:gd name="T61" fmla="*/ 64 h 206"/>
                  <a:gd name="T62" fmla="*/ 150 w 181"/>
                  <a:gd name="T63" fmla="*/ 58 h 206"/>
                  <a:gd name="T64" fmla="*/ 126 w 181"/>
                  <a:gd name="T65" fmla="*/ 58 h 206"/>
                  <a:gd name="T66" fmla="*/ 109 w 181"/>
                  <a:gd name="T67" fmla="*/ 23 h 206"/>
                  <a:gd name="T68" fmla="*/ 150 w 181"/>
                  <a:gd name="T69" fmla="*/ 58 h 206"/>
                  <a:gd name="T70" fmla="*/ 84 w 181"/>
                  <a:gd name="T71" fmla="*/ 18 h 206"/>
                  <a:gd name="T72" fmla="*/ 85 w 181"/>
                  <a:gd name="T73" fmla="*/ 18 h 206"/>
                  <a:gd name="T74" fmla="*/ 113 w 181"/>
                  <a:gd name="T75" fmla="*/ 58 h 206"/>
                  <a:gd name="T76" fmla="*/ 84 w 181"/>
                  <a:gd name="T77" fmla="*/ 58 h 206"/>
                  <a:gd name="T78" fmla="*/ 84 w 181"/>
                  <a:gd name="T79" fmla="*/ 18 h 206"/>
                  <a:gd name="T80" fmla="*/ 84 w 181"/>
                  <a:gd name="T81" fmla="*/ 101 h 206"/>
                  <a:gd name="T82" fmla="*/ 84 w 181"/>
                  <a:gd name="T83" fmla="*/ 64 h 206"/>
                  <a:gd name="T84" fmla="*/ 115 w 181"/>
                  <a:gd name="T85" fmla="*/ 64 h 206"/>
                  <a:gd name="T86" fmla="*/ 119 w 181"/>
                  <a:gd name="T87" fmla="*/ 101 h 206"/>
                  <a:gd name="T88" fmla="*/ 84 w 181"/>
                  <a:gd name="T89" fmla="*/ 101 h 206"/>
                  <a:gd name="T90" fmla="*/ 107 w 181"/>
                  <a:gd name="T91" fmla="*/ 183 h 206"/>
                  <a:gd name="T92" fmla="*/ 125 w 181"/>
                  <a:gd name="T93" fmla="*/ 151 h 206"/>
                  <a:gd name="T94" fmla="*/ 148 w 181"/>
                  <a:gd name="T95" fmla="*/ 151 h 206"/>
                  <a:gd name="T96" fmla="*/ 107 w 181"/>
                  <a:gd name="T97" fmla="*/ 183 h 206"/>
                  <a:gd name="T98" fmla="*/ 152 w 181"/>
                  <a:gd name="T99" fmla="*/ 144 h 206"/>
                  <a:gd name="T100" fmla="*/ 127 w 181"/>
                  <a:gd name="T101" fmla="*/ 144 h 206"/>
                  <a:gd name="T102" fmla="*/ 132 w 181"/>
                  <a:gd name="T103" fmla="*/ 107 h 206"/>
                  <a:gd name="T104" fmla="*/ 163 w 181"/>
                  <a:gd name="T105" fmla="*/ 107 h 206"/>
                  <a:gd name="T106" fmla="*/ 152 w 181"/>
                  <a:gd name="T107" fmla="*/ 14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" h="206">
                    <a:moveTo>
                      <a:pt x="78" y="0"/>
                    </a:moveTo>
                    <a:cubicBezTo>
                      <a:pt x="46" y="0"/>
                      <a:pt x="18" y="14"/>
                      <a:pt x="0" y="36"/>
                    </a:cubicBezTo>
                    <a:cubicBezTo>
                      <a:pt x="6" y="37"/>
                      <a:pt x="12" y="39"/>
                      <a:pt x="18" y="41"/>
                    </a:cubicBezTo>
                    <a:cubicBezTo>
                      <a:pt x="26" y="34"/>
                      <a:pt x="36" y="28"/>
                      <a:pt x="46" y="24"/>
                    </a:cubicBezTo>
                    <a:cubicBezTo>
                      <a:pt x="41" y="30"/>
                      <a:pt x="36" y="38"/>
                      <a:pt x="32" y="48"/>
                    </a:cubicBezTo>
                    <a:cubicBezTo>
                      <a:pt x="36" y="50"/>
                      <a:pt x="40" y="53"/>
                      <a:pt x="43" y="56"/>
                    </a:cubicBezTo>
                    <a:cubicBezTo>
                      <a:pt x="51" y="35"/>
                      <a:pt x="62" y="24"/>
                      <a:pt x="70" y="18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60"/>
                      <a:pt x="51" y="62"/>
                      <a:pt x="53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8" y="99"/>
                      <a:pt x="82" y="111"/>
                      <a:pt x="84" y="124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22"/>
                      <a:pt x="117" y="134"/>
                      <a:pt x="113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7"/>
                      <a:pt x="85" y="149"/>
                      <a:pt x="85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3" y="171"/>
                      <a:pt x="92" y="182"/>
                      <a:pt x="84" y="187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76"/>
                      <a:pt x="75" y="192"/>
                      <a:pt x="65" y="205"/>
                    </a:cubicBezTo>
                    <a:cubicBezTo>
                      <a:pt x="69" y="206"/>
                      <a:pt x="73" y="206"/>
                      <a:pt x="78" y="206"/>
                    </a:cubicBezTo>
                    <a:cubicBezTo>
                      <a:pt x="135" y="206"/>
                      <a:pt x="181" y="160"/>
                      <a:pt x="181" y="103"/>
                    </a:cubicBezTo>
                    <a:cubicBezTo>
                      <a:pt x="181" y="46"/>
                      <a:pt x="135" y="0"/>
                      <a:pt x="78" y="0"/>
                    </a:cubicBezTo>
                    <a:close/>
                    <a:moveTo>
                      <a:pt x="154" y="64"/>
                    </a:moveTo>
                    <a:cubicBezTo>
                      <a:pt x="160" y="75"/>
                      <a:pt x="163" y="88"/>
                      <a:pt x="163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2" y="87"/>
                      <a:pt x="131" y="75"/>
                      <a:pt x="128" y="64"/>
                    </a:cubicBezTo>
                    <a:lnTo>
                      <a:pt x="154" y="64"/>
                    </a:lnTo>
                    <a:close/>
                    <a:moveTo>
                      <a:pt x="150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2" y="43"/>
                      <a:pt x="116" y="32"/>
                      <a:pt x="109" y="23"/>
                    </a:cubicBezTo>
                    <a:cubicBezTo>
                      <a:pt x="126" y="30"/>
                      <a:pt x="141" y="42"/>
                      <a:pt x="150" y="58"/>
                    </a:cubicBezTo>
                    <a:close/>
                    <a:moveTo>
                      <a:pt x="84" y="18"/>
                    </a:moveTo>
                    <a:cubicBezTo>
                      <a:pt x="85" y="18"/>
                      <a:pt x="85" y="18"/>
                      <a:pt x="85" y="18"/>
                    </a:cubicBezTo>
                    <a:cubicBezTo>
                      <a:pt x="93" y="24"/>
                      <a:pt x="105" y="36"/>
                      <a:pt x="113" y="58"/>
                    </a:cubicBezTo>
                    <a:cubicBezTo>
                      <a:pt x="84" y="58"/>
                      <a:pt x="84" y="58"/>
                      <a:pt x="84" y="58"/>
                    </a:cubicBezTo>
                    <a:lnTo>
                      <a:pt x="84" y="18"/>
                    </a:lnTo>
                    <a:close/>
                    <a:moveTo>
                      <a:pt x="84" y="101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7" y="75"/>
                      <a:pt x="119" y="87"/>
                      <a:pt x="119" y="101"/>
                    </a:cubicBezTo>
                    <a:lnTo>
                      <a:pt x="84" y="101"/>
                    </a:lnTo>
                    <a:close/>
                    <a:moveTo>
                      <a:pt x="107" y="183"/>
                    </a:moveTo>
                    <a:cubicBezTo>
                      <a:pt x="114" y="175"/>
                      <a:pt x="120" y="165"/>
                      <a:pt x="125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38" y="165"/>
                      <a:pt x="124" y="177"/>
                      <a:pt x="107" y="183"/>
                    </a:cubicBezTo>
                    <a:close/>
                    <a:moveTo>
                      <a:pt x="152" y="144"/>
                    </a:moveTo>
                    <a:cubicBezTo>
                      <a:pt x="127" y="144"/>
                      <a:pt x="127" y="144"/>
                      <a:pt x="127" y="144"/>
                    </a:cubicBezTo>
                    <a:cubicBezTo>
                      <a:pt x="130" y="134"/>
                      <a:pt x="132" y="122"/>
                      <a:pt x="13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21"/>
                      <a:pt x="159" y="133"/>
                      <a:pt x="152" y="14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7658100" y="5180013"/>
                <a:ext cx="195263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3 w 164"/>
                  <a:gd name="T13" fmla="*/ 37 h 255"/>
                  <a:gd name="T14" fmla="*/ 48 w 164"/>
                  <a:gd name="T15" fmla="*/ 127 h 255"/>
                  <a:gd name="T16" fmla="*/ 83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3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3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7861300" y="5180013"/>
                <a:ext cx="193675" cy="295275"/>
              </a:xfrm>
              <a:custGeom>
                <a:avLst/>
                <a:gdLst>
                  <a:gd name="T0" fmla="*/ 0 w 162"/>
                  <a:gd name="T1" fmla="*/ 246 h 246"/>
                  <a:gd name="T2" fmla="*/ 72 w 162"/>
                  <a:gd name="T3" fmla="*/ 128 h 246"/>
                  <a:gd name="T4" fmla="*/ 116 w 162"/>
                  <a:gd name="T5" fmla="*/ 71 h 246"/>
                  <a:gd name="T6" fmla="*/ 83 w 162"/>
                  <a:gd name="T7" fmla="*/ 40 h 246"/>
                  <a:gd name="T8" fmla="*/ 48 w 162"/>
                  <a:gd name="T9" fmla="*/ 82 h 246"/>
                  <a:gd name="T10" fmla="*/ 3 w 162"/>
                  <a:gd name="T11" fmla="*/ 82 h 246"/>
                  <a:gd name="T12" fmla="*/ 81 w 162"/>
                  <a:gd name="T13" fmla="*/ 0 h 246"/>
                  <a:gd name="T14" fmla="*/ 162 w 162"/>
                  <a:gd name="T15" fmla="*/ 69 h 246"/>
                  <a:gd name="T16" fmla="*/ 93 w 162"/>
                  <a:gd name="T17" fmla="*/ 163 h 246"/>
                  <a:gd name="T18" fmla="*/ 59 w 162"/>
                  <a:gd name="T19" fmla="*/ 206 h 246"/>
                  <a:gd name="T20" fmla="*/ 162 w 162"/>
                  <a:gd name="T21" fmla="*/ 206 h 246"/>
                  <a:gd name="T22" fmla="*/ 162 w 162"/>
                  <a:gd name="T23" fmla="*/ 246 h 246"/>
                  <a:gd name="T24" fmla="*/ 0 w 162"/>
                  <a:gd name="T2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46">
                    <a:moveTo>
                      <a:pt x="0" y="246"/>
                    </a:moveTo>
                    <a:cubicBezTo>
                      <a:pt x="0" y="202"/>
                      <a:pt x="10" y="172"/>
                      <a:pt x="72" y="128"/>
                    </a:cubicBezTo>
                    <a:cubicBezTo>
                      <a:pt x="106" y="103"/>
                      <a:pt x="116" y="91"/>
                      <a:pt x="116" y="71"/>
                    </a:cubicBezTo>
                    <a:cubicBezTo>
                      <a:pt x="116" y="47"/>
                      <a:pt x="101" y="40"/>
                      <a:pt x="83" y="40"/>
                    </a:cubicBezTo>
                    <a:cubicBezTo>
                      <a:pt x="62" y="40"/>
                      <a:pt x="48" y="50"/>
                      <a:pt x="48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31"/>
                      <a:pt x="32" y="0"/>
                      <a:pt x="81" y="0"/>
                    </a:cubicBezTo>
                    <a:cubicBezTo>
                      <a:pt x="129" y="0"/>
                      <a:pt x="162" y="22"/>
                      <a:pt x="162" y="69"/>
                    </a:cubicBezTo>
                    <a:cubicBezTo>
                      <a:pt x="162" y="106"/>
                      <a:pt x="144" y="127"/>
                      <a:pt x="93" y="163"/>
                    </a:cubicBezTo>
                    <a:cubicBezTo>
                      <a:pt x="74" y="176"/>
                      <a:pt x="60" y="194"/>
                      <a:pt x="59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2" y="246"/>
                      <a:pt x="162" y="246"/>
                      <a:pt x="162" y="246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Rectangle 39"/>
              <p:cNvSpPr>
                <a:spLocks noChangeArrowheads="1"/>
              </p:cNvSpPr>
              <p:nvPr/>
            </p:nvSpPr>
            <p:spPr bwMode="auto">
              <a:xfrm>
                <a:off x="7680325" y="552132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0" name="文本框 125"/>
            <p:cNvSpPr txBox="1"/>
            <p:nvPr/>
          </p:nvSpPr>
          <p:spPr>
            <a:xfrm>
              <a:off x="5005090" y="5070080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39510" y="3203529"/>
            <a:ext cx="988048" cy="988048"/>
            <a:chOff x="3686849" y="3504273"/>
            <a:chExt cx="1317397" cy="1317397"/>
          </a:xfrm>
        </p:grpSpPr>
        <p:sp>
          <p:nvSpPr>
            <p:cNvPr id="37" name="椭圆 36"/>
            <p:cNvSpPr/>
            <p:nvPr/>
          </p:nvSpPr>
          <p:spPr>
            <a:xfrm>
              <a:off x="3686849" y="3504273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4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030549" y="3682544"/>
              <a:ext cx="684634" cy="308432"/>
              <a:chOff x="6365875" y="3994150"/>
              <a:chExt cx="785813" cy="354013"/>
            </a:xfrm>
          </p:grpSpPr>
          <p:sp>
            <p:nvSpPr>
              <p:cNvPr id="40" name="Oval 23"/>
              <p:cNvSpPr>
                <a:spLocks noChangeArrowheads="1"/>
              </p:cNvSpPr>
              <p:nvPr/>
            </p:nvSpPr>
            <p:spPr bwMode="auto">
              <a:xfrm>
                <a:off x="6897687" y="4006850"/>
                <a:ext cx="122238" cy="12065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1" name="Freeform 24"/>
              <p:cNvSpPr>
                <a:spLocks noEditPoints="1"/>
              </p:cNvSpPr>
              <p:nvPr/>
            </p:nvSpPr>
            <p:spPr bwMode="auto">
              <a:xfrm>
                <a:off x="6981825" y="4143375"/>
                <a:ext cx="111125" cy="142875"/>
              </a:xfrm>
              <a:custGeom>
                <a:avLst/>
                <a:gdLst>
                  <a:gd name="T0" fmla="*/ 76 w 92"/>
                  <a:gd name="T1" fmla="*/ 32 h 119"/>
                  <a:gd name="T2" fmla="*/ 37 w 92"/>
                  <a:gd name="T3" fmla="*/ 0 h 119"/>
                  <a:gd name="T4" fmla="*/ 26 w 92"/>
                  <a:gd name="T5" fmla="*/ 0 h 119"/>
                  <a:gd name="T6" fmla="*/ 0 w 92"/>
                  <a:gd name="T7" fmla="*/ 119 h 119"/>
                  <a:gd name="T8" fmla="*/ 92 w 92"/>
                  <a:gd name="T9" fmla="*/ 118 h 119"/>
                  <a:gd name="T10" fmla="*/ 76 w 92"/>
                  <a:gd name="T11" fmla="*/ 32 h 119"/>
                  <a:gd name="T12" fmla="*/ 61 w 92"/>
                  <a:gd name="T13" fmla="*/ 65 h 119"/>
                  <a:gd name="T14" fmla="*/ 27 w 92"/>
                  <a:gd name="T15" fmla="*/ 65 h 119"/>
                  <a:gd name="T16" fmla="*/ 27 w 92"/>
                  <a:gd name="T17" fmla="*/ 58 h 119"/>
                  <a:gd name="T18" fmla="*/ 61 w 92"/>
                  <a:gd name="T19" fmla="*/ 58 h 119"/>
                  <a:gd name="T20" fmla="*/ 61 w 92"/>
                  <a:gd name="T21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19">
                    <a:moveTo>
                      <a:pt x="76" y="32"/>
                    </a:moveTo>
                    <a:cubicBezTo>
                      <a:pt x="69" y="10"/>
                      <a:pt x="58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2" y="118"/>
                      <a:pt x="92" y="118"/>
                      <a:pt x="92" y="118"/>
                    </a:cubicBezTo>
                    <a:lnTo>
                      <a:pt x="76" y="32"/>
                    </a:lnTo>
                    <a:close/>
                    <a:moveTo>
                      <a:pt x="61" y="65"/>
                    </a:move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2" name="Freeform 25"/>
              <p:cNvSpPr>
                <a:spLocks/>
              </p:cNvSpPr>
              <p:nvPr/>
            </p:nvSpPr>
            <p:spPr bwMode="auto">
              <a:xfrm>
                <a:off x="6826250" y="4143375"/>
                <a:ext cx="111125" cy="142875"/>
              </a:xfrm>
              <a:custGeom>
                <a:avLst/>
                <a:gdLst>
                  <a:gd name="T0" fmla="*/ 55 w 93"/>
                  <a:gd name="T1" fmla="*/ 0 h 119"/>
                  <a:gd name="T2" fmla="*/ 66 w 93"/>
                  <a:gd name="T3" fmla="*/ 0 h 119"/>
                  <a:gd name="T4" fmla="*/ 93 w 93"/>
                  <a:gd name="T5" fmla="*/ 119 h 119"/>
                  <a:gd name="T6" fmla="*/ 0 w 93"/>
                  <a:gd name="T7" fmla="*/ 118 h 119"/>
                  <a:gd name="T8" fmla="*/ 16 w 93"/>
                  <a:gd name="T9" fmla="*/ 32 h 119"/>
                  <a:gd name="T10" fmla="*/ 55 w 9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9">
                    <a:moveTo>
                      <a:pt x="55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3" y="10"/>
                      <a:pt x="34" y="0"/>
                      <a:pt x="55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6929437" y="4141788"/>
                <a:ext cx="57150" cy="142875"/>
              </a:xfrm>
              <a:custGeom>
                <a:avLst/>
                <a:gdLst>
                  <a:gd name="T0" fmla="*/ 16 w 36"/>
                  <a:gd name="T1" fmla="*/ 0 h 90"/>
                  <a:gd name="T2" fmla="*/ 0 w 36"/>
                  <a:gd name="T3" fmla="*/ 27 h 90"/>
                  <a:gd name="T4" fmla="*/ 14 w 36"/>
                  <a:gd name="T5" fmla="*/ 90 h 90"/>
                  <a:gd name="T6" fmla="*/ 22 w 36"/>
                  <a:gd name="T7" fmla="*/ 90 h 90"/>
                  <a:gd name="T8" fmla="*/ 36 w 36"/>
                  <a:gd name="T9" fmla="*/ 26 h 90"/>
                  <a:gd name="T10" fmla="*/ 16 w 36"/>
                  <a:gd name="T1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0">
                    <a:moveTo>
                      <a:pt x="16" y="0"/>
                    </a:moveTo>
                    <a:lnTo>
                      <a:pt x="0" y="27"/>
                    </a:lnTo>
                    <a:lnTo>
                      <a:pt x="14" y="90"/>
                    </a:lnTo>
                    <a:lnTo>
                      <a:pt x="22" y="90"/>
                    </a:lnTo>
                    <a:lnTo>
                      <a:pt x="36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4" name="Freeform 27"/>
              <p:cNvSpPr>
                <a:spLocks noEditPoints="1"/>
              </p:cNvSpPr>
              <p:nvPr/>
            </p:nvSpPr>
            <p:spPr bwMode="auto">
              <a:xfrm>
                <a:off x="6424612" y="3994150"/>
                <a:ext cx="196850" cy="304800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2 w 164"/>
                  <a:gd name="T13" fmla="*/ 37 h 255"/>
                  <a:gd name="T14" fmla="*/ 48 w 164"/>
                  <a:gd name="T15" fmla="*/ 127 h 255"/>
                  <a:gd name="T16" fmla="*/ 82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29" y="0"/>
                      <a:pt x="81" y="0"/>
                    </a:cubicBezTo>
                    <a:cubicBezTo>
                      <a:pt x="132" y="0"/>
                      <a:pt x="164" y="36"/>
                      <a:pt x="164" y="125"/>
                    </a:cubicBezTo>
                    <a:cubicBezTo>
                      <a:pt x="164" y="214"/>
                      <a:pt x="132" y="255"/>
                      <a:pt x="81" y="255"/>
                    </a:cubicBezTo>
                    <a:cubicBezTo>
                      <a:pt x="29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2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2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6627812" y="4002088"/>
                <a:ext cx="115888" cy="287338"/>
              </a:xfrm>
              <a:custGeom>
                <a:avLst/>
                <a:gdLst>
                  <a:gd name="T0" fmla="*/ 49 w 96"/>
                  <a:gd name="T1" fmla="*/ 239 h 239"/>
                  <a:gd name="T2" fmla="*/ 49 w 96"/>
                  <a:gd name="T3" fmla="*/ 74 h 239"/>
                  <a:gd name="T4" fmla="*/ 0 w 96"/>
                  <a:gd name="T5" fmla="*/ 74 h 239"/>
                  <a:gd name="T6" fmla="*/ 0 w 96"/>
                  <a:gd name="T7" fmla="*/ 42 h 239"/>
                  <a:gd name="T8" fmla="*/ 58 w 96"/>
                  <a:gd name="T9" fmla="*/ 0 h 239"/>
                  <a:gd name="T10" fmla="*/ 96 w 96"/>
                  <a:gd name="T11" fmla="*/ 0 h 239"/>
                  <a:gd name="T12" fmla="*/ 96 w 96"/>
                  <a:gd name="T13" fmla="*/ 239 h 239"/>
                  <a:gd name="T14" fmla="*/ 49 w 96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9">
                    <a:moveTo>
                      <a:pt x="49" y="239"/>
                    </a:moveTo>
                    <a:cubicBezTo>
                      <a:pt x="49" y="74"/>
                      <a:pt x="49" y="74"/>
                      <a:pt x="4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41" y="42"/>
                      <a:pt x="55" y="28"/>
                      <a:pt x="5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239"/>
                      <a:pt x="96" y="239"/>
                      <a:pt x="96" y="239"/>
                    </a:cubicBezTo>
                    <a:lnTo>
                      <a:pt x="49" y="2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46" name="Rectangle 29"/>
              <p:cNvSpPr>
                <a:spLocks noChangeArrowheads="1"/>
              </p:cNvSpPr>
              <p:nvPr/>
            </p:nvSpPr>
            <p:spPr bwMode="auto">
              <a:xfrm>
                <a:off x="6365875" y="4338638"/>
                <a:ext cx="7858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39" name="文本框 126"/>
            <p:cNvSpPr txBox="1"/>
            <p:nvPr/>
          </p:nvSpPr>
          <p:spPr>
            <a:xfrm>
              <a:off x="3868493" y="4006213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604607" y="3031061"/>
            <a:ext cx="988048" cy="988048"/>
            <a:chOff x="7373645" y="3274315"/>
            <a:chExt cx="1317397" cy="1317397"/>
          </a:xfrm>
        </p:grpSpPr>
        <p:sp>
          <p:nvSpPr>
            <p:cNvPr id="48" name="椭圆 47"/>
            <p:cNvSpPr/>
            <p:nvPr/>
          </p:nvSpPr>
          <p:spPr>
            <a:xfrm>
              <a:off x="7373645" y="3274315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666707" y="3437737"/>
              <a:ext cx="715062" cy="308432"/>
              <a:chOff x="10539412" y="3713163"/>
              <a:chExt cx="820738" cy="354013"/>
            </a:xfrm>
          </p:grpSpPr>
          <p:sp>
            <p:nvSpPr>
              <p:cNvPr id="62" name="Freeform 40"/>
              <p:cNvSpPr>
                <a:spLocks noEditPoints="1"/>
              </p:cNvSpPr>
              <p:nvPr/>
            </p:nvSpPr>
            <p:spPr bwMode="auto">
              <a:xfrm>
                <a:off x="11082337" y="3727450"/>
                <a:ext cx="277813" cy="276225"/>
              </a:xfrm>
              <a:custGeom>
                <a:avLst/>
                <a:gdLst>
                  <a:gd name="T0" fmla="*/ 116 w 231"/>
                  <a:gd name="T1" fmla="*/ 0 h 231"/>
                  <a:gd name="T2" fmla="*/ 0 w 231"/>
                  <a:gd name="T3" fmla="*/ 116 h 231"/>
                  <a:gd name="T4" fmla="*/ 116 w 231"/>
                  <a:gd name="T5" fmla="*/ 231 h 231"/>
                  <a:gd name="T6" fmla="*/ 231 w 231"/>
                  <a:gd name="T7" fmla="*/ 116 h 231"/>
                  <a:gd name="T8" fmla="*/ 116 w 231"/>
                  <a:gd name="T9" fmla="*/ 0 h 231"/>
                  <a:gd name="T10" fmla="*/ 116 w 231"/>
                  <a:gd name="T11" fmla="*/ 212 h 231"/>
                  <a:gd name="T12" fmla="*/ 20 w 231"/>
                  <a:gd name="T13" fmla="*/ 116 h 231"/>
                  <a:gd name="T14" fmla="*/ 116 w 231"/>
                  <a:gd name="T15" fmla="*/ 20 h 231"/>
                  <a:gd name="T16" fmla="*/ 212 w 231"/>
                  <a:gd name="T17" fmla="*/ 116 h 231"/>
                  <a:gd name="T18" fmla="*/ 116 w 231"/>
                  <a:gd name="T19" fmla="*/ 2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79"/>
                      <a:pt x="52" y="231"/>
                      <a:pt x="116" y="231"/>
                    </a:cubicBezTo>
                    <a:cubicBezTo>
                      <a:pt x="179" y="231"/>
                      <a:pt x="231" y="179"/>
                      <a:pt x="231" y="116"/>
                    </a:cubicBezTo>
                    <a:cubicBezTo>
                      <a:pt x="231" y="52"/>
                      <a:pt x="179" y="0"/>
                      <a:pt x="116" y="0"/>
                    </a:cubicBezTo>
                    <a:close/>
                    <a:moveTo>
                      <a:pt x="116" y="212"/>
                    </a:moveTo>
                    <a:cubicBezTo>
                      <a:pt x="63" y="212"/>
                      <a:pt x="20" y="169"/>
                      <a:pt x="20" y="116"/>
                    </a:cubicBezTo>
                    <a:cubicBezTo>
                      <a:pt x="20" y="63"/>
                      <a:pt x="63" y="20"/>
                      <a:pt x="116" y="20"/>
                    </a:cubicBezTo>
                    <a:cubicBezTo>
                      <a:pt x="169" y="20"/>
                      <a:pt x="212" y="63"/>
                      <a:pt x="212" y="116"/>
                    </a:cubicBezTo>
                    <a:cubicBezTo>
                      <a:pt x="212" y="169"/>
                      <a:pt x="169" y="212"/>
                      <a:pt x="116" y="21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11171237" y="3792538"/>
                <a:ext cx="114300" cy="88900"/>
              </a:xfrm>
              <a:custGeom>
                <a:avLst/>
                <a:gdLst>
                  <a:gd name="T0" fmla="*/ 94 w 96"/>
                  <a:gd name="T1" fmla="*/ 2 h 73"/>
                  <a:gd name="T2" fmla="*/ 86 w 96"/>
                  <a:gd name="T3" fmla="*/ 3 h 73"/>
                  <a:gd name="T4" fmla="*/ 41 w 96"/>
                  <a:gd name="T5" fmla="*/ 60 h 73"/>
                  <a:gd name="T6" fmla="*/ 9 w 96"/>
                  <a:gd name="T7" fmla="*/ 43 h 73"/>
                  <a:gd name="T8" fmla="*/ 1 w 96"/>
                  <a:gd name="T9" fmla="*/ 46 h 73"/>
                  <a:gd name="T10" fmla="*/ 4 w 96"/>
                  <a:gd name="T11" fmla="*/ 53 h 73"/>
                  <a:gd name="T12" fmla="*/ 39 w 96"/>
                  <a:gd name="T13" fmla="*/ 71 h 73"/>
                  <a:gd name="T14" fmla="*/ 39 w 96"/>
                  <a:gd name="T15" fmla="*/ 71 h 73"/>
                  <a:gd name="T16" fmla="*/ 47 w 96"/>
                  <a:gd name="T17" fmla="*/ 70 h 73"/>
                  <a:gd name="T18" fmla="*/ 95 w 96"/>
                  <a:gd name="T19" fmla="*/ 10 h 73"/>
                  <a:gd name="T20" fmla="*/ 94 w 96"/>
                  <a:gd name="T21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73">
                    <a:moveTo>
                      <a:pt x="94" y="2"/>
                    </a:moveTo>
                    <a:cubicBezTo>
                      <a:pt x="91" y="0"/>
                      <a:pt x="88" y="1"/>
                      <a:pt x="86" y="3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2"/>
                      <a:pt x="3" y="43"/>
                      <a:pt x="1" y="46"/>
                    </a:cubicBezTo>
                    <a:cubicBezTo>
                      <a:pt x="0" y="48"/>
                      <a:pt x="1" y="52"/>
                      <a:pt x="4" y="5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1" y="73"/>
                      <a:pt x="45" y="73"/>
                      <a:pt x="47" y="7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6" y="8"/>
                      <a:pt x="96" y="4"/>
                      <a:pt x="94" y="2"/>
                    </a:cubicBez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Freeform 42"/>
              <p:cNvSpPr>
                <a:spLocks/>
              </p:cNvSpPr>
              <p:nvPr/>
            </p:nvSpPr>
            <p:spPr bwMode="auto">
              <a:xfrm>
                <a:off x="11303000" y="3860800"/>
                <a:ext cx="25400" cy="12700"/>
              </a:xfrm>
              <a:custGeom>
                <a:avLst/>
                <a:gdLst>
                  <a:gd name="T0" fmla="*/ 6 w 21"/>
                  <a:gd name="T1" fmla="*/ 11 h 11"/>
                  <a:gd name="T2" fmla="*/ 0 w 21"/>
                  <a:gd name="T3" fmla="*/ 6 h 11"/>
                  <a:gd name="T4" fmla="*/ 6 w 21"/>
                  <a:gd name="T5" fmla="*/ 0 h 11"/>
                  <a:gd name="T6" fmla="*/ 15 w 21"/>
                  <a:gd name="T7" fmla="*/ 0 h 11"/>
                  <a:gd name="T8" fmla="*/ 21 w 21"/>
                  <a:gd name="T9" fmla="*/ 6 h 11"/>
                  <a:gd name="T10" fmla="*/ 15 w 21"/>
                  <a:gd name="T11" fmla="*/ 11 h 11"/>
                  <a:gd name="T12" fmla="*/ 6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3"/>
                      <a:pt x="21" y="6"/>
                    </a:cubicBezTo>
                    <a:cubicBezTo>
                      <a:pt x="21" y="9"/>
                      <a:pt x="18" y="11"/>
                      <a:pt x="15" y="11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11114087" y="3857625"/>
                <a:ext cx="23813" cy="14288"/>
              </a:xfrm>
              <a:custGeom>
                <a:avLst/>
                <a:gdLst>
                  <a:gd name="T0" fmla="*/ 5 w 20"/>
                  <a:gd name="T1" fmla="*/ 11 h 11"/>
                  <a:gd name="T2" fmla="*/ 0 w 20"/>
                  <a:gd name="T3" fmla="*/ 6 h 11"/>
                  <a:gd name="T4" fmla="*/ 5 w 20"/>
                  <a:gd name="T5" fmla="*/ 0 h 11"/>
                  <a:gd name="T6" fmla="*/ 15 w 20"/>
                  <a:gd name="T7" fmla="*/ 0 h 11"/>
                  <a:gd name="T8" fmla="*/ 20 w 20"/>
                  <a:gd name="T9" fmla="*/ 6 h 11"/>
                  <a:gd name="T10" fmla="*/ 15 w 20"/>
                  <a:gd name="T11" fmla="*/ 11 h 11"/>
                  <a:gd name="T12" fmla="*/ 5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0" y="3"/>
                      <a:pt x="20" y="6"/>
                    </a:cubicBezTo>
                    <a:cubicBezTo>
                      <a:pt x="20" y="9"/>
                      <a:pt x="18" y="11"/>
                      <a:pt x="15" y="11"/>
                    </a:cubicBez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11212512" y="3948113"/>
                <a:ext cx="12700" cy="25400"/>
              </a:xfrm>
              <a:custGeom>
                <a:avLst/>
                <a:gdLst>
                  <a:gd name="T0" fmla="*/ 0 w 11"/>
                  <a:gd name="T1" fmla="*/ 5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5 h 21"/>
                  <a:gd name="T8" fmla="*/ 6 w 11"/>
                  <a:gd name="T9" fmla="*/ 21 h 21"/>
                  <a:gd name="T10" fmla="*/ 0 w 11"/>
                  <a:gd name="T11" fmla="*/ 15 h 21"/>
                  <a:gd name="T12" fmla="*/ 0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9" y="21"/>
                      <a:pt x="6" y="21"/>
                    </a:cubicBezTo>
                    <a:cubicBezTo>
                      <a:pt x="3" y="21"/>
                      <a:pt x="0" y="18"/>
                      <a:pt x="0" y="15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11215687" y="3757613"/>
                <a:ext cx="12700" cy="25400"/>
              </a:xfrm>
              <a:custGeom>
                <a:avLst/>
                <a:gdLst>
                  <a:gd name="T0" fmla="*/ 0 w 11"/>
                  <a:gd name="T1" fmla="*/ 6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6 h 21"/>
                  <a:gd name="T8" fmla="*/ 6 w 11"/>
                  <a:gd name="T9" fmla="*/ 21 h 21"/>
                  <a:gd name="T10" fmla="*/ 0 w 11"/>
                  <a:gd name="T11" fmla="*/ 16 h 21"/>
                  <a:gd name="T12" fmla="*/ 0 w 11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1"/>
                      <a:pt x="11" y="3"/>
                      <a:pt x="11" y="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9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8" name="Freeform 46"/>
              <p:cNvSpPr>
                <a:spLocks noEditPoints="1"/>
              </p:cNvSpPr>
              <p:nvPr/>
            </p:nvSpPr>
            <p:spPr bwMode="auto">
              <a:xfrm>
                <a:off x="10539412" y="371316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6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8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7"/>
                      <a:pt x="30" y="0"/>
                      <a:pt x="81" y="0"/>
                    </a:cubicBezTo>
                    <a:cubicBezTo>
                      <a:pt x="133" y="0"/>
                      <a:pt x="164" y="37"/>
                      <a:pt x="164" y="126"/>
                    </a:cubicBezTo>
                    <a:cubicBezTo>
                      <a:pt x="164" y="215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2"/>
                      <a:pt x="105" y="38"/>
                      <a:pt x="83" y="38"/>
                    </a:cubicBezTo>
                    <a:cubicBezTo>
                      <a:pt x="60" y="38"/>
                      <a:pt x="49" y="61"/>
                      <a:pt x="49" y="127"/>
                    </a:cubicBezTo>
                    <a:cubicBezTo>
                      <a:pt x="49" y="194"/>
                      <a:pt x="60" y="217"/>
                      <a:pt x="83" y="217"/>
                    </a:cubicBezTo>
                    <a:cubicBezTo>
                      <a:pt x="105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9" name="Freeform 47"/>
              <p:cNvSpPr>
                <a:spLocks noEditPoints="1"/>
              </p:cNvSpPr>
              <p:nvPr/>
            </p:nvSpPr>
            <p:spPr bwMode="auto">
              <a:xfrm>
                <a:off x="10744200" y="3722688"/>
                <a:ext cx="200025" cy="285750"/>
              </a:xfrm>
              <a:custGeom>
                <a:avLst/>
                <a:gdLst>
                  <a:gd name="T0" fmla="*/ 70 w 126"/>
                  <a:gd name="T1" fmla="*/ 180 h 180"/>
                  <a:gd name="T2" fmla="*/ 70 w 126"/>
                  <a:gd name="T3" fmla="*/ 141 h 180"/>
                  <a:gd name="T4" fmla="*/ 0 w 126"/>
                  <a:gd name="T5" fmla="*/ 141 h 180"/>
                  <a:gd name="T6" fmla="*/ 0 w 126"/>
                  <a:gd name="T7" fmla="*/ 110 h 180"/>
                  <a:gd name="T8" fmla="*/ 65 w 126"/>
                  <a:gd name="T9" fmla="*/ 0 h 180"/>
                  <a:gd name="T10" fmla="*/ 105 w 126"/>
                  <a:gd name="T11" fmla="*/ 0 h 180"/>
                  <a:gd name="T12" fmla="*/ 105 w 126"/>
                  <a:gd name="T13" fmla="*/ 113 h 180"/>
                  <a:gd name="T14" fmla="*/ 126 w 126"/>
                  <a:gd name="T15" fmla="*/ 113 h 180"/>
                  <a:gd name="T16" fmla="*/ 126 w 126"/>
                  <a:gd name="T17" fmla="*/ 141 h 180"/>
                  <a:gd name="T18" fmla="*/ 105 w 126"/>
                  <a:gd name="T19" fmla="*/ 141 h 180"/>
                  <a:gd name="T20" fmla="*/ 105 w 126"/>
                  <a:gd name="T21" fmla="*/ 180 h 180"/>
                  <a:gd name="T22" fmla="*/ 70 w 126"/>
                  <a:gd name="T23" fmla="*/ 180 h 180"/>
                  <a:gd name="T24" fmla="*/ 71 w 126"/>
                  <a:gd name="T25" fmla="*/ 50 h 180"/>
                  <a:gd name="T26" fmla="*/ 34 w 126"/>
                  <a:gd name="T27" fmla="*/ 113 h 180"/>
                  <a:gd name="T28" fmla="*/ 71 w 126"/>
                  <a:gd name="T29" fmla="*/ 113 h 180"/>
                  <a:gd name="T30" fmla="*/ 71 w 126"/>
                  <a:gd name="T31" fmla="*/ 5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80">
                    <a:moveTo>
                      <a:pt x="70" y="180"/>
                    </a:moveTo>
                    <a:lnTo>
                      <a:pt x="70" y="141"/>
                    </a:lnTo>
                    <a:lnTo>
                      <a:pt x="0" y="141"/>
                    </a:lnTo>
                    <a:lnTo>
                      <a:pt x="0" y="110"/>
                    </a:lnTo>
                    <a:lnTo>
                      <a:pt x="65" y="0"/>
                    </a:lnTo>
                    <a:lnTo>
                      <a:pt x="105" y="0"/>
                    </a:lnTo>
                    <a:lnTo>
                      <a:pt x="105" y="113"/>
                    </a:lnTo>
                    <a:lnTo>
                      <a:pt x="126" y="113"/>
                    </a:lnTo>
                    <a:lnTo>
                      <a:pt x="126" y="141"/>
                    </a:lnTo>
                    <a:lnTo>
                      <a:pt x="105" y="141"/>
                    </a:lnTo>
                    <a:lnTo>
                      <a:pt x="105" y="180"/>
                    </a:lnTo>
                    <a:lnTo>
                      <a:pt x="70" y="180"/>
                    </a:lnTo>
                    <a:close/>
                    <a:moveTo>
                      <a:pt x="71" y="50"/>
                    </a:moveTo>
                    <a:lnTo>
                      <a:pt x="34" y="113"/>
                    </a:lnTo>
                    <a:lnTo>
                      <a:pt x="71" y="113"/>
                    </a:lnTo>
                    <a:lnTo>
                      <a:pt x="71" y="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0" name="Rectangle 48"/>
              <p:cNvSpPr>
                <a:spLocks noChangeArrowheads="1"/>
              </p:cNvSpPr>
              <p:nvPr/>
            </p:nvSpPr>
            <p:spPr bwMode="auto">
              <a:xfrm>
                <a:off x="10556875" y="4056063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3" name="文本框 127"/>
            <p:cNvSpPr txBox="1"/>
            <p:nvPr/>
          </p:nvSpPr>
          <p:spPr>
            <a:xfrm>
              <a:off x="7541384" y="3808354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84216" y="1894864"/>
            <a:ext cx="988048" cy="988048"/>
            <a:chOff x="7213124" y="1759386"/>
            <a:chExt cx="1317397" cy="1317397"/>
          </a:xfrm>
        </p:grpSpPr>
        <p:sp>
          <p:nvSpPr>
            <p:cNvPr id="72" name="椭圆 71"/>
            <p:cNvSpPr/>
            <p:nvPr/>
          </p:nvSpPr>
          <p:spPr>
            <a:xfrm>
              <a:off x="7213124" y="1759386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7518720" y="1966124"/>
              <a:ext cx="701230" cy="295983"/>
              <a:chOff x="10369550" y="2024063"/>
              <a:chExt cx="804862" cy="339725"/>
            </a:xfrm>
          </p:grpSpPr>
          <p:sp>
            <p:nvSpPr>
              <p:cNvPr id="75" name="Rectangle 49"/>
              <p:cNvSpPr>
                <a:spLocks noChangeArrowheads="1"/>
              </p:cNvSpPr>
              <p:nvPr/>
            </p:nvSpPr>
            <p:spPr bwMode="auto">
              <a:xfrm>
                <a:off x="10369550" y="235267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Freeform 50"/>
              <p:cNvSpPr>
                <a:spLocks/>
              </p:cNvSpPr>
              <p:nvPr/>
            </p:nvSpPr>
            <p:spPr bwMode="auto">
              <a:xfrm>
                <a:off x="10856912" y="2127250"/>
                <a:ext cx="114300" cy="177800"/>
              </a:xfrm>
              <a:custGeom>
                <a:avLst/>
                <a:gdLst>
                  <a:gd name="T0" fmla="*/ 42 w 95"/>
                  <a:gd name="T1" fmla="*/ 74 h 148"/>
                  <a:gd name="T2" fmla="*/ 95 w 95"/>
                  <a:gd name="T3" fmla="*/ 3 h 148"/>
                  <a:gd name="T4" fmla="*/ 74 w 95"/>
                  <a:gd name="T5" fmla="*/ 0 h 148"/>
                  <a:gd name="T6" fmla="*/ 0 w 95"/>
                  <a:gd name="T7" fmla="*/ 74 h 148"/>
                  <a:gd name="T8" fmla="*/ 74 w 95"/>
                  <a:gd name="T9" fmla="*/ 148 h 148"/>
                  <a:gd name="T10" fmla="*/ 95 w 95"/>
                  <a:gd name="T11" fmla="*/ 145 h 148"/>
                  <a:gd name="T12" fmla="*/ 42 w 95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48">
                    <a:moveTo>
                      <a:pt x="42" y="74"/>
                    </a:moveTo>
                    <a:cubicBezTo>
                      <a:pt x="42" y="40"/>
                      <a:pt x="64" y="12"/>
                      <a:pt x="95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81" y="148"/>
                      <a:pt x="88" y="147"/>
                      <a:pt x="95" y="145"/>
                    </a:cubicBezTo>
                    <a:cubicBezTo>
                      <a:pt x="64" y="136"/>
                      <a:pt x="42" y="107"/>
                      <a:pt x="42" y="7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10933112" y="2027238"/>
                <a:ext cx="241300" cy="284163"/>
              </a:xfrm>
              <a:custGeom>
                <a:avLst/>
                <a:gdLst>
                  <a:gd name="T0" fmla="*/ 201 w 201"/>
                  <a:gd name="T1" fmla="*/ 142 h 236"/>
                  <a:gd name="T2" fmla="*/ 183 w 201"/>
                  <a:gd name="T3" fmla="*/ 123 h 236"/>
                  <a:gd name="T4" fmla="*/ 191 w 201"/>
                  <a:gd name="T5" fmla="*/ 109 h 236"/>
                  <a:gd name="T6" fmla="*/ 113 w 201"/>
                  <a:gd name="T7" fmla="*/ 90 h 236"/>
                  <a:gd name="T8" fmla="*/ 109 w 201"/>
                  <a:gd name="T9" fmla="*/ 90 h 236"/>
                  <a:gd name="T10" fmla="*/ 124 w 201"/>
                  <a:gd name="T11" fmla="*/ 74 h 236"/>
                  <a:gd name="T12" fmla="*/ 139 w 201"/>
                  <a:gd name="T13" fmla="*/ 44 h 236"/>
                  <a:gd name="T14" fmla="*/ 123 w 201"/>
                  <a:gd name="T15" fmla="*/ 2 h 236"/>
                  <a:gd name="T16" fmla="*/ 104 w 201"/>
                  <a:gd name="T17" fmla="*/ 33 h 236"/>
                  <a:gd name="T18" fmla="*/ 95 w 201"/>
                  <a:gd name="T19" fmla="*/ 46 h 236"/>
                  <a:gd name="T20" fmla="*/ 44 w 201"/>
                  <a:gd name="T21" fmla="*/ 82 h 236"/>
                  <a:gd name="T22" fmla="*/ 0 w 201"/>
                  <a:gd name="T23" fmla="*/ 163 h 236"/>
                  <a:gd name="T24" fmla="*/ 80 w 201"/>
                  <a:gd name="T25" fmla="*/ 236 h 236"/>
                  <a:gd name="T26" fmla="*/ 137 w 201"/>
                  <a:gd name="T27" fmla="*/ 224 h 236"/>
                  <a:gd name="T28" fmla="*/ 171 w 201"/>
                  <a:gd name="T29" fmla="*/ 206 h 236"/>
                  <a:gd name="T30" fmla="*/ 168 w 201"/>
                  <a:gd name="T31" fmla="*/ 198 h 236"/>
                  <a:gd name="T32" fmla="*/ 191 w 201"/>
                  <a:gd name="T33" fmla="*/ 177 h 236"/>
                  <a:gd name="T34" fmla="*/ 180 w 201"/>
                  <a:gd name="T35" fmla="*/ 162 h 236"/>
                  <a:gd name="T36" fmla="*/ 201 w 201"/>
                  <a:gd name="T37" fmla="*/ 14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6">
                    <a:moveTo>
                      <a:pt x="201" y="142"/>
                    </a:moveTo>
                    <a:cubicBezTo>
                      <a:pt x="201" y="134"/>
                      <a:pt x="194" y="127"/>
                      <a:pt x="183" y="123"/>
                    </a:cubicBezTo>
                    <a:cubicBezTo>
                      <a:pt x="188" y="119"/>
                      <a:pt x="192" y="114"/>
                      <a:pt x="191" y="109"/>
                    </a:cubicBezTo>
                    <a:cubicBezTo>
                      <a:pt x="190" y="89"/>
                      <a:pt x="140" y="90"/>
                      <a:pt x="113" y="90"/>
                    </a:cubicBezTo>
                    <a:cubicBezTo>
                      <a:pt x="112" y="90"/>
                      <a:pt x="110" y="90"/>
                      <a:pt x="109" y="90"/>
                    </a:cubicBezTo>
                    <a:cubicBezTo>
                      <a:pt x="109" y="85"/>
                      <a:pt x="123" y="79"/>
                      <a:pt x="124" y="74"/>
                    </a:cubicBezTo>
                    <a:cubicBezTo>
                      <a:pt x="131" y="69"/>
                      <a:pt x="137" y="57"/>
                      <a:pt x="139" y="44"/>
                    </a:cubicBezTo>
                    <a:cubicBezTo>
                      <a:pt x="142" y="23"/>
                      <a:pt x="135" y="4"/>
                      <a:pt x="123" y="2"/>
                    </a:cubicBezTo>
                    <a:cubicBezTo>
                      <a:pt x="111" y="0"/>
                      <a:pt x="107" y="12"/>
                      <a:pt x="104" y="33"/>
                    </a:cubicBezTo>
                    <a:cubicBezTo>
                      <a:pt x="103" y="36"/>
                      <a:pt x="95" y="43"/>
                      <a:pt x="95" y="46"/>
                    </a:cubicBezTo>
                    <a:cubicBezTo>
                      <a:pt x="71" y="54"/>
                      <a:pt x="59" y="74"/>
                      <a:pt x="44" y="82"/>
                    </a:cubicBezTo>
                    <a:cubicBezTo>
                      <a:pt x="12" y="94"/>
                      <a:pt x="0" y="128"/>
                      <a:pt x="0" y="163"/>
                    </a:cubicBezTo>
                    <a:cubicBezTo>
                      <a:pt x="0" y="208"/>
                      <a:pt x="33" y="236"/>
                      <a:pt x="80" y="236"/>
                    </a:cubicBezTo>
                    <a:cubicBezTo>
                      <a:pt x="99" y="236"/>
                      <a:pt x="122" y="234"/>
                      <a:pt x="137" y="224"/>
                    </a:cubicBezTo>
                    <a:cubicBezTo>
                      <a:pt x="156" y="221"/>
                      <a:pt x="171" y="217"/>
                      <a:pt x="171" y="206"/>
                    </a:cubicBezTo>
                    <a:cubicBezTo>
                      <a:pt x="171" y="203"/>
                      <a:pt x="170" y="200"/>
                      <a:pt x="168" y="198"/>
                    </a:cubicBezTo>
                    <a:cubicBezTo>
                      <a:pt x="182" y="193"/>
                      <a:pt x="191" y="186"/>
                      <a:pt x="191" y="177"/>
                    </a:cubicBezTo>
                    <a:cubicBezTo>
                      <a:pt x="191" y="171"/>
                      <a:pt x="187" y="166"/>
                      <a:pt x="180" y="162"/>
                    </a:cubicBezTo>
                    <a:cubicBezTo>
                      <a:pt x="193" y="157"/>
                      <a:pt x="201" y="150"/>
                      <a:pt x="201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Freeform 52"/>
              <p:cNvSpPr>
                <a:spLocks noEditPoints="1"/>
              </p:cNvSpPr>
              <p:nvPr/>
            </p:nvSpPr>
            <p:spPr bwMode="auto">
              <a:xfrm>
                <a:off x="10387012" y="2024063"/>
                <a:ext cx="188913" cy="293688"/>
              </a:xfrm>
              <a:custGeom>
                <a:avLst/>
                <a:gdLst>
                  <a:gd name="T0" fmla="*/ 0 w 158"/>
                  <a:gd name="T1" fmla="*/ 121 h 244"/>
                  <a:gd name="T2" fmla="*/ 78 w 158"/>
                  <a:gd name="T3" fmla="*/ 0 h 244"/>
                  <a:gd name="T4" fmla="*/ 158 w 158"/>
                  <a:gd name="T5" fmla="*/ 120 h 244"/>
                  <a:gd name="T6" fmla="*/ 78 w 158"/>
                  <a:gd name="T7" fmla="*/ 244 h 244"/>
                  <a:gd name="T8" fmla="*/ 0 w 158"/>
                  <a:gd name="T9" fmla="*/ 121 h 244"/>
                  <a:gd name="T10" fmla="*/ 112 w 158"/>
                  <a:gd name="T11" fmla="*/ 122 h 244"/>
                  <a:gd name="T12" fmla="*/ 80 w 158"/>
                  <a:gd name="T13" fmla="*/ 36 h 244"/>
                  <a:gd name="T14" fmla="*/ 47 w 158"/>
                  <a:gd name="T15" fmla="*/ 122 h 244"/>
                  <a:gd name="T16" fmla="*/ 80 w 158"/>
                  <a:gd name="T17" fmla="*/ 208 h 244"/>
                  <a:gd name="T18" fmla="*/ 112 w 158"/>
                  <a:gd name="T19" fmla="*/ 12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244">
                    <a:moveTo>
                      <a:pt x="0" y="121"/>
                    </a:moveTo>
                    <a:cubicBezTo>
                      <a:pt x="0" y="35"/>
                      <a:pt x="29" y="0"/>
                      <a:pt x="78" y="0"/>
                    </a:cubicBezTo>
                    <a:cubicBezTo>
                      <a:pt x="128" y="0"/>
                      <a:pt x="158" y="35"/>
                      <a:pt x="158" y="120"/>
                    </a:cubicBezTo>
                    <a:cubicBezTo>
                      <a:pt x="158" y="205"/>
                      <a:pt x="128" y="244"/>
                      <a:pt x="78" y="244"/>
                    </a:cubicBezTo>
                    <a:cubicBezTo>
                      <a:pt x="29" y="244"/>
                      <a:pt x="0" y="207"/>
                      <a:pt x="0" y="121"/>
                    </a:cubicBezTo>
                    <a:close/>
                    <a:moveTo>
                      <a:pt x="112" y="122"/>
                    </a:moveTo>
                    <a:cubicBezTo>
                      <a:pt x="112" y="59"/>
                      <a:pt x="101" y="36"/>
                      <a:pt x="80" y="36"/>
                    </a:cubicBezTo>
                    <a:cubicBezTo>
                      <a:pt x="58" y="36"/>
                      <a:pt x="47" y="58"/>
                      <a:pt x="47" y="122"/>
                    </a:cubicBezTo>
                    <a:cubicBezTo>
                      <a:pt x="47" y="185"/>
                      <a:pt x="58" y="208"/>
                      <a:pt x="80" y="208"/>
                    </a:cubicBezTo>
                    <a:cubicBezTo>
                      <a:pt x="101" y="208"/>
                      <a:pt x="112" y="185"/>
                      <a:pt x="112" y="12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10591800" y="2033588"/>
                <a:ext cx="185738" cy="284163"/>
              </a:xfrm>
              <a:custGeom>
                <a:avLst/>
                <a:gdLst>
                  <a:gd name="T0" fmla="*/ 0 w 155"/>
                  <a:gd name="T1" fmla="*/ 139 h 237"/>
                  <a:gd name="T2" fmla="*/ 5 w 155"/>
                  <a:gd name="T3" fmla="*/ 0 h 237"/>
                  <a:gd name="T4" fmla="*/ 146 w 155"/>
                  <a:gd name="T5" fmla="*/ 0 h 237"/>
                  <a:gd name="T6" fmla="*/ 146 w 155"/>
                  <a:gd name="T7" fmla="*/ 38 h 237"/>
                  <a:gd name="T8" fmla="*/ 45 w 155"/>
                  <a:gd name="T9" fmla="*/ 38 h 237"/>
                  <a:gd name="T10" fmla="*/ 43 w 155"/>
                  <a:gd name="T11" fmla="*/ 100 h 237"/>
                  <a:gd name="T12" fmla="*/ 89 w 155"/>
                  <a:gd name="T13" fmla="*/ 84 h 237"/>
                  <a:gd name="T14" fmla="*/ 155 w 155"/>
                  <a:gd name="T15" fmla="*/ 156 h 237"/>
                  <a:gd name="T16" fmla="*/ 76 w 155"/>
                  <a:gd name="T17" fmla="*/ 237 h 237"/>
                  <a:gd name="T18" fmla="*/ 0 w 155"/>
                  <a:gd name="T19" fmla="*/ 170 h 237"/>
                  <a:gd name="T20" fmla="*/ 45 w 155"/>
                  <a:gd name="T21" fmla="*/ 170 h 237"/>
                  <a:gd name="T22" fmla="*/ 76 w 155"/>
                  <a:gd name="T23" fmla="*/ 201 h 237"/>
                  <a:gd name="T24" fmla="*/ 110 w 155"/>
                  <a:gd name="T25" fmla="*/ 158 h 237"/>
                  <a:gd name="T26" fmla="*/ 79 w 155"/>
                  <a:gd name="T27" fmla="*/ 120 h 237"/>
                  <a:gd name="T28" fmla="*/ 47 w 155"/>
                  <a:gd name="T29" fmla="*/ 139 h 237"/>
                  <a:gd name="T30" fmla="*/ 0 w 155"/>
                  <a:gd name="T31" fmla="*/ 13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" h="237">
                    <a:moveTo>
                      <a:pt x="0" y="1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55" y="87"/>
                      <a:pt x="72" y="84"/>
                      <a:pt x="89" y="84"/>
                    </a:cubicBezTo>
                    <a:cubicBezTo>
                      <a:pt x="126" y="84"/>
                      <a:pt x="155" y="110"/>
                      <a:pt x="155" y="156"/>
                    </a:cubicBezTo>
                    <a:cubicBezTo>
                      <a:pt x="155" y="205"/>
                      <a:pt x="122" y="237"/>
                      <a:pt x="76" y="237"/>
                    </a:cubicBezTo>
                    <a:cubicBezTo>
                      <a:pt x="34" y="237"/>
                      <a:pt x="1" y="210"/>
                      <a:pt x="0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6" y="189"/>
                      <a:pt x="58" y="201"/>
                      <a:pt x="76" y="201"/>
                    </a:cubicBezTo>
                    <a:cubicBezTo>
                      <a:pt x="101" y="201"/>
                      <a:pt x="110" y="183"/>
                      <a:pt x="110" y="158"/>
                    </a:cubicBezTo>
                    <a:cubicBezTo>
                      <a:pt x="110" y="134"/>
                      <a:pt x="100" y="120"/>
                      <a:pt x="79" y="120"/>
                    </a:cubicBezTo>
                    <a:cubicBezTo>
                      <a:pt x="62" y="120"/>
                      <a:pt x="53" y="127"/>
                      <a:pt x="47" y="139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4" name="文本框 128"/>
            <p:cNvSpPr txBox="1"/>
            <p:nvPr/>
          </p:nvSpPr>
          <p:spPr>
            <a:xfrm>
              <a:off x="7393808" y="2360569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850816" y="3892005"/>
            <a:ext cx="988048" cy="988048"/>
            <a:chOff x="6368590" y="4422241"/>
            <a:chExt cx="1317397" cy="1317397"/>
          </a:xfrm>
        </p:grpSpPr>
        <p:sp>
          <p:nvSpPr>
            <p:cNvPr id="81" name="椭圆 80"/>
            <p:cNvSpPr/>
            <p:nvPr/>
          </p:nvSpPr>
          <p:spPr>
            <a:xfrm>
              <a:off x="6368590" y="4422241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6672266" y="4549747"/>
              <a:ext cx="684634" cy="312580"/>
              <a:chOff x="9398000" y="4989513"/>
              <a:chExt cx="785813" cy="358775"/>
            </a:xfrm>
          </p:grpSpPr>
          <p:sp>
            <p:nvSpPr>
              <p:cNvPr id="84" name="Freeform 30"/>
              <p:cNvSpPr>
                <a:spLocks noEditPoints="1"/>
              </p:cNvSpPr>
              <p:nvPr/>
            </p:nvSpPr>
            <p:spPr bwMode="auto">
              <a:xfrm>
                <a:off x="9898062" y="5002213"/>
                <a:ext cx="265113" cy="247650"/>
              </a:xfrm>
              <a:custGeom>
                <a:avLst/>
                <a:gdLst>
                  <a:gd name="T0" fmla="*/ 186 w 221"/>
                  <a:gd name="T1" fmla="*/ 0 h 206"/>
                  <a:gd name="T2" fmla="*/ 211 w 221"/>
                  <a:gd name="T3" fmla="*/ 0 h 206"/>
                  <a:gd name="T4" fmla="*/ 221 w 221"/>
                  <a:gd name="T5" fmla="*/ 12 h 206"/>
                  <a:gd name="T6" fmla="*/ 221 w 221"/>
                  <a:gd name="T7" fmla="*/ 205 h 206"/>
                  <a:gd name="T8" fmla="*/ 176 w 221"/>
                  <a:gd name="T9" fmla="*/ 205 h 206"/>
                  <a:gd name="T10" fmla="*/ 176 w 221"/>
                  <a:gd name="T11" fmla="*/ 12 h 206"/>
                  <a:gd name="T12" fmla="*/ 186 w 221"/>
                  <a:gd name="T13" fmla="*/ 0 h 206"/>
                  <a:gd name="T14" fmla="*/ 127 w 221"/>
                  <a:gd name="T15" fmla="*/ 85 h 206"/>
                  <a:gd name="T16" fmla="*/ 152 w 221"/>
                  <a:gd name="T17" fmla="*/ 85 h 206"/>
                  <a:gd name="T18" fmla="*/ 162 w 221"/>
                  <a:gd name="T19" fmla="*/ 96 h 206"/>
                  <a:gd name="T20" fmla="*/ 162 w 221"/>
                  <a:gd name="T21" fmla="*/ 206 h 206"/>
                  <a:gd name="T22" fmla="*/ 117 w 221"/>
                  <a:gd name="T23" fmla="*/ 206 h 206"/>
                  <a:gd name="T24" fmla="*/ 117 w 221"/>
                  <a:gd name="T25" fmla="*/ 96 h 206"/>
                  <a:gd name="T26" fmla="*/ 127 w 221"/>
                  <a:gd name="T27" fmla="*/ 85 h 206"/>
                  <a:gd name="T28" fmla="*/ 69 w 221"/>
                  <a:gd name="T29" fmla="*/ 123 h 206"/>
                  <a:gd name="T30" fmla="*/ 94 w 221"/>
                  <a:gd name="T31" fmla="*/ 123 h 206"/>
                  <a:gd name="T32" fmla="*/ 104 w 221"/>
                  <a:gd name="T33" fmla="*/ 134 h 206"/>
                  <a:gd name="T34" fmla="*/ 104 w 221"/>
                  <a:gd name="T35" fmla="*/ 206 h 206"/>
                  <a:gd name="T36" fmla="*/ 59 w 221"/>
                  <a:gd name="T37" fmla="*/ 206 h 206"/>
                  <a:gd name="T38" fmla="*/ 59 w 221"/>
                  <a:gd name="T39" fmla="*/ 134 h 206"/>
                  <a:gd name="T40" fmla="*/ 69 w 221"/>
                  <a:gd name="T41" fmla="*/ 123 h 206"/>
                  <a:gd name="T42" fmla="*/ 10 w 221"/>
                  <a:gd name="T43" fmla="*/ 151 h 206"/>
                  <a:gd name="T44" fmla="*/ 35 w 221"/>
                  <a:gd name="T45" fmla="*/ 151 h 206"/>
                  <a:gd name="T46" fmla="*/ 45 w 221"/>
                  <a:gd name="T47" fmla="*/ 161 h 206"/>
                  <a:gd name="T48" fmla="*/ 45 w 221"/>
                  <a:gd name="T49" fmla="*/ 206 h 206"/>
                  <a:gd name="T50" fmla="*/ 0 w 221"/>
                  <a:gd name="T51" fmla="*/ 206 h 206"/>
                  <a:gd name="T52" fmla="*/ 0 w 221"/>
                  <a:gd name="T53" fmla="*/ 161 h 206"/>
                  <a:gd name="T54" fmla="*/ 10 w 221"/>
                  <a:gd name="T55" fmla="*/ 15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06">
                    <a:moveTo>
                      <a:pt x="186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6" y="0"/>
                      <a:pt x="221" y="6"/>
                      <a:pt x="221" y="12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6"/>
                      <a:pt x="181" y="0"/>
                      <a:pt x="186" y="0"/>
                    </a:cubicBezTo>
                    <a:close/>
                    <a:moveTo>
                      <a:pt x="127" y="85"/>
                    </a:moveTo>
                    <a:cubicBezTo>
                      <a:pt x="152" y="85"/>
                      <a:pt x="152" y="85"/>
                      <a:pt x="152" y="85"/>
                    </a:cubicBezTo>
                    <a:cubicBezTo>
                      <a:pt x="158" y="85"/>
                      <a:pt x="162" y="90"/>
                      <a:pt x="162" y="9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17" y="206"/>
                      <a:pt x="117" y="206"/>
                      <a:pt x="117" y="20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0"/>
                      <a:pt x="122" y="85"/>
                      <a:pt x="127" y="85"/>
                    </a:cubicBezTo>
                    <a:close/>
                    <a:moveTo>
                      <a:pt x="69" y="123"/>
                    </a:moveTo>
                    <a:cubicBezTo>
                      <a:pt x="94" y="123"/>
                      <a:pt x="94" y="123"/>
                      <a:pt x="94" y="123"/>
                    </a:cubicBezTo>
                    <a:cubicBezTo>
                      <a:pt x="99" y="123"/>
                      <a:pt x="104" y="128"/>
                      <a:pt x="104" y="134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28"/>
                      <a:pt x="64" y="123"/>
                      <a:pt x="69" y="123"/>
                    </a:cubicBezTo>
                    <a:close/>
                    <a:moveTo>
                      <a:pt x="10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41" y="151"/>
                      <a:pt x="45" y="155"/>
                      <a:pt x="45" y="161"/>
                    </a:cubicBezTo>
                    <a:cubicBezTo>
                      <a:pt x="45" y="206"/>
                      <a:pt x="45" y="206"/>
                      <a:pt x="45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55"/>
                      <a:pt x="5" y="151"/>
                      <a:pt x="10" y="15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Freeform 31"/>
              <p:cNvSpPr>
                <a:spLocks/>
              </p:cNvSpPr>
              <p:nvPr/>
            </p:nvSpPr>
            <p:spPr bwMode="auto">
              <a:xfrm>
                <a:off x="9863137" y="5030788"/>
                <a:ext cx="315913" cy="250825"/>
              </a:xfrm>
              <a:custGeom>
                <a:avLst/>
                <a:gdLst>
                  <a:gd name="T0" fmla="*/ 256 w 262"/>
                  <a:gd name="T1" fmla="*/ 195 h 208"/>
                  <a:gd name="T2" fmla="*/ 13 w 262"/>
                  <a:gd name="T3" fmla="*/ 195 h 208"/>
                  <a:gd name="T4" fmla="*/ 13 w 262"/>
                  <a:gd name="T5" fmla="*/ 6 h 208"/>
                  <a:gd name="T6" fmla="*/ 6 w 262"/>
                  <a:gd name="T7" fmla="*/ 0 h 208"/>
                  <a:gd name="T8" fmla="*/ 6 w 262"/>
                  <a:gd name="T9" fmla="*/ 0 h 208"/>
                  <a:gd name="T10" fmla="*/ 0 w 262"/>
                  <a:gd name="T11" fmla="*/ 6 h 208"/>
                  <a:gd name="T12" fmla="*/ 0 w 262"/>
                  <a:gd name="T13" fmla="*/ 202 h 208"/>
                  <a:gd name="T14" fmla="*/ 6 w 262"/>
                  <a:gd name="T15" fmla="*/ 208 h 208"/>
                  <a:gd name="T16" fmla="*/ 6 w 262"/>
                  <a:gd name="T17" fmla="*/ 208 h 208"/>
                  <a:gd name="T18" fmla="*/ 8 w 262"/>
                  <a:gd name="T19" fmla="*/ 208 h 208"/>
                  <a:gd name="T20" fmla="*/ 256 w 262"/>
                  <a:gd name="T21" fmla="*/ 208 h 208"/>
                  <a:gd name="T22" fmla="*/ 262 w 262"/>
                  <a:gd name="T23" fmla="*/ 202 h 208"/>
                  <a:gd name="T24" fmla="*/ 262 w 262"/>
                  <a:gd name="T25" fmla="*/ 201 h 208"/>
                  <a:gd name="T26" fmla="*/ 256 w 262"/>
                  <a:gd name="T27" fmla="*/ 19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08">
                    <a:moveTo>
                      <a:pt x="256" y="195"/>
                    </a:moveTo>
                    <a:cubicBezTo>
                      <a:pt x="13" y="195"/>
                      <a:pt x="13" y="195"/>
                      <a:pt x="13" y="19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6"/>
                      <a:pt x="2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9" y="208"/>
                      <a:pt x="262" y="205"/>
                      <a:pt x="262" y="202"/>
                    </a:cubicBezTo>
                    <a:cubicBezTo>
                      <a:pt x="262" y="201"/>
                      <a:pt x="262" y="201"/>
                      <a:pt x="262" y="201"/>
                    </a:cubicBezTo>
                    <a:cubicBezTo>
                      <a:pt x="262" y="198"/>
                      <a:pt x="259" y="195"/>
                      <a:pt x="256" y="19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Freeform 32"/>
              <p:cNvSpPr>
                <a:spLocks noEditPoints="1"/>
              </p:cNvSpPr>
              <p:nvPr/>
            </p:nvSpPr>
            <p:spPr bwMode="auto">
              <a:xfrm>
                <a:off x="9402762" y="498951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7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1"/>
                      <a:pt x="106" y="37"/>
                      <a:pt x="83" y="37"/>
                    </a:cubicBezTo>
                    <a:cubicBezTo>
                      <a:pt x="60" y="37"/>
                      <a:pt x="49" y="61"/>
                      <a:pt x="49" y="127"/>
                    </a:cubicBezTo>
                    <a:cubicBezTo>
                      <a:pt x="49" y="193"/>
                      <a:pt x="60" y="217"/>
                      <a:pt x="83" y="217"/>
                    </a:cubicBezTo>
                    <a:cubicBezTo>
                      <a:pt x="106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7" name="Freeform 33"/>
              <p:cNvSpPr>
                <a:spLocks/>
              </p:cNvSpPr>
              <p:nvPr/>
            </p:nvSpPr>
            <p:spPr bwMode="auto">
              <a:xfrm>
                <a:off x="9610725" y="4989513"/>
                <a:ext cx="195263" cy="306388"/>
              </a:xfrm>
              <a:custGeom>
                <a:avLst/>
                <a:gdLst>
                  <a:gd name="T0" fmla="*/ 62 w 163"/>
                  <a:gd name="T1" fmla="*/ 107 h 255"/>
                  <a:gd name="T2" fmla="*/ 110 w 163"/>
                  <a:gd name="T3" fmla="*/ 74 h 255"/>
                  <a:gd name="T4" fmla="*/ 79 w 163"/>
                  <a:gd name="T5" fmla="*/ 37 h 255"/>
                  <a:gd name="T6" fmla="*/ 48 w 163"/>
                  <a:gd name="T7" fmla="*/ 76 h 255"/>
                  <a:gd name="T8" fmla="*/ 4 w 163"/>
                  <a:gd name="T9" fmla="*/ 76 h 255"/>
                  <a:gd name="T10" fmla="*/ 81 w 163"/>
                  <a:gd name="T11" fmla="*/ 0 h 255"/>
                  <a:gd name="T12" fmla="*/ 155 w 163"/>
                  <a:gd name="T13" fmla="*/ 65 h 255"/>
                  <a:gd name="T14" fmla="*/ 127 w 163"/>
                  <a:gd name="T15" fmla="*/ 119 h 255"/>
                  <a:gd name="T16" fmla="*/ 163 w 163"/>
                  <a:gd name="T17" fmla="*/ 178 h 255"/>
                  <a:gd name="T18" fmla="*/ 79 w 163"/>
                  <a:gd name="T19" fmla="*/ 255 h 255"/>
                  <a:gd name="T20" fmla="*/ 0 w 163"/>
                  <a:gd name="T21" fmla="*/ 176 h 255"/>
                  <a:gd name="T22" fmla="*/ 45 w 163"/>
                  <a:gd name="T23" fmla="*/ 176 h 255"/>
                  <a:gd name="T24" fmla="*/ 81 w 163"/>
                  <a:gd name="T25" fmla="*/ 216 h 255"/>
                  <a:gd name="T26" fmla="*/ 115 w 163"/>
                  <a:gd name="T27" fmla="*/ 177 h 255"/>
                  <a:gd name="T28" fmla="*/ 62 w 163"/>
                  <a:gd name="T29" fmla="*/ 139 h 255"/>
                  <a:gd name="T30" fmla="*/ 62 w 163"/>
                  <a:gd name="T31" fmla="*/ 10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255">
                    <a:moveTo>
                      <a:pt x="62" y="107"/>
                    </a:moveTo>
                    <a:cubicBezTo>
                      <a:pt x="102" y="107"/>
                      <a:pt x="110" y="92"/>
                      <a:pt x="110" y="74"/>
                    </a:cubicBezTo>
                    <a:cubicBezTo>
                      <a:pt x="110" y="50"/>
                      <a:pt x="101" y="37"/>
                      <a:pt x="79" y="37"/>
                    </a:cubicBezTo>
                    <a:cubicBezTo>
                      <a:pt x="61" y="37"/>
                      <a:pt x="48" y="52"/>
                      <a:pt x="48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31"/>
                      <a:pt x="36" y="0"/>
                      <a:pt x="81" y="0"/>
                    </a:cubicBezTo>
                    <a:cubicBezTo>
                      <a:pt x="123" y="0"/>
                      <a:pt x="155" y="26"/>
                      <a:pt x="155" y="65"/>
                    </a:cubicBezTo>
                    <a:cubicBezTo>
                      <a:pt x="155" y="86"/>
                      <a:pt x="146" y="108"/>
                      <a:pt x="127" y="119"/>
                    </a:cubicBezTo>
                    <a:cubicBezTo>
                      <a:pt x="150" y="128"/>
                      <a:pt x="163" y="147"/>
                      <a:pt x="163" y="178"/>
                    </a:cubicBezTo>
                    <a:cubicBezTo>
                      <a:pt x="163" y="225"/>
                      <a:pt x="129" y="255"/>
                      <a:pt x="79" y="255"/>
                    </a:cubicBezTo>
                    <a:cubicBezTo>
                      <a:pt x="29" y="255"/>
                      <a:pt x="0" y="225"/>
                      <a:pt x="0" y="176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5" y="204"/>
                      <a:pt x="57" y="216"/>
                      <a:pt x="81" y="216"/>
                    </a:cubicBezTo>
                    <a:cubicBezTo>
                      <a:pt x="100" y="216"/>
                      <a:pt x="115" y="202"/>
                      <a:pt x="115" y="177"/>
                    </a:cubicBezTo>
                    <a:cubicBezTo>
                      <a:pt x="115" y="149"/>
                      <a:pt x="101" y="139"/>
                      <a:pt x="62" y="139"/>
                    </a:cubicBezTo>
                    <a:lnTo>
                      <a:pt x="62" y="107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8" name="Rectangle 34"/>
              <p:cNvSpPr>
                <a:spLocks noChangeArrowheads="1"/>
              </p:cNvSpPr>
              <p:nvPr/>
            </p:nvSpPr>
            <p:spPr bwMode="auto">
              <a:xfrm>
                <a:off x="9398000" y="5337175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3" name="文本框 129"/>
            <p:cNvSpPr txBox="1"/>
            <p:nvPr/>
          </p:nvSpPr>
          <p:spPr>
            <a:xfrm>
              <a:off x="6534147" y="4944192"/>
              <a:ext cx="10156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760157" y="2751146"/>
            <a:ext cx="886912" cy="279041"/>
            <a:chOff x="3783646" y="3063075"/>
            <a:chExt cx="1182549" cy="372054"/>
          </a:xfrm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3783646" y="3063075"/>
              <a:ext cx="1182549" cy="372054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E44B4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1" name="Freeform 16"/>
            <p:cNvSpPr>
              <a:spLocks noEditPoints="1"/>
            </p:cNvSpPr>
            <p:nvPr/>
          </p:nvSpPr>
          <p:spPr bwMode="auto">
            <a:xfrm>
              <a:off x="4703421" y="3164034"/>
              <a:ext cx="171505" cy="171504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92" name="文本框 202"/>
            <p:cNvSpPr txBox="1"/>
            <p:nvPr/>
          </p:nvSpPr>
          <p:spPr>
            <a:xfrm>
              <a:off x="3819739" y="3095214"/>
              <a:ext cx="10519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93" name="直接连接符 92"/>
          <p:cNvCxnSpPr>
            <a:stCxn id="37" idx="2"/>
          </p:cNvCxnSpPr>
          <p:nvPr/>
        </p:nvCxnSpPr>
        <p:spPr>
          <a:xfrm flipH="1">
            <a:off x="453821" y="3697553"/>
            <a:ext cx="238568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203"/>
          <p:cNvSpPr txBox="1"/>
          <p:nvPr/>
        </p:nvSpPr>
        <p:spPr>
          <a:xfrm>
            <a:off x="540319" y="31676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5" name="直接连接符 94"/>
          <p:cNvCxnSpPr/>
          <p:nvPr/>
        </p:nvCxnSpPr>
        <p:spPr>
          <a:xfrm flipH="1">
            <a:off x="657296" y="4566081"/>
            <a:ext cx="304395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205"/>
          <p:cNvSpPr txBox="1"/>
          <p:nvPr/>
        </p:nvSpPr>
        <p:spPr>
          <a:xfrm>
            <a:off x="821940" y="4015703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7" name="直接连接符 96"/>
          <p:cNvCxnSpPr/>
          <p:nvPr/>
        </p:nvCxnSpPr>
        <p:spPr>
          <a:xfrm flipH="1">
            <a:off x="5825999" y="4383754"/>
            <a:ext cx="263544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209"/>
          <p:cNvSpPr txBox="1"/>
          <p:nvPr/>
        </p:nvSpPr>
        <p:spPr>
          <a:xfrm>
            <a:off x="6707327" y="3840602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99" name="直接连接符 98"/>
          <p:cNvCxnSpPr/>
          <p:nvPr/>
        </p:nvCxnSpPr>
        <p:spPr>
          <a:xfrm flipH="1">
            <a:off x="6580499" y="3505267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212"/>
          <p:cNvSpPr txBox="1"/>
          <p:nvPr/>
        </p:nvSpPr>
        <p:spPr>
          <a:xfrm>
            <a:off x="7063098" y="298691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cxnSp>
        <p:nvCxnSpPr>
          <p:cNvPr id="101" name="直接连接符 100"/>
          <p:cNvCxnSpPr/>
          <p:nvPr/>
        </p:nvCxnSpPr>
        <p:spPr>
          <a:xfrm flipH="1">
            <a:off x="6470822" y="2345751"/>
            <a:ext cx="229674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215"/>
          <p:cNvSpPr txBox="1"/>
          <p:nvPr/>
        </p:nvSpPr>
        <p:spPr>
          <a:xfrm>
            <a:off x="6917227" y="1824504"/>
            <a:ext cx="1901390" cy="631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10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118" name="燕尾形 117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19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1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2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3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3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3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33" name="椭圆 13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3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4166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5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50"/>
                            </p:stCondLst>
                            <p:childTnLst>
                              <p:par>
                                <p:cTn id="7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0"/>
                            </p:stCondLst>
                            <p:childTnLst>
                              <p:par>
                                <p:cTn id="8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50"/>
                            </p:stCondLst>
                            <p:childTnLst>
                              <p:par>
                                <p:cTn id="8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300"/>
                            </p:stCondLst>
                            <p:childTnLst>
                              <p:par>
                                <p:cTn id="9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50"/>
                            </p:stCondLst>
                            <p:childTnLst>
                              <p:par>
                                <p:cTn id="9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8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5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5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3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800"/>
                            </p:stCondLst>
                            <p:childTnLst>
                              <p:par>
                                <p:cTn id="1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5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50"/>
                            </p:stCondLst>
                            <p:childTnLst>
                              <p:par>
                                <p:cTn id="1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300"/>
                            </p:stCondLst>
                            <p:childTnLst>
                              <p:par>
                                <p:cTn id="1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155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6" grpId="0"/>
      <p:bldP spid="94" grpId="0"/>
      <p:bldP spid="96" grpId="0"/>
      <p:bldP spid="98" grpId="0"/>
      <p:bldP spid="100" grpId="0"/>
      <p:bldP spid="102" grpId="0"/>
      <p:bldP spid="103" grpId="0" animBg="1"/>
      <p:bldP spid="103" grpId="1" animBg="1"/>
      <p:bldP spid="118" grpId="0" animBg="1"/>
      <p:bldP spid="119" grpId="0"/>
      <p:bldP spid="120" grpId="0"/>
      <p:bldP spid="121" grpId="0"/>
      <p:bldP spid="121" grpId="1"/>
      <p:bldP spid="122" grpId="0"/>
      <p:bldP spid="122" grpId="1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470326" y="3463862"/>
            <a:ext cx="1057276" cy="1209676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6712512" y="1198818"/>
            <a:ext cx="1053464" cy="1209674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839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1" name="TextBox 3"/>
          <p:cNvSpPr txBox="1"/>
          <p:nvPr/>
        </p:nvSpPr>
        <p:spPr>
          <a:xfrm>
            <a:off x="5517760" y="4050920"/>
            <a:ext cx="24155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4790366" y="985292"/>
            <a:ext cx="245364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3" name="TextBox 5"/>
          <p:cNvSpPr txBox="1"/>
          <p:nvPr/>
        </p:nvSpPr>
        <p:spPr>
          <a:xfrm>
            <a:off x="755576" y="3964712"/>
            <a:ext cx="2497456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2252906" y="1893977"/>
            <a:ext cx="2537460" cy="7017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单击此处添加文本你也可以右击进行粘贴已有文本，文字改变动画效果不变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371266" y="2225613"/>
            <a:ext cx="1209676" cy="1055370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rgbClr val="C0504D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2160" b="1" kern="0">
              <a:solidFill>
                <a:sysClr val="window" lastClr="FFFFFF"/>
              </a:solidFill>
            </a:endParaRPr>
          </a:p>
        </p:txBody>
      </p:sp>
      <p:sp>
        <p:nvSpPr>
          <p:cNvPr id="26" name="矩形 21"/>
          <p:cNvSpPr/>
          <p:nvPr/>
        </p:nvSpPr>
        <p:spPr>
          <a:xfrm>
            <a:off x="2691056" y="4328733"/>
            <a:ext cx="1209676" cy="1055370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sz="1440" kern="0">
              <a:solidFill>
                <a:srgbClr val="4D4D4D"/>
              </a:solidFill>
            </a:endParaRPr>
          </a:p>
        </p:txBody>
      </p:sp>
      <p:cxnSp>
        <p:nvCxnSpPr>
          <p:cNvPr id="27" name="直接连接符 9"/>
          <p:cNvCxnSpPr>
            <a:cxnSpLocks noChangeShapeType="1"/>
          </p:cNvCxnSpPr>
          <p:nvPr/>
        </p:nvCxnSpPr>
        <p:spPr bwMode="auto">
          <a:xfrm>
            <a:off x="2252907" y="2581848"/>
            <a:ext cx="272415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10"/>
          <p:cNvCxnSpPr>
            <a:cxnSpLocks noChangeShapeType="1"/>
          </p:cNvCxnSpPr>
          <p:nvPr/>
        </p:nvCxnSpPr>
        <p:spPr bwMode="auto">
          <a:xfrm>
            <a:off x="4790366" y="1675068"/>
            <a:ext cx="2720340" cy="0"/>
          </a:xfrm>
          <a:prstGeom prst="line">
            <a:avLst/>
          </a:prstGeom>
          <a:noFill/>
          <a:ln w="9525" algn="ctr">
            <a:solidFill>
              <a:srgbClr val="CC5755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11"/>
          <p:cNvCxnSpPr>
            <a:cxnSpLocks noChangeShapeType="1"/>
          </p:cNvCxnSpPr>
          <p:nvPr/>
        </p:nvCxnSpPr>
        <p:spPr bwMode="auto">
          <a:xfrm>
            <a:off x="755576" y="4694492"/>
            <a:ext cx="2720340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12"/>
          <p:cNvCxnSpPr>
            <a:cxnSpLocks noChangeShapeType="1"/>
          </p:cNvCxnSpPr>
          <p:nvPr/>
        </p:nvCxnSpPr>
        <p:spPr bwMode="auto">
          <a:xfrm>
            <a:off x="5270426" y="4023932"/>
            <a:ext cx="2722246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6" name="燕尾形 45"/>
          <p:cNvSpPr/>
          <p:nvPr/>
        </p:nvSpPr>
        <p:spPr>
          <a:xfrm>
            <a:off x="2698735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8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9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2" name="椭圆 71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3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86792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5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5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5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31" grpId="0" animBg="1"/>
      <p:bldP spid="31" grpId="1" animBg="1"/>
      <p:bldP spid="46" grpId="0" animBg="1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直接连接符 29"/>
          <p:cNvSpPr>
            <a:spLocks noChangeShapeType="1"/>
          </p:cNvSpPr>
          <p:nvPr/>
        </p:nvSpPr>
        <p:spPr bwMode="auto">
          <a:xfrm>
            <a:off x="177900" y="931962"/>
            <a:ext cx="900564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0" name="直接连接符 30"/>
          <p:cNvSpPr>
            <a:spLocks noChangeShapeType="1"/>
          </p:cNvSpPr>
          <p:nvPr/>
        </p:nvSpPr>
        <p:spPr bwMode="auto">
          <a:xfrm>
            <a:off x="253355" y="1033876"/>
            <a:ext cx="1744293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1" name="直接连接符 32"/>
          <p:cNvSpPr>
            <a:spLocks noChangeShapeType="1"/>
          </p:cNvSpPr>
          <p:nvPr/>
        </p:nvSpPr>
        <p:spPr bwMode="auto">
          <a:xfrm>
            <a:off x="1657610" y="1143629"/>
            <a:ext cx="102109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2" name="直接连接符 34"/>
          <p:cNvSpPr>
            <a:spLocks noChangeShapeType="1"/>
          </p:cNvSpPr>
          <p:nvPr/>
        </p:nvSpPr>
        <p:spPr bwMode="auto">
          <a:xfrm>
            <a:off x="136743" y="1143629"/>
            <a:ext cx="130234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3" name="直接连接符 36"/>
          <p:cNvSpPr>
            <a:spLocks noChangeShapeType="1"/>
          </p:cNvSpPr>
          <p:nvPr/>
        </p:nvSpPr>
        <p:spPr bwMode="auto">
          <a:xfrm>
            <a:off x="2234793" y="1033876"/>
            <a:ext cx="531127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5134" name="直接连接符 42"/>
          <p:cNvSpPr>
            <a:spLocks noChangeShapeType="1"/>
          </p:cNvSpPr>
          <p:nvPr/>
        </p:nvSpPr>
        <p:spPr bwMode="auto">
          <a:xfrm>
            <a:off x="1283272" y="931962"/>
            <a:ext cx="1488528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5138" name="组合 17"/>
          <p:cNvGrpSpPr>
            <a:grpSpLocks/>
          </p:cNvGrpSpPr>
          <p:nvPr/>
        </p:nvGrpSpPr>
        <p:grpSpPr bwMode="auto">
          <a:xfrm>
            <a:off x="1408065" y="193204"/>
            <a:ext cx="1313657" cy="801688"/>
            <a:chOff x="0" y="0"/>
            <a:chExt cx="1576104" cy="961278"/>
          </a:xfrm>
        </p:grpSpPr>
        <p:grpSp>
          <p:nvGrpSpPr>
            <p:cNvPr id="4118" name="组合 24"/>
            <p:cNvGrpSpPr>
              <a:grpSpLocks/>
            </p:cNvGrpSpPr>
            <p:nvPr/>
          </p:nvGrpSpPr>
          <p:grpSpPr bwMode="auto">
            <a:xfrm>
              <a:off x="1084553" y="0"/>
              <a:ext cx="491551" cy="523609"/>
              <a:chOff x="0" y="0"/>
              <a:chExt cx="304379" cy="324230"/>
            </a:xfrm>
          </p:grpSpPr>
          <p:sp>
            <p:nvSpPr>
              <p:cNvPr id="4120" name="等腰三角形 22"/>
              <p:cNvSpPr>
                <a:spLocks noChangeArrowheads="1"/>
              </p:cNvSpPr>
              <p:nvPr/>
            </p:nvSpPr>
            <p:spPr bwMode="auto">
              <a:xfrm rot="-7423151">
                <a:off x="98642" y="-98643"/>
                <a:ext cx="107096" cy="304379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21" name="等腰三角形 23"/>
              <p:cNvSpPr>
                <a:spLocks noChangeArrowheads="1"/>
              </p:cNvSpPr>
              <p:nvPr/>
            </p:nvSpPr>
            <p:spPr bwMode="auto">
              <a:xfrm rot="-4529919">
                <a:off x="92577" y="184493"/>
                <a:ext cx="54959" cy="22451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15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119" name="矩形 7"/>
            <p:cNvSpPr>
              <a:spLocks noChangeArrowheads="1"/>
            </p:cNvSpPr>
            <p:nvPr/>
          </p:nvSpPr>
          <p:spPr bwMode="auto">
            <a:xfrm>
              <a:off x="0" y="787357"/>
              <a:ext cx="150116" cy="17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758" y="362645"/>
            <a:ext cx="2121699" cy="467419"/>
            <a:chOff x="2555776" y="2102049"/>
            <a:chExt cx="1252845" cy="467419"/>
          </a:xfrm>
        </p:grpSpPr>
        <p:sp>
          <p:nvSpPr>
            <p:cNvPr id="2" name="流程图: 可选过程 1"/>
            <p:cNvSpPr/>
            <p:nvPr/>
          </p:nvSpPr>
          <p:spPr>
            <a:xfrm>
              <a:off x="2555776" y="2102049"/>
              <a:ext cx="1119419" cy="467419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50"/>
            <p:cNvSpPr txBox="1">
              <a:spLocks noChangeArrowheads="1"/>
            </p:cNvSpPr>
            <p:nvPr/>
          </p:nvSpPr>
          <p:spPr bwMode="auto">
            <a:xfrm>
              <a:off x="2731259" y="2102050"/>
              <a:ext cx="107736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E44B46"/>
                  </a:solidFill>
                  <a:ea typeface="微软雅黑" pitchFamily="34" charset="-122"/>
                </a:rPr>
                <a:t>前言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itchFamily="34" charset="-122"/>
                </a:rPr>
                <a:t>QIAN YAN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2" name="矩形 8"/>
          <p:cNvSpPr>
            <a:spLocks/>
          </p:cNvSpPr>
          <p:nvPr/>
        </p:nvSpPr>
        <p:spPr bwMode="auto">
          <a:xfrm>
            <a:off x="971600" y="1781274"/>
            <a:ext cx="7056437" cy="309245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43" name="TextBox 9"/>
          <p:cNvSpPr>
            <a:spLocks noChangeArrowheads="1"/>
          </p:cNvSpPr>
          <p:nvPr/>
        </p:nvSpPr>
        <p:spPr bwMode="auto">
          <a:xfrm>
            <a:off x="1177180" y="2379761"/>
            <a:ext cx="664527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sp>
        <p:nvSpPr>
          <p:cNvPr id="45" name="椭圆 20"/>
          <p:cNvSpPr>
            <a:spLocks noChangeArrowheads="1"/>
          </p:cNvSpPr>
          <p:nvPr/>
        </p:nvSpPr>
        <p:spPr bwMode="auto">
          <a:xfrm>
            <a:off x="5377963" y="1135774"/>
            <a:ext cx="1131887" cy="11318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椭圆 21"/>
          <p:cNvSpPr>
            <a:spLocks noChangeArrowheads="1"/>
          </p:cNvSpPr>
          <p:nvPr/>
        </p:nvSpPr>
        <p:spPr bwMode="auto">
          <a:xfrm>
            <a:off x="6679713" y="1277062"/>
            <a:ext cx="882650" cy="8826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58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-958924"/>
            <a:ext cx="165618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2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45000" decel="45000" autoRev="1" fill="hold" nodeType="withEffect">
                                  <p:stCondLst>
                                    <p:cond delay="112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accel="4000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accel="4000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accel="4000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40000" fill="hold" grpId="0" nodeType="withEffect">
                                  <p:stCondLst>
                                    <p:cond delay="102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accel="40000" fill="hold" grpId="0" nodeType="withEffect">
                                  <p:stCondLst>
                                    <p:cond delay="107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4000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7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2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2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2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42" grpId="0" bldLvl="0" animBg="1" autoUpdateAnimBg="0"/>
      <p:bldP spid="43" grpId="0" bldLvl="0" autoUpdateAnimBg="0"/>
      <p:bldP spid="45" grpId="0" bldLvl="0" animBg="1" autoUpdateAnimBg="0"/>
      <p:bldP spid="46" grpId="0" bldLvl="0" animBg="1" autoUpdateAnimBg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9832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THREE</a:t>
            </a:r>
          </a:p>
        </p:txBody>
      </p:sp>
    </p:spTree>
    <p:extLst>
      <p:ext uri="{BB962C8B-B14F-4D97-AF65-F5344CB8AC3E}">
        <p14:creationId xmlns:p14="http://schemas.microsoft.com/office/powerpoint/2010/main" val="59429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63" y="1303373"/>
            <a:ext cx="970123" cy="93286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4006078"/>
            <a:ext cx="970123" cy="929573"/>
          </a:xfrm>
          <a:prstGeom prst="rect">
            <a:avLst/>
          </a:prstGeom>
          <a:ln>
            <a:solidFill>
              <a:srgbClr val="E44B46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28" y="2591419"/>
            <a:ext cx="970123" cy="926438"/>
          </a:xfrm>
          <a:prstGeom prst="rect">
            <a:avLst/>
          </a:prstGeom>
          <a:ln>
            <a:solidFill>
              <a:srgbClr val="E44B46"/>
            </a:solidFill>
          </a:ln>
        </p:spPr>
      </p:pic>
      <p:sp>
        <p:nvSpPr>
          <p:cNvPr id="22" name="矩形 21"/>
          <p:cNvSpPr/>
          <p:nvPr/>
        </p:nvSpPr>
        <p:spPr>
          <a:xfrm>
            <a:off x="4329995" y="1303373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71507" y="1322139"/>
            <a:ext cx="3858779" cy="924178"/>
            <a:chOff x="8626301" y="2526505"/>
            <a:chExt cx="2497036" cy="1232237"/>
          </a:xfrm>
        </p:grpSpPr>
        <p:sp>
          <p:nvSpPr>
            <p:cNvPr id="24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17285" y="1303372"/>
            <a:ext cx="2212710" cy="903413"/>
            <a:chOff x="3503136" y="1764298"/>
            <a:chExt cx="1426280" cy="1204550"/>
          </a:xfrm>
          <a:solidFill>
            <a:srgbClr val="E44B46"/>
          </a:solidFill>
        </p:grpSpPr>
        <p:sp>
          <p:nvSpPr>
            <p:cNvPr id="27" name="矩形 26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7"/>
            <p:cNvSpPr txBox="1"/>
            <p:nvPr/>
          </p:nvSpPr>
          <p:spPr>
            <a:xfrm>
              <a:off x="3787337" y="1973984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329995" y="2591419"/>
            <a:ext cx="3869666" cy="90341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71507" y="2610185"/>
            <a:ext cx="3858779" cy="924178"/>
            <a:chOff x="8626301" y="2526505"/>
            <a:chExt cx="2497036" cy="1232237"/>
          </a:xfrm>
        </p:grpSpPr>
        <p:sp>
          <p:nvSpPr>
            <p:cNvPr id="31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17285" y="2591419"/>
            <a:ext cx="2212710" cy="903413"/>
            <a:chOff x="3514381" y="3185489"/>
            <a:chExt cx="1426280" cy="1204550"/>
          </a:xfrm>
          <a:solidFill>
            <a:srgbClr val="E44B46"/>
          </a:solidFill>
        </p:grpSpPr>
        <p:sp>
          <p:nvSpPr>
            <p:cNvPr id="34" name="矩形 33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7"/>
            <p:cNvSpPr txBox="1"/>
            <p:nvPr/>
          </p:nvSpPr>
          <p:spPr>
            <a:xfrm>
              <a:off x="3798582" y="3395175"/>
              <a:ext cx="880370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321560" y="4002788"/>
            <a:ext cx="3869666" cy="93286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463073" y="4021554"/>
            <a:ext cx="3858779" cy="924178"/>
            <a:chOff x="8626301" y="2526505"/>
            <a:chExt cx="2497036" cy="1232237"/>
          </a:xfrm>
        </p:grpSpPr>
        <p:sp>
          <p:nvSpPr>
            <p:cNvPr id="38" name="文本框 87"/>
            <p:cNvSpPr txBox="1"/>
            <p:nvPr/>
          </p:nvSpPr>
          <p:spPr>
            <a:xfrm>
              <a:off x="8638976" y="2526505"/>
              <a:ext cx="56761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这里输入您需要的文字，你也可以从文档中复制进行粘贴。这里输入您需要的文字，你也可以从文档中复制进行粘贴。这里输入您需要的文字，你也可以从文档中复制进行粘贴。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08851" y="4002787"/>
            <a:ext cx="2212710" cy="932863"/>
            <a:chOff x="3503134" y="4606602"/>
            <a:chExt cx="1426280" cy="1243817"/>
          </a:xfrm>
          <a:solidFill>
            <a:srgbClr val="E44B46"/>
          </a:solidFill>
        </p:grpSpPr>
        <p:sp>
          <p:nvSpPr>
            <p:cNvPr id="41" name="矩形 40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7"/>
            <p:cNvSpPr txBox="1"/>
            <p:nvPr/>
          </p:nvSpPr>
          <p:spPr>
            <a:xfrm>
              <a:off x="3787335" y="4816289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44" name="燕尾形 43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45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0" name="椭圆 69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1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628253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"/>
                            </p:stCondLst>
                            <p:childTnLst>
                              <p:par>
                                <p:cTn id="5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5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5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6" grpId="0" animBg="1"/>
      <p:bldP spid="43" grpId="0" animBg="1"/>
      <p:bldP spid="43" grpId="1" animBg="1"/>
      <p:bldP spid="44" grpId="0" animBg="1"/>
      <p:bldP spid="45" grpId="0"/>
      <p:bldP spid="46" grpId="0"/>
      <p:bldP spid="47" grpId="0"/>
      <p:bldP spid="48" grpId="0"/>
      <p:bldP spid="52" grpId="0"/>
      <p:bldP spid="52" grpId="1"/>
      <p:bldP spid="53" grpId="0"/>
      <p:bldP spid="53" grpId="1"/>
      <p:bldP spid="62" grpId="0"/>
      <p:bldP spid="63" grpId="0"/>
      <p:bldP spid="64" grpId="0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674624"/>
            <a:ext cx="2677931" cy="17460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674625"/>
            <a:ext cx="2677931" cy="17460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674624"/>
            <a:ext cx="2677933" cy="1746011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347050" y="144288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473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143475" y="1439296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773760" y="145309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项目一</a:t>
            </a:r>
          </a:p>
        </p:txBody>
      </p:sp>
      <p:sp>
        <p:nvSpPr>
          <p:cNvPr id="26" name="文本框 43"/>
          <p:cNvSpPr txBox="1"/>
          <p:nvPr/>
        </p:nvSpPr>
        <p:spPr>
          <a:xfrm>
            <a:off x="1981331" y="14530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27" name="文本框 43"/>
          <p:cNvSpPr txBox="1"/>
          <p:nvPr/>
        </p:nvSpPr>
        <p:spPr>
          <a:xfrm>
            <a:off x="3626749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项目二</a:t>
            </a:r>
          </a:p>
        </p:txBody>
      </p:sp>
      <p:sp>
        <p:nvSpPr>
          <p:cNvPr id="28" name="文本框 43"/>
          <p:cNvSpPr txBox="1"/>
          <p:nvPr/>
        </p:nvSpPr>
        <p:spPr>
          <a:xfrm>
            <a:off x="482871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29" name="文本框 43"/>
          <p:cNvSpPr txBox="1"/>
          <p:nvPr/>
        </p:nvSpPr>
        <p:spPr>
          <a:xfrm>
            <a:off x="6617900" y="144950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项目三</a:t>
            </a:r>
          </a:p>
        </p:txBody>
      </p:sp>
      <p:sp>
        <p:nvSpPr>
          <p:cNvPr id="30" name="文本框 43"/>
          <p:cNvSpPr txBox="1"/>
          <p:nvPr/>
        </p:nvSpPr>
        <p:spPr>
          <a:xfrm>
            <a:off x="7819861" y="1449501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项目名称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332243" y="3818321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30757" y="3842133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33" name="文本框 303"/>
          <p:cNvSpPr txBox="1"/>
          <p:nvPr/>
        </p:nvSpPr>
        <p:spPr>
          <a:xfrm>
            <a:off x="332243" y="4284971"/>
            <a:ext cx="8355401" cy="51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这里输入您需要的文字，你也可以从文档中复制进行粘贴。这里输入您需要的文字，你也可以从文档中复制进行粘贴。这里输入您需要的文字，你也可以从文档中复制进行粘贴。</a:t>
            </a:r>
          </a:p>
        </p:txBody>
      </p:sp>
      <p:sp>
        <p:nvSpPr>
          <p:cNvPr id="34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sp>
        <p:nvSpPr>
          <p:cNvPr id="35" name="燕尾形 34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36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6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7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53" name="椭圆 5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72803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9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1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/>
      <p:bldP spid="34" grpId="0" animBg="1"/>
      <p:bldP spid="34" grpId="1" animBg="1"/>
      <p:bldP spid="35" grpId="0" animBg="1"/>
      <p:bldP spid="36" grpId="0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98"/>
          <p:cNvSpPr>
            <a:spLocks noChangeArrowheads="1"/>
          </p:cNvSpPr>
          <p:nvPr/>
        </p:nvSpPr>
        <p:spPr bwMode="auto">
          <a:xfrm>
            <a:off x="3092916" y="1494493"/>
            <a:ext cx="1530192" cy="152019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sp>
        <p:nvSpPr>
          <p:cNvPr id="34" name="Oval 100"/>
          <p:cNvSpPr>
            <a:spLocks noChangeArrowheads="1"/>
          </p:cNvSpPr>
          <p:nvPr/>
        </p:nvSpPr>
        <p:spPr bwMode="auto">
          <a:xfrm>
            <a:off x="4231629" y="1417340"/>
            <a:ext cx="1900238" cy="1891665"/>
          </a:xfrm>
          <a:prstGeom prst="ellipse">
            <a:avLst/>
          </a:prstGeom>
          <a:solidFill>
            <a:srgbClr val="E44B46"/>
          </a:solidFill>
          <a:ln w="19050">
            <a:solidFill>
              <a:srgbClr val="CC5755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Oval 101"/>
          <p:cNvSpPr>
            <a:spLocks noChangeArrowheads="1"/>
          </p:cNvSpPr>
          <p:nvPr/>
        </p:nvSpPr>
        <p:spPr bwMode="auto">
          <a:xfrm>
            <a:off x="3571547" y="2426038"/>
            <a:ext cx="1591628" cy="159877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  <a:sym typeface="Calibri" panose="020F0502020204030204" pitchFamily="34" charset="0"/>
            </a:endParaRPr>
          </a:p>
        </p:txBody>
      </p:sp>
      <p:cxnSp>
        <p:nvCxnSpPr>
          <p:cNvPr id="36" name="直接箭头连接符 35"/>
          <p:cNvCxnSpPr>
            <a:cxnSpLocks noChangeShapeType="1"/>
          </p:cNvCxnSpPr>
          <p:nvPr/>
        </p:nvCxnSpPr>
        <p:spPr bwMode="auto">
          <a:xfrm>
            <a:off x="6131868" y="2134573"/>
            <a:ext cx="1464468" cy="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21"/>
          <p:cNvSpPr>
            <a:spLocks noChangeArrowheads="1"/>
          </p:cNvSpPr>
          <p:nvPr/>
        </p:nvSpPr>
        <p:spPr bwMode="auto">
          <a:xfrm>
            <a:off x="6209019" y="1303040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4367360" y="4024809"/>
            <a:ext cx="5715" cy="89154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23"/>
          <p:cNvSpPr>
            <a:spLocks noChangeArrowheads="1"/>
          </p:cNvSpPr>
          <p:nvPr/>
        </p:nvSpPr>
        <p:spPr bwMode="auto">
          <a:xfrm>
            <a:off x="4475945" y="4024809"/>
            <a:ext cx="1623060" cy="79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  <a:endParaRPr lang="en-US" altLang="zh-CN" sz="1260" b="1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cxnSp>
        <p:nvCxnSpPr>
          <p:cNvPr id="40" name="直接箭头连接符 39"/>
          <p:cNvCxnSpPr>
            <a:cxnSpLocks noChangeShapeType="1"/>
          </p:cNvCxnSpPr>
          <p:nvPr/>
        </p:nvCxnSpPr>
        <p:spPr bwMode="auto">
          <a:xfrm flipH="1">
            <a:off x="1494144" y="2307451"/>
            <a:ext cx="1598771" cy="1430"/>
          </a:xfrm>
          <a:prstGeom prst="straightConnector1">
            <a:avLst/>
          </a:prstGeom>
          <a:noFill/>
          <a:ln w="9525">
            <a:solidFill>
              <a:srgbClr val="CC5755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25"/>
          <p:cNvSpPr>
            <a:spLocks noChangeArrowheads="1"/>
          </p:cNvSpPr>
          <p:nvPr/>
        </p:nvSpPr>
        <p:spPr bwMode="auto">
          <a:xfrm>
            <a:off x="1671309" y="1465918"/>
            <a:ext cx="1387316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添加文本说明内容添加文本说明内容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080">
                <a:solidFill>
                  <a:srgbClr val="1D1B1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添加文本说明内容</a:t>
            </a:r>
          </a:p>
        </p:txBody>
      </p:sp>
      <p:sp>
        <p:nvSpPr>
          <p:cNvPr id="42" name="TextBox 27"/>
          <p:cNvSpPr>
            <a:spLocks noChangeArrowheads="1"/>
          </p:cNvSpPr>
          <p:nvPr/>
        </p:nvSpPr>
        <p:spPr bwMode="auto">
          <a:xfrm>
            <a:off x="3415813" y="1964552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b="1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TextBox 28"/>
          <p:cNvSpPr>
            <a:spLocks noChangeArrowheads="1"/>
          </p:cNvSpPr>
          <p:nvPr/>
        </p:nvSpPr>
        <p:spPr bwMode="auto">
          <a:xfrm>
            <a:off x="4864565" y="2074566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TextBox 29"/>
          <p:cNvSpPr>
            <a:spLocks noChangeArrowheads="1"/>
          </p:cNvSpPr>
          <p:nvPr/>
        </p:nvSpPr>
        <p:spPr bwMode="auto">
          <a:xfrm>
            <a:off x="3983027" y="3043259"/>
            <a:ext cx="791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en-US" altLang="zh-CN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 dirty="0">
              <a:solidFill>
                <a:srgbClr val="E44B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右弧形箭头 30"/>
          <p:cNvSpPr>
            <a:spLocks noChangeArrowheads="1"/>
          </p:cNvSpPr>
          <p:nvPr/>
        </p:nvSpPr>
        <p:spPr bwMode="auto">
          <a:xfrm rot="9229340">
            <a:off x="2950040" y="2851806"/>
            <a:ext cx="452915" cy="852963"/>
          </a:xfrm>
          <a:prstGeom prst="curvedLeftArrow">
            <a:avLst>
              <a:gd name="adj1" fmla="val 25041"/>
              <a:gd name="adj2" fmla="val 50081"/>
              <a:gd name="adj3" fmla="val 25000"/>
            </a:avLst>
          </a:prstGeom>
          <a:solidFill>
            <a:srgbClr val="C0504D"/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620">
              <a:solidFill>
                <a:srgbClr val="1D1B1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TextBox 31"/>
          <p:cNvSpPr>
            <a:spLocks noChangeArrowheads="1"/>
          </p:cNvSpPr>
          <p:nvPr/>
        </p:nvSpPr>
        <p:spPr bwMode="auto">
          <a:xfrm>
            <a:off x="1818470" y="3314720"/>
            <a:ext cx="121872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40" b="1">
                <a:solidFill>
                  <a:srgbClr val="1D1B10"/>
                </a:solidFill>
                <a:latin typeface="Broadway BT" charset="0"/>
                <a:ea typeface="微软雅黑" panose="020B0503020204020204" pitchFamily="34" charset="-122"/>
                <a:sym typeface="Broadway BT" charset="0"/>
              </a:rPr>
              <a:t>补充性文字</a:t>
            </a:r>
          </a:p>
        </p:txBody>
      </p:sp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6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7187581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8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 autoUpdateAnimBg="0"/>
      <p:bldP spid="34" grpId="0" bldLvl="0" animBg="1" autoUpdateAnimBg="0"/>
      <p:bldP spid="35" grpId="0" bldLvl="0" animBg="1" autoUpdateAnimBg="0"/>
      <p:bldP spid="36" grpId="0" animBg="1"/>
      <p:bldP spid="37" grpId="0" bldLvl="0" autoUpdateAnimBg="0"/>
      <p:bldP spid="38" grpId="0" animBg="1"/>
      <p:bldP spid="39" grpId="0" bldLvl="0" autoUpdateAnimBg="0"/>
      <p:bldP spid="40" grpId="0" animBg="1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nimBg="1" autoUpdateAnimBg="0"/>
      <p:bldP spid="46" grpId="0" bldLvl="0" autoUpdateAnimBg="0"/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7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oup 3"/>
          <p:cNvGrpSpPr>
            <a:grpSpLocks/>
          </p:cNvGrpSpPr>
          <p:nvPr/>
        </p:nvGrpSpPr>
        <p:grpSpPr bwMode="auto">
          <a:xfrm>
            <a:off x="1543178" y="2929508"/>
            <a:ext cx="3174683" cy="1070133"/>
            <a:chOff x="0" y="0"/>
            <a:chExt cx="4236496" cy="1427243"/>
          </a:xfrm>
          <a:solidFill>
            <a:srgbClr val="E44B46"/>
          </a:solidFill>
        </p:grpSpPr>
        <p:sp>
          <p:nvSpPr>
            <p:cNvPr id="49" name="Freeform 12"/>
            <p:cNvSpPr>
              <a:spLocks noChangeArrowheads="1"/>
            </p:cNvSpPr>
            <p:nvPr/>
          </p:nvSpPr>
          <p:spPr bwMode="auto">
            <a:xfrm>
              <a:off x="0" y="638069"/>
              <a:ext cx="4236496" cy="770581"/>
            </a:xfrm>
            <a:custGeom>
              <a:avLst/>
              <a:gdLst>
                <a:gd name="T0" fmla="*/ 2147483646 w 10013"/>
                <a:gd name="T1" fmla="*/ 2147483646 h 10091"/>
                <a:gd name="T2" fmla="*/ 2147483646 w 10013"/>
                <a:gd name="T3" fmla="*/ 2147483646 h 10091"/>
                <a:gd name="T4" fmla="*/ 2147483646 w 10013"/>
                <a:gd name="T5" fmla="*/ 2147483646 h 10091"/>
                <a:gd name="T6" fmla="*/ 2147483646 w 10013"/>
                <a:gd name="T7" fmla="*/ 2147483646 h 10091"/>
                <a:gd name="T8" fmla="*/ 2147483646 w 10013"/>
                <a:gd name="T9" fmla="*/ 2147483646 h 10091"/>
                <a:gd name="T10" fmla="*/ 2147483646 w 10013"/>
                <a:gd name="T11" fmla="*/ 2147483646 h 10091"/>
                <a:gd name="T12" fmla="*/ 2147483646 w 10013"/>
                <a:gd name="T13" fmla="*/ 2147483646 h 10091"/>
                <a:gd name="T14" fmla="*/ 2147483646 w 10013"/>
                <a:gd name="T15" fmla="*/ 2147483646 h 100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13"/>
                <a:gd name="T25" fmla="*/ 0 h 10091"/>
                <a:gd name="T26" fmla="*/ 10013 w 10013"/>
                <a:gd name="T27" fmla="*/ 10091 h 1009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13" h="10091">
                  <a:moveTo>
                    <a:pt x="10013" y="4487"/>
                  </a:moveTo>
                  <a:lnTo>
                    <a:pt x="8648" y="7634"/>
                  </a:lnTo>
                  <a:cubicBezTo>
                    <a:pt x="8648" y="7634"/>
                    <a:pt x="6432" y="1047"/>
                    <a:pt x="3134" y="6553"/>
                  </a:cubicBezTo>
                  <a:cubicBezTo>
                    <a:pt x="3288" y="7306"/>
                    <a:pt x="3441" y="8061"/>
                    <a:pt x="3595" y="8814"/>
                  </a:cubicBezTo>
                  <a:cubicBezTo>
                    <a:pt x="14" y="10091"/>
                    <a:pt x="643" y="9828"/>
                    <a:pt x="14" y="10091"/>
                  </a:cubicBezTo>
                  <a:cubicBezTo>
                    <a:pt x="-25" y="10107"/>
                    <a:pt x="33" y="6434"/>
                    <a:pt x="33" y="6434"/>
                  </a:cubicBezTo>
                  <a:cubicBezTo>
                    <a:pt x="815" y="5817"/>
                    <a:pt x="567" y="3733"/>
                    <a:pt x="2230" y="3408"/>
                  </a:cubicBezTo>
                  <a:cubicBezTo>
                    <a:pt x="3893" y="3083"/>
                    <a:pt x="6113" y="-4751"/>
                    <a:pt x="10013" y="44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0" name="Freeform 12"/>
            <p:cNvSpPr>
              <a:spLocks noChangeArrowheads="1"/>
            </p:cNvSpPr>
            <p:nvPr/>
          </p:nvSpPr>
          <p:spPr bwMode="auto">
            <a:xfrm>
              <a:off x="5501" y="0"/>
              <a:ext cx="4230688" cy="1133475"/>
            </a:xfrm>
            <a:custGeom>
              <a:avLst/>
              <a:gdLst>
                <a:gd name="T0" fmla="*/ 2147483646 w 1128"/>
                <a:gd name="T1" fmla="*/ 2147483646 h 302"/>
                <a:gd name="T2" fmla="*/ 2147483646 w 1128"/>
                <a:gd name="T3" fmla="*/ 2147483646 h 302"/>
                <a:gd name="T4" fmla="*/ 2147483646 w 1128"/>
                <a:gd name="T5" fmla="*/ 2147483646 h 302"/>
                <a:gd name="T6" fmla="*/ 2147483646 w 1128"/>
                <a:gd name="T7" fmla="*/ 2147483646 h 302"/>
                <a:gd name="T8" fmla="*/ 0 w 1128"/>
                <a:gd name="T9" fmla="*/ 2147483646 h 302"/>
                <a:gd name="T10" fmla="*/ 2147483646 w 1128"/>
                <a:gd name="T11" fmla="*/ 2147483646 h 302"/>
                <a:gd name="T12" fmla="*/ 2147483646 w 1128"/>
                <a:gd name="T13" fmla="*/ 2147483646 h 302"/>
                <a:gd name="T14" fmla="*/ 2147483646 w 1128"/>
                <a:gd name="T15" fmla="*/ 2147483646 h 3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28"/>
                <a:gd name="T25" fmla="*/ 0 h 302"/>
                <a:gd name="T26" fmla="*/ 1128 w 1128"/>
                <a:gd name="T27" fmla="*/ 302 h 3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28" h="302">
                  <a:moveTo>
                    <a:pt x="1128" y="188"/>
                  </a:moveTo>
                  <a:cubicBezTo>
                    <a:pt x="974" y="252"/>
                    <a:pt x="974" y="252"/>
                    <a:pt x="974" y="252"/>
                  </a:cubicBezTo>
                  <a:cubicBezTo>
                    <a:pt x="974" y="252"/>
                    <a:pt x="724" y="118"/>
                    <a:pt x="352" y="230"/>
                  </a:cubicBezTo>
                  <a:cubicBezTo>
                    <a:pt x="404" y="276"/>
                    <a:pt x="404" y="276"/>
                    <a:pt x="404" y="27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688" y="0"/>
                    <a:pt x="1128" y="18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1" name="任意多边形 7"/>
            <p:cNvSpPr>
              <a:spLocks noChangeArrowheads="1"/>
            </p:cNvSpPr>
            <p:nvPr/>
          </p:nvSpPr>
          <p:spPr bwMode="auto">
            <a:xfrm>
              <a:off x="5501" y="1036179"/>
              <a:ext cx="1504411" cy="391064"/>
            </a:xfrm>
            <a:custGeom>
              <a:avLst/>
              <a:gdLst>
                <a:gd name="T0" fmla="*/ 1463649 w 1518249"/>
                <a:gd name="T1" fmla="*/ 0 h 391064"/>
                <a:gd name="T2" fmla="*/ 1463649 w 1518249"/>
                <a:gd name="T3" fmla="*/ 276045 h 391064"/>
                <a:gd name="T4" fmla="*/ 0 w 1518249"/>
                <a:gd name="T5" fmla="*/ 391064 h 391064"/>
                <a:gd name="T6" fmla="*/ 0 w 1518249"/>
                <a:gd name="T7" fmla="*/ 97766 h 391064"/>
                <a:gd name="T8" fmla="*/ 1463649 w 1518249"/>
                <a:gd name="T9" fmla="*/ 0 h 3910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18249"/>
                <a:gd name="T16" fmla="*/ 0 h 391064"/>
                <a:gd name="T17" fmla="*/ 1518249 w 1518249"/>
                <a:gd name="T18" fmla="*/ 391064 h 3910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18249" h="391064">
                  <a:moveTo>
                    <a:pt x="1518249" y="0"/>
                  </a:moveTo>
                  <a:lnTo>
                    <a:pt x="1518249" y="276045"/>
                  </a:lnTo>
                  <a:lnTo>
                    <a:pt x="0" y="391064"/>
                  </a:lnTo>
                  <a:lnTo>
                    <a:pt x="0" y="97766"/>
                  </a:lnTo>
                  <a:lnTo>
                    <a:pt x="1518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4" name="任意多边形 8"/>
            <p:cNvSpPr>
              <a:spLocks noChangeArrowheads="1"/>
            </p:cNvSpPr>
            <p:nvPr/>
          </p:nvSpPr>
          <p:spPr bwMode="auto">
            <a:xfrm>
              <a:off x="3666516" y="714126"/>
              <a:ext cx="557841" cy="500332"/>
            </a:xfrm>
            <a:custGeom>
              <a:avLst/>
              <a:gdLst>
                <a:gd name="T0" fmla="*/ 0 w 557841"/>
                <a:gd name="T1" fmla="*/ 230038 h 500332"/>
                <a:gd name="T2" fmla="*/ 0 w 557841"/>
                <a:gd name="T3" fmla="*/ 500332 h 500332"/>
                <a:gd name="T4" fmla="*/ 557841 w 557841"/>
                <a:gd name="T5" fmla="*/ 276045 h 500332"/>
                <a:gd name="T6" fmla="*/ 557841 w 557841"/>
                <a:gd name="T7" fmla="*/ 0 h 500332"/>
                <a:gd name="T8" fmla="*/ 0 w 557841"/>
                <a:gd name="T9" fmla="*/ 230038 h 500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7841"/>
                <a:gd name="T16" fmla="*/ 0 h 500332"/>
                <a:gd name="T17" fmla="*/ 557841 w 557841"/>
                <a:gd name="T18" fmla="*/ 500332 h 500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7841" h="500332">
                  <a:moveTo>
                    <a:pt x="0" y="230038"/>
                  </a:moveTo>
                  <a:lnTo>
                    <a:pt x="0" y="500332"/>
                  </a:lnTo>
                  <a:lnTo>
                    <a:pt x="557841" y="276045"/>
                  </a:lnTo>
                  <a:lnTo>
                    <a:pt x="557841" y="0"/>
                  </a:lnTo>
                  <a:lnTo>
                    <a:pt x="0" y="2300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grpSp>
        <p:nvGrpSpPr>
          <p:cNvPr id="55" name="Group 8"/>
          <p:cNvGrpSpPr>
            <a:grpSpLocks/>
          </p:cNvGrpSpPr>
          <p:nvPr/>
        </p:nvGrpSpPr>
        <p:grpSpPr bwMode="auto">
          <a:xfrm>
            <a:off x="4424966" y="3410996"/>
            <a:ext cx="2957513" cy="827247"/>
            <a:chOff x="0" y="0"/>
            <a:chExt cx="4230687" cy="1183415"/>
          </a:xfrm>
          <a:solidFill>
            <a:srgbClr val="E44B46"/>
          </a:solidFill>
        </p:grpSpPr>
        <p:sp>
          <p:nvSpPr>
            <p:cNvPr id="56" name="任意多边形 10"/>
            <p:cNvSpPr>
              <a:spLocks noChangeArrowheads="1"/>
            </p:cNvSpPr>
            <p:nvPr/>
          </p:nvSpPr>
          <p:spPr bwMode="auto">
            <a:xfrm>
              <a:off x="2741168" y="90732"/>
              <a:ext cx="291830" cy="552476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623267 h 476655"/>
                <a:gd name="T4" fmla="*/ 291830 w 291830"/>
                <a:gd name="T5" fmla="*/ 860283 h 476655"/>
                <a:gd name="T6" fmla="*/ 282102 w 291830"/>
                <a:gd name="T7" fmla="*/ 245794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7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1183415"/>
            </a:xfrm>
            <a:custGeom>
              <a:avLst/>
              <a:gdLst>
                <a:gd name="T0" fmla="*/ 0 w 10000"/>
                <a:gd name="T1" fmla="*/ 2147483646 h 10032"/>
                <a:gd name="T2" fmla="*/ 2147483646 w 10000"/>
                <a:gd name="T3" fmla="*/ 2147483646 h 10032"/>
                <a:gd name="T4" fmla="*/ 2147483646 w 10000"/>
                <a:gd name="T5" fmla="*/ 2147483646 h 10032"/>
                <a:gd name="T6" fmla="*/ 2147483646 w 10000"/>
                <a:gd name="T7" fmla="*/ 2147483646 h 10032"/>
                <a:gd name="T8" fmla="*/ 2147483646 w 10000"/>
                <a:gd name="T9" fmla="*/ 2147483646 h 10032"/>
                <a:gd name="T10" fmla="*/ 2147483646 w 10000"/>
                <a:gd name="T11" fmla="*/ 2147483646 h 10032"/>
                <a:gd name="T12" fmla="*/ 2147483646 w 10000"/>
                <a:gd name="T13" fmla="*/ 193703873 h 10032"/>
                <a:gd name="T14" fmla="*/ 2147483646 w 10000"/>
                <a:gd name="T15" fmla="*/ 2147483646 h 10032"/>
                <a:gd name="T16" fmla="*/ 2147483646 w 10000"/>
                <a:gd name="T17" fmla="*/ 2147483646 h 10032"/>
                <a:gd name="T18" fmla="*/ 2147483646 w 10000"/>
                <a:gd name="T19" fmla="*/ 2147483646 h 10032"/>
                <a:gd name="T20" fmla="*/ 0 w 10000"/>
                <a:gd name="T21" fmla="*/ 2147483646 h 10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000"/>
                <a:gd name="T34" fmla="*/ 0 h 10032"/>
                <a:gd name="T35" fmla="*/ 10000 w 10000"/>
                <a:gd name="T36" fmla="*/ 10032 h 10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000" h="10032">
                  <a:moveTo>
                    <a:pt x="0" y="3269"/>
                  </a:moveTo>
                  <a:cubicBezTo>
                    <a:pt x="1" y="6347"/>
                    <a:pt x="1" y="6368"/>
                    <a:pt x="10" y="6374"/>
                  </a:cubicBezTo>
                  <a:cubicBezTo>
                    <a:pt x="19" y="6381"/>
                    <a:pt x="1705" y="9655"/>
                    <a:pt x="3606" y="9987"/>
                  </a:cubicBezTo>
                  <a:cubicBezTo>
                    <a:pt x="5507" y="10319"/>
                    <a:pt x="7450" y="8778"/>
                    <a:pt x="8454" y="7378"/>
                  </a:cubicBezTo>
                  <a:cubicBezTo>
                    <a:pt x="8680" y="7760"/>
                    <a:pt x="9132" y="8588"/>
                    <a:pt x="9132" y="8524"/>
                  </a:cubicBezTo>
                  <a:cubicBezTo>
                    <a:pt x="9132" y="8504"/>
                    <a:pt x="9660" y="5206"/>
                    <a:pt x="9980" y="3064"/>
                  </a:cubicBezTo>
                  <a:cubicBezTo>
                    <a:pt x="9983" y="3045"/>
                    <a:pt x="10001" y="-50"/>
                    <a:pt x="10000" y="1"/>
                  </a:cubicBezTo>
                  <a:cubicBezTo>
                    <a:pt x="8822" y="1208"/>
                    <a:pt x="6951" y="2795"/>
                    <a:pt x="6467" y="3621"/>
                  </a:cubicBezTo>
                  <a:cubicBezTo>
                    <a:pt x="5983" y="4448"/>
                    <a:pt x="6885" y="4513"/>
                    <a:pt x="7093" y="4958"/>
                  </a:cubicBezTo>
                  <a:cubicBezTo>
                    <a:pt x="7093" y="4958"/>
                    <a:pt x="5628" y="6706"/>
                    <a:pt x="4447" y="6423"/>
                  </a:cubicBezTo>
                  <a:cubicBezTo>
                    <a:pt x="3264" y="6142"/>
                    <a:pt x="876" y="4988"/>
                    <a:pt x="0" y="3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8" name="Freeform 7"/>
            <p:cNvSpPr>
              <a:spLocks noChangeArrowheads="1"/>
            </p:cNvSpPr>
            <p:nvPr/>
          </p:nvSpPr>
          <p:spPr bwMode="auto">
            <a:xfrm>
              <a:off x="0" y="0"/>
              <a:ext cx="4230687" cy="863599"/>
            </a:xfrm>
            <a:custGeom>
              <a:avLst/>
              <a:gdLst>
                <a:gd name="T0" fmla="*/ 2147483646 w 1128"/>
                <a:gd name="T1" fmla="*/ 2147483646 h 230"/>
                <a:gd name="T2" fmla="*/ 0 w 1128"/>
                <a:gd name="T3" fmla="*/ 2147483646 h 230"/>
                <a:gd name="T4" fmla="*/ 2147483646 w 1128"/>
                <a:gd name="T5" fmla="*/ 2147483646 h 230"/>
                <a:gd name="T6" fmla="*/ 2147483646 w 1128"/>
                <a:gd name="T7" fmla="*/ 2147483646 h 230"/>
                <a:gd name="T8" fmla="*/ 2147483646 w 1128"/>
                <a:gd name="T9" fmla="*/ 2147483646 h 230"/>
                <a:gd name="T10" fmla="*/ 2147483646 w 1128"/>
                <a:gd name="T11" fmla="*/ 0 h 230"/>
                <a:gd name="T12" fmla="*/ 2147483646 w 1128"/>
                <a:gd name="T13" fmla="*/ 2147483646 h 230"/>
                <a:gd name="T14" fmla="*/ 2147483646 w 1128"/>
                <a:gd name="T15" fmla="*/ 2147483646 h 230"/>
                <a:gd name="T16" fmla="*/ 2147483646 w 1128"/>
                <a:gd name="T17" fmla="*/ 2147483646 h 230"/>
                <a:gd name="T18" fmla="*/ 2147483646 w 1128"/>
                <a:gd name="T19" fmla="*/ 2147483646 h 2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28"/>
                <a:gd name="T31" fmla="*/ 0 h 230"/>
                <a:gd name="T32" fmla="*/ 1128 w 1128"/>
                <a:gd name="T33" fmla="*/ 230 h 2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28" h="230">
                  <a:moveTo>
                    <a:pt x="160" y="42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52" y="218"/>
                    <a:pt x="410" y="224"/>
                  </a:cubicBezTo>
                  <a:cubicBezTo>
                    <a:pt x="668" y="230"/>
                    <a:pt x="840" y="186"/>
                    <a:pt x="952" y="142"/>
                  </a:cubicBezTo>
                  <a:cubicBezTo>
                    <a:pt x="1028" y="178"/>
                    <a:pt x="1028" y="178"/>
                    <a:pt x="1028" y="178"/>
                  </a:cubicBezTo>
                  <a:cubicBezTo>
                    <a:pt x="1128" y="0"/>
                    <a:pt x="1128" y="0"/>
                    <a:pt x="1128" y="0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66"/>
                    <a:pt x="688" y="117"/>
                    <a:pt x="504" y="112"/>
                  </a:cubicBezTo>
                  <a:cubicBezTo>
                    <a:pt x="320" y="108"/>
                    <a:pt x="258" y="96"/>
                    <a:pt x="160" y="4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 sz="1620"/>
            </a:p>
          </p:txBody>
        </p:sp>
        <p:sp>
          <p:nvSpPr>
            <p:cNvPr id="59" name="任意多边形 13"/>
            <p:cNvSpPr>
              <a:spLocks noChangeArrowheads="1"/>
            </p:cNvSpPr>
            <p:nvPr/>
          </p:nvSpPr>
          <p:spPr bwMode="auto">
            <a:xfrm>
              <a:off x="3573016" y="533472"/>
              <a:ext cx="291830" cy="476655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345332 h 476655"/>
                <a:gd name="T4" fmla="*/ 291830 w 291830"/>
                <a:gd name="T5" fmla="*/ 476655 h 476655"/>
                <a:gd name="T6" fmla="*/ 282102 w 291830"/>
                <a:gd name="T7" fmla="*/ 136187 h 476655"/>
                <a:gd name="T8" fmla="*/ 0 w 291830"/>
                <a:gd name="T9" fmla="*/ 0 h 476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830"/>
                <a:gd name="T16" fmla="*/ 0 h 476655"/>
                <a:gd name="T17" fmla="*/ 291830 w 291830"/>
                <a:gd name="T18" fmla="*/ 476655 h 476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620"/>
            </a:p>
          </p:txBody>
        </p:sp>
      </p:grpSp>
      <p:sp>
        <p:nvSpPr>
          <p:cNvPr id="60" name="任意多边形 14"/>
          <p:cNvSpPr>
            <a:spLocks/>
          </p:cNvSpPr>
          <p:nvPr/>
        </p:nvSpPr>
        <p:spPr bwMode="auto">
          <a:xfrm>
            <a:off x="4016344" y="1620772"/>
            <a:ext cx="337185" cy="1867376"/>
          </a:xfrm>
          <a:custGeom>
            <a:avLst/>
            <a:gdLst>
              <a:gd name="T0" fmla="*/ 374878 w 374574"/>
              <a:gd name="T1" fmla="*/ 1540254 h 2291509"/>
              <a:gd name="T2" fmla="*/ 374878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sp>
        <p:nvSpPr>
          <p:cNvPr id="61" name="任意多边形 15"/>
          <p:cNvSpPr>
            <a:spLocks/>
          </p:cNvSpPr>
          <p:nvPr/>
        </p:nvSpPr>
        <p:spPr bwMode="auto">
          <a:xfrm flipH="1">
            <a:off x="4656424" y="1620772"/>
            <a:ext cx="385763" cy="2038826"/>
          </a:xfrm>
          <a:custGeom>
            <a:avLst/>
            <a:gdLst>
              <a:gd name="T0" fmla="*/ 642241 w 374574"/>
              <a:gd name="T1" fmla="*/ 2188697 h 2291509"/>
              <a:gd name="T2" fmla="*/ 642241 w 374574"/>
              <a:gd name="T3" fmla="*/ 0 h 2291509"/>
              <a:gd name="T4" fmla="*/ 0 w 374574"/>
              <a:gd name="T5" fmla="*/ 0 h 2291509"/>
              <a:gd name="T6" fmla="*/ 0 60000 65536"/>
              <a:gd name="T7" fmla="*/ 0 60000 65536"/>
              <a:gd name="T8" fmla="*/ 0 60000 65536"/>
              <a:gd name="T9" fmla="*/ 0 w 374574"/>
              <a:gd name="T10" fmla="*/ 0 h 2291509"/>
              <a:gd name="T11" fmla="*/ 374574 w 374574"/>
              <a:gd name="T12" fmla="*/ 2291509 h 22915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E44B46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620"/>
          </a:p>
        </p:txBody>
      </p:sp>
      <p:grpSp>
        <p:nvGrpSpPr>
          <p:cNvPr id="77" name="Group 15"/>
          <p:cNvGrpSpPr>
            <a:grpSpLocks/>
          </p:cNvGrpSpPr>
          <p:nvPr/>
        </p:nvGrpSpPr>
        <p:grpSpPr bwMode="auto">
          <a:xfrm flipH="1">
            <a:off x="1737487" y="1672208"/>
            <a:ext cx="1965960" cy="424732"/>
            <a:chOff x="0" y="0"/>
            <a:chExt cx="2183514" cy="471925"/>
          </a:xfrm>
        </p:grpSpPr>
        <p:sp>
          <p:nvSpPr>
            <p:cNvPr id="78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0" name="矩形 19"/>
          <p:cNvSpPr>
            <a:spLocks noChangeArrowheads="1"/>
          </p:cNvSpPr>
          <p:nvPr/>
        </p:nvSpPr>
        <p:spPr bwMode="auto">
          <a:xfrm>
            <a:off x="1778921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1" name="TextBox 11"/>
          <p:cNvSpPr>
            <a:spLocks noChangeArrowheads="1"/>
          </p:cNvSpPr>
          <p:nvPr/>
        </p:nvSpPr>
        <p:spPr bwMode="auto">
          <a:xfrm flipH="1">
            <a:off x="1778921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2" name="Group 20"/>
          <p:cNvGrpSpPr>
            <a:grpSpLocks/>
          </p:cNvGrpSpPr>
          <p:nvPr/>
        </p:nvGrpSpPr>
        <p:grpSpPr bwMode="auto">
          <a:xfrm flipH="1">
            <a:off x="5366512" y="1672208"/>
            <a:ext cx="1965960" cy="424732"/>
            <a:chOff x="0" y="0"/>
            <a:chExt cx="2183514" cy="471925"/>
          </a:xfrm>
        </p:grpSpPr>
        <p:sp>
          <p:nvSpPr>
            <p:cNvPr id="83" name="TextBox 11"/>
            <p:cNvSpPr>
              <a:spLocks noChangeArrowheads="1"/>
            </p:cNvSpPr>
            <p:nvPr/>
          </p:nvSpPr>
          <p:spPr bwMode="auto">
            <a:xfrm>
              <a:off x="1037804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4" name="TextBox 11"/>
            <p:cNvSpPr>
              <a:spLocks noChangeArrowheads="1"/>
            </p:cNvSpPr>
            <p:nvPr/>
          </p:nvSpPr>
          <p:spPr bwMode="auto">
            <a:xfrm>
              <a:off x="0" y="0"/>
              <a:ext cx="1145710" cy="47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    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08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点击添加文本</a:t>
              </a:r>
              <a:endParaRPr lang="en-US" altLang="zh-CN" sz="108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5" name="矩形 24"/>
          <p:cNvSpPr>
            <a:spLocks noChangeArrowheads="1"/>
          </p:cNvSpPr>
          <p:nvPr/>
        </p:nvSpPr>
        <p:spPr bwMode="auto">
          <a:xfrm>
            <a:off x="5407946" y="1616485"/>
            <a:ext cx="1924526" cy="41435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620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6" name="TextBox 11"/>
          <p:cNvSpPr>
            <a:spLocks noChangeArrowheads="1"/>
          </p:cNvSpPr>
          <p:nvPr/>
        </p:nvSpPr>
        <p:spPr bwMode="auto">
          <a:xfrm flipH="1">
            <a:off x="5407946" y="1297875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点击添加文本    </a:t>
            </a:r>
            <a:endParaRPr lang="en-US" altLang="zh-CN" sz="144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7" name="TextBox 11"/>
          <p:cNvSpPr>
            <a:spLocks noChangeArrowheads="1"/>
          </p:cNvSpPr>
          <p:nvPr/>
        </p:nvSpPr>
        <p:spPr bwMode="auto">
          <a:xfrm rot="20749143" flipH="1">
            <a:off x="2050384" y="3254745"/>
            <a:ext cx="131016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11"/>
          <p:cNvSpPr>
            <a:spLocks noChangeArrowheads="1"/>
          </p:cNvSpPr>
          <p:nvPr/>
        </p:nvSpPr>
        <p:spPr bwMode="auto">
          <a:xfrm rot="20857943" flipH="1">
            <a:off x="6018023" y="3559069"/>
            <a:ext cx="131159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4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    </a:t>
            </a:r>
            <a:endParaRPr lang="en-US" altLang="zh-CN" sz="144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4" b="9641"/>
          <a:stretch>
            <a:fillRect/>
          </a:stretch>
        </p:blipFill>
        <p:spPr bwMode="auto">
          <a:xfrm>
            <a:off x="1968945" y="2262280"/>
            <a:ext cx="1198722" cy="755810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17" y="2259424"/>
            <a:ext cx="1333025" cy="888683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8497898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300"/>
                            </p:stCondLst>
                            <p:childTnLst>
                              <p:par>
                                <p:cTn id="7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5" dur="2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8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3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800"/>
                            </p:stCondLst>
                            <p:childTnLst>
                              <p:par>
                                <p:cTn id="100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01" dur="2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2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3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8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3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3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60" grpId="0" animBg="1"/>
      <p:bldP spid="60" grpId="1" animBg="1"/>
      <p:bldP spid="61" grpId="0" animBg="1"/>
      <p:bldP spid="61" grpId="1" animBg="1"/>
      <p:bldP spid="80" grpId="0" bldLvl="0" animBg="1" autoUpdateAnimBg="0"/>
      <p:bldP spid="81" grpId="0" bldLvl="0" autoUpdateAnimBg="0"/>
      <p:bldP spid="85" grpId="0" bldLvl="0" animBg="1" autoUpdateAnimBg="0"/>
      <p:bldP spid="86" grpId="0" bldLvl="0" autoUpdateAnimBg="0"/>
      <p:bldP spid="87" grpId="0" bldLvl="0" autoUpdateAnimBg="0"/>
      <p:bldP spid="88" grpId="0" bldLvl="0" autoUpdateAnimBg="0"/>
      <p:bldP spid="91" grpId="0" animBg="1"/>
      <p:bldP spid="9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4301384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11" y="1485900"/>
            <a:ext cx="4290416" cy="2943225"/>
          </a:xfrm>
          <a:prstGeom prst="rect">
            <a:avLst/>
          </a:prstGeom>
        </p:spPr>
      </p:pic>
      <p:sp>
        <p:nvSpPr>
          <p:cNvPr id="76" name="圆角矩形 75"/>
          <p:cNvSpPr/>
          <p:nvPr/>
        </p:nvSpPr>
        <p:spPr>
          <a:xfrm>
            <a:off x="5301952" y="1485900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5373390" y="156260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3" name="文本框 43"/>
          <p:cNvSpPr txBox="1"/>
          <p:nvPr/>
        </p:nvSpPr>
        <p:spPr>
          <a:xfrm>
            <a:off x="5671904" y="1586418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94" name="文本框 303"/>
          <p:cNvSpPr txBox="1"/>
          <p:nvPr/>
        </p:nvSpPr>
        <p:spPr>
          <a:xfrm>
            <a:off x="5373390" y="1939315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5244809" y="3116274"/>
            <a:ext cx="3270548" cy="1285876"/>
          </a:xfrm>
          <a:prstGeom prst="roundRect">
            <a:avLst>
              <a:gd name="adj" fmla="val 499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5316246" y="3192979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97" name="文本框 43"/>
          <p:cNvSpPr txBox="1"/>
          <p:nvPr/>
        </p:nvSpPr>
        <p:spPr>
          <a:xfrm>
            <a:off x="5614760" y="3216792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98" name="文本框 303"/>
          <p:cNvSpPr txBox="1"/>
          <p:nvPr/>
        </p:nvSpPr>
        <p:spPr>
          <a:xfrm>
            <a:off x="5316247" y="3569689"/>
            <a:ext cx="29562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99" name="任意多边形 9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75075448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2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50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8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4" grpId="1"/>
      <p:bldP spid="65" grpId="0"/>
      <p:bldP spid="65" grpId="1"/>
      <p:bldP spid="66" grpId="0"/>
      <p:bldP spid="67" grpId="0"/>
      <p:bldP spid="68" grpId="0"/>
      <p:bldP spid="69" grpId="0"/>
      <p:bldP spid="76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9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存在不足之处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FOUR</a:t>
            </a:r>
          </a:p>
        </p:txBody>
      </p:sp>
    </p:spTree>
    <p:extLst>
      <p:ext uri="{BB962C8B-B14F-4D97-AF65-F5344CB8AC3E}">
        <p14:creationId xmlns:p14="http://schemas.microsoft.com/office/powerpoint/2010/main" val="16469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1" name="Group 385"/>
          <p:cNvGrpSpPr>
            <a:grpSpLocks/>
          </p:cNvGrpSpPr>
          <p:nvPr/>
        </p:nvGrpSpPr>
        <p:grpSpPr bwMode="auto">
          <a:xfrm>
            <a:off x="1658729" y="3051922"/>
            <a:ext cx="737235" cy="721520"/>
            <a:chOff x="0" y="0"/>
            <a:chExt cx="1089" cy="1089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1</a:t>
              </a:r>
            </a:p>
          </p:txBody>
        </p:sp>
        <p:grpSp>
          <p:nvGrpSpPr>
            <p:cNvPr id="113" name="Group 38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15" name="Oval 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16" name="Group 390"/>
          <p:cNvGrpSpPr>
            <a:grpSpLocks/>
          </p:cNvGrpSpPr>
          <p:nvPr/>
        </p:nvGrpSpPr>
        <p:grpSpPr bwMode="auto">
          <a:xfrm>
            <a:off x="2498834" y="2447561"/>
            <a:ext cx="737235" cy="721518"/>
            <a:chOff x="0" y="0"/>
            <a:chExt cx="1089" cy="1089"/>
          </a:xfrm>
        </p:grpSpPr>
        <p:sp>
          <p:nvSpPr>
            <p:cNvPr id="117" name="Oval 1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7F7F7"/>
                </a:gs>
                <a:gs pos="100000">
                  <a:srgbClr val="DDDDDD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2</a:t>
              </a:r>
            </a:p>
          </p:txBody>
        </p:sp>
        <p:grpSp>
          <p:nvGrpSpPr>
            <p:cNvPr id="118" name="Group 39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0" name="Oval 1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1" name="Group 395"/>
          <p:cNvGrpSpPr>
            <a:grpSpLocks/>
          </p:cNvGrpSpPr>
          <p:nvPr/>
        </p:nvGrpSpPr>
        <p:grpSpPr bwMode="auto">
          <a:xfrm>
            <a:off x="5837822" y="2428987"/>
            <a:ext cx="737235" cy="721520"/>
            <a:chOff x="0" y="0"/>
            <a:chExt cx="1089" cy="1089"/>
          </a:xfrm>
        </p:grpSpPr>
        <p:sp>
          <p:nvSpPr>
            <p:cNvPr id="122" name="Oval 1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FFFFFF"/>
                  </a:solidFill>
                  <a:latin typeface="Arial" charset="0"/>
                </a:rPr>
                <a:t>5</a:t>
              </a:r>
            </a:p>
          </p:txBody>
        </p:sp>
        <p:grpSp>
          <p:nvGrpSpPr>
            <p:cNvPr id="123" name="Group 39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4" name="Freeform 1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25" name="Oval 1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26" name="Group 400"/>
          <p:cNvGrpSpPr>
            <a:grpSpLocks/>
          </p:cNvGrpSpPr>
          <p:nvPr/>
        </p:nvGrpSpPr>
        <p:grpSpPr bwMode="auto">
          <a:xfrm>
            <a:off x="3716129" y="2023222"/>
            <a:ext cx="735807" cy="721520"/>
            <a:chOff x="0" y="0"/>
            <a:chExt cx="1089" cy="1089"/>
          </a:xfrm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18900000" scaled="1"/>
            </a:gradFill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3</a:t>
              </a:r>
            </a:p>
          </p:txBody>
        </p:sp>
        <p:grpSp>
          <p:nvGrpSpPr>
            <p:cNvPr id="128" name="Group 40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29" name="Freeform 2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0" name="Oval 23"/>
              <p:cNvSpPr>
                <a:spLocks noChangeArrowheads="1"/>
              </p:cNvSpPr>
              <p:nvPr/>
            </p:nvSpPr>
            <p:spPr bwMode="auto">
              <a:xfrm>
                <a:off x="340" y="0"/>
                <a:ext cx="226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1" name="Group 405"/>
          <p:cNvGrpSpPr>
            <a:grpSpLocks/>
          </p:cNvGrpSpPr>
          <p:nvPr/>
        </p:nvGrpSpPr>
        <p:grpSpPr bwMode="auto">
          <a:xfrm>
            <a:off x="4863415" y="2048939"/>
            <a:ext cx="737235" cy="721520"/>
            <a:chOff x="0" y="0"/>
            <a:chExt cx="1089" cy="1089"/>
          </a:xfrm>
        </p:grpSpPr>
        <p:sp>
          <p:nvSpPr>
            <p:cNvPr id="132" name="Oval 25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808080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4</a:t>
              </a:r>
            </a:p>
          </p:txBody>
        </p:sp>
        <p:grpSp>
          <p:nvGrpSpPr>
            <p:cNvPr id="133" name="Group 407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4" name="Freeform 27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35" name="Oval 28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grpSp>
        <p:nvGrpSpPr>
          <p:cNvPr id="136" name="Group 410"/>
          <p:cNvGrpSpPr>
            <a:grpSpLocks/>
          </p:cNvGrpSpPr>
          <p:nvPr/>
        </p:nvGrpSpPr>
        <p:grpSpPr bwMode="auto">
          <a:xfrm>
            <a:off x="6680785" y="3077639"/>
            <a:ext cx="737235" cy="721520"/>
            <a:chOff x="0" y="0"/>
            <a:chExt cx="1089" cy="1089"/>
          </a:xfrm>
        </p:grpSpPr>
        <p:sp>
          <p:nvSpPr>
            <p:cNvPr id="137" name="Oval 30"/>
            <p:cNvSpPr>
              <a:spLocks noChangeArrowheads="1"/>
            </p:cNvSpPr>
            <p:nvPr/>
          </p:nvSpPr>
          <p:spPr bwMode="auto">
            <a:xfrm>
              <a:off x="0" y="0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4D4D4D"/>
                </a:gs>
              </a:gsLst>
              <a:lin ang="1890000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599" b="1">
                  <a:solidFill>
                    <a:srgbClr val="1C1C1C"/>
                  </a:solidFill>
                  <a:latin typeface="Arial" charset="0"/>
                  <a:ea typeface="华文细黑" pitchFamily="2" charset="-122"/>
                </a:rPr>
                <a:t>6</a:t>
              </a:r>
            </a:p>
          </p:txBody>
        </p:sp>
        <p:grpSp>
          <p:nvGrpSpPr>
            <p:cNvPr id="138" name="Group 412"/>
            <p:cNvGrpSpPr>
              <a:grpSpLocks/>
            </p:cNvGrpSpPr>
            <p:nvPr/>
          </p:nvGrpSpPr>
          <p:grpSpPr bwMode="auto">
            <a:xfrm>
              <a:off x="91" y="30"/>
              <a:ext cx="908" cy="296"/>
              <a:chOff x="0" y="0"/>
              <a:chExt cx="907" cy="295"/>
            </a:xfrm>
          </p:grpSpPr>
          <p:sp>
            <p:nvSpPr>
              <p:cNvPr id="139" name="Freeform 32"/>
              <p:cNvSpPr>
                <a:spLocks/>
              </p:cNvSpPr>
              <p:nvPr/>
            </p:nvSpPr>
            <p:spPr bwMode="auto">
              <a:xfrm>
                <a:off x="0" y="0"/>
                <a:ext cx="907" cy="295"/>
              </a:xfrm>
              <a:custGeom>
                <a:avLst/>
                <a:gdLst>
                  <a:gd name="T0" fmla="*/ 0 w 4756"/>
                  <a:gd name="T1" fmla="*/ 295 h 1576"/>
                  <a:gd name="T2" fmla="*/ 10 w 4756"/>
                  <a:gd name="T3" fmla="*/ 274 h 1576"/>
                  <a:gd name="T4" fmla="*/ 21 w 4756"/>
                  <a:gd name="T5" fmla="*/ 253 h 1576"/>
                  <a:gd name="T6" fmla="*/ 32 w 4756"/>
                  <a:gd name="T7" fmla="*/ 232 h 1576"/>
                  <a:gd name="T8" fmla="*/ 45 w 4756"/>
                  <a:gd name="T9" fmla="*/ 213 h 1576"/>
                  <a:gd name="T10" fmla="*/ 59 w 4756"/>
                  <a:gd name="T11" fmla="*/ 194 h 1576"/>
                  <a:gd name="T12" fmla="*/ 74 w 4756"/>
                  <a:gd name="T13" fmla="*/ 176 h 1576"/>
                  <a:gd name="T14" fmla="*/ 89 w 4756"/>
                  <a:gd name="T15" fmla="*/ 158 h 1576"/>
                  <a:gd name="T16" fmla="*/ 105 w 4756"/>
                  <a:gd name="T17" fmla="*/ 142 h 1576"/>
                  <a:gd name="T18" fmla="*/ 122 w 4756"/>
                  <a:gd name="T19" fmla="*/ 125 h 1576"/>
                  <a:gd name="T20" fmla="*/ 140 w 4756"/>
                  <a:gd name="T21" fmla="*/ 110 h 1576"/>
                  <a:gd name="T22" fmla="*/ 159 w 4756"/>
                  <a:gd name="T23" fmla="*/ 96 h 1576"/>
                  <a:gd name="T24" fmla="*/ 178 w 4756"/>
                  <a:gd name="T25" fmla="*/ 82 h 1576"/>
                  <a:gd name="T26" fmla="*/ 198 w 4756"/>
                  <a:gd name="T27" fmla="*/ 70 h 1576"/>
                  <a:gd name="T28" fmla="*/ 219 w 4756"/>
                  <a:gd name="T29" fmla="*/ 58 h 1576"/>
                  <a:gd name="T30" fmla="*/ 240 w 4756"/>
                  <a:gd name="T31" fmla="*/ 48 h 1576"/>
                  <a:gd name="T32" fmla="*/ 262 w 4756"/>
                  <a:gd name="T33" fmla="*/ 38 h 1576"/>
                  <a:gd name="T34" fmla="*/ 284 w 4756"/>
                  <a:gd name="T35" fmla="*/ 29 h 1576"/>
                  <a:gd name="T36" fmla="*/ 307 w 4756"/>
                  <a:gd name="T37" fmla="*/ 22 h 1576"/>
                  <a:gd name="T38" fmla="*/ 330 w 4756"/>
                  <a:gd name="T39" fmla="*/ 15 h 1576"/>
                  <a:gd name="T40" fmla="*/ 354 w 4756"/>
                  <a:gd name="T41" fmla="*/ 10 h 1576"/>
                  <a:gd name="T42" fmla="*/ 378 w 4756"/>
                  <a:gd name="T43" fmla="*/ 6 h 1576"/>
                  <a:gd name="T44" fmla="*/ 403 w 4756"/>
                  <a:gd name="T45" fmla="*/ 2 h 1576"/>
                  <a:gd name="T46" fmla="*/ 428 w 4756"/>
                  <a:gd name="T47" fmla="*/ 0 h 1576"/>
                  <a:gd name="T48" fmla="*/ 454 w 4756"/>
                  <a:gd name="T49" fmla="*/ 0 h 1576"/>
                  <a:gd name="T50" fmla="*/ 479 w 4756"/>
                  <a:gd name="T51" fmla="*/ 0 h 1576"/>
                  <a:gd name="T52" fmla="*/ 504 w 4756"/>
                  <a:gd name="T53" fmla="*/ 2 h 1576"/>
                  <a:gd name="T54" fmla="*/ 529 w 4756"/>
                  <a:gd name="T55" fmla="*/ 6 h 1576"/>
                  <a:gd name="T56" fmla="*/ 553 w 4756"/>
                  <a:gd name="T57" fmla="*/ 10 h 1576"/>
                  <a:gd name="T58" fmla="*/ 577 w 4756"/>
                  <a:gd name="T59" fmla="*/ 15 h 1576"/>
                  <a:gd name="T60" fmla="*/ 600 w 4756"/>
                  <a:gd name="T61" fmla="*/ 22 h 1576"/>
                  <a:gd name="T62" fmla="*/ 623 w 4756"/>
                  <a:gd name="T63" fmla="*/ 29 h 1576"/>
                  <a:gd name="T64" fmla="*/ 645 w 4756"/>
                  <a:gd name="T65" fmla="*/ 38 h 1576"/>
                  <a:gd name="T66" fmla="*/ 667 w 4756"/>
                  <a:gd name="T67" fmla="*/ 48 h 1576"/>
                  <a:gd name="T68" fmla="*/ 688 w 4756"/>
                  <a:gd name="T69" fmla="*/ 58 h 1576"/>
                  <a:gd name="T70" fmla="*/ 709 w 4756"/>
                  <a:gd name="T71" fmla="*/ 70 h 1576"/>
                  <a:gd name="T72" fmla="*/ 729 w 4756"/>
                  <a:gd name="T73" fmla="*/ 82 h 1576"/>
                  <a:gd name="T74" fmla="*/ 748 w 4756"/>
                  <a:gd name="T75" fmla="*/ 96 h 1576"/>
                  <a:gd name="T76" fmla="*/ 767 w 4756"/>
                  <a:gd name="T77" fmla="*/ 110 h 1576"/>
                  <a:gd name="T78" fmla="*/ 785 w 4756"/>
                  <a:gd name="T79" fmla="*/ 125 h 1576"/>
                  <a:gd name="T80" fmla="*/ 802 w 4756"/>
                  <a:gd name="T81" fmla="*/ 142 h 1576"/>
                  <a:gd name="T82" fmla="*/ 818 w 4756"/>
                  <a:gd name="T83" fmla="*/ 158 h 1576"/>
                  <a:gd name="T84" fmla="*/ 833 w 4756"/>
                  <a:gd name="T85" fmla="*/ 176 h 1576"/>
                  <a:gd name="T86" fmla="*/ 848 w 4756"/>
                  <a:gd name="T87" fmla="*/ 194 h 1576"/>
                  <a:gd name="T88" fmla="*/ 862 w 4756"/>
                  <a:gd name="T89" fmla="*/ 213 h 1576"/>
                  <a:gd name="T90" fmla="*/ 875 w 4756"/>
                  <a:gd name="T91" fmla="*/ 232 h 1576"/>
                  <a:gd name="T92" fmla="*/ 886 w 4756"/>
                  <a:gd name="T93" fmla="*/ 253 h 1576"/>
                  <a:gd name="T94" fmla="*/ 897 w 4756"/>
                  <a:gd name="T95" fmla="*/ 274 h 1576"/>
                  <a:gd name="T96" fmla="*/ 907 w 4756"/>
                  <a:gd name="T97" fmla="*/ 295 h 157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756"/>
                  <a:gd name="T148" fmla="*/ 0 h 1576"/>
                  <a:gd name="T149" fmla="*/ 4756 w 4756"/>
                  <a:gd name="T150" fmla="*/ 1576 h 157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620"/>
              </a:p>
            </p:txBody>
          </p:sp>
          <p:sp>
            <p:nvSpPr>
              <p:cNvPr id="140" name="Oval 33"/>
              <p:cNvSpPr>
                <a:spLocks noChangeArrowheads="1"/>
              </p:cNvSpPr>
              <p:nvPr/>
            </p:nvSpPr>
            <p:spPr bwMode="auto">
              <a:xfrm>
                <a:off x="339" y="0"/>
                <a:ext cx="228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  <a:ea typeface="华文细黑" pitchFamily="2" charset="-122"/>
                </a:endParaRPr>
              </a:p>
            </p:txBody>
          </p:sp>
        </p:grpSp>
      </p:grpSp>
      <p:sp>
        <p:nvSpPr>
          <p:cNvPr id="141" name="Line 34"/>
          <p:cNvSpPr>
            <a:spLocks noChangeShapeType="1"/>
          </p:cNvSpPr>
          <p:nvPr/>
        </p:nvSpPr>
        <p:spPr bwMode="auto">
          <a:xfrm rot="618245" flipV="1">
            <a:off x="4824838" y="2703307"/>
            <a:ext cx="117158" cy="78581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2" name="Line 35"/>
          <p:cNvSpPr>
            <a:spLocks noChangeShapeType="1"/>
          </p:cNvSpPr>
          <p:nvPr/>
        </p:nvSpPr>
        <p:spPr bwMode="auto">
          <a:xfrm rot="618245" flipH="1" flipV="1">
            <a:off x="4154755" y="2757599"/>
            <a:ext cx="431483" cy="63722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3" name="Line 36"/>
          <p:cNvSpPr>
            <a:spLocks noChangeShapeType="1"/>
          </p:cNvSpPr>
          <p:nvPr/>
        </p:nvSpPr>
        <p:spPr bwMode="auto">
          <a:xfrm rot="618245" flipH="1" flipV="1">
            <a:off x="3308935" y="3079069"/>
            <a:ext cx="1028700" cy="35004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4" name="Line 37"/>
          <p:cNvSpPr>
            <a:spLocks noChangeShapeType="1"/>
          </p:cNvSpPr>
          <p:nvPr/>
        </p:nvSpPr>
        <p:spPr bwMode="auto">
          <a:xfrm rot="618245" flipH="1">
            <a:off x="2501691" y="3516266"/>
            <a:ext cx="1751648" cy="18573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5" name="Line 38"/>
          <p:cNvSpPr>
            <a:spLocks noChangeShapeType="1"/>
          </p:cNvSpPr>
          <p:nvPr/>
        </p:nvSpPr>
        <p:spPr bwMode="auto">
          <a:xfrm rot="618245" flipV="1">
            <a:off x="5042009" y="2960482"/>
            <a:ext cx="662940" cy="57435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6" name="Line 39"/>
          <p:cNvSpPr>
            <a:spLocks noChangeShapeType="1"/>
          </p:cNvSpPr>
          <p:nvPr/>
        </p:nvSpPr>
        <p:spPr bwMode="auto">
          <a:xfrm rot="618245" flipV="1">
            <a:off x="5239175" y="3319099"/>
            <a:ext cx="1298735" cy="3571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147" name="Rectangle 64"/>
          <p:cNvSpPr>
            <a:spLocks noChangeArrowheads="1"/>
          </p:cNvSpPr>
          <p:nvPr/>
        </p:nvSpPr>
        <p:spPr bwMode="auto">
          <a:xfrm>
            <a:off x="972929" y="25647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48" name="Rectangle 73"/>
          <p:cNvSpPr>
            <a:spLocks noChangeArrowheads="1"/>
          </p:cNvSpPr>
          <p:nvPr/>
        </p:nvSpPr>
        <p:spPr bwMode="auto">
          <a:xfrm>
            <a:off x="6389320" y="1947499"/>
            <a:ext cx="178308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eaLnBrk="1" hangingPunct="1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grpSp>
        <p:nvGrpSpPr>
          <p:cNvPr id="149" name="Group 439"/>
          <p:cNvGrpSpPr>
            <a:grpSpLocks/>
          </p:cNvGrpSpPr>
          <p:nvPr/>
        </p:nvGrpSpPr>
        <p:grpSpPr bwMode="auto">
          <a:xfrm>
            <a:off x="3990449" y="3250519"/>
            <a:ext cx="1438752" cy="1395888"/>
            <a:chOff x="0" y="0"/>
            <a:chExt cx="1084" cy="1046"/>
          </a:xfrm>
        </p:grpSpPr>
        <p:sp>
          <p:nvSpPr>
            <p:cNvPr id="150" name="Oval 40"/>
            <p:cNvSpPr>
              <a:spLocks noChangeArrowheads="1"/>
            </p:cNvSpPr>
            <p:nvPr/>
          </p:nvSpPr>
          <p:spPr bwMode="auto">
            <a:xfrm>
              <a:off x="0" y="58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rgbClr val="E1B40C"/>
                </a:buClr>
                <a:buFont typeface="微软雅黑" panose="020B0503020204020204" pitchFamily="34" charset="-122"/>
                <a:buNone/>
              </a:pPr>
              <a:endParaRPr lang="zh-CN" altLang="en-US" sz="1620"/>
            </a:p>
          </p:txBody>
        </p:sp>
        <p:sp>
          <p:nvSpPr>
            <p:cNvPr id="151" name="Oval 44"/>
            <p:cNvSpPr>
              <a:spLocks noChangeArrowheads="1"/>
            </p:cNvSpPr>
            <p:nvPr/>
          </p:nvSpPr>
          <p:spPr bwMode="auto">
            <a:xfrm>
              <a:off x="82" y="0"/>
              <a:ext cx="920" cy="90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875F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单击此处</a:t>
              </a: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19" b="1">
                  <a:solidFill>
                    <a:srgbClr val="FFFFFF"/>
                  </a:solidFill>
                  <a:latin typeface="Arial" charset="0"/>
                </a:rPr>
                <a:t>添加文字</a:t>
              </a:r>
            </a:p>
          </p:txBody>
        </p:sp>
        <p:pic>
          <p:nvPicPr>
            <p:cNvPr id="152" name="Picture 45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" y="14"/>
              <a:ext cx="732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3" name="Group 443"/>
            <p:cNvGrpSpPr>
              <a:grpSpLocks/>
            </p:cNvGrpSpPr>
            <p:nvPr/>
          </p:nvGrpSpPr>
          <p:grpSpPr bwMode="auto">
            <a:xfrm rot="-1297425" flipH="1" flipV="1">
              <a:off x="148" y="679"/>
              <a:ext cx="793" cy="190"/>
              <a:chOff x="0" y="0"/>
              <a:chExt cx="893" cy="246"/>
            </a:xfrm>
          </p:grpSpPr>
          <p:grpSp>
            <p:nvGrpSpPr>
              <p:cNvPr id="154" name="Group 444"/>
              <p:cNvGrpSpPr>
                <a:grpSpLocks/>
              </p:cNvGrpSpPr>
              <p:nvPr/>
            </p:nvGrpSpPr>
            <p:grpSpPr bwMode="auto">
              <a:xfrm>
                <a:off x="0" y="0"/>
                <a:ext cx="743" cy="185"/>
                <a:chOff x="0" y="0"/>
                <a:chExt cx="1118" cy="279"/>
              </a:xfrm>
            </p:grpSpPr>
            <p:sp>
              <p:nvSpPr>
                <p:cNvPr id="160" name="AutoShape 48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2"/>
                  <a:ext cx="228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1" name="AutoShape 49"/>
                <p:cNvSpPr>
                  <a:spLocks noChangeArrowheads="1"/>
                </p:cNvSpPr>
                <p:nvPr/>
              </p:nvSpPr>
              <p:spPr bwMode="auto">
                <a:xfrm rot="6078281">
                  <a:off x="429" y="-291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2" name="AutoShape 50"/>
                <p:cNvSpPr>
                  <a:spLocks noChangeArrowheads="1"/>
                </p:cNvSpPr>
                <p:nvPr/>
              </p:nvSpPr>
              <p:spPr bwMode="auto">
                <a:xfrm rot="6373927">
                  <a:off x="506" y="-269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63" name="AutoShape 51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0"/>
                  <a:ext cx="228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  <p:grpSp>
            <p:nvGrpSpPr>
              <p:cNvPr id="155" name="Group 449"/>
              <p:cNvGrpSpPr>
                <a:grpSpLocks/>
              </p:cNvGrpSpPr>
              <p:nvPr/>
            </p:nvGrpSpPr>
            <p:grpSpPr bwMode="auto">
              <a:xfrm rot="1353540">
                <a:off x="150" y="60"/>
                <a:ext cx="743" cy="186"/>
                <a:chOff x="0" y="0"/>
                <a:chExt cx="1118" cy="279"/>
              </a:xfrm>
            </p:grpSpPr>
            <p:sp>
              <p:nvSpPr>
                <p:cNvPr id="156" name="AutoShape 53"/>
                <p:cNvSpPr>
                  <a:spLocks noChangeArrowheads="1"/>
                </p:cNvSpPr>
                <p:nvPr/>
              </p:nvSpPr>
              <p:spPr bwMode="auto">
                <a:xfrm rot="5263130">
                  <a:off x="295" y="-294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7" name="AutoShape 54"/>
                <p:cNvSpPr>
                  <a:spLocks noChangeArrowheads="1"/>
                </p:cNvSpPr>
                <p:nvPr/>
              </p:nvSpPr>
              <p:spPr bwMode="auto">
                <a:xfrm rot="6078281">
                  <a:off x="431" y="-294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8" name="AutoShape 55"/>
                <p:cNvSpPr>
                  <a:spLocks noChangeArrowheads="1"/>
                </p:cNvSpPr>
                <p:nvPr/>
              </p:nvSpPr>
              <p:spPr bwMode="auto">
                <a:xfrm rot="6373927">
                  <a:off x="509" y="-271"/>
                  <a:ext cx="227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  <p:sp>
              <p:nvSpPr>
                <p:cNvPr id="159" name="AutoShape 56"/>
                <p:cNvSpPr>
                  <a:spLocks noChangeArrowheads="1"/>
                </p:cNvSpPr>
                <p:nvPr/>
              </p:nvSpPr>
              <p:spPr bwMode="auto">
                <a:xfrm rot="6906312">
                  <a:off x="596" y="-241"/>
                  <a:ext cx="229" cy="815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>
                    <a:latin typeface="Arial" charset="0"/>
                    <a:ea typeface="华文细黑" pitchFamily="2" charset="-122"/>
                  </a:endParaRPr>
                </a:p>
              </p:txBody>
            </p:sp>
          </p:grpSp>
        </p:grpSp>
      </p:grpSp>
      <p:sp>
        <p:nvSpPr>
          <p:cNvPr id="164" name="Rectangle 64"/>
          <p:cNvSpPr>
            <a:spLocks noChangeArrowheads="1"/>
          </p:cNvSpPr>
          <p:nvPr/>
        </p:nvSpPr>
        <p:spPr bwMode="auto">
          <a:xfrm>
            <a:off x="1795889" y="201464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5" name="Rectangle 64"/>
          <p:cNvSpPr>
            <a:spLocks noChangeArrowheads="1"/>
          </p:cNvSpPr>
          <p:nvPr/>
        </p:nvSpPr>
        <p:spPr bwMode="auto">
          <a:xfrm>
            <a:off x="3304649" y="1467439"/>
            <a:ext cx="1233012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6" name="Rectangle 64"/>
          <p:cNvSpPr>
            <a:spLocks noChangeArrowheads="1"/>
          </p:cNvSpPr>
          <p:nvPr/>
        </p:nvSpPr>
        <p:spPr bwMode="auto">
          <a:xfrm>
            <a:off x="4811980" y="153601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7" name="Rectangle 64"/>
          <p:cNvSpPr>
            <a:spLocks noChangeArrowheads="1"/>
          </p:cNvSpPr>
          <p:nvPr/>
        </p:nvSpPr>
        <p:spPr bwMode="auto">
          <a:xfrm>
            <a:off x="6937960" y="2633299"/>
            <a:ext cx="1234440" cy="45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pPr algn="r" eaLnBrk="1" hangingPunct="1">
              <a:spcBef>
                <a:spcPct val="20000"/>
              </a:spcBef>
              <a:buClr>
                <a:srgbClr val="E1B40C"/>
              </a:buClr>
              <a:buFont typeface="微软雅黑" panose="020B0503020204020204" pitchFamily="34" charset="-122"/>
              <a:buNone/>
            </a:pPr>
            <a:r>
              <a:rPr lang="zh-CN" altLang="en-US" sz="108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</p:txBody>
      </p:sp>
      <p:sp>
        <p:nvSpPr>
          <p:cNvPr id="168" name="任意多边形 167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1172454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50"/>
                            </p:stCondLst>
                            <p:childTnLst>
                              <p:par>
                                <p:cTn id="7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/>
      <p:bldP spid="148" grpId="0"/>
      <p:bldP spid="164" grpId="0"/>
      <p:bldP spid="165" grpId="0"/>
      <p:bldP spid="166" grpId="0"/>
      <p:bldP spid="167" grpId="0"/>
      <p:bldP spid="168" grpId="0" animBg="1"/>
      <p:bldP spid="16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77" name="Line 26"/>
          <p:cNvSpPr>
            <a:spLocks noChangeShapeType="1"/>
          </p:cNvSpPr>
          <p:nvPr/>
        </p:nvSpPr>
        <p:spPr bwMode="auto">
          <a:xfrm flipH="1">
            <a:off x="1299825" y="1887380"/>
            <a:ext cx="4501991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8" name="Line 28"/>
          <p:cNvSpPr>
            <a:spLocks noChangeShapeType="1"/>
          </p:cNvSpPr>
          <p:nvPr/>
        </p:nvSpPr>
        <p:spPr bwMode="auto">
          <a:xfrm flipH="1">
            <a:off x="1299825" y="2301717"/>
            <a:ext cx="4243388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79" name="Line 30"/>
          <p:cNvSpPr>
            <a:spLocks noChangeShapeType="1"/>
          </p:cNvSpPr>
          <p:nvPr/>
        </p:nvSpPr>
        <p:spPr bwMode="auto">
          <a:xfrm flipH="1">
            <a:off x="1299826" y="2811780"/>
            <a:ext cx="3950493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0" name="Line 32"/>
          <p:cNvSpPr>
            <a:spLocks noChangeShapeType="1"/>
          </p:cNvSpPr>
          <p:nvPr/>
        </p:nvSpPr>
        <p:spPr bwMode="auto">
          <a:xfrm flipH="1">
            <a:off x="1299826" y="3441860"/>
            <a:ext cx="3691890" cy="0"/>
          </a:xfrm>
          <a:prstGeom prst="line">
            <a:avLst/>
          </a:prstGeom>
          <a:noFill/>
          <a:ln w="9525">
            <a:solidFill>
              <a:srgbClr val="C050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20"/>
          </a:p>
        </p:txBody>
      </p:sp>
      <p:sp>
        <p:nvSpPr>
          <p:cNvPr id="81" name="Line 34"/>
          <p:cNvSpPr>
            <a:spLocks noChangeShapeType="1"/>
          </p:cNvSpPr>
          <p:nvPr/>
        </p:nvSpPr>
        <p:spPr bwMode="auto">
          <a:xfrm flipH="1">
            <a:off x="1299826" y="4244817"/>
            <a:ext cx="3497580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82" name="AutoShape 4"/>
          <p:cNvSpPr>
            <a:spLocks/>
          </p:cNvSpPr>
          <p:nvPr/>
        </p:nvSpPr>
        <p:spPr bwMode="auto">
          <a:xfrm rot="10800000">
            <a:off x="4430216" y="4390550"/>
            <a:ext cx="3371850" cy="108585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120613 h 21600"/>
              <a:gd name="T4" fmla="*/ 3446831 w 21600"/>
              <a:gd name="T5" fmla="*/ 120613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3" name="AutoShape 5"/>
          <p:cNvSpPr>
            <a:spLocks/>
          </p:cNvSpPr>
          <p:nvPr/>
        </p:nvSpPr>
        <p:spPr bwMode="auto">
          <a:xfrm>
            <a:off x="4430216" y="3849053"/>
            <a:ext cx="3371850" cy="541497"/>
          </a:xfrm>
          <a:custGeom>
            <a:avLst/>
            <a:gdLst>
              <a:gd name="T0" fmla="*/ 0 w 21600"/>
              <a:gd name="T1" fmla="*/ 0 h 21600"/>
              <a:gd name="T2" fmla="*/ 300101 w 21600"/>
              <a:gd name="T3" fmla="*/ 601476 h 21600"/>
              <a:gd name="T4" fmla="*/ 3446831 w 21600"/>
              <a:gd name="T5" fmla="*/ 601476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665 w 21600"/>
              <a:gd name="T16" fmla="*/ 2665 h 21600"/>
              <a:gd name="T17" fmla="*/ 18935 w 21600"/>
              <a:gd name="T18" fmla="*/ 18935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4" name="WordArt 6"/>
          <p:cNvSpPr>
            <a:spLocks noChangeArrowheads="1" noChangeShapeType="1" noTextEdit="1"/>
          </p:cNvSpPr>
          <p:nvPr/>
        </p:nvSpPr>
        <p:spPr bwMode="auto">
          <a:xfrm>
            <a:off x="5900401" y="4021932"/>
            <a:ext cx="761523" cy="23574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32%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5" name="AutoShape 7"/>
          <p:cNvSpPr>
            <a:spLocks/>
          </p:cNvSpPr>
          <p:nvPr/>
        </p:nvSpPr>
        <p:spPr bwMode="auto">
          <a:xfrm rot="10800000">
            <a:off x="4430216" y="3420428"/>
            <a:ext cx="3371850" cy="417195"/>
          </a:xfrm>
          <a:custGeom>
            <a:avLst/>
            <a:gdLst>
              <a:gd name="T0" fmla="*/ 0 w 21600"/>
              <a:gd name="T1" fmla="*/ 0 h 21600"/>
              <a:gd name="T2" fmla="*/ 1012019 w 21600"/>
              <a:gd name="T3" fmla="*/ 463407 h 21600"/>
              <a:gd name="T4" fmla="*/ 2734913 w 21600"/>
              <a:gd name="T5" fmla="*/ 463407 h 21600"/>
              <a:gd name="T6" fmla="*/ 3746932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6" name="AutoShape 8"/>
          <p:cNvSpPr>
            <a:spLocks/>
          </p:cNvSpPr>
          <p:nvPr/>
        </p:nvSpPr>
        <p:spPr bwMode="auto">
          <a:xfrm>
            <a:off x="4798834" y="3154680"/>
            <a:ext cx="2717483" cy="434340"/>
          </a:xfrm>
          <a:custGeom>
            <a:avLst/>
            <a:gdLst>
              <a:gd name="T0" fmla="*/ 0 w 21600"/>
              <a:gd name="T1" fmla="*/ 0 h 21600"/>
              <a:gd name="T2" fmla="*/ 263558 w 21600"/>
              <a:gd name="T3" fmla="*/ 484039 h 21600"/>
              <a:gd name="T4" fmla="*/ 2756523 w 21600"/>
              <a:gd name="T5" fmla="*/ 484039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743 w 21600"/>
              <a:gd name="T16" fmla="*/ 2743 h 21600"/>
              <a:gd name="T17" fmla="*/ 18857 w 21600"/>
              <a:gd name="T18" fmla="*/ 1885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1885" y="21600"/>
                </a:lnTo>
                <a:lnTo>
                  <a:pt x="19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7" name="WordArt 9"/>
          <p:cNvSpPr>
            <a:spLocks noChangeArrowheads="1" noChangeShapeType="1" noTextEdit="1"/>
          </p:cNvSpPr>
          <p:nvPr/>
        </p:nvSpPr>
        <p:spPr bwMode="auto">
          <a:xfrm>
            <a:off x="5941834" y="3257551"/>
            <a:ext cx="688658" cy="2314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0504D"/>
                </a:solidFill>
                <a:cs typeface="Arial" panose="020B0604020202020204" pitchFamily="34" charset="0"/>
              </a:rPr>
              <a:t>28%</a:t>
            </a:r>
            <a:endParaRPr lang="zh-CN" altLang="en-US" sz="2159" b="1" kern="1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88" name="AutoShape 10"/>
          <p:cNvSpPr>
            <a:spLocks/>
          </p:cNvSpPr>
          <p:nvPr/>
        </p:nvSpPr>
        <p:spPr bwMode="auto">
          <a:xfrm rot="10800000">
            <a:off x="4798834" y="2821782"/>
            <a:ext cx="2717483" cy="335756"/>
          </a:xfrm>
          <a:custGeom>
            <a:avLst/>
            <a:gdLst>
              <a:gd name="T0" fmla="*/ 0 w 21600"/>
              <a:gd name="T1" fmla="*/ 0 h 21600"/>
              <a:gd name="T2" fmla="*/ 815702 w 21600"/>
              <a:gd name="T3" fmla="*/ 372947 h 21600"/>
              <a:gd name="T4" fmla="*/ 2204379 w 21600"/>
              <a:gd name="T5" fmla="*/ 372947 h 21600"/>
              <a:gd name="T6" fmla="*/ 3020081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0504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89" name="AutoShape 12"/>
          <p:cNvSpPr>
            <a:spLocks/>
          </p:cNvSpPr>
          <p:nvPr/>
        </p:nvSpPr>
        <p:spPr bwMode="auto">
          <a:xfrm>
            <a:off x="5088871" y="2610327"/>
            <a:ext cx="2201703" cy="352901"/>
          </a:xfrm>
          <a:custGeom>
            <a:avLst/>
            <a:gdLst>
              <a:gd name="T0" fmla="*/ 0 w 21600"/>
              <a:gd name="T1" fmla="*/ 0 h 21600"/>
              <a:gd name="T2" fmla="*/ 263524 w 21600"/>
              <a:gd name="T3" fmla="*/ 391991 h 21600"/>
              <a:gd name="T4" fmla="*/ 2183646 w 21600"/>
              <a:gd name="T5" fmla="*/ 391991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0" name="WordArt 13"/>
          <p:cNvSpPr>
            <a:spLocks noChangeArrowheads="1" noChangeShapeType="1" noTextEdit="1"/>
          </p:cNvSpPr>
          <p:nvPr/>
        </p:nvSpPr>
        <p:spPr bwMode="auto">
          <a:xfrm>
            <a:off x="6071851" y="2696052"/>
            <a:ext cx="457200" cy="155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25%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1" name="AutoShape 14"/>
          <p:cNvSpPr>
            <a:spLocks/>
          </p:cNvSpPr>
          <p:nvPr/>
        </p:nvSpPr>
        <p:spPr bwMode="auto">
          <a:xfrm rot="10800000">
            <a:off x="5088871" y="2336007"/>
            <a:ext cx="2201703" cy="271463"/>
          </a:xfrm>
          <a:custGeom>
            <a:avLst/>
            <a:gdLst>
              <a:gd name="T0" fmla="*/ 0 w 21600"/>
              <a:gd name="T1" fmla="*/ 0 h 21600"/>
              <a:gd name="T2" fmla="*/ 660962 w 21600"/>
              <a:gd name="T3" fmla="*/ 301532 h 21600"/>
              <a:gd name="T4" fmla="*/ 1786208 w 21600"/>
              <a:gd name="T5" fmla="*/ 301532 h 21600"/>
              <a:gd name="T6" fmla="*/ 244717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20"/>
          </a:p>
        </p:txBody>
      </p:sp>
      <p:grpSp>
        <p:nvGrpSpPr>
          <p:cNvPr id="92" name="Group 439"/>
          <p:cNvGrpSpPr>
            <a:grpSpLocks/>
          </p:cNvGrpSpPr>
          <p:nvPr/>
        </p:nvGrpSpPr>
        <p:grpSpPr bwMode="auto">
          <a:xfrm>
            <a:off x="7669193" y="3296127"/>
            <a:ext cx="647223" cy="1565910"/>
            <a:chOff x="0" y="0"/>
            <a:chExt cx="510" cy="1462"/>
          </a:xfrm>
        </p:grpSpPr>
        <p:sp>
          <p:nvSpPr>
            <p:cNvPr id="93" name="AutoShape 16"/>
            <p:cNvSpPr>
              <a:spLocks noChangeArrowheads="1"/>
            </p:cNvSpPr>
            <p:nvPr/>
          </p:nvSpPr>
          <p:spPr bwMode="auto">
            <a:xfrm flipH="1" flipV="1">
              <a:off x="126" y="1199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4" name="AutoShape 17"/>
            <p:cNvSpPr>
              <a:spLocks noChangeArrowheads="1"/>
            </p:cNvSpPr>
            <p:nvPr/>
          </p:nvSpPr>
          <p:spPr bwMode="auto">
            <a:xfrm flipH="1" flipV="1">
              <a:off x="310" y="1157"/>
              <a:ext cx="78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B2B2B2">
                    <a:alpha val="3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  <a:ea typeface="华文细黑" pitchFamily="2" charset="-122"/>
              </a:endParaRPr>
            </a:p>
          </p:txBody>
        </p:sp>
        <p:pic>
          <p:nvPicPr>
            <p:cNvPr id="95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0" cy="1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" name="AutoShape 20"/>
          <p:cNvSpPr>
            <a:spLocks/>
          </p:cNvSpPr>
          <p:nvPr/>
        </p:nvSpPr>
        <p:spPr bwMode="auto">
          <a:xfrm>
            <a:off x="5384621" y="2155984"/>
            <a:ext cx="1675925" cy="265748"/>
          </a:xfrm>
          <a:custGeom>
            <a:avLst/>
            <a:gdLst>
              <a:gd name="T0" fmla="*/ 0 w 21600"/>
              <a:gd name="T1" fmla="*/ 0 h 21600"/>
              <a:gd name="T2" fmla="*/ 200634 w 21600"/>
              <a:gd name="T3" fmla="*/ 295184 h 21600"/>
              <a:gd name="T4" fmla="*/ 1662516 w 21600"/>
              <a:gd name="T5" fmla="*/ 295184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2963 w 21600"/>
              <a:gd name="T16" fmla="*/ 2963 h 21600"/>
              <a:gd name="T17" fmla="*/ 18637 w 21600"/>
              <a:gd name="T18" fmla="*/ 18637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620"/>
          </a:p>
        </p:txBody>
      </p:sp>
      <p:sp>
        <p:nvSpPr>
          <p:cNvPr id="97" name="WordArt 21"/>
          <p:cNvSpPr>
            <a:spLocks noChangeArrowheads="1" noChangeShapeType="1" noTextEdit="1"/>
          </p:cNvSpPr>
          <p:nvPr/>
        </p:nvSpPr>
        <p:spPr bwMode="auto">
          <a:xfrm>
            <a:off x="6118998" y="2220278"/>
            <a:ext cx="372905" cy="1185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10%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98" name="AutoShape 22"/>
          <p:cNvSpPr>
            <a:spLocks/>
          </p:cNvSpPr>
          <p:nvPr/>
        </p:nvSpPr>
        <p:spPr bwMode="auto">
          <a:xfrm rot="10800000">
            <a:off x="5384621" y="1950245"/>
            <a:ext cx="1675925" cy="207168"/>
          </a:xfrm>
          <a:custGeom>
            <a:avLst/>
            <a:gdLst>
              <a:gd name="T0" fmla="*/ 0 w 21600"/>
              <a:gd name="T1" fmla="*/ 0 h 21600"/>
              <a:gd name="T2" fmla="*/ 503223 w 21600"/>
              <a:gd name="T3" fmla="*/ 230116 h 21600"/>
              <a:gd name="T4" fmla="*/ 1359927 w 21600"/>
              <a:gd name="T5" fmla="*/ 230116 h 21600"/>
              <a:gd name="T6" fmla="*/ 186315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4717 w 21600"/>
              <a:gd name="T16" fmla="*/ 4717 h 21600"/>
              <a:gd name="T17" fmla="*/ 16883 w 21600"/>
              <a:gd name="T18" fmla="*/ 16883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0" y="0"/>
                </a:moveTo>
                <a:lnTo>
                  <a:pt x="5834" y="21600"/>
                </a:lnTo>
                <a:lnTo>
                  <a:pt x="1576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zh-CN" altLang="en-US" sz="1620"/>
          </a:p>
        </p:txBody>
      </p:sp>
      <p:sp>
        <p:nvSpPr>
          <p:cNvPr id="99" name="AutoShape 23"/>
          <p:cNvSpPr>
            <a:spLocks/>
          </p:cNvSpPr>
          <p:nvPr/>
        </p:nvSpPr>
        <p:spPr bwMode="auto">
          <a:xfrm>
            <a:off x="5603221" y="1765935"/>
            <a:ext cx="1287303" cy="267177"/>
          </a:xfrm>
          <a:custGeom>
            <a:avLst/>
            <a:gdLst>
              <a:gd name="T0" fmla="*/ 0 w 21600"/>
              <a:gd name="T1" fmla="*/ 0 h 21600"/>
              <a:gd name="T2" fmla="*/ 2326 w 21600"/>
              <a:gd name="T3" fmla="*/ 21600 h 21600"/>
              <a:gd name="T4" fmla="*/ 1927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63 w 21600"/>
              <a:gd name="T11" fmla="*/ 2963 h 21600"/>
              <a:gd name="T12" fmla="*/ 18637 w 21600"/>
              <a:gd name="T13" fmla="*/ 186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26" y="21600"/>
                </a:lnTo>
                <a:lnTo>
                  <a:pt x="1927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18900000" scaled="1"/>
          </a:gradFill>
          <a:ln w="1270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0" name="WordArt 24"/>
          <p:cNvSpPr>
            <a:spLocks noChangeArrowheads="1" noChangeShapeType="1" noTextEdit="1"/>
          </p:cNvSpPr>
          <p:nvPr/>
        </p:nvSpPr>
        <p:spPr bwMode="auto">
          <a:xfrm>
            <a:off x="6184721" y="1843088"/>
            <a:ext cx="255747" cy="11715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2159" b="1" kern="10">
                <a:solidFill>
                  <a:srgbClr val="C0504D"/>
                </a:solidFill>
                <a:cs typeface="Arial" panose="020B0604020202020204" pitchFamily="34" charset="0"/>
              </a:rPr>
              <a:t>5%</a:t>
            </a:r>
            <a:endParaRPr lang="zh-CN" altLang="en-US" sz="2159" b="1" kern="10">
              <a:solidFill>
                <a:srgbClr val="C0504D"/>
              </a:solidFill>
              <a:cs typeface="Arial" panose="020B0604020202020204" pitchFamily="34" charset="0"/>
            </a:endParaRPr>
          </a:p>
        </p:txBody>
      </p:sp>
      <p:sp>
        <p:nvSpPr>
          <p:cNvPr id="101" name="AutoShape 25"/>
          <p:cNvSpPr>
            <a:spLocks/>
          </p:cNvSpPr>
          <p:nvPr/>
        </p:nvSpPr>
        <p:spPr bwMode="auto">
          <a:xfrm rot="10800000">
            <a:off x="5603221" y="1561625"/>
            <a:ext cx="1287303" cy="20716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21600 h 21600"/>
              <a:gd name="T4" fmla="*/ 21600 w 21600"/>
              <a:gd name="T5" fmla="*/ 0 h 21600"/>
              <a:gd name="T6" fmla="*/ 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alpha val="3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" name="Rectangle 27"/>
          <p:cNvSpPr>
            <a:spLocks noChangeArrowheads="1"/>
          </p:cNvSpPr>
          <p:nvPr/>
        </p:nvSpPr>
        <p:spPr bwMode="auto">
          <a:xfrm>
            <a:off x="1484134" y="15959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3" name="Rectangle 29"/>
          <p:cNvSpPr>
            <a:spLocks noChangeArrowheads="1"/>
          </p:cNvSpPr>
          <p:nvPr/>
        </p:nvSpPr>
        <p:spPr bwMode="auto">
          <a:xfrm>
            <a:off x="1484134" y="198453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4" name="Rectangle 31"/>
          <p:cNvSpPr>
            <a:spLocks noChangeArrowheads="1"/>
          </p:cNvSpPr>
          <p:nvPr/>
        </p:nvSpPr>
        <p:spPr bwMode="auto">
          <a:xfrm>
            <a:off x="1484134" y="2520315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5" name="Rectangle 33"/>
          <p:cNvSpPr>
            <a:spLocks noChangeArrowheads="1"/>
          </p:cNvSpPr>
          <p:nvPr/>
        </p:nvSpPr>
        <p:spPr bwMode="auto">
          <a:xfrm>
            <a:off x="1484134" y="3151823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60" b="1" dirty="0">
                <a:solidFill>
                  <a:srgbClr val="C050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6" name="Rectangle 35"/>
          <p:cNvSpPr>
            <a:spLocks noChangeArrowheads="1"/>
          </p:cNvSpPr>
          <p:nvPr/>
        </p:nvSpPr>
        <p:spPr bwMode="auto">
          <a:xfrm>
            <a:off x="1484134" y="3953352"/>
            <a:ext cx="2946083" cy="32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26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107" name="任意多边形 10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31348934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50"/>
                            </p:stCondLst>
                            <p:childTnLst>
                              <p:par>
                                <p:cTn id="1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50"/>
                            </p:stCondLst>
                            <p:childTnLst>
                              <p:par>
                                <p:cTn id="15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5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80" grpId="0" animBg="1"/>
      <p:bldP spid="82" grpId="0" animBg="1"/>
      <p:bldP spid="83" grpId="0" animBg="1"/>
      <p:bldP spid="84" grpId="0"/>
      <p:bldP spid="85" grpId="0" animBg="1"/>
      <p:bldP spid="86" grpId="0" animBg="1"/>
      <p:bldP spid="87" grpId="0"/>
      <p:bldP spid="88" grpId="0" animBg="1"/>
      <p:bldP spid="89" grpId="0" animBg="1"/>
      <p:bldP spid="90" grpId="0"/>
      <p:bldP spid="91" grpId="0" animBg="1"/>
      <p:bldP spid="96" grpId="0" animBg="1"/>
      <p:bldP spid="97" grpId="0"/>
      <p:bldP spid="98" grpId="0" animBg="1"/>
      <p:bldP spid="100" grpId="0"/>
      <p:bldP spid="102" grpId="0"/>
      <p:bldP spid="103" grpId="0"/>
      <p:bldP spid="104" grpId="0"/>
      <p:bldP spid="105" grpId="0"/>
      <p:bldP spid="106" grpId="0"/>
      <p:bldP spid="107" grpId="0" animBg="1"/>
      <p:bldP spid="10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6012160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1368743" y="2223136"/>
            <a:ext cx="1151573" cy="1060133"/>
            <a:chOff x="944563" y="2652713"/>
            <a:chExt cx="1279494" cy="1177925"/>
          </a:xfrm>
        </p:grpSpPr>
        <p:grpSp>
          <p:nvGrpSpPr>
            <p:cNvPr id="20" name="Group 5"/>
            <p:cNvGrpSpPr>
              <a:grpSpLocks/>
            </p:cNvGrpSpPr>
            <p:nvPr/>
          </p:nvGrpSpPr>
          <p:grpSpPr bwMode="auto">
            <a:xfrm>
              <a:off x="944563" y="2652713"/>
              <a:ext cx="1181100" cy="1177925"/>
              <a:chOff x="0" y="0"/>
              <a:chExt cx="1288" cy="1286"/>
            </a:xfrm>
          </p:grpSpPr>
          <p:grpSp>
            <p:nvGrpSpPr>
              <p:cNvPr id="22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25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Oval 8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1052510" y="2855913"/>
              <a:ext cx="1171547" cy="76993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3971926" y="2041685"/>
            <a:ext cx="1425893" cy="1423035"/>
            <a:chOff x="3838575" y="2451100"/>
            <a:chExt cx="1584325" cy="1581150"/>
          </a:xfrm>
        </p:grpSpPr>
        <p:grpSp>
          <p:nvGrpSpPr>
            <p:cNvPr id="28" name="Group 11"/>
            <p:cNvGrpSpPr>
              <a:grpSpLocks/>
            </p:cNvGrpSpPr>
            <p:nvPr/>
          </p:nvGrpSpPr>
          <p:grpSpPr bwMode="auto">
            <a:xfrm>
              <a:off x="3838575" y="2451100"/>
              <a:ext cx="1584325" cy="1581150"/>
              <a:chOff x="0" y="0"/>
              <a:chExt cx="1288" cy="1286"/>
            </a:xfrm>
          </p:grpSpPr>
          <p:grpSp>
            <p:nvGrpSpPr>
              <p:cNvPr id="30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33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1"/>
                  <a:ext cx="1009" cy="1011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未知"/>
              <p:cNvSpPr>
                <a:spLocks/>
              </p:cNvSpPr>
              <p:nvPr/>
            </p:nvSpPr>
            <p:spPr bwMode="auto">
              <a:xfrm rot="-5400000">
                <a:off x="314" y="394"/>
                <a:ext cx="491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未知"/>
              <p:cNvSpPr>
                <a:spLocks/>
              </p:cNvSpPr>
              <p:nvPr/>
            </p:nvSpPr>
            <p:spPr bwMode="auto">
              <a:xfrm rot="5400000">
                <a:off x="474" y="-92"/>
                <a:ext cx="492" cy="981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4187825" y="2862262"/>
              <a:ext cx="1171575" cy="76993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35" name="Group 76"/>
          <p:cNvGrpSpPr>
            <a:grpSpLocks/>
          </p:cNvGrpSpPr>
          <p:nvPr/>
        </p:nvGrpSpPr>
        <p:grpSpPr bwMode="auto">
          <a:xfrm>
            <a:off x="6939440" y="2223136"/>
            <a:ext cx="1177290" cy="1060133"/>
            <a:chOff x="4495" y="1364"/>
            <a:chExt cx="824" cy="742"/>
          </a:xfrm>
        </p:grpSpPr>
        <p:grpSp>
          <p:nvGrpSpPr>
            <p:cNvPr id="36" name="Group 17"/>
            <p:cNvGrpSpPr>
              <a:grpSpLocks/>
            </p:cNvGrpSpPr>
            <p:nvPr/>
          </p:nvGrpSpPr>
          <p:grpSpPr bwMode="auto">
            <a:xfrm>
              <a:off x="4495" y="1364"/>
              <a:ext cx="744" cy="742"/>
              <a:chOff x="0" y="0"/>
              <a:chExt cx="1288" cy="1286"/>
            </a:xfrm>
          </p:grpSpPr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41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C0C0C0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Oval 20"/>
                <p:cNvSpPr>
                  <a:spLocks noChangeArrowheads="1"/>
                </p:cNvSpPr>
                <p:nvPr/>
              </p:nvSpPr>
              <p:spPr bwMode="auto">
                <a:xfrm>
                  <a:off x="64" y="63"/>
                  <a:ext cx="1008" cy="1009"/>
                </a:xfrm>
                <a:prstGeom prst="ellipse">
                  <a:avLst/>
                </a:prstGeom>
                <a:solidFill>
                  <a:srgbClr val="E44B46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>
                    <a:buFont typeface="Arial" panose="020B0604020202020204" pitchFamily="34" charset="0"/>
                    <a:buNone/>
                    <a:defRPr/>
                  </a:pPr>
                  <a:endParaRPr lang="zh-CN" altLang="en-US" sz="1619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未知"/>
              <p:cNvSpPr>
                <a:spLocks/>
              </p:cNvSpPr>
              <p:nvPr/>
            </p:nvSpPr>
            <p:spPr bwMode="auto">
              <a:xfrm rot="-5400000">
                <a:off x="314" y="395"/>
                <a:ext cx="490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未知"/>
              <p:cNvSpPr>
                <a:spLocks/>
              </p:cNvSpPr>
              <p:nvPr/>
            </p:nvSpPr>
            <p:spPr bwMode="auto">
              <a:xfrm rot="5400000">
                <a:off x="474" y="-91"/>
                <a:ext cx="492" cy="980"/>
              </a:xfrm>
              <a:custGeom>
                <a:avLst/>
                <a:gdLst>
                  <a:gd name="T0" fmla="*/ 488 w 174"/>
                  <a:gd name="T1" fmla="*/ 0 h 348"/>
                  <a:gd name="T2" fmla="*/ 0 w 174"/>
                  <a:gd name="T3" fmla="*/ 487 h 348"/>
                  <a:gd name="T4" fmla="*/ 491 w 174"/>
                  <a:gd name="T5" fmla="*/ 980 h 348"/>
                  <a:gd name="T6" fmla="*/ 491 w 174"/>
                  <a:gd name="T7" fmla="*/ 490 h 348"/>
                  <a:gd name="T8" fmla="*/ 488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4581" y="1492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62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43" name="Rectangle 28"/>
          <p:cNvSpPr>
            <a:spLocks noChangeArrowheads="1"/>
          </p:cNvSpPr>
          <p:nvPr/>
        </p:nvSpPr>
        <p:spPr bwMode="auto">
          <a:xfrm>
            <a:off x="2558892" y="2004537"/>
            <a:ext cx="1363028" cy="69294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4" name="Rectangle 29"/>
          <p:cNvSpPr>
            <a:spLocks noChangeArrowheads="1"/>
          </p:cNvSpPr>
          <p:nvPr/>
        </p:nvSpPr>
        <p:spPr bwMode="auto">
          <a:xfrm>
            <a:off x="2577466" y="2808922"/>
            <a:ext cx="1363028" cy="69294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5" name="Rectangle 30"/>
          <p:cNvSpPr>
            <a:spLocks noChangeArrowheads="1"/>
          </p:cNvSpPr>
          <p:nvPr/>
        </p:nvSpPr>
        <p:spPr bwMode="auto">
          <a:xfrm>
            <a:off x="5560695" y="2013110"/>
            <a:ext cx="1394460" cy="69151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5557838" y="2816067"/>
            <a:ext cx="1370172" cy="68008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9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90" kern="0" dirty="0"/>
          </a:p>
        </p:txBody>
      </p:sp>
      <p:sp>
        <p:nvSpPr>
          <p:cNvPr id="47" name="Oval 32"/>
          <p:cNvSpPr>
            <a:spLocks noChangeArrowheads="1"/>
          </p:cNvSpPr>
          <p:nvPr/>
        </p:nvSpPr>
        <p:spPr bwMode="auto">
          <a:xfrm>
            <a:off x="1137285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49" name="Oval 33"/>
          <p:cNvSpPr>
            <a:spLocks noChangeArrowheads="1"/>
          </p:cNvSpPr>
          <p:nvPr/>
        </p:nvSpPr>
        <p:spPr bwMode="auto">
          <a:xfrm>
            <a:off x="3563303" y="3734752"/>
            <a:ext cx="2267427" cy="224315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0" name="Oval 32"/>
          <p:cNvSpPr>
            <a:spLocks noChangeArrowheads="1"/>
          </p:cNvSpPr>
          <p:nvPr/>
        </p:nvSpPr>
        <p:spPr bwMode="auto">
          <a:xfrm>
            <a:off x="6766560" y="3744754"/>
            <a:ext cx="1407320" cy="140018"/>
          </a:xfrm>
          <a:prstGeom prst="ellipse">
            <a:avLst/>
          </a:prstGeom>
          <a:gradFill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 kern="0" dirty="0">
              <a:solidFill>
                <a:sysClr val="windowText" lastClr="000000"/>
              </a:solidFill>
            </a:endParaRPr>
          </a:p>
        </p:txBody>
      </p:sp>
      <p:sp>
        <p:nvSpPr>
          <p:cNvPr id="51" name="Line 23"/>
          <p:cNvSpPr>
            <a:spLocks noChangeShapeType="1"/>
          </p:cNvSpPr>
          <p:nvPr/>
        </p:nvSpPr>
        <p:spPr bwMode="auto">
          <a:xfrm>
            <a:off x="2416017" y="2753202"/>
            <a:ext cx="1540193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4" name="Line 24"/>
          <p:cNvSpPr>
            <a:spLocks noChangeShapeType="1"/>
          </p:cNvSpPr>
          <p:nvPr/>
        </p:nvSpPr>
        <p:spPr bwMode="auto">
          <a:xfrm>
            <a:off x="5404962" y="2753202"/>
            <a:ext cx="1541621" cy="0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20"/>
          </a:p>
        </p:txBody>
      </p:sp>
      <p:sp>
        <p:nvSpPr>
          <p:cNvPr id="55" name="任意多边形 54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3049776165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5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5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5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5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6" grpId="1"/>
      <p:bldP spid="67" grpId="0"/>
      <p:bldP spid="67" grpId="1"/>
      <p:bldP spid="68" grpId="0"/>
      <p:bldP spid="69" grpId="0"/>
      <p:bldP spid="43" grpId="0"/>
      <p:bldP spid="44" grpId="0"/>
      <p:bldP spid="45" grpId="0"/>
      <p:bldP spid="46" grpId="0"/>
      <p:bldP spid="47" grpId="0" animBg="1"/>
      <p:bldP spid="49" grpId="0" animBg="1"/>
      <p:bldP spid="50" grpId="0" animBg="1"/>
      <p:bldP spid="55" grpId="0" animBg="1"/>
      <p:bldP spid="5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0"/>
            <a:ext cx="3065947" cy="5715000"/>
          </a:xfrm>
          <a:prstGeom prst="rect">
            <a:avLst/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5" name="文本框 54"/>
          <p:cNvSpPr txBox="1"/>
          <p:nvPr/>
        </p:nvSpPr>
        <p:spPr>
          <a:xfrm>
            <a:off x="770221" y="2281436"/>
            <a:ext cx="174278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89069" y="291474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gency FB" panose="020B0503020202020204" pitchFamily="34" charset="0"/>
              </a:rPr>
              <a:t>THE TRANSITION PAGE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80803" y="1264826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0" name="圆角矩形 5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1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年度工作概述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580803" y="1987568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68" name="圆角矩形 67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9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工作完成情况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580803" y="2710310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2" name="圆角矩形 71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3" name="文本框 52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53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成功项目展示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580803" y="3433052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76" name="圆角矩形 75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698714" y="1145512"/>
              <a:ext cx="684439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工作存在不足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80803" y="4155794"/>
            <a:ext cx="2731036" cy="444448"/>
            <a:chOff x="2299458" y="1068276"/>
            <a:chExt cx="3641381" cy="391138"/>
          </a:xfrm>
          <a:solidFill>
            <a:srgbClr val="5B9BD5"/>
          </a:solidFill>
        </p:grpSpPr>
        <p:sp>
          <p:nvSpPr>
            <p:cNvPr id="80" name="圆角矩形 79"/>
            <p:cNvSpPr/>
            <p:nvPr/>
          </p:nvSpPr>
          <p:spPr>
            <a:xfrm>
              <a:off x="2299458" y="1068276"/>
              <a:ext cx="3641381" cy="391138"/>
            </a:xfrm>
            <a:prstGeom prst="roundRect">
              <a:avLst/>
            </a:prstGeom>
            <a:solidFill>
              <a:srgbClr val="E44B46"/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outerShdw blurRad="50800" dist="50800" dir="2460000" algn="ctr" rotWithShape="0">
                <a:srgbClr val="000000">
                  <a:alpha val="54000"/>
                </a:srgbClr>
              </a:outerShdw>
              <a:reflection endPos="0" dir="5400000" sy="-100000" algn="bl" rotWithShape="0"/>
              <a:softEdge rad="25400"/>
            </a:effectLst>
            <a:scene3d>
              <a:camera prst="orthographicFront"/>
              <a:lightRig rig="threePt" dir="t"/>
            </a:scene3d>
            <a:sp3d>
              <a:bevelT w="63500" h="1905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2698714" y="1145512"/>
              <a:ext cx="557616" cy="28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               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56330" y="1081015"/>
              <a:ext cx="1865189" cy="349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明年工作计划</a:t>
              </a:r>
              <a:endParaRPr lang="en-US" altLang="zh-CN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62606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83" grpId="1" animBg="1"/>
      <p:bldP spid="83" grpId="3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3053605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FIVE</a:t>
            </a:r>
          </a:p>
        </p:txBody>
      </p:sp>
    </p:spTree>
    <p:extLst>
      <p:ext uri="{BB962C8B-B14F-4D97-AF65-F5344CB8AC3E}">
        <p14:creationId xmlns:p14="http://schemas.microsoft.com/office/powerpoint/2010/main" val="113335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47211" y="4153258"/>
            <a:ext cx="1060847" cy="1156097"/>
            <a:chOff x="2143126" y="4930775"/>
            <a:chExt cx="1414463" cy="1541463"/>
          </a:xfrm>
          <a:solidFill>
            <a:srgbClr val="E44B46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0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2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3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4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5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6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7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8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1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2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3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5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6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7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8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9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0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1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2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3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404410" y="3713918"/>
            <a:ext cx="138113" cy="483394"/>
            <a:chOff x="2752726" y="4344988"/>
            <a:chExt cx="184150" cy="644525"/>
          </a:xfrm>
          <a:noFill/>
        </p:grpSpPr>
        <p:sp>
          <p:nvSpPr>
            <p:cNvPr id="135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6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7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8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256773" y="3710346"/>
            <a:ext cx="152400" cy="451247"/>
            <a:chOff x="2555876" y="4340225"/>
            <a:chExt cx="203200" cy="601663"/>
          </a:xfrm>
          <a:noFill/>
        </p:grpSpPr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3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3806121" y="2572451"/>
            <a:ext cx="303610" cy="458391"/>
            <a:chOff x="1201738" y="2052638"/>
            <a:chExt cx="404813" cy="611188"/>
          </a:xfrm>
          <a:noFill/>
        </p:grpSpPr>
        <p:sp>
          <p:nvSpPr>
            <p:cNvPr id="145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6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7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8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374253" y="1193513"/>
            <a:ext cx="507206" cy="416719"/>
            <a:chOff x="3190876" y="1230313"/>
            <a:chExt cx="676275" cy="555625"/>
          </a:xfrm>
          <a:noFill/>
        </p:grpSpPr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3" name="Freeform 152"/>
          <p:cNvSpPr>
            <a:spLocks noEditPoints="1"/>
          </p:cNvSpPr>
          <p:nvPr/>
        </p:nvSpPr>
        <p:spPr bwMode="auto">
          <a:xfrm>
            <a:off x="5283092" y="2531627"/>
            <a:ext cx="410766" cy="446485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618598" y="2147056"/>
            <a:ext cx="464344" cy="488156"/>
            <a:chOff x="1704976" y="2255838"/>
            <a:chExt cx="619125" cy="650875"/>
          </a:xfrm>
          <a:noFill/>
        </p:grpSpPr>
        <p:sp>
          <p:nvSpPr>
            <p:cNvPr id="155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7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8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0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4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5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6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3175">
              <a:solidFill>
                <a:srgbClr val="E44B46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8" name="Freeform 171"/>
          <p:cNvSpPr>
            <a:spLocks noEditPoints="1"/>
          </p:cNvSpPr>
          <p:nvPr/>
        </p:nvSpPr>
        <p:spPr bwMode="auto">
          <a:xfrm>
            <a:off x="4182955" y="2220874"/>
            <a:ext cx="421481" cy="423863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9" name="Freeform 181"/>
          <p:cNvSpPr>
            <a:spLocks noEditPoints="1"/>
          </p:cNvSpPr>
          <p:nvPr/>
        </p:nvSpPr>
        <p:spPr bwMode="auto">
          <a:xfrm>
            <a:off x="4706830" y="2600683"/>
            <a:ext cx="327422" cy="116681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089020" y="2780468"/>
            <a:ext cx="198835" cy="251222"/>
            <a:chOff x="3665538" y="3100388"/>
            <a:chExt cx="265113" cy="334963"/>
          </a:xfrm>
          <a:noFill/>
        </p:grpSpPr>
        <p:sp>
          <p:nvSpPr>
            <p:cNvPr id="171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2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3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4" name="Freeform 189"/>
          <p:cNvSpPr>
            <a:spLocks noEditPoints="1"/>
          </p:cNvSpPr>
          <p:nvPr/>
        </p:nvSpPr>
        <p:spPr bwMode="auto">
          <a:xfrm>
            <a:off x="4115088" y="3992524"/>
            <a:ext cx="163116" cy="175022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4349642" y="2648308"/>
            <a:ext cx="120253" cy="191691"/>
            <a:chOff x="2679701" y="2924175"/>
            <a:chExt cx="160337" cy="255588"/>
          </a:xfrm>
          <a:noFill/>
        </p:grpSpPr>
        <p:sp>
          <p:nvSpPr>
            <p:cNvPr id="176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8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3153182" y="2439286"/>
            <a:ext cx="254794" cy="513160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5186056" y="1254682"/>
            <a:ext cx="428625" cy="431006"/>
            <a:chOff x="2157413" y="3054350"/>
            <a:chExt cx="571500" cy="574675"/>
          </a:xfrm>
          <a:noFill/>
        </p:grpSpPr>
        <p:sp>
          <p:nvSpPr>
            <p:cNvPr id="18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3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84" name="Freeform 151"/>
          <p:cNvSpPr>
            <a:spLocks noEditPoints="1"/>
          </p:cNvSpPr>
          <p:nvPr/>
        </p:nvSpPr>
        <p:spPr bwMode="auto">
          <a:xfrm>
            <a:off x="5522034" y="2974246"/>
            <a:ext cx="285750" cy="4953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5" name="Freeform 169"/>
          <p:cNvSpPr>
            <a:spLocks noEditPoints="1"/>
          </p:cNvSpPr>
          <p:nvPr/>
        </p:nvSpPr>
        <p:spPr bwMode="auto">
          <a:xfrm>
            <a:off x="5738132" y="1596391"/>
            <a:ext cx="139304" cy="240506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noFill/>
          <a:ln w="3175">
            <a:solidFill>
              <a:srgbClr val="E44B46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5645263" y="2270775"/>
            <a:ext cx="185738" cy="234553"/>
            <a:chOff x="1516063" y="3252788"/>
            <a:chExt cx="247651" cy="312737"/>
          </a:xfrm>
          <a:noFill/>
        </p:grpSpPr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8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9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2987970" y="2386370"/>
            <a:ext cx="120253" cy="191691"/>
            <a:chOff x="2679701" y="2924175"/>
            <a:chExt cx="160337" cy="255588"/>
          </a:xfrm>
          <a:noFill/>
        </p:grpSpPr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3175">
              <a:solidFill>
                <a:srgbClr val="E44B46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592805" y="1563243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196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7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98" name="文本框 7"/>
          <p:cNvSpPr txBox="1"/>
          <p:nvPr/>
        </p:nvSpPr>
        <p:spPr>
          <a:xfrm>
            <a:off x="4965025" y="1845472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3199545" y="1124090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0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1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2" name="文本框 7"/>
          <p:cNvSpPr txBox="1"/>
          <p:nvPr/>
        </p:nvSpPr>
        <p:spPr>
          <a:xfrm>
            <a:off x="3571765" y="1406318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4494898" y="3007877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4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5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06" name="文本框 7"/>
          <p:cNvSpPr txBox="1"/>
          <p:nvPr/>
        </p:nvSpPr>
        <p:spPr>
          <a:xfrm>
            <a:off x="4867118" y="3290105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3246051" y="3043274"/>
            <a:ext cx="1072706" cy="1071969"/>
            <a:chOff x="2352316" y="1342640"/>
            <a:chExt cx="1600142" cy="1599042"/>
          </a:xfrm>
          <a:solidFill>
            <a:srgbClr val="E44B46"/>
          </a:solidFill>
        </p:grpSpPr>
        <p:sp>
          <p:nvSpPr>
            <p:cNvPr id="208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9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10" name="文本框 7"/>
          <p:cNvSpPr txBox="1"/>
          <p:nvPr/>
        </p:nvSpPr>
        <p:spPr>
          <a:xfrm>
            <a:off x="3618271" y="3325503"/>
            <a:ext cx="349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1" name="直接箭头连接符 210"/>
          <p:cNvCxnSpPr/>
          <p:nvPr/>
        </p:nvCxnSpPr>
        <p:spPr>
          <a:xfrm>
            <a:off x="5693858" y="2098958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箭头连接符 211"/>
          <p:cNvCxnSpPr/>
          <p:nvPr/>
        </p:nvCxnSpPr>
        <p:spPr>
          <a:xfrm>
            <a:off x="5488475" y="3590960"/>
            <a:ext cx="2355448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箭头连接符 212"/>
          <p:cNvCxnSpPr/>
          <p:nvPr/>
        </p:nvCxnSpPr>
        <p:spPr>
          <a:xfrm flipH="1">
            <a:off x="1000496" y="3590960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箭头连接符 213"/>
          <p:cNvCxnSpPr/>
          <p:nvPr/>
        </p:nvCxnSpPr>
        <p:spPr>
          <a:xfrm flipH="1">
            <a:off x="1000495" y="1655787"/>
            <a:ext cx="2254226" cy="0"/>
          </a:xfrm>
          <a:prstGeom prst="straightConnector1">
            <a:avLst/>
          </a:prstGeom>
          <a:ln>
            <a:solidFill>
              <a:srgbClr val="E44B46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" name="组合 214"/>
          <p:cNvGrpSpPr/>
          <p:nvPr/>
        </p:nvGrpSpPr>
        <p:grpSpPr>
          <a:xfrm>
            <a:off x="6075918" y="1388900"/>
            <a:ext cx="2101699" cy="711059"/>
            <a:chOff x="8626301" y="2552130"/>
            <a:chExt cx="2267226" cy="948079"/>
          </a:xfrm>
        </p:grpSpPr>
        <p:sp>
          <p:nvSpPr>
            <p:cNvPr id="216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17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238832" y="946690"/>
            <a:ext cx="2101699" cy="711059"/>
            <a:chOff x="8626301" y="2552130"/>
            <a:chExt cx="2267226" cy="948079"/>
          </a:xfrm>
        </p:grpSpPr>
        <p:sp>
          <p:nvSpPr>
            <p:cNvPr id="219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0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1199529" y="2863323"/>
            <a:ext cx="2101699" cy="711059"/>
            <a:chOff x="8626301" y="2552130"/>
            <a:chExt cx="2267226" cy="948079"/>
          </a:xfrm>
        </p:grpSpPr>
        <p:sp>
          <p:nvSpPr>
            <p:cNvPr id="222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3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5778607" y="2864102"/>
            <a:ext cx="2101699" cy="711059"/>
            <a:chOff x="8626301" y="2552130"/>
            <a:chExt cx="2267226" cy="948079"/>
          </a:xfrm>
        </p:grpSpPr>
        <p:sp>
          <p:nvSpPr>
            <p:cNvPr id="225" name="文本框 87"/>
            <p:cNvSpPr txBox="1"/>
            <p:nvPr/>
          </p:nvSpPr>
          <p:spPr>
            <a:xfrm>
              <a:off x="9121841" y="2552130"/>
              <a:ext cx="946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6" name="文本框 88"/>
            <p:cNvSpPr txBox="1"/>
            <p:nvPr/>
          </p:nvSpPr>
          <p:spPr>
            <a:xfrm>
              <a:off x="8626301" y="2860034"/>
              <a:ext cx="2267226" cy="640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227" name="任意多边形 226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88876396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4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4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4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4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7" grpId="0" animBg="1"/>
      <p:bldP spid="22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7" name="中国 52"/>
          <p:cNvGrpSpPr>
            <a:grpSpLocks/>
          </p:cNvGrpSpPr>
          <p:nvPr/>
        </p:nvGrpSpPr>
        <p:grpSpPr bwMode="auto">
          <a:xfrm>
            <a:off x="1221958" y="1392514"/>
            <a:ext cx="3200423" cy="2914253"/>
            <a:chOff x="0" y="0"/>
            <a:chExt cx="5832647" cy="4819363"/>
          </a:xfrm>
          <a:solidFill>
            <a:srgbClr val="E44B46"/>
          </a:solidFill>
        </p:grpSpPr>
        <p:sp>
          <p:nvSpPr>
            <p:cNvPr id="228" name="Freeform 9"/>
            <p:cNvSpPr>
              <a:spLocks/>
            </p:cNvSpPr>
            <p:nvPr/>
          </p:nvSpPr>
          <p:spPr bwMode="auto">
            <a:xfrm>
              <a:off x="2449068" y="53707"/>
              <a:ext cx="2556482" cy="2180531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9" name="Freeform 10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0" name="Freeform 11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1" name="Freeform 12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2" name="Freeform 13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3" name="Freeform 14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4" name="Freeform 15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5" name="Freeform 16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6" name="Freeform 17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7" name="Freeform 18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8" name="Freeform 19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9" name="Freeform 20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0" name="Freeform 21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1" name="Freeform 22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2" name="Freeform 23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3" name="Freeform 24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4" name="Freeform 25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5" name="Freeform 26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6" name="Freeform 27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7" name="Freeform 28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8" name="Freeform 29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9" name="Freeform 30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0" name="Freeform 31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1" name="Freeform 32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2" name="Freeform 33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3" name="Freeform 34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4" name="Freeform 35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5" name="Freeform 36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6" name="Freeform 37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7" name="Freeform 38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8" name="Freeform 39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9" name="Freeform 40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461162" y="2767822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1" name="椭圆 260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2" name="文本框 2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417055" y="3743489"/>
            <a:ext cx="344240" cy="331264"/>
            <a:chOff x="3934709" y="3458120"/>
            <a:chExt cx="458986" cy="441685"/>
          </a:xfrm>
          <a:solidFill>
            <a:schemeClr val="bg1">
              <a:alpha val="50000"/>
            </a:schemeClr>
          </a:solidFill>
        </p:grpSpPr>
        <p:sp>
          <p:nvSpPr>
            <p:cNvPr id="264" name="椭圆 263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5" name="文本框 73"/>
            <p:cNvSpPr txBox="1"/>
            <p:nvPr/>
          </p:nvSpPr>
          <p:spPr>
            <a:xfrm>
              <a:off x="3939724" y="3494320"/>
              <a:ext cx="453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4041688" y="1815170"/>
            <a:ext cx="355139" cy="331264"/>
            <a:chOff x="3934709" y="3458120"/>
            <a:chExt cx="473518" cy="441685"/>
          </a:xfrm>
          <a:solidFill>
            <a:schemeClr val="bg1">
              <a:alpha val="50000"/>
            </a:schemeClr>
          </a:solidFill>
        </p:grpSpPr>
        <p:sp>
          <p:nvSpPr>
            <p:cNvPr id="267" name="椭圆 266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8" name="文本框 76"/>
            <p:cNvSpPr txBox="1"/>
            <p:nvPr/>
          </p:nvSpPr>
          <p:spPr>
            <a:xfrm>
              <a:off x="3939724" y="3494320"/>
              <a:ext cx="468503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5451573" y="2628522"/>
            <a:ext cx="348309" cy="331264"/>
            <a:chOff x="3934709" y="3458120"/>
            <a:chExt cx="464412" cy="441685"/>
          </a:xfrm>
          <a:solidFill>
            <a:schemeClr val="bg1">
              <a:lumMod val="95000"/>
            </a:schemeClr>
          </a:solidFill>
        </p:grpSpPr>
        <p:sp>
          <p:nvSpPr>
            <p:cNvPr id="270" name="椭圆 269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1" name="文本框 79"/>
            <p:cNvSpPr txBox="1"/>
            <p:nvPr/>
          </p:nvSpPr>
          <p:spPr>
            <a:xfrm>
              <a:off x="3957356" y="3494320"/>
              <a:ext cx="441765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5453455" y="3732291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3" name="椭圆 272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4" name="文本框 8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5451575" y="1564422"/>
            <a:ext cx="344238" cy="331264"/>
            <a:chOff x="3934709" y="3458120"/>
            <a:chExt cx="458984" cy="441685"/>
          </a:xfrm>
          <a:solidFill>
            <a:schemeClr val="bg1">
              <a:lumMod val="95000"/>
            </a:schemeClr>
          </a:solidFill>
        </p:grpSpPr>
        <p:sp>
          <p:nvSpPr>
            <p:cNvPr id="276" name="椭圆 275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7" name="文本框 85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946560" y="1386383"/>
            <a:ext cx="1886354" cy="924178"/>
            <a:chOff x="8608198" y="2526505"/>
            <a:chExt cx="2515139" cy="1232237"/>
          </a:xfrm>
        </p:grpSpPr>
        <p:sp>
          <p:nvSpPr>
            <p:cNvPr id="279" name="文本框 87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0" name="文本框 88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5946560" y="2453748"/>
            <a:ext cx="1886354" cy="924178"/>
            <a:chOff x="8608198" y="2526505"/>
            <a:chExt cx="2515139" cy="1232237"/>
          </a:xfrm>
        </p:grpSpPr>
        <p:sp>
          <p:nvSpPr>
            <p:cNvPr id="282" name="文本框 90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3" name="文本框 91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6022760" y="3581402"/>
            <a:ext cx="1886354" cy="924178"/>
            <a:chOff x="8608198" y="2526505"/>
            <a:chExt cx="2515139" cy="1232237"/>
          </a:xfrm>
        </p:grpSpPr>
        <p:sp>
          <p:nvSpPr>
            <p:cNvPr id="285" name="文本框 93"/>
            <p:cNvSpPr txBox="1"/>
            <p:nvPr/>
          </p:nvSpPr>
          <p:spPr>
            <a:xfrm>
              <a:off x="8608198" y="2526505"/>
              <a:ext cx="1169551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6" name="文本框 94"/>
            <p:cNvSpPr txBox="1"/>
            <p:nvPr/>
          </p:nvSpPr>
          <p:spPr>
            <a:xfrm>
              <a:off x="8626301" y="2860034"/>
              <a:ext cx="2497036" cy="898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这里输入您需要的文字，你也可以从文档中复制进行粘贴。</a:t>
              </a:r>
            </a:p>
          </p:txBody>
        </p:sp>
      </p:grpSp>
      <p:sp>
        <p:nvSpPr>
          <p:cNvPr id="79" name="任意多边形 7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40951074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5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5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5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79" grpId="0" animBg="1"/>
      <p:bldP spid="79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20" name="Group 297"/>
          <p:cNvGrpSpPr>
            <a:grpSpLocks/>
          </p:cNvGrpSpPr>
          <p:nvPr/>
        </p:nvGrpSpPr>
        <p:grpSpPr bwMode="auto">
          <a:xfrm>
            <a:off x="3959713" y="1705372"/>
            <a:ext cx="3821907" cy="1344453"/>
            <a:chOff x="0" y="0"/>
            <a:chExt cx="3203" cy="1196"/>
          </a:xfrm>
        </p:grpSpPr>
        <p:sp>
          <p:nvSpPr>
            <p:cNvPr id="121" name="Oval 3"/>
            <p:cNvSpPr>
              <a:spLocks noChangeArrowheads="1"/>
            </p:cNvSpPr>
            <p:nvPr/>
          </p:nvSpPr>
          <p:spPr bwMode="auto">
            <a:xfrm>
              <a:off x="1084" y="763"/>
              <a:ext cx="1048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2" name="Oval 4"/>
            <p:cNvSpPr>
              <a:spLocks noChangeArrowheads="1"/>
            </p:cNvSpPr>
            <p:nvPr/>
          </p:nvSpPr>
          <p:spPr bwMode="auto">
            <a:xfrm>
              <a:off x="1093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3" name="Oval 5"/>
            <p:cNvSpPr>
              <a:spLocks noChangeArrowheads="1"/>
            </p:cNvSpPr>
            <p:nvPr/>
          </p:nvSpPr>
          <p:spPr bwMode="auto">
            <a:xfrm>
              <a:off x="1293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1162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5" name="Oval 7"/>
            <p:cNvSpPr>
              <a:spLocks noChangeArrowheads="1"/>
            </p:cNvSpPr>
            <p:nvPr/>
          </p:nvSpPr>
          <p:spPr bwMode="auto">
            <a:xfrm>
              <a:off x="0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6" name="Oval 8"/>
            <p:cNvSpPr>
              <a:spLocks noChangeArrowheads="1"/>
            </p:cNvSpPr>
            <p:nvPr/>
          </p:nvSpPr>
          <p:spPr bwMode="auto">
            <a:xfrm>
              <a:off x="10" y="0"/>
              <a:ext cx="1008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7" name="Oval 9"/>
            <p:cNvSpPr>
              <a:spLocks noChangeArrowheads="1"/>
            </p:cNvSpPr>
            <p:nvPr/>
          </p:nvSpPr>
          <p:spPr bwMode="auto">
            <a:xfrm>
              <a:off x="210" y="126"/>
              <a:ext cx="170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28" name="Freeform 10"/>
            <p:cNvSpPr>
              <a:spLocks/>
            </p:cNvSpPr>
            <p:nvPr/>
          </p:nvSpPr>
          <p:spPr bwMode="auto">
            <a:xfrm>
              <a:off x="78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  <p:sp>
          <p:nvSpPr>
            <p:cNvPr id="129" name="Oval 11"/>
            <p:cNvSpPr>
              <a:spLocks noChangeArrowheads="1"/>
            </p:cNvSpPr>
            <p:nvPr/>
          </p:nvSpPr>
          <p:spPr bwMode="auto">
            <a:xfrm>
              <a:off x="2156" y="763"/>
              <a:ext cx="1047" cy="43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0" name="Oval 12"/>
            <p:cNvSpPr>
              <a:spLocks noChangeArrowheads="1"/>
            </p:cNvSpPr>
            <p:nvPr/>
          </p:nvSpPr>
          <p:spPr bwMode="auto">
            <a:xfrm>
              <a:off x="2166" y="0"/>
              <a:ext cx="1009" cy="1005"/>
            </a:xfrm>
            <a:prstGeom prst="ellipse">
              <a:avLst/>
            </a:prstGeom>
            <a:gradFill rotWithShape="1">
              <a:gsLst>
                <a:gs pos="0">
                  <a:srgbClr val="8E8E8E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1" name="Oval 13"/>
            <p:cNvSpPr>
              <a:spLocks noChangeArrowheads="1"/>
            </p:cNvSpPr>
            <p:nvPr/>
          </p:nvSpPr>
          <p:spPr bwMode="auto">
            <a:xfrm>
              <a:off x="2366" y="126"/>
              <a:ext cx="169" cy="16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35" y="17"/>
              <a:ext cx="861" cy="286"/>
            </a:xfrm>
            <a:custGeom>
              <a:avLst/>
              <a:gdLst>
                <a:gd name="T0" fmla="*/ 0 w 4756"/>
                <a:gd name="T1" fmla="*/ 52 h 1576"/>
                <a:gd name="T2" fmla="*/ 2 w 4756"/>
                <a:gd name="T3" fmla="*/ 48 h 1576"/>
                <a:gd name="T4" fmla="*/ 4 w 4756"/>
                <a:gd name="T5" fmla="*/ 44 h 1576"/>
                <a:gd name="T6" fmla="*/ 6 w 4756"/>
                <a:gd name="T7" fmla="*/ 41 h 1576"/>
                <a:gd name="T8" fmla="*/ 8 w 4756"/>
                <a:gd name="T9" fmla="*/ 38 h 1576"/>
                <a:gd name="T10" fmla="*/ 10 w 4756"/>
                <a:gd name="T11" fmla="*/ 34 h 1576"/>
                <a:gd name="T12" fmla="*/ 13 w 4756"/>
                <a:gd name="T13" fmla="*/ 31 h 1576"/>
                <a:gd name="T14" fmla="*/ 15 w 4756"/>
                <a:gd name="T15" fmla="*/ 28 h 1576"/>
                <a:gd name="T16" fmla="*/ 18 w 4756"/>
                <a:gd name="T17" fmla="*/ 25 h 1576"/>
                <a:gd name="T18" fmla="*/ 21 w 4756"/>
                <a:gd name="T19" fmla="*/ 22 h 1576"/>
                <a:gd name="T20" fmla="*/ 24 w 4756"/>
                <a:gd name="T21" fmla="*/ 19 h 1576"/>
                <a:gd name="T22" fmla="*/ 27 w 4756"/>
                <a:gd name="T23" fmla="*/ 17 h 1576"/>
                <a:gd name="T24" fmla="*/ 31 w 4756"/>
                <a:gd name="T25" fmla="*/ 15 h 1576"/>
                <a:gd name="T26" fmla="*/ 34 w 4756"/>
                <a:gd name="T27" fmla="*/ 12 h 1576"/>
                <a:gd name="T28" fmla="*/ 38 w 4756"/>
                <a:gd name="T29" fmla="*/ 10 h 1576"/>
                <a:gd name="T30" fmla="*/ 41 w 4756"/>
                <a:gd name="T31" fmla="*/ 8 h 1576"/>
                <a:gd name="T32" fmla="*/ 45 w 4756"/>
                <a:gd name="T33" fmla="*/ 7 h 1576"/>
                <a:gd name="T34" fmla="*/ 49 w 4756"/>
                <a:gd name="T35" fmla="*/ 5 h 1576"/>
                <a:gd name="T36" fmla="*/ 53 w 4756"/>
                <a:gd name="T37" fmla="*/ 4 h 1576"/>
                <a:gd name="T38" fmla="*/ 57 w 4756"/>
                <a:gd name="T39" fmla="*/ 3 h 1576"/>
                <a:gd name="T40" fmla="*/ 61 w 4756"/>
                <a:gd name="T41" fmla="*/ 2 h 1576"/>
                <a:gd name="T42" fmla="*/ 65 w 4756"/>
                <a:gd name="T43" fmla="*/ 1 h 1576"/>
                <a:gd name="T44" fmla="*/ 69 w 4756"/>
                <a:gd name="T45" fmla="*/ 0 h 1576"/>
                <a:gd name="T46" fmla="*/ 74 w 4756"/>
                <a:gd name="T47" fmla="*/ 0 h 1576"/>
                <a:gd name="T48" fmla="*/ 78 w 4756"/>
                <a:gd name="T49" fmla="*/ 0 h 1576"/>
                <a:gd name="T50" fmla="*/ 82 w 4756"/>
                <a:gd name="T51" fmla="*/ 0 h 1576"/>
                <a:gd name="T52" fmla="*/ 87 w 4756"/>
                <a:gd name="T53" fmla="*/ 0 h 1576"/>
                <a:gd name="T54" fmla="*/ 91 w 4756"/>
                <a:gd name="T55" fmla="*/ 1 h 1576"/>
                <a:gd name="T56" fmla="*/ 95 w 4756"/>
                <a:gd name="T57" fmla="*/ 2 h 1576"/>
                <a:gd name="T58" fmla="*/ 99 w 4756"/>
                <a:gd name="T59" fmla="*/ 3 h 1576"/>
                <a:gd name="T60" fmla="*/ 103 w 4756"/>
                <a:gd name="T61" fmla="*/ 4 h 1576"/>
                <a:gd name="T62" fmla="*/ 107 w 4756"/>
                <a:gd name="T63" fmla="*/ 5 h 1576"/>
                <a:gd name="T64" fmla="*/ 111 w 4756"/>
                <a:gd name="T65" fmla="*/ 7 h 1576"/>
                <a:gd name="T66" fmla="*/ 115 w 4756"/>
                <a:gd name="T67" fmla="*/ 8 h 1576"/>
                <a:gd name="T68" fmla="*/ 118 w 4756"/>
                <a:gd name="T69" fmla="*/ 10 h 1576"/>
                <a:gd name="T70" fmla="*/ 122 w 4756"/>
                <a:gd name="T71" fmla="*/ 12 h 1576"/>
                <a:gd name="T72" fmla="*/ 125 w 4756"/>
                <a:gd name="T73" fmla="*/ 15 h 1576"/>
                <a:gd name="T74" fmla="*/ 129 w 4756"/>
                <a:gd name="T75" fmla="*/ 17 h 1576"/>
                <a:gd name="T76" fmla="*/ 132 w 4756"/>
                <a:gd name="T77" fmla="*/ 19 h 1576"/>
                <a:gd name="T78" fmla="*/ 135 w 4756"/>
                <a:gd name="T79" fmla="*/ 22 h 1576"/>
                <a:gd name="T80" fmla="*/ 138 w 4756"/>
                <a:gd name="T81" fmla="*/ 25 h 1576"/>
                <a:gd name="T82" fmla="*/ 140 w 4756"/>
                <a:gd name="T83" fmla="*/ 28 h 1576"/>
                <a:gd name="T84" fmla="*/ 143 w 4756"/>
                <a:gd name="T85" fmla="*/ 31 h 1576"/>
                <a:gd name="T86" fmla="*/ 146 w 4756"/>
                <a:gd name="T87" fmla="*/ 34 h 1576"/>
                <a:gd name="T88" fmla="*/ 148 w 4756"/>
                <a:gd name="T89" fmla="*/ 38 h 1576"/>
                <a:gd name="T90" fmla="*/ 150 w 4756"/>
                <a:gd name="T91" fmla="*/ 41 h 1576"/>
                <a:gd name="T92" fmla="*/ 152 w 4756"/>
                <a:gd name="T93" fmla="*/ 44 h 1576"/>
                <a:gd name="T94" fmla="*/ 154 w 4756"/>
                <a:gd name="T95" fmla="*/ 48 h 1576"/>
                <a:gd name="T96" fmla="*/ 156 w 4756"/>
                <a:gd name="T97" fmla="*/ 5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3" name="Group 310"/>
          <p:cNvGrpSpPr>
            <a:grpSpLocks/>
          </p:cNvGrpSpPr>
          <p:nvPr/>
        </p:nvGrpSpPr>
        <p:grpSpPr bwMode="auto">
          <a:xfrm>
            <a:off x="5885668" y="2148284"/>
            <a:ext cx="1444467" cy="1558766"/>
            <a:chOff x="0" y="0"/>
            <a:chExt cx="1212" cy="1387"/>
          </a:xfrm>
        </p:grpSpPr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35" name="Group 312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37" name="Oval 18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38" name="Oval 19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36" name="Freeform 20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grpSp>
        <p:nvGrpSpPr>
          <p:cNvPr id="139" name="Group 316"/>
          <p:cNvGrpSpPr>
            <a:grpSpLocks/>
          </p:cNvGrpSpPr>
          <p:nvPr/>
        </p:nvGrpSpPr>
        <p:grpSpPr bwMode="auto">
          <a:xfrm>
            <a:off x="4395482" y="2148284"/>
            <a:ext cx="1447323" cy="1558766"/>
            <a:chOff x="0" y="0"/>
            <a:chExt cx="1212" cy="1387"/>
          </a:xfrm>
        </p:grpSpPr>
        <p:sp>
          <p:nvSpPr>
            <p:cNvPr id="140" name="Oval 22"/>
            <p:cNvSpPr>
              <a:spLocks noChangeArrowheads="1"/>
            </p:cNvSpPr>
            <p:nvPr/>
          </p:nvSpPr>
          <p:spPr bwMode="auto">
            <a:xfrm>
              <a:off x="0" y="885"/>
              <a:ext cx="1212" cy="5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sz="1619">
                <a:latin typeface="Arial" charset="0"/>
              </a:endParaRPr>
            </a:p>
          </p:txBody>
        </p:sp>
        <p:grpSp>
          <p:nvGrpSpPr>
            <p:cNvPr id="141" name="Group 318"/>
            <p:cNvGrpSpPr>
              <a:grpSpLocks/>
            </p:cNvGrpSpPr>
            <p:nvPr/>
          </p:nvGrpSpPr>
          <p:grpSpPr bwMode="auto">
            <a:xfrm>
              <a:off x="10" y="0"/>
              <a:ext cx="1170" cy="1166"/>
              <a:chOff x="0" y="0"/>
              <a:chExt cx="1406" cy="1402"/>
            </a:xfrm>
          </p:grpSpPr>
          <p:sp>
            <p:nvSpPr>
              <p:cNvPr id="143" name="Oval 2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E1E1E1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44" name="Oval 25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7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2" name="Freeform 26"/>
            <p:cNvSpPr>
              <a:spLocks/>
            </p:cNvSpPr>
            <p:nvPr/>
          </p:nvSpPr>
          <p:spPr bwMode="auto">
            <a:xfrm>
              <a:off x="90" y="20"/>
              <a:ext cx="998" cy="331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8 w 4756"/>
                <a:gd name="T19" fmla="*/ 30 h 1576"/>
                <a:gd name="T20" fmla="*/ 32 w 4756"/>
                <a:gd name="T21" fmla="*/ 26 h 1576"/>
                <a:gd name="T22" fmla="*/ 37 w 4756"/>
                <a:gd name="T23" fmla="*/ 23 h 1576"/>
                <a:gd name="T24" fmla="*/ 41 w 4756"/>
                <a:gd name="T25" fmla="*/ 19 h 1576"/>
                <a:gd name="T26" fmla="*/ 46 w 4756"/>
                <a:gd name="T27" fmla="*/ 17 h 1576"/>
                <a:gd name="T28" fmla="*/ 51 w 4756"/>
                <a:gd name="T29" fmla="*/ 14 h 1576"/>
                <a:gd name="T30" fmla="*/ 55 w 4756"/>
                <a:gd name="T31" fmla="*/ 11 h 1576"/>
                <a:gd name="T32" fmla="*/ 60 w 4756"/>
                <a:gd name="T33" fmla="*/ 9 h 1576"/>
                <a:gd name="T34" fmla="*/ 66 w 4756"/>
                <a:gd name="T35" fmla="*/ 7 h 1576"/>
                <a:gd name="T36" fmla="*/ 71 w 4756"/>
                <a:gd name="T37" fmla="*/ 5 h 1576"/>
                <a:gd name="T38" fmla="*/ 76 w 4756"/>
                <a:gd name="T39" fmla="*/ 4 h 1576"/>
                <a:gd name="T40" fmla="*/ 82 w 4756"/>
                <a:gd name="T41" fmla="*/ 2 h 1576"/>
                <a:gd name="T42" fmla="*/ 87 w 4756"/>
                <a:gd name="T43" fmla="*/ 1 h 1576"/>
                <a:gd name="T44" fmla="*/ 93 w 4756"/>
                <a:gd name="T45" fmla="*/ 1 h 1576"/>
                <a:gd name="T46" fmla="*/ 99 w 4756"/>
                <a:gd name="T47" fmla="*/ 0 h 1576"/>
                <a:gd name="T48" fmla="*/ 105 w 4756"/>
                <a:gd name="T49" fmla="*/ 0 h 1576"/>
                <a:gd name="T50" fmla="*/ 111 w 4756"/>
                <a:gd name="T51" fmla="*/ 0 h 1576"/>
                <a:gd name="T52" fmla="*/ 116 w 4756"/>
                <a:gd name="T53" fmla="*/ 1 h 1576"/>
                <a:gd name="T54" fmla="*/ 122 w 4756"/>
                <a:gd name="T55" fmla="*/ 1 h 1576"/>
                <a:gd name="T56" fmla="*/ 128 w 4756"/>
                <a:gd name="T57" fmla="*/ 2 h 1576"/>
                <a:gd name="T58" fmla="*/ 133 w 4756"/>
                <a:gd name="T59" fmla="*/ 4 h 1576"/>
                <a:gd name="T60" fmla="*/ 138 w 4756"/>
                <a:gd name="T61" fmla="*/ 5 h 1576"/>
                <a:gd name="T62" fmla="*/ 144 w 4756"/>
                <a:gd name="T63" fmla="*/ 7 h 1576"/>
                <a:gd name="T64" fmla="*/ 149 w 4756"/>
                <a:gd name="T65" fmla="*/ 9 h 1576"/>
                <a:gd name="T66" fmla="*/ 154 w 4756"/>
                <a:gd name="T67" fmla="*/ 11 h 1576"/>
                <a:gd name="T68" fmla="*/ 159 w 4756"/>
                <a:gd name="T69" fmla="*/ 14 h 1576"/>
                <a:gd name="T70" fmla="*/ 164 w 4756"/>
                <a:gd name="T71" fmla="*/ 17 h 1576"/>
                <a:gd name="T72" fmla="*/ 168 w 4756"/>
                <a:gd name="T73" fmla="*/ 19 h 1576"/>
                <a:gd name="T74" fmla="*/ 173 w 4756"/>
                <a:gd name="T75" fmla="*/ 23 h 1576"/>
                <a:gd name="T76" fmla="*/ 177 w 4756"/>
                <a:gd name="T77" fmla="*/ 26 h 1576"/>
                <a:gd name="T78" fmla="*/ 181 w 4756"/>
                <a:gd name="T79" fmla="*/ 30 h 1576"/>
                <a:gd name="T80" fmla="*/ 185 w 4756"/>
                <a:gd name="T81" fmla="*/ 33 h 1576"/>
                <a:gd name="T82" fmla="*/ 189 w 4756"/>
                <a:gd name="T83" fmla="*/ 37 h 1576"/>
                <a:gd name="T84" fmla="*/ 192 w 4756"/>
                <a:gd name="T85" fmla="*/ 41 h 1576"/>
                <a:gd name="T86" fmla="*/ 196 w 4756"/>
                <a:gd name="T87" fmla="*/ 46 h 1576"/>
                <a:gd name="T88" fmla="*/ 199 w 4756"/>
                <a:gd name="T89" fmla="*/ 50 h 1576"/>
                <a:gd name="T90" fmla="*/ 202 w 4756"/>
                <a:gd name="T91" fmla="*/ 55 h 1576"/>
                <a:gd name="T92" fmla="*/ 205 w 4756"/>
                <a:gd name="T93" fmla="*/ 60 h 1576"/>
                <a:gd name="T94" fmla="*/ 207 w 4756"/>
                <a:gd name="T95" fmla="*/ 64 h 1576"/>
                <a:gd name="T96" fmla="*/ 209 w 4756"/>
                <a:gd name="T97" fmla="*/ 7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45" name="Oval 27"/>
          <p:cNvSpPr>
            <a:spLocks noChangeArrowheads="1"/>
          </p:cNvSpPr>
          <p:nvPr/>
        </p:nvSpPr>
        <p:spPr bwMode="auto">
          <a:xfrm>
            <a:off x="4964124" y="3538457"/>
            <a:ext cx="1763078" cy="68723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19">
              <a:latin typeface="Arial" charset="0"/>
            </a:endParaRPr>
          </a:p>
        </p:txBody>
      </p:sp>
      <p:grpSp>
        <p:nvGrpSpPr>
          <p:cNvPr id="146" name="Group 323"/>
          <p:cNvGrpSpPr>
            <a:grpSpLocks/>
          </p:cNvGrpSpPr>
          <p:nvPr/>
        </p:nvGrpSpPr>
        <p:grpSpPr bwMode="auto">
          <a:xfrm>
            <a:off x="4978412" y="2572623"/>
            <a:ext cx="1701641" cy="1597343"/>
            <a:chOff x="0" y="0"/>
            <a:chExt cx="1192" cy="1187"/>
          </a:xfrm>
        </p:grpSpPr>
        <p:grpSp>
          <p:nvGrpSpPr>
            <p:cNvPr id="147" name="Group 324"/>
            <p:cNvGrpSpPr>
              <a:grpSpLocks/>
            </p:cNvGrpSpPr>
            <p:nvPr/>
          </p:nvGrpSpPr>
          <p:grpSpPr bwMode="auto">
            <a:xfrm>
              <a:off x="0" y="0"/>
              <a:ext cx="1192" cy="1187"/>
              <a:chOff x="0" y="0"/>
              <a:chExt cx="1406" cy="1402"/>
            </a:xfrm>
          </p:grpSpPr>
          <p:sp>
            <p:nvSpPr>
              <p:cNvPr id="150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06" cy="1402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  <p:sp>
            <p:nvSpPr>
              <p:cNvPr id="151" name="Oval 31"/>
              <p:cNvSpPr>
                <a:spLocks noChangeArrowheads="1"/>
              </p:cNvSpPr>
              <p:nvPr/>
            </p:nvSpPr>
            <p:spPr bwMode="auto">
              <a:xfrm>
                <a:off x="277" y="176"/>
                <a:ext cx="236" cy="23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sz="1619">
                  <a:latin typeface="Arial" charset="0"/>
                </a:endParaRPr>
              </a:p>
            </p:txBody>
          </p:sp>
        </p:grpSp>
        <p:sp>
          <p:nvSpPr>
            <p:cNvPr id="148" name="Text Box 32"/>
            <p:cNvSpPr txBox="1">
              <a:spLocks noChangeArrowheads="1"/>
            </p:cNvSpPr>
            <p:nvPr/>
          </p:nvSpPr>
          <p:spPr bwMode="auto">
            <a:xfrm>
              <a:off x="207" y="369"/>
              <a:ext cx="77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</a:p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799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sp>
          <p:nvSpPr>
            <p:cNvPr id="149" name="Freeform 33"/>
            <p:cNvSpPr>
              <a:spLocks/>
            </p:cNvSpPr>
            <p:nvPr/>
          </p:nvSpPr>
          <p:spPr bwMode="auto">
            <a:xfrm>
              <a:off x="82" y="20"/>
              <a:ext cx="1017" cy="337"/>
            </a:xfrm>
            <a:custGeom>
              <a:avLst/>
              <a:gdLst>
                <a:gd name="T0" fmla="*/ 0 w 4756"/>
                <a:gd name="T1" fmla="*/ 72 h 1576"/>
                <a:gd name="T2" fmla="*/ 2 w 4756"/>
                <a:gd name="T3" fmla="*/ 67 h 1576"/>
                <a:gd name="T4" fmla="*/ 5 w 4756"/>
                <a:gd name="T5" fmla="*/ 62 h 1576"/>
                <a:gd name="T6" fmla="*/ 8 w 4756"/>
                <a:gd name="T7" fmla="*/ 57 h 1576"/>
                <a:gd name="T8" fmla="*/ 11 w 4756"/>
                <a:gd name="T9" fmla="*/ 52 h 1576"/>
                <a:gd name="T10" fmla="*/ 14 w 4756"/>
                <a:gd name="T11" fmla="*/ 47 h 1576"/>
                <a:gd name="T12" fmla="*/ 18 w 4756"/>
                <a:gd name="T13" fmla="*/ 43 h 1576"/>
                <a:gd name="T14" fmla="*/ 21 w 4756"/>
                <a:gd name="T15" fmla="*/ 39 h 1576"/>
                <a:gd name="T16" fmla="*/ 25 w 4756"/>
                <a:gd name="T17" fmla="*/ 35 h 1576"/>
                <a:gd name="T18" fmla="*/ 29 w 4756"/>
                <a:gd name="T19" fmla="*/ 31 h 1576"/>
                <a:gd name="T20" fmla="*/ 34 w 4756"/>
                <a:gd name="T21" fmla="*/ 27 h 1576"/>
                <a:gd name="T22" fmla="*/ 38 w 4756"/>
                <a:gd name="T23" fmla="*/ 23 h 1576"/>
                <a:gd name="T24" fmla="*/ 43 w 4756"/>
                <a:gd name="T25" fmla="*/ 20 h 1576"/>
                <a:gd name="T26" fmla="*/ 47 w 4756"/>
                <a:gd name="T27" fmla="*/ 17 h 1576"/>
                <a:gd name="T28" fmla="*/ 52 w 4756"/>
                <a:gd name="T29" fmla="*/ 14 h 1576"/>
                <a:gd name="T30" fmla="*/ 58 w 4756"/>
                <a:gd name="T31" fmla="*/ 12 h 1576"/>
                <a:gd name="T32" fmla="*/ 63 w 4756"/>
                <a:gd name="T33" fmla="*/ 9 h 1576"/>
                <a:gd name="T34" fmla="*/ 68 w 4756"/>
                <a:gd name="T35" fmla="*/ 7 h 1576"/>
                <a:gd name="T36" fmla="*/ 74 w 4756"/>
                <a:gd name="T37" fmla="*/ 5 h 1576"/>
                <a:gd name="T38" fmla="*/ 79 w 4756"/>
                <a:gd name="T39" fmla="*/ 4 h 1576"/>
                <a:gd name="T40" fmla="*/ 85 w 4756"/>
                <a:gd name="T41" fmla="*/ 2 h 1576"/>
                <a:gd name="T42" fmla="*/ 91 w 4756"/>
                <a:gd name="T43" fmla="*/ 1 h 1576"/>
                <a:gd name="T44" fmla="*/ 97 w 4756"/>
                <a:gd name="T45" fmla="*/ 1 h 1576"/>
                <a:gd name="T46" fmla="*/ 103 w 4756"/>
                <a:gd name="T47" fmla="*/ 0 h 1576"/>
                <a:gd name="T48" fmla="*/ 109 w 4756"/>
                <a:gd name="T49" fmla="*/ 0 h 1576"/>
                <a:gd name="T50" fmla="*/ 115 w 4756"/>
                <a:gd name="T51" fmla="*/ 0 h 1576"/>
                <a:gd name="T52" fmla="*/ 121 w 4756"/>
                <a:gd name="T53" fmla="*/ 1 h 1576"/>
                <a:gd name="T54" fmla="*/ 127 w 4756"/>
                <a:gd name="T55" fmla="*/ 1 h 1576"/>
                <a:gd name="T56" fmla="*/ 133 w 4756"/>
                <a:gd name="T57" fmla="*/ 2 h 1576"/>
                <a:gd name="T58" fmla="*/ 138 w 4756"/>
                <a:gd name="T59" fmla="*/ 4 h 1576"/>
                <a:gd name="T60" fmla="*/ 144 w 4756"/>
                <a:gd name="T61" fmla="*/ 5 h 1576"/>
                <a:gd name="T62" fmla="*/ 149 w 4756"/>
                <a:gd name="T63" fmla="*/ 7 h 1576"/>
                <a:gd name="T64" fmla="*/ 155 w 4756"/>
                <a:gd name="T65" fmla="*/ 9 h 1576"/>
                <a:gd name="T66" fmla="*/ 160 w 4756"/>
                <a:gd name="T67" fmla="*/ 12 h 1576"/>
                <a:gd name="T68" fmla="*/ 165 w 4756"/>
                <a:gd name="T69" fmla="*/ 14 h 1576"/>
                <a:gd name="T70" fmla="*/ 170 w 4756"/>
                <a:gd name="T71" fmla="*/ 17 h 1576"/>
                <a:gd name="T72" fmla="*/ 175 w 4756"/>
                <a:gd name="T73" fmla="*/ 20 h 1576"/>
                <a:gd name="T74" fmla="*/ 179 w 4756"/>
                <a:gd name="T75" fmla="*/ 23 h 1576"/>
                <a:gd name="T76" fmla="*/ 184 w 4756"/>
                <a:gd name="T77" fmla="*/ 27 h 1576"/>
                <a:gd name="T78" fmla="*/ 188 w 4756"/>
                <a:gd name="T79" fmla="*/ 31 h 1576"/>
                <a:gd name="T80" fmla="*/ 192 w 4756"/>
                <a:gd name="T81" fmla="*/ 35 h 1576"/>
                <a:gd name="T82" fmla="*/ 196 w 4756"/>
                <a:gd name="T83" fmla="*/ 39 h 1576"/>
                <a:gd name="T84" fmla="*/ 200 w 4756"/>
                <a:gd name="T85" fmla="*/ 43 h 1576"/>
                <a:gd name="T86" fmla="*/ 203 w 4756"/>
                <a:gd name="T87" fmla="*/ 47 h 1576"/>
                <a:gd name="T88" fmla="*/ 207 w 4756"/>
                <a:gd name="T89" fmla="*/ 52 h 1576"/>
                <a:gd name="T90" fmla="*/ 210 w 4756"/>
                <a:gd name="T91" fmla="*/ 57 h 1576"/>
                <a:gd name="T92" fmla="*/ 213 w 4756"/>
                <a:gd name="T93" fmla="*/ 62 h 1576"/>
                <a:gd name="T94" fmla="*/ 215 w 4756"/>
                <a:gd name="T95" fmla="*/ 67 h 1576"/>
                <a:gd name="T96" fmla="*/ 217 w 4756"/>
                <a:gd name="T97" fmla="*/ 72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20"/>
            </a:p>
          </p:txBody>
        </p:sp>
      </p:grpSp>
      <p:sp>
        <p:nvSpPr>
          <p:cNvPr id="152" name="Text Box 34"/>
          <p:cNvSpPr txBox="1">
            <a:spLocks noChangeArrowheads="1"/>
          </p:cNvSpPr>
          <p:nvPr/>
        </p:nvSpPr>
        <p:spPr bwMode="auto">
          <a:xfrm>
            <a:off x="4509782" y="2378312"/>
            <a:ext cx="11672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3" name="Text Box 35"/>
          <p:cNvSpPr txBox="1">
            <a:spLocks noChangeArrowheads="1"/>
          </p:cNvSpPr>
          <p:nvPr/>
        </p:nvSpPr>
        <p:spPr bwMode="auto">
          <a:xfrm>
            <a:off x="5932817" y="2378312"/>
            <a:ext cx="129730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4" name="Text Box 36"/>
          <p:cNvSpPr txBox="1">
            <a:spLocks noChangeArrowheads="1"/>
          </p:cNvSpPr>
          <p:nvPr/>
        </p:nvSpPr>
        <p:spPr bwMode="auto">
          <a:xfrm>
            <a:off x="4024007" y="1945402"/>
            <a:ext cx="1101566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Text Box 37"/>
          <p:cNvSpPr txBox="1">
            <a:spLocks noChangeArrowheads="1"/>
          </p:cNvSpPr>
          <p:nvPr/>
        </p:nvSpPr>
        <p:spPr bwMode="auto">
          <a:xfrm>
            <a:off x="5319883" y="1945402"/>
            <a:ext cx="110013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</p:txBody>
      </p:sp>
      <p:sp>
        <p:nvSpPr>
          <p:cNvPr id="156" name="Text Box 38"/>
          <p:cNvSpPr txBox="1">
            <a:spLocks noChangeArrowheads="1"/>
          </p:cNvSpPr>
          <p:nvPr/>
        </p:nvSpPr>
        <p:spPr bwMode="auto">
          <a:xfrm>
            <a:off x="6582898" y="1945402"/>
            <a:ext cx="110156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08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Rectangle 39"/>
          <p:cNvSpPr>
            <a:spLocks noChangeArrowheads="1"/>
          </p:cNvSpPr>
          <p:nvPr/>
        </p:nvSpPr>
        <p:spPr bwMode="auto">
          <a:xfrm>
            <a:off x="1559412" y="1946830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40" b="1" dirty="0">
                <a:solidFill>
                  <a:srgbClr val="E44B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58" name="Rectangle 40"/>
          <p:cNvSpPr>
            <a:spLocks noChangeArrowheads="1"/>
          </p:cNvSpPr>
          <p:nvPr/>
        </p:nvSpPr>
        <p:spPr bwMode="auto">
          <a:xfrm>
            <a:off x="1559413" y="2191147"/>
            <a:ext cx="197453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159" name="Rectangle 41"/>
          <p:cNvSpPr>
            <a:spLocks noChangeArrowheads="1"/>
          </p:cNvSpPr>
          <p:nvPr/>
        </p:nvSpPr>
        <p:spPr bwMode="auto">
          <a:xfrm>
            <a:off x="1559412" y="3006962"/>
            <a:ext cx="272177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4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单击此处添加标题文字</a:t>
            </a:r>
          </a:p>
        </p:txBody>
      </p:sp>
      <p:sp>
        <p:nvSpPr>
          <p:cNvPr id="160" name="Rectangle 42"/>
          <p:cNvSpPr>
            <a:spLocks noChangeArrowheads="1"/>
          </p:cNvSpPr>
          <p:nvPr/>
        </p:nvSpPr>
        <p:spPr bwMode="auto">
          <a:xfrm>
            <a:off x="1559413" y="3249850"/>
            <a:ext cx="211169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latin typeface="微软雅黑" pitchFamily="34" charset="-122"/>
                <a:ea typeface="微软雅黑" panose="020B0503020204020204" pitchFamily="34" charset="-122"/>
              </a:rPr>
              <a:t>单击此处添加文本你也可以右击进行粘贴已有文本，文字改变动画效果不变，</a:t>
            </a:r>
            <a:endParaRPr lang="zh-CN" altLang="en-US" sz="900" kern="0" dirty="0"/>
          </a:p>
        </p:txBody>
      </p:sp>
      <p:sp>
        <p:nvSpPr>
          <p:cNvPr id="60" name="任意多边形 59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25347476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45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60" grpId="0" animBg="1"/>
      <p:bldP spid="60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70417" y="2117977"/>
            <a:ext cx="2041593" cy="1833374"/>
            <a:chOff x="7856251" y="1996655"/>
            <a:chExt cx="2722124" cy="2444498"/>
          </a:xfrm>
          <a:solidFill>
            <a:srgbClr val="E44B46"/>
          </a:solidFill>
        </p:grpSpPr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39437" y="2117977"/>
            <a:ext cx="2041593" cy="1833374"/>
            <a:chOff x="5814945" y="1996655"/>
            <a:chExt cx="2722124" cy="2444498"/>
          </a:xfrm>
          <a:solidFill>
            <a:srgbClr val="E44B46"/>
          </a:solidFill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07595" y="2117977"/>
            <a:ext cx="2039866" cy="1833374"/>
            <a:chOff x="3772488" y="1996655"/>
            <a:chExt cx="2719821" cy="2444498"/>
          </a:xfrm>
          <a:solidFill>
            <a:srgbClr val="E44B46"/>
          </a:solidFill>
        </p:grpSpPr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74888" y="2117977"/>
            <a:ext cx="2041593" cy="1833374"/>
            <a:chOff x="1728879" y="1996655"/>
            <a:chExt cx="2722124" cy="2444498"/>
          </a:xfrm>
          <a:solidFill>
            <a:srgbClr val="E44B46"/>
          </a:solidFill>
        </p:grpSpPr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8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9" name="Freeform 48"/>
          <p:cNvSpPr>
            <a:spLocks noEditPoints="1"/>
          </p:cNvSpPr>
          <p:nvPr/>
        </p:nvSpPr>
        <p:spPr bwMode="auto">
          <a:xfrm>
            <a:off x="3528876" y="2500972"/>
            <a:ext cx="472889" cy="472889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Freeform 49"/>
          <p:cNvSpPr>
            <a:spLocks noEditPoints="1"/>
          </p:cNvSpPr>
          <p:nvPr/>
        </p:nvSpPr>
        <p:spPr bwMode="auto">
          <a:xfrm>
            <a:off x="5062762" y="2526106"/>
            <a:ext cx="447204" cy="395835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" name="Freeform 50"/>
          <p:cNvSpPr>
            <a:spLocks/>
          </p:cNvSpPr>
          <p:nvPr/>
        </p:nvSpPr>
        <p:spPr bwMode="auto">
          <a:xfrm>
            <a:off x="6619415" y="2520829"/>
            <a:ext cx="371664" cy="436628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Freeform 51"/>
          <p:cNvSpPr>
            <a:spLocks/>
          </p:cNvSpPr>
          <p:nvPr/>
        </p:nvSpPr>
        <p:spPr bwMode="auto">
          <a:xfrm>
            <a:off x="1765965" y="2529570"/>
            <a:ext cx="882323" cy="420009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7" name="文本框 39"/>
          <p:cNvSpPr txBox="1"/>
          <p:nvPr/>
        </p:nvSpPr>
        <p:spPr>
          <a:xfrm>
            <a:off x="1674408" y="2983149"/>
            <a:ext cx="11112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1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8" name="文本框 40"/>
          <p:cNvSpPr txBox="1"/>
          <p:nvPr/>
        </p:nvSpPr>
        <p:spPr>
          <a:xfrm>
            <a:off x="3235770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2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79" name="文本框 41"/>
          <p:cNvSpPr txBox="1"/>
          <p:nvPr/>
        </p:nvSpPr>
        <p:spPr>
          <a:xfrm>
            <a:off x="4797132" y="2983149"/>
            <a:ext cx="11689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3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80" name="文本框 42"/>
          <p:cNvSpPr txBox="1"/>
          <p:nvPr/>
        </p:nvSpPr>
        <p:spPr>
          <a:xfrm>
            <a:off x="6358495" y="2983149"/>
            <a:ext cx="11576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3000" dirty="0">
                <a:solidFill>
                  <a:schemeClr val="bg1"/>
                </a:solidFill>
              </a:rPr>
              <a:t>Step 4</a:t>
            </a:r>
            <a:endParaRPr lang="zh-CN" altLang="en-US" sz="3000" dirty="0">
              <a:solidFill>
                <a:schemeClr val="bg1"/>
              </a:solidFill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2124234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2"/>
          <p:cNvSpPr txBox="1"/>
          <p:nvPr/>
        </p:nvSpPr>
        <p:spPr>
          <a:xfrm>
            <a:off x="825584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765320" y="1535427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4"/>
          <p:cNvSpPr txBox="1"/>
          <p:nvPr/>
        </p:nvSpPr>
        <p:spPr>
          <a:xfrm>
            <a:off x="2486014" y="875710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5228772" y="3951351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9"/>
          <p:cNvSpPr txBox="1"/>
          <p:nvPr/>
        </p:nvSpPr>
        <p:spPr>
          <a:xfrm>
            <a:off x="3930122" y="4561595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6730472" y="1500993"/>
            <a:ext cx="0" cy="582550"/>
          </a:xfrm>
          <a:prstGeom prst="line">
            <a:avLst/>
          </a:prstGeom>
          <a:ln>
            <a:solidFill>
              <a:srgbClr val="E44B46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101"/>
          <p:cNvSpPr txBox="1"/>
          <p:nvPr/>
        </p:nvSpPr>
        <p:spPr>
          <a:xfrm>
            <a:off x="5451166" y="841276"/>
            <a:ext cx="2800350" cy="81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任意多边形 8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965602186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3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5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5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30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5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300"/>
                            </p:stCondLst>
                            <p:childTnLst>
                              <p:par>
                                <p:cTn id="1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55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0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59" grpId="0" animBg="1"/>
      <p:bldP spid="60" grpId="0" animBg="1"/>
      <p:bldP spid="61" grpId="0" animBg="1"/>
      <p:bldP spid="76" grpId="0" animBg="1"/>
      <p:bldP spid="77" grpId="0"/>
      <p:bldP spid="78" grpId="0"/>
      <p:bldP spid="79" grpId="0"/>
      <p:bldP spid="80" grpId="0"/>
      <p:bldP spid="82" grpId="0"/>
      <p:bldP spid="84" grpId="0"/>
      <p:bldP spid="86" grpId="0"/>
      <p:bldP spid="88" grpId="0"/>
      <p:bldP spid="89" grpId="0" animBg="1"/>
      <p:bldP spid="8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Freeform 131"/>
          <p:cNvSpPr>
            <a:spLocks/>
          </p:cNvSpPr>
          <p:nvPr/>
        </p:nvSpPr>
        <p:spPr bwMode="auto">
          <a:xfrm>
            <a:off x="2805635" y="1502201"/>
            <a:ext cx="3644504" cy="3153966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0" name="Freeform 133"/>
          <p:cNvSpPr>
            <a:spLocks/>
          </p:cNvSpPr>
          <p:nvPr/>
        </p:nvSpPr>
        <p:spPr bwMode="auto">
          <a:xfrm>
            <a:off x="4627292" y="1502200"/>
            <a:ext cx="1822847" cy="1577579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1" name="Freeform 141"/>
          <p:cNvSpPr>
            <a:spLocks/>
          </p:cNvSpPr>
          <p:nvPr/>
        </p:nvSpPr>
        <p:spPr bwMode="auto">
          <a:xfrm>
            <a:off x="2805636" y="1502200"/>
            <a:ext cx="1821656" cy="1577579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sp>
        <p:nvSpPr>
          <p:cNvPr id="22" name="Freeform 143"/>
          <p:cNvSpPr>
            <a:spLocks/>
          </p:cNvSpPr>
          <p:nvPr/>
        </p:nvSpPr>
        <p:spPr bwMode="auto">
          <a:xfrm>
            <a:off x="3715273" y="1502201"/>
            <a:ext cx="1825229" cy="526256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1857106" y="1366066"/>
            <a:ext cx="2958703" cy="3395663"/>
            <a:chOff x="6013699" y="968734"/>
            <a:chExt cx="3944937" cy="4527551"/>
          </a:xfrm>
        </p:grpSpPr>
        <p:sp>
          <p:nvSpPr>
            <p:cNvPr id="24" name="Freeform 87"/>
            <p:cNvSpPr>
              <a:spLocks/>
            </p:cNvSpPr>
            <p:nvPr/>
          </p:nvSpPr>
          <p:spPr bwMode="auto">
            <a:xfrm>
              <a:off x="6064499" y="2970572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88"/>
            <p:cNvSpPr>
              <a:spLocks/>
            </p:cNvSpPr>
            <p:nvPr/>
          </p:nvSpPr>
          <p:spPr bwMode="auto">
            <a:xfrm>
              <a:off x="6064499" y="3386497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" name="Freeform 89"/>
            <p:cNvSpPr>
              <a:spLocks/>
            </p:cNvSpPr>
            <p:nvPr/>
          </p:nvSpPr>
          <p:spPr bwMode="auto">
            <a:xfrm>
              <a:off x="6064499" y="3321409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" name="Freeform 90"/>
            <p:cNvSpPr>
              <a:spLocks/>
            </p:cNvSpPr>
            <p:nvPr/>
          </p:nvSpPr>
          <p:spPr bwMode="auto">
            <a:xfrm>
              <a:off x="6064499" y="2481622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91"/>
            <p:cNvSpPr>
              <a:spLocks/>
            </p:cNvSpPr>
            <p:nvPr/>
          </p:nvSpPr>
          <p:spPr bwMode="auto">
            <a:xfrm>
              <a:off x="6064499" y="1235434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9" name="Freeform 92"/>
            <p:cNvSpPr>
              <a:spLocks/>
            </p:cNvSpPr>
            <p:nvPr/>
          </p:nvSpPr>
          <p:spPr bwMode="auto">
            <a:xfrm>
              <a:off x="6064499" y="1624372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0" name="Oval 93"/>
            <p:cNvSpPr>
              <a:spLocks noChangeArrowheads="1"/>
            </p:cNvSpPr>
            <p:nvPr/>
          </p:nvSpPr>
          <p:spPr bwMode="auto">
            <a:xfrm>
              <a:off x="9161711" y="2430822"/>
              <a:ext cx="573088" cy="57308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 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94"/>
            <p:cNvSpPr>
              <a:spLocks noChangeArrowheads="1"/>
            </p:cNvSpPr>
            <p:nvPr/>
          </p:nvSpPr>
          <p:spPr bwMode="auto">
            <a:xfrm>
              <a:off x="8941049" y="968734"/>
              <a:ext cx="760413" cy="758825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95"/>
            <p:cNvSpPr>
              <a:spLocks noChangeArrowheads="1"/>
            </p:cNvSpPr>
            <p:nvPr/>
          </p:nvSpPr>
          <p:spPr bwMode="auto">
            <a:xfrm>
              <a:off x="8990261" y="3402372"/>
              <a:ext cx="669925" cy="668338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</a:rPr>
                <a:t> 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  <p:sp>
          <p:nvSpPr>
            <p:cNvPr id="33" name="Oval 96"/>
            <p:cNvSpPr>
              <a:spLocks noChangeArrowheads="1"/>
            </p:cNvSpPr>
            <p:nvPr/>
          </p:nvSpPr>
          <p:spPr bwMode="auto">
            <a:xfrm>
              <a:off x="9266486" y="4216759"/>
              <a:ext cx="638175" cy="6381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4" name="Freeform 97"/>
            <p:cNvSpPr>
              <a:spLocks/>
            </p:cNvSpPr>
            <p:nvPr/>
          </p:nvSpPr>
          <p:spPr bwMode="auto">
            <a:xfrm>
              <a:off x="6013699" y="3435709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5" name="Oval 98"/>
            <p:cNvSpPr>
              <a:spLocks noChangeArrowheads="1"/>
            </p:cNvSpPr>
            <p:nvPr/>
          </p:nvSpPr>
          <p:spPr bwMode="auto">
            <a:xfrm>
              <a:off x="8906124" y="4754922"/>
              <a:ext cx="741363" cy="741363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 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6" name="Oval 99"/>
            <p:cNvSpPr>
              <a:spLocks noChangeArrowheads="1"/>
            </p:cNvSpPr>
            <p:nvPr/>
          </p:nvSpPr>
          <p:spPr bwMode="auto">
            <a:xfrm>
              <a:off x="9304586" y="1646597"/>
              <a:ext cx="654050" cy="6508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37" name="Oval 100"/>
            <p:cNvSpPr>
              <a:spLocks noChangeArrowheads="1"/>
            </p:cNvSpPr>
            <p:nvPr/>
          </p:nvSpPr>
          <p:spPr bwMode="auto">
            <a:xfrm>
              <a:off x="9274424" y="2995972"/>
              <a:ext cx="433388" cy="4349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03455" y="2629383"/>
            <a:ext cx="1784747" cy="670322"/>
            <a:chOff x="2612957" y="2937966"/>
            <a:chExt cx="2379663" cy="893763"/>
          </a:xfrm>
        </p:grpSpPr>
        <p:sp>
          <p:nvSpPr>
            <p:cNvPr id="39" name="Freeform 101"/>
            <p:cNvSpPr>
              <a:spLocks noEditPoints="1"/>
            </p:cNvSpPr>
            <p:nvPr/>
          </p:nvSpPr>
          <p:spPr bwMode="auto">
            <a:xfrm>
              <a:off x="2612957" y="2937966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solidFill>
              <a:srgbClr val="F8FCE0"/>
            </a:solidFill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4391207" y="3503031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4359457" y="3503031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45" name="直接连接符 44"/>
          <p:cNvCxnSpPr/>
          <p:nvPr/>
        </p:nvCxnSpPr>
        <p:spPr>
          <a:xfrm flipH="1">
            <a:off x="4622929" y="1588930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094467" y="10535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4662219" y="2675924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133758" y="2140544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4623850" y="342543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095388" y="289006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4591797" y="4520529"/>
            <a:ext cx="32718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063336" y="398515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56" name="任意多边形 55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877974137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77383 0.03148 " pathEditMode="relative" rAng="0" ptsTypes="AA">
                                      <p:cBhvr>
                                        <p:cTn id="5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98" y="157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5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800"/>
                            </p:stCondLst>
                            <p:childTnLst>
                              <p:par>
                                <p:cTn id="8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5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8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46" grpId="0"/>
      <p:bldP spid="49" grpId="0"/>
      <p:bldP spid="51" grpId="0"/>
      <p:bldP spid="55" grpId="0"/>
      <p:bldP spid="56" grpId="0" animBg="1"/>
      <p:bldP spid="5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6" name="Freeform 8"/>
          <p:cNvSpPr>
            <a:spLocks/>
          </p:cNvSpPr>
          <p:nvPr/>
        </p:nvSpPr>
        <p:spPr bwMode="auto">
          <a:xfrm>
            <a:off x="3910190" y="4035083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910190" y="3753727"/>
            <a:ext cx="1313957" cy="968791"/>
            <a:chOff x="4988448" y="4346385"/>
            <a:chExt cx="1751943" cy="1291721"/>
          </a:xfrm>
        </p:grpSpPr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10190" y="2957521"/>
            <a:ext cx="1313957" cy="967340"/>
            <a:chOff x="4988448" y="3284778"/>
            <a:chExt cx="1751943" cy="1289786"/>
          </a:xfrm>
        </p:grpSpPr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9" name="Freeform 15"/>
          <p:cNvSpPr>
            <a:spLocks/>
          </p:cNvSpPr>
          <p:nvPr/>
        </p:nvSpPr>
        <p:spPr bwMode="auto">
          <a:xfrm>
            <a:off x="3910190" y="2441220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10190" y="2159865"/>
            <a:ext cx="1313957" cy="968790"/>
            <a:chOff x="4988448" y="2221236"/>
            <a:chExt cx="1751943" cy="1291720"/>
          </a:xfrm>
        </p:grpSpPr>
        <p:sp>
          <p:nvSpPr>
            <p:cNvPr id="81" name="Freeform 13"/>
            <p:cNvSpPr>
              <a:spLocks/>
            </p:cNvSpPr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84" name="Freeform 19"/>
          <p:cNvSpPr>
            <a:spLocks/>
          </p:cNvSpPr>
          <p:nvPr/>
        </p:nvSpPr>
        <p:spPr bwMode="auto">
          <a:xfrm>
            <a:off x="3910190" y="1645014"/>
            <a:ext cx="656979" cy="687435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910190" y="1363659"/>
            <a:ext cx="1313957" cy="968790"/>
            <a:chOff x="4988448" y="1159628"/>
            <a:chExt cx="1751943" cy="1291720"/>
          </a:xfrm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7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altLang="zh-CN" sz="135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405491" y="2581897"/>
            <a:ext cx="436535" cy="140678"/>
            <a:chOff x="4315516" y="2783946"/>
            <a:chExt cx="582047" cy="187570"/>
          </a:xfrm>
          <a:solidFill>
            <a:srgbClr val="E44B46"/>
          </a:solidFill>
        </p:grpSpPr>
        <p:sp>
          <p:nvSpPr>
            <p:cNvPr id="90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3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4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05491" y="4142403"/>
            <a:ext cx="436535" cy="140678"/>
            <a:chOff x="4315516" y="4864620"/>
            <a:chExt cx="582047" cy="187570"/>
          </a:xfrm>
          <a:solidFill>
            <a:srgbClr val="E44B46"/>
          </a:solidFill>
        </p:grpSpPr>
        <p:sp>
          <p:nvSpPr>
            <p:cNvPr id="96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9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0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321317" y="1792944"/>
            <a:ext cx="436535" cy="136327"/>
            <a:chOff x="6869950" y="1732007"/>
            <a:chExt cx="582047" cy="181769"/>
          </a:xfrm>
          <a:solidFill>
            <a:srgbClr val="E44B46"/>
          </a:solidFill>
        </p:grpSpPr>
        <p:sp>
          <p:nvSpPr>
            <p:cNvPr id="102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5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6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321317" y="3351998"/>
            <a:ext cx="436535" cy="140678"/>
            <a:chOff x="6869950" y="3810747"/>
            <a:chExt cx="582047" cy="187570"/>
          </a:xfrm>
          <a:solidFill>
            <a:srgbClr val="E44B46"/>
          </a:solidFill>
        </p:grpSpPr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1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2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13" name="Freeform 41"/>
          <p:cNvSpPr>
            <a:spLocks noEditPoints="1"/>
          </p:cNvSpPr>
          <p:nvPr/>
        </p:nvSpPr>
        <p:spPr bwMode="auto">
          <a:xfrm>
            <a:off x="4075522" y="4210567"/>
            <a:ext cx="265402" cy="333566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4" name="Freeform 42"/>
          <p:cNvSpPr>
            <a:spLocks noEditPoints="1"/>
          </p:cNvSpPr>
          <p:nvPr/>
        </p:nvSpPr>
        <p:spPr bwMode="auto">
          <a:xfrm>
            <a:off x="4137885" y="2578997"/>
            <a:ext cx="195788" cy="401729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5" name="Freeform 43"/>
          <p:cNvSpPr>
            <a:spLocks noEditPoints="1"/>
          </p:cNvSpPr>
          <p:nvPr/>
        </p:nvSpPr>
        <p:spPr bwMode="auto">
          <a:xfrm>
            <a:off x="4120481" y="3392606"/>
            <a:ext cx="240747" cy="36402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Freeform 44"/>
          <p:cNvSpPr>
            <a:spLocks noEditPoints="1"/>
          </p:cNvSpPr>
          <p:nvPr/>
        </p:nvSpPr>
        <p:spPr bwMode="auto">
          <a:xfrm>
            <a:off x="4092926" y="1813247"/>
            <a:ext cx="316162" cy="353870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271595" y="2130492"/>
            <a:ext cx="595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053815" y="2689218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第三项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5406883" y="1342846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5422651" y="192672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第四项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260614" y="3700423"/>
            <a:ext cx="5373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026074" y="425781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第一项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5406883" y="2878743"/>
            <a:ext cx="5838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22651" y="3462622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第二项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184892" y="3842246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6031299" y="2878743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264936" y="227924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5982238" y="1324380"/>
            <a:ext cx="196691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129" name="任意多边形 128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4896571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5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8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5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5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5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300"/>
                            </p:stCondLst>
                            <p:childTnLst>
                              <p:par>
                                <p:cTn id="9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5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3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50"/>
                            </p:stCondLst>
                            <p:childTnLst>
                              <p:par>
                                <p:cTn id="1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50"/>
                            </p:stCondLst>
                            <p:childTnLst>
                              <p:par>
                                <p:cTn id="1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300"/>
                            </p:stCondLst>
                            <p:childTnLst>
                              <p:par>
                                <p:cTn id="1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550"/>
                            </p:stCondLst>
                            <p:childTnLst>
                              <p:par>
                                <p:cTn id="15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800"/>
                            </p:stCondLst>
                            <p:childTnLst>
                              <p:par>
                                <p:cTn id="1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5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 animBg="1"/>
      <p:bldP spid="12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燕尾形 47"/>
          <p:cNvSpPr/>
          <p:nvPr/>
        </p:nvSpPr>
        <p:spPr>
          <a:xfrm>
            <a:off x="759633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71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74" name="椭圆 73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75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977" y="798379"/>
            <a:ext cx="1259681" cy="1247775"/>
            <a:chOff x="3152564" y="557212"/>
            <a:chExt cx="1679575" cy="1663700"/>
          </a:xfrm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3436726" y="839787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3152564" y="557212"/>
              <a:ext cx="1679575" cy="1663700"/>
            </a:xfrm>
            <a:custGeom>
              <a:avLst/>
              <a:gdLst>
                <a:gd name="T0" fmla="*/ 107 w 165"/>
                <a:gd name="T1" fmla="*/ 4 h 165"/>
                <a:gd name="T2" fmla="*/ 113 w 165"/>
                <a:gd name="T3" fmla="*/ 29 h 165"/>
                <a:gd name="T4" fmla="*/ 135 w 165"/>
                <a:gd name="T5" fmla="*/ 19 h 165"/>
                <a:gd name="T6" fmla="*/ 131 w 165"/>
                <a:gd name="T7" fmla="*/ 45 h 165"/>
                <a:gd name="T8" fmla="*/ 156 w 165"/>
                <a:gd name="T9" fmla="*/ 44 h 165"/>
                <a:gd name="T10" fmla="*/ 142 w 165"/>
                <a:gd name="T11" fmla="*/ 66 h 165"/>
                <a:gd name="T12" fmla="*/ 165 w 165"/>
                <a:gd name="T13" fmla="*/ 75 h 165"/>
                <a:gd name="T14" fmla="*/ 144 w 165"/>
                <a:gd name="T15" fmla="*/ 90 h 165"/>
                <a:gd name="T16" fmla="*/ 161 w 165"/>
                <a:gd name="T17" fmla="*/ 107 h 165"/>
                <a:gd name="T18" fmla="*/ 136 w 165"/>
                <a:gd name="T19" fmla="*/ 113 h 165"/>
                <a:gd name="T20" fmla="*/ 146 w 165"/>
                <a:gd name="T21" fmla="*/ 135 h 165"/>
                <a:gd name="T22" fmla="*/ 120 w 165"/>
                <a:gd name="T23" fmla="*/ 131 h 165"/>
                <a:gd name="T24" fmla="*/ 120 w 165"/>
                <a:gd name="T25" fmla="*/ 156 h 165"/>
                <a:gd name="T26" fmla="*/ 99 w 165"/>
                <a:gd name="T27" fmla="*/ 142 h 165"/>
                <a:gd name="T28" fmla="*/ 90 w 165"/>
                <a:gd name="T29" fmla="*/ 165 h 165"/>
                <a:gd name="T30" fmla="*/ 75 w 165"/>
                <a:gd name="T31" fmla="*/ 144 h 165"/>
                <a:gd name="T32" fmla="*/ 58 w 165"/>
                <a:gd name="T33" fmla="*/ 161 h 165"/>
                <a:gd name="T34" fmla="*/ 52 w 165"/>
                <a:gd name="T35" fmla="*/ 136 h 165"/>
                <a:gd name="T36" fmla="*/ 29 w 165"/>
                <a:gd name="T37" fmla="*/ 146 h 165"/>
                <a:gd name="T38" fmla="*/ 33 w 165"/>
                <a:gd name="T39" fmla="*/ 120 h 165"/>
                <a:gd name="T40" fmla="*/ 9 w 165"/>
                <a:gd name="T41" fmla="*/ 120 h 165"/>
                <a:gd name="T42" fmla="*/ 23 w 165"/>
                <a:gd name="T43" fmla="*/ 99 h 165"/>
                <a:gd name="T44" fmla="*/ 0 w 165"/>
                <a:gd name="T45" fmla="*/ 90 h 165"/>
                <a:gd name="T46" fmla="*/ 21 w 165"/>
                <a:gd name="T47" fmla="*/ 74 h 165"/>
                <a:gd name="T48" fmla="*/ 4 w 165"/>
                <a:gd name="T49" fmla="*/ 58 h 165"/>
                <a:gd name="T50" fmla="*/ 29 w 165"/>
                <a:gd name="T51" fmla="*/ 52 h 165"/>
                <a:gd name="T52" fmla="*/ 19 w 165"/>
                <a:gd name="T53" fmla="*/ 29 h 165"/>
                <a:gd name="T54" fmla="*/ 45 w 165"/>
                <a:gd name="T55" fmla="*/ 33 h 165"/>
                <a:gd name="T56" fmla="*/ 44 w 165"/>
                <a:gd name="T57" fmla="*/ 9 h 165"/>
                <a:gd name="T58" fmla="*/ 66 w 165"/>
                <a:gd name="T59" fmla="*/ 23 h 165"/>
                <a:gd name="T60" fmla="*/ 75 w 165"/>
                <a:gd name="T61" fmla="*/ 0 h 165"/>
                <a:gd name="T62" fmla="*/ 90 w 165"/>
                <a:gd name="T63" fmla="*/ 21 h 165"/>
                <a:gd name="T64" fmla="*/ 95 w 165"/>
                <a:gd name="T65" fmla="*/ 35 h 165"/>
                <a:gd name="T66" fmla="*/ 70 w 165"/>
                <a:gd name="T67" fmla="*/ 130 h 165"/>
                <a:gd name="T68" fmla="*/ 95 w 165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5">
                  <a:moveTo>
                    <a:pt x="100" y="2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9" y="26"/>
                    <a:pt x="111" y="27"/>
                    <a:pt x="113" y="29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1"/>
                    <a:pt x="130" y="43"/>
                    <a:pt x="131" y="45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1" y="61"/>
                    <a:pt x="142" y="64"/>
                    <a:pt x="142" y="66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5"/>
                    <a:pt x="144" y="88"/>
                    <a:pt x="144" y="9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9"/>
                    <a:pt x="138" y="111"/>
                    <a:pt x="136" y="113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4" y="128"/>
                    <a:pt x="122" y="130"/>
                    <a:pt x="120" y="13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4" y="141"/>
                    <a:pt x="101" y="142"/>
                    <a:pt x="99" y="142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0" y="165"/>
                    <a:pt x="90" y="165"/>
                    <a:pt x="90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0" y="144"/>
                    <a:pt x="77" y="144"/>
                    <a:pt x="75" y="144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56" y="139"/>
                    <a:pt x="54" y="137"/>
                    <a:pt x="52" y="136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9" y="146"/>
                    <a:pt x="29" y="146"/>
                    <a:pt x="29" y="14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7" y="124"/>
                    <a:pt x="35" y="122"/>
                    <a:pt x="33" y="120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4"/>
                    <a:pt x="23" y="101"/>
                    <a:pt x="23" y="99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0"/>
                    <a:pt x="21" y="77"/>
                    <a:pt x="21" y="7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6"/>
                    <a:pt x="27" y="54"/>
                    <a:pt x="29" y="5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3" y="35"/>
                    <a:pt x="45" y="3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1" y="24"/>
                    <a:pt x="64" y="23"/>
                    <a:pt x="66" y="2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5" y="20"/>
                    <a:pt x="88" y="21"/>
                    <a:pt x="90" y="21"/>
                  </a:cubicBezTo>
                  <a:cubicBezTo>
                    <a:pt x="100" y="2"/>
                    <a:pt x="100" y="2"/>
                    <a:pt x="100" y="2"/>
                  </a:cubicBezTo>
                  <a:close/>
                  <a:moveTo>
                    <a:pt x="95" y="35"/>
                  </a:moveTo>
                  <a:cubicBezTo>
                    <a:pt x="121" y="42"/>
                    <a:pt x="137" y="69"/>
                    <a:pt x="130" y="95"/>
                  </a:cubicBezTo>
                  <a:cubicBezTo>
                    <a:pt x="123" y="121"/>
                    <a:pt x="96" y="137"/>
                    <a:pt x="70" y="130"/>
                  </a:cubicBezTo>
                  <a:cubicBezTo>
                    <a:pt x="44" y="123"/>
                    <a:pt x="28" y="96"/>
                    <a:pt x="35" y="69"/>
                  </a:cubicBezTo>
                  <a:cubicBezTo>
                    <a:pt x="42" y="43"/>
                    <a:pt x="69" y="28"/>
                    <a:pt x="95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2502157" y="1925305"/>
            <a:ext cx="1259681" cy="1239441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E44B4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/>
          </a:p>
        </p:txBody>
      </p:sp>
      <p:grpSp>
        <p:nvGrpSpPr>
          <p:cNvPr id="23" name="组合 22"/>
          <p:cNvGrpSpPr/>
          <p:nvPr/>
        </p:nvGrpSpPr>
        <p:grpSpPr>
          <a:xfrm>
            <a:off x="2779120" y="3043280"/>
            <a:ext cx="1252538" cy="1247775"/>
            <a:chOff x="3162089" y="3641725"/>
            <a:chExt cx="1670050" cy="1663700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3436726" y="39243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11"/>
            <p:cNvSpPr>
              <a:spLocks noEditPoints="1"/>
            </p:cNvSpPr>
            <p:nvPr/>
          </p:nvSpPr>
          <p:spPr bwMode="auto">
            <a:xfrm>
              <a:off x="3162089" y="3641725"/>
              <a:ext cx="1670050" cy="1663700"/>
            </a:xfrm>
            <a:custGeom>
              <a:avLst/>
              <a:gdLst>
                <a:gd name="T0" fmla="*/ 57 w 164"/>
                <a:gd name="T1" fmla="*/ 4 h 165"/>
                <a:gd name="T2" fmla="*/ 51 w 164"/>
                <a:gd name="T3" fmla="*/ 29 h 165"/>
                <a:gd name="T4" fmla="*/ 29 w 164"/>
                <a:gd name="T5" fmla="*/ 19 h 165"/>
                <a:gd name="T6" fmla="*/ 33 w 164"/>
                <a:gd name="T7" fmla="*/ 45 h 165"/>
                <a:gd name="T8" fmla="*/ 9 w 164"/>
                <a:gd name="T9" fmla="*/ 45 h 165"/>
                <a:gd name="T10" fmla="*/ 22 w 164"/>
                <a:gd name="T11" fmla="*/ 66 h 165"/>
                <a:gd name="T12" fmla="*/ 0 w 164"/>
                <a:gd name="T13" fmla="*/ 75 h 165"/>
                <a:gd name="T14" fmla="*/ 21 w 164"/>
                <a:gd name="T15" fmla="*/ 91 h 165"/>
                <a:gd name="T16" fmla="*/ 3 w 164"/>
                <a:gd name="T17" fmla="*/ 107 h 165"/>
                <a:gd name="T18" fmla="*/ 28 w 164"/>
                <a:gd name="T19" fmla="*/ 113 h 165"/>
                <a:gd name="T20" fmla="*/ 19 w 164"/>
                <a:gd name="T21" fmla="*/ 136 h 165"/>
                <a:gd name="T22" fmla="*/ 44 w 164"/>
                <a:gd name="T23" fmla="*/ 132 h 165"/>
                <a:gd name="T24" fmla="*/ 44 w 164"/>
                <a:gd name="T25" fmla="*/ 156 h 165"/>
                <a:gd name="T26" fmla="*/ 66 w 164"/>
                <a:gd name="T27" fmla="*/ 142 h 165"/>
                <a:gd name="T28" fmla="*/ 75 w 164"/>
                <a:gd name="T29" fmla="*/ 165 h 165"/>
                <a:gd name="T30" fmla="*/ 90 w 164"/>
                <a:gd name="T31" fmla="*/ 144 h 165"/>
                <a:gd name="T32" fmla="*/ 107 w 164"/>
                <a:gd name="T33" fmla="*/ 161 h 165"/>
                <a:gd name="T34" fmla="*/ 113 w 164"/>
                <a:gd name="T35" fmla="*/ 136 h 165"/>
                <a:gd name="T36" fmla="*/ 135 w 164"/>
                <a:gd name="T37" fmla="*/ 146 h 165"/>
                <a:gd name="T38" fmla="*/ 131 w 164"/>
                <a:gd name="T39" fmla="*/ 120 h 165"/>
                <a:gd name="T40" fmla="*/ 155 w 164"/>
                <a:gd name="T41" fmla="*/ 121 h 165"/>
                <a:gd name="T42" fmla="*/ 142 w 164"/>
                <a:gd name="T43" fmla="*/ 99 h 165"/>
                <a:gd name="T44" fmla="*/ 164 w 164"/>
                <a:gd name="T45" fmla="*/ 90 h 165"/>
                <a:gd name="T46" fmla="*/ 143 w 164"/>
                <a:gd name="T47" fmla="*/ 75 h 165"/>
                <a:gd name="T48" fmla="*/ 161 w 164"/>
                <a:gd name="T49" fmla="*/ 58 h 165"/>
                <a:gd name="T50" fmla="*/ 136 w 164"/>
                <a:gd name="T51" fmla="*/ 52 h 165"/>
                <a:gd name="T52" fmla="*/ 145 w 164"/>
                <a:gd name="T53" fmla="*/ 30 h 165"/>
                <a:gd name="T54" fmla="*/ 120 w 164"/>
                <a:gd name="T55" fmla="*/ 34 h 165"/>
                <a:gd name="T56" fmla="*/ 120 w 164"/>
                <a:gd name="T57" fmla="*/ 9 h 165"/>
                <a:gd name="T58" fmla="*/ 98 w 164"/>
                <a:gd name="T59" fmla="*/ 23 h 165"/>
                <a:gd name="T60" fmla="*/ 89 w 164"/>
                <a:gd name="T61" fmla="*/ 0 h 165"/>
                <a:gd name="T62" fmla="*/ 74 w 164"/>
                <a:gd name="T63" fmla="*/ 21 h 165"/>
                <a:gd name="T64" fmla="*/ 69 w 164"/>
                <a:gd name="T65" fmla="*/ 35 h 165"/>
                <a:gd name="T66" fmla="*/ 95 w 164"/>
                <a:gd name="T67" fmla="*/ 130 h 165"/>
                <a:gd name="T68" fmla="*/ 69 w 164"/>
                <a:gd name="T69" fmla="*/ 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65">
                  <a:moveTo>
                    <a:pt x="64" y="2"/>
                  </a:moveTo>
                  <a:cubicBezTo>
                    <a:pt x="57" y="4"/>
                    <a:pt x="57" y="4"/>
                    <a:pt x="57" y="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6"/>
                    <a:pt x="53" y="28"/>
                    <a:pt x="51" y="2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41"/>
                    <a:pt x="34" y="43"/>
                    <a:pt x="33" y="45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61"/>
                    <a:pt x="23" y="64"/>
                    <a:pt x="22" y="66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5"/>
                    <a:pt x="20" y="88"/>
                    <a:pt x="21" y="91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6" y="109"/>
                    <a:pt x="27" y="111"/>
                    <a:pt x="28" y="113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0" y="128"/>
                    <a:pt x="42" y="130"/>
                    <a:pt x="44" y="132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1" y="141"/>
                    <a:pt x="63" y="142"/>
                    <a:pt x="66" y="142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5" y="145"/>
                    <a:pt x="87" y="144"/>
                    <a:pt x="90" y="144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8" y="139"/>
                    <a:pt x="111" y="138"/>
                    <a:pt x="113" y="136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4"/>
                    <a:pt x="129" y="123"/>
                    <a:pt x="131" y="120"/>
                  </a:cubicBezTo>
                  <a:cubicBezTo>
                    <a:pt x="151" y="127"/>
                    <a:pt x="151" y="127"/>
                    <a:pt x="151" y="127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40" y="104"/>
                    <a:pt x="141" y="101"/>
                    <a:pt x="142" y="99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0"/>
                    <a:pt x="144" y="77"/>
                    <a:pt x="143" y="7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6"/>
                    <a:pt x="137" y="54"/>
                    <a:pt x="136" y="52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4" y="37"/>
                    <a:pt x="122" y="35"/>
                    <a:pt x="120" y="34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4"/>
                    <a:pt x="101" y="23"/>
                    <a:pt x="98" y="23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79" y="21"/>
                    <a:pt x="77" y="21"/>
                    <a:pt x="74" y="21"/>
                  </a:cubicBezTo>
                  <a:cubicBezTo>
                    <a:pt x="64" y="2"/>
                    <a:pt x="64" y="2"/>
                    <a:pt x="64" y="2"/>
                  </a:cubicBezTo>
                  <a:close/>
                  <a:moveTo>
                    <a:pt x="69" y="35"/>
                  </a:moveTo>
                  <a:cubicBezTo>
                    <a:pt x="43" y="42"/>
                    <a:pt x="27" y="69"/>
                    <a:pt x="34" y="95"/>
                  </a:cubicBezTo>
                  <a:cubicBezTo>
                    <a:pt x="41" y="121"/>
                    <a:pt x="68" y="137"/>
                    <a:pt x="95" y="130"/>
                  </a:cubicBezTo>
                  <a:cubicBezTo>
                    <a:pt x="121" y="123"/>
                    <a:pt x="137" y="96"/>
                    <a:pt x="130" y="70"/>
                  </a:cubicBezTo>
                  <a:cubicBezTo>
                    <a:pt x="122" y="43"/>
                    <a:pt x="95" y="28"/>
                    <a:pt x="69" y="35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02157" y="4161873"/>
            <a:ext cx="1259681" cy="1240631"/>
            <a:chOff x="2785851" y="5203825"/>
            <a:chExt cx="1679575" cy="1654175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3070014" y="5486400"/>
              <a:ext cx="1109663" cy="10985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785851" y="5203825"/>
              <a:ext cx="1679575" cy="1654175"/>
            </a:xfrm>
            <a:custGeom>
              <a:avLst/>
              <a:gdLst>
                <a:gd name="T0" fmla="*/ 65 w 165"/>
                <a:gd name="T1" fmla="*/ 2 h 164"/>
                <a:gd name="T2" fmla="*/ 82 w 165"/>
                <a:gd name="T3" fmla="*/ 20 h 164"/>
                <a:gd name="T4" fmla="*/ 97 w 165"/>
                <a:gd name="T5" fmla="*/ 1 h 164"/>
                <a:gd name="T6" fmla="*/ 106 w 165"/>
                <a:gd name="T7" fmla="*/ 25 h 164"/>
                <a:gd name="T8" fmla="*/ 127 w 165"/>
                <a:gd name="T9" fmla="*/ 13 h 164"/>
                <a:gd name="T10" fmla="*/ 126 w 165"/>
                <a:gd name="T11" fmla="*/ 38 h 164"/>
                <a:gd name="T12" fmla="*/ 150 w 165"/>
                <a:gd name="T13" fmla="*/ 35 h 164"/>
                <a:gd name="T14" fmla="*/ 140 w 165"/>
                <a:gd name="T15" fmla="*/ 58 h 164"/>
                <a:gd name="T16" fmla="*/ 163 w 165"/>
                <a:gd name="T17" fmla="*/ 64 h 164"/>
                <a:gd name="T18" fmla="*/ 144 w 165"/>
                <a:gd name="T19" fmla="*/ 82 h 164"/>
                <a:gd name="T20" fmla="*/ 164 w 165"/>
                <a:gd name="T21" fmla="*/ 97 h 164"/>
                <a:gd name="T22" fmla="*/ 140 w 165"/>
                <a:gd name="T23" fmla="*/ 106 h 164"/>
                <a:gd name="T24" fmla="*/ 152 w 165"/>
                <a:gd name="T25" fmla="*/ 126 h 164"/>
                <a:gd name="T26" fmla="*/ 126 w 165"/>
                <a:gd name="T27" fmla="*/ 126 h 164"/>
                <a:gd name="T28" fmla="*/ 130 w 165"/>
                <a:gd name="T29" fmla="*/ 150 h 164"/>
                <a:gd name="T30" fmla="*/ 106 w 165"/>
                <a:gd name="T31" fmla="*/ 139 h 164"/>
                <a:gd name="T32" fmla="*/ 100 w 165"/>
                <a:gd name="T33" fmla="*/ 163 h 164"/>
                <a:gd name="T34" fmla="*/ 83 w 165"/>
                <a:gd name="T35" fmla="*/ 144 h 164"/>
                <a:gd name="T36" fmla="*/ 68 w 165"/>
                <a:gd name="T37" fmla="*/ 163 h 164"/>
                <a:gd name="T38" fmla="*/ 59 w 165"/>
                <a:gd name="T39" fmla="*/ 139 h 164"/>
                <a:gd name="T40" fmla="*/ 38 w 165"/>
                <a:gd name="T41" fmla="*/ 152 h 164"/>
                <a:gd name="T42" fmla="*/ 39 w 165"/>
                <a:gd name="T43" fmla="*/ 126 h 164"/>
                <a:gd name="T44" fmla="*/ 15 w 165"/>
                <a:gd name="T45" fmla="*/ 129 h 164"/>
                <a:gd name="T46" fmla="*/ 25 w 165"/>
                <a:gd name="T47" fmla="*/ 106 h 164"/>
                <a:gd name="T48" fmla="*/ 2 w 165"/>
                <a:gd name="T49" fmla="*/ 100 h 164"/>
                <a:gd name="T50" fmla="*/ 21 w 165"/>
                <a:gd name="T51" fmla="*/ 82 h 164"/>
                <a:gd name="T52" fmla="*/ 1 w 165"/>
                <a:gd name="T53" fmla="*/ 68 h 164"/>
                <a:gd name="T54" fmla="*/ 25 w 165"/>
                <a:gd name="T55" fmla="*/ 59 h 164"/>
                <a:gd name="T56" fmla="*/ 13 w 165"/>
                <a:gd name="T57" fmla="*/ 38 h 164"/>
                <a:gd name="T58" fmla="*/ 39 w 165"/>
                <a:gd name="T59" fmla="*/ 38 h 164"/>
                <a:gd name="T60" fmla="*/ 35 w 165"/>
                <a:gd name="T61" fmla="*/ 15 h 164"/>
                <a:gd name="T62" fmla="*/ 59 w 165"/>
                <a:gd name="T63" fmla="*/ 25 h 164"/>
                <a:gd name="T64" fmla="*/ 70 w 165"/>
                <a:gd name="T65" fmla="*/ 34 h 164"/>
                <a:gd name="T66" fmla="*/ 95 w 165"/>
                <a:gd name="T67" fmla="*/ 130 h 164"/>
                <a:gd name="T68" fmla="*/ 70 w 165"/>
                <a:gd name="T69" fmla="*/ 3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64">
                  <a:moveTo>
                    <a:pt x="58" y="4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7" y="20"/>
                    <a:pt x="80" y="20"/>
                    <a:pt x="82" y="2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1" y="23"/>
                    <a:pt x="104" y="24"/>
                    <a:pt x="106" y="25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2" y="35"/>
                    <a:pt x="124" y="36"/>
                    <a:pt x="126" y="38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8" y="54"/>
                    <a:pt x="139" y="56"/>
                    <a:pt x="140" y="58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7"/>
                    <a:pt x="145" y="79"/>
                    <a:pt x="144" y="82"/>
                  </a:cubicBezTo>
                  <a:cubicBezTo>
                    <a:pt x="165" y="89"/>
                    <a:pt x="165" y="89"/>
                    <a:pt x="165" y="89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101"/>
                    <a:pt x="141" y="103"/>
                    <a:pt x="140" y="106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0" y="122"/>
                    <a:pt x="128" y="124"/>
                    <a:pt x="126" y="126"/>
                  </a:cubicBezTo>
                  <a:cubicBezTo>
                    <a:pt x="136" y="145"/>
                    <a:pt x="136" y="145"/>
                    <a:pt x="136" y="145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111" y="137"/>
                    <a:pt x="109" y="138"/>
                    <a:pt x="106" y="139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88" y="144"/>
                    <a:pt x="85" y="144"/>
                    <a:pt x="83" y="14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4" y="141"/>
                    <a:pt x="61" y="140"/>
                    <a:pt x="59" y="139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0"/>
                    <a:pt x="41" y="128"/>
                    <a:pt x="39" y="126"/>
                  </a:cubicBezTo>
                  <a:cubicBezTo>
                    <a:pt x="19" y="135"/>
                    <a:pt x="19" y="135"/>
                    <a:pt x="19" y="135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1"/>
                    <a:pt x="26" y="108"/>
                    <a:pt x="25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87"/>
                    <a:pt x="21" y="85"/>
                    <a:pt x="21" y="8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3"/>
                    <a:pt x="24" y="61"/>
                    <a:pt x="25" y="59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2"/>
                    <a:pt x="37" y="40"/>
                    <a:pt x="39" y="3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4" y="27"/>
                    <a:pt x="56" y="26"/>
                    <a:pt x="59" y="25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70" y="34"/>
                  </a:moveTo>
                  <a:cubicBezTo>
                    <a:pt x="96" y="27"/>
                    <a:pt x="123" y="43"/>
                    <a:pt x="130" y="69"/>
                  </a:cubicBezTo>
                  <a:cubicBezTo>
                    <a:pt x="137" y="95"/>
                    <a:pt x="121" y="122"/>
                    <a:pt x="95" y="130"/>
                  </a:cubicBezTo>
                  <a:cubicBezTo>
                    <a:pt x="69" y="137"/>
                    <a:pt x="42" y="121"/>
                    <a:pt x="35" y="95"/>
                  </a:cubicBezTo>
                  <a:cubicBezTo>
                    <a:pt x="28" y="68"/>
                    <a:pt x="43" y="41"/>
                    <a:pt x="70" y="34"/>
                  </a:cubicBezTo>
                  <a:close/>
                </a:path>
              </a:pathLst>
            </a:custGeom>
            <a:solidFill>
              <a:srgbClr val="E4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26187" y="124973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第一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126187" y="3487607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56368" y="2382561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第二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856368" y="459780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第四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118743" y="1482559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590281" y="947179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4118743" y="255332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590281" y="2017940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118743" y="3787722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590281" y="3252343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100040" y="5018000"/>
            <a:ext cx="316586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571578" y="4482621"/>
            <a:ext cx="280035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1" name="任意多边形 4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</p:spTree>
    <p:extLst>
      <p:ext uri="{BB962C8B-B14F-4D97-AF65-F5344CB8AC3E}">
        <p14:creationId xmlns:p14="http://schemas.microsoft.com/office/powerpoint/2010/main" val="147406969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5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3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5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5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0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2" grpId="0"/>
      <p:bldP spid="53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22" grpId="0" animBg="1"/>
      <p:bldP spid="22" grpId="1" animBg="1"/>
      <p:bldP spid="29" grpId="0"/>
      <p:bldP spid="30" grpId="0"/>
      <p:bldP spid="31" grpId="0"/>
      <p:bldP spid="32" grpId="0"/>
      <p:bldP spid="34" grpId="0"/>
      <p:bldP spid="36" grpId="0"/>
      <p:bldP spid="38" grpId="0"/>
      <p:bldP spid="40" grpId="0"/>
      <p:bldP spid="41" grpId="0" animBg="1"/>
      <p:bldP spid="41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2793011" y="1869692"/>
            <a:ext cx="34547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250" dirty="0">
                <a:solidFill>
                  <a:schemeClr val="bg1"/>
                </a:solidFill>
                <a:ea typeface="微软雅黑" pitchFamily="34" charset="-122"/>
              </a:rPr>
              <a:t>谢谢您的观看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2339752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757965" y="2776372"/>
            <a:ext cx="53975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sp>
        <p:nvSpPr>
          <p:cNvPr id="13" name="文本框 12"/>
          <p:cNvSpPr txBox="1"/>
          <p:nvPr/>
        </p:nvSpPr>
        <p:spPr>
          <a:xfrm>
            <a:off x="2870002" y="2607095"/>
            <a:ext cx="2943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WORK SUMMARY PPT TEMPLATE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0" y="3905250"/>
            <a:ext cx="9144000" cy="1809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37"/>
          <p:cNvSpPr>
            <a:spLocks noChangeArrowheads="1"/>
          </p:cNvSpPr>
          <p:nvPr/>
        </p:nvSpPr>
        <p:spPr bwMode="auto">
          <a:xfrm>
            <a:off x="4520407" y="4901407"/>
            <a:ext cx="103188" cy="103188"/>
          </a:xfrm>
          <a:prstGeom prst="ellipse">
            <a:avLst/>
          </a:prstGeom>
          <a:solidFill>
            <a:srgbClr val="DA2E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5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直接连接符 7"/>
          <p:cNvSpPr>
            <a:spLocks noChangeShapeType="1"/>
          </p:cNvSpPr>
          <p:nvPr/>
        </p:nvSpPr>
        <p:spPr bwMode="auto">
          <a:xfrm>
            <a:off x="0" y="4954325"/>
            <a:ext cx="9144000" cy="0"/>
          </a:xfrm>
          <a:prstGeom prst="line">
            <a:avLst/>
          </a:prstGeom>
          <a:noFill/>
          <a:ln w="6350">
            <a:solidFill>
              <a:srgbClr val="DA2E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500"/>
          </a:p>
        </p:txBody>
      </p:sp>
      <p:grpSp>
        <p:nvGrpSpPr>
          <p:cNvPr id="6" name="组合 5"/>
          <p:cNvGrpSpPr/>
          <p:nvPr/>
        </p:nvGrpSpPr>
        <p:grpSpPr>
          <a:xfrm>
            <a:off x="3668684" y="4431064"/>
            <a:ext cx="1663757" cy="470343"/>
            <a:chOff x="1763688" y="-754076"/>
            <a:chExt cx="1663757" cy="470343"/>
          </a:xfrm>
        </p:grpSpPr>
        <p:sp>
          <p:nvSpPr>
            <p:cNvPr id="5" name="闪电形 4"/>
            <p:cNvSpPr/>
            <p:nvPr/>
          </p:nvSpPr>
          <p:spPr>
            <a:xfrm>
              <a:off x="1842533" y="-709454"/>
              <a:ext cx="447272" cy="327266"/>
            </a:xfrm>
            <a:prstGeom prst="lightningBolt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165561" y="-75407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rgbClr val="E44B46"/>
                  </a:solidFill>
                  <a:ea typeface="微软雅黑" pitchFamily="34" charset="-122"/>
                </a:rPr>
                <a:t>您的公司简称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37534" y="-545821"/>
              <a:ext cx="10599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XXXXXXXXXXXXX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763688" y="-529954"/>
              <a:ext cx="489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>
                  <a:solidFill>
                    <a:srgbClr val="E44B46"/>
                  </a:solidFill>
                  <a:ea typeface="微软雅黑" pitchFamily="34" charset="-122"/>
                </a:rPr>
                <a:t>LOGO</a:t>
              </a:r>
              <a:endParaRPr lang="zh-CN" altLang="en-US" sz="1000" dirty="0">
                <a:solidFill>
                  <a:srgbClr val="E44B46"/>
                </a:solidFill>
                <a:ea typeface="微软雅黑" pitchFamily="34" charset="-122"/>
              </a:endParaRPr>
            </a:p>
          </p:txBody>
        </p:sp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402" y="1518524"/>
            <a:ext cx="1109020" cy="788924"/>
          </a:xfrm>
          <a:prstGeom prst="rect">
            <a:avLst/>
          </a:prstGeom>
        </p:spPr>
      </p:pic>
      <p:sp>
        <p:nvSpPr>
          <p:cNvPr id="76" name="矩形 4"/>
          <p:cNvSpPr>
            <a:spLocks noChangeArrowheads="1"/>
          </p:cNvSpPr>
          <p:nvPr/>
        </p:nvSpPr>
        <p:spPr bwMode="auto">
          <a:xfrm>
            <a:off x="2021718" y="3012549"/>
            <a:ext cx="44827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[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]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06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5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 animBg="1"/>
      <p:bldP spid="12" grpId="0" animBg="1"/>
      <p:bldP spid="13" grpId="0"/>
      <p:bldP spid="14" grpId="0" bldLvl="0" animBg="1" autoUpdateAnimBg="0"/>
      <p:bldP spid="15" grpId="0" bldLvl="0" animBg="1" autoUpdateAnimBg="0"/>
      <p:bldP spid="36" grpId="0" animBg="1"/>
      <p:bldP spid="76" grpId="0" bldLvl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3036" y="1459621"/>
            <a:ext cx="1848044" cy="184804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 flipH="1">
            <a:off x="2869282" y="4213927"/>
            <a:ext cx="3474368" cy="13496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</p:cNvCxnSpPr>
          <p:nvPr/>
        </p:nvCxnSpPr>
        <p:spPr>
          <a:xfrm flipH="1">
            <a:off x="2869282" y="4618575"/>
            <a:ext cx="3474368" cy="343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54949" y="3556335"/>
            <a:ext cx="2444216" cy="68223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lnSpc>
                <a:spcPts val="2250"/>
              </a:lnSpc>
            </a:pPr>
            <a:r>
              <a:rPr lang="zh-CN" altLang="en-US" sz="1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爱饭君 </a:t>
            </a:r>
            <a:endParaRPr lang="en-US" altLang="zh-CN" sz="1600" b="1" dirty="0">
              <a:solidFill>
                <a:schemeClr val="tx2">
                  <a:lumMod val="90000"/>
                  <a:lumOff val="1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algn="ctr">
              <a:lnSpc>
                <a:spcPts val="2250"/>
              </a:lnSpc>
            </a:pPr>
            <a:r>
              <a:rPr lang="en-US" altLang="zh-CN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PPT</a:t>
            </a:r>
            <a:r>
              <a:rPr lang="zh-CN" alt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设计定制</a:t>
            </a:r>
            <a:endParaRPr lang="en-US" altLang="zh-CN" sz="1600" dirty="0">
              <a:solidFill>
                <a:schemeClr val="tx2">
                  <a:lumMod val="90000"/>
                  <a:lumOff val="1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2853" y="353245"/>
            <a:ext cx="3520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rPr>
              <a:t>ABOUT US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方正正粗黑简体" pitchFamily="2" charset="-122"/>
              <a:ea typeface="方正正粗黑简体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4CCB0C-705A-4063-8D12-7656FAE37A34}"/>
              </a:ext>
            </a:extLst>
          </p:cNvPr>
          <p:cNvGrpSpPr/>
          <p:nvPr/>
        </p:nvGrpSpPr>
        <p:grpSpPr>
          <a:xfrm>
            <a:off x="3375422" y="4268570"/>
            <a:ext cx="2393156" cy="324797"/>
            <a:chOff x="4500562" y="5310426"/>
            <a:chExt cx="3190875" cy="43306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70EEC54-8A60-4685-8ACE-BCEF977332EF}"/>
                </a:ext>
              </a:extLst>
            </p:cNvPr>
            <p:cNvSpPr/>
            <p:nvPr/>
          </p:nvSpPr>
          <p:spPr>
            <a:xfrm>
              <a:off x="4500562" y="5310426"/>
              <a:ext cx="3190875" cy="411811"/>
            </a:xfrm>
            <a:prstGeom prst="roundRect">
              <a:avLst/>
            </a:prstGeom>
            <a:gradFill>
              <a:gsLst>
                <a:gs pos="0">
                  <a:srgbClr val="E8A0B9"/>
                </a:gs>
                <a:gs pos="50000">
                  <a:srgbClr val="E8A0B9"/>
                </a:gs>
                <a:gs pos="100000">
                  <a:srgbClr val="E8A0B9"/>
                </a:gs>
              </a:gsLst>
            </a:gra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240161-42A4-49D5-912D-EFC498F9226A}"/>
                </a:ext>
              </a:extLst>
            </p:cNvPr>
            <p:cNvSpPr txBox="1"/>
            <p:nvPr/>
          </p:nvSpPr>
          <p:spPr>
            <a:xfrm>
              <a:off x="4768990" y="5343379"/>
              <a:ext cx="265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点击查看更多作品</a:t>
              </a:r>
            </a:p>
          </p:txBody>
        </p:sp>
      </p:grpSp>
      <p:sp>
        <p:nvSpPr>
          <p:cNvPr id="9" name="矩形 8">
            <a:hlinkClick r:id="rId4"/>
            <a:extLst>
              <a:ext uri="{FF2B5EF4-FFF2-40B4-BE49-F238E27FC236}">
                <a16:creationId xmlns:a16="http://schemas.microsoft.com/office/drawing/2014/main" id="{F158F874-30F6-4271-97AF-393CB52A2EEA}"/>
              </a:ext>
            </a:extLst>
          </p:cNvPr>
          <p:cNvSpPr/>
          <p:nvPr/>
        </p:nvSpPr>
        <p:spPr>
          <a:xfrm>
            <a:off x="2362506" y="4213928"/>
            <a:ext cx="4229100" cy="7072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</p:spTree>
    <p:extLst>
      <p:ext uri="{BB962C8B-B14F-4D97-AF65-F5344CB8AC3E}">
        <p14:creationId xmlns:p14="http://schemas.microsoft.com/office/powerpoint/2010/main" val="1054612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211000">
        <p15:prstTrans prst="airplane"/>
      </p:transition>
    </mc:Choice>
    <mc:Fallback xmlns="">
      <p:transition spd="slow" advTm="12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4"/>
          <p:cNvGrpSpPr>
            <a:grpSpLocks/>
          </p:cNvGrpSpPr>
          <p:nvPr/>
        </p:nvGrpSpPr>
        <p:grpSpPr bwMode="auto">
          <a:xfrm>
            <a:off x="2865438" y="841276"/>
            <a:ext cx="3270250" cy="3270250"/>
            <a:chOff x="0" y="0"/>
            <a:chExt cx="3924300" cy="3924300"/>
          </a:xfrm>
        </p:grpSpPr>
        <p:sp>
          <p:nvSpPr>
            <p:cNvPr id="16433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500"/>
            </a:p>
          </p:txBody>
        </p:sp>
        <p:sp>
          <p:nvSpPr>
            <p:cNvPr id="1643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333111" y="1261885"/>
            <a:ext cx="2380309" cy="2440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3"/>
          <p:cNvSpPr txBox="1"/>
          <p:nvPr/>
        </p:nvSpPr>
        <p:spPr>
          <a:xfrm>
            <a:off x="3055620" y="2240678"/>
            <a:ext cx="2958555" cy="661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2800" b="1" dirty="0">
              <a:solidFill>
                <a:srgbClr val="E44B4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文本框 53"/>
          <p:cNvSpPr txBox="1"/>
          <p:nvPr/>
        </p:nvSpPr>
        <p:spPr>
          <a:xfrm>
            <a:off x="2981597" y="1927880"/>
            <a:ext cx="2958555" cy="497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rgbClr val="E44B4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 ONE</a:t>
            </a:r>
          </a:p>
        </p:txBody>
      </p:sp>
    </p:spTree>
    <p:extLst>
      <p:ext uri="{BB962C8B-B14F-4D97-AF65-F5344CB8AC3E}">
        <p14:creationId xmlns:p14="http://schemas.microsoft.com/office/powerpoint/2010/main" val="361853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4400000">
                                      <p:cBhvr>
                                        <p:cTn id="13" dur="3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/>
      <p:bldP spid="5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39583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爱饭君 PPT演示设计 </a:t>
            </a:r>
          </a:p>
          <a:p>
            <a:r>
              <a:rPr lang="zh-CN" altLang="en-US" dirty="0">
                <a:hlinkClick r:id="rId2"/>
              </a:rPr>
              <a:t>http://aifanjun.yanj.cn/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47660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4" y="1384554"/>
            <a:ext cx="2188712" cy="1601570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71" y="1380260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56" y="1380259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9" y="1384554"/>
            <a:ext cx="2103857" cy="1605863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86" name="圆角矩形 85"/>
          <p:cNvSpPr/>
          <p:nvPr/>
        </p:nvSpPr>
        <p:spPr>
          <a:xfrm>
            <a:off x="293693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7" name="文本框 50"/>
          <p:cNvSpPr txBox="1">
            <a:spLocks noChangeArrowheads="1"/>
          </p:cNvSpPr>
          <p:nvPr/>
        </p:nvSpPr>
        <p:spPr bwMode="auto">
          <a:xfrm>
            <a:off x="352186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2012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88" name="文本框 303"/>
          <p:cNvSpPr txBox="1"/>
          <p:nvPr/>
        </p:nvSpPr>
        <p:spPr>
          <a:xfrm>
            <a:off x="188188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89" name="文本框 303"/>
          <p:cNvSpPr txBox="1"/>
          <p:nvPr/>
        </p:nvSpPr>
        <p:spPr>
          <a:xfrm>
            <a:off x="248153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714010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文本框 50"/>
          <p:cNvSpPr txBox="1">
            <a:spLocks noChangeArrowheads="1"/>
          </p:cNvSpPr>
          <p:nvPr/>
        </p:nvSpPr>
        <p:spPr bwMode="auto">
          <a:xfrm>
            <a:off x="2772503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2013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2" name="文本框 303"/>
          <p:cNvSpPr txBox="1"/>
          <p:nvPr/>
        </p:nvSpPr>
        <p:spPr>
          <a:xfrm>
            <a:off x="2608505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3" name="文本框 303"/>
          <p:cNvSpPr txBox="1"/>
          <p:nvPr/>
        </p:nvSpPr>
        <p:spPr>
          <a:xfrm>
            <a:off x="2668470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497051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5" name="文本框 50"/>
          <p:cNvSpPr txBox="1">
            <a:spLocks noChangeArrowheads="1"/>
          </p:cNvSpPr>
          <p:nvPr/>
        </p:nvSpPr>
        <p:spPr bwMode="auto">
          <a:xfrm>
            <a:off x="502901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2016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6" name="文本框 303"/>
          <p:cNvSpPr txBox="1"/>
          <p:nvPr/>
        </p:nvSpPr>
        <p:spPr>
          <a:xfrm>
            <a:off x="486501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97" name="文本框 303"/>
          <p:cNvSpPr txBox="1"/>
          <p:nvPr/>
        </p:nvSpPr>
        <p:spPr>
          <a:xfrm>
            <a:off x="492497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7225757" y="2886271"/>
            <a:ext cx="667839" cy="208291"/>
          </a:xfrm>
          <a:prstGeom prst="roundRect">
            <a:avLst/>
          </a:prstGeom>
          <a:solidFill>
            <a:srgbClr val="E44B46">
              <a:alpha val="90000"/>
            </a:srgb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9" name="文本框 50"/>
          <p:cNvSpPr txBox="1">
            <a:spLocks noChangeArrowheads="1"/>
          </p:cNvSpPr>
          <p:nvPr/>
        </p:nvSpPr>
        <p:spPr bwMode="auto">
          <a:xfrm>
            <a:off x="7284250" y="2841027"/>
            <a:ext cx="524503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350" b="1" dirty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2015</a:t>
            </a:r>
            <a:endParaRPr lang="zh-CN" altLang="en-US" sz="1350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0" name="文本框 303"/>
          <p:cNvSpPr txBox="1"/>
          <p:nvPr/>
        </p:nvSpPr>
        <p:spPr>
          <a:xfrm>
            <a:off x="7120252" y="3687595"/>
            <a:ext cx="1938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101" name="文本框 303"/>
          <p:cNvSpPr txBox="1"/>
          <p:nvPr/>
        </p:nvSpPr>
        <p:spPr>
          <a:xfrm>
            <a:off x="7180217" y="3448287"/>
            <a:ext cx="1005474" cy="29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输入副标题</a:t>
            </a:r>
          </a:p>
        </p:txBody>
      </p:sp>
      <p:sp>
        <p:nvSpPr>
          <p:cNvPr id="10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10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10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1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7" name="椭圆 10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097038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50"/>
                            </p:stCondLst>
                            <p:childTnLst>
                              <p:par>
                                <p:cTn id="8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50"/>
                            </p:stCondLst>
                            <p:childTnLst>
                              <p:par>
                                <p:cTn id="9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8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50"/>
                            </p:stCondLst>
                            <p:childTnLst>
                              <p:par>
                                <p:cTn id="10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3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50"/>
                            </p:stCondLst>
                            <p:childTnLst>
                              <p:par>
                                <p:cTn id="1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50"/>
                            </p:stCondLst>
                            <p:childTnLst>
                              <p:par>
                                <p:cTn id="1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550"/>
                            </p:stCondLst>
                            <p:childTnLst>
                              <p:par>
                                <p:cTn id="1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800"/>
                            </p:stCondLst>
                            <p:childTnLst>
                              <p:par>
                                <p:cTn id="1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86" grpId="0" animBg="1"/>
      <p:bldP spid="87" grpId="0"/>
      <p:bldP spid="88" grpId="0"/>
      <p:bldP spid="89" grpId="0"/>
      <p:bldP spid="90" grpId="0" animBg="1"/>
      <p:bldP spid="91" grpId="0"/>
      <p:bldP spid="92" grpId="0"/>
      <p:bldP spid="93" grpId="0"/>
      <p:bldP spid="94" grpId="0" animBg="1"/>
      <p:bldP spid="95" grpId="0"/>
      <p:bldP spid="96" grpId="0"/>
      <p:bldP spid="97" grpId="0"/>
      <p:bldP spid="98" grpId="0" animBg="1"/>
      <p:bldP spid="99" grpId="0"/>
      <p:bldP spid="100" grpId="0"/>
      <p:bldP spid="101" grpId="0"/>
      <p:bldP spid="102" grpId="0" animBg="1"/>
      <p:bldP spid="10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67964" y="1405395"/>
            <a:ext cx="2894738" cy="3416359"/>
          </a:xfrm>
          <a:prstGeom prst="roundRect">
            <a:avLst>
              <a:gd name="adj" fmla="val 7957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830502" y="1699340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405229" y="2484884"/>
            <a:ext cx="2400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50" dirty="0">
                <a:solidFill>
                  <a:schemeClr val="bg1"/>
                </a:solidFill>
              </a:rPr>
              <a:t>这一年我们的工作做得怎么样，哪些工作比较满意，这里说下大概的内容。。。。。。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778128" y="2404687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03517" y="2428499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4684572" y="333294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6" name="文本框 43"/>
          <p:cNvSpPr txBox="1"/>
          <p:nvPr/>
        </p:nvSpPr>
        <p:spPr>
          <a:xfrm>
            <a:off x="4801285" y="3375918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5610878" y="2408330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8" name="文本框 43"/>
          <p:cNvSpPr txBox="1"/>
          <p:nvPr/>
        </p:nvSpPr>
        <p:spPr>
          <a:xfrm>
            <a:off x="5736267" y="243214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第三季度成绩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6556490" y="3312532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63" name="文本框 43"/>
          <p:cNvSpPr txBox="1"/>
          <p:nvPr/>
        </p:nvSpPr>
        <p:spPr>
          <a:xfrm>
            <a:off x="6681879" y="3336344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第四季度成绩</a:t>
            </a:r>
          </a:p>
        </p:txBody>
      </p:sp>
      <p:sp>
        <p:nvSpPr>
          <p:cNvPr id="64" name="文本框 303"/>
          <p:cNvSpPr txBox="1"/>
          <p:nvPr/>
        </p:nvSpPr>
        <p:spPr>
          <a:xfrm>
            <a:off x="3367827" y="1422883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5" name="文本框 303"/>
          <p:cNvSpPr txBox="1"/>
          <p:nvPr/>
        </p:nvSpPr>
        <p:spPr>
          <a:xfrm>
            <a:off x="4132511" y="3894995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6" name="文本框 303"/>
          <p:cNvSpPr txBox="1"/>
          <p:nvPr/>
        </p:nvSpPr>
        <p:spPr>
          <a:xfrm>
            <a:off x="5610878" y="139960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sp>
        <p:nvSpPr>
          <p:cNvPr id="67" name="文本框 303"/>
          <p:cNvSpPr txBox="1"/>
          <p:nvPr/>
        </p:nvSpPr>
        <p:spPr>
          <a:xfrm>
            <a:off x="6521533" y="3843026"/>
            <a:ext cx="21331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这一季度我们的工作做得怎么样，哪些工作比较满意，这里说下大概的内容。。。。。。</a:t>
            </a:r>
          </a:p>
        </p:txBody>
      </p:sp>
      <p:cxnSp>
        <p:nvCxnSpPr>
          <p:cNvPr id="68" name="直接连接符 67"/>
          <p:cNvCxnSpPr>
            <a:stCxn id="40" idx="3"/>
          </p:cNvCxnSpPr>
          <p:nvPr/>
        </p:nvCxnSpPr>
        <p:spPr>
          <a:xfrm flipV="1">
            <a:off x="3062702" y="3005971"/>
            <a:ext cx="5761034" cy="107604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497254" y="2799184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440054" y="3075861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345535" y="2768286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66974" y="3055682"/>
            <a:ext cx="2439" cy="238930"/>
          </a:xfrm>
          <a:prstGeom prst="line">
            <a:avLst/>
          </a:prstGeom>
          <a:ln w="12700">
            <a:solidFill>
              <a:srgbClr val="E44B4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79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0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103" name="椭圆 102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04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815881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5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950"/>
                            </p:stCondLst>
                            <p:childTnLst>
                              <p:par>
                                <p:cTn id="7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5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50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00"/>
                            </p:stCondLst>
                            <p:childTnLst>
                              <p:par>
                                <p:cTn id="10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5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7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00"/>
                            </p:stCondLst>
                            <p:childTnLst>
                              <p:par>
                                <p:cTn id="1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95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200"/>
                            </p:stCondLst>
                            <p:childTnLst>
                              <p:par>
                                <p:cTn id="1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450"/>
                            </p:stCondLst>
                            <p:childTnLst>
                              <p:par>
                                <p:cTn id="1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200"/>
                            </p:stCondLst>
                            <p:childTnLst>
                              <p:par>
                                <p:cTn id="1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40" grpId="0" animBg="1"/>
      <p:bldP spid="41" grpId="0"/>
      <p:bldP spid="42" grpId="0"/>
      <p:bldP spid="42" grpId="1"/>
      <p:bldP spid="43" grpId="0" animBg="1"/>
      <p:bldP spid="44" grpId="0"/>
      <p:bldP spid="45" grpId="0" animBg="1"/>
      <p:bldP spid="46" grpId="0"/>
      <p:bldP spid="47" grpId="0" animBg="1"/>
      <p:bldP spid="48" grpId="0"/>
      <p:bldP spid="62" grpId="0" animBg="1"/>
      <p:bldP spid="63" grpId="0"/>
      <p:bldP spid="64" grpId="0"/>
      <p:bldP spid="65" grpId="0"/>
      <p:bldP spid="66" grpId="0"/>
      <p:bldP spid="67" grpId="0"/>
      <p:bldP spid="78" grpId="0" animBg="1"/>
      <p:bldP spid="7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0191"/>
            <a:ext cx="3501515" cy="2181444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74" name="圆角矩形 73"/>
          <p:cNvSpPr/>
          <p:nvPr/>
        </p:nvSpPr>
        <p:spPr>
          <a:xfrm>
            <a:off x="3501516" y="1900192"/>
            <a:ext cx="5642485" cy="2181444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5" name="文本框 303"/>
          <p:cNvSpPr txBox="1"/>
          <p:nvPr/>
        </p:nvSpPr>
        <p:spPr>
          <a:xfrm>
            <a:off x="3815406" y="2594093"/>
            <a:ext cx="475709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76" name="圆角矩形 75"/>
          <p:cNvSpPr/>
          <p:nvPr/>
        </p:nvSpPr>
        <p:spPr>
          <a:xfrm>
            <a:off x="3932247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3932247" y="2356506"/>
            <a:ext cx="1701508" cy="0"/>
          </a:xfrm>
          <a:prstGeom prst="line">
            <a:avLst/>
          </a:prstGeom>
          <a:ln>
            <a:solidFill>
              <a:srgbClr val="C5B4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433342" y="2075042"/>
            <a:ext cx="200413" cy="203597"/>
          </a:xfrm>
          <a:prstGeom prst="roundRect">
            <a:avLst>
              <a:gd name="adj" fmla="val 7957"/>
            </a:avLst>
          </a:prstGeom>
          <a:solidFill>
            <a:schemeClr val="bg1"/>
          </a:solidFill>
          <a:ln>
            <a:noFill/>
          </a:ln>
          <a:effectLst>
            <a:outerShdw blurRad="139700" dist="114300" dir="6600000" sx="65000" sy="65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79" name="文本框 43"/>
          <p:cNvSpPr txBox="1"/>
          <p:nvPr/>
        </p:nvSpPr>
        <p:spPr>
          <a:xfrm>
            <a:off x="4128431" y="2024053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第一季度成绩</a:t>
            </a:r>
          </a:p>
        </p:txBody>
      </p:sp>
      <p:sp>
        <p:nvSpPr>
          <p:cNvPr id="80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81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82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8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85" name="椭圆 84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86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718772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5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4" grpId="0" animBg="1"/>
      <p:bldP spid="75" grpId="0"/>
      <p:bldP spid="76" grpId="0" animBg="1"/>
      <p:bldP spid="78" grpId="0" animBg="1"/>
      <p:bldP spid="79" grpId="0"/>
      <p:bldP spid="80" grpId="0" animBg="1"/>
      <p:bldP spid="8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50" y="1505891"/>
            <a:ext cx="2677931" cy="17460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016" y="1505892"/>
            <a:ext cx="2677931" cy="17460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439" y="1505891"/>
            <a:ext cx="2677933" cy="1746011"/>
          </a:xfrm>
          <a:prstGeom prst="rect">
            <a:avLst/>
          </a:prstGeom>
        </p:spPr>
      </p:pic>
      <p:sp>
        <p:nvSpPr>
          <p:cNvPr id="31" name="圆角矩形 30"/>
          <p:cNvSpPr/>
          <p:nvPr/>
        </p:nvSpPr>
        <p:spPr>
          <a:xfrm>
            <a:off x="347984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2473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143475" y="3366535"/>
            <a:ext cx="2676997" cy="280657"/>
          </a:xfrm>
          <a:prstGeom prst="roundRect">
            <a:avLst>
              <a:gd name="adj" fmla="val 0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543861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5" name="文本框 43"/>
          <p:cNvSpPr txBox="1"/>
          <p:nvPr/>
        </p:nvSpPr>
        <p:spPr>
          <a:xfrm>
            <a:off x="1976654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43"/>
          <p:cNvSpPr txBox="1"/>
          <p:nvPr/>
        </p:nvSpPr>
        <p:spPr>
          <a:xfrm>
            <a:off x="3395917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7" name="文本框 43"/>
          <p:cNvSpPr txBox="1"/>
          <p:nvPr/>
        </p:nvSpPr>
        <p:spPr>
          <a:xfrm>
            <a:off x="482871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文本框 43"/>
          <p:cNvSpPr txBox="1"/>
          <p:nvPr/>
        </p:nvSpPr>
        <p:spPr>
          <a:xfrm>
            <a:off x="6387068" y="33767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工作业绩上升</a:t>
            </a:r>
          </a:p>
        </p:txBody>
      </p:sp>
      <p:sp>
        <p:nvSpPr>
          <p:cNvPr id="39" name="文本框 43"/>
          <p:cNvSpPr txBox="1"/>
          <p:nvPr/>
        </p:nvSpPr>
        <p:spPr>
          <a:xfrm>
            <a:off x="7819861" y="3376740"/>
            <a:ext cx="811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32243" y="3799535"/>
            <a:ext cx="1420969" cy="362354"/>
          </a:xfrm>
          <a:prstGeom prst="roundRect">
            <a:avLst>
              <a:gd name="adj" fmla="val 16276"/>
            </a:avLst>
          </a:prstGeom>
          <a:solidFill>
            <a:srgbClr val="E44B46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457632" y="3823347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第二季度成绩</a:t>
            </a:r>
          </a:p>
        </p:txBody>
      </p:sp>
      <p:sp>
        <p:nvSpPr>
          <p:cNvPr id="42" name="文本框 303"/>
          <p:cNvSpPr txBox="1"/>
          <p:nvPr/>
        </p:nvSpPr>
        <p:spPr>
          <a:xfrm>
            <a:off x="332243" y="4266185"/>
            <a:ext cx="835540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一季度我们的工作做得怎么样，哪些工作比较满意，这里说下大概的内容。这一季度我们的工作做得怎么样，哪些工作比较满意，这里说下大概的内容。这一季度我们的工作做得怎么样，哪些工作比较满意，这里说下大概的内容。 。。。。。</a:t>
            </a:r>
          </a:p>
        </p:txBody>
      </p:sp>
      <p:sp>
        <p:nvSpPr>
          <p:cNvPr id="43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44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45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46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48" name="椭圆 47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2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587080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5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5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3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5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300"/>
                            </p:stCondLst>
                            <p:childTnLst>
                              <p:par>
                                <p:cTn id="10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  <p:bldP spid="42" grpId="0"/>
      <p:bldP spid="43" grpId="0" animBg="1"/>
      <p:bldP spid="4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27"/>
          <p:cNvGrpSpPr>
            <a:grpSpLocks/>
          </p:cNvGrpSpPr>
          <p:nvPr/>
        </p:nvGrpSpPr>
        <p:grpSpPr bwMode="auto">
          <a:xfrm>
            <a:off x="395536" y="1913536"/>
            <a:ext cx="2065097" cy="2063907"/>
            <a:chOff x="1222375" y="1492250"/>
            <a:chExt cx="2754313" cy="2752725"/>
          </a:xfrm>
        </p:grpSpPr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1222375" y="1492250"/>
              <a:ext cx="2754313" cy="2752725"/>
              <a:chOff x="817310" y="2201172"/>
              <a:chExt cx="3060000" cy="3060000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 bwMode="auto">
              <a:xfrm>
                <a:off x="1051881" y="2435878"/>
                <a:ext cx="2590858" cy="2590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dist="114300" dir="1020000" sx="101000" sy="101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1560821" y="2613889"/>
              <a:ext cx="2093617" cy="492595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350" b="1" dirty="0">
                  <a:solidFill>
                    <a:srgbClr val="E44B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第二季度成绩</a:t>
              </a:r>
            </a:p>
          </p:txBody>
        </p:sp>
      </p:grpSp>
      <p:grpSp>
        <p:nvGrpSpPr>
          <p:cNvPr id="22" name="组合 31"/>
          <p:cNvGrpSpPr>
            <a:grpSpLocks/>
          </p:cNvGrpSpPr>
          <p:nvPr/>
        </p:nvGrpSpPr>
        <p:grpSpPr bwMode="auto">
          <a:xfrm>
            <a:off x="2140453" y="1925440"/>
            <a:ext cx="3277970" cy="341741"/>
            <a:chOff x="3549650" y="1508125"/>
            <a:chExt cx="4371975" cy="455794"/>
          </a:xfrm>
          <a:solidFill>
            <a:srgbClr val="0071C1"/>
          </a:solidFill>
        </p:grpSpPr>
        <p:sp>
          <p:nvSpPr>
            <p:cNvPr id="23" name="矩形 6"/>
            <p:cNvSpPr>
              <a:spLocks/>
            </p:cNvSpPr>
            <p:nvPr/>
          </p:nvSpPr>
          <p:spPr bwMode="auto">
            <a:xfrm>
              <a:off x="3549650" y="1508125"/>
              <a:ext cx="4371975" cy="388938"/>
            </a:xfrm>
            <a:prstGeom prst="rect">
              <a:avLst/>
            </a:prstGeom>
            <a:solidFill>
              <a:srgbClr val="E44B46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499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46"/>
            <p:cNvSpPr txBox="1">
              <a:spLocks noChangeArrowheads="1"/>
            </p:cNvSpPr>
            <p:nvPr/>
          </p:nvSpPr>
          <p:spPr bwMode="auto">
            <a:xfrm>
              <a:off x="3743324" y="1563687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146"/>
          <p:cNvSpPr txBox="1">
            <a:spLocks noChangeArrowheads="1"/>
          </p:cNvSpPr>
          <p:nvPr/>
        </p:nvSpPr>
        <p:spPr bwMode="auto">
          <a:xfrm>
            <a:off x="5452761" y="1759865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grpSp>
        <p:nvGrpSpPr>
          <p:cNvPr id="26" name="组合 32"/>
          <p:cNvGrpSpPr>
            <a:grpSpLocks/>
          </p:cNvGrpSpPr>
          <p:nvPr/>
        </p:nvGrpSpPr>
        <p:grpSpPr bwMode="auto">
          <a:xfrm>
            <a:off x="2622508" y="2800278"/>
            <a:ext cx="2795915" cy="549489"/>
            <a:chOff x="4192588" y="2674938"/>
            <a:chExt cx="3729037" cy="732878"/>
          </a:xfrm>
        </p:grpSpPr>
        <p:sp>
          <p:nvSpPr>
            <p:cNvPr id="27" name="矩形 26"/>
            <p:cNvSpPr>
              <a:spLocks/>
            </p:cNvSpPr>
            <p:nvPr/>
          </p:nvSpPr>
          <p:spPr bwMode="auto">
            <a:xfrm>
              <a:off x="4192588" y="2674938"/>
              <a:ext cx="3729037" cy="388937"/>
            </a:xfrm>
            <a:prstGeom prst="rect">
              <a:avLst/>
            </a:prstGeom>
            <a:solidFill>
              <a:srgbClr val="7F7F7F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46"/>
            <p:cNvSpPr txBox="1">
              <a:spLocks noChangeArrowheads="1"/>
            </p:cNvSpPr>
            <p:nvPr/>
          </p:nvSpPr>
          <p:spPr bwMode="auto">
            <a:xfrm>
              <a:off x="4448175" y="2730500"/>
              <a:ext cx="2027236" cy="677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3"/>
          <p:cNvGrpSpPr>
            <a:grpSpLocks/>
          </p:cNvGrpSpPr>
          <p:nvPr/>
        </p:nvGrpSpPr>
        <p:grpSpPr bwMode="auto">
          <a:xfrm>
            <a:off x="2140453" y="3681074"/>
            <a:ext cx="3277970" cy="341740"/>
            <a:chOff x="3549650" y="3849688"/>
            <a:chExt cx="4371975" cy="455793"/>
          </a:xfrm>
        </p:grpSpPr>
        <p:sp>
          <p:nvSpPr>
            <p:cNvPr id="30" name="矩形 29"/>
            <p:cNvSpPr>
              <a:spLocks/>
            </p:cNvSpPr>
            <p:nvPr/>
          </p:nvSpPr>
          <p:spPr bwMode="auto">
            <a:xfrm>
              <a:off x="3549650" y="3849688"/>
              <a:ext cx="4371975" cy="388937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14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146"/>
            <p:cNvSpPr txBox="1">
              <a:spLocks noChangeArrowheads="1"/>
            </p:cNvSpPr>
            <p:nvPr/>
          </p:nvSpPr>
          <p:spPr bwMode="auto">
            <a:xfrm>
              <a:off x="3743324" y="3905249"/>
              <a:ext cx="2117025" cy="40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fontAlgn="base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fontAlgn="base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fontAlgn="base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ClrTx/>
                <a:buSzTx/>
              </a:pPr>
              <a:r>
                <a:rPr lang="zh-CN" altLang="en-US" sz="1350" dirty="0">
                  <a:solidFill>
                    <a:srgbClr val="FFFFFF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28"/>
          <p:cNvGrpSpPr>
            <a:grpSpLocks/>
          </p:cNvGrpSpPr>
          <p:nvPr/>
        </p:nvGrpSpPr>
        <p:grpSpPr bwMode="auto">
          <a:xfrm>
            <a:off x="1633403" y="1793321"/>
            <a:ext cx="560612" cy="555850"/>
            <a:chOff x="2873375" y="1331913"/>
            <a:chExt cx="747713" cy="741362"/>
          </a:xfrm>
        </p:grpSpPr>
        <p:grpSp>
          <p:nvGrpSpPr>
            <p:cNvPr id="33" name="组合 10"/>
            <p:cNvGrpSpPr>
              <a:grpSpLocks/>
            </p:cNvGrpSpPr>
            <p:nvPr/>
          </p:nvGrpSpPr>
          <p:grpSpPr bwMode="auto">
            <a:xfrm>
              <a:off x="2876550" y="1331913"/>
              <a:ext cx="741363" cy="741362"/>
              <a:chOff x="1026678" y="2401342"/>
              <a:chExt cx="823237" cy="823237"/>
            </a:xfrm>
          </p:grpSpPr>
          <p:sp>
            <p:nvSpPr>
              <p:cNvPr id="35" name="椭圆 11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36" name="椭圆 12"/>
              <p:cNvSpPr>
                <a:spLocks noChangeAspect="1"/>
              </p:cNvSpPr>
              <p:nvPr/>
            </p:nvSpPr>
            <p:spPr bwMode="auto">
              <a:xfrm>
                <a:off x="1078298" y="2452963"/>
                <a:ext cx="720000" cy="720000"/>
              </a:xfrm>
              <a:prstGeom prst="ellipse">
                <a:avLst/>
              </a:prstGeom>
              <a:solidFill>
                <a:srgbClr val="E4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285376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873375" y="1503363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 dirty="0">
                  <a:solidFill>
                    <a:srgbClr val="FFFFFF"/>
                  </a:solidFill>
                </a:rPr>
                <a:t>1</a:t>
              </a:r>
              <a:endParaRPr lang="zh-CN" altLang="en-US" sz="1499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29"/>
          <p:cNvGrpSpPr>
            <a:grpSpLocks/>
          </p:cNvGrpSpPr>
          <p:nvPr/>
        </p:nvGrpSpPr>
        <p:grpSpPr bwMode="auto">
          <a:xfrm>
            <a:off x="2164258" y="2668160"/>
            <a:ext cx="560612" cy="554660"/>
            <a:chOff x="3581400" y="2498725"/>
            <a:chExt cx="747713" cy="739775"/>
          </a:xfrm>
        </p:grpSpPr>
        <p:grpSp>
          <p:nvGrpSpPr>
            <p:cNvPr id="38" name="组合 7"/>
            <p:cNvGrpSpPr>
              <a:grpSpLocks/>
            </p:cNvGrpSpPr>
            <p:nvPr/>
          </p:nvGrpSpPr>
          <p:grpSpPr bwMode="auto">
            <a:xfrm>
              <a:off x="3584575" y="2498725"/>
              <a:ext cx="739775" cy="739775"/>
              <a:chOff x="4396580" y="2306605"/>
              <a:chExt cx="822211" cy="822211"/>
            </a:xfrm>
          </p:grpSpPr>
          <p:sp>
            <p:nvSpPr>
              <p:cNvPr id="40" name="椭圆 8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447748" y="2357773"/>
                <a:ext cx="719876" cy="719876"/>
              </a:xfrm>
              <a:prstGeom prst="ellipse">
                <a:avLst/>
              </a:prstGeom>
              <a:solidFill>
                <a:schemeClr val="bg1">
                  <a:lumMod val="50000"/>
                  <a:alpha val="80000"/>
                </a:schemeClr>
              </a:solidFill>
              <a:ln w="12700" algn="ctr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3581400" y="266858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2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30"/>
          <p:cNvGrpSpPr>
            <a:grpSpLocks/>
          </p:cNvGrpSpPr>
          <p:nvPr/>
        </p:nvGrpSpPr>
        <p:grpSpPr bwMode="auto">
          <a:xfrm>
            <a:off x="1633403" y="3548951"/>
            <a:ext cx="560612" cy="554660"/>
            <a:chOff x="2873375" y="3673475"/>
            <a:chExt cx="747713" cy="739775"/>
          </a:xfrm>
        </p:grpSpPr>
        <p:grpSp>
          <p:nvGrpSpPr>
            <p:cNvPr id="43" name="组合 13"/>
            <p:cNvGrpSpPr>
              <a:grpSpLocks/>
            </p:cNvGrpSpPr>
            <p:nvPr/>
          </p:nvGrpSpPr>
          <p:grpSpPr bwMode="auto">
            <a:xfrm>
              <a:off x="2878138" y="3673475"/>
              <a:ext cx="739775" cy="739775"/>
              <a:chOff x="4396507" y="3324383"/>
              <a:chExt cx="822355" cy="822355"/>
            </a:xfrm>
          </p:grpSpPr>
          <p:sp>
            <p:nvSpPr>
              <p:cNvPr id="45" name="椭圆 14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1499">
                  <a:solidFill>
                    <a:schemeClr val="tx2"/>
                  </a:solidFill>
                  <a:latin typeface="Calibri" pitchFamily="34" charset="0"/>
                </a:endParaRPr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4447683" y="3375560"/>
                <a:ext cx="720002" cy="72000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 w="12700" algn="ctr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99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44" name="Rectangle 13"/>
            <p:cNvSpPr>
              <a:spLocks noChangeArrowheads="1"/>
            </p:cNvSpPr>
            <p:nvPr/>
          </p:nvSpPr>
          <p:spPr bwMode="auto">
            <a:xfrm>
              <a:off x="2873375" y="3843338"/>
              <a:ext cx="747713" cy="4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base" hangingPunct="1">
                <a:buClrTx/>
                <a:buSzTx/>
              </a:pPr>
              <a:r>
                <a:rPr lang="en-US" altLang="zh-CN" sz="1499">
                  <a:solidFill>
                    <a:srgbClr val="FFFFFF"/>
                  </a:solidFill>
                </a:rPr>
                <a:t>3</a:t>
              </a:r>
              <a:endParaRPr lang="zh-CN" altLang="en-US" sz="1499">
                <a:solidFill>
                  <a:srgbClr val="FFFFFF"/>
                </a:solidFill>
              </a:endParaRPr>
            </a:p>
          </p:txBody>
        </p:sp>
      </p:grpSp>
      <p:sp>
        <p:nvSpPr>
          <p:cNvPr id="47" name="TextBox 146"/>
          <p:cNvSpPr txBox="1">
            <a:spLocks noChangeArrowheads="1"/>
          </p:cNvSpPr>
          <p:nvPr/>
        </p:nvSpPr>
        <p:spPr bwMode="auto">
          <a:xfrm>
            <a:off x="5452761" y="2607561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8" name="TextBox 146"/>
          <p:cNvSpPr txBox="1">
            <a:spLocks noChangeArrowheads="1"/>
          </p:cNvSpPr>
          <p:nvPr/>
        </p:nvSpPr>
        <p:spPr bwMode="auto">
          <a:xfrm>
            <a:off x="5510072" y="3479613"/>
            <a:ext cx="3258882" cy="6740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sp>
        <p:nvSpPr>
          <p:cNvPr id="49" name="燕尾形 48"/>
          <p:cNvSpPr/>
          <p:nvPr/>
        </p:nvSpPr>
        <p:spPr>
          <a:xfrm>
            <a:off x="1137406" y="355188"/>
            <a:ext cx="1557146" cy="269672"/>
          </a:xfrm>
          <a:prstGeom prst="chevron">
            <a:avLst>
              <a:gd name="adj" fmla="val 18850"/>
            </a:avLst>
          </a:prstGeom>
          <a:solidFill>
            <a:srgbClr val="E44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197458" y="355059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文本框 53"/>
          <p:cNvSpPr txBox="1"/>
          <p:nvPr/>
        </p:nvSpPr>
        <p:spPr>
          <a:xfrm>
            <a:off x="1355798" y="285025"/>
            <a:ext cx="1398892" cy="367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年度工作概述</a:t>
            </a:r>
            <a:endParaRPr lang="en-US" altLang="zh-CN" sz="135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2764329" y="354483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53"/>
          <p:cNvSpPr txBox="1"/>
          <p:nvPr/>
        </p:nvSpPr>
        <p:spPr>
          <a:xfrm>
            <a:off x="2922668" y="285600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工作完成情况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433120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53"/>
          <p:cNvSpPr txBox="1"/>
          <p:nvPr/>
        </p:nvSpPr>
        <p:spPr>
          <a:xfrm>
            <a:off x="448953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成功项目展示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046770" y="351918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05109" y="283035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工作存在不足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23280" y="362186"/>
            <a:ext cx="38666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               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81620" y="293303"/>
            <a:ext cx="139889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明年工作计划</a:t>
            </a:r>
            <a:endParaRPr lang="en-US" altLang="zh-CN" sz="135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任意多边形 90"/>
          <p:cNvSpPr>
            <a:spLocks noChangeArrowheads="1"/>
          </p:cNvSpPr>
          <p:nvPr/>
        </p:nvSpPr>
        <p:spPr bwMode="auto">
          <a:xfrm rot="5400000">
            <a:off x="8502674" y="5122936"/>
            <a:ext cx="428625" cy="369094"/>
          </a:xfrm>
          <a:custGeom>
            <a:avLst/>
            <a:gdLst>
              <a:gd name="T0" fmla="*/ 289241 w 696087"/>
              <a:gd name="T1" fmla="*/ 245888 h 600075"/>
              <a:gd name="T2" fmla="*/ 299138 w 696087"/>
              <a:gd name="T3" fmla="*/ 245888 h 600075"/>
              <a:gd name="T4" fmla="*/ 299138 w 696087"/>
              <a:gd name="T5" fmla="*/ 206820 h 600075"/>
              <a:gd name="T6" fmla="*/ 399672 w 696087"/>
              <a:gd name="T7" fmla="*/ 206820 h 600075"/>
              <a:gd name="T8" fmla="*/ 399672 w 696087"/>
              <a:gd name="T9" fmla="*/ 191714 h 600075"/>
              <a:gd name="T10" fmla="*/ 299138 w 696087"/>
              <a:gd name="T11" fmla="*/ 191714 h 600075"/>
              <a:gd name="T12" fmla="*/ 299138 w 696087"/>
              <a:gd name="T13" fmla="*/ 152647 h 600075"/>
              <a:gd name="T14" fmla="*/ 289241 w 696087"/>
              <a:gd name="T15" fmla="*/ 152647 h 600075"/>
              <a:gd name="T16" fmla="*/ 289241 w 696087"/>
              <a:gd name="T17" fmla="*/ 245888 h 600075"/>
              <a:gd name="T18" fmla="*/ 289241 w 696087"/>
              <a:gd name="T19" fmla="*/ 357062 h 600075"/>
              <a:gd name="T20" fmla="*/ 343414 w 696087"/>
              <a:gd name="T21" fmla="*/ 317474 h 600075"/>
              <a:gd name="T22" fmla="*/ 399151 w 696087"/>
              <a:gd name="T23" fmla="*/ 361229 h 600075"/>
              <a:gd name="T24" fmla="*/ 399151 w 696087"/>
              <a:gd name="T25" fmla="*/ 342998 h 600075"/>
              <a:gd name="T26" fmla="*/ 352270 w 696087"/>
              <a:gd name="T27" fmla="*/ 307056 h 600075"/>
              <a:gd name="T28" fmla="*/ 399151 w 696087"/>
              <a:gd name="T29" fmla="*/ 272156 h 600075"/>
              <a:gd name="T30" fmla="*/ 399151 w 696087"/>
              <a:gd name="T31" fmla="*/ 253403 h 600075"/>
              <a:gd name="T32" fmla="*/ 343414 w 696087"/>
              <a:gd name="T33" fmla="*/ 297159 h 600075"/>
              <a:gd name="T34" fmla="*/ 289241 w 696087"/>
              <a:gd name="T35" fmla="*/ 257050 h 600075"/>
              <a:gd name="T36" fmla="*/ 289241 w 696087"/>
              <a:gd name="T37" fmla="*/ 275281 h 600075"/>
              <a:gd name="T38" fmla="*/ 335080 w 696087"/>
              <a:gd name="T39" fmla="*/ 307056 h 600075"/>
              <a:gd name="T40" fmla="*/ 289241 w 696087"/>
              <a:gd name="T41" fmla="*/ 339352 h 600075"/>
              <a:gd name="T42" fmla="*/ 289241 w 696087"/>
              <a:gd name="T43" fmla="*/ 357062 h 600075"/>
              <a:gd name="T44" fmla="*/ 289241 w 696087"/>
              <a:gd name="T45" fmla="*/ 458191 h 600075"/>
              <a:gd name="T46" fmla="*/ 399672 w 696087"/>
              <a:gd name="T47" fmla="*/ 458191 h 600075"/>
              <a:gd name="T48" fmla="*/ 399672 w 696087"/>
              <a:gd name="T49" fmla="*/ 373285 h 600075"/>
              <a:gd name="T50" fmla="*/ 390816 w 696087"/>
              <a:gd name="T51" fmla="*/ 373285 h 600075"/>
              <a:gd name="T52" fmla="*/ 390816 w 696087"/>
              <a:gd name="T53" fmla="*/ 443085 h 600075"/>
              <a:gd name="T54" fmla="*/ 348103 w 696087"/>
              <a:gd name="T55" fmla="*/ 443085 h 600075"/>
              <a:gd name="T56" fmla="*/ 348103 w 696087"/>
              <a:gd name="T57" fmla="*/ 377452 h 600075"/>
              <a:gd name="T58" fmla="*/ 338205 w 696087"/>
              <a:gd name="T59" fmla="*/ 377452 h 600075"/>
              <a:gd name="T60" fmla="*/ 338205 w 696087"/>
              <a:gd name="T61" fmla="*/ 443085 h 600075"/>
              <a:gd name="T62" fmla="*/ 299138 w 696087"/>
              <a:gd name="T63" fmla="*/ 443085 h 600075"/>
              <a:gd name="T64" fmla="*/ 299138 w 696087"/>
              <a:gd name="T65" fmla="*/ 373285 h 600075"/>
              <a:gd name="T66" fmla="*/ 289241 w 696087"/>
              <a:gd name="T67" fmla="*/ 373285 h 600075"/>
              <a:gd name="T68" fmla="*/ 289241 w 696087"/>
              <a:gd name="T69" fmla="*/ 458191 h 600075"/>
              <a:gd name="T70" fmla="*/ 289241 w 696087"/>
              <a:gd name="T71" fmla="*/ 564529 h 600075"/>
              <a:gd name="T72" fmla="*/ 399672 w 696087"/>
              <a:gd name="T73" fmla="*/ 564529 h 600075"/>
              <a:gd name="T74" fmla="*/ 399672 w 696087"/>
              <a:gd name="T75" fmla="*/ 549423 h 600075"/>
              <a:gd name="T76" fmla="*/ 311119 w 696087"/>
              <a:gd name="T77" fmla="*/ 549423 h 600075"/>
              <a:gd name="T78" fmla="*/ 399672 w 696087"/>
              <a:gd name="T79" fmla="*/ 485873 h 600075"/>
              <a:gd name="T80" fmla="*/ 399672 w 696087"/>
              <a:gd name="T81" fmla="*/ 471288 h 600075"/>
              <a:gd name="T82" fmla="*/ 289241 w 696087"/>
              <a:gd name="T83" fmla="*/ 471288 h 600075"/>
              <a:gd name="T84" fmla="*/ 289241 w 696087"/>
              <a:gd name="T85" fmla="*/ 485873 h 600075"/>
              <a:gd name="T86" fmla="*/ 378836 w 696087"/>
              <a:gd name="T87" fmla="*/ 485873 h 600075"/>
              <a:gd name="T88" fmla="*/ 289241 w 696087"/>
              <a:gd name="T89" fmla="*/ 549423 h 600075"/>
              <a:gd name="T90" fmla="*/ 289241 w 696087"/>
              <a:gd name="T91" fmla="*/ 564529 h 600075"/>
              <a:gd name="T92" fmla="*/ 0 w 696087"/>
              <a:gd name="T93" fmla="*/ 600075 h 600075"/>
              <a:gd name="T94" fmla="*/ 348044 w 696087"/>
              <a:gd name="T95" fmla="*/ 0 h 600075"/>
              <a:gd name="T96" fmla="*/ 696087 w 696087"/>
              <a:gd name="T97" fmla="*/ 600075 h 600075"/>
              <a:gd name="T98" fmla="*/ 0 w 696087"/>
              <a:gd name="T99" fmla="*/ 600075 h 600075"/>
              <a:gd name="T100" fmla="*/ 0 w 696087"/>
              <a:gd name="T101" fmla="*/ 0 h 600075"/>
              <a:gd name="T102" fmla="*/ 696087 w 696087"/>
              <a:gd name="T103" fmla="*/ 600075 h 600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T100" t="T101" r="T102" b="T103"/>
            <a:pathLst>
              <a:path w="696087" h="600075">
                <a:moveTo>
                  <a:pt x="289241" y="245888"/>
                </a:moveTo>
                <a:lnTo>
                  <a:pt x="299138" y="245888"/>
                </a:lnTo>
                <a:lnTo>
                  <a:pt x="299138" y="206820"/>
                </a:lnTo>
                <a:lnTo>
                  <a:pt x="399672" y="206820"/>
                </a:lnTo>
                <a:lnTo>
                  <a:pt x="399672" y="191714"/>
                </a:lnTo>
                <a:lnTo>
                  <a:pt x="299138" y="191714"/>
                </a:lnTo>
                <a:lnTo>
                  <a:pt x="299138" y="152647"/>
                </a:lnTo>
                <a:lnTo>
                  <a:pt x="289241" y="152647"/>
                </a:lnTo>
                <a:lnTo>
                  <a:pt x="289241" y="245888"/>
                </a:lnTo>
                <a:close/>
                <a:moveTo>
                  <a:pt x="289241" y="357062"/>
                </a:moveTo>
                <a:lnTo>
                  <a:pt x="343414" y="317474"/>
                </a:lnTo>
                <a:lnTo>
                  <a:pt x="399151" y="361229"/>
                </a:lnTo>
                <a:lnTo>
                  <a:pt x="399151" y="342998"/>
                </a:lnTo>
                <a:lnTo>
                  <a:pt x="352270" y="307056"/>
                </a:lnTo>
                <a:lnTo>
                  <a:pt x="399151" y="272156"/>
                </a:lnTo>
                <a:lnTo>
                  <a:pt x="399151" y="253403"/>
                </a:lnTo>
                <a:lnTo>
                  <a:pt x="343414" y="297159"/>
                </a:lnTo>
                <a:lnTo>
                  <a:pt x="289241" y="257050"/>
                </a:lnTo>
                <a:lnTo>
                  <a:pt x="289241" y="275281"/>
                </a:lnTo>
                <a:lnTo>
                  <a:pt x="335080" y="307056"/>
                </a:lnTo>
                <a:lnTo>
                  <a:pt x="289241" y="339352"/>
                </a:lnTo>
                <a:lnTo>
                  <a:pt x="289241" y="357062"/>
                </a:lnTo>
                <a:close/>
                <a:moveTo>
                  <a:pt x="289241" y="458191"/>
                </a:moveTo>
                <a:lnTo>
                  <a:pt x="399672" y="458191"/>
                </a:lnTo>
                <a:lnTo>
                  <a:pt x="399672" y="373285"/>
                </a:lnTo>
                <a:lnTo>
                  <a:pt x="390816" y="373285"/>
                </a:lnTo>
                <a:lnTo>
                  <a:pt x="390816" y="443085"/>
                </a:lnTo>
                <a:lnTo>
                  <a:pt x="348103" y="443085"/>
                </a:lnTo>
                <a:lnTo>
                  <a:pt x="348103" y="377452"/>
                </a:lnTo>
                <a:lnTo>
                  <a:pt x="338205" y="377452"/>
                </a:lnTo>
                <a:lnTo>
                  <a:pt x="338205" y="443085"/>
                </a:lnTo>
                <a:lnTo>
                  <a:pt x="299138" y="443085"/>
                </a:lnTo>
                <a:lnTo>
                  <a:pt x="299138" y="373285"/>
                </a:lnTo>
                <a:lnTo>
                  <a:pt x="289241" y="373285"/>
                </a:lnTo>
                <a:lnTo>
                  <a:pt x="289241" y="458191"/>
                </a:lnTo>
                <a:close/>
                <a:moveTo>
                  <a:pt x="289241" y="564529"/>
                </a:moveTo>
                <a:lnTo>
                  <a:pt x="399672" y="564529"/>
                </a:lnTo>
                <a:lnTo>
                  <a:pt x="399672" y="549423"/>
                </a:lnTo>
                <a:lnTo>
                  <a:pt x="311119" y="549423"/>
                </a:lnTo>
                <a:lnTo>
                  <a:pt x="399672" y="485873"/>
                </a:lnTo>
                <a:lnTo>
                  <a:pt x="399672" y="471288"/>
                </a:lnTo>
                <a:lnTo>
                  <a:pt x="289241" y="471288"/>
                </a:lnTo>
                <a:lnTo>
                  <a:pt x="289241" y="485873"/>
                </a:lnTo>
                <a:lnTo>
                  <a:pt x="378836" y="485873"/>
                </a:lnTo>
                <a:lnTo>
                  <a:pt x="289241" y="549423"/>
                </a:lnTo>
                <a:lnTo>
                  <a:pt x="289241" y="564529"/>
                </a:lnTo>
                <a:close/>
                <a:moveTo>
                  <a:pt x="0" y="600075"/>
                </a:moveTo>
                <a:lnTo>
                  <a:pt x="348044" y="0"/>
                </a:lnTo>
                <a:lnTo>
                  <a:pt x="696087" y="600075"/>
                </a:lnTo>
                <a:lnTo>
                  <a:pt x="0" y="600075"/>
                </a:lnTo>
                <a:close/>
              </a:path>
            </a:pathLst>
          </a:custGeom>
          <a:solidFill>
            <a:srgbClr val="E44B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500"/>
          </a:p>
        </p:txBody>
      </p:sp>
      <p:grpSp>
        <p:nvGrpSpPr>
          <p:cNvPr id="63" name="组合 14"/>
          <p:cNvGrpSpPr>
            <a:grpSpLocks/>
          </p:cNvGrpSpPr>
          <p:nvPr/>
        </p:nvGrpSpPr>
        <p:grpSpPr bwMode="auto">
          <a:xfrm>
            <a:off x="11584" y="0"/>
            <a:ext cx="1078760" cy="1078760"/>
            <a:chOff x="0" y="0"/>
            <a:chExt cx="3924300" cy="3924300"/>
          </a:xfrm>
        </p:grpSpPr>
        <p:sp>
          <p:nvSpPr>
            <p:cNvPr id="64" name="空心弧 165"/>
            <p:cNvSpPr>
              <a:spLocks noChangeArrowheads="1"/>
            </p:cNvSpPr>
            <p:nvPr/>
          </p:nvSpPr>
          <p:spPr bwMode="auto">
            <a:xfrm rot="10333790">
              <a:off x="387813" y="387813"/>
              <a:ext cx="3148674" cy="3148674"/>
            </a:xfrm>
            <a:custGeom>
              <a:avLst/>
              <a:gdLst>
                <a:gd name="T0" fmla="*/ 1574337 w 21600"/>
                <a:gd name="T1" fmla="*/ 0 h 21600"/>
                <a:gd name="T2" fmla="*/ 0 w 21600"/>
                <a:gd name="T3" fmla="*/ 1574337 h 21600"/>
                <a:gd name="T4" fmla="*/ 1574337 w 21600"/>
                <a:gd name="T5" fmla="*/ 0 h 21600"/>
                <a:gd name="T6" fmla="*/ 3148674 w 21600"/>
                <a:gd name="T7" fmla="*/ 157433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-1"/>
                    <a:pt x="21599" y="4835"/>
                    <a:pt x="216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E44B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500"/>
            </a:p>
          </p:txBody>
        </p:sp>
        <p:sp>
          <p:nvSpPr>
            <p:cNvPr id="6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924300" cy="39243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4013" y="138747"/>
            <a:ext cx="975941" cy="804929"/>
            <a:chOff x="54013" y="138747"/>
            <a:chExt cx="975941" cy="804929"/>
          </a:xfrm>
        </p:grpSpPr>
        <p:sp>
          <p:nvSpPr>
            <p:cNvPr id="67" name="椭圆 66"/>
            <p:cNvSpPr/>
            <p:nvPr/>
          </p:nvSpPr>
          <p:spPr>
            <a:xfrm>
              <a:off x="165856" y="138747"/>
              <a:ext cx="785194" cy="804929"/>
            </a:xfrm>
            <a:prstGeom prst="ellipse">
              <a:avLst/>
            </a:prstGeom>
            <a:solidFill>
              <a:srgbClr val="E44B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68" name="文本框 53"/>
            <p:cNvSpPr txBox="1"/>
            <p:nvPr/>
          </p:nvSpPr>
          <p:spPr>
            <a:xfrm>
              <a:off x="54013" y="208014"/>
              <a:ext cx="97594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logo</a:t>
              </a:r>
              <a:endParaRPr lang="en-US" altLang="zh-CN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343543"/>
      </p:ext>
    </p:extLst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5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7" grpId="0"/>
      <p:bldP spid="48" grpId="0"/>
      <p:bldP spid="49" grpId="0" animBg="1"/>
      <p:bldP spid="50" grpId="0"/>
      <p:bldP spid="50" grpId="1"/>
      <p:bldP spid="51" grpId="0"/>
      <p:bldP spid="51" grpId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 animBg="1"/>
      <p:bldP spid="6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"/>
  <p:tag name="ISPRING_SCORM_RATE_SLIDES" val="1"/>
  <p:tag name="ISPRING_SCORM_RATE_QUIZZES" val="0"/>
  <p:tag name="ISPRING_SCORM_PASSING_SCORE" val="100.000000"/>
  <p:tag name="ISPRING_ULTRA_SCORM_COURSE_ID" val="A6911412-81CC-4EB2-AF9F-FE457088BAB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E:\陈乐的PPT存储\031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</TotalTime>
  <Words>3769</Words>
  <Application>Microsoft Office PowerPoint</Application>
  <PresentationFormat>全屏显示(16:10)</PresentationFormat>
  <Paragraphs>738</Paragraphs>
  <Slides>40</Slides>
  <Notes>39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Arial Unicode MS</vt:lpstr>
      <vt:lpstr>Broadway BT</vt:lpstr>
      <vt:lpstr>GulimChe</vt:lpstr>
      <vt:lpstr>方正兰亭细黑_GBK</vt:lpstr>
      <vt:lpstr>方正正粗黑简体</vt:lpstr>
      <vt:lpstr>宋体</vt:lpstr>
      <vt:lpstr>微软雅黑</vt:lpstr>
      <vt:lpstr>微软雅黑 Light</vt:lpstr>
      <vt:lpstr>Agency FB</vt:lpstr>
      <vt:lpstr>Arial</vt:lpstr>
      <vt:lpstr>Calibri</vt:lpstr>
      <vt:lpstr>Impact</vt:lpstr>
      <vt:lpstr>Open Sans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卡通3D小超人红色大气个人年终工作总结汇报ppt模板</dc:title>
  <dc:subject>年终总结</dc:subject>
  <dc:creator>爱饭君 PPT演示设计</dc:creator>
  <cp:keywords>www.51pptmoban.com</cp:keywords>
  <dc:description>www.51pptmoban.com</dc:description>
  <cp:lastModifiedBy>51pptmoban .com</cp:lastModifiedBy>
  <cp:revision>366</cp:revision>
  <dcterms:created xsi:type="dcterms:W3CDTF">2013-12-06T04:45:20Z</dcterms:created>
  <dcterms:modified xsi:type="dcterms:W3CDTF">2023-11-05T08:47:13Z</dcterms:modified>
  <cp:category>商务</cp:category>
</cp:coreProperties>
</file>