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embeddedFontLst>
    <p:embeddedFont>
      <p:font typeface="方正正黑简体" panose="02000000000000000000" pitchFamily="2" charset="-122"/>
      <p:regular r:id="rId16"/>
    </p:embeddedFont>
    <p:embeddedFont>
      <p:font typeface="张海山锐线体2.0" panose="02010600030101010101" charset="-122"/>
      <p:regular r:id="rId17"/>
    </p:embeddedFont>
    <p:embeddedFont>
      <p:font typeface="Impact" panose="020B0806030902050204" pitchFamily="34" charset="0"/>
      <p:regular r:id="rId18"/>
    </p:embeddedFont>
    <p:embeddedFont>
      <p:font typeface="方正兰亭特黑_GBK" panose="02000000000000000000" pitchFamily="2" charset="-122"/>
      <p:regular r:id="rId19"/>
    </p:embeddedFont>
    <p:embeddedFont>
      <p:font typeface="等线" panose="02010600030101010101" pitchFamily="2" charset="-122"/>
      <p:regular r:id="rId20"/>
      <p:bold r:id="rId21"/>
    </p:embeddedFont>
    <p:embeddedFont>
      <p:font typeface="方正兰亭纤黑_GBK" panose="02000000000000000000" pitchFamily="2" charset="-122"/>
      <p:regular r:id="rId22"/>
    </p:embeddedFont>
    <p:embeddedFont>
      <p:font typeface="方正正大黑简体" panose="02000000000000000000" pitchFamily="2" charset="-122"/>
      <p:regular r:id="rId23"/>
    </p:embeddedFont>
    <p:embeddedFont>
      <p:font typeface="等线 Light" panose="02010600030101010101" pitchFamily="2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63B72A-DB7B-4A03-B1D1-EBDB785E2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49CC953-2231-4FBB-B6D6-E103639302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43C535-80A0-4DFD-B84A-15AB155C8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93DED3-7F71-4A75-80B7-CFB6C14E3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C932F6-96C7-4D0D-8001-FA8FD0C64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10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3C01D6-9E5A-45E6-B69C-48018B529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4285FFC-C3FB-4572-B668-CEE9DBC55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393BA4-E96C-419D-8C1C-B6203B231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4B694E5-54BD-413E-A020-FFF4F0C8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6CD7E1-99F1-4D25-8B01-837BFFD21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36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03681D3-0C5B-45EE-BBE0-781DFFD1FE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63A5F98-1272-477A-83AC-ED66A595A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17AF0ED-20B3-440E-B589-67EEC59B4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178312-0A3E-480E-B01E-F490F1B0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D01624-2BAA-40B9-B030-17987DA43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062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E6E506-0B09-448B-8F6B-6451BBAA7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3F8DBD1-4055-41B6-BFFD-83CC36D90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8C1C5A-4072-4719-8A75-C94CB81BD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9D93C1-A382-4267-8128-12BB13C5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90D999-8EE8-4517-BF0B-4312CB70E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223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D9EB29-78E7-428D-90AA-B42A65335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BDA310-A483-49E4-90DC-0EDEE02C6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231209-C5FB-4ECF-8D36-F8CC934E3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FC4C29-937C-4464-A488-248FEC6C3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F981FB-87DF-46E9-8A0C-5C8F42198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036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871FC0-CC7B-4ED3-B828-79161FD66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E1923B3-7C94-4B6A-B558-EEAA33592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F1A2520-DDC2-4709-A436-3FC9DAD02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CFEE66C-73B5-415C-920F-F3B57A29E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9692437-6F5C-46D8-8372-94205A252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046A59A-73DE-418E-BF31-85A40F6EB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1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B31900-9211-4E52-A911-7B601CDB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EF14CA7-3ADC-4F74-9BDB-AAC8F4FFF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3838FC0-D8BC-4CBB-BF06-675826011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DBBAAA-D2F2-4732-BFE5-885D574288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69EF8AB-FBD8-45D0-B432-220B2AE0DA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29E3418-020D-4AE4-9846-2F860C8BC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0FA870A-0DAE-4EC5-8CAB-D53E8B29E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446335A-591D-43B5-B82A-1CD44A51F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93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98E0E0-CAFE-4090-83DF-9031270E2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5302196-B33C-4C0E-95C1-6D7F4114E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E56CAA8-0933-49F1-9025-724868B03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8794405-7097-4332-9EDF-4B8E93F25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37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A1DF76D-83A0-4102-BEF6-9AFAC032E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A49F98-E0CC-4CEB-97F3-B7043D658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0BA0738-A040-4F74-8E56-4F27E7F19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82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B33B02-5C4B-4EBB-9D78-6D3EFA556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7167C90-F1FE-49CE-A543-AAAB3E6C2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5436D2-F6D0-4419-BA5A-088E330E8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F9CD40E-F1AF-4E5B-A03C-88484C99D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EFC8E7-16F1-4A63-8204-AC789D778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26B2AA0-686E-49C5-8D93-D55130B4A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406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F4FE8F-D5E6-4EDB-97E1-C3649D34E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7DDC44A-1F24-46A7-AA7C-C03FAD5C8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4C9D61A-0F93-42CD-9AF7-B2FCDF371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2A9C96-2093-491B-81CC-9286B2EF3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5894336-5206-47A3-B388-5535F25CB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8926170-1337-45A6-886A-B62642768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74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7022CA9-3A60-41DC-B707-53554DCB7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0E459F4-B89F-44D6-9AD8-3977F46F2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CECEFF-258C-4B21-88C3-156A43EEB9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47558-F02B-476D-9466-2C8E5FF0D444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C015E0-B21D-4151-98C3-CD5BF103CF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0FE6680-4BEB-41D9-9EB9-BEA3832D5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96846-6526-4E07-89BB-5E9B1CF18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5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6325" y="2125363"/>
            <a:ext cx="41793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FFD03B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My</a:t>
            </a:r>
            <a:r>
              <a:rPr lang="en-US" altLang="zh-CN" sz="11500" dirty="0">
                <a:solidFill>
                  <a:srgbClr val="E7E6E6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self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55677" y="3734628"/>
            <a:ext cx="2339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E7E6E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关于</a:t>
            </a:r>
            <a:r>
              <a:rPr lang="zh-CN" altLang="en-US" sz="3200" dirty="0">
                <a:solidFill>
                  <a:srgbClr val="FFD03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我自己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829300" y="3734628"/>
            <a:ext cx="21271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628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6612" y="0"/>
            <a:ext cx="10188593" cy="6792395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5741441" y="1245172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5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起来</a:t>
            </a:r>
            <a:endParaRPr lang="en-US" altLang="zh-CN" sz="11500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78077" y="2618311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5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有营养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946525" y="786791"/>
            <a:ext cx="1922317" cy="1922317"/>
            <a:chOff x="7334250" y="1574839"/>
            <a:chExt cx="1181100" cy="1181100"/>
          </a:xfrm>
        </p:grpSpPr>
        <p:sp>
          <p:nvSpPr>
            <p:cNvPr id="12" name="椭圆 11"/>
            <p:cNvSpPr/>
            <p:nvPr/>
          </p:nvSpPr>
          <p:spPr>
            <a:xfrm>
              <a:off x="7334250" y="1574839"/>
              <a:ext cx="1181100" cy="1181100"/>
            </a:xfrm>
            <a:prstGeom prst="ellipse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499330" y="1739918"/>
              <a:ext cx="850939" cy="850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511896" y="2598135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15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226628"/>
            <a:ext cx="12192000" cy="631371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3677" y="105546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9600" dirty="0">
                <a:solidFill>
                  <a:srgbClr val="FFC000"/>
                </a:solidFill>
                <a:latin typeface="方正正大黑简体" pitchFamily="2" charset="-122"/>
                <a:ea typeface="方正正大黑简体" pitchFamily="2" charset="-122"/>
              </a:rPr>
              <a:t>吃</a:t>
            </a:r>
            <a:endParaRPr lang="zh-CN" altLang="en-US" sz="1600" dirty="0">
              <a:solidFill>
                <a:srgbClr val="FFC000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 flipH="1">
            <a:off x="8875632" y="0"/>
            <a:ext cx="3142339" cy="2931471"/>
            <a:chOff x="709448" y="0"/>
            <a:chExt cx="1851399" cy="1727160"/>
          </a:xfrm>
        </p:grpSpPr>
        <p:sp>
          <p:nvSpPr>
            <p:cNvPr id="49" name="矩形 48"/>
            <p:cNvSpPr/>
            <p:nvPr/>
          </p:nvSpPr>
          <p:spPr>
            <a:xfrm>
              <a:off x="709448" y="0"/>
              <a:ext cx="504497" cy="986187"/>
            </a:xfrm>
            <a:prstGeom prst="rect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50"/>
            <p:cNvSpPr/>
            <p:nvPr/>
          </p:nvSpPr>
          <p:spPr>
            <a:xfrm rot="5400000">
              <a:off x="1079937" y="615690"/>
              <a:ext cx="504497" cy="1245476"/>
            </a:xfrm>
            <a:custGeom>
              <a:avLst/>
              <a:gdLst/>
              <a:ahLst/>
              <a:cxnLst/>
              <a:rect l="l" t="t" r="r" b="b"/>
              <a:pathLst>
                <a:path w="504497" h="1245476">
                  <a:moveTo>
                    <a:pt x="0" y="1245476"/>
                  </a:moveTo>
                  <a:lnTo>
                    <a:pt x="0" y="0"/>
                  </a:lnTo>
                  <a:lnTo>
                    <a:pt x="504497" y="0"/>
                  </a:lnTo>
                  <a:lnTo>
                    <a:pt x="504497" y="753090"/>
                  </a:lnTo>
                  <a:lnTo>
                    <a:pt x="12111" y="12454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1671144" y="837456"/>
              <a:ext cx="977462" cy="80194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834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4" r="11177"/>
          <a:stretch/>
        </p:blipFill>
        <p:spPr>
          <a:xfrm>
            <a:off x="3257851" y="0"/>
            <a:ext cx="8934149" cy="628873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4607045" y="1374265"/>
            <a:ext cx="2840598" cy="2840598"/>
          </a:xfrm>
          <a:prstGeom prst="ellipse">
            <a:avLst/>
          </a:prstGeom>
          <a:solidFill>
            <a:srgbClr val="52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226628"/>
            <a:ext cx="12192000" cy="631371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9729" y="2198436"/>
            <a:ext cx="816791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rgbClr val="523628"/>
                </a:solidFill>
                <a:latin typeface="方正正黑简体" pitchFamily="2" charset="-122"/>
                <a:ea typeface="方正正黑简体" pitchFamily="2" charset="-122"/>
              </a:rPr>
              <a:t>这辈子，我会做</a:t>
            </a:r>
            <a:r>
              <a:rPr lang="en-US" altLang="zh-CN" sz="8000" b="1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9</a:t>
            </a:r>
            <a:r>
              <a:rPr lang="en-US" altLang="zh-CN" sz="8000" b="1" dirty="0">
                <a:solidFill>
                  <a:srgbClr val="FFC000"/>
                </a:solidFill>
                <a:latin typeface="方正正大黑简体" pitchFamily="2" charset="-122"/>
                <a:ea typeface="方正正大黑简体" pitchFamily="2" charset="-122"/>
              </a:rPr>
              <a:t>99</a:t>
            </a:r>
            <a:r>
              <a:rPr lang="en-US" altLang="zh-CN" sz="8000" b="1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9</a:t>
            </a:r>
            <a:r>
              <a:rPr lang="zh-CN" altLang="en-US" sz="4400" dirty="0">
                <a:solidFill>
                  <a:srgbClr val="523628"/>
                </a:solidFill>
                <a:latin typeface="方正正黑简体" pitchFamily="2" charset="-122"/>
                <a:ea typeface="方正正黑简体" pitchFamily="2" charset="-122"/>
              </a:rPr>
              <a:t>个菜。</a:t>
            </a:r>
          </a:p>
          <a:p>
            <a:pPr>
              <a:defRPr/>
            </a:pPr>
            <a:endParaRPr lang="zh-CN" altLang="en-US" sz="4400" dirty="0">
              <a:solidFill>
                <a:srgbClr val="ED7D31">
                  <a:lumMod val="50000"/>
                </a:srgbClr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729" y="3357203"/>
            <a:ext cx="357020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rgbClr val="523628"/>
                </a:solidFill>
                <a:latin typeface="方正正黑简体" pitchFamily="2" charset="-122"/>
                <a:ea typeface="方正正黑简体" pitchFamily="2" charset="-122"/>
              </a:rPr>
              <a:t>代表的是</a:t>
            </a:r>
            <a:r>
              <a:rPr lang="en-US" altLang="zh-CN" sz="4400" dirty="0">
                <a:solidFill>
                  <a:srgbClr val="523628"/>
                </a:solidFill>
                <a:latin typeface="方正正黑简体" pitchFamily="2" charset="-122"/>
                <a:ea typeface="方正正黑简体" pitchFamily="2" charset="-122"/>
              </a:rPr>
              <a:t>——</a:t>
            </a:r>
          </a:p>
          <a:p>
            <a:pPr>
              <a:defRPr/>
            </a:pPr>
            <a:r>
              <a:rPr lang="zh-CN" altLang="en-US" sz="44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九九归一，</a:t>
            </a:r>
            <a:endParaRPr lang="en-US" altLang="zh-CN" sz="4400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  <a:p>
            <a:pPr>
              <a:defRPr/>
            </a:pPr>
            <a:r>
              <a:rPr lang="zh-CN" altLang="en-US" sz="44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功德圆满，</a:t>
            </a:r>
            <a:endParaRPr lang="en-US" altLang="zh-CN" sz="4400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  <a:p>
            <a:pPr>
              <a:defRPr/>
            </a:pPr>
            <a:r>
              <a:rPr lang="zh-CN" altLang="en-US" sz="44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此生无憾。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07390" y="0"/>
            <a:ext cx="2600622" cy="2426106"/>
            <a:chOff x="709448" y="0"/>
            <a:chExt cx="1851399" cy="1727160"/>
          </a:xfrm>
        </p:grpSpPr>
        <p:sp>
          <p:nvSpPr>
            <p:cNvPr id="12" name="矩形 11"/>
            <p:cNvSpPr/>
            <p:nvPr/>
          </p:nvSpPr>
          <p:spPr>
            <a:xfrm>
              <a:off x="709448" y="0"/>
              <a:ext cx="504497" cy="986187"/>
            </a:xfrm>
            <a:prstGeom prst="rect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50"/>
            <p:cNvSpPr/>
            <p:nvPr/>
          </p:nvSpPr>
          <p:spPr>
            <a:xfrm rot="5400000">
              <a:off x="1079937" y="615690"/>
              <a:ext cx="504497" cy="1245476"/>
            </a:xfrm>
            <a:custGeom>
              <a:avLst/>
              <a:gdLst/>
              <a:ahLst/>
              <a:cxnLst/>
              <a:rect l="l" t="t" r="r" b="b"/>
              <a:pathLst>
                <a:path w="504497" h="1245476">
                  <a:moveTo>
                    <a:pt x="0" y="1245476"/>
                  </a:moveTo>
                  <a:lnTo>
                    <a:pt x="0" y="0"/>
                  </a:lnTo>
                  <a:lnTo>
                    <a:pt x="504497" y="0"/>
                  </a:lnTo>
                  <a:lnTo>
                    <a:pt x="504497" y="753090"/>
                  </a:lnTo>
                  <a:lnTo>
                    <a:pt x="12111" y="12454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671144" y="837456"/>
              <a:ext cx="977462" cy="80194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6713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-1516613" y="-3808401"/>
            <a:ext cx="5160354" cy="5025833"/>
          </a:xfrm>
          <a:prstGeom prst="ellips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3741" y="135125"/>
            <a:ext cx="505478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01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张图看懂工资单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02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张图看懂情绪与疾病的关系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03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期：励志动画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《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人生没有捷径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》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期：母亲节感人动画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《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感恩父母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》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期：新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孝行动标准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期：站在他人的角度看问题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期：励志动画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《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人生要学会取舍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》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08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期：缓压动画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《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跳楼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》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09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期：你才是一切的根源（上）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10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期：你才是一切的根源（下）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11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期：给老板出选择题而不是出问答题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12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期：三星高效会议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9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原则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13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期：心中有结果执行有效果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期：鸡蛋的启示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期：德不配位必有灾殃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期：卓越领导的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种习惯行为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期：再谈德不配位必有灾殃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18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期：死的不是树而是责任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19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期：责任稀释定律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20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期：铁饭碗</a:t>
            </a:r>
            <a:endParaRPr lang="en-US" altLang="zh-CN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21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期：鸵鸟心态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22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期：糖尿病为什么可怕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23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期：柳传志的火鸡理论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期：发现问题时最好能顺便给出解决方案</a:t>
            </a:r>
          </a:p>
          <a:p>
            <a:pPr>
              <a:defRPr/>
            </a:pPr>
            <a:endParaRPr lang="zh-CN" altLang="en-US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918" y="18201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prstClr val="white"/>
                </a:solidFill>
                <a:latin typeface="方正正大黑简体" pitchFamily="2" charset="-122"/>
                <a:ea typeface="方正正大黑简体" pitchFamily="2" charset="-122"/>
              </a:rPr>
              <a:t>往期作品目录</a:t>
            </a:r>
          </a:p>
        </p:txBody>
      </p:sp>
      <p:sp>
        <p:nvSpPr>
          <p:cNvPr id="11" name="矩形 10"/>
          <p:cNvSpPr/>
          <p:nvPr/>
        </p:nvSpPr>
        <p:spPr>
          <a:xfrm>
            <a:off x="9120554" y="0"/>
            <a:ext cx="3071446" cy="6858000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8981" y="1002893"/>
            <a:ext cx="2600622" cy="2426106"/>
            <a:chOff x="709448" y="0"/>
            <a:chExt cx="1851399" cy="1727160"/>
          </a:xfrm>
          <a:solidFill>
            <a:srgbClr val="523628"/>
          </a:solidFill>
        </p:grpSpPr>
        <p:sp>
          <p:nvSpPr>
            <p:cNvPr id="15" name="矩形 14"/>
            <p:cNvSpPr/>
            <p:nvPr/>
          </p:nvSpPr>
          <p:spPr>
            <a:xfrm>
              <a:off x="709448" y="0"/>
              <a:ext cx="504497" cy="9861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50"/>
            <p:cNvSpPr/>
            <p:nvPr/>
          </p:nvSpPr>
          <p:spPr>
            <a:xfrm rot="5400000">
              <a:off x="1079937" y="615690"/>
              <a:ext cx="504497" cy="1245476"/>
            </a:xfrm>
            <a:custGeom>
              <a:avLst/>
              <a:gdLst/>
              <a:ahLst/>
              <a:cxnLst/>
              <a:rect l="l" t="t" r="r" b="b"/>
              <a:pathLst>
                <a:path w="504497" h="1245476">
                  <a:moveTo>
                    <a:pt x="0" y="1245476"/>
                  </a:moveTo>
                  <a:lnTo>
                    <a:pt x="0" y="0"/>
                  </a:lnTo>
                  <a:lnTo>
                    <a:pt x="504497" y="0"/>
                  </a:lnTo>
                  <a:lnTo>
                    <a:pt x="504497" y="753090"/>
                  </a:lnTo>
                  <a:lnTo>
                    <a:pt x="12111" y="12454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671144" y="837456"/>
              <a:ext cx="977462" cy="80194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097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43740" y="98062"/>
            <a:ext cx="523188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期：别把自己看的太重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100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分妈妈（父母必看）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期：你不可不知的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KISS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原则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28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年的经验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VS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一个经验用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年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29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期：慎独与自律故事两则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30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期：孩子为什么不听话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31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期：聚焦和坚持的力量（上）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32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期：聚焦和坚持的力量（下）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33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期：致命的母爱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期：你不可不知的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个事实（放松篇）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期：生活中隐藏的哲理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期：妙手回春手把手教你卡通画式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PPT-1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期：生活中隐藏的哲理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2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38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期：强势管理者的画像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39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期：夫妻间那点儿事儿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40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PPT6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大发展趋势</a:t>
            </a:r>
            <a:endParaRPr lang="en-US" altLang="zh-CN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41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期：莫言三个故事之一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42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期：骆驼之死的启示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43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期：骆驼之死的启示续集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44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期：你不可不知的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12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字箴言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期：东西相遇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46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期：老板和领导者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个区别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47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期：读书的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5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个好处</a:t>
            </a:r>
          </a:p>
          <a:p>
            <a:pPr>
              <a:defRPr/>
            </a:pP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第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48</a:t>
            </a:r>
            <a:r>
              <a:rPr lang="zh-CN" altLang="en-US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期：创意思维训练</a:t>
            </a:r>
            <a:r>
              <a:rPr lang="en-US" altLang="zh-CN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1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3071446" cy="6858000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8875631" y="0"/>
            <a:ext cx="2712089" cy="2530093"/>
            <a:chOff x="709448" y="0"/>
            <a:chExt cx="1851399" cy="1727160"/>
          </a:xfrm>
        </p:grpSpPr>
        <p:sp>
          <p:nvSpPr>
            <p:cNvPr id="8" name="矩形 7"/>
            <p:cNvSpPr/>
            <p:nvPr/>
          </p:nvSpPr>
          <p:spPr>
            <a:xfrm>
              <a:off x="709448" y="0"/>
              <a:ext cx="504497" cy="986187"/>
            </a:xfrm>
            <a:prstGeom prst="rect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50"/>
            <p:cNvSpPr/>
            <p:nvPr/>
          </p:nvSpPr>
          <p:spPr>
            <a:xfrm rot="5400000">
              <a:off x="1079937" y="615690"/>
              <a:ext cx="504497" cy="1245476"/>
            </a:xfrm>
            <a:custGeom>
              <a:avLst/>
              <a:gdLst/>
              <a:ahLst/>
              <a:cxnLst/>
              <a:rect l="l" t="t" r="r" b="b"/>
              <a:pathLst>
                <a:path w="504497" h="1245476">
                  <a:moveTo>
                    <a:pt x="0" y="1245476"/>
                  </a:moveTo>
                  <a:lnTo>
                    <a:pt x="0" y="0"/>
                  </a:lnTo>
                  <a:lnTo>
                    <a:pt x="504497" y="0"/>
                  </a:lnTo>
                  <a:lnTo>
                    <a:pt x="504497" y="753090"/>
                  </a:lnTo>
                  <a:lnTo>
                    <a:pt x="12111" y="12454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1671144" y="837456"/>
              <a:ext cx="977462" cy="80194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6572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妙手回春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23523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5026834" y="3008320"/>
            <a:ext cx="2317970" cy="1911211"/>
          </a:xfrm>
          <a:custGeom>
            <a:avLst/>
            <a:gdLst>
              <a:gd name="connsiteX0" fmla="*/ 457564 w 2317970"/>
              <a:gd name="connsiteY0" fmla="*/ 0 h 1911211"/>
              <a:gd name="connsiteX1" fmla="*/ 1860406 w 2317970"/>
              <a:gd name="connsiteY1" fmla="*/ 0 h 1911211"/>
              <a:gd name="connsiteX2" fmla="*/ 2317970 w 2317970"/>
              <a:gd name="connsiteY2" fmla="*/ 461175 h 1911211"/>
              <a:gd name="connsiteX3" fmla="*/ 2317970 w 2317970"/>
              <a:gd name="connsiteY3" fmla="*/ 1378125 h 1911211"/>
              <a:gd name="connsiteX4" fmla="*/ 1859654 w 2317970"/>
              <a:gd name="connsiteY4" fmla="*/ 1378125 h 1911211"/>
              <a:gd name="connsiteX5" fmla="*/ 1859654 w 2317970"/>
              <a:gd name="connsiteY5" fmla="*/ 420768 h 1911211"/>
              <a:gd name="connsiteX6" fmla="*/ 1719231 w 2317970"/>
              <a:gd name="connsiteY6" fmla="*/ 420768 h 1911211"/>
              <a:gd name="connsiteX7" fmla="*/ 1719231 w 2317970"/>
              <a:gd name="connsiteY7" fmla="*/ 1911211 h 1911211"/>
              <a:gd name="connsiteX8" fmla="*/ 598740 w 2317970"/>
              <a:gd name="connsiteY8" fmla="*/ 1911211 h 1911211"/>
              <a:gd name="connsiteX9" fmla="*/ 598740 w 2317970"/>
              <a:gd name="connsiteY9" fmla="*/ 420768 h 1911211"/>
              <a:gd name="connsiteX10" fmla="*/ 458317 w 2317970"/>
              <a:gd name="connsiteY10" fmla="*/ 420768 h 1911211"/>
              <a:gd name="connsiteX11" fmla="*/ 458317 w 2317970"/>
              <a:gd name="connsiteY11" fmla="*/ 1378125 h 1911211"/>
              <a:gd name="connsiteX12" fmla="*/ 0 w 2317970"/>
              <a:gd name="connsiteY12" fmla="*/ 1378125 h 1911211"/>
              <a:gd name="connsiteX13" fmla="*/ 0 w 2317970"/>
              <a:gd name="connsiteY13" fmla="*/ 461175 h 1911211"/>
              <a:gd name="connsiteX14" fmla="*/ 457564 w 2317970"/>
              <a:gd name="connsiteY14" fmla="*/ 0 h 191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17970" h="1911211">
                <a:moveTo>
                  <a:pt x="457564" y="0"/>
                </a:moveTo>
                <a:lnTo>
                  <a:pt x="1860406" y="0"/>
                </a:lnTo>
                <a:cubicBezTo>
                  <a:pt x="2113111" y="0"/>
                  <a:pt x="2317970" y="206476"/>
                  <a:pt x="2317970" y="461175"/>
                </a:cubicBezTo>
                <a:lnTo>
                  <a:pt x="2317970" y="1378125"/>
                </a:lnTo>
                <a:lnTo>
                  <a:pt x="1859654" y="1378125"/>
                </a:lnTo>
                <a:lnTo>
                  <a:pt x="1859654" y="420768"/>
                </a:lnTo>
                <a:lnTo>
                  <a:pt x="1719231" y="420768"/>
                </a:lnTo>
                <a:lnTo>
                  <a:pt x="1719231" y="1911211"/>
                </a:lnTo>
                <a:lnTo>
                  <a:pt x="598740" y="1911211"/>
                </a:lnTo>
                <a:lnTo>
                  <a:pt x="598740" y="420768"/>
                </a:lnTo>
                <a:lnTo>
                  <a:pt x="458317" y="420768"/>
                </a:lnTo>
                <a:lnTo>
                  <a:pt x="458317" y="1378125"/>
                </a:lnTo>
                <a:lnTo>
                  <a:pt x="0" y="1378125"/>
                </a:lnTo>
                <a:lnTo>
                  <a:pt x="0" y="461175"/>
                </a:lnTo>
                <a:cubicBezTo>
                  <a:pt x="0" y="206476"/>
                  <a:pt x="204859" y="0"/>
                  <a:pt x="457564" y="0"/>
                </a:cubicBezTo>
                <a:close/>
              </a:path>
            </a:pathLst>
          </a:cu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5633103" y="4386445"/>
            <a:ext cx="482820" cy="2100134"/>
          </a:xfrm>
          <a:prstGeom prst="roundRect">
            <a:avLst>
              <a:gd name="adj" fmla="val 0"/>
            </a:avLst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6287644" y="4386445"/>
            <a:ext cx="461934" cy="2100134"/>
          </a:xfrm>
          <a:prstGeom prst="roundRect">
            <a:avLst>
              <a:gd name="adj" fmla="val 0"/>
            </a:avLst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026834" y="3208206"/>
            <a:ext cx="470172" cy="1752153"/>
          </a:xfrm>
          <a:prstGeom prst="roundRect">
            <a:avLst>
              <a:gd name="adj" fmla="val 50000"/>
            </a:avLst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543569" y="1798645"/>
            <a:ext cx="1209675" cy="1209675"/>
          </a:xfrm>
          <a:prstGeom prst="ellipse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874632" y="3208205"/>
            <a:ext cx="470172" cy="1752153"/>
          </a:xfrm>
          <a:prstGeom prst="roundRect">
            <a:avLst>
              <a:gd name="adj" fmla="val 50000"/>
            </a:avLst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8891" y="1188496"/>
            <a:ext cx="2650016" cy="5340494"/>
            <a:chOff x="1246374" y="1188249"/>
            <a:chExt cx="2326208" cy="4687934"/>
          </a:xfrm>
          <a:solidFill>
            <a:srgbClr val="5C4434"/>
          </a:solidFill>
        </p:grpSpPr>
        <p:sp>
          <p:nvSpPr>
            <p:cNvPr id="31" name="任意多边形 30"/>
            <p:cNvSpPr/>
            <p:nvPr/>
          </p:nvSpPr>
          <p:spPr>
            <a:xfrm>
              <a:off x="1246374" y="2397924"/>
              <a:ext cx="2317970" cy="1911211"/>
            </a:xfrm>
            <a:custGeom>
              <a:avLst/>
              <a:gdLst>
                <a:gd name="connsiteX0" fmla="*/ 457564 w 2317970"/>
                <a:gd name="connsiteY0" fmla="*/ 0 h 1911211"/>
                <a:gd name="connsiteX1" fmla="*/ 1860406 w 2317970"/>
                <a:gd name="connsiteY1" fmla="*/ 0 h 1911211"/>
                <a:gd name="connsiteX2" fmla="*/ 2317970 w 2317970"/>
                <a:gd name="connsiteY2" fmla="*/ 461175 h 1911211"/>
                <a:gd name="connsiteX3" fmla="*/ 2317970 w 2317970"/>
                <a:gd name="connsiteY3" fmla="*/ 1378125 h 1911211"/>
                <a:gd name="connsiteX4" fmla="*/ 1859654 w 2317970"/>
                <a:gd name="connsiteY4" fmla="*/ 1378125 h 1911211"/>
                <a:gd name="connsiteX5" fmla="*/ 1859654 w 2317970"/>
                <a:gd name="connsiteY5" fmla="*/ 420768 h 1911211"/>
                <a:gd name="connsiteX6" fmla="*/ 1719231 w 2317970"/>
                <a:gd name="connsiteY6" fmla="*/ 420768 h 1911211"/>
                <a:gd name="connsiteX7" fmla="*/ 1719231 w 2317970"/>
                <a:gd name="connsiteY7" fmla="*/ 1911211 h 1911211"/>
                <a:gd name="connsiteX8" fmla="*/ 598740 w 2317970"/>
                <a:gd name="connsiteY8" fmla="*/ 1911211 h 1911211"/>
                <a:gd name="connsiteX9" fmla="*/ 598740 w 2317970"/>
                <a:gd name="connsiteY9" fmla="*/ 420768 h 1911211"/>
                <a:gd name="connsiteX10" fmla="*/ 458317 w 2317970"/>
                <a:gd name="connsiteY10" fmla="*/ 420768 h 1911211"/>
                <a:gd name="connsiteX11" fmla="*/ 458317 w 2317970"/>
                <a:gd name="connsiteY11" fmla="*/ 1378125 h 1911211"/>
                <a:gd name="connsiteX12" fmla="*/ 0 w 2317970"/>
                <a:gd name="connsiteY12" fmla="*/ 1378125 h 1911211"/>
                <a:gd name="connsiteX13" fmla="*/ 0 w 2317970"/>
                <a:gd name="connsiteY13" fmla="*/ 461175 h 1911211"/>
                <a:gd name="connsiteX14" fmla="*/ 457564 w 2317970"/>
                <a:gd name="connsiteY14" fmla="*/ 0 h 191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7970" h="1911211">
                  <a:moveTo>
                    <a:pt x="457564" y="0"/>
                  </a:moveTo>
                  <a:lnTo>
                    <a:pt x="1860406" y="0"/>
                  </a:lnTo>
                  <a:cubicBezTo>
                    <a:pt x="2113111" y="0"/>
                    <a:pt x="2317970" y="206476"/>
                    <a:pt x="2317970" y="461175"/>
                  </a:cubicBezTo>
                  <a:lnTo>
                    <a:pt x="2317970" y="1378125"/>
                  </a:lnTo>
                  <a:lnTo>
                    <a:pt x="1859654" y="1378125"/>
                  </a:lnTo>
                  <a:lnTo>
                    <a:pt x="1859654" y="420768"/>
                  </a:lnTo>
                  <a:lnTo>
                    <a:pt x="1719231" y="420768"/>
                  </a:lnTo>
                  <a:lnTo>
                    <a:pt x="1719231" y="1911211"/>
                  </a:lnTo>
                  <a:lnTo>
                    <a:pt x="598740" y="1911211"/>
                  </a:lnTo>
                  <a:lnTo>
                    <a:pt x="598740" y="420768"/>
                  </a:lnTo>
                  <a:lnTo>
                    <a:pt x="458317" y="420768"/>
                  </a:lnTo>
                  <a:lnTo>
                    <a:pt x="458317" y="1378125"/>
                  </a:lnTo>
                  <a:lnTo>
                    <a:pt x="0" y="1378125"/>
                  </a:lnTo>
                  <a:lnTo>
                    <a:pt x="0" y="461175"/>
                  </a:lnTo>
                  <a:cubicBezTo>
                    <a:pt x="0" y="206476"/>
                    <a:pt x="204859" y="0"/>
                    <a:pt x="45756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1859051" y="3776049"/>
              <a:ext cx="476412" cy="21001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507184" y="3776049"/>
              <a:ext cx="461934" cy="21001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246374" y="2397923"/>
              <a:ext cx="470172" cy="1752153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763109" y="1188249"/>
              <a:ext cx="1209675" cy="12096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136630" y="1921707"/>
              <a:ext cx="435389" cy="4353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102410" y="2397923"/>
              <a:ext cx="470172" cy="1752153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04489" y="2478237"/>
            <a:ext cx="1983953" cy="4012407"/>
            <a:chOff x="8628809" y="1147422"/>
            <a:chExt cx="2317970" cy="4687934"/>
          </a:xfrm>
          <a:solidFill>
            <a:srgbClr val="5C4434"/>
          </a:solidFill>
        </p:grpSpPr>
        <p:sp>
          <p:nvSpPr>
            <p:cNvPr id="39" name="任意多边形 38"/>
            <p:cNvSpPr/>
            <p:nvPr/>
          </p:nvSpPr>
          <p:spPr>
            <a:xfrm>
              <a:off x="8628809" y="2357097"/>
              <a:ext cx="2317970" cy="1911211"/>
            </a:xfrm>
            <a:custGeom>
              <a:avLst/>
              <a:gdLst>
                <a:gd name="connsiteX0" fmla="*/ 457564 w 2317970"/>
                <a:gd name="connsiteY0" fmla="*/ 0 h 1911211"/>
                <a:gd name="connsiteX1" fmla="*/ 1860406 w 2317970"/>
                <a:gd name="connsiteY1" fmla="*/ 0 h 1911211"/>
                <a:gd name="connsiteX2" fmla="*/ 2317970 w 2317970"/>
                <a:gd name="connsiteY2" fmla="*/ 461175 h 1911211"/>
                <a:gd name="connsiteX3" fmla="*/ 2317970 w 2317970"/>
                <a:gd name="connsiteY3" fmla="*/ 1378125 h 1911211"/>
                <a:gd name="connsiteX4" fmla="*/ 1859654 w 2317970"/>
                <a:gd name="connsiteY4" fmla="*/ 1378125 h 1911211"/>
                <a:gd name="connsiteX5" fmla="*/ 1859654 w 2317970"/>
                <a:gd name="connsiteY5" fmla="*/ 420768 h 1911211"/>
                <a:gd name="connsiteX6" fmla="*/ 1719231 w 2317970"/>
                <a:gd name="connsiteY6" fmla="*/ 420768 h 1911211"/>
                <a:gd name="connsiteX7" fmla="*/ 1719231 w 2317970"/>
                <a:gd name="connsiteY7" fmla="*/ 1911211 h 1911211"/>
                <a:gd name="connsiteX8" fmla="*/ 598740 w 2317970"/>
                <a:gd name="connsiteY8" fmla="*/ 1911211 h 1911211"/>
                <a:gd name="connsiteX9" fmla="*/ 598740 w 2317970"/>
                <a:gd name="connsiteY9" fmla="*/ 420768 h 1911211"/>
                <a:gd name="connsiteX10" fmla="*/ 458317 w 2317970"/>
                <a:gd name="connsiteY10" fmla="*/ 420768 h 1911211"/>
                <a:gd name="connsiteX11" fmla="*/ 458317 w 2317970"/>
                <a:gd name="connsiteY11" fmla="*/ 1378125 h 1911211"/>
                <a:gd name="connsiteX12" fmla="*/ 0 w 2317970"/>
                <a:gd name="connsiteY12" fmla="*/ 1378125 h 1911211"/>
                <a:gd name="connsiteX13" fmla="*/ 0 w 2317970"/>
                <a:gd name="connsiteY13" fmla="*/ 461175 h 1911211"/>
                <a:gd name="connsiteX14" fmla="*/ 457564 w 2317970"/>
                <a:gd name="connsiteY14" fmla="*/ 0 h 191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7970" h="1911211">
                  <a:moveTo>
                    <a:pt x="457564" y="0"/>
                  </a:moveTo>
                  <a:lnTo>
                    <a:pt x="1860406" y="0"/>
                  </a:lnTo>
                  <a:cubicBezTo>
                    <a:pt x="2113111" y="0"/>
                    <a:pt x="2317970" y="206476"/>
                    <a:pt x="2317970" y="461175"/>
                  </a:cubicBezTo>
                  <a:lnTo>
                    <a:pt x="2317970" y="1378125"/>
                  </a:lnTo>
                  <a:lnTo>
                    <a:pt x="1859654" y="1378125"/>
                  </a:lnTo>
                  <a:lnTo>
                    <a:pt x="1859654" y="420768"/>
                  </a:lnTo>
                  <a:lnTo>
                    <a:pt x="1719231" y="420768"/>
                  </a:lnTo>
                  <a:lnTo>
                    <a:pt x="1719231" y="1911211"/>
                  </a:lnTo>
                  <a:lnTo>
                    <a:pt x="598740" y="1911211"/>
                  </a:lnTo>
                  <a:lnTo>
                    <a:pt x="598740" y="420768"/>
                  </a:lnTo>
                  <a:lnTo>
                    <a:pt x="458317" y="420768"/>
                  </a:lnTo>
                  <a:lnTo>
                    <a:pt x="458317" y="1378125"/>
                  </a:lnTo>
                  <a:lnTo>
                    <a:pt x="0" y="1378125"/>
                  </a:lnTo>
                  <a:lnTo>
                    <a:pt x="0" y="461175"/>
                  </a:lnTo>
                  <a:cubicBezTo>
                    <a:pt x="0" y="206476"/>
                    <a:pt x="204859" y="0"/>
                    <a:pt x="45756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9224035" y="3735222"/>
              <a:ext cx="482820" cy="210013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9889619" y="3735222"/>
              <a:ext cx="461934" cy="210013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8628809" y="2556983"/>
              <a:ext cx="470172" cy="17521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145544" y="1147422"/>
              <a:ext cx="1209675" cy="12096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519065" y="1880880"/>
              <a:ext cx="435389" cy="4353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0476607" y="2556982"/>
              <a:ext cx="470172" cy="17521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40479" y="189639"/>
            <a:ext cx="11400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D03B"/>
                </a:solidFill>
                <a:latin typeface="Impact" panose="020B0806030902050204" pitchFamily="34" charset="0"/>
              </a:rPr>
              <a:t>A</a:t>
            </a:r>
            <a:r>
              <a:rPr lang="en-US" altLang="zh-CN" sz="2800" dirty="0">
                <a:solidFill>
                  <a:srgbClr val="FFD03B"/>
                </a:solidFill>
                <a:latin typeface="Impact" panose="020B0806030902050204" pitchFamily="34" charset="0"/>
              </a:rPr>
              <a:t>fter</a:t>
            </a:r>
          </a:p>
        </p:txBody>
      </p:sp>
      <p:sp>
        <p:nvSpPr>
          <p:cNvPr id="4" name="矩形 3"/>
          <p:cNvSpPr/>
          <p:nvPr/>
        </p:nvSpPr>
        <p:spPr>
          <a:xfrm>
            <a:off x="2264699" y="189639"/>
            <a:ext cx="660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D03B"/>
                </a:solidFill>
                <a:latin typeface="Impact" panose="020B0806030902050204" pitchFamily="34" charset="0"/>
              </a:rPr>
              <a:t>70</a:t>
            </a:r>
            <a:endParaRPr lang="zh-CN" altLang="en-US" sz="4000" dirty="0">
              <a:solidFill>
                <a:srgbClr val="FFD03B"/>
              </a:solidFill>
              <a:latin typeface="Impact" panose="020B080603090205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649883" y="603529"/>
            <a:ext cx="10903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5C4434"/>
                </a:solidFill>
                <a:latin typeface="Impact" panose="020B0806030902050204" pitchFamily="34" charset="0"/>
              </a:rPr>
              <a:t>80</a:t>
            </a:r>
            <a:endParaRPr lang="zh-CN" altLang="en-US" sz="6600" dirty="0">
              <a:solidFill>
                <a:srgbClr val="5C4434"/>
              </a:solidFill>
              <a:latin typeface="Impact" panose="020B080603090205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254265" y="1480875"/>
            <a:ext cx="11400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D03B"/>
                </a:solidFill>
                <a:latin typeface="Impact" panose="020B0806030902050204" pitchFamily="34" charset="0"/>
              </a:rPr>
              <a:t>A</a:t>
            </a:r>
            <a:r>
              <a:rPr lang="en-US" altLang="zh-CN" sz="2800" dirty="0">
                <a:solidFill>
                  <a:srgbClr val="FFD03B"/>
                </a:solidFill>
                <a:latin typeface="Impact" panose="020B0806030902050204" pitchFamily="34" charset="0"/>
              </a:rPr>
              <a:t>fter</a:t>
            </a:r>
          </a:p>
        </p:txBody>
      </p:sp>
      <p:sp>
        <p:nvSpPr>
          <p:cNvPr id="67" name="矩形 66"/>
          <p:cNvSpPr/>
          <p:nvPr/>
        </p:nvSpPr>
        <p:spPr>
          <a:xfrm>
            <a:off x="9678485" y="1480875"/>
            <a:ext cx="7344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D03B"/>
                </a:solidFill>
                <a:latin typeface="Impact" panose="020B0806030902050204" pitchFamily="34" charset="0"/>
              </a:rPr>
              <a:t>80</a:t>
            </a:r>
            <a:endParaRPr lang="zh-CN" altLang="en-US" sz="4000" dirty="0">
              <a:solidFill>
                <a:srgbClr val="FFD03B"/>
              </a:solidFill>
              <a:latin typeface="Impact" panose="020B0806030902050204" pitchFamily="34" charset="0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794467" y="2035351"/>
            <a:ext cx="238125" cy="238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268681" y="2035350"/>
            <a:ext cx="238125" cy="238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6368918" y="2059578"/>
            <a:ext cx="123105" cy="123105"/>
          </a:xfrm>
          <a:prstGeom prst="ellipse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空心弧 75"/>
          <p:cNvSpPr/>
          <p:nvPr/>
        </p:nvSpPr>
        <p:spPr>
          <a:xfrm rot="441254">
            <a:off x="6275587" y="1645556"/>
            <a:ext cx="247650" cy="119063"/>
          </a:xfrm>
          <a:prstGeom prst="blockArc">
            <a:avLst/>
          </a:prstGeom>
          <a:solidFill>
            <a:srgbClr val="5C4434"/>
          </a:solidFill>
          <a:ln>
            <a:solidFill>
              <a:srgbClr val="5C4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6046163" y="2711407"/>
            <a:ext cx="170073" cy="1546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905177" y="2065411"/>
            <a:ext cx="123105" cy="123105"/>
          </a:xfrm>
          <a:prstGeom prst="ellipse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空心弧 81"/>
          <p:cNvSpPr/>
          <p:nvPr/>
        </p:nvSpPr>
        <p:spPr>
          <a:xfrm rot="20807813">
            <a:off x="5905605" y="1648622"/>
            <a:ext cx="247650" cy="119063"/>
          </a:xfrm>
          <a:prstGeom prst="blockArc">
            <a:avLst/>
          </a:prstGeom>
          <a:solidFill>
            <a:srgbClr val="5C4434"/>
          </a:solidFill>
          <a:ln>
            <a:solidFill>
              <a:srgbClr val="5C4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0" y="6419850"/>
            <a:ext cx="12192000" cy="438150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flipV="1">
            <a:off x="5491651" y="-13330"/>
            <a:ext cx="1257927" cy="492576"/>
          </a:xfrm>
          <a:prstGeom prst="triangle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flipV="1">
            <a:off x="1752105" y="0"/>
            <a:ext cx="803102" cy="314477"/>
          </a:xfrm>
          <a:prstGeom prst="triangl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flipV="1">
            <a:off x="9462893" y="-13140"/>
            <a:ext cx="803102" cy="314477"/>
          </a:xfrm>
          <a:prstGeom prst="triangl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58333E-6 -1.85185E-6 L -0.00691 -1.85185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58333E-6 3.7037E-6 L -0.0069 3.703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25E-6 -0.00231 L -0.00781 -0.00324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4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0833E-6 -0.00232 L -0.00781 -0.003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5" grpId="1" animBg="1"/>
      <p:bldP spid="76" grpId="0" animBg="1"/>
      <p:bldP spid="76" grpId="1" animBg="1"/>
      <p:bldP spid="81" grpId="0" animBg="1"/>
      <p:bldP spid="81" grpId="1" animBg="1"/>
      <p:bldP spid="82" grpId="0" animBg="1"/>
      <p:bldP spid="8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组合 176"/>
          <p:cNvGrpSpPr/>
          <p:nvPr/>
        </p:nvGrpSpPr>
        <p:grpSpPr>
          <a:xfrm>
            <a:off x="7481772" y="1636218"/>
            <a:ext cx="1127824" cy="2280945"/>
            <a:chOff x="12006219" y="1573555"/>
            <a:chExt cx="1127824" cy="2280945"/>
          </a:xfrm>
          <a:solidFill>
            <a:srgbClr val="FFD03B"/>
          </a:solidFill>
        </p:grpSpPr>
        <p:sp>
          <p:nvSpPr>
            <p:cNvPr id="176" name="任意多边形 175"/>
            <p:cNvSpPr/>
            <p:nvPr/>
          </p:nvSpPr>
          <p:spPr>
            <a:xfrm>
              <a:off x="12006219" y="2162130"/>
              <a:ext cx="1127824" cy="929912"/>
            </a:xfrm>
            <a:custGeom>
              <a:avLst/>
              <a:gdLst>
                <a:gd name="connsiteX0" fmla="*/ 222631 w 1127824"/>
                <a:gd name="connsiteY0" fmla="*/ 0 h 929912"/>
                <a:gd name="connsiteX1" fmla="*/ 905193 w 1127824"/>
                <a:gd name="connsiteY1" fmla="*/ 0 h 929912"/>
                <a:gd name="connsiteX2" fmla="*/ 1127824 w 1127824"/>
                <a:gd name="connsiteY2" fmla="*/ 224388 h 929912"/>
                <a:gd name="connsiteX3" fmla="*/ 1127824 w 1127824"/>
                <a:gd name="connsiteY3" fmla="*/ 231996 h 929912"/>
                <a:gd name="connsiteX4" fmla="*/ 904827 w 1127824"/>
                <a:gd name="connsiteY4" fmla="*/ 231996 h 929912"/>
                <a:gd name="connsiteX5" fmla="*/ 904827 w 1127824"/>
                <a:gd name="connsiteY5" fmla="*/ 204728 h 929912"/>
                <a:gd name="connsiteX6" fmla="*/ 836503 w 1127824"/>
                <a:gd name="connsiteY6" fmla="*/ 204728 h 929912"/>
                <a:gd name="connsiteX7" fmla="*/ 836503 w 1127824"/>
                <a:gd name="connsiteY7" fmla="*/ 929912 h 929912"/>
                <a:gd name="connsiteX8" fmla="*/ 291321 w 1127824"/>
                <a:gd name="connsiteY8" fmla="*/ 929912 h 929912"/>
                <a:gd name="connsiteX9" fmla="*/ 291321 w 1127824"/>
                <a:gd name="connsiteY9" fmla="*/ 204728 h 929912"/>
                <a:gd name="connsiteX10" fmla="*/ 222997 w 1127824"/>
                <a:gd name="connsiteY10" fmla="*/ 204728 h 929912"/>
                <a:gd name="connsiteX11" fmla="*/ 222997 w 1127824"/>
                <a:gd name="connsiteY11" fmla="*/ 239601 h 929912"/>
                <a:gd name="connsiteX12" fmla="*/ 0 w 1127824"/>
                <a:gd name="connsiteY12" fmla="*/ 239601 h 929912"/>
                <a:gd name="connsiteX13" fmla="*/ 0 w 1127824"/>
                <a:gd name="connsiteY13" fmla="*/ 224388 h 929912"/>
                <a:gd name="connsiteX14" fmla="*/ 222631 w 1127824"/>
                <a:gd name="connsiteY14" fmla="*/ 0 h 92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7824" h="929912">
                  <a:moveTo>
                    <a:pt x="222631" y="0"/>
                  </a:moveTo>
                  <a:lnTo>
                    <a:pt x="905193" y="0"/>
                  </a:lnTo>
                  <a:cubicBezTo>
                    <a:pt x="1028148" y="0"/>
                    <a:pt x="1127824" y="100462"/>
                    <a:pt x="1127824" y="224388"/>
                  </a:cubicBezTo>
                  <a:lnTo>
                    <a:pt x="1127824" y="231996"/>
                  </a:lnTo>
                  <a:lnTo>
                    <a:pt x="904827" y="231996"/>
                  </a:lnTo>
                  <a:lnTo>
                    <a:pt x="904827" y="204728"/>
                  </a:lnTo>
                  <a:lnTo>
                    <a:pt x="836503" y="204728"/>
                  </a:lnTo>
                  <a:lnTo>
                    <a:pt x="836503" y="929912"/>
                  </a:lnTo>
                  <a:lnTo>
                    <a:pt x="291321" y="929912"/>
                  </a:lnTo>
                  <a:lnTo>
                    <a:pt x="291321" y="204728"/>
                  </a:lnTo>
                  <a:lnTo>
                    <a:pt x="222997" y="204728"/>
                  </a:lnTo>
                  <a:lnTo>
                    <a:pt x="222997" y="239601"/>
                  </a:lnTo>
                  <a:lnTo>
                    <a:pt x="0" y="239601"/>
                  </a:lnTo>
                  <a:lnTo>
                    <a:pt x="0" y="224388"/>
                  </a:lnTo>
                  <a:cubicBezTo>
                    <a:pt x="0" y="100462"/>
                    <a:pt x="99676" y="0"/>
                    <a:pt x="2226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8" name="圆角矩形 167"/>
            <p:cNvSpPr/>
            <p:nvPr/>
          </p:nvSpPr>
          <p:spPr>
            <a:xfrm>
              <a:off x="12294937" y="2832666"/>
              <a:ext cx="234919" cy="10218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圆角矩形 168"/>
            <p:cNvSpPr/>
            <p:nvPr/>
          </p:nvSpPr>
          <p:spPr>
            <a:xfrm>
              <a:off x="12619675" y="2832666"/>
              <a:ext cx="224757" cy="10218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圆角矩形 169"/>
            <p:cNvSpPr/>
            <p:nvPr/>
          </p:nvSpPr>
          <p:spPr>
            <a:xfrm>
              <a:off x="12006219" y="1642066"/>
              <a:ext cx="228765" cy="8525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>
              <a:off x="12257640" y="1573555"/>
              <a:ext cx="588576" cy="5885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圆角矩形 171"/>
            <p:cNvSpPr/>
            <p:nvPr/>
          </p:nvSpPr>
          <p:spPr>
            <a:xfrm>
              <a:off x="12905278" y="1602419"/>
              <a:ext cx="228765" cy="8525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8" name="任意多边形 177"/>
          <p:cNvSpPr/>
          <p:nvPr/>
        </p:nvSpPr>
        <p:spPr>
          <a:xfrm>
            <a:off x="5828194" y="544366"/>
            <a:ext cx="4413671" cy="5875484"/>
          </a:xfrm>
          <a:custGeom>
            <a:avLst/>
            <a:gdLst>
              <a:gd name="connsiteX0" fmla="*/ 889699 w 4413671"/>
              <a:gd name="connsiteY0" fmla="*/ 566405 h 5875484"/>
              <a:gd name="connsiteX1" fmla="*/ 889699 w 4413671"/>
              <a:gd name="connsiteY1" fmla="*/ 1857365 h 5875484"/>
              <a:gd name="connsiteX2" fmla="*/ 3448816 w 4413671"/>
              <a:gd name="connsiteY2" fmla="*/ 1857365 h 5875484"/>
              <a:gd name="connsiteX3" fmla="*/ 3448816 w 4413671"/>
              <a:gd name="connsiteY3" fmla="*/ 566405 h 5875484"/>
              <a:gd name="connsiteX4" fmla="*/ 0 w 4413671"/>
              <a:gd name="connsiteY4" fmla="*/ 0 h 5875484"/>
              <a:gd name="connsiteX5" fmla="*/ 4413671 w 4413671"/>
              <a:gd name="connsiteY5" fmla="*/ 0 h 5875484"/>
              <a:gd name="connsiteX6" fmla="*/ 4413671 w 4413671"/>
              <a:gd name="connsiteY6" fmla="*/ 5875484 h 5875484"/>
              <a:gd name="connsiteX7" fmla="*/ 0 w 4413671"/>
              <a:gd name="connsiteY7" fmla="*/ 5875484 h 587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3671" h="5875484">
                <a:moveTo>
                  <a:pt x="889699" y="566405"/>
                </a:moveTo>
                <a:lnTo>
                  <a:pt x="889699" y="1857365"/>
                </a:lnTo>
                <a:lnTo>
                  <a:pt x="3448816" y="1857365"/>
                </a:lnTo>
                <a:lnTo>
                  <a:pt x="3448816" y="566405"/>
                </a:lnTo>
                <a:close/>
                <a:moveTo>
                  <a:pt x="0" y="0"/>
                </a:moveTo>
                <a:lnTo>
                  <a:pt x="4413671" y="0"/>
                </a:lnTo>
                <a:lnTo>
                  <a:pt x="4413671" y="5875484"/>
                </a:lnTo>
                <a:lnTo>
                  <a:pt x="0" y="5875484"/>
                </a:lnTo>
                <a:close/>
              </a:path>
            </a:pathLst>
          </a:cu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云形标注 34"/>
          <p:cNvSpPr/>
          <p:nvPr/>
        </p:nvSpPr>
        <p:spPr>
          <a:xfrm>
            <a:off x="773943" y="130508"/>
            <a:ext cx="3102931" cy="2514600"/>
          </a:xfrm>
          <a:prstGeom prst="cloudCallout">
            <a:avLst>
              <a:gd name="adj1" fmla="val -30110"/>
              <a:gd name="adj2" fmla="val 7908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2716" y="3614928"/>
            <a:ext cx="1127824" cy="2280945"/>
            <a:chOff x="4962056" y="1147422"/>
            <a:chExt cx="2317970" cy="4687934"/>
          </a:xfrm>
          <a:solidFill>
            <a:srgbClr val="5C4434"/>
          </a:solidFill>
        </p:grpSpPr>
        <p:sp>
          <p:nvSpPr>
            <p:cNvPr id="4" name="任意多边形 3"/>
            <p:cNvSpPr/>
            <p:nvPr/>
          </p:nvSpPr>
          <p:spPr>
            <a:xfrm>
              <a:off x="4962056" y="2357097"/>
              <a:ext cx="2317970" cy="1911211"/>
            </a:xfrm>
            <a:custGeom>
              <a:avLst/>
              <a:gdLst>
                <a:gd name="connsiteX0" fmla="*/ 457564 w 2317970"/>
                <a:gd name="connsiteY0" fmla="*/ 0 h 1911211"/>
                <a:gd name="connsiteX1" fmla="*/ 1860406 w 2317970"/>
                <a:gd name="connsiteY1" fmla="*/ 0 h 1911211"/>
                <a:gd name="connsiteX2" fmla="*/ 2317970 w 2317970"/>
                <a:gd name="connsiteY2" fmla="*/ 461175 h 1911211"/>
                <a:gd name="connsiteX3" fmla="*/ 2317970 w 2317970"/>
                <a:gd name="connsiteY3" fmla="*/ 1378125 h 1911211"/>
                <a:gd name="connsiteX4" fmla="*/ 1859654 w 2317970"/>
                <a:gd name="connsiteY4" fmla="*/ 1378125 h 1911211"/>
                <a:gd name="connsiteX5" fmla="*/ 1859654 w 2317970"/>
                <a:gd name="connsiteY5" fmla="*/ 420768 h 1911211"/>
                <a:gd name="connsiteX6" fmla="*/ 1719231 w 2317970"/>
                <a:gd name="connsiteY6" fmla="*/ 420768 h 1911211"/>
                <a:gd name="connsiteX7" fmla="*/ 1719231 w 2317970"/>
                <a:gd name="connsiteY7" fmla="*/ 1911211 h 1911211"/>
                <a:gd name="connsiteX8" fmla="*/ 598740 w 2317970"/>
                <a:gd name="connsiteY8" fmla="*/ 1911211 h 1911211"/>
                <a:gd name="connsiteX9" fmla="*/ 598740 w 2317970"/>
                <a:gd name="connsiteY9" fmla="*/ 420768 h 1911211"/>
                <a:gd name="connsiteX10" fmla="*/ 458317 w 2317970"/>
                <a:gd name="connsiteY10" fmla="*/ 420768 h 1911211"/>
                <a:gd name="connsiteX11" fmla="*/ 458317 w 2317970"/>
                <a:gd name="connsiteY11" fmla="*/ 1378125 h 1911211"/>
                <a:gd name="connsiteX12" fmla="*/ 0 w 2317970"/>
                <a:gd name="connsiteY12" fmla="*/ 1378125 h 1911211"/>
                <a:gd name="connsiteX13" fmla="*/ 0 w 2317970"/>
                <a:gd name="connsiteY13" fmla="*/ 461175 h 1911211"/>
                <a:gd name="connsiteX14" fmla="*/ 457564 w 2317970"/>
                <a:gd name="connsiteY14" fmla="*/ 0 h 191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7970" h="1911211">
                  <a:moveTo>
                    <a:pt x="457564" y="0"/>
                  </a:moveTo>
                  <a:lnTo>
                    <a:pt x="1860406" y="0"/>
                  </a:lnTo>
                  <a:cubicBezTo>
                    <a:pt x="2113111" y="0"/>
                    <a:pt x="2317970" y="206476"/>
                    <a:pt x="2317970" y="461175"/>
                  </a:cubicBezTo>
                  <a:lnTo>
                    <a:pt x="2317970" y="1378125"/>
                  </a:lnTo>
                  <a:lnTo>
                    <a:pt x="1859654" y="1378125"/>
                  </a:lnTo>
                  <a:lnTo>
                    <a:pt x="1859654" y="420768"/>
                  </a:lnTo>
                  <a:lnTo>
                    <a:pt x="1719231" y="420768"/>
                  </a:lnTo>
                  <a:lnTo>
                    <a:pt x="1719231" y="1911211"/>
                  </a:lnTo>
                  <a:lnTo>
                    <a:pt x="598740" y="1911211"/>
                  </a:lnTo>
                  <a:lnTo>
                    <a:pt x="598740" y="420768"/>
                  </a:lnTo>
                  <a:lnTo>
                    <a:pt x="458317" y="420768"/>
                  </a:lnTo>
                  <a:lnTo>
                    <a:pt x="458317" y="1378125"/>
                  </a:lnTo>
                  <a:lnTo>
                    <a:pt x="0" y="1378125"/>
                  </a:lnTo>
                  <a:lnTo>
                    <a:pt x="0" y="461175"/>
                  </a:lnTo>
                  <a:cubicBezTo>
                    <a:pt x="0" y="206476"/>
                    <a:pt x="204859" y="0"/>
                    <a:pt x="45756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555446" y="3735222"/>
              <a:ext cx="482820" cy="21001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222866" y="3735222"/>
              <a:ext cx="461934" cy="21001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962056" y="2556983"/>
              <a:ext cx="470172" cy="17521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478791" y="1147422"/>
              <a:ext cx="1209675" cy="12096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09854" y="2556982"/>
              <a:ext cx="470172" cy="17521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5895873"/>
            <a:ext cx="12192000" cy="962127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95297" y="593333"/>
            <a:ext cx="1670349" cy="670929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43705" y="999204"/>
            <a:ext cx="913696" cy="1048500"/>
            <a:chOff x="-687161" y="378479"/>
            <a:chExt cx="1432693" cy="1644068"/>
          </a:xfrm>
          <a:solidFill>
            <a:srgbClr val="5C4434"/>
          </a:solidFill>
        </p:grpSpPr>
        <p:sp>
          <p:nvSpPr>
            <p:cNvPr id="28" name="矩形 27"/>
            <p:cNvSpPr/>
            <p:nvPr/>
          </p:nvSpPr>
          <p:spPr>
            <a:xfrm rot="18829653">
              <a:off x="278697" y="866684"/>
              <a:ext cx="88795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-687161" y="378479"/>
              <a:ext cx="883404" cy="8834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-574564" y="1261883"/>
              <a:ext cx="578068" cy="76066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3255281">
              <a:off x="41762" y="859542"/>
              <a:ext cx="277447" cy="90466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867454" y="460442"/>
            <a:ext cx="16962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D03B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</a:t>
            </a:r>
            <a:r>
              <a:rPr lang="en-US" altLang="zh-CN" sz="3200" dirty="0">
                <a:solidFill>
                  <a:srgbClr val="E7E6E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eacher</a:t>
            </a:r>
            <a:endParaRPr lang="zh-CN" altLang="en-US" sz="4400" dirty="0">
              <a:solidFill>
                <a:srgbClr val="E7E6E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287308" y="62146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7E6E6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我要当老师</a:t>
            </a:r>
            <a:endParaRPr lang="zh-CN" altLang="en-US" sz="2400" dirty="0">
              <a:solidFill>
                <a:srgbClr val="E7E6E6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6752743" y="3237595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rgbClr val="FFD03B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逃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963997" y="885522"/>
            <a:ext cx="2082824" cy="2352073"/>
            <a:chOff x="6934200" y="902679"/>
            <a:chExt cx="2082824" cy="2352073"/>
          </a:xfrm>
          <a:solidFill>
            <a:srgbClr val="5C4434"/>
          </a:solidFill>
        </p:grpSpPr>
        <p:sp>
          <p:nvSpPr>
            <p:cNvPr id="138" name="矩形 137"/>
            <p:cNvSpPr/>
            <p:nvPr/>
          </p:nvSpPr>
          <p:spPr>
            <a:xfrm rot="16200000" flipV="1">
              <a:off x="5908599" y="1936648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 rot="16200000" flipV="1">
              <a:off x="6112309" y="1936647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 rot="16200000" flipV="1">
              <a:off x="6316019" y="1936647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 rot="16200000" flipV="1">
              <a:off x="6519729" y="1928280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 rot="16200000" flipV="1">
              <a:off x="6723439" y="1928280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 rot="16200000" flipV="1">
              <a:off x="6927149" y="1947330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 rot="16200000" flipV="1">
              <a:off x="7130859" y="1977256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 rot="16200000" flipV="1">
              <a:off x="7334569" y="1977256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 rot="16200000" flipV="1">
              <a:off x="7538279" y="1977256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 rot="16200000" flipV="1">
              <a:off x="7741990" y="1977256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 rot="16200000" flipV="1">
              <a:off x="7945704" y="1977256"/>
              <a:ext cx="2096921" cy="45719"/>
            </a:xfrm>
            <a:prstGeom prst="rect">
              <a:avLst/>
            </a:prstGeom>
            <a:grpFill/>
            <a:ln>
              <a:solidFill>
                <a:srgbClr val="5C4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032466" y="2331422"/>
              <a:ext cx="1797287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rgbClr val="FFD03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D</a:t>
              </a:r>
              <a:r>
                <a:rPr lang="en-US" altLang="zh-CN" sz="4400" dirty="0">
                  <a:solidFill>
                    <a:srgbClr val="E7E6E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octor</a:t>
              </a:r>
              <a:endParaRPr lang="zh-CN" altLang="en-US" sz="4400" dirty="0">
                <a:solidFill>
                  <a:srgbClr val="E7E6E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>
              <a:off x="7551328" y="2412813"/>
              <a:ext cx="12105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E7E6E6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我不要学医</a:t>
              </a:r>
              <a:endParaRPr lang="zh-CN" altLang="en-US" sz="2400" dirty="0">
                <a:solidFill>
                  <a:srgbClr val="E7E6E6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235205" y="60829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D03B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医科大学</a:t>
            </a:r>
          </a:p>
        </p:txBody>
      </p:sp>
    </p:spTree>
    <p:extLst>
      <p:ext uri="{BB962C8B-B14F-4D97-AF65-F5344CB8AC3E}">
        <p14:creationId xmlns:p14="http://schemas.microsoft.com/office/powerpoint/2010/main" val="244283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  <p:bldP spid="35" grpId="0" animBg="1"/>
      <p:bldP spid="27" grpId="0" animBg="1"/>
      <p:bldP spid="25" grpId="0"/>
      <p:bldP spid="137" grpId="0"/>
      <p:bldP spid="179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2716" y="3614928"/>
            <a:ext cx="1127824" cy="2280945"/>
            <a:chOff x="4962056" y="1147422"/>
            <a:chExt cx="2317970" cy="4687934"/>
          </a:xfrm>
          <a:solidFill>
            <a:srgbClr val="5C4434"/>
          </a:solidFill>
        </p:grpSpPr>
        <p:sp>
          <p:nvSpPr>
            <p:cNvPr id="38" name="任意多边形 37"/>
            <p:cNvSpPr/>
            <p:nvPr/>
          </p:nvSpPr>
          <p:spPr>
            <a:xfrm>
              <a:off x="4962056" y="2357097"/>
              <a:ext cx="2317970" cy="1911211"/>
            </a:xfrm>
            <a:custGeom>
              <a:avLst/>
              <a:gdLst>
                <a:gd name="connsiteX0" fmla="*/ 457564 w 2317970"/>
                <a:gd name="connsiteY0" fmla="*/ 0 h 1911211"/>
                <a:gd name="connsiteX1" fmla="*/ 1860406 w 2317970"/>
                <a:gd name="connsiteY1" fmla="*/ 0 h 1911211"/>
                <a:gd name="connsiteX2" fmla="*/ 2317970 w 2317970"/>
                <a:gd name="connsiteY2" fmla="*/ 461175 h 1911211"/>
                <a:gd name="connsiteX3" fmla="*/ 2317970 w 2317970"/>
                <a:gd name="connsiteY3" fmla="*/ 1378125 h 1911211"/>
                <a:gd name="connsiteX4" fmla="*/ 1859654 w 2317970"/>
                <a:gd name="connsiteY4" fmla="*/ 1378125 h 1911211"/>
                <a:gd name="connsiteX5" fmla="*/ 1859654 w 2317970"/>
                <a:gd name="connsiteY5" fmla="*/ 420768 h 1911211"/>
                <a:gd name="connsiteX6" fmla="*/ 1719231 w 2317970"/>
                <a:gd name="connsiteY6" fmla="*/ 420768 h 1911211"/>
                <a:gd name="connsiteX7" fmla="*/ 1719231 w 2317970"/>
                <a:gd name="connsiteY7" fmla="*/ 1911211 h 1911211"/>
                <a:gd name="connsiteX8" fmla="*/ 598740 w 2317970"/>
                <a:gd name="connsiteY8" fmla="*/ 1911211 h 1911211"/>
                <a:gd name="connsiteX9" fmla="*/ 598740 w 2317970"/>
                <a:gd name="connsiteY9" fmla="*/ 420768 h 1911211"/>
                <a:gd name="connsiteX10" fmla="*/ 458317 w 2317970"/>
                <a:gd name="connsiteY10" fmla="*/ 420768 h 1911211"/>
                <a:gd name="connsiteX11" fmla="*/ 458317 w 2317970"/>
                <a:gd name="connsiteY11" fmla="*/ 1378125 h 1911211"/>
                <a:gd name="connsiteX12" fmla="*/ 0 w 2317970"/>
                <a:gd name="connsiteY12" fmla="*/ 1378125 h 1911211"/>
                <a:gd name="connsiteX13" fmla="*/ 0 w 2317970"/>
                <a:gd name="connsiteY13" fmla="*/ 461175 h 1911211"/>
                <a:gd name="connsiteX14" fmla="*/ 457564 w 2317970"/>
                <a:gd name="connsiteY14" fmla="*/ 0 h 191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7970" h="1911211">
                  <a:moveTo>
                    <a:pt x="457564" y="0"/>
                  </a:moveTo>
                  <a:lnTo>
                    <a:pt x="1860406" y="0"/>
                  </a:lnTo>
                  <a:cubicBezTo>
                    <a:pt x="2113111" y="0"/>
                    <a:pt x="2317970" y="206476"/>
                    <a:pt x="2317970" y="461175"/>
                  </a:cubicBezTo>
                  <a:lnTo>
                    <a:pt x="2317970" y="1378125"/>
                  </a:lnTo>
                  <a:lnTo>
                    <a:pt x="1859654" y="1378125"/>
                  </a:lnTo>
                  <a:lnTo>
                    <a:pt x="1859654" y="420768"/>
                  </a:lnTo>
                  <a:lnTo>
                    <a:pt x="1719231" y="420768"/>
                  </a:lnTo>
                  <a:lnTo>
                    <a:pt x="1719231" y="1911211"/>
                  </a:lnTo>
                  <a:lnTo>
                    <a:pt x="598740" y="1911211"/>
                  </a:lnTo>
                  <a:lnTo>
                    <a:pt x="598740" y="420768"/>
                  </a:lnTo>
                  <a:lnTo>
                    <a:pt x="458317" y="420768"/>
                  </a:lnTo>
                  <a:lnTo>
                    <a:pt x="458317" y="1378125"/>
                  </a:lnTo>
                  <a:lnTo>
                    <a:pt x="0" y="1378125"/>
                  </a:lnTo>
                  <a:lnTo>
                    <a:pt x="0" y="461175"/>
                  </a:lnTo>
                  <a:cubicBezTo>
                    <a:pt x="0" y="206476"/>
                    <a:pt x="204859" y="0"/>
                    <a:pt x="45756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5555446" y="3735222"/>
              <a:ext cx="482820" cy="21001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6222866" y="3735222"/>
              <a:ext cx="461934" cy="21001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4962056" y="2556983"/>
              <a:ext cx="470172" cy="17521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478791" y="1147422"/>
              <a:ext cx="1209675" cy="12096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6809854" y="2556982"/>
              <a:ext cx="470172" cy="17521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0" y="5895873"/>
            <a:ext cx="12192000" cy="962127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2527" y="2335280"/>
            <a:ext cx="130875" cy="130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3943" y="130508"/>
            <a:ext cx="3102931" cy="2514600"/>
            <a:chOff x="773943" y="130508"/>
            <a:chExt cx="3102931" cy="2514600"/>
          </a:xfrm>
          <a:solidFill>
            <a:srgbClr val="5C4434"/>
          </a:solidFill>
        </p:grpSpPr>
        <p:sp>
          <p:nvSpPr>
            <p:cNvPr id="87" name="云形标注 86"/>
            <p:cNvSpPr/>
            <p:nvPr/>
          </p:nvSpPr>
          <p:spPr>
            <a:xfrm>
              <a:off x="773943" y="130508"/>
              <a:ext cx="3102931" cy="2514600"/>
            </a:xfrm>
            <a:prstGeom prst="cloudCallout">
              <a:avLst>
                <a:gd name="adj1" fmla="val -30110"/>
                <a:gd name="adj2" fmla="val 79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214862" y="578654"/>
              <a:ext cx="2333297" cy="1481958"/>
            </a:xfrm>
            <a:custGeom>
              <a:avLst/>
              <a:gdLst>
                <a:gd name="connsiteX0" fmla="*/ 0 w 2333297"/>
                <a:gd name="connsiteY0" fmla="*/ 903890 h 1481958"/>
                <a:gd name="connsiteX1" fmla="*/ 525517 w 2333297"/>
                <a:gd name="connsiteY1" fmla="*/ 903890 h 1481958"/>
                <a:gd name="connsiteX2" fmla="*/ 630621 w 2333297"/>
                <a:gd name="connsiteY2" fmla="*/ 0 h 1481958"/>
                <a:gd name="connsiteX3" fmla="*/ 746235 w 2333297"/>
                <a:gd name="connsiteY3" fmla="*/ 1481958 h 1481958"/>
                <a:gd name="connsiteX4" fmla="*/ 861848 w 2333297"/>
                <a:gd name="connsiteY4" fmla="*/ 851338 h 1481958"/>
                <a:gd name="connsiteX5" fmla="*/ 1114097 w 2333297"/>
                <a:gd name="connsiteY5" fmla="*/ 851338 h 1481958"/>
                <a:gd name="connsiteX6" fmla="*/ 1114097 w 2333297"/>
                <a:gd name="connsiteY6" fmla="*/ 588579 h 1481958"/>
                <a:gd name="connsiteX7" fmla="*/ 1114097 w 2333297"/>
                <a:gd name="connsiteY7" fmla="*/ 851338 h 1481958"/>
                <a:gd name="connsiteX8" fmla="*/ 1313793 w 2333297"/>
                <a:gd name="connsiteY8" fmla="*/ 851338 h 1481958"/>
                <a:gd name="connsiteX9" fmla="*/ 1481959 w 2333297"/>
                <a:gd name="connsiteY9" fmla="*/ 52552 h 1481958"/>
                <a:gd name="connsiteX10" fmla="*/ 1566041 w 2333297"/>
                <a:gd name="connsiteY10" fmla="*/ 1387365 h 1481958"/>
                <a:gd name="connsiteX11" fmla="*/ 1671145 w 2333297"/>
                <a:gd name="connsiteY11" fmla="*/ 798786 h 1481958"/>
                <a:gd name="connsiteX12" fmla="*/ 2333297 w 2333297"/>
                <a:gd name="connsiteY12" fmla="*/ 798786 h 148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297" h="1481958">
                  <a:moveTo>
                    <a:pt x="0" y="903890"/>
                  </a:moveTo>
                  <a:lnTo>
                    <a:pt x="525517" y="903890"/>
                  </a:lnTo>
                  <a:lnTo>
                    <a:pt x="630621" y="0"/>
                  </a:lnTo>
                  <a:lnTo>
                    <a:pt x="746235" y="1481958"/>
                  </a:lnTo>
                  <a:lnTo>
                    <a:pt x="861848" y="851338"/>
                  </a:lnTo>
                  <a:lnTo>
                    <a:pt x="1114097" y="851338"/>
                  </a:lnTo>
                  <a:lnTo>
                    <a:pt x="1114097" y="588579"/>
                  </a:lnTo>
                  <a:lnTo>
                    <a:pt x="1114097" y="851338"/>
                  </a:lnTo>
                  <a:lnTo>
                    <a:pt x="1313793" y="851338"/>
                  </a:lnTo>
                  <a:lnTo>
                    <a:pt x="1481959" y="52552"/>
                  </a:lnTo>
                  <a:lnTo>
                    <a:pt x="1566041" y="1387365"/>
                  </a:lnTo>
                  <a:lnTo>
                    <a:pt x="1671145" y="798786"/>
                  </a:lnTo>
                  <a:lnTo>
                    <a:pt x="2333297" y="798786"/>
                  </a:lnTo>
                </a:path>
              </a:pathLst>
            </a:custGeom>
            <a:grpFill/>
            <a:ln w="38100">
              <a:solidFill>
                <a:srgbClr val="FFD0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81772" y="1636218"/>
            <a:ext cx="1127824" cy="2280945"/>
            <a:chOff x="12006219" y="1573555"/>
            <a:chExt cx="1127824" cy="2280945"/>
          </a:xfrm>
          <a:solidFill>
            <a:srgbClr val="FFD03B"/>
          </a:solidFill>
        </p:grpSpPr>
        <p:sp>
          <p:nvSpPr>
            <p:cNvPr id="43" name="任意多边形 42"/>
            <p:cNvSpPr/>
            <p:nvPr/>
          </p:nvSpPr>
          <p:spPr>
            <a:xfrm>
              <a:off x="12006219" y="2162130"/>
              <a:ext cx="1127824" cy="929912"/>
            </a:xfrm>
            <a:custGeom>
              <a:avLst/>
              <a:gdLst>
                <a:gd name="connsiteX0" fmla="*/ 222631 w 1127824"/>
                <a:gd name="connsiteY0" fmla="*/ 0 h 929912"/>
                <a:gd name="connsiteX1" fmla="*/ 905193 w 1127824"/>
                <a:gd name="connsiteY1" fmla="*/ 0 h 929912"/>
                <a:gd name="connsiteX2" fmla="*/ 1127824 w 1127824"/>
                <a:gd name="connsiteY2" fmla="*/ 224388 h 929912"/>
                <a:gd name="connsiteX3" fmla="*/ 1127824 w 1127824"/>
                <a:gd name="connsiteY3" fmla="*/ 231996 h 929912"/>
                <a:gd name="connsiteX4" fmla="*/ 904827 w 1127824"/>
                <a:gd name="connsiteY4" fmla="*/ 231996 h 929912"/>
                <a:gd name="connsiteX5" fmla="*/ 904827 w 1127824"/>
                <a:gd name="connsiteY5" fmla="*/ 204728 h 929912"/>
                <a:gd name="connsiteX6" fmla="*/ 836503 w 1127824"/>
                <a:gd name="connsiteY6" fmla="*/ 204728 h 929912"/>
                <a:gd name="connsiteX7" fmla="*/ 836503 w 1127824"/>
                <a:gd name="connsiteY7" fmla="*/ 929912 h 929912"/>
                <a:gd name="connsiteX8" fmla="*/ 291321 w 1127824"/>
                <a:gd name="connsiteY8" fmla="*/ 929912 h 929912"/>
                <a:gd name="connsiteX9" fmla="*/ 291321 w 1127824"/>
                <a:gd name="connsiteY9" fmla="*/ 204728 h 929912"/>
                <a:gd name="connsiteX10" fmla="*/ 222997 w 1127824"/>
                <a:gd name="connsiteY10" fmla="*/ 204728 h 929912"/>
                <a:gd name="connsiteX11" fmla="*/ 222997 w 1127824"/>
                <a:gd name="connsiteY11" fmla="*/ 239601 h 929912"/>
                <a:gd name="connsiteX12" fmla="*/ 0 w 1127824"/>
                <a:gd name="connsiteY12" fmla="*/ 239601 h 929912"/>
                <a:gd name="connsiteX13" fmla="*/ 0 w 1127824"/>
                <a:gd name="connsiteY13" fmla="*/ 224388 h 929912"/>
                <a:gd name="connsiteX14" fmla="*/ 222631 w 1127824"/>
                <a:gd name="connsiteY14" fmla="*/ 0 h 92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7824" h="929912">
                  <a:moveTo>
                    <a:pt x="222631" y="0"/>
                  </a:moveTo>
                  <a:lnTo>
                    <a:pt x="905193" y="0"/>
                  </a:lnTo>
                  <a:cubicBezTo>
                    <a:pt x="1028148" y="0"/>
                    <a:pt x="1127824" y="100462"/>
                    <a:pt x="1127824" y="224388"/>
                  </a:cubicBezTo>
                  <a:lnTo>
                    <a:pt x="1127824" y="231996"/>
                  </a:lnTo>
                  <a:lnTo>
                    <a:pt x="904827" y="231996"/>
                  </a:lnTo>
                  <a:lnTo>
                    <a:pt x="904827" y="204728"/>
                  </a:lnTo>
                  <a:lnTo>
                    <a:pt x="836503" y="204728"/>
                  </a:lnTo>
                  <a:lnTo>
                    <a:pt x="836503" y="929912"/>
                  </a:lnTo>
                  <a:lnTo>
                    <a:pt x="291321" y="929912"/>
                  </a:lnTo>
                  <a:lnTo>
                    <a:pt x="291321" y="204728"/>
                  </a:lnTo>
                  <a:lnTo>
                    <a:pt x="222997" y="204728"/>
                  </a:lnTo>
                  <a:lnTo>
                    <a:pt x="222997" y="239601"/>
                  </a:lnTo>
                  <a:lnTo>
                    <a:pt x="0" y="239601"/>
                  </a:lnTo>
                  <a:lnTo>
                    <a:pt x="0" y="224388"/>
                  </a:lnTo>
                  <a:cubicBezTo>
                    <a:pt x="0" y="100462"/>
                    <a:pt x="99676" y="0"/>
                    <a:pt x="2226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2294937" y="2832666"/>
              <a:ext cx="234919" cy="10218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619675" y="2832666"/>
              <a:ext cx="224757" cy="1021834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2006219" y="1642066"/>
              <a:ext cx="228765" cy="8525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2257640" y="1573555"/>
              <a:ext cx="588576" cy="5885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2905278" y="1602419"/>
              <a:ext cx="228765" cy="8525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5828194" y="544366"/>
            <a:ext cx="4413671" cy="5875484"/>
          </a:xfrm>
          <a:custGeom>
            <a:avLst/>
            <a:gdLst>
              <a:gd name="connsiteX0" fmla="*/ 889699 w 4413671"/>
              <a:gd name="connsiteY0" fmla="*/ 566405 h 5875484"/>
              <a:gd name="connsiteX1" fmla="*/ 889699 w 4413671"/>
              <a:gd name="connsiteY1" fmla="*/ 1857365 h 5875484"/>
              <a:gd name="connsiteX2" fmla="*/ 3448816 w 4413671"/>
              <a:gd name="connsiteY2" fmla="*/ 1857365 h 5875484"/>
              <a:gd name="connsiteX3" fmla="*/ 3448816 w 4413671"/>
              <a:gd name="connsiteY3" fmla="*/ 566405 h 5875484"/>
              <a:gd name="connsiteX4" fmla="*/ 0 w 4413671"/>
              <a:gd name="connsiteY4" fmla="*/ 0 h 5875484"/>
              <a:gd name="connsiteX5" fmla="*/ 4413671 w 4413671"/>
              <a:gd name="connsiteY5" fmla="*/ 0 h 5875484"/>
              <a:gd name="connsiteX6" fmla="*/ 4413671 w 4413671"/>
              <a:gd name="connsiteY6" fmla="*/ 5875484 h 5875484"/>
              <a:gd name="connsiteX7" fmla="*/ 0 w 4413671"/>
              <a:gd name="connsiteY7" fmla="*/ 5875484 h 587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3671" h="5875484">
                <a:moveTo>
                  <a:pt x="889699" y="566405"/>
                </a:moveTo>
                <a:lnTo>
                  <a:pt x="889699" y="1857365"/>
                </a:lnTo>
                <a:lnTo>
                  <a:pt x="3448816" y="1857365"/>
                </a:lnTo>
                <a:lnTo>
                  <a:pt x="3448816" y="566405"/>
                </a:lnTo>
                <a:close/>
                <a:moveTo>
                  <a:pt x="0" y="0"/>
                </a:moveTo>
                <a:lnTo>
                  <a:pt x="4413671" y="0"/>
                </a:lnTo>
                <a:lnTo>
                  <a:pt x="4413671" y="5875484"/>
                </a:lnTo>
                <a:lnTo>
                  <a:pt x="0" y="5875484"/>
                </a:lnTo>
                <a:close/>
              </a:path>
            </a:pathLst>
          </a:cu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963997" y="885522"/>
            <a:ext cx="2250886" cy="2675881"/>
            <a:chOff x="6934200" y="902679"/>
            <a:chExt cx="2250886" cy="2675881"/>
          </a:xfrm>
          <a:solidFill>
            <a:srgbClr val="5C4434"/>
          </a:solidFill>
        </p:grpSpPr>
        <p:sp>
          <p:nvSpPr>
            <p:cNvPr id="51" name="矩形 50"/>
            <p:cNvSpPr/>
            <p:nvPr/>
          </p:nvSpPr>
          <p:spPr>
            <a:xfrm rot="16200000" flipV="1">
              <a:off x="5908599" y="1936648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16200000" flipV="1">
              <a:off x="6112309" y="1936647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16200000" flipV="1">
              <a:off x="6316019" y="1936647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6200000" flipV="1">
              <a:off x="6519729" y="1928280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6200000" flipV="1">
              <a:off x="6723439" y="1928280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6200000" flipV="1">
              <a:off x="6927149" y="1947330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16200000" flipV="1">
              <a:off x="7130859" y="1977256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rot="16200000" flipV="1">
              <a:off x="7334569" y="1977256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rot="16200000" flipV="1">
              <a:off x="7538279" y="1977256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rot="16200000" flipV="1">
              <a:off x="7741990" y="1977256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rot="16200000" flipV="1">
              <a:off x="7945704" y="1977256"/>
              <a:ext cx="209692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046359" y="2501342"/>
              <a:ext cx="2138727" cy="107721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FFD03B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</a:t>
              </a:r>
              <a:r>
                <a:rPr lang="en-US" altLang="zh-CN" sz="2800" dirty="0">
                  <a:solidFill>
                    <a:srgbClr val="E7E6E6"/>
                  </a:solidFill>
                  <a:latin typeface="Impact" panose="020B0806030902050204" pitchFamily="34" charset="0"/>
                </a:rPr>
                <a:t>sychologist</a:t>
              </a:r>
              <a:endParaRPr lang="zh-CN" altLang="en-US" sz="2800" dirty="0">
                <a:solidFill>
                  <a:srgbClr val="E7E6E6"/>
                </a:solidFill>
                <a:latin typeface="Impact" panose="020B0806030902050204" pitchFamily="34" charset="0"/>
              </a:endParaRPr>
            </a:p>
            <a:p>
              <a:endParaRPr lang="zh-CN" altLang="en-US" sz="2800" dirty="0">
                <a:solidFill>
                  <a:srgbClr val="E7E6E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7340313" y="2427327"/>
              <a:ext cx="182614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E7E6E6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我不要当心理医生</a:t>
              </a:r>
              <a:endParaRPr lang="zh-CN" altLang="en-US" sz="2400" dirty="0">
                <a:solidFill>
                  <a:srgbClr val="E7E6E6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7377509" y="60828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D03B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精神科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6839282" y="3091015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rgbClr val="FFD03B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逃</a:t>
            </a:r>
          </a:p>
        </p:txBody>
      </p:sp>
    </p:spTree>
    <p:extLst>
      <p:ext uri="{BB962C8B-B14F-4D97-AF65-F5344CB8AC3E}">
        <p14:creationId xmlns:p14="http://schemas.microsoft.com/office/powerpoint/2010/main" val="190491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89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57578" y="317245"/>
            <a:ext cx="5999108" cy="3265382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58055" y="1633077"/>
            <a:ext cx="3130048" cy="3591846"/>
            <a:chOff x="-687161" y="378479"/>
            <a:chExt cx="1432693" cy="1644068"/>
          </a:xfrm>
          <a:solidFill>
            <a:srgbClr val="5C4434"/>
          </a:solidFill>
        </p:grpSpPr>
        <p:sp>
          <p:nvSpPr>
            <p:cNvPr id="6" name="矩形 5"/>
            <p:cNvSpPr/>
            <p:nvPr/>
          </p:nvSpPr>
          <p:spPr>
            <a:xfrm rot="18829653">
              <a:off x="278697" y="866684"/>
              <a:ext cx="887951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-687161" y="378479"/>
              <a:ext cx="883404" cy="8834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-574564" y="1261883"/>
              <a:ext cx="578068" cy="76066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3255281">
              <a:off x="41762" y="859542"/>
              <a:ext cx="277447" cy="90466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690837" y="930000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E7E6E6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我要做</a:t>
            </a:r>
            <a:r>
              <a:rPr lang="zh-CN" altLang="en-US" sz="8000" dirty="0">
                <a:solidFill>
                  <a:srgbClr val="FFD03B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培训</a:t>
            </a:r>
            <a:endParaRPr lang="zh-CN" altLang="en-US" sz="11500" dirty="0">
              <a:solidFill>
                <a:srgbClr val="FFD03B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5167923"/>
            <a:ext cx="12192000" cy="1690078"/>
          </a:xfrm>
          <a:prstGeom prst="rect">
            <a:avLst/>
          </a:pr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577309" y="4312937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20" name="椭圆 19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15050" y="4560114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25" name="椭圆 24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79951" y="4222194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28" name="椭圆 27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284873" y="4552367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31" name="椭圆 30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54296" y="4156060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34" name="椭圆 33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02436" y="4580475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37" name="椭圆 36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75806" y="4157429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40" name="椭圆 39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526586" y="4552367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43" name="椭圆 42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096016" y="4154220"/>
            <a:ext cx="596808" cy="1320400"/>
            <a:chOff x="5577309" y="4312937"/>
            <a:chExt cx="596808" cy="1320400"/>
          </a:xfrm>
          <a:solidFill>
            <a:srgbClr val="5C4434"/>
          </a:solidFill>
        </p:grpSpPr>
        <p:sp>
          <p:nvSpPr>
            <p:cNvPr id="46" name="椭圆 45"/>
            <p:cNvSpPr/>
            <p:nvPr/>
          </p:nvSpPr>
          <p:spPr>
            <a:xfrm>
              <a:off x="5612583" y="4312937"/>
              <a:ext cx="561534" cy="561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577309" y="4848013"/>
              <a:ext cx="596808" cy="785324"/>
            </a:xfrm>
            <a:custGeom>
              <a:avLst/>
              <a:gdLst>
                <a:gd name="connsiteX0" fmla="*/ 550646 w 1247103"/>
                <a:gd name="connsiteY0" fmla="*/ 0 h 760664"/>
                <a:gd name="connsiteX1" fmla="*/ 696457 w 1247103"/>
                <a:gd name="connsiteY1" fmla="*/ 0 h 760664"/>
                <a:gd name="connsiteX2" fmla="*/ 1247103 w 1247103"/>
                <a:gd name="connsiteY2" fmla="*/ 550646 h 760664"/>
                <a:gd name="connsiteX3" fmla="*/ 1247103 w 1247103"/>
                <a:gd name="connsiteY3" fmla="*/ 760664 h 760664"/>
                <a:gd name="connsiteX4" fmla="*/ 0 w 1247103"/>
                <a:gd name="connsiteY4" fmla="*/ 760664 h 760664"/>
                <a:gd name="connsiteX5" fmla="*/ 0 w 1247103"/>
                <a:gd name="connsiteY5" fmla="*/ 550646 h 760664"/>
                <a:gd name="connsiteX6" fmla="*/ 550646 w 1247103"/>
                <a:gd name="connsiteY6" fmla="*/ 0 h 7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103" h="760664">
                  <a:moveTo>
                    <a:pt x="550646" y="0"/>
                  </a:moveTo>
                  <a:lnTo>
                    <a:pt x="696457" y="0"/>
                  </a:lnTo>
                  <a:cubicBezTo>
                    <a:pt x="1000570" y="0"/>
                    <a:pt x="1247103" y="246533"/>
                    <a:pt x="1247103" y="550646"/>
                  </a:cubicBezTo>
                  <a:lnTo>
                    <a:pt x="1247103" y="760664"/>
                  </a:lnTo>
                  <a:lnTo>
                    <a:pt x="0" y="760664"/>
                  </a:lnTo>
                  <a:lnTo>
                    <a:pt x="0" y="550646"/>
                  </a:lnTo>
                  <a:cubicBezTo>
                    <a:pt x="0" y="246533"/>
                    <a:pt x="246533" y="0"/>
                    <a:pt x="550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5957232" y="2057351"/>
            <a:ext cx="4735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D03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I want to </a:t>
            </a:r>
            <a:r>
              <a:rPr lang="en-US" altLang="zh-CN" sz="3200" dirty="0">
                <a:solidFill>
                  <a:srgbClr val="E7E6E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do the training</a:t>
            </a:r>
            <a:endParaRPr lang="zh-CN" altLang="en-US" sz="3200" dirty="0">
              <a:solidFill>
                <a:srgbClr val="E7E6E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3975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098800" y="4096657"/>
            <a:ext cx="6883400" cy="1689100"/>
          </a:xfrm>
          <a:custGeom>
            <a:avLst/>
            <a:gdLst>
              <a:gd name="connsiteX0" fmla="*/ 0 w 7086600"/>
              <a:gd name="connsiteY0" fmla="*/ 190500 h 1485900"/>
              <a:gd name="connsiteX1" fmla="*/ 7086600 w 7086600"/>
              <a:gd name="connsiteY1" fmla="*/ 0 h 1485900"/>
              <a:gd name="connsiteX2" fmla="*/ 6515100 w 7086600"/>
              <a:gd name="connsiteY2" fmla="*/ 1371600 h 1485900"/>
              <a:gd name="connsiteX3" fmla="*/ 495300 w 7086600"/>
              <a:gd name="connsiteY3" fmla="*/ 1485900 h 1485900"/>
              <a:gd name="connsiteX4" fmla="*/ 0 w 7086600"/>
              <a:gd name="connsiteY4" fmla="*/ 190500 h 1485900"/>
              <a:gd name="connsiteX0" fmla="*/ 0 w 6883400"/>
              <a:gd name="connsiteY0" fmla="*/ 0 h 1542143"/>
              <a:gd name="connsiteX1" fmla="*/ 6883400 w 6883400"/>
              <a:gd name="connsiteY1" fmla="*/ 56243 h 1542143"/>
              <a:gd name="connsiteX2" fmla="*/ 6311900 w 6883400"/>
              <a:gd name="connsiteY2" fmla="*/ 1427843 h 1542143"/>
              <a:gd name="connsiteX3" fmla="*/ 292100 w 6883400"/>
              <a:gd name="connsiteY3" fmla="*/ 1542143 h 1542143"/>
              <a:gd name="connsiteX4" fmla="*/ 0 w 6883400"/>
              <a:gd name="connsiteY4" fmla="*/ 0 h 1542143"/>
              <a:gd name="connsiteX0" fmla="*/ 0 w 6883400"/>
              <a:gd name="connsiteY0" fmla="*/ 0 h 1689100"/>
              <a:gd name="connsiteX1" fmla="*/ 6883400 w 6883400"/>
              <a:gd name="connsiteY1" fmla="*/ 56243 h 1689100"/>
              <a:gd name="connsiteX2" fmla="*/ 6486072 w 6883400"/>
              <a:gd name="connsiteY2" fmla="*/ 1689100 h 1689100"/>
              <a:gd name="connsiteX3" fmla="*/ 292100 w 6883400"/>
              <a:gd name="connsiteY3" fmla="*/ 1542143 h 1689100"/>
              <a:gd name="connsiteX4" fmla="*/ 0 w 6883400"/>
              <a:gd name="connsiteY4" fmla="*/ 0 h 1689100"/>
              <a:gd name="connsiteX0" fmla="*/ 0 w 6883400"/>
              <a:gd name="connsiteY0" fmla="*/ 0 h 1689100"/>
              <a:gd name="connsiteX1" fmla="*/ 6883400 w 6883400"/>
              <a:gd name="connsiteY1" fmla="*/ 56243 h 1689100"/>
              <a:gd name="connsiteX2" fmla="*/ 6486072 w 6883400"/>
              <a:gd name="connsiteY2" fmla="*/ 1689100 h 1689100"/>
              <a:gd name="connsiteX3" fmla="*/ 248557 w 6883400"/>
              <a:gd name="connsiteY3" fmla="*/ 1367972 h 1689100"/>
              <a:gd name="connsiteX4" fmla="*/ 0 w 6883400"/>
              <a:gd name="connsiteY4" fmla="*/ 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3400" h="1689100">
                <a:moveTo>
                  <a:pt x="0" y="0"/>
                </a:moveTo>
                <a:lnTo>
                  <a:pt x="6883400" y="56243"/>
                </a:lnTo>
                <a:lnTo>
                  <a:pt x="6486072" y="1689100"/>
                </a:lnTo>
                <a:lnTo>
                  <a:pt x="248557" y="1367972"/>
                </a:lnTo>
                <a:lnTo>
                  <a:pt x="0" y="0"/>
                </a:lnTo>
                <a:close/>
              </a:path>
            </a:pathLst>
          </a:cu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21" t="6817" r="56776" b="21732"/>
          <a:stretch/>
        </p:blipFill>
        <p:spPr>
          <a:xfrm>
            <a:off x="4877649" y="398720"/>
            <a:ext cx="3072551" cy="35277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62043" y="4406936"/>
            <a:ext cx="7976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2</a:t>
            </a:r>
            <a:r>
              <a:rPr lang="zh-CN" altLang="en-US" sz="5400" b="1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年医生</a:t>
            </a:r>
            <a:r>
              <a:rPr lang="en-US" altLang="zh-CN" sz="5400" b="1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+12</a:t>
            </a:r>
            <a:r>
              <a:rPr lang="zh-CN" altLang="en-US" sz="5400" b="1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年培训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4610100" y="3829050"/>
            <a:ext cx="476250" cy="571500"/>
          </a:xfrm>
          <a:custGeom>
            <a:avLst/>
            <a:gdLst>
              <a:gd name="connsiteX0" fmla="*/ 57150 w 476250"/>
              <a:gd name="connsiteY0" fmla="*/ 476250 h 571500"/>
              <a:gd name="connsiteX1" fmla="*/ 438150 w 476250"/>
              <a:gd name="connsiteY1" fmla="*/ 0 h 571500"/>
              <a:gd name="connsiteX2" fmla="*/ 476250 w 476250"/>
              <a:gd name="connsiteY2" fmla="*/ 571500 h 571500"/>
              <a:gd name="connsiteX3" fmla="*/ 0 w 476250"/>
              <a:gd name="connsiteY3" fmla="*/ 476250 h 571500"/>
              <a:gd name="connsiteX4" fmla="*/ 171450 w 476250"/>
              <a:gd name="connsiteY4" fmla="*/ 533400 h 571500"/>
              <a:gd name="connsiteX5" fmla="*/ 57150 w 476250"/>
              <a:gd name="connsiteY5" fmla="*/ 47625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250" h="571500">
                <a:moveTo>
                  <a:pt x="57150" y="476250"/>
                </a:moveTo>
                <a:lnTo>
                  <a:pt x="438150" y="0"/>
                </a:lnTo>
                <a:lnTo>
                  <a:pt x="476250" y="571500"/>
                </a:lnTo>
                <a:lnTo>
                  <a:pt x="0" y="476250"/>
                </a:lnTo>
                <a:lnTo>
                  <a:pt x="171450" y="533400"/>
                </a:lnTo>
                <a:lnTo>
                  <a:pt x="57150" y="476250"/>
                </a:lnTo>
                <a:close/>
              </a:path>
            </a:pathLst>
          </a:custGeom>
          <a:solidFill>
            <a:srgbClr val="5C4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0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999783" y="625490"/>
            <a:ext cx="1338393" cy="1338393"/>
          </a:xfrm>
          <a:prstGeom prst="ellips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21810" y="621161"/>
            <a:ext cx="1338393" cy="1338393"/>
          </a:xfrm>
          <a:prstGeom prst="ellips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76" t="6527" r="-6443" b="12352"/>
          <a:stretch/>
        </p:blipFill>
        <p:spPr>
          <a:xfrm>
            <a:off x="8381311" y="2114880"/>
            <a:ext cx="1363269" cy="1363269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>
            <a:off x="4799017" y="3466317"/>
            <a:ext cx="1848202" cy="437078"/>
          </a:xfrm>
          <a:custGeom>
            <a:avLst/>
            <a:gdLst>
              <a:gd name="connsiteX0" fmla="*/ 674256 w 1348512"/>
              <a:gd name="connsiteY0" fmla="*/ 0 h 710834"/>
              <a:gd name="connsiteX1" fmla="*/ 1348512 w 1348512"/>
              <a:gd name="connsiteY1" fmla="*/ 674256 h 710834"/>
              <a:gd name="connsiteX2" fmla="*/ 1348512 w 1348512"/>
              <a:gd name="connsiteY2" fmla="*/ 710834 h 710834"/>
              <a:gd name="connsiteX3" fmla="*/ 0 w 1348512"/>
              <a:gd name="connsiteY3" fmla="*/ 710834 h 710834"/>
              <a:gd name="connsiteX4" fmla="*/ 0 w 1348512"/>
              <a:gd name="connsiteY4" fmla="*/ 674256 h 710834"/>
              <a:gd name="connsiteX5" fmla="*/ 674256 w 1348512"/>
              <a:gd name="connsiteY5" fmla="*/ 0 h 7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8512" h="710834">
                <a:moveTo>
                  <a:pt x="674256" y="0"/>
                </a:moveTo>
                <a:cubicBezTo>
                  <a:pt x="1046637" y="0"/>
                  <a:pt x="1348512" y="301875"/>
                  <a:pt x="1348512" y="674256"/>
                </a:cubicBezTo>
                <a:lnTo>
                  <a:pt x="1348512" y="710834"/>
                </a:lnTo>
                <a:lnTo>
                  <a:pt x="0" y="710834"/>
                </a:lnTo>
                <a:lnTo>
                  <a:pt x="0" y="674256"/>
                </a:lnTo>
                <a:cubicBezTo>
                  <a:pt x="0" y="301875"/>
                  <a:pt x="301875" y="0"/>
                  <a:pt x="674256" y="0"/>
                </a:cubicBezTo>
                <a:close/>
              </a:path>
            </a:pathLst>
          </a:cu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59918" y="3833711"/>
            <a:ext cx="1113900" cy="119608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59918" y="5029796"/>
            <a:ext cx="502548" cy="141834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76712" y="5029796"/>
            <a:ext cx="497106" cy="141834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99017" y="3868553"/>
            <a:ext cx="338397" cy="119608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8922097">
            <a:off x="6618261" y="3590414"/>
            <a:ext cx="338397" cy="119608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8165631" y="3466317"/>
            <a:ext cx="1848202" cy="437078"/>
          </a:xfrm>
          <a:custGeom>
            <a:avLst/>
            <a:gdLst>
              <a:gd name="connsiteX0" fmla="*/ 674256 w 1348512"/>
              <a:gd name="connsiteY0" fmla="*/ 0 h 710834"/>
              <a:gd name="connsiteX1" fmla="*/ 1348512 w 1348512"/>
              <a:gd name="connsiteY1" fmla="*/ 674256 h 710834"/>
              <a:gd name="connsiteX2" fmla="*/ 1348512 w 1348512"/>
              <a:gd name="connsiteY2" fmla="*/ 710834 h 710834"/>
              <a:gd name="connsiteX3" fmla="*/ 0 w 1348512"/>
              <a:gd name="connsiteY3" fmla="*/ 710834 h 710834"/>
              <a:gd name="connsiteX4" fmla="*/ 0 w 1348512"/>
              <a:gd name="connsiteY4" fmla="*/ 674256 h 710834"/>
              <a:gd name="connsiteX5" fmla="*/ 674256 w 1348512"/>
              <a:gd name="connsiteY5" fmla="*/ 0 h 7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8512" h="710834">
                <a:moveTo>
                  <a:pt x="674256" y="0"/>
                </a:moveTo>
                <a:cubicBezTo>
                  <a:pt x="1046637" y="0"/>
                  <a:pt x="1348512" y="301875"/>
                  <a:pt x="1348512" y="674256"/>
                </a:cubicBezTo>
                <a:lnTo>
                  <a:pt x="1348512" y="710834"/>
                </a:lnTo>
                <a:lnTo>
                  <a:pt x="0" y="710834"/>
                </a:lnTo>
                <a:lnTo>
                  <a:pt x="0" y="674256"/>
                </a:lnTo>
                <a:cubicBezTo>
                  <a:pt x="0" y="301875"/>
                  <a:pt x="301875" y="0"/>
                  <a:pt x="674256" y="0"/>
                </a:cubicBezTo>
                <a:close/>
              </a:path>
            </a:pathLst>
          </a:cu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526531" y="3833711"/>
            <a:ext cx="1113900" cy="119608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526531" y="5029795"/>
            <a:ext cx="502548" cy="1418345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143325" y="5029795"/>
            <a:ext cx="497106" cy="1418345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71261" y="3833711"/>
            <a:ext cx="338397" cy="119608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348" y="2194173"/>
            <a:ext cx="1573791" cy="1474118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0" y="6226628"/>
            <a:ext cx="12192000" cy="631371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32493" y="866889"/>
            <a:ext cx="71416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srgbClr val="523628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如果把</a:t>
            </a:r>
            <a:r>
              <a:rPr lang="zh-CN" altLang="en-US" sz="54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知识</a:t>
            </a:r>
            <a:r>
              <a:rPr lang="zh-CN" altLang="en-US" sz="5400" dirty="0">
                <a:solidFill>
                  <a:srgbClr val="523628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比喻成</a:t>
            </a:r>
            <a:r>
              <a:rPr lang="zh-CN" altLang="en-US" sz="54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土豆</a:t>
            </a:r>
          </a:p>
        </p:txBody>
      </p:sp>
      <p:sp>
        <p:nvSpPr>
          <p:cNvPr id="32" name="矩形 31"/>
          <p:cNvSpPr/>
          <p:nvPr/>
        </p:nvSpPr>
        <p:spPr>
          <a:xfrm rot="2677903" flipV="1">
            <a:off x="7847721" y="3594146"/>
            <a:ext cx="338397" cy="1196084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056035" y="4307081"/>
            <a:ext cx="669196" cy="669196"/>
          </a:xfrm>
          <a:prstGeom prst="ellips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160613" y="4431753"/>
            <a:ext cx="460040" cy="4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628013" y="506861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8800" dirty="0">
                <a:solidFill>
                  <a:srgbClr val="523628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09448" y="0"/>
            <a:ext cx="504497" cy="986187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rot="5400000">
            <a:off x="1079937" y="615690"/>
            <a:ext cx="504497" cy="1245476"/>
          </a:xfrm>
          <a:custGeom>
            <a:avLst/>
            <a:gdLst/>
            <a:ahLst/>
            <a:cxnLst/>
            <a:rect l="l" t="t" r="r" b="b"/>
            <a:pathLst>
              <a:path w="504497" h="1245476">
                <a:moveTo>
                  <a:pt x="0" y="1245476"/>
                </a:moveTo>
                <a:lnTo>
                  <a:pt x="0" y="0"/>
                </a:lnTo>
                <a:lnTo>
                  <a:pt x="504497" y="0"/>
                </a:lnTo>
                <a:lnTo>
                  <a:pt x="504497" y="753090"/>
                </a:lnTo>
                <a:lnTo>
                  <a:pt x="12111" y="124547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1671144" y="837456"/>
            <a:ext cx="977462" cy="8019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260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6096000" y="-1481887"/>
            <a:ext cx="7216346" cy="7216346"/>
          </a:xfrm>
          <a:prstGeom prst="ellips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279" y="122063"/>
            <a:ext cx="7001069" cy="105016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78" l="0" r="100000">
                        <a14:foregroundMark x1="39648" y1="93245" x2="59375" y2="93245"/>
                        <a14:foregroundMark x1="27441" y1="88399" x2="34961" y2="92952"/>
                        <a14:foregroundMark x1="19824" y1="83700" x2="26074" y2="88399"/>
                        <a14:backgroundMark x1="78516" y1="3524" x2="97852" y2="19236"/>
                        <a14:backgroundMark x1="47754" y1="97504" x2="48242" y2="989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08182" y="2885456"/>
            <a:ext cx="2551186" cy="169663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6226628"/>
            <a:ext cx="12192000" cy="631371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92182" y="1958427"/>
            <a:ext cx="46007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加工成</a:t>
            </a:r>
            <a:r>
              <a:rPr lang="en-US" altLang="zh-CN" sz="60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-</a:t>
            </a:r>
          </a:p>
        </p:txBody>
      </p:sp>
      <p:sp>
        <p:nvSpPr>
          <p:cNvPr id="13" name="矩形 12"/>
          <p:cNvSpPr/>
          <p:nvPr/>
        </p:nvSpPr>
        <p:spPr>
          <a:xfrm>
            <a:off x="10580883" y="2451763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88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792182" y="1093077"/>
            <a:ext cx="4210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把生土豆，</a:t>
            </a:r>
            <a:endParaRPr lang="en-US" altLang="zh-CN" sz="6000" dirty="0">
              <a:solidFill>
                <a:prstClr val="white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92182" y="2823776"/>
            <a:ext cx="4346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srgbClr val="FFC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牛肉炖土豆</a:t>
            </a:r>
          </a:p>
        </p:txBody>
      </p:sp>
      <p:sp>
        <p:nvSpPr>
          <p:cNvPr id="17" name="等腰三角形 16"/>
          <p:cNvSpPr/>
          <p:nvPr/>
        </p:nvSpPr>
        <p:spPr>
          <a:xfrm rot="15318253">
            <a:off x="5372584" y="1681357"/>
            <a:ext cx="804372" cy="1603950"/>
          </a:xfrm>
          <a:prstGeom prst="triangl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0824" y="-16424"/>
            <a:ext cx="1245476" cy="1161898"/>
            <a:chOff x="709448" y="0"/>
            <a:chExt cx="1851399" cy="1727160"/>
          </a:xfrm>
        </p:grpSpPr>
        <p:sp>
          <p:nvSpPr>
            <p:cNvPr id="22" name="矩形 21"/>
            <p:cNvSpPr/>
            <p:nvPr/>
          </p:nvSpPr>
          <p:spPr>
            <a:xfrm>
              <a:off x="709448" y="0"/>
              <a:ext cx="504497" cy="986187"/>
            </a:xfrm>
            <a:prstGeom prst="rect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50"/>
            <p:cNvSpPr/>
            <p:nvPr/>
          </p:nvSpPr>
          <p:spPr>
            <a:xfrm rot="5400000">
              <a:off x="1079937" y="615690"/>
              <a:ext cx="504497" cy="1245476"/>
            </a:xfrm>
            <a:custGeom>
              <a:avLst/>
              <a:gdLst/>
              <a:ahLst/>
              <a:cxnLst/>
              <a:rect l="l" t="t" r="r" b="b"/>
              <a:pathLst>
                <a:path w="504497" h="1245476">
                  <a:moveTo>
                    <a:pt x="0" y="1245476"/>
                  </a:moveTo>
                  <a:lnTo>
                    <a:pt x="0" y="0"/>
                  </a:lnTo>
                  <a:lnTo>
                    <a:pt x="504497" y="0"/>
                  </a:lnTo>
                  <a:lnTo>
                    <a:pt x="504497" y="753090"/>
                  </a:lnTo>
                  <a:lnTo>
                    <a:pt x="12111" y="12454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1671144" y="837456"/>
              <a:ext cx="977462" cy="80194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280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20" r="11804"/>
          <a:stretch/>
        </p:blipFill>
        <p:spPr>
          <a:xfrm>
            <a:off x="5721691" y="245433"/>
            <a:ext cx="7320047" cy="670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226628"/>
            <a:ext cx="12192000" cy="631371"/>
          </a:xfrm>
          <a:prstGeom prst="rect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2778362" y="1958351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5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起来</a:t>
            </a:r>
            <a:endParaRPr lang="en-US" altLang="zh-CN" sz="11500" dirty="0">
              <a:solidFill>
                <a:srgbClr val="523628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14998" y="3331490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5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有食欲</a:t>
            </a:r>
          </a:p>
        </p:txBody>
      </p:sp>
      <p:sp>
        <p:nvSpPr>
          <p:cNvPr id="13" name="矩形 12"/>
          <p:cNvSpPr/>
          <p:nvPr/>
        </p:nvSpPr>
        <p:spPr>
          <a:xfrm>
            <a:off x="877607" y="1148050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看</a:t>
            </a:r>
            <a:endParaRPr lang="zh-CN" altLang="en-US" sz="16000" dirty="0">
              <a:solidFill>
                <a:srgbClr val="523628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77676" y="1940674"/>
            <a:ext cx="1682521" cy="1682521"/>
            <a:chOff x="7334250" y="1574839"/>
            <a:chExt cx="1181100" cy="1181100"/>
          </a:xfrm>
        </p:grpSpPr>
        <p:sp>
          <p:nvSpPr>
            <p:cNvPr id="3" name="椭圆 2"/>
            <p:cNvSpPr/>
            <p:nvPr/>
          </p:nvSpPr>
          <p:spPr>
            <a:xfrm>
              <a:off x="7334250" y="1574839"/>
              <a:ext cx="1181100" cy="1181100"/>
            </a:xfrm>
            <a:prstGeom prst="ellipse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499330" y="1739918"/>
              <a:ext cx="850939" cy="850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641056" y="1897914"/>
              <a:ext cx="558448" cy="55844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548817" y="2696440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1500" dirty="0">
                <a:solidFill>
                  <a:srgbClr val="523628"/>
                </a:solidFill>
                <a:latin typeface="方正正大黑简体" pitchFamily="2" charset="-122"/>
                <a:ea typeface="方正正大黑简体" pitchFamily="2" charset="-122"/>
              </a:rPr>
              <a:t>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78" l="0" r="100000">
                        <a14:foregroundMark x1="39648" y1="93245" x2="59375" y2="93245"/>
                        <a14:foregroundMark x1="27441" y1="88399" x2="34961" y2="92952"/>
                        <a14:foregroundMark x1="19824" y1="83700" x2="26074" y2="88399"/>
                        <a14:backgroundMark x1="78516" y1="3524" x2="97852" y2="19236"/>
                        <a14:backgroundMark x1="47754" y1="97504" x2="48242" y2="989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205" y="4576165"/>
            <a:ext cx="3571019" cy="2374868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-736176" y="-1146230"/>
            <a:ext cx="2848674" cy="2848674"/>
          </a:xfrm>
          <a:prstGeom prst="ellipse">
            <a:avLst/>
          </a:prstGeom>
          <a:solidFill>
            <a:srgbClr val="52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92644" y="457439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prstClr val="whit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让大家</a:t>
            </a:r>
          </a:p>
        </p:txBody>
      </p:sp>
      <p:grpSp>
        <p:nvGrpSpPr>
          <p:cNvPr id="24" name="组合 23"/>
          <p:cNvGrpSpPr/>
          <p:nvPr/>
        </p:nvGrpSpPr>
        <p:grpSpPr>
          <a:xfrm flipH="1">
            <a:off x="10320353" y="0"/>
            <a:ext cx="1599150" cy="1491838"/>
            <a:chOff x="709448" y="0"/>
            <a:chExt cx="1851399" cy="1727160"/>
          </a:xfrm>
        </p:grpSpPr>
        <p:sp>
          <p:nvSpPr>
            <p:cNvPr id="25" name="矩形 24"/>
            <p:cNvSpPr/>
            <p:nvPr/>
          </p:nvSpPr>
          <p:spPr>
            <a:xfrm>
              <a:off x="709448" y="0"/>
              <a:ext cx="504497" cy="986187"/>
            </a:xfrm>
            <a:prstGeom prst="rect">
              <a:avLst/>
            </a:prstGeom>
            <a:solidFill>
              <a:srgbClr val="52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50"/>
            <p:cNvSpPr/>
            <p:nvPr/>
          </p:nvSpPr>
          <p:spPr>
            <a:xfrm rot="5400000">
              <a:off x="1079937" y="615690"/>
              <a:ext cx="504497" cy="1245476"/>
            </a:xfrm>
            <a:custGeom>
              <a:avLst/>
              <a:gdLst/>
              <a:ahLst/>
              <a:cxnLst/>
              <a:rect l="l" t="t" r="r" b="b"/>
              <a:pathLst>
                <a:path w="504497" h="1245476">
                  <a:moveTo>
                    <a:pt x="0" y="1245476"/>
                  </a:moveTo>
                  <a:lnTo>
                    <a:pt x="0" y="0"/>
                  </a:lnTo>
                  <a:lnTo>
                    <a:pt x="504497" y="0"/>
                  </a:lnTo>
                  <a:lnTo>
                    <a:pt x="504497" y="753090"/>
                  </a:lnTo>
                  <a:lnTo>
                    <a:pt x="12111" y="12454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1671144" y="837456"/>
              <a:ext cx="977462" cy="80194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2073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Microsoft Office PowerPoint</Application>
  <PresentationFormat>宽屏</PresentationFormat>
  <Paragraphs>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方正正黑简体</vt:lpstr>
      <vt:lpstr>Arial</vt:lpstr>
      <vt:lpstr>张海山锐线体2.0</vt:lpstr>
      <vt:lpstr>Impact</vt:lpstr>
      <vt:lpstr>方正兰亭特黑_GBK</vt:lpstr>
      <vt:lpstr>等线</vt:lpstr>
      <vt:lpstr>方正兰亭纤黑_GBK</vt:lpstr>
      <vt:lpstr>方正正大黑简体</vt:lpstr>
      <vt:lpstr>等线 Light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妙手回春</dc:creator>
  <cp:keywords>www.51pptmoban.com</cp:keywords>
  <cp:lastModifiedBy>YANGS</cp:lastModifiedBy>
  <cp:revision>4</cp:revision>
  <dcterms:created xsi:type="dcterms:W3CDTF">2017-07-11T06:58:12Z</dcterms:created>
  <dcterms:modified xsi:type="dcterms:W3CDTF">2017-08-31T12:10:23Z</dcterms:modified>
</cp:coreProperties>
</file>