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tags/tag1.xml" ContentType="application/vnd.openxmlformats-officedocument.presentationml.tags+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theme/themeOverride1.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617" r:id="rId2"/>
    <p:sldId id="604" r:id="rId3"/>
    <p:sldId id="610" r:id="rId4"/>
    <p:sldId id="592" r:id="rId5"/>
    <p:sldId id="593" r:id="rId6"/>
    <p:sldId id="605" r:id="rId7"/>
    <p:sldId id="387" r:id="rId8"/>
    <p:sldId id="584" r:id="rId9"/>
    <p:sldId id="611" r:id="rId10"/>
    <p:sldId id="563" r:id="rId11"/>
    <p:sldId id="544" r:id="rId12"/>
    <p:sldId id="623" r:id="rId13"/>
    <p:sldId id="426" r:id="rId14"/>
    <p:sldId id="594" r:id="rId15"/>
    <p:sldId id="612" r:id="rId16"/>
    <p:sldId id="620" r:id="rId17"/>
    <p:sldId id="568" r:id="rId18"/>
    <p:sldId id="586" r:id="rId19"/>
    <p:sldId id="590" r:id="rId20"/>
    <p:sldId id="624" r:id="rId21"/>
    <p:sldId id="613" r:id="rId22"/>
    <p:sldId id="599" r:id="rId23"/>
    <p:sldId id="597" r:id="rId24"/>
    <p:sldId id="585" r:id="rId25"/>
    <p:sldId id="587" r:id="rId26"/>
    <p:sldId id="589" r:id="rId27"/>
    <p:sldId id="614" r:id="rId28"/>
    <p:sldId id="625" r:id="rId29"/>
    <p:sldId id="626"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29" userDrawn="1">
          <p15:clr>
            <a:srgbClr val="A4A3A4"/>
          </p15:clr>
        </p15:guide>
        <p15:guide id="4" orient="horz" pos="2165" userDrawn="1">
          <p15:clr>
            <a:srgbClr val="A4A3A4"/>
          </p15:clr>
        </p15:guide>
        <p15:guide id="5" orient="horz" pos="2539" userDrawn="1">
          <p15:clr>
            <a:srgbClr val="A4A3A4"/>
          </p15:clr>
        </p15:guide>
        <p15:guide id="6" orient="horz" pos="1994" userDrawn="1">
          <p15:clr>
            <a:srgbClr val="A4A3A4"/>
          </p15:clr>
        </p15:guide>
        <p15:guide id="7" orient="horz" pos="1246" userDrawn="1">
          <p15:clr>
            <a:srgbClr val="A4A3A4"/>
          </p15:clr>
        </p15:guide>
        <p15:guide id="8" orient="horz" pos="1620" userDrawn="1">
          <p15:clr>
            <a:srgbClr val="A4A3A4"/>
          </p15:clr>
        </p15:guide>
        <p15:guide id="9" pos="2880" userDrawn="1">
          <p15:clr>
            <a:srgbClr val="A4A3A4"/>
          </p15:clr>
        </p15:guide>
        <p15:guide id="10" pos="204" userDrawn="1">
          <p15:clr>
            <a:srgbClr val="A4A3A4"/>
          </p15:clr>
        </p15:guide>
        <p15:guide id="11" pos="1882" userDrawn="1">
          <p15:clr>
            <a:srgbClr val="A4A3A4"/>
          </p15:clr>
        </p15:guide>
        <p15:guide id="12" pos="2064" userDrawn="1">
          <p15:clr>
            <a:srgbClr val="A4A3A4"/>
          </p15:clr>
        </p15:guide>
        <p15:guide id="13" pos="3696" userDrawn="1">
          <p15:clr>
            <a:srgbClr val="A4A3A4"/>
          </p15:clr>
        </p15:guide>
        <p15:guide id="14" pos="3878" userDrawn="1">
          <p15:clr>
            <a:srgbClr val="A4A3A4"/>
          </p15:clr>
        </p15:guide>
        <p15:guide id="15" pos="5556" userDrawn="1">
          <p15:clr>
            <a:srgbClr val="A4A3A4"/>
          </p15:clr>
        </p15:guide>
        <p15:guide id="16" orient="horz" pos="1076" userDrawn="1">
          <p15:clr>
            <a:srgbClr val="A4A3A4"/>
          </p15:clr>
        </p15:guide>
        <p15:guide id="17" orient="horz" pos="3026" userDrawn="1">
          <p15:clr>
            <a:srgbClr val="A4A3A4"/>
          </p15:clr>
        </p15:guide>
        <p15:guide id="18" pos="4332" userDrawn="1">
          <p15:clr>
            <a:srgbClr val="A4A3A4"/>
          </p15:clr>
        </p15:guide>
        <p15:guide id="19" pos="1429" userDrawn="1">
          <p15:clr>
            <a:srgbClr val="A4A3A4"/>
          </p15:clr>
        </p15:guide>
        <p15:guide id="20" pos="839" userDrawn="1">
          <p15:clr>
            <a:srgbClr val="A4A3A4"/>
          </p15:clr>
        </p15:guide>
        <p15:guide id="21" pos="49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0F5"/>
    <a:srgbClr val="F1F1EF"/>
    <a:srgbClr val="A80D1F"/>
    <a:srgbClr val="3FB29B"/>
    <a:srgbClr val="212F3C"/>
    <a:srgbClr val="60C23D"/>
    <a:srgbClr val="FC2B32"/>
    <a:srgbClr val="ECBD0C"/>
    <a:srgbClr val="0377BB"/>
    <a:srgbClr val="8F6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400" autoAdjust="0"/>
  </p:normalViewPr>
  <p:slideViewPr>
    <p:cSldViewPr>
      <p:cViewPr varScale="1">
        <p:scale>
          <a:sx n="98" d="100"/>
          <a:sy n="98" d="100"/>
        </p:scale>
        <p:origin x="558" y="78"/>
      </p:cViewPr>
      <p:guideLst>
        <p:guide orient="horz" pos="429"/>
        <p:guide orient="horz" pos="2165"/>
        <p:guide orient="horz" pos="2539"/>
        <p:guide orient="horz" pos="1994"/>
        <p:guide orient="horz" pos="1246"/>
        <p:guide orient="horz" pos="1620"/>
        <p:guide pos="2880"/>
        <p:guide pos="204"/>
        <p:guide pos="1882"/>
        <p:guide pos="2064"/>
        <p:guide pos="3696"/>
        <p:guide pos="3878"/>
        <p:guide pos="5556"/>
        <p:guide orient="horz" pos="1076"/>
        <p:guide orient="horz" pos="3026"/>
        <p:guide pos="4332"/>
        <p:guide pos="1429"/>
        <p:guide pos="839"/>
        <p:guide pos="4921"/>
      </p:guideLst>
    </p:cSldViewPr>
  </p:slideViewPr>
  <p:outlineViewPr>
    <p:cViewPr>
      <p:scale>
        <a:sx n="33" d="100"/>
        <a:sy n="33" d="100"/>
      </p:scale>
      <p:origin x="0" y="-2357"/>
    </p:cViewPr>
  </p:outlineViewPr>
  <p:notesTextViewPr>
    <p:cViewPr>
      <p:scale>
        <a:sx n="1" d="1"/>
        <a:sy n="1" d="1"/>
      </p:scale>
      <p:origin x="0" y="0"/>
    </p:cViewPr>
  </p:notesTextViewPr>
  <p:sorterViewPr>
    <p:cViewPr varScale="1">
      <p:scale>
        <a:sx n="1" d="1"/>
        <a:sy n="1" d="1"/>
      </p:scale>
      <p:origin x="0" y="-465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accent1">
                <a:lumMod val="20000"/>
                <a:lumOff val="80000"/>
              </a:schemeClr>
            </a:solidFill>
            <a:ln>
              <a:noFill/>
            </a:ln>
          </c:spPr>
          <c:dPt>
            <c:idx val="0"/>
            <c:bubble3D val="0"/>
            <c:spPr>
              <a:solidFill>
                <a:schemeClr val="accent1"/>
              </a:solidFill>
              <a:ln w="79375">
                <a:noFill/>
              </a:ln>
              <a:effectLst/>
            </c:spPr>
          </c:dPt>
          <c:dPt>
            <c:idx val="1"/>
            <c:bubble3D val="0"/>
            <c:spPr>
              <a:noFill/>
              <a:ln w="19050">
                <a:noFill/>
              </a:ln>
              <a:effectLst/>
            </c:spPr>
          </c:dPt>
          <c:dPt>
            <c:idx val="2"/>
            <c:bubble3D val="0"/>
            <c:spPr>
              <a:solidFill>
                <a:schemeClr val="accent1">
                  <a:lumMod val="20000"/>
                  <a:lumOff val="80000"/>
                </a:schemeClr>
              </a:solidFill>
              <a:ln w="19050">
                <a:noFill/>
              </a:ln>
              <a:effectLst/>
            </c:spPr>
          </c:dPt>
          <c:dPt>
            <c:idx val="3"/>
            <c:bubble3D val="0"/>
            <c:spPr>
              <a:solidFill>
                <a:schemeClr val="accent1">
                  <a:lumMod val="20000"/>
                  <a:lumOff val="80000"/>
                </a:schemeClr>
              </a:solidFill>
              <a:ln w="19050">
                <a:noFill/>
              </a:ln>
              <a:effectLst/>
            </c:spPr>
          </c:dPt>
          <c:dLbls>
            <c:dLbl>
              <c:idx val="0"/>
              <c:layout>
                <c:manualLayout>
                  <c:x val="5.8383949258654685E-2"/>
                  <c:y val="-3.3683071471764692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2"/>
                    </a:solidFill>
                    <a:latin typeface="+mn-lt"/>
                    <a:ea typeface="+mn-ea"/>
                    <a:cs typeface="+mn-cs"/>
                  </a:defRPr>
                </a:pPr>
                <a:endParaRPr lang="zh-CN"/>
              </a:p>
            </c:txPr>
            <c:dLblPos val="outEnd"/>
            <c:showLegendKey val="0"/>
            <c:showVal val="0"/>
            <c:showCatName val="0"/>
            <c:showSerName val="0"/>
            <c:showPercent val="1"/>
            <c:showBubbleSize val="0"/>
            <c:showLeaderLines val="0"/>
            <c:extLst>
              <c:ext xmlns:c15="http://schemas.microsoft.com/office/drawing/2012/chart" uri="{CE6537A1-D6FC-4f65-9D91-7224C49458BB}"/>
            </c:extLst>
          </c:dLbls>
          <c:val>
            <c:numRef>
              <c:f>Sheet1!$B$2:$B$5</c:f>
              <c:numCache>
                <c:formatCode>General</c:formatCode>
                <c:ptCount val="4"/>
                <c:pt idx="0">
                  <c:v>115</c:v>
                </c:pt>
                <c:pt idx="1">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a</c:v>
                      </c:pt>
                      <c:pt idx="1">
                        <c:v>b</c:v>
                      </c:pt>
                    </c:strCache>
                  </c:strRef>
                </c15:cat>
              </c15:filteredCategoryTitle>
            </c:ext>
          </c:extLst>
        </c:ser>
        <c:dLbls>
          <c:showLegendKey val="0"/>
          <c:showVal val="0"/>
          <c:showCatName val="0"/>
          <c:showSerName val="0"/>
          <c:showPercent val="0"/>
          <c:showBubbleSize val="0"/>
          <c:showLeaderLines val="0"/>
        </c:dLbls>
        <c:firstSliceAng val="4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accent4"/>
            </a:solidFill>
            <a:ln>
              <a:noFill/>
            </a:ln>
          </c:spPr>
          <c:dPt>
            <c:idx val="0"/>
            <c:bubble3D val="0"/>
            <c:spPr>
              <a:solidFill>
                <a:schemeClr val="accent1"/>
              </a:solidFill>
              <a:ln w="79375">
                <a:noFill/>
              </a:ln>
              <a:effectLst/>
            </c:spPr>
          </c:dPt>
          <c:dPt>
            <c:idx val="1"/>
            <c:bubble3D val="0"/>
            <c:spPr>
              <a:noFill/>
              <a:ln w="19050">
                <a:noFill/>
              </a:ln>
              <a:effectLst/>
            </c:spPr>
          </c:dPt>
          <c:dPt>
            <c:idx val="2"/>
            <c:bubble3D val="0"/>
            <c:spPr>
              <a:solidFill>
                <a:schemeClr val="accent1">
                  <a:lumMod val="20000"/>
                  <a:lumOff val="80000"/>
                </a:schemeClr>
              </a:solidFill>
              <a:ln w="19050">
                <a:noFill/>
              </a:ln>
              <a:effectLst/>
            </c:spPr>
          </c:dPt>
          <c:dPt>
            <c:idx val="3"/>
            <c:bubble3D val="0"/>
            <c:spPr>
              <a:solidFill>
                <a:schemeClr val="accent4"/>
              </a:solidFill>
              <a:ln w="19050">
                <a:noFill/>
              </a:ln>
              <a:effectLst/>
            </c:spPr>
          </c:dPt>
          <c:dLbls>
            <c:dLbl>
              <c:idx val="0"/>
              <c:layout>
                <c:manualLayout>
                  <c:x val="-1.7964292079586056E-2"/>
                  <c:y val="3.3683071471764567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2"/>
                    </a:solidFill>
                    <a:latin typeface="+mn-lt"/>
                    <a:ea typeface="+mn-ea"/>
                    <a:cs typeface="+mn-cs"/>
                  </a:defRPr>
                </a:pPr>
                <a:endParaRPr lang="zh-CN"/>
              </a:p>
            </c:txPr>
            <c:dLblPos val="outEnd"/>
            <c:showLegendKey val="0"/>
            <c:showVal val="0"/>
            <c:showCatName val="0"/>
            <c:showSerName val="0"/>
            <c:showPercent val="1"/>
            <c:showBubbleSize val="0"/>
            <c:showLeaderLines val="0"/>
            <c:extLst>
              <c:ext xmlns:c15="http://schemas.microsoft.com/office/drawing/2012/chart" uri="{CE6537A1-D6FC-4f65-9D91-7224C49458BB}"/>
            </c:extLst>
          </c:dLbls>
          <c:val>
            <c:numRef>
              <c:f>Sheet1!$B$2:$B$5</c:f>
              <c:numCache>
                <c:formatCode>General</c:formatCode>
                <c:ptCount val="4"/>
                <c:pt idx="0">
                  <c:v>135</c:v>
                </c:pt>
                <c:pt idx="1">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a</c:v>
                      </c:pt>
                      <c:pt idx="1">
                        <c:v>b</c:v>
                      </c:pt>
                    </c:strCache>
                  </c:strRef>
                </c15:cat>
              </c15:filteredCategoryTitle>
            </c:ext>
          </c:extLst>
        </c:ser>
        <c:dLbls>
          <c:showLegendKey val="0"/>
          <c:showVal val="0"/>
          <c:showCatName val="0"/>
          <c:showSerName val="0"/>
          <c:showPercent val="0"/>
          <c:showBubbleSize val="0"/>
          <c:showLeaderLines val="0"/>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solidFill>
                <a:schemeClr val="accent1"/>
              </a:solidFill>
              <a:ln w="79375">
                <a:noFill/>
              </a:ln>
              <a:effectLst/>
            </c:spPr>
          </c:dPt>
          <c:dPt>
            <c:idx val="1"/>
            <c:bubble3D val="0"/>
            <c:spPr>
              <a:noFill/>
              <a:ln w="19050">
                <a:noFill/>
              </a:ln>
              <a:effectLst/>
            </c:spPr>
          </c:dPt>
          <c:dPt>
            <c:idx val="2"/>
            <c:bubble3D val="0"/>
            <c:spPr>
              <a:solidFill>
                <a:schemeClr val="accent2"/>
              </a:solidFill>
              <a:ln w="19050">
                <a:noFill/>
              </a:ln>
              <a:effectLst/>
            </c:spPr>
          </c:dPt>
          <c:dPt>
            <c:idx val="3"/>
            <c:bubble3D val="0"/>
            <c:spPr>
              <a:solidFill>
                <a:schemeClr val="accent3"/>
              </a:solidFill>
              <a:ln w="19050">
                <a:noFill/>
              </a:ln>
              <a:effectLst/>
            </c:spPr>
          </c:dPt>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2"/>
                    </a:solidFill>
                    <a:latin typeface="+mn-lt"/>
                    <a:ea typeface="+mn-ea"/>
                    <a:cs typeface="+mn-cs"/>
                  </a:defRPr>
                </a:pPr>
                <a:endParaRPr lang="zh-CN"/>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Sheet1!$B$2:$B$5</c:f>
              <c:numCache>
                <c:formatCode>General</c:formatCode>
                <c:ptCount val="4"/>
                <c:pt idx="0">
                  <c:v>25</c:v>
                </c:pt>
                <c:pt idx="1">
                  <c:v>25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a</c:v>
                      </c:pt>
                      <c:pt idx="1">
                        <c:v>b</c:v>
                      </c:pt>
                    </c:strCache>
                  </c:strRef>
                </c15:cat>
              </c15:filteredCategoryTitle>
            </c:ext>
          </c:extLst>
        </c:ser>
        <c:dLbls>
          <c:showLegendKey val="0"/>
          <c:showVal val="0"/>
          <c:showCatName val="0"/>
          <c:showSerName val="0"/>
          <c:showPercent val="0"/>
          <c:showBubbleSize val="0"/>
          <c:showLeaderLines val="1"/>
        </c:dLbls>
        <c:firstSliceAng val="9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13125000000000001"/>
          <c:w val="0.97708333333333364"/>
          <c:h val="0.80138007469623052"/>
        </c:manualLayout>
      </c:layout>
      <c:barChart>
        <c:barDir val="bar"/>
        <c:grouping val="clustered"/>
        <c:varyColors val="0"/>
        <c:ser>
          <c:idx val="0"/>
          <c:order val="0"/>
          <c:tx>
            <c:strRef>
              <c:f>Sheet1!$B$1</c:f>
              <c:strCache>
                <c:ptCount val="1"/>
                <c:pt idx="0">
                  <c:v>系列 1</c:v>
                </c:pt>
              </c:strCache>
            </c:strRef>
          </c:tx>
          <c:spPr>
            <a:solidFill>
              <a:srgbClr val="3292C2"/>
            </a:solidFill>
          </c:spPr>
          <c:invertIfNegative val="0"/>
          <c:dPt>
            <c:idx val="0"/>
            <c:invertIfNegative val="0"/>
            <c:bubble3D val="0"/>
            <c:spPr>
              <a:solidFill>
                <a:schemeClr val="accent1"/>
              </a:solidFill>
            </c:spPr>
          </c:dPt>
          <c:dPt>
            <c:idx val="1"/>
            <c:invertIfNegative val="0"/>
            <c:bubble3D val="0"/>
            <c:spPr>
              <a:solidFill>
                <a:schemeClr val="accent5"/>
              </a:solidFill>
            </c:spPr>
          </c:dPt>
          <c:dPt>
            <c:idx val="2"/>
            <c:invertIfNegative val="0"/>
            <c:bubble3D val="0"/>
            <c:spPr>
              <a:solidFill>
                <a:schemeClr val="accent1"/>
              </a:solidFill>
            </c:spPr>
          </c:dPt>
          <c:dPt>
            <c:idx val="3"/>
            <c:invertIfNegative val="0"/>
            <c:bubble3D val="0"/>
            <c:spPr>
              <a:solidFill>
                <a:schemeClr val="accent1"/>
              </a:solidFill>
            </c:spPr>
          </c:dPt>
          <c:dLbls>
            <c:spPr>
              <a:noFill/>
              <a:ln>
                <a:noFill/>
              </a:ln>
              <a:effectLst/>
            </c:spPr>
            <c:txPr>
              <a:bodyPr wrap="square" lIns="38100" tIns="19050" rIns="38100" bIns="19050" anchor="ctr">
                <a:spAutoFit/>
              </a:bodyPr>
              <a:lstStyle/>
              <a:p>
                <a:pPr>
                  <a:defRPr>
                    <a:solidFill>
                      <a:schemeClr val="bg2"/>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4.5</c:v>
                </c:pt>
                <c:pt idx="1">
                  <c:v>4.3</c:v>
                </c:pt>
                <c:pt idx="2">
                  <c:v>3.5</c:v>
                </c:pt>
                <c:pt idx="3">
                  <c:v>2.5</c:v>
                </c:pt>
              </c:numCache>
            </c:numRef>
          </c:val>
        </c:ser>
        <c:dLbls>
          <c:showLegendKey val="0"/>
          <c:showVal val="0"/>
          <c:showCatName val="0"/>
          <c:showSerName val="0"/>
          <c:showPercent val="0"/>
          <c:showBubbleSize val="0"/>
        </c:dLbls>
        <c:gapWidth val="98"/>
        <c:axId val="975074640"/>
        <c:axId val="975072464"/>
      </c:barChart>
      <c:catAx>
        <c:axId val="975074640"/>
        <c:scaling>
          <c:orientation val="maxMin"/>
        </c:scaling>
        <c:delete val="1"/>
        <c:axPos val="l"/>
        <c:numFmt formatCode="General" sourceLinked="0"/>
        <c:majorTickMark val="out"/>
        <c:minorTickMark val="none"/>
        <c:tickLblPos val="none"/>
        <c:crossAx val="975072464"/>
        <c:crosses val="autoZero"/>
        <c:auto val="1"/>
        <c:lblAlgn val="ctr"/>
        <c:lblOffset val="100"/>
        <c:noMultiLvlLbl val="0"/>
      </c:catAx>
      <c:valAx>
        <c:axId val="975072464"/>
        <c:scaling>
          <c:orientation val="minMax"/>
        </c:scaling>
        <c:delete val="1"/>
        <c:axPos val="t"/>
        <c:numFmt formatCode="General" sourceLinked="1"/>
        <c:majorTickMark val="out"/>
        <c:minorTickMark val="none"/>
        <c:tickLblPos val="none"/>
        <c:crossAx val="97507464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3"/>
              </a:solidFill>
            </c:spPr>
          </c:dPt>
          <c:dPt>
            <c:idx val="1"/>
            <c:bubble3D val="0"/>
            <c:spPr>
              <a:solidFill>
                <a:schemeClr val="accent1"/>
              </a:solidFill>
            </c:spPr>
          </c:dPt>
          <c:cat>
            <c:strRef>
              <c:f>Sheet1!$A$2:$A$3</c:f>
              <c:strCache>
                <c:ptCount val="2"/>
                <c:pt idx="0">
                  <c:v>1st Qtr</c:v>
                </c:pt>
                <c:pt idx="1">
                  <c:v>2nd Qtr</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0"/>
        </c:dLbls>
        <c:firstSliceAng val="0"/>
        <c:holeSize val="76"/>
      </c:doughnutChart>
      <c:spPr>
        <a:noFill/>
        <a:ln w="25387">
          <a:noFill/>
        </a:ln>
      </c:spPr>
    </c:plotArea>
    <c:plotVisOnly val="1"/>
    <c:dispBlanksAs val="zero"/>
    <c:showDLblsOverMax val="0"/>
  </c:chart>
  <c:spPr>
    <a:noFill/>
    <a:ln>
      <a:noFill/>
    </a:ln>
  </c:spPr>
  <c:txPr>
    <a:bodyPr/>
    <a:lstStyle/>
    <a:p>
      <a:pPr>
        <a:defRPr sz="1799"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1"/>
              </a:solidFill>
            </c:spPr>
          </c:dPt>
          <c:dPt>
            <c:idx val="1"/>
            <c:bubble3D val="0"/>
            <c:spPr>
              <a:solidFill>
                <a:schemeClr val="bg2">
                  <a:lumMod val="90000"/>
                </a:schemeClr>
              </a:solidFill>
            </c:spPr>
          </c:dPt>
          <c:cat>
            <c:strRef>
              <c:f>Sheet1!$A$2:$A$3</c:f>
              <c:strCache>
                <c:ptCount val="2"/>
                <c:pt idx="0">
                  <c:v>1st Qtr</c:v>
                </c:pt>
                <c:pt idx="1">
                  <c:v>2nd Qtr</c:v>
                </c:pt>
              </c:strCache>
            </c:strRef>
          </c:cat>
          <c:val>
            <c:numRef>
              <c:f>Sheet1!$B$2:$B$3</c:f>
              <c:numCache>
                <c:formatCode>General</c:formatCode>
                <c:ptCount val="2"/>
                <c:pt idx="0">
                  <c:v>9</c:v>
                </c:pt>
                <c:pt idx="1">
                  <c:v>1</c:v>
                </c:pt>
              </c:numCache>
            </c:numRef>
          </c:val>
        </c:ser>
        <c:dLbls>
          <c:showLegendKey val="0"/>
          <c:showVal val="0"/>
          <c:showCatName val="0"/>
          <c:showSerName val="0"/>
          <c:showPercent val="0"/>
          <c:showBubbleSize val="0"/>
          <c:showLeaderLines val="0"/>
        </c:dLbls>
        <c:firstSliceAng val="0"/>
        <c:holeSize val="76"/>
      </c:doughnutChart>
      <c:spPr>
        <a:noFill/>
        <a:ln w="25388">
          <a:noFill/>
        </a:ln>
      </c:spPr>
    </c:plotArea>
    <c:plotVisOnly val="1"/>
    <c:dispBlanksAs val="zero"/>
    <c:showDLblsOverMax val="0"/>
  </c:chart>
  <c:spPr>
    <a:noFill/>
    <a:ln>
      <a:noFill/>
    </a:ln>
  </c:spPr>
  <c:txPr>
    <a:bodyPr/>
    <a:lstStyle/>
    <a:p>
      <a:pPr>
        <a:defRPr sz="1799"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2"/>
              </a:solidFill>
            </c:spPr>
          </c:dPt>
          <c:dPt>
            <c:idx val="1"/>
            <c:bubble3D val="0"/>
            <c:spPr>
              <a:solidFill>
                <a:schemeClr val="accent1"/>
              </a:solidFill>
            </c:spPr>
          </c:dPt>
          <c:cat>
            <c:strRef>
              <c:f>Sheet1!$A$2:$A$3</c:f>
              <c:strCache>
                <c:ptCount val="2"/>
                <c:pt idx="0">
                  <c:v>1st Qtr</c:v>
                </c:pt>
                <c:pt idx="1">
                  <c:v>2nd Qtr</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0"/>
        </c:dLbls>
        <c:firstSliceAng val="0"/>
        <c:holeSize val="76"/>
      </c:doughnutChart>
      <c:spPr>
        <a:noFill/>
        <a:ln w="25323">
          <a:noFill/>
        </a:ln>
      </c:spPr>
    </c:plotArea>
    <c:plotVisOnly val="1"/>
    <c:dispBlanksAs val="zero"/>
    <c:showDLblsOverMax val="0"/>
  </c:chart>
  <c:spPr>
    <a:noFill/>
    <a:ln>
      <a:noFill/>
    </a:ln>
  </c:spPr>
  <c:txPr>
    <a:bodyPr/>
    <a:lstStyle/>
    <a:p>
      <a:pPr>
        <a:defRPr sz="1795"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chemeClr val="accent4"/>
              </a:solidFill>
            </c:spPr>
          </c:dPt>
          <c:dPt>
            <c:idx val="1"/>
            <c:bubble3D val="0"/>
            <c:spPr>
              <a:solidFill>
                <a:schemeClr val="bg2">
                  <a:lumMod val="90000"/>
                </a:schemeClr>
              </a:solidFill>
            </c:spPr>
          </c:dPt>
          <c:cat>
            <c:strRef>
              <c:f>Sheet1!$A$2:$A$3</c:f>
              <c:strCache>
                <c:ptCount val="2"/>
                <c:pt idx="0">
                  <c:v>1st Qtr</c:v>
                </c:pt>
                <c:pt idx="1">
                  <c:v>2nd Qtr</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0"/>
        </c:dLbls>
        <c:firstSliceAng val="0"/>
        <c:holeSize val="76"/>
      </c:doughnutChart>
      <c:spPr>
        <a:noFill/>
        <a:ln w="25363">
          <a:noFill/>
        </a:ln>
      </c:spPr>
    </c:plotArea>
    <c:plotVisOnly val="1"/>
    <c:dispBlanksAs val="zero"/>
    <c:showDLblsOverMax val="0"/>
  </c:chart>
  <c:spPr>
    <a:noFill/>
    <a:ln>
      <a:noFill/>
    </a:ln>
  </c:spPr>
  <c:txPr>
    <a:bodyPr/>
    <a:lstStyle/>
    <a:p>
      <a:pPr>
        <a:defRPr sz="1797"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sz="2000" dirty="0" smtClean="0">
                <a:solidFill>
                  <a:schemeClr val="bg2"/>
                </a:solidFill>
              </a:rPr>
              <a:t>Sales</a:t>
            </a:r>
            <a:endParaRPr lang="zh-CN" altLang="en-US" sz="2000" dirty="0">
              <a:solidFill>
                <a:schemeClr val="bg2"/>
              </a:solidFill>
            </a:endParaRPr>
          </a:p>
        </c:rich>
      </c:tx>
      <c:overlay val="0"/>
    </c:title>
    <c:autoTitleDeleted val="0"/>
    <c:plotArea>
      <c:layout/>
      <c:pieChart>
        <c:varyColors val="1"/>
        <c:ser>
          <c:idx val="0"/>
          <c:order val="0"/>
          <c:tx>
            <c:strRef>
              <c:f>Sheet1!$B$1</c:f>
              <c:strCache>
                <c:ptCount val="1"/>
                <c:pt idx="0">
                  <c:v>销售额</c:v>
                </c:pt>
              </c:strCache>
            </c:strRef>
          </c:tx>
          <c:dPt>
            <c:idx val="0"/>
            <c:bubble3D val="0"/>
            <c:spPr>
              <a:solidFill>
                <a:srgbClr val="3FB29B"/>
              </a:solidFill>
            </c:spPr>
          </c:dPt>
          <c:dPt>
            <c:idx val="1"/>
            <c:bubble3D val="0"/>
            <c:spPr>
              <a:solidFill>
                <a:srgbClr val="2B7464"/>
              </a:solidFill>
            </c:spPr>
          </c:dPt>
          <c:dPt>
            <c:idx val="2"/>
            <c:bubble3D val="0"/>
            <c:spPr>
              <a:solidFill>
                <a:srgbClr val="2A8D7E"/>
              </a:solidFill>
            </c:spPr>
          </c:dPt>
          <c:cat>
            <c:strRef>
              <c:f>Sheet1!$A$2:$A$4</c:f>
              <c:strCache>
                <c:ptCount val="3"/>
                <c:pt idx="0">
                  <c:v>a</c:v>
                </c:pt>
                <c:pt idx="1">
                  <c:v>b</c:v>
                </c:pt>
                <c:pt idx="2">
                  <c:v>c</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pPr/>
              <a:t>9/3/2017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pPr/>
              <a:t>‹#›</a:t>
            </a:fld>
            <a:endParaRPr lang="en-US" dirty="0"/>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a:t>
            </a:fld>
            <a:endParaRPr lang="en-US" dirty="0"/>
          </a:p>
        </p:txBody>
      </p:sp>
    </p:spTree>
    <p:extLst>
      <p:ext uri="{BB962C8B-B14F-4D97-AF65-F5344CB8AC3E}">
        <p14:creationId xmlns:p14="http://schemas.microsoft.com/office/powerpoint/2010/main" val="678845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13</a:t>
            </a:fld>
            <a:endParaRPr lang="en-US" dirty="0"/>
          </a:p>
        </p:txBody>
      </p:sp>
    </p:spTree>
    <p:extLst>
      <p:ext uri="{BB962C8B-B14F-4D97-AF65-F5344CB8AC3E}">
        <p14:creationId xmlns:p14="http://schemas.microsoft.com/office/powerpoint/2010/main" val="3182063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15</a:t>
            </a:fld>
            <a:endParaRPr lang="en-US" dirty="0"/>
          </a:p>
        </p:txBody>
      </p:sp>
    </p:spTree>
    <p:extLst>
      <p:ext uri="{BB962C8B-B14F-4D97-AF65-F5344CB8AC3E}">
        <p14:creationId xmlns:p14="http://schemas.microsoft.com/office/powerpoint/2010/main" val="278055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20</a:t>
            </a:fld>
            <a:endParaRPr lang="en-US" dirty="0"/>
          </a:p>
        </p:txBody>
      </p:sp>
    </p:spTree>
    <p:extLst>
      <p:ext uri="{BB962C8B-B14F-4D97-AF65-F5344CB8AC3E}">
        <p14:creationId xmlns:p14="http://schemas.microsoft.com/office/powerpoint/2010/main" val="1348982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21</a:t>
            </a:fld>
            <a:endParaRPr lang="en-US" dirty="0"/>
          </a:p>
        </p:txBody>
      </p:sp>
    </p:spTree>
    <p:extLst>
      <p:ext uri="{BB962C8B-B14F-4D97-AF65-F5344CB8AC3E}">
        <p14:creationId xmlns:p14="http://schemas.microsoft.com/office/powerpoint/2010/main" val="784881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23</a:t>
            </a:fld>
            <a:endParaRPr lang="en-US" dirty="0"/>
          </a:p>
        </p:txBody>
      </p:sp>
    </p:spTree>
    <p:extLst>
      <p:ext uri="{BB962C8B-B14F-4D97-AF65-F5344CB8AC3E}">
        <p14:creationId xmlns:p14="http://schemas.microsoft.com/office/powerpoint/2010/main" val="1897970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27</a:t>
            </a:fld>
            <a:endParaRPr lang="en-US" dirty="0"/>
          </a:p>
        </p:txBody>
      </p:sp>
    </p:spTree>
    <p:extLst>
      <p:ext uri="{BB962C8B-B14F-4D97-AF65-F5344CB8AC3E}">
        <p14:creationId xmlns:p14="http://schemas.microsoft.com/office/powerpoint/2010/main" val="234320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037F21-BFF0-492E-8C52-5C45840D9A6D}"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230263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2</a:t>
            </a:fld>
            <a:endParaRPr lang="en-US" dirty="0"/>
          </a:p>
        </p:txBody>
      </p:sp>
    </p:spTree>
    <p:extLst>
      <p:ext uri="{BB962C8B-B14F-4D97-AF65-F5344CB8AC3E}">
        <p14:creationId xmlns:p14="http://schemas.microsoft.com/office/powerpoint/2010/main" val="2699020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3</a:t>
            </a:fld>
            <a:endParaRPr lang="en-US" dirty="0"/>
          </a:p>
        </p:txBody>
      </p:sp>
    </p:spTree>
    <p:extLst>
      <p:ext uri="{BB962C8B-B14F-4D97-AF65-F5344CB8AC3E}">
        <p14:creationId xmlns:p14="http://schemas.microsoft.com/office/powerpoint/2010/main" val="1552455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4</a:t>
            </a:fld>
            <a:endParaRPr lang="en-US" dirty="0"/>
          </a:p>
        </p:txBody>
      </p:sp>
    </p:spTree>
    <p:extLst>
      <p:ext uri="{BB962C8B-B14F-4D97-AF65-F5344CB8AC3E}">
        <p14:creationId xmlns:p14="http://schemas.microsoft.com/office/powerpoint/2010/main" val="1845183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5</a:t>
            </a:fld>
            <a:endParaRPr lang="en-US" dirty="0"/>
          </a:p>
        </p:txBody>
      </p:sp>
    </p:spTree>
    <p:extLst>
      <p:ext uri="{BB962C8B-B14F-4D97-AF65-F5344CB8AC3E}">
        <p14:creationId xmlns:p14="http://schemas.microsoft.com/office/powerpoint/2010/main" val="3758408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6</a:t>
            </a:fld>
            <a:endParaRPr lang="en-US" dirty="0"/>
          </a:p>
        </p:txBody>
      </p:sp>
    </p:spTree>
    <p:extLst>
      <p:ext uri="{BB962C8B-B14F-4D97-AF65-F5344CB8AC3E}">
        <p14:creationId xmlns:p14="http://schemas.microsoft.com/office/powerpoint/2010/main" val="2526690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8</a:t>
            </a:fld>
            <a:endParaRPr lang="en-US" dirty="0"/>
          </a:p>
        </p:txBody>
      </p:sp>
    </p:spTree>
    <p:extLst>
      <p:ext uri="{BB962C8B-B14F-4D97-AF65-F5344CB8AC3E}">
        <p14:creationId xmlns:p14="http://schemas.microsoft.com/office/powerpoint/2010/main" val="4172288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9</a:t>
            </a:fld>
            <a:endParaRPr lang="en-US" dirty="0"/>
          </a:p>
        </p:txBody>
      </p:sp>
    </p:spTree>
    <p:extLst>
      <p:ext uri="{BB962C8B-B14F-4D97-AF65-F5344CB8AC3E}">
        <p14:creationId xmlns:p14="http://schemas.microsoft.com/office/powerpoint/2010/main" val="769236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pPr/>
              <a:t>10</a:t>
            </a:fld>
            <a:endParaRPr lang="en-US" dirty="0"/>
          </a:p>
        </p:txBody>
      </p:sp>
    </p:spTree>
    <p:extLst>
      <p:ext uri="{BB962C8B-B14F-4D97-AF65-F5344CB8AC3E}">
        <p14:creationId xmlns:p14="http://schemas.microsoft.com/office/powerpoint/2010/main" val="3657136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649598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2"/>
        </a:solidFill>
        <a:effectLst/>
      </p:bgPr>
    </p:bg>
    <p:spTree>
      <p:nvGrpSpPr>
        <p:cNvPr id="1" name=""/>
        <p:cNvGrpSpPr/>
        <p:nvPr/>
      </p:nvGrpSpPr>
      <p:grpSpPr>
        <a:xfrm>
          <a:off x="0" y="0"/>
          <a:ext cx="0" cy="0"/>
          <a:chOff x="0" y="0"/>
          <a:chExt cx="0" cy="0"/>
        </a:xfrm>
      </p:grpSpPr>
      <p:sp>
        <p:nvSpPr>
          <p:cNvPr id="8" name="图片占位符 2"/>
          <p:cNvSpPr>
            <a:spLocks noGrp="1"/>
          </p:cNvSpPr>
          <p:nvPr>
            <p:ph type="pic" sz="quarter" idx="12" hasCustomPrompt="1"/>
          </p:nvPr>
        </p:nvSpPr>
        <p:spPr>
          <a:xfrm>
            <a:off x="1052385" y="2067694"/>
            <a:ext cx="5895879" cy="180020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41171479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061968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2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normAutofit/>
          </a:bodyPr>
          <a:lstStyle>
            <a:lvl1pPr>
              <a:defRPr sz="1200"/>
            </a:lvl1pPr>
            <a:lvl2pPr>
              <a:defRPr sz="1050"/>
            </a:lvl2pPr>
            <a:lvl3pPr>
              <a:defRPr sz="900"/>
            </a:lvl3pPr>
            <a:lvl4pPr>
              <a:defRPr sz="825"/>
            </a:lvl4pPr>
            <a:lvl5pPr>
              <a:defRPr sz="825"/>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8902181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pPr/>
              <a:t>‹#›</a:t>
            </a:fld>
            <a:endParaRPr lang="en-US" dirty="0"/>
          </a:p>
        </p:txBody>
      </p:sp>
      <p:sp>
        <p:nvSpPr>
          <p:cNvPr id="6" name="TextBox 5"/>
          <p:cNvSpPr txBox="1"/>
          <p:nvPr userDrawn="1"/>
        </p:nvSpPr>
        <p:spPr>
          <a:xfrm>
            <a:off x="467546" y="1203598"/>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32153841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normAutofit/>
          </a:bodyPr>
          <a:lstStyle>
            <a:lvl1pPr>
              <a:defRPr sz="1350"/>
            </a:lvl1pPr>
            <a:lvl2pPr>
              <a:defRPr sz="1200"/>
            </a:lvl2pPr>
            <a:lvl3pPr>
              <a:defRPr sz="1050"/>
            </a:lvl3pPr>
            <a:lvl4pPr>
              <a:defRPr sz="900"/>
            </a:lvl4pPr>
            <a:lvl5pPr>
              <a:defRPr sz="9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1158196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35187158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pPr/>
              <a:t>9/3/2017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255919281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1D6CE-2CAE-405F-8A95-1E7C950E7DF3}" type="datetimeFigureOut">
              <a:rPr lang="zh-CN" altLang="en-US" smtClean="0"/>
              <a:t>2017/9/3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800FA27-46BA-48E6-81DD-B0C36AC82C13}" type="slidenum">
              <a:rPr lang="zh-CN" altLang="en-US" smtClean="0"/>
              <a:t>‹#›</a:t>
            </a:fld>
            <a:endParaRPr lang="zh-CN" altLang="en-US"/>
          </a:p>
        </p:txBody>
      </p:sp>
    </p:spTree>
    <p:extLst>
      <p:ext uri="{BB962C8B-B14F-4D97-AF65-F5344CB8AC3E}">
        <p14:creationId xmlns:p14="http://schemas.microsoft.com/office/powerpoint/2010/main" val="177832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58516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141145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Title and Content">
    <p:bg>
      <p:bgPr>
        <a:solidFill>
          <a:schemeClr val="bg2"/>
        </a:solidFill>
        <a:effectLst/>
      </p:bgPr>
    </p:bg>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9144000" cy="5143500"/>
          </a:xfrm>
        </p:spPr>
        <p:txBody>
          <a:bodyPr/>
          <a:lstStyle/>
          <a:p>
            <a:endParaRPr lang="zh-CN" altLang="en-US"/>
          </a:p>
        </p:txBody>
      </p:sp>
    </p:spTree>
    <p:extLst>
      <p:ext uri="{BB962C8B-B14F-4D97-AF65-F5344CB8AC3E}">
        <p14:creationId xmlns:p14="http://schemas.microsoft.com/office/powerpoint/2010/main" val="2801073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6385186" y="2355727"/>
            <a:ext cx="1882885" cy="102825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8" name="图片占位符 2"/>
          <p:cNvSpPr>
            <a:spLocks noGrp="1"/>
          </p:cNvSpPr>
          <p:nvPr>
            <p:ph type="pic" sz="quarter" idx="12" hasCustomPrompt="1"/>
          </p:nvPr>
        </p:nvSpPr>
        <p:spPr>
          <a:xfrm>
            <a:off x="3672095" y="2355727"/>
            <a:ext cx="1882885" cy="102825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3" name="图片占位符 2"/>
          <p:cNvSpPr>
            <a:spLocks noGrp="1"/>
          </p:cNvSpPr>
          <p:nvPr>
            <p:ph type="pic" sz="quarter" idx="10" hasCustomPrompt="1"/>
          </p:nvPr>
        </p:nvSpPr>
        <p:spPr>
          <a:xfrm>
            <a:off x="951756" y="2355727"/>
            <a:ext cx="1882885" cy="102825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36912923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0" y="0"/>
            <a:ext cx="4557011" cy="514350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18978787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971600" y="0"/>
            <a:ext cx="3585410" cy="4011910"/>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15521372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bg>
      <p:bgPr>
        <a:solidFill>
          <a:schemeClr val="bg2"/>
        </a:solidFill>
        <a:effectLst/>
      </p:bgPr>
    </p:bg>
    <p:spTree>
      <p:nvGrpSpPr>
        <p:cNvPr id="1" name=""/>
        <p:cNvGrpSpPr/>
        <p:nvPr/>
      </p:nvGrpSpPr>
      <p:grpSpPr>
        <a:xfrm>
          <a:off x="0" y="0"/>
          <a:ext cx="0" cy="0"/>
          <a:chOff x="0" y="0"/>
          <a:chExt cx="0" cy="0"/>
        </a:xfrm>
      </p:grpSpPr>
      <p:sp>
        <p:nvSpPr>
          <p:cNvPr id="9" name="图片占位符 2"/>
          <p:cNvSpPr>
            <a:spLocks noGrp="1"/>
          </p:cNvSpPr>
          <p:nvPr>
            <p:ph type="pic" sz="quarter" idx="13" hasCustomPrompt="1"/>
          </p:nvPr>
        </p:nvSpPr>
        <p:spPr>
          <a:xfrm>
            <a:off x="6870587" y="3776284"/>
            <a:ext cx="2273413" cy="1367216"/>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8" name="图片占位符 2"/>
          <p:cNvSpPr>
            <a:spLocks noGrp="1"/>
          </p:cNvSpPr>
          <p:nvPr>
            <p:ph type="pic" sz="quarter" idx="12" hasCustomPrompt="1"/>
          </p:nvPr>
        </p:nvSpPr>
        <p:spPr>
          <a:xfrm>
            <a:off x="4575385" y="2398931"/>
            <a:ext cx="2295202" cy="1366746"/>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11" name="图片占位符 2"/>
          <p:cNvSpPr>
            <a:spLocks noGrp="1"/>
          </p:cNvSpPr>
          <p:nvPr>
            <p:ph type="pic" sz="quarter" idx="14" hasCustomPrompt="1"/>
          </p:nvPr>
        </p:nvSpPr>
        <p:spPr>
          <a:xfrm>
            <a:off x="2265727" y="3786892"/>
            <a:ext cx="2295202" cy="1366746"/>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
        <p:nvSpPr>
          <p:cNvPr id="3" name="图片占位符 2"/>
          <p:cNvSpPr>
            <a:spLocks noGrp="1"/>
          </p:cNvSpPr>
          <p:nvPr>
            <p:ph type="pic" sz="quarter" idx="10" hasCustomPrompt="1"/>
          </p:nvPr>
        </p:nvSpPr>
        <p:spPr>
          <a:xfrm>
            <a:off x="0" y="2410907"/>
            <a:ext cx="2273413" cy="1365377"/>
          </a:xfrm>
        </p:spPr>
        <p:txBody>
          <a:bodyPr>
            <a:normAutofit/>
          </a:bodyPr>
          <a:lstStyle>
            <a:lvl1pPr marL="0" indent="0">
              <a:buNone/>
              <a:defRPr sz="1500" b="1">
                <a:solidFill>
                  <a:schemeClr val="bg2">
                    <a:lumMod val="25000"/>
                  </a:schemeClr>
                </a:solidFill>
              </a:defRPr>
            </a:lvl1pPr>
          </a:lstStyle>
          <a:p>
            <a:r>
              <a:rPr lang="en-US" altLang="zh-CN" dirty="0" smtClean="0"/>
              <a:t>Photo</a:t>
            </a:r>
            <a:endParaRPr lang="zh-CN" altLang="en-US" dirty="0"/>
          </a:p>
        </p:txBody>
      </p:sp>
    </p:spTree>
    <p:extLst>
      <p:ext uri="{BB962C8B-B14F-4D97-AF65-F5344CB8AC3E}">
        <p14:creationId xmlns:p14="http://schemas.microsoft.com/office/powerpoint/2010/main" val="34577511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F42ADB-7D30-4CDA-A166-333DE990463F}" type="datetimeFigureOut">
              <a:rPr lang="en-US" smtClean="0"/>
              <a:pPr/>
              <a:t>9/3/2017</a:t>
            </a:fld>
            <a:endParaRPr lang="en-US" dirty="0"/>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0D5614-B734-4280-8F57-1D4947433C97}" type="slidenum">
              <a:rPr lang="en-US" smtClean="0"/>
              <a:pPr/>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6" r:id="rId4"/>
    <p:sldLayoutId id="2147483672" r:id="rId5"/>
    <p:sldLayoutId id="2147483663" r:id="rId6"/>
    <p:sldLayoutId id="2147483671" r:id="rId7"/>
    <p:sldLayoutId id="2147483670" r:id="rId8"/>
    <p:sldLayoutId id="2147483669" r:id="rId9"/>
    <p:sldLayoutId id="2147483668" r:id="rId10"/>
    <p:sldLayoutId id="2147483652" r:id="rId11"/>
    <p:sldLayoutId id="2147483653" r:id="rId12"/>
    <p:sldLayoutId id="2147483654" r:id="rId13"/>
    <p:sldLayoutId id="2147483656" r:id="rId14"/>
    <p:sldLayoutId id="2147483657" r:id="rId15"/>
    <p:sldLayoutId id="2147483658" r:id="rId16"/>
    <p:sldLayoutId id="2147483659" r:id="rId17"/>
    <p:sldLayoutId id="2147483673" r:id="rId18"/>
  </p:sldLayoutIdLst>
  <p:timing>
    <p:tnLst>
      <p:par>
        <p:cTn id="1" dur="indefinite" restart="never" nodeType="tmRoot"/>
      </p:par>
    </p:tnLst>
  </p:timing>
  <p:txStyles>
    <p:titleStyle>
      <a:lvl1pPr algn="l" defTabSz="685800" rtl="0" eaLnBrk="1" latinLnBrk="0" hangingPunct="1">
        <a:spcBef>
          <a:spcPct val="0"/>
        </a:spcBef>
        <a:buNone/>
        <a:defRPr sz="2400" b="0" kern="1200">
          <a:solidFill>
            <a:schemeClr val="tx1">
              <a:lumMod val="65000"/>
              <a:lumOff val="35000"/>
            </a:schemeClr>
          </a:solidFill>
          <a:latin typeface="Source Sans Pro Light" pitchFamily="34" charset="0"/>
          <a:ea typeface="+mj-ea"/>
          <a:cs typeface="+mj-cs"/>
        </a:defRPr>
      </a:lvl1pPr>
    </p:titleStyle>
    <p:bodyStyle>
      <a:lvl1pPr marL="257175" indent="-257175" algn="l" defTabSz="6858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1pPr>
      <a:lvl2pPr marL="557213" indent="-214313" algn="l" defTabSz="685800" rtl="0" eaLnBrk="1" latinLnBrk="0" hangingPunct="1">
        <a:spcBef>
          <a:spcPct val="20000"/>
        </a:spcBef>
        <a:buFont typeface="Arial" pitchFamily="34" charset="0"/>
        <a:buChar char="–"/>
        <a:defRPr sz="900" kern="1200">
          <a:solidFill>
            <a:schemeClr val="bg1">
              <a:lumMod val="65000"/>
            </a:schemeClr>
          </a:solidFill>
          <a:latin typeface="+mn-lt"/>
          <a:ea typeface="+mn-ea"/>
          <a:cs typeface="+mn-cs"/>
        </a:defRPr>
      </a:lvl2pPr>
      <a:lvl3pPr marL="857250" indent="-171450" algn="l" defTabSz="685800" rtl="0" eaLnBrk="1" latinLnBrk="0" hangingPunct="1">
        <a:spcBef>
          <a:spcPct val="20000"/>
        </a:spcBef>
        <a:buFont typeface="Arial" pitchFamily="34" charset="0"/>
        <a:buChar char="•"/>
        <a:defRPr sz="825" kern="1200">
          <a:solidFill>
            <a:schemeClr val="bg1">
              <a:lumMod val="65000"/>
            </a:schemeClr>
          </a:solidFill>
          <a:latin typeface="+mn-lt"/>
          <a:ea typeface="+mn-ea"/>
          <a:cs typeface="+mn-cs"/>
        </a:defRPr>
      </a:lvl3pPr>
      <a:lvl4pPr marL="12001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4pPr>
      <a:lvl5pPr marL="1543050" indent="-171450" algn="l" defTabSz="685800" rtl="0" eaLnBrk="1" latinLnBrk="0" hangingPunct="1">
        <a:spcBef>
          <a:spcPct val="20000"/>
        </a:spcBef>
        <a:buFont typeface="Arial" pitchFamily="34" charset="0"/>
        <a:buChar char="»"/>
        <a:defRPr sz="788" kern="1200">
          <a:solidFill>
            <a:schemeClr val="bg1">
              <a:lumMod val="65000"/>
            </a:schemeClr>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chart" Target="../charts/chart7.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p:nvSpPr>
        <p:spPr>
          <a:xfrm>
            <a:off x="1043608" y="771550"/>
            <a:ext cx="7056783" cy="2365494"/>
          </a:xfrm>
          <a:prstGeom prst="rect">
            <a:avLst/>
          </a:prstGeom>
          <a:solidFill>
            <a:srgbClr val="F1F1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5" name="矩形 24"/>
          <p:cNvSpPr/>
          <p:nvPr/>
        </p:nvSpPr>
        <p:spPr>
          <a:xfrm>
            <a:off x="1495837" y="1140007"/>
            <a:ext cx="6152325" cy="1862048"/>
          </a:xfrm>
          <a:prstGeom prst="rect">
            <a:avLst/>
          </a:prstGeom>
        </p:spPr>
        <p:txBody>
          <a:bodyPr wrap="none">
            <a:spAutoFit/>
          </a:bodyPr>
          <a:lstStyle/>
          <a:p>
            <a:r>
              <a:rPr lang="en-US" altLang="zh-CN" sz="11500" b="1" dirty="0" smtClean="0">
                <a:solidFill>
                  <a:schemeClr val="accent1"/>
                </a:solidFill>
                <a:latin typeface="+mn-ea"/>
                <a:cs typeface="+mn-ea"/>
                <a:sym typeface="+mn-lt"/>
              </a:rPr>
              <a:t>REPORT</a:t>
            </a:r>
            <a:endParaRPr lang="zh-CN" altLang="en-US" dirty="0">
              <a:solidFill>
                <a:schemeClr val="accent1"/>
              </a:solidFill>
              <a:latin typeface="+mn-ea"/>
            </a:endParaRPr>
          </a:p>
        </p:txBody>
      </p:sp>
      <p:sp>
        <p:nvSpPr>
          <p:cNvPr id="18" name="Title 13"/>
          <p:cNvSpPr txBox="1">
            <a:spLocks/>
          </p:cNvSpPr>
          <p:nvPr/>
        </p:nvSpPr>
        <p:spPr>
          <a:xfrm>
            <a:off x="3594867" y="3334617"/>
            <a:ext cx="180020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ABOOBEE</a:t>
            </a:r>
            <a:endParaRPr lang="en-US" sz="2800" b="1" dirty="0">
              <a:solidFill>
                <a:schemeClr val="bg1"/>
              </a:solidFill>
              <a:latin typeface="+mn-lt"/>
              <a:ea typeface="+mn-ea"/>
              <a:cs typeface="+mn-ea"/>
              <a:sym typeface="+mn-lt"/>
            </a:endParaRPr>
          </a:p>
        </p:txBody>
      </p:sp>
      <p:grpSp>
        <p:nvGrpSpPr>
          <p:cNvPr id="3" name="组合 2"/>
          <p:cNvGrpSpPr/>
          <p:nvPr/>
        </p:nvGrpSpPr>
        <p:grpSpPr>
          <a:xfrm>
            <a:off x="4138372" y="3916099"/>
            <a:ext cx="713191" cy="196361"/>
            <a:chOff x="4160012" y="3665611"/>
            <a:chExt cx="713191" cy="196361"/>
          </a:xfrm>
        </p:grpSpPr>
        <p:sp>
          <p:nvSpPr>
            <p:cNvPr id="20" name="乘号 19"/>
            <p:cNvSpPr/>
            <p:nvPr/>
          </p:nvSpPr>
          <p:spPr>
            <a:xfrm>
              <a:off x="4160012" y="3665611"/>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乘号 25"/>
            <p:cNvSpPr/>
            <p:nvPr/>
          </p:nvSpPr>
          <p:spPr>
            <a:xfrm>
              <a:off x="4426194" y="3665611"/>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乘号 39"/>
            <p:cNvSpPr/>
            <p:nvPr/>
          </p:nvSpPr>
          <p:spPr>
            <a:xfrm>
              <a:off x="4692376" y="3665611"/>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半闭框 1"/>
          <p:cNvSpPr/>
          <p:nvPr/>
        </p:nvSpPr>
        <p:spPr>
          <a:xfrm>
            <a:off x="1196078" y="915566"/>
            <a:ext cx="990177" cy="990177"/>
          </a:xfrm>
          <a:prstGeom prst="halfFram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半闭框 10"/>
          <p:cNvSpPr/>
          <p:nvPr/>
        </p:nvSpPr>
        <p:spPr>
          <a:xfrm flipH="1" flipV="1">
            <a:off x="6948264" y="2037020"/>
            <a:ext cx="990177" cy="990177"/>
          </a:xfrm>
          <a:prstGeom prst="halfFram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Content Placeholder 2"/>
          <p:cNvSpPr txBox="1">
            <a:spLocks/>
          </p:cNvSpPr>
          <p:nvPr/>
        </p:nvSpPr>
        <p:spPr>
          <a:xfrm>
            <a:off x="1043607" y="4251798"/>
            <a:ext cx="7056783" cy="44214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00" dirty="0" err="1">
                <a:solidFill>
                  <a:schemeClr val="tx1"/>
                </a:solidFill>
                <a:cs typeface="+mn-ea"/>
                <a:sym typeface="+mn-lt"/>
              </a:rPr>
              <a:t>dignissim</a:t>
            </a:r>
            <a:r>
              <a:rPr lang="en-US" altLang="zh-CN" sz="1000" dirty="0">
                <a:solidFill>
                  <a:schemeClr val="tx1"/>
                </a:solidFill>
                <a:cs typeface="+mn-ea"/>
                <a:sym typeface="+mn-lt"/>
              </a:rPr>
              <a:t> </a:t>
            </a:r>
            <a:r>
              <a:rPr lang="en-US" altLang="zh-CN" sz="1000" dirty="0" err="1">
                <a:solidFill>
                  <a:schemeClr val="tx1"/>
                </a:solidFill>
                <a:cs typeface="+mn-ea"/>
                <a:sym typeface="+mn-lt"/>
              </a:rPr>
              <a:t>ut</a:t>
            </a:r>
            <a:r>
              <a:rPr lang="en-US" altLang="zh-CN" sz="1000" dirty="0">
                <a:solidFill>
                  <a:schemeClr val="tx1"/>
                </a:solidFill>
                <a:cs typeface="+mn-ea"/>
                <a:sym typeface="+mn-lt"/>
              </a:rPr>
              <a:t>, </a:t>
            </a:r>
            <a:r>
              <a:rPr lang="en-US" altLang="zh-CN" sz="1000" dirty="0" err="1">
                <a:solidFill>
                  <a:schemeClr val="tx1"/>
                </a:solidFill>
                <a:cs typeface="+mn-ea"/>
                <a:sym typeface="+mn-lt"/>
              </a:rPr>
              <a:t>luctus</a:t>
            </a:r>
            <a:r>
              <a:rPr lang="en-US" altLang="zh-CN" sz="1000" dirty="0">
                <a:solidFill>
                  <a:schemeClr val="tx1"/>
                </a:solidFill>
                <a:cs typeface="+mn-ea"/>
                <a:sym typeface="+mn-lt"/>
              </a:rPr>
              <a:t> ac </a:t>
            </a:r>
            <a:r>
              <a:rPr lang="en-US" altLang="zh-CN" sz="1000" dirty="0" err="1">
                <a:solidFill>
                  <a:schemeClr val="tx1"/>
                </a:solidFill>
                <a:cs typeface="+mn-ea"/>
                <a:sym typeface="+mn-lt"/>
              </a:rPr>
              <a:t>urna</a:t>
            </a:r>
            <a:r>
              <a:rPr lang="en-US" altLang="zh-CN" sz="1000" dirty="0">
                <a:solidFill>
                  <a:schemeClr val="tx1"/>
                </a:solidFill>
                <a:cs typeface="+mn-ea"/>
                <a:sym typeface="+mn-lt"/>
              </a:rPr>
              <a:t>. </a:t>
            </a:r>
            <a:r>
              <a:rPr lang="en-US" altLang="zh-CN" sz="1000" dirty="0" err="1">
                <a:solidFill>
                  <a:schemeClr val="tx1"/>
                </a:solidFill>
                <a:cs typeface="+mn-ea"/>
                <a:sym typeface="+mn-lt"/>
              </a:rPr>
              <a:t>Aliquam</a:t>
            </a:r>
            <a:r>
              <a:rPr lang="en-US" altLang="zh-CN" sz="1000" dirty="0">
                <a:solidFill>
                  <a:schemeClr val="tx1"/>
                </a:solidFill>
                <a:cs typeface="+mn-ea"/>
                <a:sym typeface="+mn-lt"/>
              </a:rPr>
              <a:t> </a:t>
            </a:r>
            <a:r>
              <a:rPr lang="en-US" altLang="zh-CN" sz="1000" dirty="0" err="1">
                <a:solidFill>
                  <a:schemeClr val="tx1"/>
                </a:solidFill>
                <a:cs typeface="+mn-ea"/>
                <a:sym typeface="+mn-lt"/>
              </a:rPr>
              <a:t>aliquet</a:t>
            </a:r>
            <a:r>
              <a:rPr lang="en-US" altLang="zh-CN" sz="1000" dirty="0">
                <a:solidFill>
                  <a:schemeClr val="tx1"/>
                </a:solidFill>
                <a:cs typeface="+mn-ea"/>
                <a:sym typeface="+mn-lt"/>
              </a:rPr>
              <a:t> non </a:t>
            </a:r>
            <a:r>
              <a:rPr lang="en-US" altLang="zh-CN" sz="1000" dirty="0" err="1">
                <a:solidFill>
                  <a:schemeClr val="tx1"/>
                </a:solidFill>
                <a:cs typeface="+mn-ea"/>
                <a:sym typeface="+mn-lt"/>
              </a:rPr>
              <a:t>massa</a:t>
            </a:r>
            <a:r>
              <a:rPr lang="en-US" altLang="zh-CN" sz="1000" dirty="0">
                <a:solidFill>
                  <a:schemeClr val="tx1"/>
                </a:solidFill>
                <a:cs typeface="+mn-ea"/>
                <a:sym typeface="+mn-lt"/>
              </a:rPr>
              <a:t> </a:t>
            </a:r>
            <a:r>
              <a:rPr lang="en-US" altLang="zh-CN" sz="1000" dirty="0" err="1">
                <a:solidFill>
                  <a:schemeClr val="tx1"/>
                </a:solidFill>
                <a:cs typeface="+mn-ea"/>
                <a:sym typeface="+mn-lt"/>
              </a:rPr>
              <a:t>quis</a:t>
            </a:r>
            <a:r>
              <a:rPr lang="en-US" altLang="zh-CN" sz="1000" dirty="0">
                <a:solidFill>
                  <a:schemeClr val="tx1"/>
                </a:solidFill>
                <a:cs typeface="+mn-ea"/>
                <a:sym typeface="+mn-lt"/>
              </a:rPr>
              <a:t> </a:t>
            </a:r>
            <a:r>
              <a:rPr lang="en-US" altLang="zh-CN" sz="1000" dirty="0" err="1">
                <a:solidFill>
                  <a:schemeClr val="tx1"/>
                </a:solidFill>
                <a:cs typeface="+mn-ea"/>
                <a:sym typeface="+mn-lt"/>
              </a:rPr>
              <a:t>tincidunt</a:t>
            </a:r>
            <a:r>
              <a:rPr lang="en-US" altLang="zh-CN" sz="1000" dirty="0">
                <a:solidFill>
                  <a:schemeClr val="tx1"/>
                </a:solidFill>
                <a:cs typeface="+mn-ea"/>
                <a:sym typeface="+mn-lt"/>
              </a:rPr>
              <a:t>. </a:t>
            </a:r>
          </a:p>
          <a:p>
            <a:pPr marL="0" indent="0" algn="ctr">
              <a:buNone/>
            </a:pPr>
            <a:r>
              <a:rPr lang="en-US" sz="1000" dirty="0" err="1" smtClean="0">
                <a:solidFill>
                  <a:schemeClr val="tx1"/>
                </a:solidFill>
                <a:cs typeface="+mn-ea"/>
                <a:sym typeface="+mn-lt"/>
              </a:rPr>
              <a:t>Lorem</a:t>
            </a:r>
            <a:r>
              <a:rPr lang="en-US" sz="1000" dirty="0" smtClean="0">
                <a:solidFill>
                  <a:schemeClr val="tx1"/>
                </a:solidFill>
                <a:cs typeface="+mn-ea"/>
                <a:sym typeface="+mn-lt"/>
              </a:rPr>
              <a:t> </a:t>
            </a:r>
            <a:r>
              <a:rPr lang="en-US" sz="1000" dirty="0">
                <a:solidFill>
                  <a:schemeClr val="tx1"/>
                </a:solidFill>
                <a:cs typeface="+mn-ea"/>
                <a:sym typeface="+mn-lt"/>
              </a:rPr>
              <a:t>ipsum dolor sit amet, consectetur adipiscing elit. Curabitur elementum posuere pretium. Quisque nibh dolor, </a:t>
            </a:r>
            <a:r>
              <a:rPr lang="en-US" sz="1000" dirty="0" err="1">
                <a:solidFill>
                  <a:schemeClr val="tx1"/>
                </a:solidFill>
                <a:cs typeface="+mn-ea"/>
                <a:sym typeface="+mn-lt"/>
              </a:rPr>
              <a:t>dignissim</a:t>
            </a:r>
            <a:r>
              <a:rPr lang="en-US" sz="1000" dirty="0">
                <a:solidFill>
                  <a:schemeClr val="tx1"/>
                </a:solidFill>
                <a:cs typeface="+mn-ea"/>
                <a:sym typeface="+mn-lt"/>
              </a:rPr>
              <a:t> </a:t>
            </a:r>
            <a:r>
              <a:rPr lang="en-US" sz="1000" dirty="0" smtClean="0">
                <a:solidFill>
                  <a:schemeClr val="tx1"/>
                </a:solidFill>
                <a:cs typeface="+mn-ea"/>
                <a:sym typeface="+mn-lt"/>
              </a:rPr>
              <a:t>ac</a:t>
            </a:r>
            <a:endParaRPr lang="en-US" sz="1000" dirty="0">
              <a:solidFill>
                <a:schemeClr val="tx1"/>
              </a:solidFill>
              <a:cs typeface="+mn-ea"/>
              <a:sym typeface="+mn-lt"/>
            </a:endParaRPr>
          </a:p>
        </p:txBody>
      </p:sp>
    </p:spTree>
    <p:extLst>
      <p:ext uri="{BB962C8B-B14F-4D97-AF65-F5344CB8AC3E}">
        <p14:creationId xmlns:p14="http://schemas.microsoft.com/office/powerpoint/2010/main" val="379155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611560" y="0"/>
            <a:ext cx="3189431"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091784" y="2644242"/>
            <a:ext cx="307262" cy="307800"/>
            <a:chOff x="6091784" y="2644242"/>
            <a:chExt cx="307262" cy="307800"/>
          </a:xfrm>
        </p:grpSpPr>
        <p:sp>
          <p:nvSpPr>
            <p:cNvPr id="408" name="Oval 75"/>
            <p:cNvSpPr/>
            <p:nvPr/>
          </p:nvSpPr>
          <p:spPr>
            <a:xfrm>
              <a:off x="6091784" y="2644242"/>
              <a:ext cx="307262" cy="307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nvGrpSpPr>
            <p:cNvPr id="409" name="Group 61"/>
            <p:cNvGrpSpPr/>
            <p:nvPr/>
          </p:nvGrpSpPr>
          <p:grpSpPr>
            <a:xfrm>
              <a:off x="6162291" y="2727568"/>
              <a:ext cx="163423" cy="149009"/>
              <a:chOff x="4217988" y="2263775"/>
              <a:chExt cx="3017837" cy="2497138"/>
            </a:xfrm>
            <a:solidFill>
              <a:schemeClr val="bg2"/>
            </a:solidFill>
          </p:grpSpPr>
          <p:sp>
            <p:nvSpPr>
              <p:cNvPr id="410"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13"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414"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grpSp>
      </p:grpSp>
      <p:sp>
        <p:nvSpPr>
          <p:cNvPr id="462" name="Content Placeholder 2"/>
          <p:cNvSpPr txBox="1">
            <a:spLocks/>
          </p:cNvSpPr>
          <p:nvPr/>
        </p:nvSpPr>
        <p:spPr>
          <a:xfrm>
            <a:off x="4788024" y="3351878"/>
            <a:ext cx="3312367" cy="88301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None/>
            </a:pPr>
            <a:r>
              <a:rPr lang="en-US" sz="100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a:t>
            </a:r>
            <a:r>
              <a:rPr lang="en-US" sz="1000" dirty="0" err="1" smtClean="0">
                <a:solidFill>
                  <a:schemeClr val="tx1"/>
                </a:solidFill>
                <a:cs typeface="+mn-ea"/>
                <a:sym typeface="+mn-lt"/>
              </a:rPr>
              <a:t>ne</a:t>
            </a:r>
            <a:r>
              <a:rPr lang="en-US" altLang="zh-CN" sz="1000" dirty="0" err="1">
                <a:solidFill>
                  <a:schemeClr val="tx1"/>
                </a:solidFill>
                <a:cs typeface="+mn-ea"/>
                <a:sym typeface="+mn-lt"/>
              </a:rPr>
              <a:t>lacus</a:t>
            </a:r>
            <a:r>
              <a:rPr lang="en-US" altLang="zh-CN" sz="1000" dirty="0">
                <a:solidFill>
                  <a:schemeClr val="tx1"/>
                </a:solidFill>
                <a:cs typeface="+mn-ea"/>
                <a:sym typeface="+mn-lt"/>
              </a:rPr>
              <a:t> </a:t>
            </a:r>
            <a:r>
              <a:rPr lang="en-US" altLang="zh-CN" sz="1000" dirty="0" err="1">
                <a:solidFill>
                  <a:schemeClr val="tx1"/>
                </a:solidFill>
                <a:cs typeface="+mn-ea"/>
                <a:sym typeface="+mn-lt"/>
              </a:rPr>
              <a:t>laoreet</a:t>
            </a:r>
            <a:r>
              <a:rPr lang="en-US" altLang="zh-CN" sz="1000" dirty="0">
                <a:solidFill>
                  <a:schemeClr val="tx1"/>
                </a:solidFill>
                <a:cs typeface="+mn-ea"/>
                <a:sym typeface="+mn-lt"/>
              </a:rPr>
              <a:t> </a:t>
            </a:r>
            <a:r>
              <a:rPr lang="en-US" altLang="zh-CN" sz="1000" dirty="0" err="1">
                <a:solidFill>
                  <a:schemeClr val="tx1"/>
                </a:solidFill>
                <a:cs typeface="+mn-ea"/>
                <a:sym typeface="+mn-lt"/>
              </a:rPr>
              <a:t>orci</a:t>
            </a:r>
            <a:r>
              <a:rPr lang="en-US" altLang="zh-CN" sz="1000" dirty="0">
                <a:solidFill>
                  <a:schemeClr val="tx1"/>
                </a:solidFill>
                <a:cs typeface="+mn-ea"/>
                <a:sym typeface="+mn-lt"/>
              </a:rPr>
              <a:t> </a:t>
            </a:r>
            <a:r>
              <a:rPr lang="en-US" altLang="zh-CN" sz="1000" dirty="0" err="1">
                <a:solidFill>
                  <a:schemeClr val="tx1"/>
                </a:solidFill>
                <a:cs typeface="+mn-ea"/>
                <a:sym typeface="+mn-lt"/>
              </a:rPr>
              <a:t>varius</a:t>
            </a:r>
            <a:r>
              <a:rPr lang="en-US" altLang="zh-CN" sz="1000" dirty="0">
                <a:solidFill>
                  <a:schemeClr val="tx1"/>
                </a:solidFill>
                <a:cs typeface="+mn-ea"/>
                <a:sym typeface="+mn-lt"/>
              </a:rPr>
              <a:t> </a:t>
            </a:r>
            <a:r>
              <a:rPr lang="en-US" altLang="zh-CN" sz="1000" dirty="0" err="1">
                <a:solidFill>
                  <a:schemeClr val="tx1"/>
                </a:solidFill>
                <a:cs typeface="+mn-ea"/>
                <a:sym typeface="+mn-lt"/>
              </a:rPr>
              <a:t>imperdiet</a:t>
            </a:r>
            <a:r>
              <a:rPr lang="en-US" altLang="zh-CN" sz="1000" dirty="0">
                <a:solidFill>
                  <a:schemeClr val="tx1"/>
                </a:solidFill>
                <a:cs typeface="+mn-ea"/>
                <a:sym typeface="+mn-lt"/>
              </a:rPr>
              <a:t> </a:t>
            </a:r>
            <a:r>
              <a:rPr lang="en-US" altLang="zh-CN" sz="1000" dirty="0" smtClean="0">
                <a:solidFill>
                  <a:schemeClr val="tx1"/>
                </a:solidFill>
                <a:cs typeface="+mn-ea"/>
                <a:sym typeface="+mn-lt"/>
              </a:rPr>
              <a:t>sit. </a:t>
            </a:r>
            <a:endParaRPr lang="en-US" altLang="zh-CN" sz="1000" dirty="0">
              <a:solidFill>
                <a:schemeClr val="tx1"/>
              </a:solidFill>
              <a:cs typeface="+mn-ea"/>
              <a:sym typeface="+mn-lt"/>
            </a:endParaRPr>
          </a:p>
        </p:txBody>
      </p:sp>
      <p:grpSp>
        <p:nvGrpSpPr>
          <p:cNvPr id="76" name="Group 283"/>
          <p:cNvGrpSpPr>
            <a:grpSpLocks noChangeAspect="1"/>
          </p:cNvGrpSpPr>
          <p:nvPr/>
        </p:nvGrpSpPr>
        <p:grpSpPr bwMode="gray">
          <a:xfrm>
            <a:off x="1040179" y="1753840"/>
            <a:ext cx="2523709" cy="2927985"/>
            <a:chOff x="969" y="960"/>
            <a:chExt cx="969" cy="1022"/>
          </a:xfrm>
          <a:solidFill>
            <a:schemeClr val="accent1"/>
          </a:solidFill>
        </p:grpSpPr>
        <p:sp>
          <p:nvSpPr>
            <p:cNvPr id="77"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78"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79"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0"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1"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2"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3"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4"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5"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6"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7"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8"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89"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0"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1"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2"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3"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4"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5"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6"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7"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8"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99"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0"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1"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2"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3"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4"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sp>
          <p:nvSpPr>
            <p:cNvPr id="105"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noFill/>
              <a:prstDash val="solid"/>
              <a:round/>
              <a:headEnd type="none" w="med" len="med"/>
              <a:tailEnd type="none" w="med" len="med"/>
            </a:ln>
            <a:effectLst/>
          </p:spPr>
          <p:txBody>
            <a:bodyPr/>
            <a:lstStyle/>
            <a:p>
              <a:endParaRPr lang="en-US" sz="1350" dirty="0">
                <a:cs typeface="+mn-ea"/>
                <a:sym typeface="+mn-lt"/>
              </a:endParaRPr>
            </a:p>
          </p:txBody>
        </p:sp>
      </p:grpSp>
      <p:grpSp>
        <p:nvGrpSpPr>
          <p:cNvPr id="42" name="组合 41"/>
          <p:cNvGrpSpPr/>
          <p:nvPr/>
        </p:nvGrpSpPr>
        <p:grpSpPr>
          <a:xfrm>
            <a:off x="3061040" y="519952"/>
            <a:ext cx="3049604" cy="757232"/>
            <a:chOff x="2627776" y="279866"/>
            <a:chExt cx="3049604" cy="757232"/>
          </a:xfrm>
        </p:grpSpPr>
        <p:sp>
          <p:nvSpPr>
            <p:cNvPr id="43" name="矩形 42"/>
            <p:cNvSpPr/>
            <p:nvPr/>
          </p:nvSpPr>
          <p:spPr>
            <a:xfrm>
              <a:off x="3750324" y="279866"/>
              <a:ext cx="703694" cy="757232"/>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766202" y="390108"/>
              <a:ext cx="2748604" cy="5223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46" name="Content Placeholder 2"/>
          <p:cNvSpPr txBox="1">
            <a:spLocks/>
          </p:cNvSpPr>
          <p:nvPr/>
        </p:nvSpPr>
        <p:spPr>
          <a:xfrm>
            <a:off x="4739946" y="1938507"/>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0" b="1" dirty="0" smtClean="0">
                <a:solidFill>
                  <a:schemeClr val="accent1">
                    <a:lumMod val="60000"/>
                    <a:lumOff val="40000"/>
                  </a:schemeClr>
                </a:solidFill>
                <a:latin typeface="Arial Narrow" panose="020B0606020202030204" pitchFamily="34" charset="0"/>
                <a:cs typeface="+mn-ea"/>
                <a:sym typeface="+mn-lt"/>
              </a:rPr>
              <a:t>23</a:t>
            </a:r>
            <a:endParaRPr lang="en-US" sz="4000" dirty="0">
              <a:solidFill>
                <a:schemeClr val="accent1">
                  <a:lumMod val="60000"/>
                  <a:lumOff val="40000"/>
                </a:schemeClr>
              </a:solidFill>
              <a:cs typeface="+mn-ea"/>
              <a:sym typeface="+mn-lt"/>
            </a:endParaRPr>
          </a:p>
        </p:txBody>
      </p:sp>
      <p:cxnSp>
        <p:nvCxnSpPr>
          <p:cNvPr id="67" name="直接连接符 66"/>
          <p:cNvCxnSpPr/>
          <p:nvPr/>
        </p:nvCxnSpPr>
        <p:spPr>
          <a:xfrm>
            <a:off x="4846747" y="3227249"/>
            <a:ext cx="3265927"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6465164" y="2644242"/>
            <a:ext cx="307262" cy="307800"/>
            <a:chOff x="6091784" y="2644242"/>
            <a:chExt cx="307262" cy="307800"/>
          </a:xfrm>
        </p:grpSpPr>
        <p:sp>
          <p:nvSpPr>
            <p:cNvPr id="66" name="Oval 75"/>
            <p:cNvSpPr/>
            <p:nvPr/>
          </p:nvSpPr>
          <p:spPr>
            <a:xfrm>
              <a:off x="6091784" y="2644242"/>
              <a:ext cx="307262" cy="307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nvGrpSpPr>
            <p:cNvPr id="69" name="Group 61"/>
            <p:cNvGrpSpPr/>
            <p:nvPr/>
          </p:nvGrpSpPr>
          <p:grpSpPr>
            <a:xfrm>
              <a:off x="6162291" y="2727568"/>
              <a:ext cx="163423" cy="149009"/>
              <a:chOff x="4217988" y="2263775"/>
              <a:chExt cx="3017837" cy="2497138"/>
            </a:xfrm>
            <a:solidFill>
              <a:schemeClr val="bg2"/>
            </a:solidFill>
          </p:grpSpPr>
          <p:sp>
            <p:nvSpPr>
              <p:cNvPr id="70"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71"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72"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grpSp>
      </p:grpSp>
      <p:grpSp>
        <p:nvGrpSpPr>
          <p:cNvPr id="73" name="组合 72"/>
          <p:cNvGrpSpPr/>
          <p:nvPr/>
        </p:nvGrpSpPr>
        <p:grpSpPr>
          <a:xfrm>
            <a:off x="7452320" y="2644242"/>
            <a:ext cx="307262" cy="307800"/>
            <a:chOff x="6091784" y="2644242"/>
            <a:chExt cx="307262" cy="307800"/>
          </a:xfrm>
        </p:grpSpPr>
        <p:sp>
          <p:nvSpPr>
            <p:cNvPr id="74" name="Oval 75"/>
            <p:cNvSpPr/>
            <p:nvPr/>
          </p:nvSpPr>
          <p:spPr>
            <a:xfrm>
              <a:off x="6091784" y="2644242"/>
              <a:ext cx="307262" cy="307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nvGrpSpPr>
            <p:cNvPr id="75" name="Group 61"/>
            <p:cNvGrpSpPr/>
            <p:nvPr/>
          </p:nvGrpSpPr>
          <p:grpSpPr>
            <a:xfrm>
              <a:off x="6162291" y="2727568"/>
              <a:ext cx="163423" cy="149009"/>
              <a:chOff x="4217988" y="2263775"/>
              <a:chExt cx="3017837" cy="2497138"/>
            </a:xfrm>
            <a:solidFill>
              <a:schemeClr val="bg2"/>
            </a:solidFill>
          </p:grpSpPr>
          <p:sp>
            <p:nvSpPr>
              <p:cNvPr id="106"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107"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108"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grpSp>
      </p:grpSp>
    </p:spTree>
    <p:extLst>
      <p:ext uri="{BB962C8B-B14F-4D97-AF65-F5344CB8AC3E}">
        <p14:creationId xmlns:p14="http://schemas.microsoft.com/office/powerpoint/2010/main" val="138472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p:cNvGrpSpPr/>
          <p:nvPr/>
        </p:nvGrpSpPr>
        <p:grpSpPr>
          <a:xfrm>
            <a:off x="3884579" y="957250"/>
            <a:ext cx="581710" cy="582730"/>
            <a:chOff x="817364" y="1776265"/>
            <a:chExt cx="826181" cy="826181"/>
          </a:xfrm>
        </p:grpSpPr>
        <p:sp>
          <p:nvSpPr>
            <p:cNvPr id="6" name="Oval 5"/>
            <p:cNvSpPr/>
            <p:nvPr/>
          </p:nvSpPr>
          <p:spPr>
            <a:xfrm>
              <a:off x="817364" y="1776265"/>
              <a:ext cx="826181" cy="8261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5" name="Freeform 7"/>
            <p:cNvSpPr>
              <a:spLocks noEditPoints="1"/>
            </p:cNvSpPr>
            <p:nvPr/>
          </p:nvSpPr>
          <p:spPr bwMode="auto">
            <a:xfrm>
              <a:off x="1033125" y="1945183"/>
              <a:ext cx="432054" cy="43205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grpSp>
        <p:nvGrpSpPr>
          <p:cNvPr id="11" name="Group 10"/>
          <p:cNvGrpSpPr/>
          <p:nvPr/>
        </p:nvGrpSpPr>
        <p:grpSpPr>
          <a:xfrm>
            <a:off x="3884579" y="3724861"/>
            <a:ext cx="581710" cy="582730"/>
            <a:chOff x="5773542" y="1776265"/>
            <a:chExt cx="826181" cy="826181"/>
          </a:xfrm>
        </p:grpSpPr>
        <p:sp>
          <p:nvSpPr>
            <p:cNvPr id="25" name="Oval 24"/>
            <p:cNvSpPr/>
            <p:nvPr/>
          </p:nvSpPr>
          <p:spPr>
            <a:xfrm>
              <a:off x="5773542" y="1776265"/>
              <a:ext cx="826181" cy="8261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7" name="Freeform 22"/>
            <p:cNvSpPr>
              <a:spLocks noEditPoints="1"/>
            </p:cNvSpPr>
            <p:nvPr/>
          </p:nvSpPr>
          <p:spPr bwMode="auto">
            <a:xfrm>
              <a:off x="5989303" y="2001012"/>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19" name="Content Placeholder 2"/>
          <p:cNvSpPr txBox="1">
            <a:spLocks/>
          </p:cNvSpPr>
          <p:nvPr/>
        </p:nvSpPr>
        <p:spPr>
          <a:xfrm>
            <a:off x="4733589" y="1002763"/>
            <a:ext cx="3510820" cy="7048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been the industry's standard dummy text ever since the 1500s, when an unknown printer took a galley of </a:t>
            </a:r>
            <a:r>
              <a:rPr lang="en-US" altLang="zh-CN" sz="1000" dirty="0" smtClean="0">
                <a:solidFill>
                  <a:schemeClr val="tx1"/>
                </a:solidFill>
                <a:cs typeface="+mn-ea"/>
                <a:sym typeface="+mn-lt"/>
              </a:rPr>
              <a:t>type</a:t>
            </a:r>
            <a:endParaRPr lang="en-US" sz="1000" dirty="0">
              <a:solidFill>
                <a:schemeClr val="tx1"/>
              </a:solidFill>
              <a:cs typeface="+mn-ea"/>
              <a:sym typeface="+mn-lt"/>
            </a:endParaRPr>
          </a:p>
        </p:txBody>
      </p:sp>
      <p:sp>
        <p:nvSpPr>
          <p:cNvPr id="21" name="Content Placeholder 2"/>
          <p:cNvSpPr txBox="1">
            <a:spLocks/>
          </p:cNvSpPr>
          <p:nvPr/>
        </p:nvSpPr>
        <p:spPr>
          <a:xfrm>
            <a:off x="4733589" y="3696608"/>
            <a:ext cx="3078772" cy="63923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tx1"/>
                </a:solidFill>
                <a:cs typeface="+mn-ea"/>
                <a:sym typeface="+mn-lt"/>
              </a:rPr>
              <a:t>TEXT HERE</a:t>
            </a:r>
            <a:r>
              <a:rPr lang="en-US" b="1" dirty="0">
                <a:solidFill>
                  <a:schemeClr val="tx1"/>
                </a:solidFill>
                <a:cs typeface="+mn-ea"/>
                <a:sym typeface="+mn-lt"/>
              </a:rPr>
              <a:t/>
            </a:r>
            <a:br>
              <a:rPr lang="en-US" b="1" dirty="0">
                <a:solidFill>
                  <a:schemeClr val="tx1"/>
                </a:solidFill>
                <a:cs typeface="+mn-ea"/>
                <a:sym typeface="+mn-lt"/>
              </a:rPr>
            </a:br>
            <a:r>
              <a:rPr lang="en-US" altLang="zh-CN" sz="1000" dirty="0" err="1">
                <a:solidFill>
                  <a:schemeClr val="tx1"/>
                </a:solidFill>
                <a:cs typeface="+mn-ea"/>
                <a:sym typeface="+mn-lt"/>
              </a:rPr>
              <a:t>Lorem</a:t>
            </a:r>
            <a:r>
              <a:rPr lang="en-US" altLang="zh-CN" sz="1000" dirty="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been the industry's standard dummy text ever since the 1500s, when an unknown </a:t>
            </a:r>
            <a:r>
              <a:rPr lang="en-US" altLang="zh-CN" sz="1000" dirty="0" smtClean="0">
                <a:solidFill>
                  <a:schemeClr val="tx1"/>
                </a:solidFill>
                <a:cs typeface="+mn-ea"/>
                <a:sym typeface="+mn-lt"/>
              </a:rPr>
              <a:t>printer</a:t>
            </a:r>
            <a:endParaRPr lang="en-US" sz="1000" dirty="0">
              <a:solidFill>
                <a:schemeClr val="tx1"/>
              </a:solidFill>
              <a:cs typeface="+mn-ea"/>
              <a:sym typeface="+mn-lt"/>
            </a:endParaRPr>
          </a:p>
        </p:txBody>
      </p:sp>
      <p:sp>
        <p:nvSpPr>
          <p:cNvPr id="18" name="矩形 17"/>
          <p:cNvSpPr/>
          <p:nvPr/>
        </p:nvSpPr>
        <p:spPr>
          <a:xfrm>
            <a:off x="2411760" y="1858025"/>
            <a:ext cx="6732240" cy="15778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15"/>
          <p:cNvGrpSpPr/>
          <p:nvPr/>
        </p:nvGrpSpPr>
        <p:grpSpPr>
          <a:xfrm>
            <a:off x="3884579" y="2305560"/>
            <a:ext cx="581710" cy="582730"/>
            <a:chOff x="6740410" y="578561"/>
            <a:chExt cx="826181" cy="826181"/>
          </a:xfrm>
        </p:grpSpPr>
        <p:sp>
          <p:nvSpPr>
            <p:cNvPr id="27" name="Oval 26"/>
            <p:cNvSpPr/>
            <p:nvPr/>
          </p:nvSpPr>
          <p:spPr>
            <a:xfrm>
              <a:off x="6740410" y="578561"/>
              <a:ext cx="826181" cy="826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4"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grpSp>
      <p:sp>
        <p:nvSpPr>
          <p:cNvPr id="33" name="Content Placeholder 2"/>
          <p:cNvSpPr txBox="1">
            <a:spLocks/>
          </p:cNvSpPr>
          <p:nvPr/>
        </p:nvSpPr>
        <p:spPr>
          <a:xfrm>
            <a:off x="4733589" y="2208157"/>
            <a:ext cx="3487480" cy="86409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solidFill>
                  <a:schemeClr val="tx1"/>
                </a:solidFill>
                <a:cs typeface="+mn-ea"/>
                <a:sym typeface="+mn-lt"/>
              </a:rPr>
              <a:t>TEXT HERE</a:t>
            </a:r>
            <a:r>
              <a:rPr lang="en-US" b="1" dirty="0" smtClean="0">
                <a:solidFill>
                  <a:schemeClr val="tx1"/>
                </a:solidFill>
                <a:cs typeface="+mn-ea"/>
                <a:sym typeface="+mn-lt"/>
              </a:rPr>
              <a:t/>
            </a:r>
            <a:br>
              <a:rPr lang="en-US" b="1" dirty="0" smtClean="0">
                <a:solidFill>
                  <a:schemeClr val="tx1"/>
                </a:solidFill>
                <a:cs typeface="+mn-ea"/>
                <a:sym typeface="+mn-lt"/>
              </a:rPr>
            </a:br>
            <a:r>
              <a:rPr lang="en-US" altLang="zh-CN" sz="1000" dirty="0" err="1" smtClean="0">
                <a:solidFill>
                  <a:schemeClr val="tx1"/>
                </a:solidFill>
                <a:cs typeface="+mn-ea"/>
                <a:sym typeface="+mn-lt"/>
              </a:rPr>
              <a:t>Lorem</a:t>
            </a:r>
            <a:r>
              <a:rPr lang="en-US" altLang="zh-CN" sz="1000" dirty="0" smtClean="0">
                <a:solidFill>
                  <a:schemeClr val="tx1"/>
                </a:solidFill>
                <a:cs typeface="+mn-ea"/>
                <a:sym typeface="+mn-lt"/>
              </a:rPr>
              <a:t> </a:t>
            </a:r>
            <a:r>
              <a:rPr lang="en-US" altLang="zh-CN" sz="1000" dirty="0" err="1">
                <a:solidFill>
                  <a:schemeClr val="tx1"/>
                </a:solidFill>
                <a:cs typeface="+mn-ea"/>
                <a:sym typeface="+mn-lt"/>
              </a:rPr>
              <a:t>Ipsum</a:t>
            </a:r>
            <a:r>
              <a:rPr lang="en-US" altLang="zh-CN" sz="1000" dirty="0">
                <a:solidFill>
                  <a:schemeClr val="tx1"/>
                </a:solidFill>
                <a:cs typeface="+mn-ea"/>
                <a:sym typeface="+mn-lt"/>
              </a:rPr>
              <a:t> has been the industry's standard dummy text ever since the 1500s, when an unknown printer took a galley of </a:t>
            </a:r>
            <a:r>
              <a:rPr lang="en-US" altLang="zh-CN" sz="1000" dirty="0" smtClean="0">
                <a:solidFill>
                  <a:schemeClr val="tx1"/>
                </a:solidFill>
                <a:cs typeface="+mn-ea"/>
                <a:sym typeface="+mn-lt"/>
              </a:rPr>
              <a:t>type</a:t>
            </a:r>
            <a:endParaRPr lang="en-US" sz="1000" dirty="0">
              <a:solidFill>
                <a:schemeClr val="tx1"/>
              </a:solidFill>
              <a:cs typeface="+mn-ea"/>
              <a:sym typeface="+mn-lt"/>
            </a:endParaRPr>
          </a:p>
        </p:txBody>
      </p:sp>
      <p:grpSp>
        <p:nvGrpSpPr>
          <p:cNvPr id="22" name="组合 21"/>
          <p:cNvGrpSpPr/>
          <p:nvPr/>
        </p:nvGrpSpPr>
        <p:grpSpPr>
          <a:xfrm>
            <a:off x="184442" y="2165954"/>
            <a:ext cx="3087792" cy="961963"/>
            <a:chOff x="2627776" y="169626"/>
            <a:chExt cx="3087792" cy="961963"/>
          </a:xfrm>
        </p:grpSpPr>
        <p:sp>
          <p:nvSpPr>
            <p:cNvPr id="23" name="矩形 22"/>
            <p:cNvSpPr/>
            <p:nvPr/>
          </p:nvSpPr>
          <p:spPr>
            <a:xfrm>
              <a:off x="3988383" y="169626"/>
              <a:ext cx="449760" cy="961963"/>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766862" y="390108"/>
              <a:ext cx="2948706" cy="5223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Tree>
    <p:extLst>
      <p:ext uri="{BB962C8B-B14F-4D97-AF65-F5344CB8AC3E}">
        <p14:creationId xmlns:p14="http://schemas.microsoft.com/office/powerpoint/2010/main" val="2214303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rot="5400000">
            <a:off x="430197" y="1259932"/>
            <a:ext cx="2748604" cy="1435504"/>
            <a:chOff x="2984104" y="276931"/>
            <a:chExt cx="2748604" cy="758546"/>
          </a:xfrm>
        </p:grpSpPr>
        <p:sp>
          <p:nvSpPr>
            <p:cNvPr id="38" name="矩形 37"/>
            <p:cNvSpPr/>
            <p:nvPr/>
          </p:nvSpPr>
          <p:spPr>
            <a:xfrm>
              <a:off x="3715263" y="276931"/>
              <a:ext cx="869467" cy="75854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984104" y="365417"/>
              <a:ext cx="2748604" cy="57303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圆角矩形 41"/>
          <p:cNvSpPr/>
          <p:nvPr/>
        </p:nvSpPr>
        <p:spPr>
          <a:xfrm>
            <a:off x="3438897" y="0"/>
            <a:ext cx="5705104" cy="3469291"/>
          </a:xfrm>
          <a:prstGeom prst="roundRect">
            <a:avLst>
              <a:gd name="adj" fmla="val 0"/>
            </a:avLst>
          </a:prstGeom>
          <a:solidFill>
            <a:schemeClr val="accent2"/>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3" name="Straight Connector 4"/>
          <p:cNvCxnSpPr/>
          <p:nvPr/>
        </p:nvCxnSpPr>
        <p:spPr>
          <a:xfrm>
            <a:off x="5160914" y="2339774"/>
            <a:ext cx="0" cy="1312096"/>
          </a:xfrm>
          <a:prstGeom prst="line">
            <a:avLst/>
          </a:prstGeom>
          <a:ln>
            <a:solidFill>
              <a:schemeClr val="bg2">
                <a:lumMod val="7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
          <p:cNvCxnSpPr/>
          <p:nvPr/>
        </p:nvCxnSpPr>
        <p:spPr>
          <a:xfrm>
            <a:off x="7205290" y="2873588"/>
            <a:ext cx="0" cy="896221"/>
          </a:xfrm>
          <a:prstGeom prst="line">
            <a:avLst/>
          </a:prstGeom>
          <a:ln>
            <a:solidFill>
              <a:schemeClr val="bg2">
                <a:lumMod val="7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Straight Connector 4"/>
          <p:cNvCxnSpPr/>
          <p:nvPr/>
        </p:nvCxnSpPr>
        <p:spPr>
          <a:xfrm>
            <a:off x="6150784" y="2394780"/>
            <a:ext cx="0" cy="1619407"/>
          </a:xfrm>
          <a:prstGeom prst="line">
            <a:avLst/>
          </a:prstGeom>
          <a:ln>
            <a:solidFill>
              <a:schemeClr val="bg2">
                <a:lumMod val="7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Oval 3"/>
          <p:cNvSpPr>
            <a:spLocks noChangeArrowheads="1"/>
          </p:cNvSpPr>
          <p:nvPr/>
        </p:nvSpPr>
        <p:spPr bwMode="auto">
          <a:xfrm>
            <a:off x="5201797" y="390678"/>
            <a:ext cx="2272869" cy="2308187"/>
          </a:xfrm>
          <a:prstGeom prst="ellipse">
            <a:avLst/>
          </a:prstGeom>
          <a:solidFill>
            <a:schemeClr val="accent1">
              <a:alpha val="85097"/>
            </a:schemeClr>
          </a:solidFill>
          <a:ln w="9525">
            <a:noFill/>
            <a:round/>
            <a:headEnd/>
            <a:tailEnd/>
          </a:ln>
        </p:spPr>
        <p:txBody>
          <a:bodyPr/>
          <a:lstStyle/>
          <a:p>
            <a:endParaRPr lang="zh-CN" altLang="zh-CN" sz="1350">
              <a:cs typeface="+mn-ea"/>
              <a:sym typeface="+mn-lt"/>
            </a:endParaRPr>
          </a:p>
        </p:txBody>
      </p:sp>
      <p:sp>
        <p:nvSpPr>
          <p:cNvPr id="6" name="Oval 4"/>
          <p:cNvSpPr>
            <a:spLocks noChangeArrowheads="1"/>
          </p:cNvSpPr>
          <p:nvPr/>
        </p:nvSpPr>
        <p:spPr bwMode="auto">
          <a:xfrm>
            <a:off x="6509987" y="1518668"/>
            <a:ext cx="1621110" cy="1646300"/>
          </a:xfrm>
          <a:prstGeom prst="ellipse">
            <a:avLst/>
          </a:prstGeom>
          <a:solidFill>
            <a:schemeClr val="tx2">
              <a:alpha val="85097"/>
            </a:schemeClr>
          </a:solidFill>
          <a:ln w="9525">
            <a:noFill/>
            <a:round/>
            <a:headEnd/>
            <a:tailEnd/>
          </a:ln>
        </p:spPr>
        <p:txBody>
          <a:bodyPr/>
          <a:lstStyle/>
          <a:p>
            <a:endParaRPr lang="zh-CN" altLang="zh-CN" sz="1350">
              <a:cs typeface="+mn-ea"/>
              <a:sym typeface="+mn-lt"/>
            </a:endParaRPr>
          </a:p>
        </p:txBody>
      </p:sp>
      <p:sp>
        <p:nvSpPr>
          <p:cNvPr id="8" name="Freeform 55"/>
          <p:cNvSpPr>
            <a:spLocks noEditPoints="1"/>
          </p:cNvSpPr>
          <p:nvPr/>
        </p:nvSpPr>
        <p:spPr bwMode="auto">
          <a:xfrm>
            <a:off x="5893082" y="861678"/>
            <a:ext cx="916709" cy="958111"/>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sp>
        <p:nvSpPr>
          <p:cNvPr id="11" name="Oval 65"/>
          <p:cNvSpPr>
            <a:spLocks noChangeArrowheads="1"/>
          </p:cNvSpPr>
          <p:nvPr/>
        </p:nvSpPr>
        <p:spPr bwMode="auto">
          <a:xfrm>
            <a:off x="6305353" y="1518668"/>
            <a:ext cx="28068" cy="30409"/>
          </a:xfrm>
          <a:prstGeom prst="ellipse">
            <a:avLst/>
          </a:prstGeom>
          <a:solidFill>
            <a:schemeClr val="bg2"/>
          </a:solidFill>
          <a:ln>
            <a:noFill/>
          </a:ln>
        </p:spPr>
        <p:txBody>
          <a:bodyPr/>
          <a:lstStyle/>
          <a:p>
            <a:pPr>
              <a:defRPr/>
            </a:pPr>
            <a:endParaRPr lang="en-US" sz="1350">
              <a:cs typeface="+mn-ea"/>
              <a:sym typeface="+mn-lt"/>
            </a:endParaRPr>
          </a:p>
        </p:txBody>
      </p:sp>
      <p:grpSp>
        <p:nvGrpSpPr>
          <p:cNvPr id="12" name="Group 16"/>
          <p:cNvGrpSpPr>
            <a:grpSpLocks noChangeAspect="1"/>
          </p:cNvGrpSpPr>
          <p:nvPr/>
        </p:nvGrpSpPr>
        <p:grpSpPr>
          <a:xfrm>
            <a:off x="7006898" y="2078743"/>
            <a:ext cx="682339" cy="504000"/>
            <a:chOff x="2563427" y="3717902"/>
            <a:chExt cx="439257" cy="324452"/>
          </a:xfrm>
          <a:solidFill>
            <a:schemeClr val="bg2"/>
          </a:solidFill>
        </p:grpSpPr>
        <p:sp>
          <p:nvSpPr>
            <p:cNvPr id="1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grpSp>
      <p:sp>
        <p:nvSpPr>
          <p:cNvPr id="41" name="Text Box 10"/>
          <p:cNvSpPr txBox="1">
            <a:spLocks noChangeArrowheads="1"/>
          </p:cNvSpPr>
          <p:nvPr/>
        </p:nvSpPr>
        <p:spPr bwMode="auto">
          <a:xfrm>
            <a:off x="972969" y="3184981"/>
            <a:ext cx="1663061" cy="450123"/>
          </a:xfrm>
          <a:prstGeom prst="rect">
            <a:avLst/>
          </a:prstGeom>
          <a:noFill/>
          <a:ln w="9525">
            <a:noFill/>
            <a:miter lim="800000"/>
            <a:headEnd/>
            <a:tailEnd/>
          </a:ln>
        </p:spPr>
        <p:txBody>
          <a:bodyPr wrap="square" lIns="34290" tIns="17145" rIns="34290" bIns="17145">
            <a:spAutoFit/>
          </a:bodyPr>
          <a:lstStyle/>
          <a:p>
            <a:pPr algn="ctr" defTabSz="815579"/>
            <a:r>
              <a:rPr lang="en-US" altLang="zh-CN" sz="900" dirty="0" err="1">
                <a:cs typeface="+mn-ea"/>
                <a:sym typeface="+mn-lt"/>
              </a:rPr>
              <a:t>Nullam</a:t>
            </a:r>
            <a:r>
              <a:rPr lang="en-US" altLang="zh-CN" sz="900" dirty="0">
                <a:cs typeface="+mn-ea"/>
                <a:sym typeface="+mn-lt"/>
              </a:rPr>
              <a:t> </a:t>
            </a:r>
            <a:r>
              <a:rPr lang="en-US" altLang="zh-CN" sz="900" dirty="0" err="1">
                <a:cs typeface="+mn-ea"/>
                <a:sym typeface="+mn-lt"/>
              </a:rPr>
              <a:t>eu</a:t>
            </a:r>
            <a:r>
              <a:rPr lang="en-US" altLang="zh-CN" sz="900" dirty="0">
                <a:cs typeface="+mn-ea"/>
                <a:sym typeface="+mn-lt"/>
              </a:rPr>
              <a:t> </a:t>
            </a:r>
            <a:r>
              <a:rPr lang="en-US" altLang="zh-CN" sz="900" dirty="0" err="1">
                <a:cs typeface="+mn-ea"/>
                <a:sym typeface="+mn-lt"/>
              </a:rPr>
              <a:t>tempor</a:t>
            </a:r>
            <a:r>
              <a:rPr lang="en-US" altLang="zh-CN" sz="900" dirty="0">
                <a:cs typeface="+mn-ea"/>
                <a:sym typeface="+mn-lt"/>
              </a:rPr>
              <a:t> </a:t>
            </a:r>
            <a:r>
              <a:rPr lang="en-US" altLang="zh-CN" sz="900" dirty="0" err="1">
                <a:cs typeface="+mn-ea"/>
                <a:sym typeface="+mn-lt"/>
              </a:rPr>
              <a:t>purus</a:t>
            </a:r>
            <a:r>
              <a:rPr lang="en-US" altLang="zh-CN" sz="900" dirty="0">
                <a:cs typeface="+mn-ea"/>
                <a:sym typeface="+mn-lt"/>
              </a:rPr>
              <a:t>. </a:t>
            </a:r>
            <a:r>
              <a:rPr lang="en-US" altLang="zh-CN" sz="900" dirty="0" err="1">
                <a:cs typeface="+mn-ea"/>
                <a:sym typeface="+mn-lt"/>
              </a:rPr>
              <a:t>Nunc</a:t>
            </a:r>
            <a:r>
              <a:rPr lang="en-US" altLang="zh-CN" sz="900" dirty="0">
                <a:cs typeface="+mn-ea"/>
                <a:sym typeface="+mn-lt"/>
              </a:rPr>
              <a:t> a </a:t>
            </a:r>
            <a:r>
              <a:rPr lang="en-US" altLang="zh-CN" sz="900" dirty="0" err="1">
                <a:cs typeface="+mn-ea"/>
                <a:sym typeface="+mn-lt"/>
              </a:rPr>
              <a:t>leo</a:t>
            </a:r>
            <a:r>
              <a:rPr lang="en-US" altLang="zh-CN" sz="900" dirty="0">
                <a:cs typeface="+mn-ea"/>
                <a:sym typeface="+mn-lt"/>
              </a:rPr>
              <a:t> magna, sit </a:t>
            </a:r>
            <a:r>
              <a:rPr lang="en-US" altLang="zh-CN" sz="900" dirty="0" err="1">
                <a:cs typeface="+mn-ea"/>
                <a:sym typeface="+mn-lt"/>
              </a:rPr>
              <a:t>amet</a:t>
            </a:r>
            <a:r>
              <a:rPr lang="en-US" altLang="zh-CN" sz="900" dirty="0">
                <a:cs typeface="+mn-ea"/>
                <a:sym typeface="+mn-lt"/>
              </a:rPr>
              <a:t> </a:t>
            </a:r>
            <a:r>
              <a:rPr lang="en-US" altLang="zh-CN" sz="900" dirty="0" err="1">
                <a:cs typeface="+mn-ea"/>
                <a:sym typeface="+mn-lt"/>
              </a:rPr>
              <a:t>consequat</a:t>
            </a:r>
            <a:r>
              <a:rPr lang="en-US" altLang="zh-CN" sz="900" dirty="0">
                <a:cs typeface="+mn-ea"/>
                <a:sym typeface="+mn-lt"/>
              </a:rPr>
              <a:t> </a:t>
            </a:r>
            <a:r>
              <a:rPr lang="en-US" altLang="zh-CN" sz="900" dirty="0" err="1">
                <a:cs typeface="+mn-ea"/>
                <a:sym typeface="+mn-lt"/>
              </a:rPr>
              <a:t>risus</a:t>
            </a:r>
            <a:r>
              <a:rPr lang="en-US" altLang="zh-CN" sz="900" dirty="0">
                <a:cs typeface="+mn-ea"/>
                <a:sym typeface="+mn-lt"/>
              </a:rPr>
              <a:t>. </a:t>
            </a:r>
            <a:r>
              <a:rPr lang="en-US" altLang="zh-CN" sz="900" dirty="0" err="1">
                <a:cs typeface="+mn-ea"/>
                <a:sym typeface="+mn-lt"/>
              </a:rPr>
              <a:t>leo</a:t>
            </a:r>
            <a:r>
              <a:rPr lang="en-US" altLang="zh-CN" sz="900" dirty="0">
                <a:cs typeface="+mn-ea"/>
                <a:sym typeface="+mn-lt"/>
              </a:rPr>
              <a:t> magna, sit </a:t>
            </a:r>
            <a:r>
              <a:rPr lang="en-US" altLang="zh-CN" sz="900" dirty="0" err="1">
                <a:cs typeface="+mn-ea"/>
                <a:sym typeface="+mn-lt"/>
              </a:rPr>
              <a:t>amet</a:t>
            </a:r>
            <a:r>
              <a:rPr lang="en-US" altLang="zh-CN" sz="900" dirty="0">
                <a:cs typeface="+mn-ea"/>
                <a:sym typeface="+mn-lt"/>
              </a:rPr>
              <a:t>.</a:t>
            </a:r>
          </a:p>
        </p:txBody>
      </p:sp>
      <p:grpSp>
        <p:nvGrpSpPr>
          <p:cNvPr id="50" name="组合 49"/>
          <p:cNvGrpSpPr/>
          <p:nvPr/>
        </p:nvGrpSpPr>
        <p:grpSpPr>
          <a:xfrm>
            <a:off x="4272816" y="3607046"/>
            <a:ext cx="1270624" cy="785072"/>
            <a:chOff x="969843" y="1663551"/>
            <a:chExt cx="1694165" cy="1046763"/>
          </a:xfrm>
        </p:grpSpPr>
        <p:sp>
          <p:nvSpPr>
            <p:cNvPr id="51" name="Content Placeholder 2"/>
            <p:cNvSpPr txBox="1">
              <a:spLocks/>
            </p:cNvSpPr>
            <p:nvPr/>
          </p:nvSpPr>
          <p:spPr>
            <a:xfrm>
              <a:off x="969843" y="2156050"/>
              <a:ext cx="1694165"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err="1" smtClean="0">
                  <a:solidFill>
                    <a:schemeClr val="tx1"/>
                  </a:solidFill>
                  <a:cs typeface="+mn-ea"/>
                  <a:sym typeface="+mn-lt"/>
                </a:rPr>
                <a:t>amet</a:t>
              </a:r>
              <a:r>
                <a:rPr lang="en-US" sz="1000" dirty="0" smtClean="0">
                  <a:solidFill>
                    <a:schemeClr val="tx1"/>
                  </a:solidFill>
                  <a:cs typeface="+mn-ea"/>
                  <a:sym typeface="+mn-lt"/>
                </a:rPr>
                <a:t> </a:t>
              </a:r>
              <a:r>
                <a:rPr lang="en-US" sz="1000" dirty="0" err="1" smtClean="0">
                  <a:solidFill>
                    <a:schemeClr val="tx1"/>
                  </a:solidFill>
                  <a:cs typeface="+mn-ea"/>
                  <a:sym typeface="+mn-lt"/>
                </a:rPr>
                <a:t>consectetur</a:t>
              </a:r>
              <a:r>
                <a:rPr lang="en-US" sz="1000" dirty="0" smtClean="0">
                  <a:solidFill>
                    <a:schemeClr val="tx1"/>
                  </a:solidFill>
                  <a:cs typeface="+mn-ea"/>
                  <a:sym typeface="+mn-lt"/>
                </a:rPr>
                <a:t> </a:t>
              </a:r>
              <a:endParaRPr lang="en-US" sz="1000" dirty="0">
                <a:solidFill>
                  <a:schemeClr val="tx1"/>
                </a:solidFill>
                <a:cs typeface="+mn-ea"/>
                <a:sym typeface="+mn-lt"/>
              </a:endParaRPr>
            </a:p>
          </p:txBody>
        </p:sp>
        <p:sp>
          <p:nvSpPr>
            <p:cNvPr id="52"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lumMod val="50000"/>
                    </a:schemeClr>
                  </a:solidFill>
                  <a:latin typeface="+mn-lt"/>
                  <a:ea typeface="+mn-ea"/>
                  <a:cs typeface="+mn-ea"/>
                  <a:sym typeface="+mn-lt"/>
                </a:rPr>
                <a:t>TEXT</a:t>
              </a:r>
              <a:endParaRPr lang="en-US" sz="2100" dirty="0">
                <a:solidFill>
                  <a:schemeClr val="tx1">
                    <a:lumMod val="50000"/>
                  </a:schemeClr>
                </a:solidFill>
                <a:latin typeface="+mn-lt"/>
                <a:ea typeface="+mn-ea"/>
                <a:cs typeface="+mn-ea"/>
                <a:sym typeface="+mn-lt"/>
              </a:endParaRPr>
            </a:p>
          </p:txBody>
        </p:sp>
      </p:grpSp>
      <p:grpSp>
        <p:nvGrpSpPr>
          <p:cNvPr id="55" name="组合 54"/>
          <p:cNvGrpSpPr/>
          <p:nvPr/>
        </p:nvGrpSpPr>
        <p:grpSpPr>
          <a:xfrm>
            <a:off x="5597977" y="4004247"/>
            <a:ext cx="1133310" cy="803569"/>
            <a:chOff x="1107146" y="1663551"/>
            <a:chExt cx="1511080" cy="1071425"/>
          </a:xfrm>
        </p:grpSpPr>
        <p:sp>
          <p:nvSpPr>
            <p:cNvPr id="56" name="Content Placeholder 2"/>
            <p:cNvSpPr txBox="1">
              <a:spLocks/>
            </p:cNvSpPr>
            <p:nvPr/>
          </p:nvSpPr>
          <p:spPr>
            <a:xfrm>
              <a:off x="1120038" y="2180712"/>
              <a:ext cx="1498188"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err="1">
                  <a:solidFill>
                    <a:schemeClr val="tx1"/>
                  </a:solidFill>
                  <a:cs typeface="+mn-ea"/>
                  <a:sym typeface="+mn-lt"/>
                </a:rPr>
                <a:t>Lorem</a:t>
              </a:r>
              <a:r>
                <a:rPr lang="en-US" sz="1000" dirty="0">
                  <a:solidFill>
                    <a:schemeClr val="tx1"/>
                  </a:solidFill>
                  <a:cs typeface="+mn-ea"/>
                  <a:sym typeface="+mn-lt"/>
                </a:rPr>
                <a:t> </a:t>
              </a:r>
              <a:r>
                <a:rPr lang="en-US" sz="1000" dirty="0" err="1">
                  <a:solidFill>
                    <a:schemeClr val="tx1"/>
                  </a:solidFill>
                  <a:cs typeface="+mn-ea"/>
                  <a:sym typeface="+mn-lt"/>
                </a:rPr>
                <a:t>ipsum</a:t>
              </a:r>
              <a:r>
                <a:rPr lang="en-US" sz="1000" dirty="0">
                  <a:solidFill>
                    <a:schemeClr val="tx1"/>
                  </a:solidFill>
                  <a:cs typeface="+mn-ea"/>
                  <a:sym typeface="+mn-lt"/>
                </a:rPr>
                <a:t> </a:t>
              </a:r>
              <a:r>
                <a:rPr lang="en-US" sz="1000" dirty="0" smtClean="0">
                  <a:solidFill>
                    <a:schemeClr val="tx1"/>
                  </a:solidFill>
                  <a:cs typeface="+mn-ea"/>
                  <a:sym typeface="+mn-lt"/>
                </a:rPr>
                <a:t>dolor</a:t>
              </a:r>
              <a:endParaRPr lang="en-US" sz="1000" dirty="0">
                <a:solidFill>
                  <a:schemeClr val="tx1"/>
                </a:solidFill>
                <a:cs typeface="+mn-ea"/>
                <a:sym typeface="+mn-lt"/>
              </a:endParaRPr>
            </a:p>
          </p:txBody>
        </p:sp>
        <p:sp>
          <p:nvSpPr>
            <p:cNvPr id="59"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lumMod val="50000"/>
                    </a:schemeClr>
                  </a:solidFill>
                  <a:latin typeface="+mn-lt"/>
                  <a:ea typeface="+mn-ea"/>
                  <a:cs typeface="+mn-ea"/>
                  <a:sym typeface="+mn-lt"/>
                </a:rPr>
                <a:t>TEXT</a:t>
              </a:r>
              <a:endParaRPr lang="en-US" sz="2100" dirty="0">
                <a:solidFill>
                  <a:schemeClr val="tx1">
                    <a:lumMod val="50000"/>
                  </a:schemeClr>
                </a:solidFill>
                <a:latin typeface="+mn-lt"/>
                <a:ea typeface="+mn-ea"/>
                <a:cs typeface="+mn-ea"/>
                <a:sym typeface="+mn-lt"/>
              </a:endParaRPr>
            </a:p>
          </p:txBody>
        </p:sp>
      </p:grpSp>
      <p:grpSp>
        <p:nvGrpSpPr>
          <p:cNvPr id="60" name="组合 59"/>
          <p:cNvGrpSpPr/>
          <p:nvPr/>
        </p:nvGrpSpPr>
        <p:grpSpPr>
          <a:xfrm>
            <a:off x="6720667" y="3717321"/>
            <a:ext cx="1286475" cy="780315"/>
            <a:chOff x="1057197" y="1663551"/>
            <a:chExt cx="1715300" cy="1040420"/>
          </a:xfrm>
        </p:grpSpPr>
        <p:sp>
          <p:nvSpPr>
            <p:cNvPr id="65" name="Content Placeholder 2"/>
            <p:cNvSpPr txBox="1">
              <a:spLocks/>
            </p:cNvSpPr>
            <p:nvPr/>
          </p:nvSpPr>
          <p:spPr>
            <a:xfrm>
              <a:off x="1057197" y="2149707"/>
              <a:ext cx="1715300" cy="55426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err="1" smtClean="0">
                  <a:solidFill>
                    <a:schemeClr val="tx1"/>
                  </a:solidFill>
                  <a:cs typeface="+mn-ea"/>
                  <a:sym typeface="+mn-lt"/>
                </a:rPr>
                <a:t>amet</a:t>
              </a:r>
              <a:r>
                <a:rPr lang="en-US" sz="1000" dirty="0" smtClean="0">
                  <a:solidFill>
                    <a:schemeClr val="tx1"/>
                  </a:solidFill>
                  <a:cs typeface="+mn-ea"/>
                  <a:sym typeface="+mn-lt"/>
                </a:rPr>
                <a:t> </a:t>
              </a:r>
              <a:r>
                <a:rPr lang="en-US" sz="1000" dirty="0" err="1" smtClean="0">
                  <a:solidFill>
                    <a:schemeClr val="tx1"/>
                  </a:solidFill>
                  <a:cs typeface="+mn-ea"/>
                  <a:sym typeface="+mn-lt"/>
                </a:rPr>
                <a:t>consectetur</a:t>
              </a:r>
              <a:r>
                <a:rPr lang="en-US" sz="1000" dirty="0" smtClean="0">
                  <a:solidFill>
                    <a:schemeClr val="tx1"/>
                  </a:solidFill>
                  <a:cs typeface="+mn-ea"/>
                  <a:sym typeface="+mn-lt"/>
                </a:rPr>
                <a:t> </a:t>
              </a:r>
              <a:endParaRPr lang="en-US" sz="1000" dirty="0">
                <a:solidFill>
                  <a:schemeClr val="tx1"/>
                </a:solidFill>
                <a:cs typeface="+mn-ea"/>
                <a:sym typeface="+mn-lt"/>
              </a:endParaRPr>
            </a:p>
          </p:txBody>
        </p:sp>
        <p:sp>
          <p:nvSpPr>
            <p:cNvPr id="66" name="Title 13"/>
            <p:cNvSpPr txBox="1">
              <a:spLocks/>
            </p:cNvSpPr>
            <p:nvPr/>
          </p:nvSpPr>
          <p:spPr>
            <a:xfrm>
              <a:off x="1107146" y="1663551"/>
              <a:ext cx="1511080"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800" dirty="0" smtClean="0">
                  <a:solidFill>
                    <a:schemeClr val="tx1">
                      <a:lumMod val="50000"/>
                    </a:schemeClr>
                  </a:solidFill>
                  <a:latin typeface="+mn-lt"/>
                  <a:ea typeface="+mn-ea"/>
                  <a:cs typeface="+mn-ea"/>
                  <a:sym typeface="+mn-lt"/>
                </a:rPr>
                <a:t>TEXT</a:t>
              </a:r>
              <a:endParaRPr lang="en-US" sz="2100" dirty="0">
                <a:solidFill>
                  <a:schemeClr val="tx1">
                    <a:lumMod val="50000"/>
                  </a:schemeClr>
                </a:solidFill>
                <a:latin typeface="+mn-lt"/>
                <a:ea typeface="+mn-ea"/>
                <a:cs typeface="+mn-ea"/>
                <a:sym typeface="+mn-lt"/>
              </a:endParaRPr>
            </a:p>
          </p:txBody>
        </p:sp>
      </p:grpSp>
      <p:sp>
        <p:nvSpPr>
          <p:cNvPr id="46" name="Content Placeholder 2"/>
          <p:cNvSpPr txBox="1">
            <a:spLocks/>
          </p:cNvSpPr>
          <p:nvPr/>
        </p:nvSpPr>
        <p:spPr>
          <a:xfrm>
            <a:off x="1255834" y="1109609"/>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0" b="1" dirty="0">
                <a:solidFill>
                  <a:schemeClr val="accent1">
                    <a:lumMod val="60000"/>
                    <a:lumOff val="40000"/>
                  </a:schemeClr>
                </a:solidFill>
                <a:latin typeface="Arial Narrow" panose="020B0606020202030204" pitchFamily="34" charset="0"/>
                <a:cs typeface="+mn-ea"/>
                <a:sym typeface="+mn-lt"/>
              </a:rPr>
              <a:t>3</a:t>
            </a:r>
            <a:r>
              <a:rPr lang="en-US" sz="8000" b="1" dirty="0" smtClean="0">
                <a:solidFill>
                  <a:schemeClr val="accent1">
                    <a:lumMod val="60000"/>
                    <a:lumOff val="40000"/>
                  </a:schemeClr>
                </a:solidFill>
                <a:latin typeface="Arial Narrow" panose="020B0606020202030204" pitchFamily="34" charset="0"/>
                <a:cs typeface="+mn-ea"/>
                <a:sym typeface="+mn-lt"/>
              </a:rPr>
              <a:t>6</a:t>
            </a:r>
            <a:endParaRPr lang="en-US" sz="4000" dirty="0">
              <a:solidFill>
                <a:schemeClr val="accent1">
                  <a:lumMod val="60000"/>
                  <a:lumOff val="40000"/>
                </a:schemeClr>
              </a:solidFill>
              <a:cs typeface="+mn-ea"/>
              <a:sym typeface="+mn-lt"/>
            </a:endParaRPr>
          </a:p>
        </p:txBody>
      </p:sp>
      <p:sp>
        <p:nvSpPr>
          <p:cNvPr id="35" name="Title 13"/>
          <p:cNvSpPr txBox="1">
            <a:spLocks/>
          </p:cNvSpPr>
          <p:nvPr/>
        </p:nvSpPr>
        <p:spPr>
          <a:xfrm>
            <a:off x="291349" y="2647798"/>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sp>
        <p:nvSpPr>
          <p:cNvPr id="48" name="乘号 47"/>
          <p:cNvSpPr/>
          <p:nvPr/>
        </p:nvSpPr>
        <p:spPr>
          <a:xfrm>
            <a:off x="1714084" y="3769809"/>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Oval 2"/>
          <p:cNvSpPr>
            <a:spLocks noChangeArrowheads="1"/>
          </p:cNvSpPr>
          <p:nvPr/>
        </p:nvSpPr>
        <p:spPr bwMode="auto">
          <a:xfrm>
            <a:off x="4425053" y="1541943"/>
            <a:ext cx="1621110" cy="1646300"/>
          </a:xfrm>
          <a:prstGeom prst="ellipse">
            <a:avLst/>
          </a:prstGeom>
          <a:solidFill>
            <a:schemeClr val="accent4">
              <a:alpha val="85097"/>
            </a:schemeClr>
          </a:solidFill>
          <a:ln w="9525">
            <a:noFill/>
            <a:round/>
            <a:headEnd/>
            <a:tailEnd/>
          </a:ln>
        </p:spPr>
        <p:txBody>
          <a:bodyPr/>
          <a:lstStyle/>
          <a:p>
            <a:endParaRPr lang="zh-CN" altLang="zh-CN" sz="1350">
              <a:cs typeface="+mn-ea"/>
              <a:sym typeface="+mn-lt"/>
            </a:endParaRPr>
          </a:p>
        </p:txBody>
      </p:sp>
      <p:grpSp>
        <p:nvGrpSpPr>
          <p:cNvPr id="16" name="Group 20"/>
          <p:cNvGrpSpPr>
            <a:grpSpLocks noChangeAspect="1"/>
          </p:cNvGrpSpPr>
          <p:nvPr/>
        </p:nvGrpSpPr>
        <p:grpSpPr>
          <a:xfrm>
            <a:off x="4897495" y="2180168"/>
            <a:ext cx="635888" cy="396000"/>
            <a:chOff x="2942785" y="3296116"/>
            <a:chExt cx="416796" cy="259561"/>
          </a:xfrm>
          <a:solidFill>
            <a:schemeClr val="bg2"/>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cs typeface="+mn-ea"/>
                <a:sym typeface="+mn-lt"/>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cs typeface="+mn-ea"/>
                <a:sym typeface="+mn-lt"/>
              </a:endParaRPr>
            </a:p>
          </p:txBody>
        </p:sp>
      </p:grpSp>
    </p:spTree>
    <p:extLst>
      <p:ext uri="{BB962C8B-B14F-4D97-AF65-F5344CB8AC3E}">
        <p14:creationId xmlns:p14="http://schemas.microsoft.com/office/powerpoint/2010/main" val="25041618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65"/>
          <p:cNvSpPr/>
          <p:nvPr/>
        </p:nvSpPr>
        <p:spPr>
          <a:xfrm>
            <a:off x="505095" y="2211710"/>
            <a:ext cx="4078176" cy="293179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grpSp>
        <p:nvGrpSpPr>
          <p:cNvPr id="2" name="组合 1"/>
          <p:cNvGrpSpPr/>
          <p:nvPr/>
        </p:nvGrpSpPr>
        <p:grpSpPr>
          <a:xfrm>
            <a:off x="5658732" y="2666896"/>
            <a:ext cx="2461740" cy="1693795"/>
            <a:chOff x="5572132" y="3670754"/>
            <a:chExt cx="3282321" cy="2258393"/>
          </a:xfrm>
        </p:grpSpPr>
        <p:sp>
          <p:nvSpPr>
            <p:cNvPr id="69" name="Content Placeholder 2"/>
            <p:cNvSpPr txBox="1">
              <a:spLocks/>
            </p:cNvSpPr>
            <p:nvPr/>
          </p:nvSpPr>
          <p:spPr>
            <a:xfrm>
              <a:off x="5572132" y="4944374"/>
              <a:ext cx="1848371" cy="98477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err="1">
                  <a:solidFill>
                    <a:schemeClr val="tx1"/>
                  </a:solidFill>
                  <a:cs typeface="+mn-ea"/>
                  <a:sym typeface="+mn-lt"/>
                </a:rPr>
                <a:t>Lorem</a:t>
              </a:r>
              <a:r>
                <a:rPr lang="en-US" sz="1000" dirty="0">
                  <a:solidFill>
                    <a:schemeClr val="tx1"/>
                  </a:solidFill>
                  <a:cs typeface="+mn-ea"/>
                  <a:sym typeface="+mn-lt"/>
                </a:rPr>
                <a:t> ipsum dolor sit amet, consectetur adipiscing. </a:t>
              </a:r>
              <a:r>
                <a:rPr lang="en-US" sz="1000" dirty="0" err="1">
                  <a:solidFill>
                    <a:schemeClr val="tx1"/>
                  </a:solidFill>
                  <a:cs typeface="+mn-ea"/>
                  <a:sym typeface="+mn-lt"/>
                </a:rPr>
                <a:t>Lorem</a:t>
              </a:r>
              <a:endParaRPr lang="en-US" sz="1000" dirty="0">
                <a:solidFill>
                  <a:schemeClr val="tx1"/>
                </a:solidFill>
                <a:cs typeface="+mn-ea"/>
                <a:sym typeface="+mn-lt"/>
              </a:endParaRPr>
            </a:p>
          </p:txBody>
        </p:sp>
        <p:sp>
          <p:nvSpPr>
            <p:cNvPr id="70" name="Content Placeholder 2"/>
            <p:cNvSpPr txBox="1">
              <a:spLocks/>
            </p:cNvSpPr>
            <p:nvPr/>
          </p:nvSpPr>
          <p:spPr>
            <a:xfrm>
              <a:off x="5572132" y="3670754"/>
              <a:ext cx="1605407" cy="15186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5400" b="1" dirty="0" smtClean="0">
                  <a:solidFill>
                    <a:schemeClr val="accent1">
                      <a:lumMod val="60000"/>
                      <a:lumOff val="40000"/>
                    </a:schemeClr>
                  </a:solidFill>
                  <a:latin typeface="Arial Narrow" panose="020B0606020202030204" pitchFamily="34" charset="0"/>
                  <a:cs typeface="+mn-ea"/>
                  <a:sym typeface="+mn-lt"/>
                </a:rPr>
                <a:t>96</a:t>
              </a:r>
              <a:r>
                <a:rPr lang="en-US" sz="2000" dirty="0" smtClean="0">
                  <a:solidFill>
                    <a:schemeClr val="tx1">
                      <a:lumMod val="50000"/>
                    </a:schemeClr>
                  </a:solidFill>
                  <a:cs typeface="+mn-ea"/>
                  <a:sym typeface="+mn-lt"/>
                </a:rPr>
                <a:t>M</a:t>
              </a:r>
              <a:endParaRPr lang="en-US" sz="2000" dirty="0">
                <a:solidFill>
                  <a:schemeClr val="tx1">
                    <a:lumMod val="50000"/>
                  </a:schemeClr>
                </a:solidFill>
                <a:cs typeface="+mn-ea"/>
                <a:sym typeface="+mn-lt"/>
              </a:endParaRPr>
            </a:p>
          </p:txBody>
        </p:sp>
        <p:cxnSp>
          <p:nvCxnSpPr>
            <p:cNvPr id="41" name="直接连接符 40"/>
            <p:cNvCxnSpPr/>
            <p:nvPr/>
          </p:nvCxnSpPr>
          <p:spPr>
            <a:xfrm flipH="1">
              <a:off x="5607888" y="4890107"/>
              <a:ext cx="3246565" cy="0"/>
            </a:xfrm>
            <a:prstGeom prst="line">
              <a:avLst/>
            </a:prstGeom>
            <a:ln>
              <a:solidFill>
                <a:schemeClr val="tx2"/>
              </a:solidFill>
            </a:ln>
          </p:spPr>
        </p:cxnSp>
      </p:grpSp>
      <p:pic>
        <p:nvPicPr>
          <p:cNvPr id="27"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13658" y="873001"/>
            <a:ext cx="3047519" cy="3489078"/>
          </a:xfrm>
          <a:prstGeom prst="rect">
            <a:avLst/>
          </a:prstGeom>
          <a:effectLst>
            <a:outerShdw blurRad="457200" dist="50800" dir="13500000" sy="23000" kx="1200000" algn="br" rotWithShape="0">
              <a:schemeClr val="bg1">
                <a:lumMod val="50000"/>
                <a:alpha val="10000"/>
              </a:schemeClr>
            </a:outerShdw>
          </a:effectLst>
        </p:spPr>
      </p:pic>
      <p:grpSp>
        <p:nvGrpSpPr>
          <p:cNvPr id="3" name="组合 2"/>
          <p:cNvGrpSpPr/>
          <p:nvPr/>
        </p:nvGrpSpPr>
        <p:grpSpPr>
          <a:xfrm>
            <a:off x="7605927" y="3581411"/>
            <a:ext cx="514544" cy="515446"/>
            <a:chOff x="5404524" y="1928802"/>
            <a:chExt cx="1505649" cy="1508288"/>
          </a:xfrm>
        </p:grpSpPr>
        <p:sp>
          <p:nvSpPr>
            <p:cNvPr id="40" name="Oval 39"/>
            <p:cNvSpPr/>
            <p:nvPr/>
          </p:nvSpPr>
          <p:spPr>
            <a:xfrm flipH="1">
              <a:off x="5404524" y="1928802"/>
              <a:ext cx="1505649" cy="1508288"/>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19" name="Freeform 525"/>
            <p:cNvSpPr>
              <a:spLocks/>
            </p:cNvSpPr>
            <p:nvPr/>
          </p:nvSpPr>
          <p:spPr bwMode="auto">
            <a:xfrm>
              <a:off x="5743255" y="2230390"/>
              <a:ext cx="852039" cy="879198"/>
            </a:xfrm>
            <a:custGeom>
              <a:avLst/>
              <a:gdLst/>
              <a:ahLst/>
              <a:cxnLst>
                <a:cxn ang="0">
                  <a:pos x="183" y="134"/>
                </a:cxn>
                <a:cxn ang="0">
                  <a:pos x="146" y="97"/>
                </a:cxn>
                <a:cxn ang="0">
                  <a:pos x="140" y="91"/>
                </a:cxn>
                <a:cxn ang="0">
                  <a:pos x="103" y="49"/>
                </a:cxn>
                <a:cxn ang="0">
                  <a:pos x="87" y="12"/>
                </a:cxn>
                <a:cxn ang="0">
                  <a:pos x="67" y="11"/>
                </a:cxn>
                <a:cxn ang="0">
                  <a:pos x="60" y="27"/>
                </a:cxn>
                <a:cxn ang="0">
                  <a:pos x="72" y="55"/>
                </a:cxn>
                <a:cxn ang="0">
                  <a:pos x="73" y="73"/>
                </a:cxn>
                <a:cxn ang="0">
                  <a:pos x="17" y="73"/>
                </a:cxn>
                <a:cxn ang="0">
                  <a:pos x="3" y="92"/>
                </a:cxn>
                <a:cxn ang="0">
                  <a:pos x="32" y="171"/>
                </a:cxn>
                <a:cxn ang="0">
                  <a:pos x="44" y="179"/>
                </a:cxn>
                <a:cxn ang="0">
                  <a:pos x="111" y="179"/>
                </a:cxn>
                <a:cxn ang="0">
                  <a:pos x="126" y="185"/>
                </a:cxn>
                <a:cxn ang="0">
                  <a:pos x="129" y="188"/>
                </a:cxn>
                <a:cxn ang="0">
                  <a:pos x="141" y="188"/>
                </a:cxn>
                <a:cxn ang="0">
                  <a:pos x="183" y="147"/>
                </a:cxn>
                <a:cxn ang="0">
                  <a:pos x="183" y="134"/>
                </a:cxn>
              </a:cxnLst>
              <a:rect l="0" t="0" r="r" b="b"/>
              <a:pathLst>
                <a:path w="186" h="192">
                  <a:moveTo>
                    <a:pt x="183" y="134"/>
                  </a:moveTo>
                  <a:cubicBezTo>
                    <a:pt x="146" y="97"/>
                    <a:pt x="146" y="97"/>
                    <a:pt x="146" y="97"/>
                  </a:cubicBezTo>
                  <a:cubicBezTo>
                    <a:pt x="142" y="94"/>
                    <a:pt x="140" y="91"/>
                    <a:pt x="140" y="91"/>
                  </a:cubicBezTo>
                  <a:cubicBezTo>
                    <a:pt x="140" y="91"/>
                    <a:pt x="125" y="63"/>
                    <a:pt x="103" y="49"/>
                  </a:cubicBezTo>
                  <a:cubicBezTo>
                    <a:pt x="81" y="34"/>
                    <a:pt x="87" y="24"/>
                    <a:pt x="87" y="12"/>
                  </a:cubicBezTo>
                  <a:cubicBezTo>
                    <a:pt x="87" y="2"/>
                    <a:pt x="75" y="0"/>
                    <a:pt x="67" y="11"/>
                  </a:cubicBezTo>
                  <a:cubicBezTo>
                    <a:pt x="64" y="14"/>
                    <a:pt x="61" y="22"/>
                    <a:pt x="60" y="27"/>
                  </a:cubicBezTo>
                  <a:cubicBezTo>
                    <a:pt x="59" y="41"/>
                    <a:pt x="68" y="50"/>
                    <a:pt x="72" y="55"/>
                  </a:cubicBezTo>
                  <a:cubicBezTo>
                    <a:pt x="74" y="58"/>
                    <a:pt x="75" y="65"/>
                    <a:pt x="73" y="73"/>
                  </a:cubicBezTo>
                  <a:cubicBezTo>
                    <a:pt x="17" y="73"/>
                    <a:pt x="17" y="73"/>
                    <a:pt x="17" y="73"/>
                  </a:cubicBezTo>
                  <a:cubicBezTo>
                    <a:pt x="6" y="73"/>
                    <a:pt x="0" y="81"/>
                    <a:pt x="3" y="92"/>
                  </a:cubicBezTo>
                  <a:cubicBezTo>
                    <a:pt x="32" y="171"/>
                    <a:pt x="32" y="171"/>
                    <a:pt x="32" y="171"/>
                  </a:cubicBezTo>
                  <a:cubicBezTo>
                    <a:pt x="34" y="175"/>
                    <a:pt x="39" y="179"/>
                    <a:pt x="44" y="179"/>
                  </a:cubicBezTo>
                  <a:cubicBezTo>
                    <a:pt x="111" y="179"/>
                    <a:pt x="111" y="179"/>
                    <a:pt x="111" y="179"/>
                  </a:cubicBezTo>
                  <a:cubicBezTo>
                    <a:pt x="116" y="179"/>
                    <a:pt x="122" y="182"/>
                    <a:pt x="126" y="185"/>
                  </a:cubicBezTo>
                  <a:cubicBezTo>
                    <a:pt x="129" y="188"/>
                    <a:pt x="129" y="188"/>
                    <a:pt x="129" y="188"/>
                  </a:cubicBezTo>
                  <a:cubicBezTo>
                    <a:pt x="132" y="192"/>
                    <a:pt x="138" y="192"/>
                    <a:pt x="141" y="188"/>
                  </a:cubicBezTo>
                  <a:cubicBezTo>
                    <a:pt x="183" y="147"/>
                    <a:pt x="183" y="147"/>
                    <a:pt x="183" y="147"/>
                  </a:cubicBezTo>
                  <a:cubicBezTo>
                    <a:pt x="186" y="143"/>
                    <a:pt x="186" y="138"/>
                    <a:pt x="183" y="134"/>
                  </a:cubicBezTo>
                  <a:close/>
                </a:path>
              </a:pathLst>
            </a:custGeom>
            <a:solidFill>
              <a:srgbClr val="FFFFFF"/>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
        <p:nvSpPr>
          <p:cNvPr id="16" name="Content Placeholder 2"/>
          <p:cNvSpPr txBox="1">
            <a:spLocks/>
          </p:cNvSpPr>
          <p:nvPr/>
        </p:nvSpPr>
        <p:spPr>
          <a:xfrm>
            <a:off x="1087443" y="4360691"/>
            <a:ext cx="2984802" cy="43806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smtClean="0">
                <a:solidFill>
                  <a:schemeClr val="bg2"/>
                </a:solidFill>
                <a:cs typeface="+mn-ea"/>
                <a:sym typeface="+mn-lt"/>
              </a:rPr>
              <a:t>need </a:t>
            </a:r>
            <a:r>
              <a:rPr lang="en-US" sz="1000" dirty="0">
                <a:solidFill>
                  <a:schemeClr val="bg2"/>
                </a:solidFill>
                <a:cs typeface="+mn-ea"/>
                <a:sym typeface="+mn-lt"/>
              </a:rPr>
              <a:t>to be sure there isn't anything embarrassing hidden in the middle of text.</a:t>
            </a:r>
          </a:p>
        </p:txBody>
      </p:sp>
      <p:grpSp>
        <p:nvGrpSpPr>
          <p:cNvPr id="17" name="组合 16"/>
          <p:cNvGrpSpPr/>
          <p:nvPr/>
        </p:nvGrpSpPr>
        <p:grpSpPr>
          <a:xfrm>
            <a:off x="5364088" y="1110353"/>
            <a:ext cx="3087792" cy="961963"/>
            <a:chOff x="2627776" y="169626"/>
            <a:chExt cx="3087792" cy="961963"/>
          </a:xfrm>
        </p:grpSpPr>
        <p:sp>
          <p:nvSpPr>
            <p:cNvPr id="20" name="矩形 19"/>
            <p:cNvSpPr/>
            <p:nvPr/>
          </p:nvSpPr>
          <p:spPr>
            <a:xfrm>
              <a:off x="3988383" y="169626"/>
              <a:ext cx="449760" cy="961963"/>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966964" y="390108"/>
              <a:ext cx="2748604" cy="5223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584" b="10584"/>
          <a:stretch>
            <a:fillRect/>
          </a:stretch>
        </p:blipFill>
        <p:spPr/>
      </p:pic>
      <p:sp>
        <p:nvSpPr>
          <p:cNvPr id="8" name="Rectangle 29"/>
          <p:cNvSpPr/>
          <p:nvPr/>
        </p:nvSpPr>
        <p:spPr>
          <a:xfrm>
            <a:off x="0" y="0"/>
            <a:ext cx="9164396" cy="5143500"/>
          </a:xfrm>
          <a:prstGeom prst="rect">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2" name="Title 13"/>
          <p:cNvSpPr txBox="1">
            <a:spLocks/>
          </p:cNvSpPr>
          <p:nvPr/>
        </p:nvSpPr>
        <p:spPr>
          <a:xfrm>
            <a:off x="2588490" y="1923678"/>
            <a:ext cx="369417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b="1" dirty="0" smtClean="0">
                <a:solidFill>
                  <a:schemeClr val="bg2">
                    <a:lumMod val="95000"/>
                  </a:schemeClr>
                </a:solidFill>
                <a:latin typeface="+mn-lt"/>
                <a:ea typeface="+mn-ea"/>
                <a:cs typeface="+mn-ea"/>
                <a:sym typeface="+mn-lt"/>
              </a:rPr>
              <a:t>T</a:t>
            </a:r>
            <a:r>
              <a:rPr lang="en-US" altLang="zh-CN" sz="3600" b="1" dirty="0" smtClean="0">
                <a:solidFill>
                  <a:schemeClr val="bg2">
                    <a:lumMod val="95000"/>
                  </a:schemeClr>
                </a:solidFill>
                <a:latin typeface="+mn-lt"/>
                <a:ea typeface="+mn-ea"/>
                <a:cs typeface="+mn-ea"/>
                <a:sym typeface="+mn-lt"/>
              </a:rPr>
              <a:t>EXT TITLE HERE</a:t>
            </a:r>
            <a:endParaRPr lang="en-US" sz="3600" b="1" dirty="0">
              <a:solidFill>
                <a:schemeClr val="bg2">
                  <a:lumMod val="95000"/>
                </a:schemeClr>
              </a:solidFill>
              <a:latin typeface="+mn-lt"/>
              <a:ea typeface="+mn-ea"/>
              <a:cs typeface="+mn-ea"/>
              <a:sym typeface="+mn-lt"/>
            </a:endParaRPr>
          </a:p>
        </p:txBody>
      </p:sp>
      <p:sp>
        <p:nvSpPr>
          <p:cNvPr id="23" name="Content Placeholder 2"/>
          <p:cNvSpPr txBox="1">
            <a:spLocks/>
          </p:cNvSpPr>
          <p:nvPr/>
        </p:nvSpPr>
        <p:spPr>
          <a:xfrm>
            <a:off x="2762672" y="2516340"/>
            <a:ext cx="3345807" cy="7976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a:t>
            </a:r>
            <a:r>
              <a:rPr lang="en-US" sz="1000" dirty="0" err="1">
                <a:solidFill>
                  <a:schemeClr val="bg2">
                    <a:lumMod val="95000"/>
                  </a:schemeClr>
                </a:solidFill>
                <a:cs typeface="+mn-ea"/>
                <a:sym typeface="+mn-lt"/>
              </a:rPr>
              <a:t>tristique</a:t>
            </a:r>
            <a:r>
              <a:rPr lang="en-US" sz="1000" dirty="0">
                <a:solidFill>
                  <a:schemeClr val="bg2">
                    <a:lumMod val="95000"/>
                  </a:schemeClr>
                </a:solidFill>
                <a:cs typeface="+mn-ea"/>
                <a:sym typeface="+mn-lt"/>
              </a:rPr>
              <a:t> </a:t>
            </a:r>
            <a:r>
              <a:rPr lang="en-US" sz="1000" dirty="0" smtClean="0">
                <a:solidFill>
                  <a:schemeClr val="bg2">
                    <a:lumMod val="95000"/>
                  </a:schemeClr>
                </a:solidFill>
                <a:cs typeface="+mn-ea"/>
                <a:sym typeface="+mn-lt"/>
              </a:rPr>
              <a:t>dui</a:t>
            </a:r>
            <a:endParaRPr lang="en-US" sz="1000" dirty="0">
              <a:solidFill>
                <a:schemeClr val="bg2">
                  <a:lumMod val="95000"/>
                </a:schemeClr>
              </a:solidFill>
              <a:cs typeface="+mn-ea"/>
              <a:sym typeface="+mn-lt"/>
            </a:endParaRPr>
          </a:p>
        </p:txBody>
      </p:sp>
    </p:spTree>
    <p:extLst>
      <p:ext uri="{BB962C8B-B14F-4D97-AF65-F5344CB8AC3E}">
        <p14:creationId xmlns:p14="http://schemas.microsoft.com/office/powerpoint/2010/main" val="196832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9" name="矩形 18"/>
          <p:cNvSpPr/>
          <p:nvPr/>
        </p:nvSpPr>
        <p:spPr>
          <a:xfrm>
            <a:off x="3203848" y="987575"/>
            <a:ext cx="2880320" cy="3024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Content Placeholder 2"/>
          <p:cNvSpPr txBox="1">
            <a:spLocks/>
          </p:cNvSpPr>
          <p:nvPr/>
        </p:nvSpPr>
        <p:spPr>
          <a:xfrm>
            <a:off x="3687844" y="3330024"/>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78" name="直接连接符 77"/>
          <p:cNvCxnSpPr/>
          <p:nvPr/>
        </p:nvCxnSpPr>
        <p:spPr>
          <a:xfrm>
            <a:off x="3563888" y="2493226"/>
            <a:ext cx="219315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102033" y="835673"/>
            <a:ext cx="1083951"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3</a:t>
            </a:r>
            <a:endParaRPr lang="zh-CN" altLang="en-US" dirty="0">
              <a:latin typeface="Britannic Bold" panose="020B0903060703020204" pitchFamily="34" charset="0"/>
            </a:endParaRPr>
          </a:p>
        </p:txBody>
      </p:sp>
      <p:sp>
        <p:nvSpPr>
          <p:cNvPr id="18" name="Title 13"/>
          <p:cNvSpPr txBox="1">
            <a:spLocks/>
          </p:cNvSpPr>
          <p:nvPr/>
        </p:nvSpPr>
        <p:spPr>
          <a:xfrm>
            <a:off x="3822345" y="2554464"/>
            <a:ext cx="180020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HERE</a:t>
            </a:r>
            <a:endParaRPr lang="en-US" sz="2800" b="1" dirty="0">
              <a:solidFill>
                <a:schemeClr val="bg1"/>
              </a:solidFill>
              <a:latin typeface="+mn-lt"/>
              <a:ea typeface="+mn-ea"/>
              <a:cs typeface="+mn-ea"/>
              <a:sym typeface="+mn-lt"/>
            </a:endParaRPr>
          </a:p>
        </p:txBody>
      </p:sp>
      <p:sp>
        <p:nvSpPr>
          <p:cNvPr id="20" name="乘号 19"/>
          <p:cNvSpPr/>
          <p:nvPr/>
        </p:nvSpPr>
        <p:spPr>
          <a:xfrm>
            <a:off x="4355976"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乘号 25"/>
          <p:cNvSpPr/>
          <p:nvPr/>
        </p:nvSpPr>
        <p:spPr>
          <a:xfrm>
            <a:off x="4622158"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乘号 39"/>
          <p:cNvSpPr/>
          <p:nvPr/>
        </p:nvSpPr>
        <p:spPr>
          <a:xfrm>
            <a:off x="4888340"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0226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0" y="4083918"/>
            <a:ext cx="9144000" cy="1059582"/>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Content Placeholder 2"/>
          <p:cNvSpPr txBox="1">
            <a:spLocks/>
          </p:cNvSpPr>
          <p:nvPr/>
        </p:nvSpPr>
        <p:spPr>
          <a:xfrm>
            <a:off x="1379846" y="3147814"/>
            <a:ext cx="1065869" cy="79663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2"/>
                </a:solidFill>
                <a:cs typeface="+mn-ea"/>
                <a:sym typeface="+mn-lt"/>
              </a:rPr>
              <a:t>Lorem ipsum dolor sit amet, consectetur adipiscing.</a:t>
            </a:r>
          </a:p>
        </p:txBody>
      </p:sp>
      <p:sp>
        <p:nvSpPr>
          <p:cNvPr id="32" name="Content Placeholder 2"/>
          <p:cNvSpPr txBox="1">
            <a:spLocks/>
          </p:cNvSpPr>
          <p:nvPr/>
        </p:nvSpPr>
        <p:spPr>
          <a:xfrm>
            <a:off x="1425492" y="2826682"/>
            <a:ext cx="926562" cy="244151"/>
          </a:xfrm>
          <a:prstGeom prst="rect">
            <a:avLst/>
          </a:prstGeom>
          <a:solidFill>
            <a:schemeClr val="tx2"/>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graphicFrame>
        <p:nvGraphicFramePr>
          <p:cNvPr id="34" name="Chart 5"/>
          <p:cNvGraphicFramePr>
            <a:graphicFrameLocks noChangeAspect="1"/>
          </p:cNvGraphicFramePr>
          <p:nvPr>
            <p:extLst>
              <p:ext uri="{D42A27DB-BD31-4B8C-83A1-F6EECF244321}">
                <p14:modId xmlns:p14="http://schemas.microsoft.com/office/powerpoint/2010/main" val="1607819275"/>
              </p:ext>
            </p:extLst>
          </p:nvPr>
        </p:nvGraphicFramePr>
        <p:xfrm>
          <a:off x="4876981" y="1223451"/>
          <a:ext cx="1296000" cy="139697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5" name="Chart 8"/>
          <p:cNvGraphicFramePr>
            <a:graphicFrameLocks/>
          </p:cNvGraphicFramePr>
          <p:nvPr>
            <p:extLst>
              <p:ext uri="{D42A27DB-BD31-4B8C-83A1-F6EECF244321}">
                <p14:modId xmlns:p14="http://schemas.microsoft.com/office/powerpoint/2010/main" val="221859900"/>
              </p:ext>
            </p:extLst>
          </p:nvPr>
        </p:nvGraphicFramePr>
        <p:xfrm>
          <a:off x="1236236" y="1124376"/>
          <a:ext cx="1300447" cy="15951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6" name="Chart 6"/>
          <p:cNvGraphicFramePr>
            <a:graphicFrameLocks/>
          </p:cNvGraphicFramePr>
          <p:nvPr>
            <p:extLst>
              <p:ext uri="{D42A27DB-BD31-4B8C-83A1-F6EECF244321}">
                <p14:modId xmlns:p14="http://schemas.microsoft.com/office/powerpoint/2010/main" val="4153422892"/>
              </p:ext>
            </p:extLst>
          </p:nvPr>
        </p:nvGraphicFramePr>
        <p:xfrm>
          <a:off x="3058954" y="1224171"/>
          <a:ext cx="1295756" cy="139553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7" name="Chart 3"/>
          <p:cNvGraphicFramePr>
            <a:graphicFrameLocks noChangeAspect="1"/>
          </p:cNvGraphicFramePr>
          <p:nvPr>
            <p:extLst>
              <p:ext uri="{D42A27DB-BD31-4B8C-83A1-F6EECF244321}">
                <p14:modId xmlns:p14="http://schemas.microsoft.com/office/powerpoint/2010/main" val="345847993"/>
              </p:ext>
            </p:extLst>
          </p:nvPr>
        </p:nvGraphicFramePr>
        <p:xfrm>
          <a:off x="6695252" y="1223661"/>
          <a:ext cx="1296000" cy="1396552"/>
        </p:xfrm>
        <a:graphic>
          <a:graphicData uri="http://schemas.openxmlformats.org/drawingml/2006/chart">
            <c:chart xmlns:c="http://schemas.openxmlformats.org/drawingml/2006/chart" xmlns:r="http://schemas.openxmlformats.org/officeDocument/2006/relationships" r:id="rId5"/>
          </a:graphicData>
        </a:graphic>
      </p:graphicFrame>
      <p:sp>
        <p:nvSpPr>
          <p:cNvPr id="38" name="Text Box 7"/>
          <p:cNvSpPr txBox="1">
            <a:spLocks noChangeArrowheads="1"/>
          </p:cNvSpPr>
          <p:nvPr/>
        </p:nvSpPr>
        <p:spPr bwMode="auto">
          <a:xfrm>
            <a:off x="5328507" y="1751316"/>
            <a:ext cx="424925" cy="311624"/>
          </a:xfrm>
          <a:prstGeom prst="rect">
            <a:avLst/>
          </a:prstGeom>
          <a:noFill/>
          <a:ln w="9525">
            <a:noFill/>
            <a:miter lim="800000"/>
            <a:headEnd/>
            <a:tailEnd/>
          </a:ln>
        </p:spPr>
        <p:txBody>
          <a:bodyPr wrap="none" lIns="34290" tIns="17145" rIns="34290" bIns="17145">
            <a:spAutoFit/>
          </a:bodyPr>
          <a:lstStyle/>
          <a:p>
            <a:pPr algn="ctr" defTabSz="816174">
              <a:defRPr/>
            </a:pPr>
            <a:r>
              <a:rPr lang="en-CA" spc="-113" dirty="0">
                <a:solidFill>
                  <a:schemeClr val="tx1">
                    <a:lumMod val="75000"/>
                  </a:schemeClr>
                </a:solidFill>
                <a:cs typeface="+mn-ea"/>
                <a:sym typeface="+mn-lt"/>
              </a:rPr>
              <a:t>80%</a:t>
            </a:r>
          </a:p>
        </p:txBody>
      </p:sp>
      <p:sp>
        <p:nvSpPr>
          <p:cNvPr id="39" name="Text Box 7"/>
          <p:cNvSpPr txBox="1">
            <a:spLocks noChangeArrowheads="1"/>
          </p:cNvSpPr>
          <p:nvPr/>
        </p:nvSpPr>
        <p:spPr bwMode="auto">
          <a:xfrm>
            <a:off x="7165271" y="1747560"/>
            <a:ext cx="424925" cy="311624"/>
          </a:xfrm>
          <a:prstGeom prst="rect">
            <a:avLst/>
          </a:prstGeom>
          <a:noFill/>
          <a:ln w="9525">
            <a:noFill/>
            <a:miter lim="800000"/>
            <a:headEnd/>
            <a:tailEnd/>
          </a:ln>
        </p:spPr>
        <p:txBody>
          <a:bodyPr wrap="none" lIns="34290" tIns="17145" rIns="34290" bIns="17145">
            <a:spAutoFit/>
          </a:bodyPr>
          <a:lstStyle/>
          <a:p>
            <a:pPr algn="ctr" defTabSz="816174">
              <a:defRPr/>
            </a:pPr>
            <a:r>
              <a:rPr lang="en-CA" spc="-113" dirty="0">
                <a:solidFill>
                  <a:schemeClr val="tx1">
                    <a:lumMod val="75000"/>
                  </a:schemeClr>
                </a:solidFill>
                <a:cs typeface="+mn-ea"/>
                <a:sym typeface="+mn-lt"/>
              </a:rPr>
              <a:t>42%</a:t>
            </a:r>
          </a:p>
        </p:txBody>
      </p:sp>
      <p:sp>
        <p:nvSpPr>
          <p:cNvPr id="40" name="Text Box 7"/>
          <p:cNvSpPr txBox="1">
            <a:spLocks noChangeArrowheads="1"/>
          </p:cNvSpPr>
          <p:nvPr/>
        </p:nvSpPr>
        <p:spPr bwMode="auto">
          <a:xfrm>
            <a:off x="3491743" y="1764880"/>
            <a:ext cx="424925" cy="311624"/>
          </a:xfrm>
          <a:prstGeom prst="rect">
            <a:avLst/>
          </a:prstGeom>
          <a:noFill/>
          <a:ln w="9525">
            <a:noFill/>
            <a:miter lim="800000"/>
            <a:headEnd/>
            <a:tailEnd/>
          </a:ln>
        </p:spPr>
        <p:txBody>
          <a:bodyPr wrap="none" lIns="34290" tIns="17145" rIns="34290" bIns="17145">
            <a:spAutoFit/>
          </a:bodyPr>
          <a:lstStyle/>
          <a:p>
            <a:pPr algn="ctr" defTabSz="816174">
              <a:defRPr/>
            </a:pPr>
            <a:r>
              <a:rPr lang="en-CA" spc="-113" dirty="0">
                <a:solidFill>
                  <a:schemeClr val="tx1">
                    <a:lumMod val="75000"/>
                  </a:schemeClr>
                </a:solidFill>
                <a:cs typeface="+mn-ea"/>
                <a:sym typeface="+mn-lt"/>
              </a:rPr>
              <a:t>90%</a:t>
            </a:r>
          </a:p>
        </p:txBody>
      </p:sp>
      <p:sp>
        <p:nvSpPr>
          <p:cNvPr id="41" name="Text Box 7"/>
          <p:cNvSpPr txBox="1">
            <a:spLocks noChangeArrowheads="1"/>
          </p:cNvSpPr>
          <p:nvPr/>
        </p:nvSpPr>
        <p:spPr bwMode="auto">
          <a:xfrm>
            <a:off x="1661313" y="1797483"/>
            <a:ext cx="454920" cy="311624"/>
          </a:xfrm>
          <a:prstGeom prst="rect">
            <a:avLst/>
          </a:prstGeom>
          <a:noFill/>
          <a:ln w="9525">
            <a:noFill/>
            <a:miter lim="800000"/>
            <a:headEnd/>
            <a:tailEnd/>
          </a:ln>
        </p:spPr>
        <p:txBody>
          <a:bodyPr wrap="square" lIns="34290" tIns="17145" rIns="34290" bIns="17145">
            <a:spAutoFit/>
          </a:bodyPr>
          <a:lstStyle/>
          <a:p>
            <a:pPr algn="ctr" defTabSz="816174">
              <a:defRPr/>
            </a:pPr>
            <a:r>
              <a:rPr lang="en-CA" spc="-113" dirty="0">
                <a:solidFill>
                  <a:schemeClr val="tx1">
                    <a:lumMod val="75000"/>
                  </a:schemeClr>
                </a:solidFill>
                <a:cs typeface="+mn-ea"/>
                <a:sym typeface="+mn-lt"/>
              </a:rPr>
              <a:t>25%</a:t>
            </a:r>
          </a:p>
        </p:txBody>
      </p:sp>
      <p:sp>
        <p:nvSpPr>
          <p:cNvPr id="42" name="Title 13"/>
          <p:cNvSpPr txBox="1">
            <a:spLocks/>
          </p:cNvSpPr>
          <p:nvPr/>
        </p:nvSpPr>
        <p:spPr>
          <a:xfrm>
            <a:off x="3083202" y="416169"/>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cxnSp>
        <p:nvCxnSpPr>
          <p:cNvPr id="44" name="直接连接符 43"/>
          <p:cNvCxnSpPr/>
          <p:nvPr/>
        </p:nvCxnSpPr>
        <p:spPr>
          <a:xfrm>
            <a:off x="827584" y="987574"/>
            <a:ext cx="7560840"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Content Placeholder 2"/>
          <p:cNvSpPr txBox="1">
            <a:spLocks/>
          </p:cNvSpPr>
          <p:nvPr/>
        </p:nvSpPr>
        <p:spPr>
          <a:xfrm>
            <a:off x="1446778" y="4385243"/>
            <a:ext cx="6250445" cy="5120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a:solidFill>
                  <a:schemeClr val="tx1"/>
                </a:solidFill>
                <a:cs typeface="+mn-ea"/>
                <a:sym typeface="+mn-lt"/>
              </a:rPr>
              <a:t>Lorem ipsum dolor sit amet, consectetur adipiscing elit. Curabitur elementum posuere pretium. Quisque nibh dolor, dignissim ac dignissim ut, luctus ac urna. Aliquam aliquet non </a:t>
            </a:r>
            <a:r>
              <a:rPr lang="en-US" sz="1000" dirty="0" err="1">
                <a:solidFill>
                  <a:schemeClr val="tx1"/>
                </a:solidFill>
                <a:cs typeface="+mn-ea"/>
                <a:sym typeface="+mn-lt"/>
              </a:rPr>
              <a:t>massa</a:t>
            </a:r>
            <a:r>
              <a:rPr lang="en-US" sz="1000" dirty="0">
                <a:solidFill>
                  <a:schemeClr val="tx1"/>
                </a:solidFill>
                <a:cs typeface="+mn-ea"/>
                <a:sym typeface="+mn-lt"/>
              </a:rPr>
              <a:t> </a:t>
            </a:r>
            <a:r>
              <a:rPr lang="en-US" sz="1000" dirty="0" err="1" smtClean="0">
                <a:solidFill>
                  <a:schemeClr val="tx1"/>
                </a:solidFill>
                <a:cs typeface="+mn-ea"/>
                <a:sym typeface="+mn-lt"/>
              </a:rPr>
              <a:t>quis</a:t>
            </a:r>
            <a:endParaRPr lang="en-US" sz="1000" dirty="0">
              <a:solidFill>
                <a:schemeClr val="tx1"/>
              </a:solidFill>
              <a:cs typeface="+mn-ea"/>
              <a:sym typeface="+mn-lt"/>
            </a:endParaRPr>
          </a:p>
        </p:txBody>
      </p:sp>
      <p:sp>
        <p:nvSpPr>
          <p:cNvPr id="47" name="Content Placeholder 2"/>
          <p:cNvSpPr txBox="1">
            <a:spLocks/>
          </p:cNvSpPr>
          <p:nvPr/>
        </p:nvSpPr>
        <p:spPr>
          <a:xfrm>
            <a:off x="3224014" y="3147814"/>
            <a:ext cx="1065869" cy="79663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2"/>
                </a:solidFill>
                <a:cs typeface="+mn-ea"/>
                <a:sym typeface="+mn-lt"/>
              </a:rPr>
              <a:t>Lorem ipsum dolor sit amet, consectetur adipiscing.</a:t>
            </a:r>
          </a:p>
        </p:txBody>
      </p:sp>
      <p:sp>
        <p:nvSpPr>
          <p:cNvPr id="49" name="Content Placeholder 2"/>
          <p:cNvSpPr txBox="1">
            <a:spLocks/>
          </p:cNvSpPr>
          <p:nvPr/>
        </p:nvSpPr>
        <p:spPr>
          <a:xfrm>
            <a:off x="3269660" y="2826682"/>
            <a:ext cx="926562" cy="244151"/>
          </a:xfrm>
          <a:prstGeom prst="rect">
            <a:avLst/>
          </a:prstGeom>
          <a:solidFill>
            <a:schemeClr val="tx2"/>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sp>
        <p:nvSpPr>
          <p:cNvPr id="50" name="Content Placeholder 2"/>
          <p:cNvSpPr txBox="1">
            <a:spLocks/>
          </p:cNvSpPr>
          <p:nvPr/>
        </p:nvSpPr>
        <p:spPr>
          <a:xfrm>
            <a:off x="5075866" y="3147814"/>
            <a:ext cx="1065869" cy="79663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2"/>
                </a:solidFill>
                <a:cs typeface="+mn-ea"/>
                <a:sym typeface="+mn-lt"/>
              </a:rPr>
              <a:t>Lorem ipsum dolor sit amet, consectetur adipiscing.</a:t>
            </a:r>
          </a:p>
        </p:txBody>
      </p:sp>
      <p:sp>
        <p:nvSpPr>
          <p:cNvPr id="62" name="Content Placeholder 2"/>
          <p:cNvSpPr txBox="1">
            <a:spLocks/>
          </p:cNvSpPr>
          <p:nvPr/>
        </p:nvSpPr>
        <p:spPr>
          <a:xfrm>
            <a:off x="5121512" y="2826682"/>
            <a:ext cx="926562" cy="244151"/>
          </a:xfrm>
          <a:prstGeom prst="rect">
            <a:avLst/>
          </a:prstGeom>
          <a:solidFill>
            <a:schemeClr val="tx2"/>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sp>
        <p:nvSpPr>
          <p:cNvPr id="63" name="Content Placeholder 2"/>
          <p:cNvSpPr txBox="1">
            <a:spLocks/>
          </p:cNvSpPr>
          <p:nvPr/>
        </p:nvSpPr>
        <p:spPr>
          <a:xfrm>
            <a:off x="6881613" y="3147814"/>
            <a:ext cx="1065869" cy="79663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a:solidFill>
                  <a:schemeClr val="tx2"/>
                </a:solidFill>
                <a:cs typeface="+mn-ea"/>
                <a:sym typeface="+mn-lt"/>
              </a:rPr>
              <a:t>Lorem ipsum dolor sit amet, consectetur adipiscing.</a:t>
            </a:r>
          </a:p>
        </p:txBody>
      </p:sp>
      <p:sp>
        <p:nvSpPr>
          <p:cNvPr id="64" name="Content Placeholder 2"/>
          <p:cNvSpPr txBox="1">
            <a:spLocks/>
          </p:cNvSpPr>
          <p:nvPr/>
        </p:nvSpPr>
        <p:spPr>
          <a:xfrm>
            <a:off x="6927259" y="2826682"/>
            <a:ext cx="926562" cy="244151"/>
          </a:xfrm>
          <a:prstGeom prst="rect">
            <a:avLst/>
          </a:prstGeom>
          <a:solidFill>
            <a:schemeClr val="tx2"/>
          </a:solidFill>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2"/>
                </a:solidFill>
                <a:cs typeface="+mn-ea"/>
                <a:sym typeface="+mn-lt"/>
              </a:rPr>
              <a:t>TEXT HERE</a:t>
            </a:r>
            <a:endParaRPr lang="en-US" sz="1200" b="1" dirty="0">
              <a:solidFill>
                <a:schemeClr val="bg2"/>
              </a:solidFill>
              <a:cs typeface="+mn-ea"/>
              <a:sym typeface="+mn-lt"/>
            </a:endParaRPr>
          </a:p>
        </p:txBody>
      </p:sp>
    </p:spTree>
    <p:extLst>
      <p:ext uri="{BB962C8B-B14F-4D97-AF65-F5344CB8AC3E}">
        <p14:creationId xmlns:p14="http://schemas.microsoft.com/office/powerpoint/2010/main" val="298359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圆角矩形 54"/>
          <p:cNvSpPr/>
          <p:nvPr/>
        </p:nvSpPr>
        <p:spPr>
          <a:xfrm>
            <a:off x="669783" y="2213800"/>
            <a:ext cx="4896264" cy="216024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aphicFrame>
        <p:nvGraphicFramePr>
          <p:cNvPr id="39" name="图表 38"/>
          <p:cNvGraphicFramePr/>
          <p:nvPr>
            <p:extLst>
              <p:ext uri="{D42A27DB-BD31-4B8C-83A1-F6EECF244321}">
                <p14:modId xmlns:p14="http://schemas.microsoft.com/office/powerpoint/2010/main" val="2540227043"/>
              </p:ext>
            </p:extLst>
          </p:nvPr>
        </p:nvGraphicFramePr>
        <p:xfrm>
          <a:off x="179512" y="1413387"/>
          <a:ext cx="5000550" cy="3333701"/>
        </p:xfrm>
        <a:graphic>
          <a:graphicData uri="http://schemas.openxmlformats.org/drawingml/2006/chart">
            <c:chart xmlns:c="http://schemas.openxmlformats.org/drawingml/2006/chart" xmlns:r="http://schemas.openxmlformats.org/officeDocument/2006/relationships" r:id="rId2"/>
          </a:graphicData>
        </a:graphic>
      </p:graphicFrame>
      <p:grpSp>
        <p:nvGrpSpPr>
          <p:cNvPr id="26" name="组合 25"/>
          <p:cNvGrpSpPr/>
          <p:nvPr/>
        </p:nvGrpSpPr>
        <p:grpSpPr>
          <a:xfrm>
            <a:off x="2941893" y="357181"/>
            <a:ext cx="3087792" cy="961963"/>
            <a:chOff x="2627776" y="169626"/>
            <a:chExt cx="3087792" cy="961963"/>
          </a:xfrm>
        </p:grpSpPr>
        <p:sp>
          <p:nvSpPr>
            <p:cNvPr id="28" name="矩形 27"/>
            <p:cNvSpPr/>
            <p:nvPr/>
          </p:nvSpPr>
          <p:spPr>
            <a:xfrm>
              <a:off x="3988383" y="169626"/>
              <a:ext cx="449760" cy="961963"/>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966964" y="390108"/>
              <a:ext cx="2748604" cy="6283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32" name="Content Placeholder 2"/>
          <p:cNvSpPr txBox="1">
            <a:spLocks/>
          </p:cNvSpPr>
          <p:nvPr/>
        </p:nvSpPr>
        <p:spPr>
          <a:xfrm>
            <a:off x="6300192" y="2470504"/>
            <a:ext cx="1800200" cy="37216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a:t>
            </a:r>
            <a:r>
              <a:rPr lang="en-US" altLang="zh-CN" sz="1050" dirty="0" err="1">
                <a:solidFill>
                  <a:schemeClr val="tx1"/>
                </a:solidFill>
                <a:cs typeface="+mn-ea"/>
                <a:sym typeface="+mn-lt"/>
              </a:rPr>
              <a:t>amet</a:t>
            </a:r>
            <a:r>
              <a:rPr lang="en-US" sz="1050" dirty="0" err="1">
                <a:solidFill>
                  <a:schemeClr val="tx1"/>
                </a:solidFill>
                <a:cs typeface="+mn-ea"/>
                <a:sym typeface="+mn-lt"/>
              </a:rPr>
              <a:t>em</a:t>
            </a:r>
            <a:r>
              <a:rPr lang="en-US" sz="1050" dirty="0">
                <a:solidFill>
                  <a:schemeClr val="tx1"/>
                </a:solidFill>
                <a:cs typeface="+mn-ea"/>
                <a:sym typeface="+mn-lt"/>
              </a:rPr>
              <a:t> ipsum dolor sit, consectetur adipiscing elit. </a:t>
            </a:r>
          </a:p>
        </p:txBody>
      </p:sp>
      <p:cxnSp>
        <p:nvCxnSpPr>
          <p:cNvPr id="36" name="直接连接符 35"/>
          <p:cNvCxnSpPr/>
          <p:nvPr/>
        </p:nvCxnSpPr>
        <p:spPr>
          <a:xfrm>
            <a:off x="6000415" y="2393128"/>
            <a:ext cx="180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6300192" y="2971662"/>
            <a:ext cx="1800200" cy="774980"/>
            <a:chOff x="5292837" y="1805549"/>
            <a:chExt cx="2400266" cy="1033306"/>
          </a:xfrm>
        </p:grpSpPr>
        <p:sp>
          <p:nvSpPr>
            <p:cNvPr id="41" name="Content Placeholder 2"/>
            <p:cNvSpPr txBox="1">
              <a:spLocks/>
            </p:cNvSpPr>
            <p:nvPr/>
          </p:nvSpPr>
          <p:spPr>
            <a:xfrm>
              <a:off x="5292837" y="2342632"/>
              <a:ext cx="2400266" cy="4962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a:t>
              </a:r>
              <a:r>
                <a:rPr lang="en-US" altLang="zh-CN" sz="1050" dirty="0" err="1">
                  <a:solidFill>
                    <a:schemeClr val="tx1"/>
                  </a:solidFill>
                  <a:cs typeface="+mn-ea"/>
                  <a:sym typeface="+mn-lt"/>
                </a:rPr>
                <a:t>amet</a:t>
              </a:r>
              <a:r>
                <a:rPr lang="en-US" sz="1050" dirty="0" err="1">
                  <a:solidFill>
                    <a:schemeClr val="tx1"/>
                  </a:solidFill>
                  <a:cs typeface="+mn-ea"/>
                  <a:sym typeface="+mn-lt"/>
                </a:rPr>
                <a:t>em</a:t>
              </a:r>
              <a:r>
                <a:rPr lang="en-US" sz="1050" dirty="0">
                  <a:solidFill>
                    <a:schemeClr val="tx1"/>
                  </a:solidFill>
                  <a:cs typeface="+mn-ea"/>
                  <a:sym typeface="+mn-lt"/>
                </a:rPr>
                <a:t> ipsum dolor sit, consectetur adipiscing elit. </a:t>
              </a:r>
            </a:p>
          </p:txBody>
        </p:sp>
        <p:sp>
          <p:nvSpPr>
            <p:cNvPr id="43" name="Title 13"/>
            <p:cNvSpPr txBox="1">
              <a:spLocks/>
            </p:cNvSpPr>
            <p:nvPr/>
          </p:nvSpPr>
          <p:spPr>
            <a:xfrm>
              <a:off x="5292837" y="1805549"/>
              <a:ext cx="1962134"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b="1" dirty="0" smtClean="0">
                  <a:solidFill>
                    <a:schemeClr val="tx1">
                      <a:lumMod val="75000"/>
                    </a:schemeClr>
                  </a:solidFill>
                  <a:cs typeface="+mn-ea"/>
                  <a:sym typeface="+mn-lt"/>
                </a:rPr>
                <a:t>TEXT HERE</a:t>
              </a:r>
              <a:endParaRPr lang="en-US" altLang="zh-CN" sz="1600" b="1" dirty="0">
                <a:solidFill>
                  <a:schemeClr val="tx1">
                    <a:lumMod val="75000"/>
                  </a:schemeClr>
                </a:solidFill>
                <a:cs typeface="+mn-ea"/>
                <a:sym typeface="+mn-lt"/>
              </a:endParaRPr>
            </a:p>
          </p:txBody>
        </p:sp>
      </p:grpSp>
      <p:cxnSp>
        <p:nvCxnSpPr>
          <p:cNvPr id="49" name="直接连接符 48"/>
          <p:cNvCxnSpPr/>
          <p:nvPr/>
        </p:nvCxnSpPr>
        <p:spPr>
          <a:xfrm>
            <a:off x="6000415" y="3297096"/>
            <a:ext cx="180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300192" y="3890956"/>
            <a:ext cx="1800200" cy="774980"/>
            <a:chOff x="5292837" y="1805549"/>
            <a:chExt cx="2400266" cy="1033306"/>
          </a:xfrm>
        </p:grpSpPr>
        <p:sp>
          <p:nvSpPr>
            <p:cNvPr id="51" name="Content Placeholder 2"/>
            <p:cNvSpPr txBox="1">
              <a:spLocks/>
            </p:cNvSpPr>
            <p:nvPr/>
          </p:nvSpPr>
          <p:spPr>
            <a:xfrm>
              <a:off x="5292837" y="2342632"/>
              <a:ext cx="2400266" cy="4962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dirty="0" err="1">
                  <a:solidFill>
                    <a:schemeClr val="tx1"/>
                  </a:solidFill>
                  <a:cs typeface="+mn-ea"/>
                  <a:sym typeface="+mn-lt"/>
                </a:rPr>
                <a:t>Lor</a:t>
              </a:r>
              <a:r>
                <a:rPr lang="en-US" altLang="zh-CN" sz="1050" dirty="0" err="1">
                  <a:solidFill>
                    <a:schemeClr val="tx1"/>
                  </a:solidFill>
                  <a:cs typeface="+mn-ea"/>
                  <a:sym typeface="+mn-lt"/>
                </a:rPr>
                <a:t>amet</a:t>
              </a:r>
              <a:r>
                <a:rPr lang="en-US" sz="1050" dirty="0" err="1">
                  <a:solidFill>
                    <a:schemeClr val="tx1"/>
                  </a:solidFill>
                  <a:cs typeface="+mn-ea"/>
                  <a:sym typeface="+mn-lt"/>
                </a:rPr>
                <a:t>em</a:t>
              </a:r>
              <a:r>
                <a:rPr lang="en-US" sz="1050" dirty="0">
                  <a:solidFill>
                    <a:schemeClr val="tx1"/>
                  </a:solidFill>
                  <a:cs typeface="+mn-ea"/>
                  <a:sym typeface="+mn-lt"/>
                </a:rPr>
                <a:t> ipsum dolor sit, consectetur adipiscing elit. </a:t>
              </a:r>
            </a:p>
          </p:txBody>
        </p:sp>
        <p:sp>
          <p:nvSpPr>
            <p:cNvPr id="52" name="Title 13"/>
            <p:cNvSpPr txBox="1">
              <a:spLocks/>
            </p:cNvSpPr>
            <p:nvPr/>
          </p:nvSpPr>
          <p:spPr>
            <a:xfrm>
              <a:off x="5292837" y="1805549"/>
              <a:ext cx="1962134" cy="70971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600" b="1" dirty="0" smtClean="0">
                  <a:solidFill>
                    <a:schemeClr val="tx1">
                      <a:lumMod val="75000"/>
                    </a:schemeClr>
                  </a:solidFill>
                  <a:cs typeface="+mn-ea"/>
                  <a:sym typeface="+mn-lt"/>
                </a:rPr>
                <a:t>TEXT HERE</a:t>
              </a:r>
              <a:endParaRPr lang="en-US" altLang="zh-CN" sz="1600" b="1" dirty="0">
                <a:solidFill>
                  <a:schemeClr val="tx1">
                    <a:lumMod val="75000"/>
                  </a:schemeClr>
                </a:solidFill>
                <a:cs typeface="+mn-ea"/>
                <a:sym typeface="+mn-lt"/>
              </a:endParaRPr>
            </a:p>
          </p:txBody>
        </p:sp>
      </p:grpSp>
      <p:cxnSp>
        <p:nvCxnSpPr>
          <p:cNvPr id="53" name="直接连接符 52"/>
          <p:cNvCxnSpPr/>
          <p:nvPr/>
        </p:nvCxnSpPr>
        <p:spPr>
          <a:xfrm>
            <a:off x="6000415" y="4216390"/>
            <a:ext cx="180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54" name="Content Placeholder 2"/>
          <p:cNvSpPr txBox="1">
            <a:spLocks/>
          </p:cNvSpPr>
          <p:nvPr/>
        </p:nvSpPr>
        <p:spPr>
          <a:xfrm>
            <a:off x="6231192" y="1413387"/>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0" b="1" dirty="0" smtClean="0">
                <a:solidFill>
                  <a:schemeClr val="accent1">
                    <a:lumMod val="60000"/>
                    <a:lumOff val="40000"/>
                  </a:schemeClr>
                </a:solidFill>
                <a:latin typeface="Arial Narrow" panose="020B0606020202030204" pitchFamily="34" charset="0"/>
                <a:cs typeface="+mn-ea"/>
                <a:sym typeface="+mn-lt"/>
              </a:rPr>
              <a:t>23</a:t>
            </a:r>
            <a:endParaRPr lang="en-US" sz="4000" dirty="0">
              <a:solidFill>
                <a:schemeClr val="accent1">
                  <a:lumMod val="60000"/>
                  <a:lumOff val="40000"/>
                </a:schemeClr>
              </a:solidFill>
              <a:cs typeface="+mn-ea"/>
              <a:sym typeface="+mn-lt"/>
            </a:endParaRPr>
          </a:p>
        </p:txBody>
      </p:sp>
      <p:grpSp>
        <p:nvGrpSpPr>
          <p:cNvPr id="56" name="组合 55"/>
          <p:cNvGrpSpPr>
            <a:grpSpLocks noChangeAspect="1"/>
          </p:cNvGrpSpPr>
          <p:nvPr/>
        </p:nvGrpSpPr>
        <p:grpSpPr>
          <a:xfrm>
            <a:off x="3643421" y="2915068"/>
            <a:ext cx="823274" cy="831574"/>
            <a:chOff x="839774" y="3153005"/>
            <a:chExt cx="932123" cy="941520"/>
          </a:xfrm>
        </p:grpSpPr>
        <p:sp>
          <p:nvSpPr>
            <p:cNvPr id="57" name="Oval 13"/>
            <p:cNvSpPr>
              <a:spLocks noChangeArrowheads="1"/>
            </p:cNvSpPr>
            <p:nvPr/>
          </p:nvSpPr>
          <p:spPr bwMode="auto">
            <a:xfrm>
              <a:off x="839774" y="3153005"/>
              <a:ext cx="932123" cy="941520"/>
            </a:xfrm>
            <a:prstGeom prst="ellipse">
              <a:avLst/>
            </a:prstGeom>
            <a:solidFill>
              <a:schemeClr val="accent2"/>
            </a:solidFill>
            <a:ln w="9525">
              <a:noFill/>
              <a:round/>
              <a:headEnd/>
              <a:tailEnd/>
            </a:ln>
          </p:spPr>
          <p:txBody>
            <a:bodyPr/>
            <a:lstStyle/>
            <a:p>
              <a:endParaRPr lang="zh-CN" altLang="zh-CN" sz="1350">
                <a:cs typeface="+mn-ea"/>
                <a:sym typeface="+mn-lt"/>
              </a:endParaRPr>
            </a:p>
          </p:txBody>
        </p:sp>
        <p:sp>
          <p:nvSpPr>
            <p:cNvPr id="58" name="Freeform 502"/>
            <p:cNvSpPr>
              <a:spLocks/>
            </p:cNvSpPr>
            <p:nvPr/>
          </p:nvSpPr>
          <p:spPr bwMode="auto">
            <a:xfrm>
              <a:off x="1075840" y="3397335"/>
              <a:ext cx="561333" cy="456732"/>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28699620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49" y="-185107"/>
            <a:ext cx="3322608" cy="3084843"/>
          </a:xfrm>
          <a:prstGeom prst="rect">
            <a:avLst/>
          </a:prstGeom>
        </p:spPr>
      </p:pic>
      <p:sp>
        <p:nvSpPr>
          <p:cNvPr id="30" name="Rectangle 29"/>
          <p:cNvSpPr/>
          <p:nvPr/>
        </p:nvSpPr>
        <p:spPr>
          <a:xfrm>
            <a:off x="1052385" y="2067694"/>
            <a:ext cx="5895879" cy="1800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5" name="图片占位符 4"/>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28605" b="28605"/>
          <a:stretch>
            <a:fillRect/>
          </a:stretch>
        </p:blipFill>
        <p:spPr/>
      </p:pic>
      <p:sp>
        <p:nvSpPr>
          <p:cNvPr id="33" name="Content Placeholder 2"/>
          <p:cNvSpPr txBox="1">
            <a:spLocks/>
          </p:cNvSpPr>
          <p:nvPr/>
        </p:nvSpPr>
        <p:spPr>
          <a:xfrm>
            <a:off x="4267837" y="4083918"/>
            <a:ext cx="3904563" cy="71895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a:t>
            </a:r>
            <a:r>
              <a:rPr lang="en-US" sz="1000" dirty="0" err="1">
                <a:solidFill>
                  <a:schemeClr val="tx1"/>
                </a:solidFill>
                <a:cs typeface="+mn-ea"/>
                <a:sym typeface="+mn-lt"/>
              </a:rPr>
              <a:t>tristique</a:t>
            </a:r>
            <a:r>
              <a:rPr lang="en-US" sz="1000" dirty="0">
                <a:solidFill>
                  <a:schemeClr val="tx1"/>
                </a:solidFill>
                <a:cs typeface="+mn-ea"/>
                <a:sym typeface="+mn-lt"/>
              </a:rPr>
              <a:t> </a:t>
            </a:r>
            <a:r>
              <a:rPr lang="en-US" sz="1000" dirty="0" smtClean="0">
                <a:solidFill>
                  <a:schemeClr val="tx1"/>
                </a:solidFill>
                <a:cs typeface="+mn-ea"/>
                <a:sym typeface="+mn-lt"/>
              </a:rPr>
              <a:t>dui </a:t>
            </a:r>
            <a:r>
              <a:rPr lang="en-US" sz="1000" dirty="0" err="1" smtClean="0">
                <a:solidFill>
                  <a:schemeClr val="tx1"/>
                </a:solidFill>
                <a:cs typeface="+mn-ea"/>
                <a:sym typeface="+mn-lt"/>
              </a:rPr>
              <a:t>posuere</a:t>
            </a:r>
            <a:r>
              <a:rPr lang="en-US" sz="1000" dirty="0" smtClean="0">
                <a:solidFill>
                  <a:schemeClr val="tx1"/>
                </a:solidFill>
                <a:cs typeface="+mn-ea"/>
                <a:sym typeface="+mn-lt"/>
              </a:rPr>
              <a:t> </a:t>
            </a:r>
            <a:r>
              <a:rPr lang="en-US" sz="1000" dirty="0" err="1" smtClean="0">
                <a:solidFill>
                  <a:schemeClr val="tx1"/>
                </a:solidFill>
                <a:cs typeface="+mn-ea"/>
                <a:sym typeface="+mn-lt"/>
              </a:rPr>
              <a:t>tincidunt</a:t>
            </a:r>
            <a:r>
              <a:rPr lang="en-US" sz="1000" dirty="0" smtClean="0">
                <a:solidFill>
                  <a:schemeClr val="tx1"/>
                </a:solidFill>
                <a:cs typeface="+mn-ea"/>
                <a:sym typeface="+mn-lt"/>
              </a:rPr>
              <a:t>. In </a:t>
            </a:r>
            <a:r>
              <a:rPr lang="en-US" sz="1000" dirty="0" err="1" smtClean="0">
                <a:solidFill>
                  <a:schemeClr val="tx1"/>
                </a:solidFill>
                <a:cs typeface="+mn-ea"/>
                <a:sym typeface="+mn-lt"/>
              </a:rPr>
              <a:t>nec</a:t>
            </a:r>
            <a:r>
              <a:rPr lang="en-US" sz="1000" dirty="0" smtClean="0">
                <a:solidFill>
                  <a:schemeClr val="tx1"/>
                </a:solidFill>
                <a:cs typeface="+mn-ea"/>
                <a:sym typeface="+mn-lt"/>
              </a:rPr>
              <a:t> lacus </a:t>
            </a:r>
            <a:r>
              <a:rPr lang="en-US" sz="1000" dirty="0" err="1" smtClean="0">
                <a:solidFill>
                  <a:schemeClr val="tx1"/>
                </a:solidFill>
                <a:cs typeface="+mn-ea"/>
                <a:sym typeface="+mn-lt"/>
              </a:rPr>
              <a:t>laoreet</a:t>
            </a:r>
            <a:r>
              <a:rPr lang="en-US" sz="1000" dirty="0" smtClean="0">
                <a:solidFill>
                  <a:schemeClr val="tx1"/>
                </a:solidFill>
                <a:cs typeface="+mn-ea"/>
                <a:sym typeface="+mn-lt"/>
              </a:rPr>
              <a:t>.</a:t>
            </a:r>
            <a:endParaRPr lang="en-US" sz="1000" dirty="0">
              <a:solidFill>
                <a:schemeClr val="tx1"/>
              </a:solidFill>
              <a:cs typeface="+mn-ea"/>
              <a:sym typeface="+mn-lt"/>
            </a:endParaRPr>
          </a:p>
        </p:txBody>
      </p:sp>
      <p:sp>
        <p:nvSpPr>
          <p:cNvPr id="37" name="Content Placeholder 2"/>
          <p:cNvSpPr txBox="1">
            <a:spLocks/>
          </p:cNvSpPr>
          <p:nvPr/>
        </p:nvSpPr>
        <p:spPr>
          <a:xfrm>
            <a:off x="527484" y="675933"/>
            <a:ext cx="1043519" cy="59481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a:solidFill>
                  <a:schemeClr val="tx2"/>
                </a:solidFill>
                <a:cs typeface="+mn-ea"/>
                <a:sym typeface="+mn-lt"/>
              </a:rPr>
              <a:t>Lorem Ipsum has been the </a:t>
            </a:r>
            <a:r>
              <a:rPr lang="en-US" sz="1000" dirty="0" smtClean="0">
                <a:solidFill>
                  <a:schemeClr val="tx2"/>
                </a:solidFill>
                <a:cs typeface="+mn-ea"/>
                <a:sym typeface="+mn-lt"/>
              </a:rPr>
              <a:t>industry's</a:t>
            </a:r>
            <a:endParaRPr lang="en-US" sz="1000" dirty="0">
              <a:solidFill>
                <a:schemeClr val="tx2"/>
              </a:solidFill>
              <a:cs typeface="+mn-ea"/>
              <a:sym typeface="+mn-lt"/>
            </a:endParaRPr>
          </a:p>
        </p:txBody>
      </p:sp>
      <p:sp>
        <p:nvSpPr>
          <p:cNvPr id="38" name="Title 13"/>
          <p:cNvSpPr txBox="1">
            <a:spLocks/>
          </p:cNvSpPr>
          <p:nvPr/>
        </p:nvSpPr>
        <p:spPr>
          <a:xfrm>
            <a:off x="527484" y="441841"/>
            <a:ext cx="1211985"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400" b="1" dirty="0">
                <a:solidFill>
                  <a:schemeClr val="tx2"/>
                </a:solidFill>
                <a:cs typeface="+mn-ea"/>
                <a:sym typeface="+mn-lt"/>
              </a:rPr>
              <a:t>Text Here</a:t>
            </a:r>
          </a:p>
        </p:txBody>
      </p:sp>
      <p:grpSp>
        <p:nvGrpSpPr>
          <p:cNvPr id="14" name="组合 13"/>
          <p:cNvGrpSpPr/>
          <p:nvPr/>
        </p:nvGrpSpPr>
        <p:grpSpPr>
          <a:xfrm>
            <a:off x="3036127" y="886523"/>
            <a:ext cx="3101574" cy="537183"/>
            <a:chOff x="2627776" y="375286"/>
            <a:chExt cx="3101574" cy="537183"/>
          </a:xfrm>
        </p:grpSpPr>
        <p:sp>
          <p:nvSpPr>
            <p:cNvPr id="15" name="矩形 14"/>
            <p:cNvSpPr/>
            <p:nvPr/>
          </p:nvSpPr>
          <p:spPr>
            <a:xfrm>
              <a:off x="2980746" y="441675"/>
              <a:ext cx="2748604" cy="4044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10" name="Rectangle 29"/>
          <p:cNvSpPr/>
          <p:nvPr/>
        </p:nvSpPr>
        <p:spPr>
          <a:xfrm>
            <a:off x="4195881" y="4119395"/>
            <a:ext cx="71956"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3" name="直接连接符 2"/>
          <p:cNvCxnSpPr/>
          <p:nvPr/>
        </p:nvCxnSpPr>
        <p:spPr>
          <a:xfrm>
            <a:off x="512244" y="483518"/>
            <a:ext cx="0" cy="70652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7007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584" b="10584"/>
          <a:stretch>
            <a:fillRect/>
          </a:stretch>
        </p:blipFill>
        <p:spPr/>
      </p:pic>
      <p:sp>
        <p:nvSpPr>
          <p:cNvPr id="18" name="Rectangle 29"/>
          <p:cNvSpPr/>
          <p:nvPr/>
        </p:nvSpPr>
        <p:spPr>
          <a:xfrm>
            <a:off x="4607386" y="0"/>
            <a:ext cx="4536614" cy="514350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2" name="Title 13"/>
          <p:cNvSpPr txBox="1">
            <a:spLocks/>
          </p:cNvSpPr>
          <p:nvPr/>
        </p:nvSpPr>
        <p:spPr>
          <a:xfrm>
            <a:off x="5279446" y="2466615"/>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2">
                    <a:lumMod val="95000"/>
                  </a:schemeClr>
                </a:solidFill>
                <a:latin typeface="+mn-lt"/>
                <a:ea typeface="+mn-ea"/>
                <a:cs typeface="+mn-ea"/>
                <a:sym typeface="+mn-lt"/>
              </a:rPr>
              <a:t>T</a:t>
            </a:r>
            <a:r>
              <a:rPr lang="en-US" altLang="zh-CN" sz="2800" b="1" dirty="0" smtClean="0">
                <a:solidFill>
                  <a:schemeClr val="bg2">
                    <a:lumMod val="95000"/>
                  </a:schemeClr>
                </a:solidFill>
                <a:latin typeface="+mn-lt"/>
                <a:ea typeface="+mn-ea"/>
                <a:cs typeface="+mn-ea"/>
                <a:sym typeface="+mn-lt"/>
              </a:rPr>
              <a:t>EXT TITLE HERE</a:t>
            </a:r>
            <a:endParaRPr lang="en-US" sz="2800" b="1" dirty="0">
              <a:solidFill>
                <a:schemeClr val="bg2">
                  <a:lumMod val="95000"/>
                </a:schemeClr>
              </a:solidFill>
              <a:latin typeface="+mn-lt"/>
              <a:ea typeface="+mn-ea"/>
              <a:cs typeface="+mn-ea"/>
              <a:sym typeface="+mn-lt"/>
            </a:endParaRPr>
          </a:p>
        </p:txBody>
      </p:sp>
      <p:sp>
        <p:nvSpPr>
          <p:cNvPr id="23" name="Content Placeholder 2"/>
          <p:cNvSpPr txBox="1">
            <a:spLocks/>
          </p:cNvSpPr>
          <p:nvPr/>
        </p:nvSpPr>
        <p:spPr>
          <a:xfrm>
            <a:off x="5148064" y="3003798"/>
            <a:ext cx="3345807" cy="7976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a:solidFill>
                  <a:schemeClr val="bg2">
                    <a:lumMod val="95000"/>
                  </a:schemeClr>
                </a:solidFill>
                <a:cs typeface="+mn-ea"/>
                <a:sym typeface="+mn-lt"/>
              </a:rPr>
              <a:t>Lorem ipsum dolor sit amet, consectetur adipiscing elit. Curabitur elementum posuere pretium. Quisque nibh dolor, dignissim ac dignissim ut, luctus ac urna. Aliquam aliquet non massa quis tincidunt. Mauris ullamcorper justo </a:t>
            </a:r>
            <a:r>
              <a:rPr lang="en-US" sz="1000" dirty="0" err="1">
                <a:solidFill>
                  <a:schemeClr val="bg2">
                    <a:lumMod val="95000"/>
                  </a:schemeClr>
                </a:solidFill>
                <a:cs typeface="+mn-ea"/>
                <a:sym typeface="+mn-lt"/>
              </a:rPr>
              <a:t>tristique</a:t>
            </a:r>
            <a:r>
              <a:rPr lang="en-US" sz="1000" dirty="0">
                <a:solidFill>
                  <a:schemeClr val="bg2">
                    <a:lumMod val="95000"/>
                  </a:schemeClr>
                </a:solidFill>
                <a:cs typeface="+mn-ea"/>
                <a:sym typeface="+mn-lt"/>
              </a:rPr>
              <a:t> </a:t>
            </a:r>
            <a:r>
              <a:rPr lang="en-US" sz="1000" dirty="0" smtClean="0">
                <a:solidFill>
                  <a:schemeClr val="bg2">
                    <a:lumMod val="95000"/>
                  </a:schemeClr>
                </a:solidFill>
                <a:cs typeface="+mn-ea"/>
                <a:sym typeface="+mn-lt"/>
              </a:rPr>
              <a:t>dui</a:t>
            </a:r>
            <a:endParaRPr lang="en-US" sz="1000" dirty="0">
              <a:solidFill>
                <a:schemeClr val="bg2">
                  <a:lumMod val="95000"/>
                </a:schemeClr>
              </a:solidFill>
              <a:cs typeface="+mn-ea"/>
              <a:sym typeface="+mn-lt"/>
            </a:endParaRPr>
          </a:p>
        </p:txBody>
      </p:sp>
      <p:cxnSp>
        <p:nvCxnSpPr>
          <p:cNvPr id="29" name="直接连接符 28"/>
          <p:cNvCxnSpPr/>
          <p:nvPr/>
        </p:nvCxnSpPr>
        <p:spPr>
          <a:xfrm>
            <a:off x="6372200" y="2211710"/>
            <a:ext cx="864096"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34" name="Freeform 55"/>
          <p:cNvSpPr>
            <a:spLocks noEditPoints="1"/>
          </p:cNvSpPr>
          <p:nvPr/>
        </p:nvSpPr>
        <p:spPr bwMode="auto">
          <a:xfrm>
            <a:off x="6382287" y="1124516"/>
            <a:ext cx="825088" cy="862352"/>
          </a:xfrm>
          <a:custGeom>
            <a:avLst/>
            <a:gdLst>
              <a:gd name="T0" fmla="*/ 316902 w 129"/>
              <a:gd name="T1" fmla="*/ 351266 h 135"/>
              <a:gd name="T2" fmla="*/ 484899 w 129"/>
              <a:gd name="T3" fmla="*/ 99271 h 135"/>
              <a:gd name="T4" fmla="*/ 484899 w 129"/>
              <a:gd name="T5" fmla="*/ 80180 h 135"/>
              <a:gd name="T6" fmla="*/ 446718 w 129"/>
              <a:gd name="T7" fmla="*/ 38181 h 135"/>
              <a:gd name="T8" fmla="*/ 427627 w 129"/>
              <a:gd name="T9" fmla="*/ 38181 h 135"/>
              <a:gd name="T10" fmla="*/ 408537 w 129"/>
              <a:gd name="T11" fmla="*/ 61090 h 135"/>
              <a:gd name="T12" fmla="*/ 385628 w 129"/>
              <a:gd name="T13" fmla="*/ 61090 h 135"/>
              <a:gd name="T14" fmla="*/ 385628 w 129"/>
              <a:gd name="T15" fmla="*/ 0 h 135"/>
              <a:gd name="T16" fmla="*/ 103089 w 129"/>
              <a:gd name="T17" fmla="*/ 0 h 135"/>
              <a:gd name="T18" fmla="*/ 103089 w 129"/>
              <a:gd name="T19" fmla="*/ 61090 h 135"/>
              <a:gd name="T20" fmla="*/ 83998 w 129"/>
              <a:gd name="T21" fmla="*/ 61090 h 135"/>
              <a:gd name="T22" fmla="*/ 64908 w 129"/>
              <a:gd name="T23" fmla="*/ 38181 h 135"/>
              <a:gd name="T24" fmla="*/ 45817 w 129"/>
              <a:gd name="T25" fmla="*/ 38181 h 135"/>
              <a:gd name="T26" fmla="*/ 3818 w 129"/>
              <a:gd name="T27" fmla="*/ 80180 h 135"/>
              <a:gd name="T28" fmla="*/ 3818 w 129"/>
              <a:gd name="T29" fmla="*/ 99271 h 135"/>
              <a:gd name="T30" fmla="*/ 175633 w 129"/>
              <a:gd name="T31" fmla="*/ 351266 h 135"/>
              <a:gd name="T32" fmla="*/ 225268 w 129"/>
              <a:gd name="T33" fmla="*/ 374174 h 135"/>
              <a:gd name="T34" fmla="*/ 225268 w 129"/>
              <a:gd name="T35" fmla="*/ 393265 h 135"/>
              <a:gd name="T36" fmla="*/ 206177 w 129"/>
              <a:gd name="T37" fmla="*/ 404719 h 135"/>
              <a:gd name="T38" fmla="*/ 225268 w 129"/>
              <a:gd name="T39" fmla="*/ 412355 h 135"/>
              <a:gd name="T40" fmla="*/ 225268 w 129"/>
              <a:gd name="T41" fmla="*/ 435264 h 135"/>
              <a:gd name="T42" fmla="*/ 206177 w 129"/>
              <a:gd name="T43" fmla="*/ 454354 h 135"/>
              <a:gd name="T44" fmla="*/ 183269 w 129"/>
              <a:gd name="T45" fmla="*/ 473445 h 135"/>
              <a:gd name="T46" fmla="*/ 164178 w 129"/>
              <a:gd name="T47" fmla="*/ 492535 h 135"/>
              <a:gd name="T48" fmla="*/ 187087 w 129"/>
              <a:gd name="T49" fmla="*/ 515444 h 135"/>
              <a:gd name="T50" fmla="*/ 305448 w 129"/>
              <a:gd name="T51" fmla="*/ 515444 h 135"/>
              <a:gd name="T52" fmla="*/ 324539 w 129"/>
              <a:gd name="T53" fmla="*/ 492535 h 135"/>
              <a:gd name="T54" fmla="*/ 305448 w 129"/>
              <a:gd name="T55" fmla="*/ 473445 h 135"/>
              <a:gd name="T56" fmla="*/ 282539 w 129"/>
              <a:gd name="T57" fmla="*/ 454354 h 135"/>
              <a:gd name="T58" fmla="*/ 263449 w 129"/>
              <a:gd name="T59" fmla="*/ 435264 h 135"/>
              <a:gd name="T60" fmla="*/ 263449 w 129"/>
              <a:gd name="T61" fmla="*/ 412355 h 135"/>
              <a:gd name="T62" fmla="*/ 286358 w 129"/>
              <a:gd name="T63" fmla="*/ 404719 h 135"/>
              <a:gd name="T64" fmla="*/ 263449 w 129"/>
              <a:gd name="T65" fmla="*/ 393265 h 135"/>
              <a:gd name="T66" fmla="*/ 263449 w 129"/>
              <a:gd name="T67" fmla="*/ 374174 h 135"/>
              <a:gd name="T68" fmla="*/ 316902 w 129"/>
              <a:gd name="T69" fmla="*/ 351266 h 135"/>
              <a:gd name="T70" fmla="*/ 385628 w 129"/>
              <a:gd name="T71" fmla="*/ 80180 h 135"/>
              <a:gd name="T72" fmla="*/ 408537 w 129"/>
              <a:gd name="T73" fmla="*/ 80180 h 135"/>
              <a:gd name="T74" fmla="*/ 427627 w 129"/>
              <a:gd name="T75" fmla="*/ 61090 h 135"/>
              <a:gd name="T76" fmla="*/ 446718 w 129"/>
              <a:gd name="T77" fmla="*/ 80180 h 135"/>
              <a:gd name="T78" fmla="*/ 446718 w 129"/>
              <a:gd name="T79" fmla="*/ 99271 h 135"/>
              <a:gd name="T80" fmla="*/ 347447 w 129"/>
              <a:gd name="T81" fmla="*/ 271085 h 135"/>
              <a:gd name="T82" fmla="*/ 385628 w 129"/>
              <a:gd name="T83" fmla="*/ 80180 h 135"/>
              <a:gd name="T84" fmla="*/ 137452 w 129"/>
              <a:gd name="T85" fmla="*/ 274903 h 135"/>
              <a:gd name="T86" fmla="*/ 38181 w 129"/>
              <a:gd name="T87" fmla="*/ 103089 h 135"/>
              <a:gd name="T88" fmla="*/ 38181 w 129"/>
              <a:gd name="T89" fmla="*/ 83998 h 135"/>
              <a:gd name="T90" fmla="*/ 57272 w 129"/>
              <a:gd name="T91" fmla="*/ 64908 h 135"/>
              <a:gd name="T92" fmla="*/ 76362 w 129"/>
              <a:gd name="T93" fmla="*/ 83998 h 135"/>
              <a:gd name="T94" fmla="*/ 99271 w 129"/>
              <a:gd name="T95" fmla="*/ 83998 h 135"/>
              <a:gd name="T96" fmla="*/ 137452 w 129"/>
              <a:gd name="T97" fmla="*/ 27490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2"/>
          </a:solidFill>
          <a:ln w="9525">
            <a:noFill/>
            <a:round/>
            <a:headEnd/>
            <a:tailEnd/>
          </a:ln>
        </p:spPr>
        <p:txBody>
          <a:bodyPr/>
          <a:lstStyle/>
          <a:p>
            <a:endParaRPr lang="zh-CN" altLang="en-US" sz="1350">
              <a:cs typeface="+mn-ea"/>
              <a:sym typeface="+mn-lt"/>
            </a:endParaRPr>
          </a:p>
        </p:txBody>
      </p:sp>
    </p:spTree>
    <p:extLst>
      <p:ext uri="{BB962C8B-B14F-4D97-AF65-F5344CB8AC3E}">
        <p14:creationId xmlns:p14="http://schemas.microsoft.com/office/powerpoint/2010/main" val="371656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Content Placeholder 2"/>
          <p:cNvSpPr txBox="1">
            <a:spLocks/>
          </p:cNvSpPr>
          <p:nvPr/>
        </p:nvSpPr>
        <p:spPr>
          <a:xfrm>
            <a:off x="1156290" y="1754675"/>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78" name="直接连接符 77"/>
          <p:cNvCxnSpPr/>
          <p:nvPr/>
        </p:nvCxnSpPr>
        <p:spPr>
          <a:xfrm>
            <a:off x="1383149" y="2251763"/>
            <a:ext cx="1576648"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643568" y="147014"/>
            <a:ext cx="1083951"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1</a:t>
            </a:r>
            <a:endParaRPr lang="zh-CN" altLang="en-US" dirty="0">
              <a:latin typeface="Britannic Bold" panose="020B0903060703020204" pitchFamily="34" charset="0"/>
            </a:endParaRPr>
          </a:p>
        </p:txBody>
      </p:sp>
      <p:sp>
        <p:nvSpPr>
          <p:cNvPr id="27" name="Content Placeholder 2"/>
          <p:cNvSpPr txBox="1">
            <a:spLocks/>
          </p:cNvSpPr>
          <p:nvPr/>
        </p:nvSpPr>
        <p:spPr>
          <a:xfrm>
            <a:off x="1152645" y="4018879"/>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28" name="直接连接符 27"/>
          <p:cNvCxnSpPr/>
          <p:nvPr/>
        </p:nvCxnSpPr>
        <p:spPr>
          <a:xfrm>
            <a:off x="1379504" y="4515967"/>
            <a:ext cx="1576648"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639923" y="2411218"/>
            <a:ext cx="1085554"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4</a:t>
            </a:r>
            <a:endParaRPr lang="zh-CN" altLang="en-US" dirty="0">
              <a:latin typeface="Britannic Bold" panose="020B0903060703020204" pitchFamily="34" charset="0"/>
            </a:endParaRPr>
          </a:p>
        </p:txBody>
      </p:sp>
      <p:sp>
        <p:nvSpPr>
          <p:cNvPr id="30" name="Content Placeholder 2"/>
          <p:cNvSpPr txBox="1">
            <a:spLocks/>
          </p:cNvSpPr>
          <p:nvPr/>
        </p:nvSpPr>
        <p:spPr>
          <a:xfrm>
            <a:off x="5644793" y="4018878"/>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31" name="直接连接符 30"/>
          <p:cNvCxnSpPr/>
          <p:nvPr/>
        </p:nvCxnSpPr>
        <p:spPr>
          <a:xfrm>
            <a:off x="5871652" y="4515966"/>
            <a:ext cx="1576648"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6132071" y="2411217"/>
            <a:ext cx="1087157" cy="1862048"/>
          </a:xfrm>
          <a:prstGeom prst="rect">
            <a:avLst/>
          </a:prstGeom>
        </p:spPr>
        <p:txBody>
          <a:bodyPr wrap="none">
            <a:spAutoFit/>
          </a:bodyPr>
          <a:lstStyle/>
          <a:p>
            <a:r>
              <a:rPr lang="en-US" altLang="zh-CN" sz="11500" b="1" dirty="0">
                <a:solidFill>
                  <a:schemeClr val="bg1"/>
                </a:solidFill>
                <a:latin typeface="Britannic Bold" panose="020B0903060703020204" pitchFamily="34" charset="0"/>
                <a:cs typeface="+mn-ea"/>
                <a:sym typeface="+mn-lt"/>
              </a:rPr>
              <a:t>3</a:t>
            </a:r>
            <a:endParaRPr lang="zh-CN" altLang="en-US" dirty="0">
              <a:latin typeface="Britannic Bold" panose="020B0903060703020204" pitchFamily="34" charset="0"/>
            </a:endParaRPr>
          </a:p>
        </p:txBody>
      </p:sp>
      <p:sp>
        <p:nvSpPr>
          <p:cNvPr id="33" name="Content Placeholder 2"/>
          <p:cNvSpPr txBox="1">
            <a:spLocks/>
          </p:cNvSpPr>
          <p:nvPr/>
        </p:nvSpPr>
        <p:spPr>
          <a:xfrm>
            <a:off x="5644793" y="1754675"/>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34" name="直接连接符 33"/>
          <p:cNvCxnSpPr/>
          <p:nvPr/>
        </p:nvCxnSpPr>
        <p:spPr>
          <a:xfrm>
            <a:off x="5796136" y="2251763"/>
            <a:ext cx="1728192"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6132071" y="147014"/>
            <a:ext cx="1085554"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2</a:t>
            </a:r>
            <a:endParaRPr lang="zh-CN" altLang="en-US" dirty="0">
              <a:latin typeface="Britannic Bold" panose="020B0903060703020204" pitchFamily="34" charset="0"/>
            </a:endParaRPr>
          </a:p>
        </p:txBody>
      </p:sp>
      <p:grpSp>
        <p:nvGrpSpPr>
          <p:cNvPr id="36" name="组合 35"/>
          <p:cNvGrpSpPr/>
          <p:nvPr/>
        </p:nvGrpSpPr>
        <p:grpSpPr>
          <a:xfrm>
            <a:off x="2949460" y="2251762"/>
            <a:ext cx="3087792" cy="864095"/>
            <a:chOff x="2627776" y="247700"/>
            <a:chExt cx="3087792" cy="864095"/>
          </a:xfrm>
        </p:grpSpPr>
        <p:sp>
          <p:nvSpPr>
            <p:cNvPr id="37" name="矩形 36"/>
            <p:cNvSpPr/>
            <p:nvPr/>
          </p:nvSpPr>
          <p:spPr>
            <a:xfrm>
              <a:off x="3992553" y="247700"/>
              <a:ext cx="449760" cy="8640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966964" y="390108"/>
              <a:ext cx="2748604" cy="57303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MUNU</a:t>
              </a:r>
              <a:endParaRPr lang="en-US" sz="2800" b="1" dirty="0">
                <a:solidFill>
                  <a:schemeClr val="bg1"/>
                </a:solidFill>
                <a:latin typeface="+mn-lt"/>
                <a:ea typeface="+mn-ea"/>
                <a:cs typeface="+mn-ea"/>
                <a:sym typeface="+mn-lt"/>
              </a:endParaRPr>
            </a:p>
          </p:txBody>
        </p:sp>
      </p:grpSp>
    </p:spTree>
    <p:extLst>
      <p:ext uri="{BB962C8B-B14F-4D97-AF65-F5344CB8AC3E}">
        <p14:creationId xmlns:p14="http://schemas.microsoft.com/office/powerpoint/2010/main" val="3395136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2987675" y="0"/>
            <a:ext cx="6156325"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itle 13"/>
          <p:cNvSpPr>
            <a:spLocks noGrp="1"/>
          </p:cNvSpPr>
          <p:nvPr>
            <p:ph type="title" idx="4294967295"/>
          </p:nvPr>
        </p:nvSpPr>
        <p:spPr>
          <a:xfrm>
            <a:off x="1039716" y="1402788"/>
            <a:ext cx="1897237" cy="532285"/>
          </a:xfrm>
          <a:ln w="6350">
            <a:noFill/>
          </a:ln>
        </p:spPr>
        <p:txBody>
          <a:bodyPr>
            <a:noAutofit/>
          </a:bodyPr>
          <a:lstStyle/>
          <a:p>
            <a:pPr algn="r"/>
            <a:r>
              <a:rPr lang="en-US" altLang="zh-CN" sz="2800" b="1" dirty="0" smtClean="0">
                <a:solidFill>
                  <a:schemeClr val="bg1"/>
                </a:solidFill>
                <a:latin typeface="+mn-lt"/>
                <a:ea typeface="+mn-ea"/>
                <a:cs typeface="+mn-ea"/>
                <a:sym typeface="+mn-lt"/>
              </a:rPr>
              <a:t>MUNU</a:t>
            </a:r>
            <a:endParaRPr lang="en-US" sz="2800" b="1" dirty="0">
              <a:solidFill>
                <a:schemeClr val="bg1"/>
              </a:solidFill>
              <a:latin typeface="+mn-lt"/>
              <a:ea typeface="+mn-ea"/>
              <a:cs typeface="+mn-ea"/>
              <a:sym typeface="+mn-lt"/>
            </a:endParaRPr>
          </a:p>
        </p:txBody>
      </p:sp>
      <p:grpSp>
        <p:nvGrpSpPr>
          <p:cNvPr id="96" name="组合 95"/>
          <p:cNvGrpSpPr/>
          <p:nvPr/>
        </p:nvGrpSpPr>
        <p:grpSpPr>
          <a:xfrm>
            <a:off x="4932040" y="1807044"/>
            <a:ext cx="2970331" cy="642656"/>
            <a:chOff x="1827212" y="4929197"/>
            <a:chExt cx="5530870" cy="856876"/>
          </a:xfrm>
        </p:grpSpPr>
        <p:sp>
          <p:nvSpPr>
            <p:cNvPr id="90" name="Content Placeholder 2"/>
            <p:cNvSpPr txBox="1">
              <a:spLocks/>
            </p:cNvSpPr>
            <p:nvPr/>
          </p:nvSpPr>
          <p:spPr>
            <a:xfrm>
              <a:off x="1827212" y="5324407"/>
              <a:ext cx="5489576" cy="461666"/>
            </a:xfrm>
            <a:prstGeom prst="rect">
              <a:avLst/>
            </a:prstGeom>
          </p:spPr>
          <p:txBody>
            <a:bodyPr vert="horz" wrap="square" lIns="68580" tIns="34290" rIns="68580" bIns="34290" rtlCol="0">
              <a:spAutoFit/>
            </a:bodyPr>
            <a:lstStyle/>
            <a:p>
              <a:pPr defTabSz="685800">
                <a:spcBef>
                  <a:spcPct val="20000"/>
                </a:spcBef>
                <a:defRPr/>
              </a:pPr>
              <a:r>
                <a:rPr lang="en-US" sz="900" dirty="0" err="1">
                  <a:cs typeface="+mn-ea"/>
                  <a:sym typeface="+mn-lt"/>
                </a:rPr>
                <a:t>Curabitur</a:t>
              </a:r>
              <a:r>
                <a:rPr lang="en-US" sz="900" dirty="0">
                  <a:cs typeface="+mn-ea"/>
                  <a:sym typeface="+mn-lt"/>
                </a:rPr>
                <a:t> </a:t>
              </a:r>
              <a:r>
                <a:rPr lang="en-US" sz="900" dirty="0" err="1">
                  <a:cs typeface="+mn-ea"/>
                  <a:sym typeface="+mn-lt"/>
                </a:rPr>
                <a:t>elementum</a:t>
              </a:r>
              <a:r>
                <a:rPr lang="en-US" sz="900" dirty="0">
                  <a:cs typeface="+mn-ea"/>
                  <a:sym typeface="+mn-lt"/>
                </a:rPr>
                <a:t> </a:t>
              </a:r>
              <a:r>
                <a:rPr lang="en-US" sz="900" dirty="0" err="1">
                  <a:cs typeface="+mn-ea"/>
                  <a:sym typeface="+mn-lt"/>
                </a:rPr>
                <a:t>posuere</a:t>
              </a:r>
              <a:r>
                <a:rPr lang="en-US" sz="900" dirty="0">
                  <a:cs typeface="+mn-ea"/>
                  <a:sym typeface="+mn-lt"/>
                </a:rPr>
                <a:t> </a:t>
              </a:r>
              <a:r>
                <a:rPr lang="en-US" sz="900" dirty="0" err="1">
                  <a:cs typeface="+mn-ea"/>
                  <a:sym typeface="+mn-lt"/>
                </a:rPr>
                <a:t>pretium</a:t>
              </a:r>
              <a:r>
                <a:rPr lang="en-US" sz="900" dirty="0">
                  <a:cs typeface="+mn-ea"/>
                  <a:sym typeface="+mn-lt"/>
                </a:rPr>
                <a:t>. </a:t>
              </a:r>
              <a:r>
                <a:rPr lang="en-US" sz="900" dirty="0" err="1">
                  <a:cs typeface="+mn-ea"/>
                  <a:sym typeface="+mn-lt"/>
                </a:rPr>
                <a:t>Quisque</a:t>
              </a:r>
              <a:r>
                <a:rPr lang="en-US" sz="900" dirty="0">
                  <a:cs typeface="+mn-ea"/>
                  <a:sym typeface="+mn-lt"/>
                </a:rPr>
                <a:t> </a:t>
              </a:r>
              <a:r>
                <a:rPr lang="en-US" sz="900" dirty="0" err="1">
                  <a:cs typeface="+mn-ea"/>
                  <a:sym typeface="+mn-lt"/>
                </a:rPr>
                <a:t>nibh</a:t>
              </a:r>
              <a:r>
                <a:rPr lang="en-US" sz="900" dirty="0">
                  <a:cs typeface="+mn-ea"/>
                  <a:sym typeface="+mn-lt"/>
                </a:rPr>
                <a:t> dolor, </a:t>
              </a:r>
              <a:r>
                <a:rPr lang="en-US" sz="900" dirty="0" err="1">
                  <a:cs typeface="+mn-ea"/>
                  <a:sym typeface="+mn-lt"/>
                </a:rPr>
                <a:t>dignissim</a:t>
              </a:r>
              <a:r>
                <a:rPr lang="en-US" sz="900" dirty="0">
                  <a:cs typeface="+mn-ea"/>
                  <a:sym typeface="+mn-lt"/>
                </a:rPr>
                <a:t> ac </a:t>
              </a:r>
              <a:r>
                <a:rPr lang="en-US" sz="900" dirty="0" err="1">
                  <a:cs typeface="+mn-ea"/>
                  <a:sym typeface="+mn-lt"/>
                </a:rPr>
                <a:t>dignissim</a:t>
              </a:r>
              <a:r>
                <a:rPr lang="en-US" sz="900" dirty="0">
                  <a:cs typeface="+mn-ea"/>
                  <a:sym typeface="+mn-lt"/>
                </a:rPr>
                <a:t> </a:t>
              </a:r>
              <a:r>
                <a:rPr lang="en-US" sz="900" dirty="0" err="1">
                  <a:cs typeface="+mn-ea"/>
                  <a:sym typeface="+mn-lt"/>
                </a:rPr>
                <a:t>ut</a:t>
              </a:r>
              <a:r>
                <a:rPr lang="en-US" sz="900" dirty="0">
                  <a:cs typeface="+mn-ea"/>
                  <a:sym typeface="+mn-lt"/>
                </a:rPr>
                <a:t>, </a:t>
              </a:r>
              <a:r>
                <a:rPr lang="en-US" sz="900" dirty="0" err="1">
                  <a:cs typeface="+mn-ea"/>
                  <a:sym typeface="+mn-lt"/>
                </a:rPr>
                <a:t>luctus</a:t>
              </a:r>
              <a:r>
                <a:rPr lang="en-US" sz="900" dirty="0">
                  <a:cs typeface="+mn-ea"/>
                  <a:sym typeface="+mn-lt"/>
                </a:rPr>
                <a:t> ac </a:t>
              </a:r>
              <a:r>
                <a:rPr lang="en-US" sz="900" dirty="0" err="1" smtClean="0">
                  <a:cs typeface="+mn-ea"/>
                  <a:sym typeface="+mn-lt"/>
                </a:rPr>
                <a:t>urna</a:t>
              </a:r>
              <a:endParaRPr lang="en-US" sz="900" dirty="0">
                <a:cs typeface="+mn-ea"/>
                <a:sym typeface="+mn-lt"/>
              </a:endParaRPr>
            </a:p>
          </p:txBody>
        </p:sp>
        <p:sp>
          <p:nvSpPr>
            <p:cNvPr id="94" name="Title 13"/>
            <p:cNvSpPr txBox="1">
              <a:spLocks/>
            </p:cNvSpPr>
            <p:nvPr/>
          </p:nvSpPr>
          <p:spPr>
            <a:xfrm>
              <a:off x="1827212" y="4929197"/>
              <a:ext cx="5530870" cy="461666"/>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lumMod val="75000"/>
                    </a:schemeClr>
                  </a:solidFill>
                  <a:latin typeface="+mn-lt"/>
                  <a:ea typeface="+mn-ea"/>
                  <a:cs typeface="+mn-ea"/>
                  <a:sym typeface="+mn-lt"/>
                </a:rPr>
                <a:t>Curabitur</a:t>
              </a:r>
              <a:r>
                <a:rPr lang="en-US" altLang="zh-CN" sz="1800" dirty="0">
                  <a:solidFill>
                    <a:schemeClr val="tx1">
                      <a:lumMod val="75000"/>
                    </a:schemeClr>
                  </a:solidFill>
                  <a:latin typeface="+mn-lt"/>
                  <a:ea typeface="+mn-ea"/>
                  <a:cs typeface="+mn-ea"/>
                  <a:sym typeface="+mn-lt"/>
                </a:rPr>
                <a:t> </a:t>
              </a:r>
              <a:r>
                <a:rPr lang="en-US" altLang="zh-CN" sz="1800" dirty="0" err="1">
                  <a:solidFill>
                    <a:schemeClr val="tx1">
                      <a:lumMod val="75000"/>
                    </a:schemeClr>
                  </a:solidFill>
                  <a:latin typeface="+mn-lt"/>
                  <a:ea typeface="+mn-ea"/>
                  <a:cs typeface="+mn-ea"/>
                  <a:sym typeface="+mn-lt"/>
                </a:rPr>
                <a:t>elementum</a:t>
              </a:r>
              <a:r>
                <a:rPr lang="en-US" altLang="zh-CN" sz="1800" dirty="0">
                  <a:solidFill>
                    <a:schemeClr val="tx1">
                      <a:lumMod val="75000"/>
                    </a:schemeClr>
                  </a:solidFill>
                  <a:latin typeface="+mn-lt"/>
                  <a:ea typeface="+mn-ea"/>
                  <a:cs typeface="+mn-ea"/>
                  <a:sym typeface="+mn-lt"/>
                </a:rPr>
                <a:t> </a:t>
              </a:r>
              <a:r>
                <a:rPr lang="en-US" altLang="zh-CN" sz="1800" dirty="0" err="1">
                  <a:solidFill>
                    <a:schemeClr val="tx1">
                      <a:lumMod val="75000"/>
                    </a:schemeClr>
                  </a:solidFill>
                  <a:latin typeface="+mn-lt"/>
                  <a:ea typeface="+mn-ea"/>
                  <a:cs typeface="+mn-ea"/>
                  <a:sym typeface="+mn-lt"/>
                </a:rPr>
                <a:t>posuere</a:t>
              </a:r>
              <a:endParaRPr lang="en-US" altLang="zh-CN" sz="1800" dirty="0">
                <a:solidFill>
                  <a:schemeClr val="tx1">
                    <a:lumMod val="75000"/>
                  </a:schemeClr>
                </a:solidFill>
                <a:latin typeface="+mn-lt"/>
                <a:ea typeface="+mn-ea"/>
                <a:cs typeface="+mn-ea"/>
                <a:sym typeface="+mn-lt"/>
              </a:endParaRPr>
            </a:p>
          </p:txBody>
        </p:sp>
      </p:grpSp>
      <p:grpSp>
        <p:nvGrpSpPr>
          <p:cNvPr id="98" name="组合 97"/>
          <p:cNvGrpSpPr/>
          <p:nvPr/>
        </p:nvGrpSpPr>
        <p:grpSpPr>
          <a:xfrm>
            <a:off x="4932040" y="704887"/>
            <a:ext cx="2916324" cy="642656"/>
            <a:chOff x="1827212" y="3825953"/>
            <a:chExt cx="5489575" cy="856876"/>
          </a:xfrm>
        </p:grpSpPr>
        <p:sp>
          <p:nvSpPr>
            <p:cNvPr id="99" name="Content Placeholder 2"/>
            <p:cNvSpPr txBox="1">
              <a:spLocks/>
            </p:cNvSpPr>
            <p:nvPr/>
          </p:nvSpPr>
          <p:spPr>
            <a:xfrm>
              <a:off x="1827212" y="4221163"/>
              <a:ext cx="5489575" cy="461666"/>
            </a:xfrm>
            <a:prstGeom prst="rect">
              <a:avLst/>
            </a:prstGeom>
          </p:spPr>
          <p:txBody>
            <a:bodyPr vert="horz" wrap="square" lIns="68580" tIns="34290" rIns="68580" bIns="34290" rtlCol="0">
              <a:spAutoFit/>
            </a:bodyPr>
            <a:lstStyle/>
            <a:p>
              <a:pPr defTabSz="685800">
                <a:spcBef>
                  <a:spcPct val="20000"/>
                </a:spcBef>
                <a:defRPr/>
              </a:pPr>
              <a:r>
                <a:rPr lang="en-US" sz="900" dirty="0" err="1">
                  <a:cs typeface="+mn-ea"/>
                  <a:sym typeface="+mn-lt"/>
                </a:rPr>
                <a:t>Curabitur</a:t>
              </a:r>
              <a:r>
                <a:rPr lang="en-US" sz="900" dirty="0">
                  <a:cs typeface="+mn-ea"/>
                  <a:sym typeface="+mn-lt"/>
                </a:rPr>
                <a:t> </a:t>
              </a:r>
              <a:r>
                <a:rPr lang="en-US" sz="900" dirty="0" err="1">
                  <a:cs typeface="+mn-ea"/>
                  <a:sym typeface="+mn-lt"/>
                </a:rPr>
                <a:t>elementum</a:t>
              </a:r>
              <a:r>
                <a:rPr lang="en-US" sz="900" dirty="0">
                  <a:cs typeface="+mn-ea"/>
                  <a:sym typeface="+mn-lt"/>
                </a:rPr>
                <a:t> </a:t>
              </a:r>
              <a:r>
                <a:rPr lang="en-US" sz="900" dirty="0" err="1">
                  <a:cs typeface="+mn-ea"/>
                  <a:sym typeface="+mn-lt"/>
                </a:rPr>
                <a:t>posuere</a:t>
              </a:r>
              <a:r>
                <a:rPr lang="en-US" sz="900" dirty="0">
                  <a:cs typeface="+mn-ea"/>
                  <a:sym typeface="+mn-lt"/>
                </a:rPr>
                <a:t> </a:t>
              </a:r>
              <a:r>
                <a:rPr lang="en-US" sz="900" dirty="0" err="1">
                  <a:cs typeface="+mn-ea"/>
                  <a:sym typeface="+mn-lt"/>
                </a:rPr>
                <a:t>pretium</a:t>
              </a:r>
              <a:r>
                <a:rPr lang="en-US" sz="900" dirty="0">
                  <a:cs typeface="+mn-ea"/>
                  <a:sym typeface="+mn-lt"/>
                </a:rPr>
                <a:t>. </a:t>
              </a:r>
              <a:r>
                <a:rPr lang="en-US" sz="900" dirty="0" err="1">
                  <a:cs typeface="+mn-ea"/>
                  <a:sym typeface="+mn-lt"/>
                </a:rPr>
                <a:t>Quisque</a:t>
              </a:r>
              <a:r>
                <a:rPr lang="en-US" sz="900" dirty="0">
                  <a:cs typeface="+mn-ea"/>
                  <a:sym typeface="+mn-lt"/>
                </a:rPr>
                <a:t> </a:t>
              </a:r>
              <a:r>
                <a:rPr lang="en-US" sz="900" dirty="0" err="1">
                  <a:cs typeface="+mn-ea"/>
                  <a:sym typeface="+mn-lt"/>
                </a:rPr>
                <a:t>nibh</a:t>
              </a:r>
              <a:r>
                <a:rPr lang="en-US" sz="900" dirty="0">
                  <a:cs typeface="+mn-ea"/>
                  <a:sym typeface="+mn-lt"/>
                </a:rPr>
                <a:t> dolor, </a:t>
              </a:r>
              <a:r>
                <a:rPr lang="en-US" sz="900" dirty="0" err="1">
                  <a:cs typeface="+mn-ea"/>
                  <a:sym typeface="+mn-lt"/>
                </a:rPr>
                <a:t>dignissim</a:t>
              </a:r>
              <a:r>
                <a:rPr lang="en-US" sz="900" dirty="0">
                  <a:cs typeface="+mn-ea"/>
                  <a:sym typeface="+mn-lt"/>
                </a:rPr>
                <a:t> ac </a:t>
              </a:r>
              <a:r>
                <a:rPr lang="en-US" sz="900" dirty="0" err="1">
                  <a:cs typeface="+mn-ea"/>
                  <a:sym typeface="+mn-lt"/>
                </a:rPr>
                <a:t>dignissim</a:t>
              </a:r>
              <a:r>
                <a:rPr lang="en-US" sz="900" dirty="0">
                  <a:cs typeface="+mn-ea"/>
                  <a:sym typeface="+mn-lt"/>
                </a:rPr>
                <a:t> </a:t>
              </a:r>
              <a:r>
                <a:rPr lang="en-US" sz="900" dirty="0" err="1">
                  <a:cs typeface="+mn-ea"/>
                  <a:sym typeface="+mn-lt"/>
                </a:rPr>
                <a:t>ut</a:t>
              </a:r>
              <a:r>
                <a:rPr lang="en-US" sz="900" dirty="0">
                  <a:cs typeface="+mn-ea"/>
                  <a:sym typeface="+mn-lt"/>
                </a:rPr>
                <a:t>, </a:t>
              </a:r>
              <a:r>
                <a:rPr lang="en-US" sz="900" dirty="0" err="1">
                  <a:cs typeface="+mn-ea"/>
                  <a:sym typeface="+mn-lt"/>
                </a:rPr>
                <a:t>luctus</a:t>
              </a:r>
              <a:r>
                <a:rPr lang="en-US" sz="900" dirty="0">
                  <a:cs typeface="+mn-ea"/>
                  <a:sym typeface="+mn-lt"/>
                </a:rPr>
                <a:t> ac </a:t>
              </a:r>
              <a:r>
                <a:rPr lang="en-US" sz="900" dirty="0" err="1">
                  <a:cs typeface="+mn-ea"/>
                  <a:sym typeface="+mn-lt"/>
                </a:rPr>
                <a:t>urna</a:t>
              </a:r>
              <a:r>
                <a:rPr lang="en-US" sz="900" dirty="0">
                  <a:cs typeface="+mn-ea"/>
                  <a:sym typeface="+mn-lt"/>
                </a:rPr>
                <a:t>. </a:t>
              </a:r>
            </a:p>
          </p:txBody>
        </p:sp>
        <p:sp>
          <p:nvSpPr>
            <p:cNvPr id="100" name="Title 13"/>
            <p:cNvSpPr txBox="1">
              <a:spLocks/>
            </p:cNvSpPr>
            <p:nvPr/>
          </p:nvSpPr>
          <p:spPr>
            <a:xfrm>
              <a:off x="1827212" y="3825953"/>
              <a:ext cx="5109939" cy="461666"/>
            </a:xfrm>
            <a:prstGeom prst="rect">
              <a:avLst/>
            </a:prstGeom>
          </p:spPr>
          <p:txBody>
            <a:bodyPr vert="horz"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lumMod val="75000"/>
                    </a:schemeClr>
                  </a:solidFill>
                  <a:latin typeface="+mn-lt"/>
                  <a:ea typeface="+mn-ea"/>
                  <a:cs typeface="+mn-ea"/>
                  <a:sym typeface="+mn-lt"/>
                </a:rPr>
                <a:t>Lorem</a:t>
              </a:r>
              <a:r>
                <a:rPr lang="en-US" altLang="zh-CN" sz="1800" dirty="0">
                  <a:solidFill>
                    <a:schemeClr val="tx1">
                      <a:lumMod val="75000"/>
                    </a:schemeClr>
                  </a:solidFill>
                  <a:latin typeface="+mn-lt"/>
                  <a:ea typeface="+mn-ea"/>
                  <a:cs typeface="+mn-ea"/>
                  <a:sym typeface="+mn-lt"/>
                </a:rPr>
                <a:t> </a:t>
              </a:r>
              <a:r>
                <a:rPr lang="en-US" altLang="zh-CN" sz="1800" dirty="0" err="1">
                  <a:solidFill>
                    <a:schemeClr val="tx1">
                      <a:lumMod val="75000"/>
                    </a:schemeClr>
                  </a:solidFill>
                  <a:latin typeface="+mn-lt"/>
                  <a:ea typeface="+mn-ea"/>
                  <a:cs typeface="+mn-ea"/>
                  <a:sym typeface="+mn-lt"/>
                </a:rPr>
                <a:t>ipsum</a:t>
              </a:r>
              <a:r>
                <a:rPr lang="en-US" altLang="zh-CN" sz="1800" dirty="0">
                  <a:solidFill>
                    <a:schemeClr val="tx1">
                      <a:lumMod val="75000"/>
                    </a:schemeClr>
                  </a:solidFill>
                  <a:latin typeface="+mn-lt"/>
                  <a:ea typeface="+mn-ea"/>
                  <a:cs typeface="+mn-ea"/>
                  <a:sym typeface="+mn-lt"/>
                </a:rPr>
                <a:t> dolor sit </a:t>
              </a:r>
              <a:r>
                <a:rPr lang="en-US" altLang="zh-CN" sz="1800" dirty="0" err="1">
                  <a:solidFill>
                    <a:schemeClr val="tx1">
                      <a:lumMod val="75000"/>
                    </a:schemeClr>
                  </a:solidFill>
                  <a:latin typeface="+mn-lt"/>
                  <a:ea typeface="+mn-ea"/>
                  <a:cs typeface="+mn-ea"/>
                  <a:sym typeface="+mn-lt"/>
                </a:rPr>
                <a:t>amet</a:t>
              </a:r>
              <a:endParaRPr lang="en-US" sz="1800" dirty="0">
                <a:solidFill>
                  <a:schemeClr val="tx1">
                    <a:lumMod val="75000"/>
                  </a:schemeClr>
                </a:solidFill>
                <a:latin typeface="+mn-lt"/>
                <a:ea typeface="+mn-ea"/>
                <a:cs typeface="+mn-ea"/>
                <a:sym typeface="+mn-lt"/>
              </a:endParaRPr>
            </a:p>
          </p:txBody>
        </p:sp>
      </p:grpSp>
      <p:grpSp>
        <p:nvGrpSpPr>
          <p:cNvPr id="15" name="组合 14"/>
          <p:cNvGrpSpPr/>
          <p:nvPr/>
        </p:nvGrpSpPr>
        <p:grpSpPr>
          <a:xfrm>
            <a:off x="2584728" y="923318"/>
            <a:ext cx="255635" cy="255635"/>
            <a:chOff x="789984" y="220469"/>
            <a:chExt cx="550863" cy="550863"/>
          </a:xfrm>
        </p:grpSpPr>
        <p:sp>
          <p:nvSpPr>
            <p:cNvPr id="16" name="Oval 173"/>
            <p:cNvSpPr>
              <a:spLocks noChangeArrowheads="1"/>
            </p:cNvSpPr>
            <p:nvPr/>
          </p:nvSpPr>
          <p:spPr bwMode="auto">
            <a:xfrm>
              <a:off x="789984" y="220469"/>
              <a:ext cx="550863" cy="5508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191"/>
            <p:cNvSpPr>
              <a:spLocks/>
            </p:cNvSpPr>
            <p:nvPr/>
          </p:nvSpPr>
          <p:spPr bwMode="auto">
            <a:xfrm>
              <a:off x="970959" y="307782"/>
              <a:ext cx="241300" cy="376238"/>
            </a:xfrm>
            <a:custGeom>
              <a:avLst/>
              <a:gdLst>
                <a:gd name="T0" fmla="*/ 29 w 80"/>
                <a:gd name="T1" fmla="*/ 6 h 125"/>
                <a:gd name="T2" fmla="*/ 6 w 80"/>
                <a:gd name="T3" fmla="*/ 6 h 125"/>
                <a:gd name="T4" fmla="*/ 6 w 80"/>
                <a:gd name="T5" fmla="*/ 29 h 125"/>
                <a:gd name="T6" fmla="*/ 40 w 80"/>
                <a:gd name="T7" fmla="*/ 63 h 125"/>
                <a:gd name="T8" fmla="*/ 6 w 80"/>
                <a:gd name="T9" fmla="*/ 98 h 125"/>
                <a:gd name="T10" fmla="*/ 6 w 80"/>
                <a:gd name="T11" fmla="*/ 121 h 125"/>
                <a:gd name="T12" fmla="*/ 18 w 80"/>
                <a:gd name="T13" fmla="*/ 125 h 125"/>
                <a:gd name="T14" fmla="*/ 29 w 80"/>
                <a:gd name="T15" fmla="*/ 121 h 125"/>
                <a:gd name="T16" fmla="*/ 75 w 80"/>
                <a:gd name="T17" fmla="*/ 75 h 125"/>
                <a:gd name="T18" fmla="*/ 80 w 80"/>
                <a:gd name="T19" fmla="*/ 63 h 125"/>
                <a:gd name="T20" fmla="*/ 75 w 80"/>
                <a:gd name="T21" fmla="*/ 52 h 125"/>
                <a:gd name="T22" fmla="*/ 29 w 80"/>
                <a:gd name="T23"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25">
                  <a:moveTo>
                    <a:pt x="29" y="6"/>
                  </a:moveTo>
                  <a:cubicBezTo>
                    <a:pt x="23" y="0"/>
                    <a:pt x="13" y="0"/>
                    <a:pt x="6" y="6"/>
                  </a:cubicBezTo>
                  <a:cubicBezTo>
                    <a:pt x="0" y="13"/>
                    <a:pt x="0" y="23"/>
                    <a:pt x="6" y="29"/>
                  </a:cubicBezTo>
                  <a:cubicBezTo>
                    <a:pt x="40" y="63"/>
                    <a:pt x="40" y="63"/>
                    <a:pt x="40" y="63"/>
                  </a:cubicBezTo>
                  <a:cubicBezTo>
                    <a:pt x="6" y="98"/>
                    <a:pt x="6" y="98"/>
                    <a:pt x="6" y="98"/>
                  </a:cubicBezTo>
                  <a:cubicBezTo>
                    <a:pt x="0" y="104"/>
                    <a:pt x="0" y="114"/>
                    <a:pt x="6" y="121"/>
                  </a:cubicBezTo>
                  <a:cubicBezTo>
                    <a:pt x="9" y="124"/>
                    <a:pt x="14" y="125"/>
                    <a:pt x="18" y="125"/>
                  </a:cubicBezTo>
                  <a:cubicBezTo>
                    <a:pt x="22" y="125"/>
                    <a:pt x="26" y="124"/>
                    <a:pt x="29" y="121"/>
                  </a:cubicBezTo>
                  <a:cubicBezTo>
                    <a:pt x="75" y="75"/>
                    <a:pt x="75" y="75"/>
                    <a:pt x="75" y="75"/>
                  </a:cubicBezTo>
                  <a:cubicBezTo>
                    <a:pt x="78" y="72"/>
                    <a:pt x="80" y="68"/>
                    <a:pt x="80" y="63"/>
                  </a:cubicBezTo>
                  <a:cubicBezTo>
                    <a:pt x="80" y="59"/>
                    <a:pt x="78" y="55"/>
                    <a:pt x="75" y="52"/>
                  </a:cubicBezTo>
                  <a:lnTo>
                    <a:pt x="29"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cxnSp>
        <p:nvCxnSpPr>
          <p:cNvPr id="4" name="直接连接符 3"/>
          <p:cNvCxnSpPr/>
          <p:nvPr/>
        </p:nvCxnSpPr>
        <p:spPr>
          <a:xfrm>
            <a:off x="0" y="2033059"/>
            <a:ext cx="2987675" cy="0"/>
          </a:xfrm>
          <a:prstGeom prst="line">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1337176"/>
            <a:ext cx="2987675" cy="0"/>
          </a:xfrm>
          <a:prstGeom prst="line">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Title 13"/>
          <p:cNvSpPr txBox="1">
            <a:spLocks/>
          </p:cNvSpPr>
          <p:nvPr/>
        </p:nvSpPr>
        <p:spPr>
          <a:xfrm>
            <a:off x="3778946" y="798579"/>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solidFill>
                <a:latin typeface="Arial Narrow" panose="020B0606020202030204" pitchFamily="34" charset="0"/>
                <a:cs typeface="+mn-ea"/>
                <a:sym typeface="+mn-lt"/>
              </a:rPr>
              <a:t>01.</a:t>
            </a:r>
            <a:endParaRPr lang="en-US" altLang="zh-CN" sz="5400" b="1" dirty="0">
              <a:solidFill>
                <a:schemeClr val="accent1"/>
              </a:solidFill>
              <a:latin typeface="Arial Narrow" panose="020B0606020202030204" pitchFamily="34" charset="0"/>
              <a:cs typeface="+mn-ea"/>
              <a:sym typeface="+mn-lt"/>
            </a:endParaRPr>
          </a:p>
        </p:txBody>
      </p:sp>
      <p:sp>
        <p:nvSpPr>
          <p:cNvPr id="29" name="Title 13"/>
          <p:cNvSpPr txBox="1">
            <a:spLocks/>
          </p:cNvSpPr>
          <p:nvPr/>
        </p:nvSpPr>
        <p:spPr>
          <a:xfrm>
            <a:off x="3778946" y="1900736"/>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solidFill>
                <a:latin typeface="Arial Narrow" panose="020B0606020202030204" pitchFamily="34" charset="0"/>
                <a:cs typeface="+mn-ea"/>
                <a:sym typeface="+mn-lt"/>
              </a:rPr>
              <a:t>02.</a:t>
            </a:r>
            <a:endParaRPr lang="en-US" altLang="zh-CN" sz="5400" b="1" dirty="0">
              <a:solidFill>
                <a:schemeClr val="accent1"/>
              </a:solidFill>
              <a:latin typeface="Arial Narrow" panose="020B0606020202030204" pitchFamily="34" charset="0"/>
              <a:cs typeface="+mn-ea"/>
              <a:sym typeface="+mn-lt"/>
            </a:endParaRPr>
          </a:p>
        </p:txBody>
      </p:sp>
      <p:grpSp>
        <p:nvGrpSpPr>
          <p:cNvPr id="30" name="组合 29"/>
          <p:cNvGrpSpPr/>
          <p:nvPr/>
        </p:nvGrpSpPr>
        <p:grpSpPr>
          <a:xfrm>
            <a:off x="4932040" y="2909201"/>
            <a:ext cx="2970331" cy="642656"/>
            <a:chOff x="1827212" y="4929197"/>
            <a:chExt cx="5530870" cy="856876"/>
          </a:xfrm>
        </p:grpSpPr>
        <p:sp>
          <p:nvSpPr>
            <p:cNvPr id="31" name="Content Placeholder 2"/>
            <p:cNvSpPr txBox="1">
              <a:spLocks/>
            </p:cNvSpPr>
            <p:nvPr/>
          </p:nvSpPr>
          <p:spPr>
            <a:xfrm>
              <a:off x="1827212" y="5324407"/>
              <a:ext cx="5489576" cy="461666"/>
            </a:xfrm>
            <a:prstGeom prst="rect">
              <a:avLst/>
            </a:prstGeom>
          </p:spPr>
          <p:txBody>
            <a:bodyPr vert="horz" wrap="square" lIns="68580" tIns="34290" rIns="68580" bIns="34290" rtlCol="0">
              <a:spAutoFit/>
            </a:bodyPr>
            <a:lstStyle/>
            <a:p>
              <a:pPr defTabSz="685800">
                <a:spcBef>
                  <a:spcPct val="20000"/>
                </a:spcBef>
                <a:defRPr/>
              </a:pPr>
              <a:r>
                <a:rPr lang="en-US" sz="900" dirty="0" err="1">
                  <a:cs typeface="+mn-ea"/>
                  <a:sym typeface="+mn-lt"/>
                </a:rPr>
                <a:t>Curabitur</a:t>
              </a:r>
              <a:r>
                <a:rPr lang="en-US" sz="900" dirty="0">
                  <a:cs typeface="+mn-ea"/>
                  <a:sym typeface="+mn-lt"/>
                </a:rPr>
                <a:t> </a:t>
              </a:r>
              <a:r>
                <a:rPr lang="en-US" sz="900" dirty="0" err="1">
                  <a:cs typeface="+mn-ea"/>
                  <a:sym typeface="+mn-lt"/>
                </a:rPr>
                <a:t>elementum</a:t>
              </a:r>
              <a:r>
                <a:rPr lang="en-US" sz="900" dirty="0">
                  <a:cs typeface="+mn-ea"/>
                  <a:sym typeface="+mn-lt"/>
                </a:rPr>
                <a:t> </a:t>
              </a:r>
              <a:r>
                <a:rPr lang="en-US" sz="900" dirty="0" err="1">
                  <a:cs typeface="+mn-ea"/>
                  <a:sym typeface="+mn-lt"/>
                </a:rPr>
                <a:t>posuere</a:t>
              </a:r>
              <a:r>
                <a:rPr lang="en-US" sz="900" dirty="0">
                  <a:cs typeface="+mn-ea"/>
                  <a:sym typeface="+mn-lt"/>
                </a:rPr>
                <a:t> </a:t>
              </a:r>
              <a:r>
                <a:rPr lang="en-US" sz="900" dirty="0" err="1">
                  <a:cs typeface="+mn-ea"/>
                  <a:sym typeface="+mn-lt"/>
                </a:rPr>
                <a:t>pretium</a:t>
              </a:r>
              <a:r>
                <a:rPr lang="en-US" sz="900" dirty="0">
                  <a:cs typeface="+mn-ea"/>
                  <a:sym typeface="+mn-lt"/>
                </a:rPr>
                <a:t>. </a:t>
              </a:r>
              <a:r>
                <a:rPr lang="en-US" sz="900" dirty="0" err="1">
                  <a:cs typeface="+mn-ea"/>
                  <a:sym typeface="+mn-lt"/>
                </a:rPr>
                <a:t>Quisque</a:t>
              </a:r>
              <a:r>
                <a:rPr lang="en-US" sz="900" dirty="0">
                  <a:cs typeface="+mn-ea"/>
                  <a:sym typeface="+mn-lt"/>
                </a:rPr>
                <a:t> </a:t>
              </a:r>
              <a:r>
                <a:rPr lang="en-US" sz="900" dirty="0" err="1">
                  <a:cs typeface="+mn-ea"/>
                  <a:sym typeface="+mn-lt"/>
                </a:rPr>
                <a:t>nibh</a:t>
              </a:r>
              <a:r>
                <a:rPr lang="en-US" sz="900" dirty="0">
                  <a:cs typeface="+mn-ea"/>
                  <a:sym typeface="+mn-lt"/>
                </a:rPr>
                <a:t> dolor, </a:t>
              </a:r>
              <a:r>
                <a:rPr lang="en-US" sz="900" dirty="0" err="1">
                  <a:cs typeface="+mn-ea"/>
                  <a:sym typeface="+mn-lt"/>
                </a:rPr>
                <a:t>dignissim</a:t>
              </a:r>
              <a:r>
                <a:rPr lang="en-US" sz="900" dirty="0">
                  <a:cs typeface="+mn-ea"/>
                  <a:sym typeface="+mn-lt"/>
                </a:rPr>
                <a:t> ac </a:t>
              </a:r>
              <a:r>
                <a:rPr lang="en-US" sz="900" dirty="0" err="1">
                  <a:cs typeface="+mn-ea"/>
                  <a:sym typeface="+mn-lt"/>
                </a:rPr>
                <a:t>dignissim</a:t>
              </a:r>
              <a:r>
                <a:rPr lang="en-US" sz="900" dirty="0">
                  <a:cs typeface="+mn-ea"/>
                  <a:sym typeface="+mn-lt"/>
                </a:rPr>
                <a:t> </a:t>
              </a:r>
              <a:r>
                <a:rPr lang="en-US" sz="900" dirty="0" err="1">
                  <a:cs typeface="+mn-ea"/>
                  <a:sym typeface="+mn-lt"/>
                </a:rPr>
                <a:t>ut</a:t>
              </a:r>
              <a:r>
                <a:rPr lang="en-US" sz="900" dirty="0">
                  <a:cs typeface="+mn-ea"/>
                  <a:sym typeface="+mn-lt"/>
                </a:rPr>
                <a:t>, </a:t>
              </a:r>
              <a:r>
                <a:rPr lang="en-US" sz="900" dirty="0" err="1">
                  <a:cs typeface="+mn-ea"/>
                  <a:sym typeface="+mn-lt"/>
                </a:rPr>
                <a:t>luctus</a:t>
              </a:r>
              <a:r>
                <a:rPr lang="en-US" sz="900" dirty="0">
                  <a:cs typeface="+mn-ea"/>
                  <a:sym typeface="+mn-lt"/>
                </a:rPr>
                <a:t> ac </a:t>
              </a:r>
              <a:r>
                <a:rPr lang="en-US" sz="900" dirty="0" err="1" smtClean="0">
                  <a:cs typeface="+mn-ea"/>
                  <a:sym typeface="+mn-lt"/>
                </a:rPr>
                <a:t>urna</a:t>
              </a:r>
              <a:r>
                <a:rPr lang="en-US" sz="900" dirty="0" smtClean="0">
                  <a:cs typeface="+mn-ea"/>
                  <a:sym typeface="+mn-lt"/>
                </a:rPr>
                <a:t>. </a:t>
              </a:r>
              <a:endParaRPr lang="en-US" sz="900" dirty="0">
                <a:cs typeface="+mn-ea"/>
                <a:sym typeface="+mn-lt"/>
              </a:endParaRPr>
            </a:p>
          </p:txBody>
        </p:sp>
        <p:sp>
          <p:nvSpPr>
            <p:cNvPr id="32" name="Title 13"/>
            <p:cNvSpPr txBox="1">
              <a:spLocks/>
            </p:cNvSpPr>
            <p:nvPr/>
          </p:nvSpPr>
          <p:spPr>
            <a:xfrm>
              <a:off x="1827212" y="4929197"/>
              <a:ext cx="5530870" cy="461666"/>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lumMod val="75000"/>
                    </a:schemeClr>
                  </a:solidFill>
                  <a:latin typeface="+mn-lt"/>
                  <a:ea typeface="+mn-ea"/>
                  <a:cs typeface="+mn-ea"/>
                  <a:sym typeface="+mn-lt"/>
                </a:rPr>
                <a:t>Curabitur</a:t>
              </a:r>
              <a:r>
                <a:rPr lang="en-US" altLang="zh-CN" sz="1800" dirty="0">
                  <a:solidFill>
                    <a:schemeClr val="tx1">
                      <a:lumMod val="75000"/>
                    </a:schemeClr>
                  </a:solidFill>
                  <a:latin typeface="+mn-lt"/>
                  <a:ea typeface="+mn-ea"/>
                  <a:cs typeface="+mn-ea"/>
                  <a:sym typeface="+mn-lt"/>
                </a:rPr>
                <a:t> </a:t>
              </a:r>
              <a:r>
                <a:rPr lang="en-US" altLang="zh-CN" sz="1800" dirty="0" err="1">
                  <a:solidFill>
                    <a:schemeClr val="tx1">
                      <a:lumMod val="75000"/>
                    </a:schemeClr>
                  </a:solidFill>
                  <a:latin typeface="+mn-lt"/>
                  <a:ea typeface="+mn-ea"/>
                  <a:cs typeface="+mn-ea"/>
                  <a:sym typeface="+mn-lt"/>
                </a:rPr>
                <a:t>elementum</a:t>
              </a:r>
              <a:r>
                <a:rPr lang="en-US" altLang="zh-CN" sz="1800" dirty="0">
                  <a:solidFill>
                    <a:schemeClr val="tx1">
                      <a:lumMod val="75000"/>
                    </a:schemeClr>
                  </a:solidFill>
                  <a:latin typeface="+mn-lt"/>
                  <a:ea typeface="+mn-ea"/>
                  <a:cs typeface="+mn-ea"/>
                  <a:sym typeface="+mn-lt"/>
                </a:rPr>
                <a:t> </a:t>
              </a:r>
              <a:r>
                <a:rPr lang="en-US" altLang="zh-CN" sz="1800" dirty="0" err="1">
                  <a:solidFill>
                    <a:schemeClr val="tx1">
                      <a:lumMod val="75000"/>
                    </a:schemeClr>
                  </a:solidFill>
                  <a:latin typeface="+mn-lt"/>
                  <a:ea typeface="+mn-ea"/>
                  <a:cs typeface="+mn-ea"/>
                  <a:sym typeface="+mn-lt"/>
                </a:rPr>
                <a:t>posuere</a:t>
              </a:r>
              <a:endParaRPr lang="en-US" altLang="zh-CN" sz="1800" dirty="0">
                <a:solidFill>
                  <a:schemeClr val="tx1">
                    <a:lumMod val="75000"/>
                  </a:schemeClr>
                </a:solidFill>
                <a:latin typeface="+mn-lt"/>
                <a:ea typeface="+mn-ea"/>
                <a:cs typeface="+mn-ea"/>
                <a:sym typeface="+mn-lt"/>
              </a:endParaRPr>
            </a:p>
          </p:txBody>
        </p:sp>
      </p:grpSp>
      <p:sp>
        <p:nvSpPr>
          <p:cNvPr id="33" name="Title 13"/>
          <p:cNvSpPr txBox="1">
            <a:spLocks/>
          </p:cNvSpPr>
          <p:nvPr/>
        </p:nvSpPr>
        <p:spPr>
          <a:xfrm>
            <a:off x="3778946" y="3002893"/>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solidFill>
                <a:latin typeface="Arial Narrow" panose="020B0606020202030204" pitchFamily="34" charset="0"/>
                <a:cs typeface="+mn-ea"/>
                <a:sym typeface="+mn-lt"/>
              </a:rPr>
              <a:t>03.</a:t>
            </a:r>
            <a:endParaRPr lang="en-US" altLang="zh-CN" sz="5400" b="1" dirty="0">
              <a:solidFill>
                <a:schemeClr val="accent1"/>
              </a:solidFill>
              <a:latin typeface="Arial Narrow" panose="020B0606020202030204" pitchFamily="34" charset="0"/>
              <a:cs typeface="+mn-ea"/>
              <a:sym typeface="+mn-lt"/>
            </a:endParaRPr>
          </a:p>
        </p:txBody>
      </p:sp>
      <p:grpSp>
        <p:nvGrpSpPr>
          <p:cNvPr id="34" name="组合 33"/>
          <p:cNvGrpSpPr/>
          <p:nvPr/>
        </p:nvGrpSpPr>
        <p:grpSpPr>
          <a:xfrm>
            <a:off x="4932040" y="4011357"/>
            <a:ext cx="2970331" cy="642656"/>
            <a:chOff x="1827212" y="4929197"/>
            <a:chExt cx="5530870" cy="856876"/>
          </a:xfrm>
        </p:grpSpPr>
        <p:sp>
          <p:nvSpPr>
            <p:cNvPr id="35" name="Content Placeholder 2"/>
            <p:cNvSpPr txBox="1">
              <a:spLocks/>
            </p:cNvSpPr>
            <p:nvPr/>
          </p:nvSpPr>
          <p:spPr>
            <a:xfrm>
              <a:off x="1827212" y="5324407"/>
              <a:ext cx="5489576" cy="461666"/>
            </a:xfrm>
            <a:prstGeom prst="rect">
              <a:avLst/>
            </a:prstGeom>
          </p:spPr>
          <p:txBody>
            <a:bodyPr vert="horz" wrap="square" lIns="68580" tIns="34290" rIns="68580" bIns="34290" rtlCol="0">
              <a:spAutoFit/>
            </a:bodyPr>
            <a:lstStyle/>
            <a:p>
              <a:pPr defTabSz="685800">
                <a:spcBef>
                  <a:spcPct val="20000"/>
                </a:spcBef>
                <a:defRPr/>
              </a:pPr>
              <a:r>
                <a:rPr lang="en-US" sz="900" dirty="0" err="1">
                  <a:cs typeface="+mn-ea"/>
                  <a:sym typeface="+mn-lt"/>
                </a:rPr>
                <a:t>Curabitur</a:t>
              </a:r>
              <a:r>
                <a:rPr lang="en-US" sz="900" dirty="0">
                  <a:cs typeface="+mn-ea"/>
                  <a:sym typeface="+mn-lt"/>
                </a:rPr>
                <a:t> </a:t>
              </a:r>
              <a:r>
                <a:rPr lang="en-US" sz="900" dirty="0" err="1">
                  <a:cs typeface="+mn-ea"/>
                  <a:sym typeface="+mn-lt"/>
                </a:rPr>
                <a:t>elementum</a:t>
              </a:r>
              <a:r>
                <a:rPr lang="en-US" sz="900" dirty="0">
                  <a:cs typeface="+mn-ea"/>
                  <a:sym typeface="+mn-lt"/>
                </a:rPr>
                <a:t> </a:t>
              </a:r>
              <a:r>
                <a:rPr lang="en-US" sz="900" dirty="0" err="1">
                  <a:cs typeface="+mn-ea"/>
                  <a:sym typeface="+mn-lt"/>
                </a:rPr>
                <a:t>posuere</a:t>
              </a:r>
              <a:r>
                <a:rPr lang="en-US" sz="900" dirty="0">
                  <a:cs typeface="+mn-ea"/>
                  <a:sym typeface="+mn-lt"/>
                </a:rPr>
                <a:t> </a:t>
              </a:r>
              <a:r>
                <a:rPr lang="en-US" sz="900" dirty="0" err="1">
                  <a:cs typeface="+mn-ea"/>
                  <a:sym typeface="+mn-lt"/>
                </a:rPr>
                <a:t>pretium</a:t>
              </a:r>
              <a:r>
                <a:rPr lang="en-US" sz="900" dirty="0">
                  <a:cs typeface="+mn-ea"/>
                  <a:sym typeface="+mn-lt"/>
                </a:rPr>
                <a:t>. </a:t>
              </a:r>
              <a:r>
                <a:rPr lang="en-US" sz="900" dirty="0" err="1">
                  <a:cs typeface="+mn-ea"/>
                  <a:sym typeface="+mn-lt"/>
                </a:rPr>
                <a:t>Quisque</a:t>
              </a:r>
              <a:r>
                <a:rPr lang="en-US" sz="900" dirty="0">
                  <a:cs typeface="+mn-ea"/>
                  <a:sym typeface="+mn-lt"/>
                </a:rPr>
                <a:t> </a:t>
              </a:r>
              <a:r>
                <a:rPr lang="en-US" sz="900" dirty="0" err="1">
                  <a:cs typeface="+mn-ea"/>
                  <a:sym typeface="+mn-lt"/>
                </a:rPr>
                <a:t>nibh</a:t>
              </a:r>
              <a:r>
                <a:rPr lang="en-US" sz="900" dirty="0">
                  <a:cs typeface="+mn-ea"/>
                  <a:sym typeface="+mn-lt"/>
                </a:rPr>
                <a:t> dolor, </a:t>
              </a:r>
              <a:r>
                <a:rPr lang="en-US" sz="900" dirty="0" err="1">
                  <a:cs typeface="+mn-ea"/>
                  <a:sym typeface="+mn-lt"/>
                </a:rPr>
                <a:t>dignissim</a:t>
              </a:r>
              <a:r>
                <a:rPr lang="en-US" sz="900" dirty="0">
                  <a:cs typeface="+mn-ea"/>
                  <a:sym typeface="+mn-lt"/>
                </a:rPr>
                <a:t> ac </a:t>
              </a:r>
              <a:r>
                <a:rPr lang="en-US" sz="900" dirty="0" err="1">
                  <a:cs typeface="+mn-ea"/>
                  <a:sym typeface="+mn-lt"/>
                </a:rPr>
                <a:t>dignissim</a:t>
              </a:r>
              <a:r>
                <a:rPr lang="en-US" sz="900" dirty="0">
                  <a:cs typeface="+mn-ea"/>
                  <a:sym typeface="+mn-lt"/>
                </a:rPr>
                <a:t> </a:t>
              </a:r>
              <a:r>
                <a:rPr lang="en-US" sz="900" dirty="0" err="1">
                  <a:cs typeface="+mn-ea"/>
                  <a:sym typeface="+mn-lt"/>
                </a:rPr>
                <a:t>ut</a:t>
              </a:r>
              <a:r>
                <a:rPr lang="en-US" sz="900" dirty="0">
                  <a:cs typeface="+mn-ea"/>
                  <a:sym typeface="+mn-lt"/>
                </a:rPr>
                <a:t>, </a:t>
              </a:r>
              <a:r>
                <a:rPr lang="en-US" sz="900" dirty="0" err="1">
                  <a:cs typeface="+mn-ea"/>
                  <a:sym typeface="+mn-lt"/>
                </a:rPr>
                <a:t>luctus</a:t>
              </a:r>
              <a:r>
                <a:rPr lang="en-US" sz="900" dirty="0">
                  <a:cs typeface="+mn-ea"/>
                  <a:sym typeface="+mn-lt"/>
                </a:rPr>
                <a:t> ac </a:t>
              </a:r>
              <a:r>
                <a:rPr lang="en-US" sz="900" dirty="0" err="1" smtClean="0">
                  <a:cs typeface="+mn-ea"/>
                  <a:sym typeface="+mn-lt"/>
                </a:rPr>
                <a:t>urna</a:t>
              </a:r>
              <a:r>
                <a:rPr lang="en-US" sz="900" dirty="0" smtClean="0">
                  <a:cs typeface="+mn-ea"/>
                  <a:sym typeface="+mn-lt"/>
                </a:rPr>
                <a:t>. </a:t>
              </a:r>
              <a:endParaRPr lang="en-US" sz="900" dirty="0">
                <a:cs typeface="+mn-ea"/>
                <a:sym typeface="+mn-lt"/>
              </a:endParaRPr>
            </a:p>
          </p:txBody>
        </p:sp>
        <p:sp>
          <p:nvSpPr>
            <p:cNvPr id="36" name="Title 13"/>
            <p:cNvSpPr txBox="1">
              <a:spLocks/>
            </p:cNvSpPr>
            <p:nvPr/>
          </p:nvSpPr>
          <p:spPr>
            <a:xfrm>
              <a:off x="1827212" y="4929197"/>
              <a:ext cx="5530870" cy="461666"/>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800" dirty="0" err="1">
                  <a:solidFill>
                    <a:schemeClr val="tx1">
                      <a:lumMod val="75000"/>
                    </a:schemeClr>
                  </a:solidFill>
                  <a:latin typeface="+mn-lt"/>
                  <a:ea typeface="+mn-ea"/>
                  <a:cs typeface="+mn-ea"/>
                  <a:sym typeface="+mn-lt"/>
                </a:rPr>
                <a:t>Curabitur</a:t>
              </a:r>
              <a:r>
                <a:rPr lang="en-US" altLang="zh-CN" sz="1800" dirty="0">
                  <a:solidFill>
                    <a:schemeClr val="tx1">
                      <a:lumMod val="75000"/>
                    </a:schemeClr>
                  </a:solidFill>
                  <a:latin typeface="+mn-lt"/>
                  <a:ea typeface="+mn-ea"/>
                  <a:cs typeface="+mn-ea"/>
                  <a:sym typeface="+mn-lt"/>
                </a:rPr>
                <a:t> </a:t>
              </a:r>
              <a:r>
                <a:rPr lang="en-US" altLang="zh-CN" sz="1800" dirty="0" err="1">
                  <a:solidFill>
                    <a:schemeClr val="tx1">
                      <a:lumMod val="75000"/>
                    </a:schemeClr>
                  </a:solidFill>
                  <a:latin typeface="+mn-lt"/>
                  <a:ea typeface="+mn-ea"/>
                  <a:cs typeface="+mn-ea"/>
                  <a:sym typeface="+mn-lt"/>
                </a:rPr>
                <a:t>elementum</a:t>
              </a:r>
              <a:r>
                <a:rPr lang="en-US" altLang="zh-CN" sz="1800" dirty="0">
                  <a:solidFill>
                    <a:schemeClr val="tx1">
                      <a:lumMod val="75000"/>
                    </a:schemeClr>
                  </a:solidFill>
                  <a:latin typeface="+mn-lt"/>
                  <a:ea typeface="+mn-ea"/>
                  <a:cs typeface="+mn-ea"/>
                  <a:sym typeface="+mn-lt"/>
                </a:rPr>
                <a:t> </a:t>
              </a:r>
              <a:r>
                <a:rPr lang="en-US" altLang="zh-CN" sz="1800" dirty="0" err="1">
                  <a:solidFill>
                    <a:schemeClr val="tx1">
                      <a:lumMod val="75000"/>
                    </a:schemeClr>
                  </a:solidFill>
                  <a:latin typeface="+mn-lt"/>
                  <a:ea typeface="+mn-ea"/>
                  <a:cs typeface="+mn-ea"/>
                  <a:sym typeface="+mn-lt"/>
                </a:rPr>
                <a:t>posuere</a:t>
              </a:r>
              <a:endParaRPr lang="en-US" altLang="zh-CN" sz="1800" dirty="0">
                <a:solidFill>
                  <a:schemeClr val="tx1">
                    <a:lumMod val="75000"/>
                  </a:schemeClr>
                </a:solidFill>
                <a:latin typeface="+mn-lt"/>
                <a:ea typeface="+mn-ea"/>
                <a:cs typeface="+mn-ea"/>
                <a:sym typeface="+mn-lt"/>
              </a:endParaRPr>
            </a:p>
          </p:txBody>
        </p:sp>
      </p:grpSp>
      <p:sp>
        <p:nvSpPr>
          <p:cNvPr id="37" name="Title 13"/>
          <p:cNvSpPr txBox="1">
            <a:spLocks/>
          </p:cNvSpPr>
          <p:nvPr/>
        </p:nvSpPr>
        <p:spPr>
          <a:xfrm>
            <a:off x="3778946" y="4105049"/>
            <a:ext cx="1235125"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5400" b="1" dirty="0" smtClean="0">
                <a:solidFill>
                  <a:schemeClr val="accent1"/>
                </a:solidFill>
                <a:latin typeface="Arial Narrow" panose="020B0606020202030204" pitchFamily="34" charset="0"/>
                <a:cs typeface="+mn-ea"/>
                <a:sym typeface="+mn-lt"/>
              </a:rPr>
              <a:t>04.</a:t>
            </a:r>
            <a:endParaRPr lang="en-US" altLang="zh-CN" sz="5400" b="1" dirty="0">
              <a:solidFill>
                <a:schemeClr val="accent1"/>
              </a:solidFill>
              <a:latin typeface="Arial Narrow" panose="020B0606020202030204" pitchFamily="34" charset="0"/>
              <a:cs typeface="+mn-ea"/>
              <a:sym typeface="+mn-lt"/>
            </a:endParaRPr>
          </a:p>
        </p:txBody>
      </p:sp>
      <p:cxnSp>
        <p:nvCxnSpPr>
          <p:cNvPr id="26" name="直接连接符 25"/>
          <p:cNvCxnSpPr/>
          <p:nvPr/>
        </p:nvCxnSpPr>
        <p:spPr>
          <a:xfrm>
            <a:off x="5871652" y="4515966"/>
            <a:ext cx="157664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555776" y="4803998"/>
            <a:ext cx="309169" cy="144016"/>
            <a:chOff x="2555776" y="4803998"/>
            <a:chExt cx="309169" cy="144016"/>
          </a:xfrm>
        </p:grpSpPr>
        <p:cxnSp>
          <p:nvCxnSpPr>
            <p:cNvPr id="27" name="直接连接符 26"/>
            <p:cNvCxnSpPr/>
            <p:nvPr/>
          </p:nvCxnSpPr>
          <p:spPr>
            <a:xfrm>
              <a:off x="2555776" y="4803998"/>
              <a:ext cx="30916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48945" y="4876006"/>
              <a:ext cx="216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648945" y="4948014"/>
              <a:ext cx="216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1485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9" name="矩形 18"/>
          <p:cNvSpPr/>
          <p:nvPr/>
        </p:nvSpPr>
        <p:spPr>
          <a:xfrm>
            <a:off x="3563888" y="0"/>
            <a:ext cx="2376264"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2" name="Content Placeholder 2"/>
          <p:cNvSpPr txBox="1">
            <a:spLocks/>
          </p:cNvSpPr>
          <p:nvPr/>
        </p:nvSpPr>
        <p:spPr>
          <a:xfrm>
            <a:off x="3759852" y="3330024"/>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78" name="直接连接符 77"/>
          <p:cNvCxnSpPr/>
          <p:nvPr/>
        </p:nvCxnSpPr>
        <p:spPr>
          <a:xfrm>
            <a:off x="4006129" y="2493226"/>
            <a:ext cx="157664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174041" y="835673"/>
            <a:ext cx="1085554"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4</a:t>
            </a:r>
            <a:endParaRPr lang="zh-CN" altLang="en-US" dirty="0">
              <a:latin typeface="Britannic Bold" panose="020B0903060703020204" pitchFamily="34" charset="0"/>
            </a:endParaRPr>
          </a:p>
        </p:txBody>
      </p:sp>
      <p:sp>
        <p:nvSpPr>
          <p:cNvPr id="18" name="Title 13"/>
          <p:cNvSpPr txBox="1">
            <a:spLocks/>
          </p:cNvSpPr>
          <p:nvPr/>
        </p:nvSpPr>
        <p:spPr>
          <a:xfrm>
            <a:off x="3894353" y="2554464"/>
            <a:ext cx="180020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HERE</a:t>
            </a:r>
            <a:endParaRPr lang="en-US" sz="2800" b="1" dirty="0">
              <a:solidFill>
                <a:schemeClr val="bg1"/>
              </a:solidFill>
              <a:latin typeface="+mn-lt"/>
              <a:ea typeface="+mn-ea"/>
              <a:cs typeface="+mn-ea"/>
              <a:sym typeface="+mn-lt"/>
            </a:endParaRPr>
          </a:p>
        </p:txBody>
      </p:sp>
      <p:sp>
        <p:nvSpPr>
          <p:cNvPr id="20" name="乘号 19"/>
          <p:cNvSpPr/>
          <p:nvPr/>
        </p:nvSpPr>
        <p:spPr>
          <a:xfrm>
            <a:off x="4427984"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乘号 25"/>
          <p:cNvSpPr/>
          <p:nvPr/>
        </p:nvSpPr>
        <p:spPr>
          <a:xfrm>
            <a:off x="4694166"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乘号 39"/>
          <p:cNvSpPr/>
          <p:nvPr/>
        </p:nvSpPr>
        <p:spPr>
          <a:xfrm>
            <a:off x="4960348"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6596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Rectangle 29"/>
          <p:cNvSpPr/>
          <p:nvPr/>
        </p:nvSpPr>
        <p:spPr>
          <a:xfrm>
            <a:off x="3419872" y="0"/>
            <a:ext cx="2376264" cy="40839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0" name="Rectangle 5"/>
          <p:cNvSpPr/>
          <p:nvPr/>
        </p:nvSpPr>
        <p:spPr>
          <a:xfrm rot="10800000">
            <a:off x="3669386" y="2705535"/>
            <a:ext cx="1929629" cy="1796783"/>
          </a:xfrm>
          <a:prstGeom prst="pentagon">
            <a:avLst/>
          </a:prstGeom>
          <a:solidFill>
            <a:schemeClr val="accent1"/>
          </a:solidFill>
          <a:ln>
            <a:solidFill>
              <a:schemeClr val="accent3"/>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29" name="Rectangle 5"/>
          <p:cNvSpPr/>
          <p:nvPr/>
        </p:nvSpPr>
        <p:spPr>
          <a:xfrm rot="10800000">
            <a:off x="3655871" y="2206340"/>
            <a:ext cx="1929629" cy="1796783"/>
          </a:xfrm>
          <a:prstGeom prst="pentagon">
            <a:avLst/>
          </a:prstGeom>
          <a:solidFill>
            <a:schemeClr val="accent1"/>
          </a:solidFill>
          <a:ln>
            <a:solidFill>
              <a:schemeClr val="accent2"/>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28" name="Rectangle 5"/>
          <p:cNvSpPr/>
          <p:nvPr/>
        </p:nvSpPr>
        <p:spPr>
          <a:xfrm rot="10800000">
            <a:off x="3655871" y="1707145"/>
            <a:ext cx="1929629" cy="1796783"/>
          </a:xfrm>
          <a:prstGeom prst="pentagon">
            <a:avLst/>
          </a:prstGeom>
          <a:noFill/>
          <a:ln>
            <a:solidFill>
              <a:schemeClr val="accent4"/>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cxnSp>
        <p:nvCxnSpPr>
          <p:cNvPr id="31" name="直接连接符 30"/>
          <p:cNvCxnSpPr/>
          <p:nvPr/>
        </p:nvCxnSpPr>
        <p:spPr>
          <a:xfrm>
            <a:off x="5320658" y="2058563"/>
            <a:ext cx="86353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Content Placeholder 2"/>
          <p:cNvSpPr txBox="1">
            <a:spLocks/>
          </p:cNvSpPr>
          <p:nvPr/>
        </p:nvSpPr>
        <p:spPr>
          <a:xfrm>
            <a:off x="6555064" y="1885559"/>
            <a:ext cx="1390445" cy="3665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600" b="1" dirty="0" smtClean="0">
                <a:solidFill>
                  <a:schemeClr val="tx1">
                    <a:lumMod val="75000"/>
                  </a:schemeClr>
                </a:solidFill>
                <a:cs typeface="+mn-ea"/>
                <a:sym typeface="+mn-lt"/>
              </a:rPr>
              <a:t>TEXT HERE</a:t>
            </a:r>
            <a:endParaRPr lang="en-US" sz="800" dirty="0">
              <a:solidFill>
                <a:schemeClr val="tx1">
                  <a:lumMod val="75000"/>
                </a:schemeClr>
              </a:solidFill>
              <a:cs typeface="+mn-ea"/>
              <a:sym typeface="+mn-lt"/>
            </a:endParaRPr>
          </a:p>
        </p:txBody>
      </p:sp>
      <p:sp>
        <p:nvSpPr>
          <p:cNvPr id="41" name="Oval 4"/>
          <p:cNvSpPr/>
          <p:nvPr/>
        </p:nvSpPr>
        <p:spPr>
          <a:xfrm>
            <a:off x="6157397" y="1885559"/>
            <a:ext cx="346008" cy="346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r>
              <a:rPr lang="en-US" sz="1575" dirty="0">
                <a:solidFill>
                  <a:schemeClr val="bg2"/>
                </a:solidFill>
                <a:cs typeface="+mn-ea"/>
                <a:sym typeface="+mn-lt"/>
              </a:rPr>
              <a:t>1</a:t>
            </a:r>
          </a:p>
        </p:txBody>
      </p:sp>
      <p:sp>
        <p:nvSpPr>
          <p:cNvPr id="42" name="Oval 4"/>
          <p:cNvSpPr/>
          <p:nvPr/>
        </p:nvSpPr>
        <p:spPr>
          <a:xfrm>
            <a:off x="2867648" y="3104732"/>
            <a:ext cx="369634" cy="3808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r>
              <a:rPr lang="en-US" sz="1575" dirty="0">
                <a:solidFill>
                  <a:schemeClr val="bg2"/>
                </a:solidFill>
                <a:cs typeface="+mn-ea"/>
                <a:sym typeface="+mn-lt"/>
              </a:rPr>
              <a:t>3</a:t>
            </a:r>
          </a:p>
        </p:txBody>
      </p:sp>
      <p:sp>
        <p:nvSpPr>
          <p:cNvPr id="24" name="Rectangle 5"/>
          <p:cNvSpPr/>
          <p:nvPr/>
        </p:nvSpPr>
        <p:spPr>
          <a:xfrm rot="10800000">
            <a:off x="3655871" y="1207949"/>
            <a:ext cx="1929629" cy="1796783"/>
          </a:xfrm>
          <a:prstGeom prst="pentagon">
            <a:avLst/>
          </a:prstGeom>
          <a:solidFill>
            <a:schemeClr val="accent1"/>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cxnSp>
        <p:nvCxnSpPr>
          <p:cNvPr id="44" name="直接连接符 43"/>
          <p:cNvCxnSpPr/>
          <p:nvPr/>
        </p:nvCxnSpPr>
        <p:spPr>
          <a:xfrm>
            <a:off x="3254043" y="3294232"/>
            <a:ext cx="58608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1835696" y="4292623"/>
            <a:ext cx="5752565" cy="44622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err="1" smtClean="0">
                <a:solidFill>
                  <a:schemeClr val="tx1"/>
                </a:solidFill>
                <a:cs typeface="+mn-ea"/>
                <a:sym typeface="+mn-lt"/>
              </a:rPr>
              <a:t>nibh</a:t>
            </a:r>
            <a:r>
              <a:rPr lang="en-US" sz="1000" dirty="0" smtClean="0">
                <a:solidFill>
                  <a:schemeClr val="tx1"/>
                </a:solidFill>
                <a:cs typeface="+mn-ea"/>
                <a:sym typeface="+mn-lt"/>
              </a:rPr>
              <a:t> </a:t>
            </a:r>
            <a:r>
              <a:rPr lang="en-US" sz="1000" dirty="0">
                <a:solidFill>
                  <a:schemeClr val="tx1"/>
                </a:solidFill>
                <a:cs typeface="+mn-ea"/>
                <a:sym typeface="+mn-lt"/>
              </a:rPr>
              <a:t>dolor, dignissim ac dignissim ut, luctus ac urna. Aliquam aliquet non massa quis tincidunt. Mauris ullamcorper justo tristique dui posuere tincidunt. In nec lacus laoreet orci varius imperdiet sit amet in augue. </a:t>
            </a:r>
          </a:p>
        </p:txBody>
      </p:sp>
      <p:sp>
        <p:nvSpPr>
          <p:cNvPr id="17" name="Content Placeholder 2"/>
          <p:cNvSpPr txBox="1">
            <a:spLocks/>
          </p:cNvSpPr>
          <p:nvPr/>
        </p:nvSpPr>
        <p:spPr>
          <a:xfrm>
            <a:off x="6555064" y="2206340"/>
            <a:ext cx="1390445" cy="86060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err="1" smtClean="0">
                <a:solidFill>
                  <a:schemeClr val="tx1"/>
                </a:solidFill>
                <a:cs typeface="+mn-ea"/>
                <a:sym typeface="+mn-lt"/>
              </a:rPr>
              <a:t>Lorem</a:t>
            </a:r>
            <a:r>
              <a:rPr lang="en-US" sz="1000" dirty="0" smtClean="0">
                <a:solidFill>
                  <a:schemeClr val="tx1"/>
                </a:solidFill>
                <a:cs typeface="+mn-ea"/>
                <a:sym typeface="+mn-lt"/>
              </a:rPr>
              <a:t> </a:t>
            </a:r>
            <a:r>
              <a:rPr lang="en-US" sz="1000" dirty="0">
                <a:solidFill>
                  <a:schemeClr val="tx1"/>
                </a:solidFill>
                <a:cs typeface="+mn-ea"/>
                <a:sym typeface="+mn-lt"/>
              </a:rPr>
              <a:t>ipsum dolor sit amet, consectetur adipiscing elit. Curabitur elementum posuere pretium. </a:t>
            </a:r>
          </a:p>
        </p:txBody>
      </p:sp>
      <p:sp>
        <p:nvSpPr>
          <p:cNvPr id="18" name="Content Placeholder 2"/>
          <p:cNvSpPr txBox="1">
            <a:spLocks/>
          </p:cNvSpPr>
          <p:nvPr/>
        </p:nvSpPr>
        <p:spPr>
          <a:xfrm>
            <a:off x="1233992" y="2524922"/>
            <a:ext cx="1390445" cy="3665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zh-CN" sz="1600" b="1" dirty="0" smtClean="0">
                <a:solidFill>
                  <a:schemeClr val="tx1">
                    <a:lumMod val="75000"/>
                  </a:schemeClr>
                </a:solidFill>
                <a:cs typeface="+mn-ea"/>
                <a:sym typeface="+mn-lt"/>
              </a:rPr>
              <a:t>TEXT HERE</a:t>
            </a:r>
            <a:endParaRPr lang="en-US" sz="800" dirty="0">
              <a:solidFill>
                <a:schemeClr val="tx1">
                  <a:lumMod val="75000"/>
                </a:schemeClr>
              </a:solidFill>
              <a:cs typeface="+mn-ea"/>
              <a:sym typeface="+mn-lt"/>
            </a:endParaRPr>
          </a:p>
        </p:txBody>
      </p:sp>
      <p:sp>
        <p:nvSpPr>
          <p:cNvPr id="19" name="Content Placeholder 2"/>
          <p:cNvSpPr txBox="1">
            <a:spLocks/>
          </p:cNvSpPr>
          <p:nvPr/>
        </p:nvSpPr>
        <p:spPr>
          <a:xfrm>
            <a:off x="1233992" y="2845703"/>
            <a:ext cx="1390445" cy="86060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00" dirty="0" err="1" smtClean="0">
                <a:solidFill>
                  <a:schemeClr val="tx1"/>
                </a:solidFill>
                <a:cs typeface="+mn-ea"/>
                <a:sym typeface="+mn-lt"/>
              </a:rPr>
              <a:t>Lorem</a:t>
            </a:r>
            <a:r>
              <a:rPr lang="en-US" sz="1000" dirty="0" smtClean="0">
                <a:solidFill>
                  <a:schemeClr val="tx1"/>
                </a:solidFill>
                <a:cs typeface="+mn-ea"/>
                <a:sym typeface="+mn-lt"/>
              </a:rPr>
              <a:t> </a:t>
            </a:r>
            <a:r>
              <a:rPr lang="en-US" sz="1000" dirty="0">
                <a:solidFill>
                  <a:schemeClr val="tx1"/>
                </a:solidFill>
                <a:cs typeface="+mn-ea"/>
                <a:sym typeface="+mn-lt"/>
              </a:rPr>
              <a:t>ipsum dolor sit amet, consectetur adipiscing elit. Curabitur elementum posuere pretium. </a:t>
            </a:r>
          </a:p>
        </p:txBody>
      </p:sp>
      <p:grpSp>
        <p:nvGrpSpPr>
          <p:cNvPr id="20" name="组合 19"/>
          <p:cNvGrpSpPr/>
          <p:nvPr/>
        </p:nvGrpSpPr>
        <p:grpSpPr>
          <a:xfrm>
            <a:off x="3052465" y="461530"/>
            <a:ext cx="3104932" cy="573037"/>
            <a:chOff x="2627776" y="365417"/>
            <a:chExt cx="3104932" cy="573037"/>
          </a:xfrm>
        </p:grpSpPr>
        <p:sp>
          <p:nvSpPr>
            <p:cNvPr id="22" name="矩形 21"/>
            <p:cNvSpPr/>
            <p:nvPr/>
          </p:nvSpPr>
          <p:spPr>
            <a:xfrm>
              <a:off x="2984104" y="365417"/>
              <a:ext cx="2748604" cy="57303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Tree>
    <p:extLst>
      <p:ext uri="{BB962C8B-B14F-4D97-AF65-F5344CB8AC3E}">
        <p14:creationId xmlns:p14="http://schemas.microsoft.com/office/powerpoint/2010/main" val="33001889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4" name="组合 63"/>
          <p:cNvGrpSpPr/>
          <p:nvPr/>
        </p:nvGrpSpPr>
        <p:grpSpPr>
          <a:xfrm>
            <a:off x="2986565" y="417936"/>
            <a:ext cx="3087792" cy="864095"/>
            <a:chOff x="2627776" y="247700"/>
            <a:chExt cx="3087792" cy="864095"/>
          </a:xfrm>
        </p:grpSpPr>
        <p:sp>
          <p:nvSpPr>
            <p:cNvPr id="65" name="矩形 64"/>
            <p:cNvSpPr/>
            <p:nvPr/>
          </p:nvSpPr>
          <p:spPr>
            <a:xfrm>
              <a:off x="3992553" y="247700"/>
              <a:ext cx="449760" cy="864095"/>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966964" y="390108"/>
              <a:ext cx="2748604" cy="57303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63" name="圆角矩形 62"/>
          <p:cNvSpPr/>
          <p:nvPr/>
        </p:nvSpPr>
        <p:spPr>
          <a:xfrm>
            <a:off x="2341197" y="2103197"/>
            <a:ext cx="3158614" cy="2434394"/>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9" name="Content Placeholder 2"/>
          <p:cNvSpPr txBox="1">
            <a:spLocks/>
          </p:cNvSpPr>
          <p:nvPr/>
        </p:nvSpPr>
        <p:spPr>
          <a:xfrm>
            <a:off x="6588224" y="3118888"/>
            <a:ext cx="1656184" cy="102750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050" dirty="0">
                <a:solidFill>
                  <a:schemeClr val="tx1"/>
                </a:solidFill>
                <a:cs typeface="+mn-ea"/>
                <a:sym typeface="+mn-lt"/>
              </a:rPr>
              <a:t>If you are going </a:t>
            </a:r>
            <a:r>
              <a:rPr lang="en-US" altLang="zh-CN" sz="1050" dirty="0" smtClean="0">
                <a:solidFill>
                  <a:schemeClr val="tx1"/>
                </a:solidFill>
                <a:cs typeface="+mn-ea"/>
                <a:sym typeface="+mn-lt"/>
              </a:rPr>
              <a:t>use passage of </a:t>
            </a:r>
            <a:r>
              <a:rPr lang="en-US" altLang="zh-CN" sz="1050" dirty="0" err="1">
                <a:solidFill>
                  <a:schemeClr val="tx1"/>
                </a:solidFill>
                <a:cs typeface="+mn-ea"/>
                <a:sym typeface="+mn-lt"/>
              </a:rPr>
              <a:t>Lorem</a:t>
            </a:r>
            <a:r>
              <a:rPr lang="en-US" altLang="zh-CN" sz="1050" dirty="0">
                <a:solidFill>
                  <a:schemeClr val="tx1"/>
                </a:solidFill>
                <a:cs typeface="+mn-ea"/>
                <a:sym typeface="+mn-lt"/>
              </a:rPr>
              <a:t> </a:t>
            </a:r>
            <a:r>
              <a:rPr lang="en-US" altLang="zh-CN" sz="1050" dirty="0" err="1">
                <a:solidFill>
                  <a:schemeClr val="tx1"/>
                </a:solidFill>
                <a:cs typeface="+mn-ea"/>
                <a:sym typeface="+mn-lt"/>
              </a:rPr>
              <a:t>Ipsum</a:t>
            </a:r>
            <a:r>
              <a:rPr lang="en-US" altLang="zh-CN" sz="1050" dirty="0">
                <a:solidFill>
                  <a:schemeClr val="tx1"/>
                </a:solidFill>
                <a:cs typeface="+mn-ea"/>
                <a:sym typeface="+mn-lt"/>
              </a:rPr>
              <a:t>, you need to be sure there isn't anything embarrassing hidden in the middle of text.</a:t>
            </a:r>
          </a:p>
        </p:txBody>
      </p:sp>
      <p:sp>
        <p:nvSpPr>
          <p:cNvPr id="23" name="Rectangle 1"/>
          <p:cNvSpPr/>
          <p:nvPr/>
        </p:nvSpPr>
        <p:spPr>
          <a:xfrm>
            <a:off x="899592" y="2272665"/>
            <a:ext cx="1441606" cy="331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ea typeface="微软雅黑"/>
              <a:sym typeface="Arial"/>
            </a:endParaRPr>
          </a:p>
        </p:txBody>
      </p:sp>
      <p:grpSp>
        <p:nvGrpSpPr>
          <p:cNvPr id="2" name="组合 1"/>
          <p:cNvGrpSpPr/>
          <p:nvPr/>
        </p:nvGrpSpPr>
        <p:grpSpPr>
          <a:xfrm>
            <a:off x="899592" y="2119365"/>
            <a:ext cx="4609533" cy="36000"/>
            <a:chOff x="756287" y="2533164"/>
            <a:chExt cx="4786571" cy="22456"/>
          </a:xfrm>
        </p:grpSpPr>
        <p:cxnSp>
          <p:nvCxnSpPr>
            <p:cNvPr id="24" name="Straight Connector 8"/>
            <p:cNvCxnSpPr/>
            <p:nvPr/>
          </p:nvCxnSpPr>
          <p:spPr>
            <a:xfrm>
              <a:off x="756287" y="2533164"/>
              <a:ext cx="478657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19"/>
            <p:cNvCxnSpPr/>
            <p:nvPr/>
          </p:nvCxnSpPr>
          <p:spPr>
            <a:xfrm>
              <a:off x="756287" y="2555620"/>
              <a:ext cx="478657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7" name="Content Placeholder 2"/>
          <p:cNvSpPr txBox="1">
            <a:spLocks/>
          </p:cNvSpPr>
          <p:nvPr/>
        </p:nvSpPr>
        <p:spPr>
          <a:xfrm>
            <a:off x="924302" y="2284641"/>
            <a:ext cx="1134923" cy="346248"/>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solidFill>
                  <a:schemeClr val="bg2"/>
                </a:solidFill>
                <a:ea typeface="微软雅黑"/>
                <a:sym typeface="Arial"/>
              </a:rPr>
              <a:t>WEIGHT</a:t>
            </a:r>
            <a:endParaRPr lang="en-US" sz="1800" dirty="0">
              <a:solidFill>
                <a:schemeClr val="bg2"/>
              </a:solidFill>
              <a:ea typeface="微软雅黑"/>
              <a:sym typeface="Arial"/>
            </a:endParaRPr>
          </a:p>
        </p:txBody>
      </p:sp>
      <p:grpSp>
        <p:nvGrpSpPr>
          <p:cNvPr id="5" name="组合 4"/>
          <p:cNvGrpSpPr/>
          <p:nvPr/>
        </p:nvGrpSpPr>
        <p:grpSpPr>
          <a:xfrm>
            <a:off x="899591" y="2774032"/>
            <a:ext cx="4609534" cy="36000"/>
            <a:chOff x="899591" y="2774033"/>
            <a:chExt cx="4609534" cy="21625"/>
          </a:xfrm>
        </p:grpSpPr>
        <p:cxnSp>
          <p:nvCxnSpPr>
            <p:cNvPr id="19" name="Straight Connector 8"/>
            <p:cNvCxnSpPr/>
            <p:nvPr/>
          </p:nvCxnSpPr>
          <p:spPr>
            <a:xfrm>
              <a:off x="899591" y="2774033"/>
              <a:ext cx="460953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19"/>
            <p:cNvCxnSpPr/>
            <p:nvPr/>
          </p:nvCxnSpPr>
          <p:spPr>
            <a:xfrm>
              <a:off x="899591" y="2795658"/>
              <a:ext cx="460953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2" name="Rectangle 1"/>
          <p:cNvSpPr/>
          <p:nvPr/>
        </p:nvSpPr>
        <p:spPr>
          <a:xfrm>
            <a:off x="899591" y="2893199"/>
            <a:ext cx="1441606" cy="331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ea typeface="微软雅黑"/>
              <a:sym typeface="Arial"/>
            </a:endParaRPr>
          </a:p>
        </p:txBody>
      </p:sp>
      <p:sp>
        <p:nvSpPr>
          <p:cNvPr id="33" name="Content Placeholder 2"/>
          <p:cNvSpPr txBox="1">
            <a:spLocks/>
          </p:cNvSpPr>
          <p:nvPr/>
        </p:nvSpPr>
        <p:spPr>
          <a:xfrm>
            <a:off x="927377" y="2884911"/>
            <a:ext cx="1134923" cy="346249"/>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solidFill>
                  <a:schemeClr val="bg2"/>
                </a:solidFill>
                <a:ea typeface="微软雅黑"/>
                <a:sym typeface="Arial"/>
              </a:rPr>
              <a:t>COLOR</a:t>
            </a:r>
            <a:endParaRPr lang="en-US" sz="1800" dirty="0">
              <a:solidFill>
                <a:schemeClr val="bg2"/>
              </a:solidFill>
              <a:ea typeface="微软雅黑"/>
              <a:sym typeface="Arial"/>
            </a:endParaRPr>
          </a:p>
        </p:txBody>
      </p:sp>
      <p:grpSp>
        <p:nvGrpSpPr>
          <p:cNvPr id="6" name="组合 5"/>
          <p:cNvGrpSpPr/>
          <p:nvPr/>
        </p:nvGrpSpPr>
        <p:grpSpPr>
          <a:xfrm>
            <a:off x="899933" y="3347833"/>
            <a:ext cx="4609534" cy="36000"/>
            <a:chOff x="899933" y="3347834"/>
            <a:chExt cx="4609534" cy="21625"/>
          </a:xfrm>
        </p:grpSpPr>
        <p:cxnSp>
          <p:nvCxnSpPr>
            <p:cNvPr id="43" name="Straight Connector 8"/>
            <p:cNvCxnSpPr/>
            <p:nvPr/>
          </p:nvCxnSpPr>
          <p:spPr>
            <a:xfrm>
              <a:off x="899933" y="3347834"/>
              <a:ext cx="460953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19"/>
            <p:cNvCxnSpPr/>
            <p:nvPr/>
          </p:nvCxnSpPr>
          <p:spPr>
            <a:xfrm>
              <a:off x="899933" y="3369459"/>
              <a:ext cx="460953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1" name="Rectangle 1"/>
          <p:cNvSpPr/>
          <p:nvPr/>
        </p:nvSpPr>
        <p:spPr>
          <a:xfrm>
            <a:off x="899933" y="3467000"/>
            <a:ext cx="1441606" cy="331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ea typeface="微软雅黑"/>
              <a:sym typeface="Arial"/>
            </a:endParaRPr>
          </a:p>
        </p:txBody>
      </p:sp>
      <p:sp>
        <p:nvSpPr>
          <p:cNvPr id="42" name="Content Placeholder 2"/>
          <p:cNvSpPr txBox="1">
            <a:spLocks/>
          </p:cNvSpPr>
          <p:nvPr/>
        </p:nvSpPr>
        <p:spPr>
          <a:xfrm>
            <a:off x="914680" y="3446849"/>
            <a:ext cx="1134923" cy="346249"/>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solidFill>
                  <a:schemeClr val="bg2"/>
                </a:solidFill>
                <a:ea typeface="微软雅黑"/>
                <a:sym typeface="Arial"/>
              </a:rPr>
              <a:t>WIDTH</a:t>
            </a:r>
            <a:endParaRPr lang="en-US" sz="1800" dirty="0">
              <a:solidFill>
                <a:schemeClr val="bg2"/>
              </a:solidFill>
              <a:ea typeface="微软雅黑"/>
              <a:sym typeface="Arial"/>
            </a:endParaRPr>
          </a:p>
        </p:txBody>
      </p:sp>
      <p:grpSp>
        <p:nvGrpSpPr>
          <p:cNvPr id="46" name="组合 45"/>
          <p:cNvGrpSpPr/>
          <p:nvPr/>
        </p:nvGrpSpPr>
        <p:grpSpPr>
          <a:xfrm>
            <a:off x="899591" y="3902590"/>
            <a:ext cx="4609534" cy="36000"/>
            <a:chOff x="756287" y="2533164"/>
            <a:chExt cx="4786571" cy="22456"/>
          </a:xfrm>
        </p:grpSpPr>
        <p:cxnSp>
          <p:nvCxnSpPr>
            <p:cNvPr id="49" name="Straight Connector 8"/>
            <p:cNvCxnSpPr/>
            <p:nvPr/>
          </p:nvCxnSpPr>
          <p:spPr>
            <a:xfrm>
              <a:off x="756287" y="2533164"/>
              <a:ext cx="478657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19"/>
            <p:cNvCxnSpPr/>
            <p:nvPr/>
          </p:nvCxnSpPr>
          <p:spPr>
            <a:xfrm>
              <a:off x="756287" y="2555620"/>
              <a:ext cx="478657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Rectangle 1"/>
          <p:cNvSpPr/>
          <p:nvPr/>
        </p:nvSpPr>
        <p:spPr>
          <a:xfrm>
            <a:off x="899591" y="4021757"/>
            <a:ext cx="1441606" cy="331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ea typeface="微软雅黑"/>
              <a:sym typeface="Arial"/>
            </a:endParaRPr>
          </a:p>
        </p:txBody>
      </p:sp>
      <p:sp>
        <p:nvSpPr>
          <p:cNvPr id="48" name="Content Placeholder 2"/>
          <p:cNvSpPr txBox="1">
            <a:spLocks/>
          </p:cNvSpPr>
          <p:nvPr/>
        </p:nvSpPr>
        <p:spPr>
          <a:xfrm>
            <a:off x="901374" y="4009705"/>
            <a:ext cx="1134923" cy="346249"/>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solidFill>
                  <a:schemeClr val="bg2"/>
                </a:solidFill>
                <a:ea typeface="微软雅黑"/>
                <a:sym typeface="Arial"/>
              </a:rPr>
              <a:t>LENGTH</a:t>
            </a:r>
            <a:endParaRPr lang="en-US" sz="1800" dirty="0">
              <a:solidFill>
                <a:schemeClr val="bg2"/>
              </a:solidFill>
              <a:ea typeface="微软雅黑"/>
              <a:sym typeface="Arial"/>
            </a:endParaRPr>
          </a:p>
        </p:txBody>
      </p:sp>
      <p:grpSp>
        <p:nvGrpSpPr>
          <p:cNvPr id="4" name="组合 3"/>
          <p:cNvGrpSpPr/>
          <p:nvPr/>
        </p:nvGrpSpPr>
        <p:grpSpPr>
          <a:xfrm>
            <a:off x="2667861" y="2309637"/>
            <a:ext cx="2835234" cy="230832"/>
            <a:chOff x="2592470" y="2730752"/>
            <a:chExt cx="2944127" cy="239698"/>
          </a:xfrm>
        </p:grpSpPr>
        <p:sp>
          <p:nvSpPr>
            <p:cNvPr id="29" name="Content Placeholder 2"/>
            <p:cNvSpPr txBox="1">
              <a:spLocks/>
            </p:cNvSpPr>
            <p:nvPr/>
          </p:nvSpPr>
          <p:spPr>
            <a:xfrm>
              <a:off x="2592470"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sp>
          <p:nvSpPr>
            <p:cNvPr id="51" name="Content Placeholder 2"/>
            <p:cNvSpPr txBox="1">
              <a:spLocks/>
            </p:cNvSpPr>
            <p:nvPr/>
          </p:nvSpPr>
          <p:spPr>
            <a:xfrm>
              <a:off x="4061123"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grpSp>
      <p:grpSp>
        <p:nvGrpSpPr>
          <p:cNvPr id="52" name="组合 51"/>
          <p:cNvGrpSpPr/>
          <p:nvPr/>
        </p:nvGrpSpPr>
        <p:grpSpPr>
          <a:xfrm>
            <a:off x="2674233" y="2936882"/>
            <a:ext cx="2835234" cy="230832"/>
            <a:chOff x="2592470" y="2730752"/>
            <a:chExt cx="2944127" cy="239698"/>
          </a:xfrm>
        </p:grpSpPr>
        <p:sp>
          <p:nvSpPr>
            <p:cNvPr id="53" name="Content Placeholder 2"/>
            <p:cNvSpPr txBox="1">
              <a:spLocks/>
            </p:cNvSpPr>
            <p:nvPr/>
          </p:nvSpPr>
          <p:spPr>
            <a:xfrm>
              <a:off x="2592470"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sp>
          <p:nvSpPr>
            <p:cNvPr id="54" name="Content Placeholder 2"/>
            <p:cNvSpPr txBox="1">
              <a:spLocks/>
            </p:cNvSpPr>
            <p:nvPr/>
          </p:nvSpPr>
          <p:spPr>
            <a:xfrm>
              <a:off x="4061123"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grpSp>
      <p:grpSp>
        <p:nvGrpSpPr>
          <p:cNvPr id="55" name="组合 54"/>
          <p:cNvGrpSpPr/>
          <p:nvPr/>
        </p:nvGrpSpPr>
        <p:grpSpPr>
          <a:xfrm>
            <a:off x="2664577" y="3467473"/>
            <a:ext cx="2835234" cy="230832"/>
            <a:chOff x="2592470" y="2730752"/>
            <a:chExt cx="2944127" cy="239698"/>
          </a:xfrm>
        </p:grpSpPr>
        <p:sp>
          <p:nvSpPr>
            <p:cNvPr id="56" name="Content Placeholder 2"/>
            <p:cNvSpPr txBox="1">
              <a:spLocks/>
            </p:cNvSpPr>
            <p:nvPr/>
          </p:nvSpPr>
          <p:spPr>
            <a:xfrm>
              <a:off x="2592470"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sp>
          <p:nvSpPr>
            <p:cNvPr id="57" name="Content Placeholder 2"/>
            <p:cNvSpPr txBox="1">
              <a:spLocks/>
            </p:cNvSpPr>
            <p:nvPr/>
          </p:nvSpPr>
          <p:spPr>
            <a:xfrm>
              <a:off x="4061123"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grpSp>
      <p:grpSp>
        <p:nvGrpSpPr>
          <p:cNvPr id="58" name="组合 57"/>
          <p:cNvGrpSpPr/>
          <p:nvPr/>
        </p:nvGrpSpPr>
        <p:grpSpPr>
          <a:xfrm>
            <a:off x="2674233" y="4065516"/>
            <a:ext cx="2835234" cy="230832"/>
            <a:chOff x="2592470" y="2730752"/>
            <a:chExt cx="2944127" cy="239698"/>
          </a:xfrm>
        </p:grpSpPr>
        <p:sp>
          <p:nvSpPr>
            <p:cNvPr id="59" name="Content Placeholder 2"/>
            <p:cNvSpPr txBox="1">
              <a:spLocks/>
            </p:cNvSpPr>
            <p:nvPr/>
          </p:nvSpPr>
          <p:spPr>
            <a:xfrm>
              <a:off x="2592470"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sp>
          <p:nvSpPr>
            <p:cNvPr id="60" name="Content Placeholder 2"/>
            <p:cNvSpPr txBox="1">
              <a:spLocks/>
            </p:cNvSpPr>
            <p:nvPr/>
          </p:nvSpPr>
          <p:spPr>
            <a:xfrm>
              <a:off x="4061123" y="2730752"/>
              <a:ext cx="1475474" cy="239698"/>
            </a:xfrm>
            <a:prstGeom prst="rect">
              <a:avLst/>
            </a:prstGeom>
          </p:spPr>
          <p:txBody>
            <a:bodyPr vert="horz"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50" dirty="0">
                  <a:ea typeface="微软雅黑"/>
                  <a:sym typeface="Arial"/>
                </a:rPr>
                <a:t>Sample Text</a:t>
              </a:r>
            </a:p>
          </p:txBody>
        </p:sp>
      </p:grpSp>
      <p:sp>
        <p:nvSpPr>
          <p:cNvPr id="61" name="Freeform 519"/>
          <p:cNvSpPr>
            <a:spLocks noEditPoints="1"/>
          </p:cNvSpPr>
          <p:nvPr/>
        </p:nvSpPr>
        <p:spPr bwMode="auto">
          <a:xfrm>
            <a:off x="6898793" y="1983324"/>
            <a:ext cx="963038" cy="790135"/>
          </a:xfrm>
          <a:custGeom>
            <a:avLst/>
            <a:gdLst/>
            <a:ahLst/>
            <a:cxnLst>
              <a:cxn ang="0">
                <a:pos x="330" y="83"/>
              </a:cxn>
              <a:cxn ang="0">
                <a:pos x="257" y="121"/>
              </a:cxn>
              <a:cxn ang="0">
                <a:pos x="284" y="37"/>
              </a:cxn>
              <a:cxn ang="0">
                <a:pos x="257" y="194"/>
              </a:cxn>
              <a:cxn ang="0">
                <a:pos x="257" y="277"/>
              </a:cxn>
              <a:cxn ang="0">
                <a:pos x="268" y="177"/>
              </a:cxn>
              <a:cxn ang="0">
                <a:pos x="355" y="239"/>
              </a:cxn>
              <a:cxn ang="0">
                <a:pos x="284" y="144"/>
              </a:cxn>
              <a:cxn ang="0">
                <a:pos x="257" y="147"/>
              </a:cxn>
              <a:cxn ang="0">
                <a:pos x="242" y="104"/>
              </a:cxn>
              <a:cxn ang="0">
                <a:pos x="253" y="49"/>
              </a:cxn>
              <a:cxn ang="0">
                <a:pos x="257" y="121"/>
              </a:cxn>
              <a:cxn ang="0">
                <a:pos x="257" y="147"/>
              </a:cxn>
              <a:cxn ang="0">
                <a:pos x="257" y="138"/>
              </a:cxn>
              <a:cxn ang="0">
                <a:pos x="226" y="127"/>
              </a:cxn>
              <a:cxn ang="0">
                <a:pos x="128" y="127"/>
              </a:cxn>
              <a:cxn ang="0">
                <a:pos x="98" y="277"/>
              </a:cxn>
              <a:cxn ang="0">
                <a:pos x="257" y="277"/>
              </a:cxn>
              <a:cxn ang="0">
                <a:pos x="98" y="147"/>
              </a:cxn>
              <a:cxn ang="0">
                <a:pos x="104" y="134"/>
              </a:cxn>
              <a:cxn ang="0">
                <a:pos x="98" y="121"/>
              </a:cxn>
              <a:cxn ang="0">
                <a:pos x="102" y="48"/>
              </a:cxn>
              <a:cxn ang="0">
                <a:pos x="113" y="104"/>
              </a:cxn>
              <a:cxn ang="0">
                <a:pos x="177" y="0"/>
              </a:cxn>
              <a:cxn ang="0">
                <a:pos x="177" y="125"/>
              </a:cxn>
              <a:cxn ang="0">
                <a:pos x="177" y="0"/>
              </a:cxn>
              <a:cxn ang="0">
                <a:pos x="98" y="121"/>
              </a:cxn>
              <a:cxn ang="0">
                <a:pos x="24" y="83"/>
              </a:cxn>
              <a:cxn ang="0">
                <a:pos x="98" y="45"/>
              </a:cxn>
              <a:cxn ang="0">
                <a:pos x="98" y="147"/>
              </a:cxn>
              <a:cxn ang="0">
                <a:pos x="71" y="255"/>
              </a:cxn>
              <a:cxn ang="0">
                <a:pos x="34" y="131"/>
              </a:cxn>
              <a:cxn ang="0">
                <a:pos x="98" y="138"/>
              </a:cxn>
              <a:cxn ang="0">
                <a:pos x="83" y="271"/>
              </a:cxn>
              <a:cxn ang="0">
                <a:pos x="98" y="196"/>
              </a:cxn>
            </a:cxnLst>
            <a:rect l="0" t="0" r="r" b="b"/>
            <a:pathLst>
              <a:path w="355" h="291">
                <a:moveTo>
                  <a:pt x="284" y="37"/>
                </a:moveTo>
                <a:cubicBezTo>
                  <a:pt x="310" y="37"/>
                  <a:pt x="330" y="58"/>
                  <a:pt x="330" y="83"/>
                </a:cubicBezTo>
                <a:cubicBezTo>
                  <a:pt x="330" y="109"/>
                  <a:pt x="310" y="130"/>
                  <a:pt x="284" y="130"/>
                </a:cubicBezTo>
                <a:cubicBezTo>
                  <a:pt x="274" y="130"/>
                  <a:pt x="265" y="127"/>
                  <a:pt x="257" y="121"/>
                </a:cubicBezTo>
                <a:cubicBezTo>
                  <a:pt x="257" y="45"/>
                  <a:pt x="257" y="45"/>
                  <a:pt x="257" y="45"/>
                </a:cubicBezTo>
                <a:cubicBezTo>
                  <a:pt x="265" y="40"/>
                  <a:pt x="274" y="37"/>
                  <a:pt x="284" y="37"/>
                </a:cubicBezTo>
                <a:close/>
                <a:moveTo>
                  <a:pt x="257" y="277"/>
                </a:moveTo>
                <a:cubicBezTo>
                  <a:pt x="257" y="194"/>
                  <a:pt x="257" y="194"/>
                  <a:pt x="257" y="194"/>
                </a:cubicBezTo>
                <a:cubicBezTo>
                  <a:pt x="263" y="217"/>
                  <a:pt x="268" y="244"/>
                  <a:pt x="272" y="270"/>
                </a:cubicBezTo>
                <a:cubicBezTo>
                  <a:pt x="267" y="273"/>
                  <a:pt x="262" y="275"/>
                  <a:pt x="257" y="277"/>
                </a:cubicBezTo>
                <a:close/>
                <a:moveTo>
                  <a:pt x="257" y="147"/>
                </a:moveTo>
                <a:cubicBezTo>
                  <a:pt x="261" y="157"/>
                  <a:pt x="265" y="168"/>
                  <a:pt x="268" y="177"/>
                </a:cubicBezTo>
                <a:cubicBezTo>
                  <a:pt x="275" y="202"/>
                  <a:pt x="280" y="229"/>
                  <a:pt x="284" y="255"/>
                </a:cubicBezTo>
                <a:cubicBezTo>
                  <a:pt x="309" y="255"/>
                  <a:pt x="333" y="249"/>
                  <a:pt x="355" y="239"/>
                </a:cubicBezTo>
                <a:cubicBezTo>
                  <a:pt x="347" y="191"/>
                  <a:pt x="337" y="144"/>
                  <a:pt x="321" y="131"/>
                </a:cubicBezTo>
                <a:cubicBezTo>
                  <a:pt x="311" y="139"/>
                  <a:pt x="298" y="144"/>
                  <a:pt x="284" y="144"/>
                </a:cubicBezTo>
                <a:cubicBezTo>
                  <a:pt x="274" y="144"/>
                  <a:pt x="265" y="142"/>
                  <a:pt x="257" y="138"/>
                </a:cubicBezTo>
                <a:lnTo>
                  <a:pt x="257" y="147"/>
                </a:lnTo>
                <a:close/>
                <a:moveTo>
                  <a:pt x="257" y="121"/>
                </a:moveTo>
                <a:cubicBezTo>
                  <a:pt x="251" y="117"/>
                  <a:pt x="245" y="111"/>
                  <a:pt x="242" y="104"/>
                </a:cubicBezTo>
                <a:cubicBezTo>
                  <a:pt x="250" y="92"/>
                  <a:pt x="254" y="78"/>
                  <a:pt x="254" y="62"/>
                </a:cubicBezTo>
                <a:cubicBezTo>
                  <a:pt x="254" y="58"/>
                  <a:pt x="254" y="53"/>
                  <a:pt x="253" y="49"/>
                </a:cubicBezTo>
                <a:cubicBezTo>
                  <a:pt x="254" y="47"/>
                  <a:pt x="256" y="46"/>
                  <a:pt x="257" y="45"/>
                </a:cubicBezTo>
                <a:cubicBezTo>
                  <a:pt x="257" y="121"/>
                  <a:pt x="257" y="121"/>
                  <a:pt x="257" y="121"/>
                </a:cubicBezTo>
                <a:close/>
                <a:moveTo>
                  <a:pt x="257" y="138"/>
                </a:moveTo>
                <a:cubicBezTo>
                  <a:pt x="257" y="147"/>
                  <a:pt x="257" y="147"/>
                  <a:pt x="257" y="147"/>
                </a:cubicBezTo>
                <a:cubicBezTo>
                  <a:pt x="255" y="142"/>
                  <a:pt x="253" y="138"/>
                  <a:pt x="251" y="134"/>
                </a:cubicBezTo>
                <a:cubicBezTo>
                  <a:pt x="253" y="135"/>
                  <a:pt x="255" y="137"/>
                  <a:pt x="257" y="138"/>
                </a:cubicBezTo>
                <a:close/>
                <a:moveTo>
                  <a:pt x="257" y="194"/>
                </a:moveTo>
                <a:cubicBezTo>
                  <a:pt x="249" y="162"/>
                  <a:pt x="239" y="137"/>
                  <a:pt x="226" y="127"/>
                </a:cubicBezTo>
                <a:cubicBezTo>
                  <a:pt x="213" y="137"/>
                  <a:pt x="196" y="143"/>
                  <a:pt x="177" y="143"/>
                </a:cubicBezTo>
                <a:cubicBezTo>
                  <a:pt x="159" y="143"/>
                  <a:pt x="142" y="137"/>
                  <a:pt x="128" y="127"/>
                </a:cubicBezTo>
                <a:cubicBezTo>
                  <a:pt x="116" y="136"/>
                  <a:pt x="106" y="163"/>
                  <a:pt x="98" y="196"/>
                </a:cubicBezTo>
                <a:cubicBezTo>
                  <a:pt x="98" y="277"/>
                  <a:pt x="98" y="277"/>
                  <a:pt x="98" y="277"/>
                </a:cubicBezTo>
                <a:cubicBezTo>
                  <a:pt x="123" y="286"/>
                  <a:pt x="149" y="291"/>
                  <a:pt x="177" y="291"/>
                </a:cubicBezTo>
                <a:cubicBezTo>
                  <a:pt x="205" y="291"/>
                  <a:pt x="232" y="286"/>
                  <a:pt x="257" y="277"/>
                </a:cubicBezTo>
                <a:cubicBezTo>
                  <a:pt x="257" y="194"/>
                  <a:pt x="257" y="194"/>
                  <a:pt x="257" y="194"/>
                </a:cubicBezTo>
                <a:close/>
                <a:moveTo>
                  <a:pt x="98" y="147"/>
                </a:moveTo>
                <a:cubicBezTo>
                  <a:pt x="98" y="138"/>
                  <a:pt x="98" y="138"/>
                  <a:pt x="98" y="138"/>
                </a:cubicBezTo>
                <a:cubicBezTo>
                  <a:pt x="100" y="136"/>
                  <a:pt x="102" y="135"/>
                  <a:pt x="104" y="134"/>
                </a:cubicBezTo>
                <a:cubicBezTo>
                  <a:pt x="102" y="138"/>
                  <a:pt x="100" y="143"/>
                  <a:pt x="98" y="147"/>
                </a:cubicBezTo>
                <a:close/>
                <a:moveTo>
                  <a:pt x="98" y="121"/>
                </a:moveTo>
                <a:cubicBezTo>
                  <a:pt x="98" y="45"/>
                  <a:pt x="98" y="45"/>
                  <a:pt x="98" y="45"/>
                </a:cubicBezTo>
                <a:cubicBezTo>
                  <a:pt x="99" y="46"/>
                  <a:pt x="100" y="47"/>
                  <a:pt x="102" y="48"/>
                </a:cubicBezTo>
                <a:cubicBezTo>
                  <a:pt x="101" y="53"/>
                  <a:pt x="100" y="58"/>
                  <a:pt x="100" y="62"/>
                </a:cubicBezTo>
                <a:cubicBezTo>
                  <a:pt x="100" y="78"/>
                  <a:pt x="105" y="92"/>
                  <a:pt x="113" y="104"/>
                </a:cubicBezTo>
                <a:cubicBezTo>
                  <a:pt x="109" y="111"/>
                  <a:pt x="104" y="117"/>
                  <a:pt x="98" y="121"/>
                </a:cubicBezTo>
                <a:close/>
                <a:moveTo>
                  <a:pt x="177" y="0"/>
                </a:moveTo>
                <a:cubicBezTo>
                  <a:pt x="212" y="0"/>
                  <a:pt x="239" y="28"/>
                  <a:pt x="239" y="62"/>
                </a:cubicBezTo>
                <a:cubicBezTo>
                  <a:pt x="239" y="97"/>
                  <a:pt x="212" y="125"/>
                  <a:pt x="177" y="125"/>
                </a:cubicBezTo>
                <a:cubicBezTo>
                  <a:pt x="143" y="125"/>
                  <a:pt x="115" y="97"/>
                  <a:pt x="115" y="62"/>
                </a:cubicBezTo>
                <a:cubicBezTo>
                  <a:pt x="115" y="28"/>
                  <a:pt x="143" y="0"/>
                  <a:pt x="177" y="0"/>
                </a:cubicBezTo>
                <a:close/>
                <a:moveTo>
                  <a:pt x="98" y="45"/>
                </a:moveTo>
                <a:cubicBezTo>
                  <a:pt x="98" y="121"/>
                  <a:pt x="98" y="121"/>
                  <a:pt x="98" y="121"/>
                </a:cubicBezTo>
                <a:cubicBezTo>
                  <a:pt x="90" y="127"/>
                  <a:pt x="81" y="130"/>
                  <a:pt x="71" y="130"/>
                </a:cubicBezTo>
                <a:cubicBezTo>
                  <a:pt x="45" y="130"/>
                  <a:pt x="24" y="109"/>
                  <a:pt x="24" y="83"/>
                </a:cubicBezTo>
                <a:cubicBezTo>
                  <a:pt x="24" y="58"/>
                  <a:pt x="45" y="37"/>
                  <a:pt x="71" y="37"/>
                </a:cubicBezTo>
                <a:cubicBezTo>
                  <a:pt x="81" y="37"/>
                  <a:pt x="90" y="40"/>
                  <a:pt x="98" y="45"/>
                </a:cubicBezTo>
                <a:close/>
                <a:moveTo>
                  <a:pt x="98" y="138"/>
                </a:moveTo>
                <a:cubicBezTo>
                  <a:pt x="98" y="147"/>
                  <a:pt x="98" y="147"/>
                  <a:pt x="98" y="147"/>
                </a:cubicBezTo>
                <a:cubicBezTo>
                  <a:pt x="94" y="157"/>
                  <a:pt x="90" y="168"/>
                  <a:pt x="88" y="177"/>
                </a:cubicBezTo>
                <a:cubicBezTo>
                  <a:pt x="81" y="202"/>
                  <a:pt x="75" y="229"/>
                  <a:pt x="71" y="255"/>
                </a:cubicBezTo>
                <a:cubicBezTo>
                  <a:pt x="46" y="255"/>
                  <a:pt x="22" y="249"/>
                  <a:pt x="0" y="239"/>
                </a:cubicBezTo>
                <a:cubicBezTo>
                  <a:pt x="8" y="191"/>
                  <a:pt x="19" y="144"/>
                  <a:pt x="34" y="131"/>
                </a:cubicBezTo>
                <a:cubicBezTo>
                  <a:pt x="44" y="139"/>
                  <a:pt x="57" y="144"/>
                  <a:pt x="71" y="144"/>
                </a:cubicBezTo>
                <a:cubicBezTo>
                  <a:pt x="81" y="144"/>
                  <a:pt x="90" y="142"/>
                  <a:pt x="98" y="138"/>
                </a:cubicBezTo>
                <a:close/>
                <a:moveTo>
                  <a:pt x="98" y="196"/>
                </a:moveTo>
                <a:cubicBezTo>
                  <a:pt x="92" y="219"/>
                  <a:pt x="87" y="245"/>
                  <a:pt x="83" y="271"/>
                </a:cubicBezTo>
                <a:cubicBezTo>
                  <a:pt x="88" y="273"/>
                  <a:pt x="93" y="275"/>
                  <a:pt x="98" y="277"/>
                </a:cubicBezTo>
                <a:lnTo>
                  <a:pt x="98" y="196"/>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cxnSp>
        <p:nvCxnSpPr>
          <p:cNvPr id="62" name="Straight Connector 23"/>
          <p:cNvCxnSpPr/>
          <p:nvPr/>
        </p:nvCxnSpPr>
        <p:spPr>
          <a:xfrm>
            <a:off x="6588224" y="2995802"/>
            <a:ext cx="1512168" cy="0"/>
          </a:xfrm>
          <a:prstGeom prst="line">
            <a:avLst/>
          </a:prstGeom>
          <a:ln>
            <a:solidFill>
              <a:schemeClr val="tx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899592" y="4515965"/>
            <a:ext cx="4609533" cy="36000"/>
            <a:chOff x="756287" y="2533164"/>
            <a:chExt cx="4786571" cy="22456"/>
          </a:xfrm>
        </p:grpSpPr>
        <p:cxnSp>
          <p:nvCxnSpPr>
            <p:cNvPr id="69" name="Straight Connector 8"/>
            <p:cNvCxnSpPr/>
            <p:nvPr/>
          </p:nvCxnSpPr>
          <p:spPr>
            <a:xfrm>
              <a:off x="756287" y="2533164"/>
              <a:ext cx="478657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19"/>
            <p:cNvCxnSpPr/>
            <p:nvPr/>
          </p:nvCxnSpPr>
          <p:spPr>
            <a:xfrm>
              <a:off x="756287" y="2555620"/>
              <a:ext cx="478657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72" name="Straight Connector 23"/>
          <p:cNvCxnSpPr/>
          <p:nvPr/>
        </p:nvCxnSpPr>
        <p:spPr>
          <a:xfrm>
            <a:off x="6588224" y="4146396"/>
            <a:ext cx="1584176" cy="0"/>
          </a:xfrm>
          <a:prstGeom prst="line">
            <a:avLst/>
          </a:prstGeom>
          <a:ln>
            <a:solidFill>
              <a:schemeClr val="tx1">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593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7491" y="-317060"/>
            <a:ext cx="3103133" cy="3084843"/>
          </a:xfrm>
          <a:prstGeom prst="rect">
            <a:avLst/>
          </a:prstGeom>
        </p:spPr>
      </p:pic>
      <p:sp>
        <p:nvSpPr>
          <p:cNvPr id="30" name="Rectangle 29"/>
          <p:cNvSpPr/>
          <p:nvPr/>
        </p:nvSpPr>
        <p:spPr>
          <a:xfrm>
            <a:off x="0" y="2410908"/>
            <a:ext cx="2273413" cy="13681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Title 13"/>
          <p:cNvSpPr txBox="1">
            <a:spLocks/>
          </p:cNvSpPr>
          <p:nvPr/>
        </p:nvSpPr>
        <p:spPr>
          <a:xfrm>
            <a:off x="2373768" y="2628816"/>
            <a:ext cx="758072"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600" b="1" dirty="0" smtClean="0">
                <a:solidFill>
                  <a:schemeClr val="accent1"/>
                </a:solidFill>
                <a:latin typeface="Arial Narrow" panose="020B0606020202030204" pitchFamily="34" charset="0"/>
                <a:cs typeface="+mn-ea"/>
                <a:sym typeface="+mn-lt"/>
              </a:rPr>
              <a:t>1.</a:t>
            </a:r>
            <a:endParaRPr lang="en-US" altLang="zh-CN" sz="3600" b="1" dirty="0">
              <a:solidFill>
                <a:schemeClr val="accent1"/>
              </a:solidFill>
              <a:latin typeface="Arial Narrow" panose="020B0606020202030204" pitchFamily="34" charset="0"/>
              <a:cs typeface="+mn-ea"/>
              <a:sym typeface="+mn-lt"/>
            </a:endParaRPr>
          </a:p>
        </p:txBody>
      </p:sp>
      <p:grpSp>
        <p:nvGrpSpPr>
          <p:cNvPr id="14" name="组合 13"/>
          <p:cNvGrpSpPr/>
          <p:nvPr/>
        </p:nvGrpSpPr>
        <p:grpSpPr>
          <a:xfrm>
            <a:off x="3036127" y="766564"/>
            <a:ext cx="3101574" cy="537183"/>
            <a:chOff x="2627776" y="375286"/>
            <a:chExt cx="3101574" cy="537183"/>
          </a:xfrm>
        </p:grpSpPr>
        <p:sp>
          <p:nvSpPr>
            <p:cNvPr id="15" name="矩形 14"/>
            <p:cNvSpPr/>
            <p:nvPr/>
          </p:nvSpPr>
          <p:spPr>
            <a:xfrm>
              <a:off x="2980746" y="441675"/>
              <a:ext cx="2748604" cy="4044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12" name="Rectangle 29"/>
          <p:cNvSpPr/>
          <p:nvPr/>
        </p:nvSpPr>
        <p:spPr>
          <a:xfrm>
            <a:off x="2273413" y="3776285"/>
            <a:ext cx="2287516" cy="13681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7" name="Rectangle 29"/>
          <p:cNvSpPr/>
          <p:nvPr/>
        </p:nvSpPr>
        <p:spPr>
          <a:xfrm>
            <a:off x="6870587" y="3776285"/>
            <a:ext cx="2273413" cy="13681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8" name="Rectangle 29"/>
          <p:cNvSpPr/>
          <p:nvPr/>
        </p:nvSpPr>
        <p:spPr>
          <a:xfrm>
            <a:off x="4560929" y="2397525"/>
            <a:ext cx="2309658" cy="13681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9" name="Content Placeholder 2"/>
          <p:cNvSpPr txBox="1">
            <a:spLocks/>
          </p:cNvSpPr>
          <p:nvPr/>
        </p:nvSpPr>
        <p:spPr>
          <a:xfrm>
            <a:off x="2368362" y="3347868"/>
            <a:ext cx="2059622" cy="28561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smtClean="0">
                <a:solidFill>
                  <a:schemeClr val="tx2"/>
                </a:solidFill>
                <a:cs typeface="+mn-ea"/>
                <a:sym typeface="+mn-lt"/>
              </a:rPr>
              <a:t>standard </a:t>
            </a:r>
            <a:r>
              <a:rPr lang="en-US" sz="1000" dirty="0">
                <a:solidFill>
                  <a:schemeClr val="tx2"/>
                </a:solidFill>
                <a:cs typeface="+mn-ea"/>
                <a:sym typeface="+mn-lt"/>
              </a:rPr>
              <a:t>dummy text ever </a:t>
            </a:r>
            <a:r>
              <a:rPr lang="en-US" sz="1000" dirty="0" smtClean="0">
                <a:solidFill>
                  <a:schemeClr val="tx2"/>
                </a:solidFill>
                <a:cs typeface="+mn-ea"/>
                <a:sym typeface="+mn-lt"/>
              </a:rPr>
              <a:t>since</a:t>
            </a:r>
            <a:endParaRPr lang="en-US" sz="1000" dirty="0">
              <a:solidFill>
                <a:schemeClr val="tx2"/>
              </a:solidFill>
              <a:cs typeface="+mn-ea"/>
              <a:sym typeface="+mn-lt"/>
            </a:endParaRPr>
          </a:p>
        </p:txBody>
      </p:sp>
      <p:sp>
        <p:nvSpPr>
          <p:cNvPr id="20" name="Title 13"/>
          <p:cNvSpPr txBox="1">
            <a:spLocks/>
          </p:cNvSpPr>
          <p:nvPr/>
        </p:nvSpPr>
        <p:spPr>
          <a:xfrm>
            <a:off x="2368362" y="3075072"/>
            <a:ext cx="1555566"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200" b="1" dirty="0" err="1">
                <a:solidFill>
                  <a:schemeClr val="tx2"/>
                </a:solidFill>
                <a:latin typeface="+mn-lt"/>
                <a:cs typeface="+mn-ea"/>
                <a:sym typeface="+mn-lt"/>
              </a:rPr>
              <a:t>Lorem</a:t>
            </a:r>
            <a:r>
              <a:rPr lang="en-US" altLang="zh-CN" sz="1200" b="1" dirty="0">
                <a:solidFill>
                  <a:schemeClr val="tx2"/>
                </a:solidFill>
                <a:latin typeface="+mn-lt"/>
                <a:cs typeface="+mn-ea"/>
                <a:sym typeface="+mn-lt"/>
              </a:rPr>
              <a:t> </a:t>
            </a:r>
            <a:r>
              <a:rPr lang="en-US" altLang="zh-CN" sz="1200" b="1" dirty="0" err="1">
                <a:solidFill>
                  <a:schemeClr val="tx2"/>
                </a:solidFill>
                <a:latin typeface="+mn-lt"/>
                <a:cs typeface="+mn-ea"/>
                <a:sym typeface="+mn-lt"/>
              </a:rPr>
              <a:t>Ipsum</a:t>
            </a:r>
            <a:endParaRPr lang="en-US" altLang="zh-CN" sz="1200" b="1" dirty="0">
              <a:solidFill>
                <a:schemeClr val="tx2"/>
              </a:solidFill>
              <a:latin typeface="+mn-lt"/>
              <a:cs typeface="+mn-ea"/>
              <a:sym typeface="+mn-lt"/>
            </a:endParaRPr>
          </a:p>
        </p:txBody>
      </p:sp>
      <p:cxnSp>
        <p:nvCxnSpPr>
          <p:cNvPr id="3" name="直接连接符 2"/>
          <p:cNvCxnSpPr/>
          <p:nvPr/>
        </p:nvCxnSpPr>
        <p:spPr>
          <a:xfrm>
            <a:off x="2368362" y="3347868"/>
            <a:ext cx="169958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itle 13"/>
          <p:cNvSpPr txBox="1">
            <a:spLocks/>
          </p:cNvSpPr>
          <p:nvPr/>
        </p:nvSpPr>
        <p:spPr>
          <a:xfrm>
            <a:off x="6983243" y="2628816"/>
            <a:ext cx="758072"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3600" b="1" dirty="0" smtClean="0">
                <a:solidFill>
                  <a:schemeClr val="accent1"/>
                </a:solidFill>
                <a:latin typeface="Arial Narrow" panose="020B0606020202030204" pitchFamily="34" charset="0"/>
                <a:cs typeface="+mn-ea"/>
                <a:sym typeface="+mn-lt"/>
              </a:rPr>
              <a:t>1.</a:t>
            </a:r>
            <a:endParaRPr lang="en-US" altLang="zh-CN" sz="3600" b="1" dirty="0">
              <a:solidFill>
                <a:schemeClr val="accent1"/>
              </a:solidFill>
              <a:latin typeface="Arial Narrow" panose="020B0606020202030204" pitchFamily="34" charset="0"/>
              <a:cs typeface="+mn-ea"/>
              <a:sym typeface="+mn-lt"/>
            </a:endParaRPr>
          </a:p>
        </p:txBody>
      </p:sp>
      <p:sp>
        <p:nvSpPr>
          <p:cNvPr id="22" name="Content Placeholder 2"/>
          <p:cNvSpPr txBox="1">
            <a:spLocks/>
          </p:cNvSpPr>
          <p:nvPr/>
        </p:nvSpPr>
        <p:spPr>
          <a:xfrm>
            <a:off x="6977837" y="3347868"/>
            <a:ext cx="2059622" cy="28561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smtClean="0">
                <a:solidFill>
                  <a:schemeClr val="tx2"/>
                </a:solidFill>
                <a:cs typeface="+mn-ea"/>
                <a:sym typeface="+mn-lt"/>
              </a:rPr>
              <a:t>standard </a:t>
            </a:r>
            <a:r>
              <a:rPr lang="en-US" sz="1000" dirty="0">
                <a:solidFill>
                  <a:schemeClr val="tx2"/>
                </a:solidFill>
                <a:cs typeface="+mn-ea"/>
                <a:sym typeface="+mn-lt"/>
              </a:rPr>
              <a:t>dummy text ever </a:t>
            </a:r>
            <a:r>
              <a:rPr lang="en-US" sz="1000" dirty="0" smtClean="0">
                <a:solidFill>
                  <a:schemeClr val="tx2"/>
                </a:solidFill>
                <a:cs typeface="+mn-ea"/>
                <a:sym typeface="+mn-lt"/>
              </a:rPr>
              <a:t>since</a:t>
            </a:r>
            <a:endParaRPr lang="en-US" sz="1000" dirty="0">
              <a:solidFill>
                <a:schemeClr val="tx2"/>
              </a:solidFill>
              <a:cs typeface="+mn-ea"/>
              <a:sym typeface="+mn-lt"/>
            </a:endParaRPr>
          </a:p>
        </p:txBody>
      </p:sp>
      <p:sp>
        <p:nvSpPr>
          <p:cNvPr id="23" name="Title 13"/>
          <p:cNvSpPr txBox="1">
            <a:spLocks/>
          </p:cNvSpPr>
          <p:nvPr/>
        </p:nvSpPr>
        <p:spPr>
          <a:xfrm>
            <a:off x="6977837" y="3075072"/>
            <a:ext cx="1555566"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altLang="zh-CN" sz="1200" b="1" dirty="0" err="1">
                <a:solidFill>
                  <a:schemeClr val="tx2"/>
                </a:solidFill>
                <a:latin typeface="+mn-lt"/>
                <a:cs typeface="+mn-ea"/>
                <a:sym typeface="+mn-lt"/>
              </a:rPr>
              <a:t>Lorem</a:t>
            </a:r>
            <a:r>
              <a:rPr lang="en-US" altLang="zh-CN" sz="1200" b="1" dirty="0">
                <a:solidFill>
                  <a:schemeClr val="tx2"/>
                </a:solidFill>
                <a:latin typeface="+mn-lt"/>
                <a:cs typeface="+mn-ea"/>
                <a:sym typeface="+mn-lt"/>
              </a:rPr>
              <a:t> </a:t>
            </a:r>
            <a:r>
              <a:rPr lang="en-US" altLang="zh-CN" sz="1200" b="1" dirty="0" err="1">
                <a:solidFill>
                  <a:schemeClr val="tx2"/>
                </a:solidFill>
                <a:latin typeface="+mn-lt"/>
                <a:cs typeface="+mn-ea"/>
                <a:sym typeface="+mn-lt"/>
              </a:rPr>
              <a:t>Ipsum</a:t>
            </a:r>
            <a:endParaRPr lang="en-US" altLang="zh-CN" sz="1200" b="1" dirty="0">
              <a:solidFill>
                <a:schemeClr val="tx2"/>
              </a:solidFill>
              <a:latin typeface="+mn-lt"/>
              <a:cs typeface="+mn-ea"/>
              <a:sym typeface="+mn-lt"/>
            </a:endParaRPr>
          </a:p>
        </p:txBody>
      </p:sp>
      <p:cxnSp>
        <p:nvCxnSpPr>
          <p:cNvPr id="24" name="直接连接符 23"/>
          <p:cNvCxnSpPr/>
          <p:nvPr/>
        </p:nvCxnSpPr>
        <p:spPr>
          <a:xfrm>
            <a:off x="6977837" y="3347868"/>
            <a:ext cx="169958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itle 13"/>
          <p:cNvSpPr txBox="1">
            <a:spLocks/>
          </p:cNvSpPr>
          <p:nvPr/>
        </p:nvSpPr>
        <p:spPr>
          <a:xfrm>
            <a:off x="5987497" y="4033864"/>
            <a:ext cx="758072"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3600" b="1" dirty="0" smtClean="0">
                <a:solidFill>
                  <a:schemeClr val="accent1"/>
                </a:solidFill>
                <a:latin typeface="Arial Narrow" panose="020B0606020202030204" pitchFamily="34" charset="0"/>
                <a:cs typeface="+mn-ea"/>
                <a:sym typeface="+mn-lt"/>
              </a:rPr>
              <a:t>1.</a:t>
            </a:r>
            <a:endParaRPr lang="en-US" altLang="zh-CN" sz="3600" b="1" dirty="0">
              <a:solidFill>
                <a:schemeClr val="accent1"/>
              </a:solidFill>
              <a:latin typeface="Arial Narrow" panose="020B0606020202030204" pitchFamily="34" charset="0"/>
              <a:cs typeface="+mn-ea"/>
              <a:sym typeface="+mn-lt"/>
            </a:endParaRPr>
          </a:p>
        </p:txBody>
      </p:sp>
      <p:sp>
        <p:nvSpPr>
          <p:cNvPr id="26" name="Content Placeholder 2"/>
          <p:cNvSpPr txBox="1">
            <a:spLocks/>
          </p:cNvSpPr>
          <p:nvPr/>
        </p:nvSpPr>
        <p:spPr>
          <a:xfrm>
            <a:off x="4685947" y="4752916"/>
            <a:ext cx="2059622" cy="28561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00" dirty="0" smtClean="0">
                <a:solidFill>
                  <a:schemeClr val="tx2"/>
                </a:solidFill>
                <a:cs typeface="+mn-ea"/>
                <a:sym typeface="+mn-lt"/>
              </a:rPr>
              <a:t>standard </a:t>
            </a:r>
            <a:r>
              <a:rPr lang="en-US" sz="1000" dirty="0">
                <a:solidFill>
                  <a:schemeClr val="tx2"/>
                </a:solidFill>
                <a:cs typeface="+mn-ea"/>
                <a:sym typeface="+mn-lt"/>
              </a:rPr>
              <a:t>dummy text ever </a:t>
            </a:r>
            <a:r>
              <a:rPr lang="en-US" sz="1000" dirty="0" smtClean="0">
                <a:solidFill>
                  <a:schemeClr val="tx2"/>
                </a:solidFill>
                <a:cs typeface="+mn-ea"/>
                <a:sym typeface="+mn-lt"/>
              </a:rPr>
              <a:t>since</a:t>
            </a:r>
            <a:endParaRPr lang="en-US" sz="1000" dirty="0">
              <a:solidFill>
                <a:schemeClr val="tx2"/>
              </a:solidFill>
              <a:cs typeface="+mn-ea"/>
              <a:sym typeface="+mn-lt"/>
            </a:endParaRPr>
          </a:p>
        </p:txBody>
      </p:sp>
      <p:sp>
        <p:nvSpPr>
          <p:cNvPr id="27" name="Title 13"/>
          <p:cNvSpPr txBox="1">
            <a:spLocks/>
          </p:cNvSpPr>
          <p:nvPr/>
        </p:nvSpPr>
        <p:spPr>
          <a:xfrm>
            <a:off x="5190003" y="4480120"/>
            <a:ext cx="1555566"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1200" b="1" dirty="0" err="1">
                <a:solidFill>
                  <a:schemeClr val="tx2"/>
                </a:solidFill>
                <a:latin typeface="+mn-lt"/>
                <a:cs typeface="+mn-ea"/>
                <a:sym typeface="+mn-lt"/>
              </a:rPr>
              <a:t>Lorem</a:t>
            </a:r>
            <a:r>
              <a:rPr lang="en-US" altLang="zh-CN" sz="1200" b="1" dirty="0">
                <a:solidFill>
                  <a:schemeClr val="tx2"/>
                </a:solidFill>
                <a:latin typeface="+mn-lt"/>
                <a:cs typeface="+mn-ea"/>
                <a:sym typeface="+mn-lt"/>
              </a:rPr>
              <a:t> </a:t>
            </a:r>
            <a:r>
              <a:rPr lang="en-US" altLang="zh-CN" sz="1200" b="1" dirty="0" err="1">
                <a:solidFill>
                  <a:schemeClr val="tx2"/>
                </a:solidFill>
                <a:latin typeface="+mn-lt"/>
                <a:cs typeface="+mn-ea"/>
                <a:sym typeface="+mn-lt"/>
              </a:rPr>
              <a:t>Ipsum</a:t>
            </a:r>
            <a:endParaRPr lang="en-US" altLang="zh-CN" sz="1200" b="1" dirty="0">
              <a:solidFill>
                <a:schemeClr val="tx2"/>
              </a:solidFill>
              <a:latin typeface="+mn-lt"/>
              <a:cs typeface="+mn-ea"/>
              <a:sym typeface="+mn-lt"/>
            </a:endParaRPr>
          </a:p>
        </p:txBody>
      </p:sp>
      <p:cxnSp>
        <p:nvCxnSpPr>
          <p:cNvPr id="28" name="直接连接符 27"/>
          <p:cNvCxnSpPr/>
          <p:nvPr/>
        </p:nvCxnSpPr>
        <p:spPr>
          <a:xfrm>
            <a:off x="5045987" y="4752916"/>
            <a:ext cx="169958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itle 13"/>
          <p:cNvSpPr txBox="1">
            <a:spLocks/>
          </p:cNvSpPr>
          <p:nvPr/>
        </p:nvSpPr>
        <p:spPr>
          <a:xfrm>
            <a:off x="1359744" y="4033864"/>
            <a:ext cx="758072" cy="45527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3600" b="1" dirty="0" smtClean="0">
                <a:solidFill>
                  <a:schemeClr val="accent1"/>
                </a:solidFill>
                <a:latin typeface="Arial Narrow" panose="020B0606020202030204" pitchFamily="34" charset="0"/>
                <a:cs typeface="+mn-ea"/>
                <a:sym typeface="+mn-lt"/>
              </a:rPr>
              <a:t>1.</a:t>
            </a:r>
            <a:endParaRPr lang="en-US" altLang="zh-CN" sz="3600" b="1" dirty="0">
              <a:solidFill>
                <a:schemeClr val="accent1"/>
              </a:solidFill>
              <a:latin typeface="Arial Narrow" panose="020B0606020202030204" pitchFamily="34" charset="0"/>
              <a:cs typeface="+mn-ea"/>
              <a:sym typeface="+mn-lt"/>
            </a:endParaRPr>
          </a:p>
        </p:txBody>
      </p:sp>
      <p:sp>
        <p:nvSpPr>
          <p:cNvPr id="39" name="Content Placeholder 2"/>
          <p:cNvSpPr txBox="1">
            <a:spLocks/>
          </p:cNvSpPr>
          <p:nvPr/>
        </p:nvSpPr>
        <p:spPr>
          <a:xfrm>
            <a:off x="58194" y="4752916"/>
            <a:ext cx="2059622" cy="28561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000" dirty="0" smtClean="0">
                <a:solidFill>
                  <a:schemeClr val="tx2"/>
                </a:solidFill>
                <a:cs typeface="+mn-ea"/>
                <a:sym typeface="+mn-lt"/>
              </a:rPr>
              <a:t>standard </a:t>
            </a:r>
            <a:r>
              <a:rPr lang="en-US" sz="1000" dirty="0">
                <a:solidFill>
                  <a:schemeClr val="tx2"/>
                </a:solidFill>
                <a:cs typeface="+mn-ea"/>
                <a:sym typeface="+mn-lt"/>
              </a:rPr>
              <a:t>dummy text ever </a:t>
            </a:r>
            <a:r>
              <a:rPr lang="en-US" sz="1000" dirty="0" smtClean="0">
                <a:solidFill>
                  <a:schemeClr val="tx2"/>
                </a:solidFill>
                <a:cs typeface="+mn-ea"/>
                <a:sym typeface="+mn-lt"/>
              </a:rPr>
              <a:t>since</a:t>
            </a:r>
            <a:endParaRPr lang="en-US" sz="1000" dirty="0">
              <a:solidFill>
                <a:schemeClr val="tx2"/>
              </a:solidFill>
              <a:cs typeface="+mn-ea"/>
              <a:sym typeface="+mn-lt"/>
            </a:endParaRPr>
          </a:p>
        </p:txBody>
      </p:sp>
      <p:sp>
        <p:nvSpPr>
          <p:cNvPr id="40" name="Title 13"/>
          <p:cNvSpPr txBox="1">
            <a:spLocks/>
          </p:cNvSpPr>
          <p:nvPr/>
        </p:nvSpPr>
        <p:spPr>
          <a:xfrm>
            <a:off x="562250" y="4480120"/>
            <a:ext cx="1555566"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altLang="zh-CN" sz="1200" b="1" dirty="0" err="1">
                <a:solidFill>
                  <a:schemeClr val="tx2"/>
                </a:solidFill>
                <a:latin typeface="+mn-lt"/>
                <a:cs typeface="+mn-ea"/>
                <a:sym typeface="+mn-lt"/>
              </a:rPr>
              <a:t>Lorem</a:t>
            </a:r>
            <a:r>
              <a:rPr lang="en-US" altLang="zh-CN" sz="1200" b="1" dirty="0">
                <a:solidFill>
                  <a:schemeClr val="tx2"/>
                </a:solidFill>
                <a:latin typeface="+mn-lt"/>
                <a:cs typeface="+mn-ea"/>
                <a:sym typeface="+mn-lt"/>
              </a:rPr>
              <a:t> </a:t>
            </a:r>
            <a:r>
              <a:rPr lang="en-US" altLang="zh-CN" sz="1200" b="1" dirty="0" err="1">
                <a:solidFill>
                  <a:schemeClr val="tx2"/>
                </a:solidFill>
                <a:latin typeface="+mn-lt"/>
                <a:cs typeface="+mn-ea"/>
                <a:sym typeface="+mn-lt"/>
              </a:rPr>
              <a:t>Ipsum</a:t>
            </a:r>
            <a:endParaRPr lang="en-US" altLang="zh-CN" sz="1200" b="1" dirty="0">
              <a:solidFill>
                <a:schemeClr val="tx2"/>
              </a:solidFill>
              <a:latin typeface="+mn-lt"/>
              <a:cs typeface="+mn-ea"/>
              <a:sym typeface="+mn-lt"/>
            </a:endParaRPr>
          </a:p>
        </p:txBody>
      </p:sp>
      <p:cxnSp>
        <p:nvCxnSpPr>
          <p:cNvPr id="41" name="直接连接符 40"/>
          <p:cNvCxnSpPr/>
          <p:nvPr/>
        </p:nvCxnSpPr>
        <p:spPr>
          <a:xfrm>
            <a:off x="418234" y="4752916"/>
            <a:ext cx="169958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图片占位符 1"/>
          <p:cNvSpPr>
            <a:spLocks noGrp="1"/>
          </p:cNvSpPr>
          <p:nvPr>
            <p:ph type="pic" sz="quarter" idx="10"/>
          </p:nvPr>
        </p:nvSpPr>
        <p:spPr/>
      </p:sp>
      <p:sp>
        <p:nvSpPr>
          <p:cNvPr id="4" name="图片占位符 3"/>
          <p:cNvSpPr>
            <a:spLocks noGrp="1"/>
          </p:cNvSpPr>
          <p:nvPr>
            <p:ph type="pic" sz="quarter" idx="12"/>
          </p:nvPr>
        </p:nvSpPr>
        <p:spPr/>
      </p:sp>
      <p:sp>
        <p:nvSpPr>
          <p:cNvPr id="5" name="图片占位符 4"/>
          <p:cNvSpPr>
            <a:spLocks noGrp="1"/>
          </p:cNvSpPr>
          <p:nvPr>
            <p:ph type="pic" sz="quarter" idx="13"/>
          </p:nvPr>
        </p:nvSpPr>
        <p:spPr/>
      </p:sp>
      <p:sp>
        <p:nvSpPr>
          <p:cNvPr id="6" name="图片占位符 5"/>
          <p:cNvSpPr>
            <a:spLocks noGrp="1"/>
          </p:cNvSpPr>
          <p:nvPr>
            <p:ph type="pic" sz="quarter" idx="14"/>
          </p:nvPr>
        </p:nvSpPr>
        <p:spPr/>
      </p:sp>
    </p:spTree>
    <p:extLst>
      <p:ext uri="{BB962C8B-B14F-4D97-AF65-F5344CB8AC3E}">
        <p14:creationId xmlns:p14="http://schemas.microsoft.com/office/powerpoint/2010/main" val="394704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2873" y="585564"/>
            <a:ext cx="3273836" cy="3084843"/>
          </a:xfrm>
          <a:prstGeom prst="rect">
            <a:avLst/>
          </a:prstGeom>
        </p:spPr>
      </p:pic>
      <p:sp>
        <p:nvSpPr>
          <p:cNvPr id="30" name="Rectangle 29"/>
          <p:cNvSpPr/>
          <p:nvPr/>
        </p:nvSpPr>
        <p:spPr>
          <a:xfrm>
            <a:off x="971600" y="0"/>
            <a:ext cx="3585410" cy="40119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3" name="Content Placeholder 2"/>
          <p:cNvSpPr txBox="1">
            <a:spLocks/>
          </p:cNvSpPr>
          <p:nvPr/>
        </p:nvSpPr>
        <p:spPr>
          <a:xfrm>
            <a:off x="5508104" y="3849044"/>
            <a:ext cx="2664296" cy="720080"/>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a:solidFill>
                  <a:schemeClr val="tx1"/>
                </a:solidFill>
                <a:cs typeface="+mn-ea"/>
                <a:sym typeface="+mn-lt"/>
              </a:rPr>
              <a:t>Lorem ipsum dolor sit amet, consectetur adipiscing elit. Curabitur elementum posuere pretium. Quisque nibh dolor, </a:t>
            </a:r>
            <a:r>
              <a:rPr lang="en-US" sz="1000" dirty="0" err="1">
                <a:solidFill>
                  <a:schemeClr val="tx1"/>
                </a:solidFill>
                <a:cs typeface="+mn-ea"/>
                <a:sym typeface="+mn-lt"/>
              </a:rPr>
              <a:t>dignissim</a:t>
            </a:r>
            <a:r>
              <a:rPr lang="en-US" sz="1000" dirty="0">
                <a:solidFill>
                  <a:schemeClr val="tx1"/>
                </a:solidFill>
                <a:cs typeface="+mn-ea"/>
                <a:sym typeface="+mn-lt"/>
              </a:rPr>
              <a:t> </a:t>
            </a:r>
            <a:r>
              <a:rPr lang="en-US" sz="1000" dirty="0" smtClean="0">
                <a:solidFill>
                  <a:schemeClr val="tx1"/>
                </a:solidFill>
                <a:cs typeface="+mn-ea"/>
                <a:sym typeface="+mn-lt"/>
              </a:rPr>
              <a:t>ac</a:t>
            </a:r>
            <a:endParaRPr lang="en-US" sz="1000" dirty="0">
              <a:solidFill>
                <a:schemeClr val="tx1"/>
              </a:solidFill>
              <a:cs typeface="+mn-ea"/>
              <a:sym typeface="+mn-lt"/>
            </a:endParaRPr>
          </a:p>
        </p:txBody>
      </p:sp>
      <p:grpSp>
        <p:nvGrpSpPr>
          <p:cNvPr id="14" name="组合 13"/>
          <p:cNvGrpSpPr/>
          <p:nvPr/>
        </p:nvGrpSpPr>
        <p:grpSpPr>
          <a:xfrm>
            <a:off x="5184989" y="1657194"/>
            <a:ext cx="3101574" cy="537183"/>
            <a:chOff x="2627776" y="375286"/>
            <a:chExt cx="3101574" cy="537183"/>
          </a:xfrm>
        </p:grpSpPr>
        <p:sp>
          <p:nvSpPr>
            <p:cNvPr id="15" name="矩形 14"/>
            <p:cNvSpPr/>
            <p:nvPr/>
          </p:nvSpPr>
          <p:spPr>
            <a:xfrm>
              <a:off x="2980746" y="441675"/>
              <a:ext cx="2748604" cy="4044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grpSp>
        <p:nvGrpSpPr>
          <p:cNvPr id="10" name="组合 9"/>
          <p:cNvGrpSpPr/>
          <p:nvPr/>
        </p:nvGrpSpPr>
        <p:grpSpPr>
          <a:xfrm>
            <a:off x="7224918" y="2799952"/>
            <a:ext cx="365522" cy="366713"/>
            <a:chOff x="7584855" y="2174196"/>
            <a:chExt cx="487363" cy="488950"/>
          </a:xfrm>
        </p:grpSpPr>
        <p:sp>
          <p:nvSpPr>
            <p:cNvPr id="11" name="Oval 12"/>
            <p:cNvSpPr/>
            <p:nvPr/>
          </p:nvSpPr>
          <p:spPr>
            <a:xfrm>
              <a:off x="7584855" y="2174196"/>
              <a:ext cx="487363" cy="488950"/>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2">
                    <a:lumMod val="50000"/>
                  </a:schemeClr>
                </a:solidFill>
                <a:cs typeface="+mn-ea"/>
                <a:sym typeface="+mn-lt"/>
              </a:endParaRPr>
            </a:p>
          </p:txBody>
        </p:sp>
        <p:grpSp>
          <p:nvGrpSpPr>
            <p:cNvPr id="12" name="Group 39"/>
            <p:cNvGrpSpPr/>
            <p:nvPr/>
          </p:nvGrpSpPr>
          <p:grpSpPr>
            <a:xfrm>
              <a:off x="7715042" y="2282139"/>
              <a:ext cx="249290" cy="240792"/>
              <a:chOff x="5099140" y="1309474"/>
              <a:chExt cx="439257" cy="424283"/>
            </a:xfrm>
            <a:solidFill>
              <a:schemeClr val="bg2"/>
            </a:solidFill>
          </p:grpSpPr>
          <p:sp>
            <p:nvSpPr>
              <p:cNvPr id="17"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18"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19"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0"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1"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2"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3"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4"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5"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6"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7"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28"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50000"/>
                    </a:schemeClr>
                  </a:solidFill>
                  <a:cs typeface="+mn-ea"/>
                  <a:sym typeface="+mn-lt"/>
                </a:endParaRPr>
              </a:p>
            </p:txBody>
          </p:sp>
          <p:sp>
            <p:nvSpPr>
              <p:cNvPr id="29"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31"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grpSp>
      </p:grpSp>
      <p:grpSp>
        <p:nvGrpSpPr>
          <p:cNvPr id="2" name="组合 1"/>
          <p:cNvGrpSpPr/>
          <p:nvPr/>
        </p:nvGrpSpPr>
        <p:grpSpPr>
          <a:xfrm>
            <a:off x="6013792" y="2799952"/>
            <a:ext cx="365522" cy="366713"/>
            <a:chOff x="6013792" y="2799952"/>
            <a:chExt cx="365522" cy="366713"/>
          </a:xfrm>
        </p:grpSpPr>
        <p:sp>
          <p:nvSpPr>
            <p:cNvPr id="34" name="Oval 26"/>
            <p:cNvSpPr/>
            <p:nvPr/>
          </p:nvSpPr>
          <p:spPr>
            <a:xfrm>
              <a:off x="6013792" y="2799952"/>
              <a:ext cx="365522" cy="366713"/>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r"/>
              <a:endParaRPr lang="zh-CN" altLang="zh-CN" sz="6600">
                <a:solidFill>
                  <a:schemeClr val="bg2">
                    <a:lumMod val="50000"/>
                  </a:schemeClr>
                </a:solidFill>
                <a:cs typeface="+mn-ea"/>
                <a:sym typeface="+mn-lt"/>
              </a:endParaRPr>
            </a:p>
          </p:txBody>
        </p:sp>
        <p:grpSp>
          <p:nvGrpSpPr>
            <p:cNvPr id="35" name="Group 54"/>
            <p:cNvGrpSpPr/>
            <p:nvPr/>
          </p:nvGrpSpPr>
          <p:grpSpPr>
            <a:xfrm>
              <a:off x="6093362" y="2898557"/>
              <a:ext cx="206421" cy="187330"/>
              <a:chOff x="5159039" y="3837700"/>
              <a:chExt cx="431771" cy="391838"/>
            </a:xfrm>
            <a:solidFill>
              <a:schemeClr val="bg2"/>
            </a:solidFill>
          </p:grpSpPr>
          <p:sp>
            <p:nvSpPr>
              <p:cNvPr id="36" name="Rectangle 72"/>
              <p:cNvSpPr>
                <a:spLocks noChangeArrowheads="1"/>
              </p:cNvSpPr>
              <p:nvPr/>
            </p:nvSpPr>
            <p:spPr bwMode="auto">
              <a:xfrm>
                <a:off x="5256374" y="3837700"/>
                <a:ext cx="242092" cy="698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39" name="Freeform 73"/>
              <p:cNvSpPr>
                <a:spLocks noEditPoints="1"/>
              </p:cNvSpPr>
              <p:nvPr/>
            </p:nvSpPr>
            <p:spPr bwMode="auto">
              <a:xfrm>
                <a:off x="5159039" y="3930044"/>
                <a:ext cx="431771" cy="177201"/>
              </a:xfrm>
              <a:custGeom>
                <a:avLst/>
                <a:gdLst>
                  <a:gd name="T0" fmla="*/ 124 w 130"/>
                  <a:gd name="T1" fmla="*/ 0 h 53"/>
                  <a:gd name="T2" fmla="*/ 6 w 130"/>
                  <a:gd name="T3" fmla="*/ 0 h 53"/>
                  <a:gd name="T4" fmla="*/ 0 w 130"/>
                  <a:gd name="T5" fmla="*/ 7 h 53"/>
                  <a:gd name="T6" fmla="*/ 0 w 130"/>
                  <a:gd name="T7" fmla="*/ 53 h 53"/>
                  <a:gd name="T8" fmla="*/ 19 w 130"/>
                  <a:gd name="T9" fmla="*/ 53 h 53"/>
                  <a:gd name="T10" fmla="*/ 19 w 130"/>
                  <a:gd name="T11" fmla="*/ 25 h 53"/>
                  <a:gd name="T12" fmla="*/ 111 w 130"/>
                  <a:gd name="T13" fmla="*/ 25 h 53"/>
                  <a:gd name="T14" fmla="*/ 111 w 130"/>
                  <a:gd name="T15" fmla="*/ 53 h 53"/>
                  <a:gd name="T16" fmla="*/ 130 w 130"/>
                  <a:gd name="T17" fmla="*/ 53 h 53"/>
                  <a:gd name="T18" fmla="*/ 130 w 130"/>
                  <a:gd name="T19" fmla="*/ 7 h 53"/>
                  <a:gd name="T20" fmla="*/ 124 w 130"/>
                  <a:gd name="T21" fmla="*/ 0 h 53"/>
                  <a:gd name="T22" fmla="*/ 18 w 130"/>
                  <a:gd name="T23" fmla="*/ 16 h 53"/>
                  <a:gd name="T24" fmla="*/ 13 w 130"/>
                  <a:gd name="T25" fmla="*/ 11 h 53"/>
                  <a:gd name="T26" fmla="*/ 18 w 130"/>
                  <a:gd name="T27" fmla="*/ 6 h 53"/>
                  <a:gd name="T28" fmla="*/ 23 w 130"/>
                  <a:gd name="T29" fmla="*/ 11 h 53"/>
                  <a:gd name="T30" fmla="*/ 18 w 130"/>
                  <a:gd name="T31" fmla="*/ 16 h 53"/>
                  <a:gd name="T32" fmla="*/ 117 w 130"/>
                  <a:gd name="T33" fmla="*/ 13 h 53"/>
                  <a:gd name="T34" fmla="*/ 29 w 130"/>
                  <a:gd name="T35" fmla="*/ 13 h 53"/>
                  <a:gd name="T36" fmla="*/ 29 w 130"/>
                  <a:gd name="T37" fmla="*/ 7 h 53"/>
                  <a:gd name="T38" fmla="*/ 117 w 130"/>
                  <a:gd name="T39" fmla="*/ 7 h 53"/>
                  <a:gd name="T40" fmla="*/ 117 w 130"/>
                  <a:gd name="T41"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53">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50000"/>
                    </a:schemeClr>
                  </a:solidFill>
                  <a:cs typeface="+mn-ea"/>
                  <a:sym typeface="+mn-lt"/>
                </a:endParaRPr>
              </a:p>
            </p:txBody>
          </p:sp>
          <p:sp>
            <p:nvSpPr>
              <p:cNvPr id="40" name="Freeform 74"/>
              <p:cNvSpPr>
                <a:spLocks/>
              </p:cNvSpPr>
              <p:nvPr/>
            </p:nvSpPr>
            <p:spPr bwMode="auto">
              <a:xfrm>
                <a:off x="5248887" y="4039859"/>
                <a:ext cx="252075" cy="189679"/>
              </a:xfrm>
              <a:custGeom>
                <a:avLst/>
                <a:gdLst>
                  <a:gd name="T0" fmla="*/ 66 w 76"/>
                  <a:gd name="T1" fmla="*/ 49 h 57"/>
                  <a:gd name="T2" fmla="*/ 25 w 76"/>
                  <a:gd name="T3" fmla="*/ 49 h 57"/>
                  <a:gd name="T4" fmla="*/ 10 w 76"/>
                  <a:gd name="T5" fmla="*/ 49 h 57"/>
                  <a:gd name="T6" fmla="*/ 10 w 76"/>
                  <a:gd name="T7" fmla="*/ 0 h 57"/>
                  <a:gd name="T8" fmla="*/ 1 w 76"/>
                  <a:gd name="T9" fmla="*/ 0 h 57"/>
                  <a:gd name="T10" fmla="*/ 1 w 76"/>
                  <a:gd name="T11" fmla="*/ 50 h 57"/>
                  <a:gd name="T12" fmla="*/ 8 w 76"/>
                  <a:gd name="T13" fmla="*/ 57 h 57"/>
                  <a:gd name="T14" fmla="*/ 69 w 76"/>
                  <a:gd name="T15" fmla="*/ 57 h 57"/>
                  <a:gd name="T16" fmla="*/ 76 w 76"/>
                  <a:gd name="T17" fmla="*/ 48 h 57"/>
                  <a:gd name="T18" fmla="*/ 76 w 76"/>
                  <a:gd name="T19" fmla="*/ 0 h 57"/>
                  <a:gd name="T20" fmla="*/ 66 w 76"/>
                  <a:gd name="T21" fmla="*/ 0 h 57"/>
                  <a:gd name="T22" fmla="*/ 66 w 76"/>
                  <a:gd name="T23" fmla="*/ 4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50000"/>
                    </a:schemeClr>
                  </a:solidFill>
                  <a:cs typeface="+mn-ea"/>
                  <a:sym typeface="+mn-lt"/>
                </a:endParaRPr>
              </a:p>
            </p:txBody>
          </p:sp>
          <p:sp>
            <p:nvSpPr>
              <p:cNvPr id="41" name="Rectangle 75"/>
              <p:cNvSpPr>
                <a:spLocks noChangeArrowheads="1"/>
              </p:cNvSpPr>
              <p:nvPr/>
            </p:nvSpPr>
            <p:spPr bwMode="auto">
              <a:xfrm>
                <a:off x="5293811" y="4082286"/>
                <a:ext cx="157235"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sp>
            <p:nvSpPr>
              <p:cNvPr id="42" name="Rectangle 76"/>
              <p:cNvSpPr>
                <a:spLocks noChangeArrowheads="1"/>
              </p:cNvSpPr>
              <p:nvPr/>
            </p:nvSpPr>
            <p:spPr bwMode="auto">
              <a:xfrm>
                <a:off x="5298803" y="4142185"/>
                <a:ext cx="152243"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350">
                  <a:solidFill>
                    <a:schemeClr val="bg2">
                      <a:lumMod val="50000"/>
                    </a:schemeClr>
                  </a:solidFill>
                  <a:cs typeface="+mn-ea"/>
                  <a:sym typeface="+mn-lt"/>
                </a:endParaRPr>
              </a:p>
            </p:txBody>
          </p:sp>
        </p:grpSp>
      </p:grpSp>
      <p:grpSp>
        <p:nvGrpSpPr>
          <p:cNvPr id="43" name="组合 42"/>
          <p:cNvGrpSpPr/>
          <p:nvPr/>
        </p:nvGrpSpPr>
        <p:grpSpPr>
          <a:xfrm>
            <a:off x="6619355" y="2799952"/>
            <a:ext cx="365522" cy="366713"/>
            <a:chOff x="6205814" y="4400758"/>
            <a:chExt cx="487363" cy="488950"/>
          </a:xfrm>
        </p:grpSpPr>
        <p:sp>
          <p:nvSpPr>
            <p:cNvPr id="44" name="Oval 15"/>
            <p:cNvSpPr/>
            <p:nvPr/>
          </p:nvSpPr>
          <p:spPr>
            <a:xfrm>
              <a:off x="6205814" y="4400758"/>
              <a:ext cx="487363" cy="488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6600">
                <a:solidFill>
                  <a:schemeClr val="bg2">
                    <a:lumMod val="50000"/>
                  </a:schemeClr>
                </a:solidFill>
                <a:cs typeface="+mn-ea"/>
                <a:sym typeface="+mn-lt"/>
              </a:endParaRPr>
            </a:p>
          </p:txBody>
        </p:sp>
        <p:grpSp>
          <p:nvGrpSpPr>
            <p:cNvPr id="45" name="Group 66"/>
            <p:cNvGrpSpPr>
              <a:grpSpLocks noChangeAspect="1"/>
            </p:cNvGrpSpPr>
            <p:nvPr/>
          </p:nvGrpSpPr>
          <p:grpSpPr>
            <a:xfrm>
              <a:off x="6326813" y="4519820"/>
              <a:ext cx="253091" cy="288000"/>
              <a:chOff x="2927811" y="2108124"/>
              <a:chExt cx="361887" cy="411804"/>
            </a:xfrm>
            <a:solidFill>
              <a:schemeClr val="bg2"/>
            </a:solidFill>
          </p:grpSpPr>
          <p:sp>
            <p:nvSpPr>
              <p:cNvPr id="46"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50000"/>
                    </a:schemeClr>
                  </a:solidFill>
                  <a:cs typeface="+mn-ea"/>
                  <a:sym typeface="+mn-lt"/>
                </a:endParaRPr>
              </a:p>
            </p:txBody>
          </p:sp>
          <p:sp>
            <p:nvSpPr>
              <p:cNvPr id="47"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50000"/>
                    </a:schemeClr>
                  </a:solidFill>
                  <a:cs typeface="+mn-ea"/>
                  <a:sym typeface="+mn-lt"/>
                </a:endParaRPr>
              </a:p>
            </p:txBody>
          </p:sp>
          <p:sp>
            <p:nvSpPr>
              <p:cNvPr id="48"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50000"/>
                    </a:schemeClr>
                  </a:solidFill>
                  <a:cs typeface="+mn-ea"/>
                  <a:sym typeface="+mn-lt"/>
                </a:endParaRPr>
              </a:p>
            </p:txBody>
          </p:sp>
          <p:sp>
            <p:nvSpPr>
              <p:cNvPr id="49"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bg2">
                      <a:lumMod val="50000"/>
                    </a:schemeClr>
                  </a:solidFill>
                  <a:cs typeface="+mn-ea"/>
                  <a:sym typeface="+mn-lt"/>
                </a:endParaRPr>
              </a:p>
            </p:txBody>
          </p:sp>
        </p:grpSp>
      </p:grpSp>
      <p:cxnSp>
        <p:nvCxnSpPr>
          <p:cNvPr id="3" name="直接连接符 2"/>
          <p:cNvCxnSpPr/>
          <p:nvPr/>
        </p:nvCxnSpPr>
        <p:spPr>
          <a:xfrm>
            <a:off x="6013792" y="3507854"/>
            <a:ext cx="1576648" cy="0"/>
          </a:xfrm>
          <a:prstGeom prst="line">
            <a:avLst/>
          </a:prstGeom>
        </p:spPr>
        <p:style>
          <a:lnRef idx="1">
            <a:schemeClr val="accent1"/>
          </a:lnRef>
          <a:fillRef idx="0">
            <a:schemeClr val="accent1"/>
          </a:fillRef>
          <a:effectRef idx="0">
            <a:schemeClr val="accent1"/>
          </a:effectRef>
          <a:fontRef idx="minor">
            <a:schemeClr val="tx1"/>
          </a:fontRef>
        </p:style>
      </p:cxnSp>
      <p:sp>
        <p:nvSpPr>
          <p:cNvPr id="50" name="Rectangle 29"/>
          <p:cNvSpPr/>
          <p:nvPr/>
        </p:nvSpPr>
        <p:spPr>
          <a:xfrm>
            <a:off x="971600" y="4064475"/>
            <a:ext cx="3585410" cy="16345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6" name="图片占位符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0079" r="20079"/>
          <a:stretch>
            <a:fillRect/>
          </a:stretch>
        </p:blipFill>
        <p:spPr/>
      </p:pic>
    </p:spTree>
    <p:extLst>
      <p:ext uri="{BB962C8B-B14F-4D97-AF65-F5344CB8AC3E}">
        <p14:creationId xmlns:p14="http://schemas.microsoft.com/office/powerpoint/2010/main" val="2229232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6516216" y="987574"/>
            <a:ext cx="529316" cy="1224135"/>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Rectangle 29"/>
          <p:cNvSpPr/>
          <p:nvPr/>
        </p:nvSpPr>
        <p:spPr>
          <a:xfrm>
            <a:off x="1" y="0"/>
            <a:ext cx="455701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6" name="Title 13"/>
          <p:cNvSpPr txBox="1">
            <a:spLocks/>
          </p:cNvSpPr>
          <p:nvPr/>
        </p:nvSpPr>
        <p:spPr>
          <a:xfrm>
            <a:off x="5253511" y="2544138"/>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cxnSp>
        <p:nvCxnSpPr>
          <p:cNvPr id="50" name="直接连接符 49"/>
          <p:cNvCxnSpPr/>
          <p:nvPr/>
        </p:nvCxnSpPr>
        <p:spPr>
          <a:xfrm>
            <a:off x="5148064" y="3081321"/>
            <a:ext cx="33123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148064" y="2544138"/>
            <a:ext cx="3312368"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a:xfrm>
            <a:off x="5148064" y="3219822"/>
            <a:ext cx="3345807" cy="7976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a:solidFill>
                  <a:schemeClr val="tx1"/>
                </a:solidFill>
                <a:cs typeface="+mn-ea"/>
                <a:sym typeface="+mn-lt"/>
              </a:rPr>
              <a:t>Lorem ipsum dolor sit amet, consectetur adipiscing elit. Curabitur elementum posuere pretium. Quisque nibh dolor, dignissim ac dignissim ut, luctus ac urna. Aliquam aliquet non massa quis tincidunt. Mauris ullamcorper justo </a:t>
            </a:r>
            <a:r>
              <a:rPr lang="en-US" sz="1000" dirty="0" err="1">
                <a:solidFill>
                  <a:schemeClr val="tx1"/>
                </a:solidFill>
                <a:cs typeface="+mn-ea"/>
                <a:sym typeface="+mn-lt"/>
              </a:rPr>
              <a:t>tristique</a:t>
            </a:r>
            <a:r>
              <a:rPr lang="en-US" sz="1000" dirty="0">
                <a:solidFill>
                  <a:schemeClr val="tx1"/>
                </a:solidFill>
                <a:cs typeface="+mn-ea"/>
                <a:sym typeface="+mn-lt"/>
              </a:rPr>
              <a:t> </a:t>
            </a:r>
            <a:r>
              <a:rPr lang="en-US" sz="1000" dirty="0" smtClean="0">
                <a:solidFill>
                  <a:schemeClr val="tx1"/>
                </a:solidFill>
                <a:cs typeface="+mn-ea"/>
                <a:sym typeface="+mn-lt"/>
              </a:rPr>
              <a:t>dui</a:t>
            </a:r>
            <a:endParaRPr lang="en-US" sz="1000" dirty="0">
              <a:solidFill>
                <a:schemeClr val="tx1"/>
              </a:solidFill>
              <a:cs typeface="+mn-ea"/>
              <a:sym typeface="+mn-lt"/>
            </a:endParaRPr>
          </a:p>
        </p:txBody>
      </p:sp>
      <p:sp>
        <p:nvSpPr>
          <p:cNvPr id="55" name="矩形 54"/>
          <p:cNvSpPr/>
          <p:nvPr/>
        </p:nvSpPr>
        <p:spPr>
          <a:xfrm>
            <a:off x="5541545" y="1275605"/>
            <a:ext cx="2748604" cy="7920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Content Placeholder 2"/>
          <p:cNvSpPr txBox="1">
            <a:spLocks/>
          </p:cNvSpPr>
          <p:nvPr/>
        </p:nvSpPr>
        <p:spPr>
          <a:xfrm>
            <a:off x="6218939" y="1033666"/>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800" b="1" dirty="0" smtClean="0">
                <a:solidFill>
                  <a:schemeClr val="accent1">
                    <a:lumMod val="60000"/>
                    <a:lumOff val="40000"/>
                  </a:schemeClr>
                </a:solidFill>
                <a:latin typeface="Arial Narrow" panose="020B0606020202030204" pitchFamily="34" charset="0"/>
                <a:cs typeface="+mn-ea"/>
                <a:sym typeface="+mn-lt"/>
              </a:rPr>
              <a:t>96</a:t>
            </a:r>
            <a:endParaRPr lang="en-US" sz="4000" dirty="0">
              <a:solidFill>
                <a:schemeClr val="accent1">
                  <a:lumMod val="60000"/>
                  <a:lumOff val="40000"/>
                </a:schemeClr>
              </a:solidFill>
              <a:cs typeface="+mn-ea"/>
              <a:sym typeface="+mn-lt"/>
            </a:endParaRPr>
          </a:p>
        </p:txBody>
      </p:sp>
      <p:pic>
        <p:nvPicPr>
          <p:cNvPr id="5" name="图片占位符 4"/>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0341" r="20341"/>
          <a:stretch>
            <a:fillRect/>
          </a:stretch>
        </p:blipFill>
        <p:spPr/>
      </p:pic>
    </p:spTree>
    <p:extLst>
      <p:ext uri="{BB962C8B-B14F-4D97-AF65-F5344CB8AC3E}">
        <p14:creationId xmlns:p14="http://schemas.microsoft.com/office/powerpoint/2010/main" val="280494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584" b="10584"/>
          <a:stretch>
            <a:fillRect/>
          </a:stretch>
        </p:blipFill>
        <p:spPr/>
      </p:pic>
      <p:sp>
        <p:nvSpPr>
          <p:cNvPr id="19" name="矩形 18"/>
          <p:cNvSpPr/>
          <p:nvPr/>
        </p:nvSpPr>
        <p:spPr>
          <a:xfrm>
            <a:off x="5508104" y="0"/>
            <a:ext cx="2376264" cy="447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Content Placeholder 2"/>
          <p:cNvSpPr txBox="1">
            <a:spLocks/>
          </p:cNvSpPr>
          <p:nvPr/>
        </p:nvSpPr>
        <p:spPr>
          <a:xfrm>
            <a:off x="5704068" y="3723878"/>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78" name="直接连接符 77"/>
          <p:cNvCxnSpPr/>
          <p:nvPr/>
        </p:nvCxnSpPr>
        <p:spPr>
          <a:xfrm>
            <a:off x="5704068" y="2887080"/>
            <a:ext cx="193470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547664" y="1140007"/>
            <a:ext cx="6585457" cy="1862048"/>
          </a:xfrm>
          <a:prstGeom prst="rect">
            <a:avLst/>
          </a:prstGeom>
        </p:spPr>
        <p:txBody>
          <a:bodyPr wrap="none">
            <a:spAutoFit/>
          </a:bodyPr>
          <a:lstStyle/>
          <a:p>
            <a:r>
              <a:rPr lang="en-US" altLang="zh-CN" sz="11500" b="1" dirty="0" smtClean="0">
                <a:solidFill>
                  <a:schemeClr val="accent1"/>
                </a:solidFill>
                <a:latin typeface="+mn-ea"/>
                <a:cs typeface="+mn-ea"/>
                <a:sym typeface="+mn-lt"/>
              </a:rPr>
              <a:t>THNAKS</a:t>
            </a:r>
            <a:endParaRPr lang="zh-CN" altLang="en-US" dirty="0">
              <a:solidFill>
                <a:schemeClr val="accent1"/>
              </a:solidFill>
              <a:latin typeface="+mn-ea"/>
            </a:endParaRPr>
          </a:p>
        </p:txBody>
      </p:sp>
      <p:sp>
        <p:nvSpPr>
          <p:cNvPr id="18" name="Title 13"/>
          <p:cNvSpPr txBox="1">
            <a:spLocks/>
          </p:cNvSpPr>
          <p:nvPr/>
        </p:nvSpPr>
        <p:spPr>
          <a:xfrm>
            <a:off x="5838569" y="2948318"/>
            <a:ext cx="180020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ABOOBEE</a:t>
            </a:r>
            <a:endParaRPr lang="en-US" sz="2800" b="1" dirty="0">
              <a:solidFill>
                <a:schemeClr val="bg1"/>
              </a:solidFill>
              <a:latin typeface="+mn-lt"/>
              <a:ea typeface="+mn-ea"/>
              <a:cs typeface="+mn-ea"/>
              <a:sym typeface="+mn-lt"/>
            </a:endParaRPr>
          </a:p>
        </p:txBody>
      </p:sp>
      <p:sp>
        <p:nvSpPr>
          <p:cNvPr id="20" name="乘号 19"/>
          <p:cNvSpPr/>
          <p:nvPr/>
        </p:nvSpPr>
        <p:spPr>
          <a:xfrm>
            <a:off x="6372200" y="3452527"/>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乘号 25"/>
          <p:cNvSpPr/>
          <p:nvPr/>
        </p:nvSpPr>
        <p:spPr>
          <a:xfrm>
            <a:off x="6638382" y="3452527"/>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乘号 39"/>
          <p:cNvSpPr/>
          <p:nvPr/>
        </p:nvSpPr>
        <p:spPr>
          <a:xfrm>
            <a:off x="6904564" y="3452527"/>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半闭框 11"/>
          <p:cNvSpPr/>
          <p:nvPr/>
        </p:nvSpPr>
        <p:spPr>
          <a:xfrm>
            <a:off x="1259631" y="1087000"/>
            <a:ext cx="918443" cy="918443"/>
          </a:xfrm>
          <a:prstGeom prst="halfFram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526081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985" y="3242310"/>
            <a:ext cx="1513840" cy="337185"/>
          </a:xfrm>
          <a:prstGeom prst="rect">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5" name="文本框 14"/>
          <p:cNvSpPr txBox="1"/>
          <p:nvPr/>
        </p:nvSpPr>
        <p:spPr>
          <a:xfrm>
            <a:off x="451485" y="3242310"/>
            <a:ext cx="1330960" cy="337185"/>
          </a:xfrm>
          <a:prstGeom prst="rect">
            <a:avLst/>
          </a:prstGeom>
          <a:noFill/>
        </p:spPr>
        <p:txBody>
          <a:bodyPr wrap="square" rtlCol="0">
            <a:spAutoFit/>
          </a:bodyPr>
          <a:lstStyle/>
          <a:p>
            <a:r>
              <a:rPr lang="zh-CN" altLang="en-US" sz="1600" b="1">
                <a:solidFill>
                  <a:schemeClr val="bg2"/>
                </a:solidFill>
                <a:effectLst>
                  <a:outerShdw blurRad="38100" dist="25400" dir="5400000" algn="ctr" rotWithShape="0">
                    <a:srgbClr val="6E747A">
                      <a:alpha val="43000"/>
                    </a:srgbClr>
                  </a:outerShdw>
                </a:effectLst>
              </a:rPr>
              <a:t>下载地址</a:t>
            </a:r>
            <a:r>
              <a:rPr lang="en-US" altLang="zh-CN" sz="1600" b="1">
                <a:solidFill>
                  <a:schemeClr val="bg2"/>
                </a:solidFill>
                <a:effectLst>
                  <a:outerShdw blurRad="38100" dist="25400" dir="5400000" algn="ctr" rotWithShape="0">
                    <a:srgbClr val="6E747A">
                      <a:alpha val="43000"/>
                    </a:srgbClr>
                  </a:outerShdw>
                </a:effectLst>
              </a:rPr>
              <a:t>:</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5" y="-635"/>
            <a:ext cx="4053205" cy="2280285"/>
          </a:xfrm>
          <a:prstGeom prst="rect">
            <a:avLst/>
          </a:prstGeom>
        </p:spPr>
      </p:pic>
      <p:sp>
        <p:nvSpPr>
          <p:cNvPr id="7" name="文本框 6"/>
          <p:cNvSpPr txBox="1"/>
          <p:nvPr/>
        </p:nvSpPr>
        <p:spPr>
          <a:xfrm>
            <a:off x="5067300" y="3201670"/>
            <a:ext cx="2540000"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创意高级数据图表合集</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7300" y="-635"/>
            <a:ext cx="4097655" cy="2305685"/>
          </a:xfrm>
          <a:prstGeom prst="rect">
            <a:avLst/>
          </a:prstGeom>
        </p:spPr>
      </p:pic>
      <p:sp>
        <p:nvSpPr>
          <p:cNvPr id="12" name="文本框 11"/>
          <p:cNvSpPr txBox="1"/>
          <p:nvPr/>
        </p:nvSpPr>
        <p:spPr>
          <a:xfrm>
            <a:off x="5067300" y="3519170"/>
            <a:ext cx="2540000"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扁平风信息图合集</a:t>
            </a:r>
          </a:p>
        </p:txBody>
      </p:sp>
      <p:sp>
        <p:nvSpPr>
          <p:cNvPr id="5" name="文本框 4"/>
          <p:cNvSpPr txBox="1"/>
          <p:nvPr/>
        </p:nvSpPr>
        <p:spPr>
          <a:xfrm>
            <a:off x="3525520" y="1859915"/>
            <a:ext cx="2241550" cy="1137285"/>
          </a:xfrm>
          <a:prstGeom prst="rect">
            <a:avLst/>
          </a:prstGeom>
          <a:solidFill>
            <a:schemeClr val="bg1"/>
          </a:solidFill>
          <a:ln>
            <a:solidFill>
              <a:schemeClr val="bg1"/>
            </a:solidFill>
          </a:ln>
        </p:spPr>
        <p:txBody>
          <a:bodyPr wrap="square" rtlCol="0" anchor="t">
            <a:spAutoFit/>
          </a:bodyPr>
          <a:lstStyle/>
          <a:p>
            <a:pPr algn="dist"/>
            <a:r>
              <a:rPr lang="zh-CN" altLang="en-US" sz="2800" b="1">
                <a:solidFill>
                  <a:schemeClr val="bg2"/>
                </a:solidFill>
                <a:latin typeface="微软雅黑" panose="020B0503020204020204" charset="-122"/>
                <a:ea typeface="微软雅黑" panose="020B0503020204020204" charset="-122"/>
                <a:sym typeface="+mn-ea"/>
              </a:rPr>
              <a:t>作者唯一的</a:t>
            </a:r>
          </a:p>
          <a:p>
            <a:pPr algn="dist"/>
            <a:r>
              <a:rPr lang="en-US" altLang="zh-CN" sz="4000" b="1">
                <a:solidFill>
                  <a:srgbClr val="FF0000"/>
                </a:solidFill>
                <a:latin typeface="Impact" panose="020B0806030902050204" charset="0"/>
                <a:sym typeface="+mn-ea"/>
              </a:rPr>
              <a:t>5</a:t>
            </a:r>
            <a:r>
              <a:rPr lang="zh-CN" altLang="en-US" sz="2800">
                <a:solidFill>
                  <a:schemeClr val="bg2"/>
                </a:solidFill>
                <a:latin typeface="微软雅黑" panose="020B0503020204020204" charset="-122"/>
                <a:ea typeface="微软雅黑" panose="020B0503020204020204" charset="-122"/>
                <a:sym typeface="+mn-ea"/>
              </a:rPr>
              <a:t>套付费模板</a:t>
            </a:r>
          </a:p>
        </p:txBody>
      </p:sp>
      <p:sp>
        <p:nvSpPr>
          <p:cNvPr id="17" name="文本框 16"/>
          <p:cNvSpPr txBox="1"/>
          <p:nvPr/>
        </p:nvSpPr>
        <p:spPr>
          <a:xfrm>
            <a:off x="1782445" y="3538220"/>
            <a:ext cx="3284855" cy="299085"/>
          </a:xfrm>
          <a:prstGeom prst="rect">
            <a:avLst/>
          </a:prstGeom>
          <a:noFill/>
        </p:spPr>
        <p:txBody>
          <a:bodyPr wrap="none" rtlCol="0" anchor="t">
            <a:spAutoFit/>
          </a:bodyPr>
          <a:lstStyle/>
          <a:p>
            <a:pPr algn="l"/>
            <a:r>
              <a:rPr lang="zh-CN" altLang="en-US">
                <a:sym typeface="+mn-ea"/>
              </a:rPr>
              <a:t>http://www.yanj.cn/goods-91817.html</a:t>
            </a:r>
            <a:endParaRPr lang="zh-CN" altLang="en-US"/>
          </a:p>
        </p:txBody>
      </p:sp>
      <p:sp>
        <p:nvSpPr>
          <p:cNvPr id="18" name="文本框 17"/>
          <p:cNvSpPr txBox="1"/>
          <p:nvPr/>
        </p:nvSpPr>
        <p:spPr>
          <a:xfrm>
            <a:off x="1782445" y="3220720"/>
            <a:ext cx="3284855" cy="299085"/>
          </a:xfrm>
          <a:prstGeom prst="rect">
            <a:avLst/>
          </a:prstGeom>
          <a:noFill/>
        </p:spPr>
        <p:txBody>
          <a:bodyPr wrap="none" rtlCol="0" anchor="t">
            <a:spAutoFit/>
          </a:bodyPr>
          <a:lstStyle/>
          <a:p>
            <a:pPr algn="l"/>
            <a:r>
              <a:rPr lang="zh-CN" altLang="en-US">
                <a:sym typeface="+mn-ea"/>
              </a:rPr>
              <a:t>http://www.yanj.cn/goods-91814.html</a:t>
            </a:r>
            <a:endParaRPr lang="zh-CN" altLang="en-US"/>
          </a:p>
        </p:txBody>
      </p:sp>
      <p:sp>
        <p:nvSpPr>
          <p:cNvPr id="19" name="文本框 18"/>
          <p:cNvSpPr txBox="1"/>
          <p:nvPr/>
        </p:nvSpPr>
        <p:spPr>
          <a:xfrm>
            <a:off x="1782445" y="3855720"/>
            <a:ext cx="3284855" cy="299085"/>
          </a:xfrm>
          <a:prstGeom prst="rect">
            <a:avLst/>
          </a:prstGeom>
          <a:noFill/>
        </p:spPr>
        <p:txBody>
          <a:bodyPr wrap="none" rtlCol="0" anchor="t">
            <a:spAutoFit/>
          </a:bodyPr>
          <a:lstStyle/>
          <a:p>
            <a:pPr algn="l"/>
            <a:r>
              <a:rPr lang="zh-CN" altLang="en-US">
                <a:sym typeface="+mn-ea"/>
              </a:rPr>
              <a:t>http://www.yanj.cn/goods-91827.html</a:t>
            </a:r>
            <a:endParaRPr lang="zh-CN" altLang="en-US"/>
          </a:p>
        </p:txBody>
      </p:sp>
      <p:sp>
        <p:nvSpPr>
          <p:cNvPr id="20" name="文本框 19"/>
          <p:cNvSpPr txBox="1"/>
          <p:nvPr/>
        </p:nvSpPr>
        <p:spPr>
          <a:xfrm>
            <a:off x="5067300" y="3836670"/>
            <a:ext cx="3420745"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超全演示逻辑模板PPT图表素材合集</a:t>
            </a:r>
          </a:p>
        </p:txBody>
      </p:sp>
      <p:sp>
        <p:nvSpPr>
          <p:cNvPr id="21" name="文本框 20"/>
          <p:cNvSpPr txBox="1"/>
          <p:nvPr/>
        </p:nvSpPr>
        <p:spPr>
          <a:xfrm>
            <a:off x="5067300" y="4154170"/>
            <a:ext cx="3420745"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商务演示PPT图表素材全集</a:t>
            </a:r>
          </a:p>
        </p:txBody>
      </p:sp>
      <p:sp>
        <p:nvSpPr>
          <p:cNvPr id="22" name="文本框 21"/>
          <p:cNvSpPr txBox="1"/>
          <p:nvPr/>
        </p:nvSpPr>
        <p:spPr>
          <a:xfrm>
            <a:off x="1782445" y="4173220"/>
            <a:ext cx="3284855" cy="299085"/>
          </a:xfrm>
          <a:prstGeom prst="rect">
            <a:avLst/>
          </a:prstGeom>
          <a:noFill/>
        </p:spPr>
        <p:txBody>
          <a:bodyPr wrap="none" rtlCol="0" anchor="t">
            <a:spAutoFit/>
          </a:bodyPr>
          <a:lstStyle/>
          <a:p>
            <a:pPr algn="l"/>
            <a:r>
              <a:rPr lang="zh-CN" altLang="en-US">
                <a:sym typeface="+mn-ea"/>
              </a:rPr>
              <a:t>http://www.yanj.cn/goods-91835.html</a:t>
            </a:r>
            <a:endParaRPr lang="zh-CN" altLang="en-US"/>
          </a:p>
        </p:txBody>
      </p:sp>
      <p:sp>
        <p:nvSpPr>
          <p:cNvPr id="23" name="文本框 22"/>
          <p:cNvSpPr txBox="1"/>
          <p:nvPr/>
        </p:nvSpPr>
        <p:spPr>
          <a:xfrm>
            <a:off x="5067300" y="4471670"/>
            <a:ext cx="3420745" cy="337185"/>
          </a:xfrm>
          <a:prstGeom prst="rect">
            <a:avLst/>
          </a:prstGeom>
          <a:noFill/>
        </p:spPr>
        <p:txBody>
          <a:bodyPr wrap="square" rtlCol="0" anchor="t">
            <a:spAutoFit/>
          </a:bodyPr>
          <a:lstStyle/>
          <a:p>
            <a:pPr algn="l"/>
            <a:r>
              <a:rPr lang="zh-CN" altLang="en-US" sz="1600" b="1">
                <a:latin typeface="宋体" panose="02010600030101010101" pitchFamily="2" charset="-122"/>
                <a:ea typeface="宋体" panose="02010600030101010101" pitchFamily="2" charset="-122"/>
              </a:rPr>
              <a:t>杂志级PPT图文排版版式全集</a:t>
            </a:r>
          </a:p>
        </p:txBody>
      </p:sp>
      <p:sp>
        <p:nvSpPr>
          <p:cNvPr id="24" name="文本框 23"/>
          <p:cNvSpPr txBox="1"/>
          <p:nvPr/>
        </p:nvSpPr>
        <p:spPr>
          <a:xfrm>
            <a:off x="1782445" y="4490720"/>
            <a:ext cx="3284855" cy="299085"/>
          </a:xfrm>
          <a:prstGeom prst="rect">
            <a:avLst/>
          </a:prstGeom>
          <a:noFill/>
        </p:spPr>
        <p:txBody>
          <a:bodyPr wrap="none" rtlCol="0" anchor="t">
            <a:spAutoFit/>
          </a:bodyPr>
          <a:lstStyle/>
          <a:p>
            <a:pPr algn="l"/>
            <a:r>
              <a:rPr lang="zh-CN" altLang="en-US">
                <a:sym typeface="+mn-ea"/>
              </a:rPr>
              <a:t>http://www.yanj.cn/goods-77519.html</a:t>
            </a:r>
            <a:endParaRPr lang="zh-CN" altLang="en-US"/>
          </a:p>
        </p:txBody>
      </p:sp>
      <p:sp>
        <p:nvSpPr>
          <p:cNvPr id="2" name="矩形 1"/>
          <p:cNvSpPr/>
          <p:nvPr/>
        </p:nvSpPr>
        <p:spPr>
          <a:xfrm>
            <a:off x="-6350" y="5016500"/>
            <a:ext cx="9171305" cy="133350"/>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24858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9712" y="2571750"/>
            <a:ext cx="4914230" cy="1754326"/>
          </a:xfrm>
          <a:prstGeom prst="rect">
            <a:avLst/>
          </a:prstGeom>
          <a:noFill/>
        </p:spPr>
        <p:txBody>
          <a:bodyPr wrap="none" rtlCol="0">
            <a:spAutoFit/>
          </a:bodyPr>
          <a:lstStyle/>
          <a:p>
            <a:r>
              <a:rPr lang="zh-CN" altLang="zh-CN" dirty="0"/>
              <a:t>大目演示</a:t>
            </a:r>
            <a:r>
              <a:rPr lang="en-US" altLang="zh-CN" dirty="0"/>
              <a:t>  </a:t>
            </a:r>
            <a:r>
              <a:rPr lang="en-US" altLang="zh-CN" dirty="0" err="1"/>
              <a:t>Aboobee</a:t>
            </a:r>
            <a:endParaRPr lang="zh-CN" altLang="zh-CN" dirty="0"/>
          </a:p>
          <a:p>
            <a:r>
              <a:rPr lang="en-US" altLang="zh-CN" dirty="0"/>
              <a:t>http://aboobee.yanj.cn/ </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zh-CN" dirty="0"/>
          </a:p>
        </p:txBody>
      </p:sp>
    </p:spTree>
    <p:extLst>
      <p:ext uri="{BB962C8B-B14F-4D97-AF65-F5344CB8AC3E}">
        <p14:creationId xmlns:p14="http://schemas.microsoft.com/office/powerpoint/2010/main" val="3966459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9" name="矩形 18"/>
          <p:cNvSpPr/>
          <p:nvPr/>
        </p:nvSpPr>
        <p:spPr>
          <a:xfrm>
            <a:off x="1619672" y="0"/>
            <a:ext cx="2376264" cy="42288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Content Placeholder 2"/>
          <p:cNvSpPr txBox="1">
            <a:spLocks/>
          </p:cNvSpPr>
          <p:nvPr/>
        </p:nvSpPr>
        <p:spPr>
          <a:xfrm>
            <a:off x="1815636" y="3330024"/>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78" name="直接连接符 77"/>
          <p:cNvCxnSpPr/>
          <p:nvPr/>
        </p:nvCxnSpPr>
        <p:spPr>
          <a:xfrm>
            <a:off x="2061913" y="2493226"/>
            <a:ext cx="157664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2229825" y="835673"/>
            <a:ext cx="1083951"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1</a:t>
            </a:r>
            <a:endParaRPr lang="zh-CN" altLang="en-US" dirty="0">
              <a:latin typeface="Britannic Bold" panose="020B0903060703020204" pitchFamily="34" charset="0"/>
            </a:endParaRPr>
          </a:p>
        </p:txBody>
      </p:sp>
      <p:sp>
        <p:nvSpPr>
          <p:cNvPr id="18" name="Title 13"/>
          <p:cNvSpPr txBox="1">
            <a:spLocks/>
          </p:cNvSpPr>
          <p:nvPr/>
        </p:nvSpPr>
        <p:spPr>
          <a:xfrm>
            <a:off x="1950137" y="2554464"/>
            <a:ext cx="180020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HERE</a:t>
            </a:r>
            <a:endParaRPr lang="en-US" sz="2800" b="1" dirty="0">
              <a:solidFill>
                <a:schemeClr val="bg1"/>
              </a:solidFill>
              <a:latin typeface="+mn-lt"/>
              <a:ea typeface="+mn-ea"/>
              <a:cs typeface="+mn-ea"/>
              <a:sym typeface="+mn-lt"/>
            </a:endParaRPr>
          </a:p>
        </p:txBody>
      </p:sp>
      <p:sp>
        <p:nvSpPr>
          <p:cNvPr id="20" name="乘号 19"/>
          <p:cNvSpPr/>
          <p:nvPr/>
        </p:nvSpPr>
        <p:spPr>
          <a:xfrm>
            <a:off x="2483768"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乘号 25"/>
          <p:cNvSpPr/>
          <p:nvPr/>
        </p:nvSpPr>
        <p:spPr>
          <a:xfrm>
            <a:off x="2749950"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乘号 39"/>
          <p:cNvSpPr/>
          <p:nvPr/>
        </p:nvSpPr>
        <p:spPr>
          <a:xfrm>
            <a:off x="3016132" y="3058673"/>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739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Oval 75"/>
          <p:cNvSpPr/>
          <p:nvPr/>
        </p:nvSpPr>
        <p:spPr>
          <a:xfrm>
            <a:off x="4017143" y="4298646"/>
            <a:ext cx="2012542" cy="4381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cs typeface="+mn-ea"/>
              <a:sym typeface="+mn-lt"/>
            </a:endParaRPr>
          </a:p>
        </p:txBody>
      </p:sp>
      <p:grpSp>
        <p:nvGrpSpPr>
          <p:cNvPr id="4" name="组合 3"/>
          <p:cNvGrpSpPr/>
          <p:nvPr/>
        </p:nvGrpSpPr>
        <p:grpSpPr>
          <a:xfrm>
            <a:off x="2941893" y="357181"/>
            <a:ext cx="3087792" cy="961963"/>
            <a:chOff x="2627776" y="169626"/>
            <a:chExt cx="3087792" cy="961963"/>
          </a:xfrm>
        </p:grpSpPr>
        <p:sp>
          <p:nvSpPr>
            <p:cNvPr id="2" name="矩形 1"/>
            <p:cNvSpPr/>
            <p:nvPr/>
          </p:nvSpPr>
          <p:spPr>
            <a:xfrm>
              <a:off x="3988383" y="169626"/>
              <a:ext cx="449760" cy="961963"/>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966964" y="390108"/>
              <a:ext cx="2748604" cy="6283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462" name="Content Placeholder 2"/>
          <p:cNvSpPr txBox="1">
            <a:spLocks/>
          </p:cNvSpPr>
          <p:nvPr/>
        </p:nvSpPr>
        <p:spPr>
          <a:xfrm>
            <a:off x="1791962" y="3184788"/>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grpSp>
        <p:nvGrpSpPr>
          <p:cNvPr id="72" name="组合 71"/>
          <p:cNvGrpSpPr/>
          <p:nvPr/>
        </p:nvGrpSpPr>
        <p:grpSpPr>
          <a:xfrm>
            <a:off x="5470633" y="1693011"/>
            <a:ext cx="1221993" cy="1224136"/>
            <a:chOff x="4327815" y="1471313"/>
            <a:chExt cx="480794" cy="481637"/>
          </a:xfrm>
        </p:grpSpPr>
        <p:sp>
          <p:nvSpPr>
            <p:cNvPr id="73" name="Oval 75"/>
            <p:cNvSpPr/>
            <p:nvPr/>
          </p:nvSpPr>
          <p:spPr>
            <a:xfrm>
              <a:off x="4327815" y="1471313"/>
              <a:ext cx="480794" cy="4816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cs typeface="+mn-ea"/>
                <a:sym typeface="+mn-lt"/>
              </a:endParaRPr>
            </a:p>
          </p:txBody>
        </p:sp>
        <p:grpSp>
          <p:nvGrpSpPr>
            <p:cNvPr id="74" name="Group 61"/>
            <p:cNvGrpSpPr/>
            <p:nvPr/>
          </p:nvGrpSpPr>
          <p:grpSpPr>
            <a:xfrm>
              <a:off x="4438142" y="1601699"/>
              <a:ext cx="255719" cy="233164"/>
              <a:chOff x="4217988" y="2263775"/>
              <a:chExt cx="3017837" cy="2497138"/>
            </a:xfrm>
            <a:solidFill>
              <a:schemeClr val="bg2"/>
            </a:solidFill>
          </p:grpSpPr>
          <p:sp>
            <p:nvSpPr>
              <p:cNvPr id="75"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76"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sp>
            <p:nvSpPr>
              <p:cNvPr id="77"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lgn="ctr"/>
                <a:endParaRPr lang="en-US" sz="1350" dirty="0">
                  <a:cs typeface="+mn-ea"/>
                  <a:sym typeface="+mn-lt"/>
                </a:endParaRPr>
              </a:p>
            </p:txBody>
          </p:sp>
        </p:grpSp>
      </p:grpSp>
      <p:cxnSp>
        <p:nvCxnSpPr>
          <p:cNvPr id="78" name="直接连接符 77"/>
          <p:cNvCxnSpPr/>
          <p:nvPr/>
        </p:nvCxnSpPr>
        <p:spPr>
          <a:xfrm>
            <a:off x="2018821" y="3681876"/>
            <a:ext cx="1683855" cy="0"/>
          </a:xfrm>
          <a:prstGeom prst="line">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4136441" y="4297524"/>
            <a:ext cx="2040942" cy="51296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2"/>
                </a:solidFill>
                <a:cs typeface="+mn-ea"/>
                <a:sym typeface="+mn-lt"/>
              </a:rPr>
              <a:t>Lorem ipsum dolor </a:t>
            </a:r>
            <a:r>
              <a:rPr lang="en-US" sz="1200" dirty="0" err="1" smtClean="0">
                <a:solidFill>
                  <a:schemeClr val="bg2"/>
                </a:solidFill>
                <a:cs typeface="+mn-ea"/>
                <a:sym typeface="+mn-lt"/>
              </a:rPr>
              <a:t>amet</a:t>
            </a:r>
            <a:r>
              <a:rPr lang="en-US" sz="1200" dirty="0">
                <a:solidFill>
                  <a:schemeClr val="bg2"/>
                </a:solidFill>
                <a:cs typeface="+mn-ea"/>
                <a:sym typeface="+mn-lt"/>
              </a:rPr>
              <a:t>, </a:t>
            </a:r>
            <a:r>
              <a:rPr lang="en-US" sz="1200" dirty="0" err="1" smtClean="0">
                <a:solidFill>
                  <a:schemeClr val="bg2"/>
                </a:solidFill>
                <a:cs typeface="+mn-ea"/>
                <a:sym typeface="+mn-lt"/>
              </a:rPr>
              <a:t>adipiscing</a:t>
            </a:r>
            <a:r>
              <a:rPr lang="en-US" sz="1200" dirty="0" smtClean="0">
                <a:solidFill>
                  <a:schemeClr val="bg2"/>
                </a:solidFill>
                <a:cs typeface="+mn-ea"/>
                <a:sym typeface="+mn-lt"/>
              </a:rPr>
              <a:t> </a:t>
            </a:r>
            <a:r>
              <a:rPr lang="en-US" sz="1200" dirty="0">
                <a:solidFill>
                  <a:schemeClr val="bg2"/>
                </a:solidFill>
                <a:cs typeface="+mn-ea"/>
                <a:sym typeface="+mn-lt"/>
              </a:rPr>
              <a:t>elit. </a:t>
            </a:r>
            <a:r>
              <a:rPr lang="en-US" sz="1200" dirty="0" err="1" smtClean="0">
                <a:solidFill>
                  <a:schemeClr val="bg2"/>
                </a:solidFill>
                <a:cs typeface="+mn-ea"/>
                <a:sym typeface="+mn-lt"/>
              </a:rPr>
              <a:t>Curabitur</a:t>
            </a:r>
            <a:endParaRPr lang="en-US" sz="1200" dirty="0">
              <a:solidFill>
                <a:schemeClr val="bg2"/>
              </a:solidFill>
              <a:cs typeface="+mn-ea"/>
              <a:sym typeface="+mn-lt"/>
            </a:endParaRPr>
          </a:p>
        </p:txBody>
      </p:sp>
      <p:sp>
        <p:nvSpPr>
          <p:cNvPr id="86" name="Content Placeholder 2"/>
          <p:cNvSpPr txBox="1">
            <a:spLocks/>
          </p:cNvSpPr>
          <p:nvPr/>
        </p:nvSpPr>
        <p:spPr>
          <a:xfrm>
            <a:off x="5100427" y="3184788"/>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87" name="直接连接符 86"/>
          <p:cNvCxnSpPr/>
          <p:nvPr/>
        </p:nvCxnSpPr>
        <p:spPr>
          <a:xfrm>
            <a:off x="5327286" y="3681876"/>
            <a:ext cx="1685260" cy="0"/>
          </a:xfrm>
          <a:prstGeom prst="line">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269899" y="4333078"/>
            <a:ext cx="651140" cy="369332"/>
          </a:xfrm>
          <a:prstGeom prst="rect">
            <a:avLst/>
          </a:prstGeom>
        </p:spPr>
        <p:txBody>
          <a:bodyPr wrap="none">
            <a:spAutoFit/>
          </a:bodyPr>
          <a:lstStyle/>
          <a:p>
            <a:r>
              <a:rPr lang="en-US" altLang="zh-CN" b="1" dirty="0">
                <a:solidFill>
                  <a:schemeClr val="bg1"/>
                </a:solidFill>
                <a:cs typeface="+mn-ea"/>
                <a:sym typeface="+mn-lt"/>
              </a:rPr>
              <a:t>TEXT</a:t>
            </a:r>
            <a:endParaRPr lang="zh-CN" altLang="en-US" dirty="0"/>
          </a:p>
        </p:txBody>
      </p:sp>
      <p:sp>
        <p:nvSpPr>
          <p:cNvPr id="25" name="矩形 24"/>
          <p:cNvSpPr/>
          <p:nvPr/>
        </p:nvSpPr>
        <p:spPr>
          <a:xfrm>
            <a:off x="2335082" y="1494227"/>
            <a:ext cx="982961"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A</a:t>
            </a:r>
            <a:endParaRPr lang="zh-CN" altLang="en-US" dirty="0">
              <a:latin typeface="Britannic Bold" panose="020B0903060703020204" pitchFamily="34" charset="0"/>
            </a:endParaRPr>
          </a:p>
        </p:txBody>
      </p:sp>
      <p:sp>
        <p:nvSpPr>
          <p:cNvPr id="5" name="矩形 4"/>
          <p:cNvSpPr/>
          <p:nvPr/>
        </p:nvSpPr>
        <p:spPr>
          <a:xfrm>
            <a:off x="3269899" y="4297524"/>
            <a:ext cx="651139" cy="439318"/>
          </a:xfrm>
          <a:prstGeom prst="rect">
            <a:avLst/>
          </a:pr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618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71600" y="1220802"/>
            <a:ext cx="7200800" cy="2287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Chart 42"/>
          <p:cNvGraphicFramePr/>
          <p:nvPr>
            <p:extLst>
              <p:ext uri="{D42A27DB-BD31-4B8C-83A1-F6EECF244321}">
                <p14:modId xmlns:p14="http://schemas.microsoft.com/office/powerpoint/2010/main" val="839318309"/>
              </p:ext>
            </p:extLst>
          </p:nvPr>
        </p:nvGraphicFramePr>
        <p:xfrm>
          <a:off x="3112320" y="1556258"/>
          <a:ext cx="2827832" cy="1885220"/>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2941893" y="357181"/>
            <a:ext cx="3087792" cy="1075379"/>
            <a:chOff x="2627776" y="169626"/>
            <a:chExt cx="3087792" cy="1075379"/>
          </a:xfrm>
        </p:grpSpPr>
        <p:sp>
          <p:nvSpPr>
            <p:cNvPr id="2" name="矩形 1"/>
            <p:cNvSpPr/>
            <p:nvPr/>
          </p:nvSpPr>
          <p:spPr>
            <a:xfrm>
              <a:off x="3988383" y="169626"/>
              <a:ext cx="449760" cy="1075379"/>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966964" y="390108"/>
              <a:ext cx="2748604" cy="6283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462" name="Content Placeholder 2"/>
          <p:cNvSpPr txBox="1">
            <a:spLocks/>
          </p:cNvSpPr>
          <p:nvPr/>
        </p:nvSpPr>
        <p:spPr>
          <a:xfrm>
            <a:off x="1146148" y="3795886"/>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78" name="直接连接符 77"/>
          <p:cNvCxnSpPr/>
          <p:nvPr/>
        </p:nvCxnSpPr>
        <p:spPr>
          <a:xfrm>
            <a:off x="1373007" y="4292974"/>
            <a:ext cx="1576648" cy="0"/>
          </a:xfrm>
          <a:prstGeom prst="line">
            <a:avLst/>
          </a:prstGeom>
        </p:spPr>
        <p:style>
          <a:lnRef idx="1">
            <a:schemeClr val="accent1"/>
          </a:lnRef>
          <a:fillRef idx="0">
            <a:schemeClr val="accent1"/>
          </a:fillRef>
          <a:effectRef idx="0">
            <a:schemeClr val="accent1"/>
          </a:effectRef>
          <a:fontRef idx="minor">
            <a:schemeClr val="tx1"/>
          </a:fontRef>
        </p:style>
      </p:cxnSp>
      <p:sp>
        <p:nvSpPr>
          <p:cNvPr id="86" name="Content Placeholder 2"/>
          <p:cNvSpPr txBox="1">
            <a:spLocks/>
          </p:cNvSpPr>
          <p:nvPr/>
        </p:nvSpPr>
        <p:spPr>
          <a:xfrm>
            <a:off x="3642021" y="3795886"/>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87" name="直接连接符 86"/>
          <p:cNvCxnSpPr/>
          <p:nvPr/>
        </p:nvCxnSpPr>
        <p:spPr>
          <a:xfrm>
            <a:off x="3868880" y="4292974"/>
            <a:ext cx="1576648"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 name="Chart 42"/>
          <p:cNvGraphicFramePr/>
          <p:nvPr>
            <p:extLst>
              <p:ext uri="{D42A27DB-BD31-4B8C-83A1-F6EECF244321}">
                <p14:modId xmlns:p14="http://schemas.microsoft.com/office/powerpoint/2010/main" val="711950020"/>
              </p:ext>
            </p:extLst>
          </p:nvPr>
        </p:nvGraphicFramePr>
        <p:xfrm>
          <a:off x="827584" y="1563638"/>
          <a:ext cx="2827832" cy="18852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Chart 42"/>
          <p:cNvGraphicFramePr/>
          <p:nvPr>
            <p:extLst>
              <p:ext uri="{D42A27DB-BD31-4B8C-83A1-F6EECF244321}">
                <p14:modId xmlns:p14="http://schemas.microsoft.com/office/powerpoint/2010/main" val="2155483827"/>
              </p:ext>
            </p:extLst>
          </p:nvPr>
        </p:nvGraphicFramePr>
        <p:xfrm>
          <a:off x="5508104" y="1491630"/>
          <a:ext cx="2827832" cy="1885220"/>
        </p:xfrm>
        <a:graphic>
          <a:graphicData uri="http://schemas.openxmlformats.org/drawingml/2006/chart">
            <c:chart xmlns:c="http://schemas.openxmlformats.org/drawingml/2006/chart" xmlns:r="http://schemas.openxmlformats.org/officeDocument/2006/relationships" r:id="rId5"/>
          </a:graphicData>
        </a:graphic>
      </p:graphicFrame>
      <p:sp>
        <p:nvSpPr>
          <p:cNvPr id="24" name="Content Placeholder 2"/>
          <p:cNvSpPr txBox="1">
            <a:spLocks/>
          </p:cNvSpPr>
          <p:nvPr/>
        </p:nvSpPr>
        <p:spPr>
          <a:xfrm>
            <a:off x="5991497" y="3795886"/>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cxnSp>
        <p:nvCxnSpPr>
          <p:cNvPr id="26" name="直接连接符 25"/>
          <p:cNvCxnSpPr/>
          <p:nvPr/>
        </p:nvCxnSpPr>
        <p:spPr>
          <a:xfrm>
            <a:off x="6218356" y="4292974"/>
            <a:ext cx="1576648"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a:xfrm>
            <a:off x="6404652" y="1263850"/>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0" b="1" dirty="0" smtClean="0">
                <a:solidFill>
                  <a:schemeClr val="accent1">
                    <a:lumMod val="60000"/>
                    <a:lumOff val="40000"/>
                  </a:schemeClr>
                </a:solidFill>
                <a:latin typeface="Arial Narrow" panose="020B0606020202030204" pitchFamily="34" charset="0"/>
                <a:cs typeface="+mn-ea"/>
                <a:sym typeface="+mn-lt"/>
              </a:rPr>
              <a:t>96</a:t>
            </a:r>
            <a:endParaRPr lang="en-US" sz="4000" dirty="0">
              <a:solidFill>
                <a:schemeClr val="accent1">
                  <a:lumMod val="60000"/>
                  <a:lumOff val="40000"/>
                </a:schemeClr>
              </a:solidFill>
              <a:cs typeface="+mn-ea"/>
              <a:sym typeface="+mn-lt"/>
            </a:endParaRPr>
          </a:p>
        </p:txBody>
      </p:sp>
    </p:spTree>
    <p:extLst>
      <p:ext uri="{BB962C8B-B14F-4D97-AF65-F5344CB8AC3E}">
        <p14:creationId xmlns:p14="http://schemas.microsoft.com/office/powerpoint/2010/main" val="184070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259352"/>
            <a:ext cx="9144000" cy="18841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024326" y="3709233"/>
            <a:ext cx="3049604" cy="757232"/>
            <a:chOff x="2627776" y="279866"/>
            <a:chExt cx="3049604" cy="757232"/>
          </a:xfrm>
        </p:grpSpPr>
        <p:sp>
          <p:nvSpPr>
            <p:cNvPr id="2" name="矩形 1"/>
            <p:cNvSpPr/>
            <p:nvPr/>
          </p:nvSpPr>
          <p:spPr>
            <a:xfrm>
              <a:off x="3750324" y="279866"/>
              <a:ext cx="703694" cy="757232"/>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66202" y="390108"/>
              <a:ext cx="2748604" cy="522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462" name="Content Placeholder 2"/>
          <p:cNvSpPr txBox="1">
            <a:spLocks/>
          </p:cNvSpPr>
          <p:nvPr/>
        </p:nvSpPr>
        <p:spPr>
          <a:xfrm>
            <a:off x="634269" y="2359253"/>
            <a:ext cx="117861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schemeClr>
                </a:solidFill>
                <a:cs typeface="+mn-ea"/>
                <a:sym typeface="+mn-lt"/>
              </a:rPr>
              <a:t>Lorem ipsum dolor sit </a:t>
            </a:r>
            <a:r>
              <a:rPr lang="en-US" sz="1200" dirty="0" err="1" smtClean="0">
                <a:solidFill>
                  <a:schemeClr val="tx1">
                    <a:lumMod val="50000"/>
                  </a:schemeClr>
                </a:solidFill>
                <a:cs typeface="+mn-ea"/>
                <a:sym typeface="+mn-lt"/>
              </a:rPr>
              <a:t>amet</a:t>
            </a:r>
            <a:endParaRPr lang="en-US" sz="1200" dirty="0">
              <a:solidFill>
                <a:schemeClr val="tx1">
                  <a:lumMod val="50000"/>
                </a:schemeClr>
              </a:solidFill>
              <a:cs typeface="+mn-ea"/>
              <a:sym typeface="+mn-lt"/>
            </a:endParaRPr>
          </a:p>
        </p:txBody>
      </p:sp>
      <p:cxnSp>
        <p:nvCxnSpPr>
          <p:cNvPr id="78" name="直接连接符 77"/>
          <p:cNvCxnSpPr/>
          <p:nvPr/>
        </p:nvCxnSpPr>
        <p:spPr>
          <a:xfrm>
            <a:off x="1043608" y="2139702"/>
            <a:ext cx="360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a:xfrm>
            <a:off x="642450" y="817286"/>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0" b="1" dirty="0" smtClean="0">
                <a:solidFill>
                  <a:schemeClr val="accent1">
                    <a:lumMod val="60000"/>
                    <a:lumOff val="40000"/>
                  </a:schemeClr>
                </a:solidFill>
                <a:latin typeface="Arial Narrow" panose="020B0606020202030204" pitchFamily="34" charset="0"/>
                <a:cs typeface="+mn-ea"/>
                <a:sym typeface="+mn-lt"/>
              </a:rPr>
              <a:t>96</a:t>
            </a:r>
            <a:endParaRPr lang="en-US" sz="4000" dirty="0">
              <a:solidFill>
                <a:schemeClr val="accent1">
                  <a:lumMod val="60000"/>
                  <a:lumOff val="40000"/>
                </a:schemeClr>
              </a:solidFill>
              <a:cs typeface="+mn-ea"/>
              <a:sym typeface="+mn-lt"/>
            </a:endParaRPr>
          </a:p>
        </p:txBody>
      </p:sp>
      <p:cxnSp>
        <p:nvCxnSpPr>
          <p:cNvPr id="17" name="直接连接符 16"/>
          <p:cNvCxnSpPr/>
          <p:nvPr/>
        </p:nvCxnSpPr>
        <p:spPr>
          <a:xfrm flipV="1">
            <a:off x="2123728" y="1037896"/>
            <a:ext cx="0" cy="835340"/>
          </a:xfrm>
          <a:prstGeom prst="line">
            <a:avLst/>
          </a:prstGeom>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2308913" y="817286"/>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0" b="1" dirty="0" smtClean="0">
                <a:solidFill>
                  <a:schemeClr val="accent1">
                    <a:lumMod val="60000"/>
                    <a:lumOff val="40000"/>
                  </a:schemeClr>
                </a:solidFill>
                <a:latin typeface="Arial Narrow" panose="020B0606020202030204" pitchFamily="34" charset="0"/>
                <a:cs typeface="+mn-ea"/>
                <a:sym typeface="+mn-lt"/>
              </a:rPr>
              <a:t>16</a:t>
            </a:r>
            <a:endParaRPr lang="en-US" sz="4000" dirty="0">
              <a:solidFill>
                <a:schemeClr val="accent1">
                  <a:lumMod val="60000"/>
                  <a:lumOff val="40000"/>
                </a:schemeClr>
              </a:solidFill>
              <a:cs typeface="+mn-ea"/>
              <a:sym typeface="+mn-lt"/>
            </a:endParaRPr>
          </a:p>
        </p:txBody>
      </p:sp>
      <p:sp>
        <p:nvSpPr>
          <p:cNvPr id="23" name="Content Placeholder 2"/>
          <p:cNvSpPr txBox="1">
            <a:spLocks/>
          </p:cNvSpPr>
          <p:nvPr/>
        </p:nvSpPr>
        <p:spPr>
          <a:xfrm>
            <a:off x="3975377" y="817286"/>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0" b="1" dirty="0" smtClean="0">
                <a:solidFill>
                  <a:schemeClr val="accent1">
                    <a:lumMod val="60000"/>
                    <a:lumOff val="40000"/>
                  </a:schemeClr>
                </a:solidFill>
                <a:latin typeface="Arial Narrow" panose="020B0606020202030204" pitchFamily="34" charset="0"/>
                <a:cs typeface="+mn-ea"/>
                <a:sym typeface="+mn-lt"/>
              </a:rPr>
              <a:t>23</a:t>
            </a:r>
            <a:endParaRPr lang="en-US" sz="4000" dirty="0">
              <a:solidFill>
                <a:schemeClr val="accent1">
                  <a:lumMod val="60000"/>
                  <a:lumOff val="40000"/>
                </a:schemeClr>
              </a:solidFill>
              <a:cs typeface="+mn-ea"/>
              <a:sym typeface="+mn-lt"/>
            </a:endParaRPr>
          </a:p>
        </p:txBody>
      </p:sp>
      <p:sp>
        <p:nvSpPr>
          <p:cNvPr id="28" name="Content Placeholder 2"/>
          <p:cNvSpPr txBox="1">
            <a:spLocks/>
          </p:cNvSpPr>
          <p:nvPr/>
        </p:nvSpPr>
        <p:spPr>
          <a:xfrm>
            <a:off x="7308304" y="817286"/>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0" b="1" dirty="0" smtClean="0">
                <a:solidFill>
                  <a:schemeClr val="accent1">
                    <a:lumMod val="60000"/>
                    <a:lumOff val="40000"/>
                  </a:schemeClr>
                </a:solidFill>
                <a:latin typeface="Arial Narrow" panose="020B0606020202030204" pitchFamily="34" charset="0"/>
                <a:cs typeface="+mn-ea"/>
                <a:sym typeface="+mn-lt"/>
              </a:rPr>
              <a:t>55</a:t>
            </a:r>
            <a:endParaRPr lang="en-US" sz="4000" dirty="0">
              <a:solidFill>
                <a:schemeClr val="accent1">
                  <a:lumMod val="60000"/>
                  <a:lumOff val="40000"/>
                </a:schemeClr>
              </a:solidFill>
              <a:cs typeface="+mn-ea"/>
              <a:sym typeface="+mn-lt"/>
            </a:endParaRPr>
          </a:p>
        </p:txBody>
      </p:sp>
      <p:sp>
        <p:nvSpPr>
          <p:cNvPr id="32" name="Content Placeholder 2"/>
          <p:cNvSpPr txBox="1">
            <a:spLocks/>
          </p:cNvSpPr>
          <p:nvPr/>
        </p:nvSpPr>
        <p:spPr>
          <a:xfrm>
            <a:off x="2278825" y="2359253"/>
            <a:ext cx="117861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schemeClr>
                </a:solidFill>
                <a:cs typeface="+mn-ea"/>
                <a:sym typeface="+mn-lt"/>
              </a:rPr>
              <a:t>Lorem ipsum dolor sit </a:t>
            </a:r>
            <a:r>
              <a:rPr lang="en-US" sz="1200" dirty="0" err="1" smtClean="0">
                <a:solidFill>
                  <a:schemeClr val="tx1">
                    <a:lumMod val="50000"/>
                  </a:schemeClr>
                </a:solidFill>
                <a:cs typeface="+mn-ea"/>
                <a:sym typeface="+mn-lt"/>
              </a:rPr>
              <a:t>amet</a:t>
            </a:r>
            <a:endParaRPr lang="en-US" sz="1200" dirty="0">
              <a:solidFill>
                <a:schemeClr val="tx1">
                  <a:lumMod val="50000"/>
                </a:schemeClr>
              </a:solidFill>
              <a:cs typeface="+mn-ea"/>
              <a:sym typeface="+mn-lt"/>
            </a:endParaRPr>
          </a:p>
        </p:txBody>
      </p:sp>
      <p:cxnSp>
        <p:nvCxnSpPr>
          <p:cNvPr id="46" name="直接连接符 45"/>
          <p:cNvCxnSpPr/>
          <p:nvPr/>
        </p:nvCxnSpPr>
        <p:spPr>
          <a:xfrm>
            <a:off x="2717830" y="2139702"/>
            <a:ext cx="360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3768284" y="1037896"/>
            <a:ext cx="0" cy="835340"/>
          </a:xfrm>
          <a:prstGeom prst="line">
            <a:avLst/>
          </a:prstGeom>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a:xfrm>
            <a:off x="4046210" y="2359253"/>
            <a:ext cx="117861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schemeClr>
                </a:solidFill>
                <a:cs typeface="+mn-ea"/>
                <a:sym typeface="+mn-lt"/>
              </a:rPr>
              <a:t>Lorem ipsum dolor sit </a:t>
            </a:r>
            <a:r>
              <a:rPr lang="en-US" sz="1200" dirty="0" err="1" smtClean="0">
                <a:solidFill>
                  <a:schemeClr val="tx1">
                    <a:lumMod val="50000"/>
                  </a:schemeClr>
                </a:solidFill>
                <a:cs typeface="+mn-ea"/>
                <a:sym typeface="+mn-lt"/>
              </a:rPr>
              <a:t>amet</a:t>
            </a:r>
            <a:endParaRPr lang="en-US" sz="1200" dirty="0">
              <a:solidFill>
                <a:schemeClr val="tx1">
                  <a:lumMod val="50000"/>
                </a:schemeClr>
              </a:solidFill>
              <a:cs typeface="+mn-ea"/>
              <a:sym typeface="+mn-lt"/>
            </a:endParaRPr>
          </a:p>
        </p:txBody>
      </p:sp>
      <p:cxnSp>
        <p:nvCxnSpPr>
          <p:cNvPr id="49" name="直接连接符 48"/>
          <p:cNvCxnSpPr/>
          <p:nvPr/>
        </p:nvCxnSpPr>
        <p:spPr>
          <a:xfrm>
            <a:off x="4455549" y="2139702"/>
            <a:ext cx="360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5535669" y="1037896"/>
            <a:ext cx="0" cy="835340"/>
          </a:xfrm>
          <a:prstGeom prst="line">
            <a:avLst/>
          </a:prstGeom>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5735939" y="817286"/>
            <a:ext cx="1204055" cy="113895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0" b="1" dirty="0" smtClean="0">
                <a:solidFill>
                  <a:schemeClr val="accent1">
                    <a:lumMod val="60000"/>
                    <a:lumOff val="40000"/>
                  </a:schemeClr>
                </a:solidFill>
                <a:latin typeface="Arial Narrow" panose="020B0606020202030204" pitchFamily="34" charset="0"/>
                <a:cs typeface="+mn-ea"/>
                <a:sym typeface="+mn-lt"/>
              </a:rPr>
              <a:t>08</a:t>
            </a:r>
            <a:endParaRPr lang="en-US" sz="4000" dirty="0">
              <a:solidFill>
                <a:schemeClr val="accent1">
                  <a:lumMod val="60000"/>
                  <a:lumOff val="40000"/>
                </a:schemeClr>
              </a:solidFill>
              <a:cs typeface="+mn-ea"/>
              <a:sym typeface="+mn-lt"/>
            </a:endParaRPr>
          </a:p>
        </p:txBody>
      </p:sp>
      <p:sp>
        <p:nvSpPr>
          <p:cNvPr id="53" name="Content Placeholder 2"/>
          <p:cNvSpPr txBox="1">
            <a:spLocks/>
          </p:cNvSpPr>
          <p:nvPr/>
        </p:nvSpPr>
        <p:spPr>
          <a:xfrm>
            <a:off x="5806772" y="2359253"/>
            <a:ext cx="117861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schemeClr>
                </a:solidFill>
                <a:cs typeface="+mn-ea"/>
                <a:sym typeface="+mn-lt"/>
              </a:rPr>
              <a:t>Lorem ipsum dolor sit </a:t>
            </a:r>
            <a:r>
              <a:rPr lang="en-US" sz="1200" dirty="0" err="1" smtClean="0">
                <a:solidFill>
                  <a:schemeClr val="tx1">
                    <a:lumMod val="50000"/>
                  </a:schemeClr>
                </a:solidFill>
                <a:cs typeface="+mn-ea"/>
                <a:sym typeface="+mn-lt"/>
              </a:rPr>
              <a:t>amet</a:t>
            </a:r>
            <a:endParaRPr lang="en-US" sz="1200" dirty="0">
              <a:solidFill>
                <a:schemeClr val="tx1">
                  <a:lumMod val="50000"/>
                </a:schemeClr>
              </a:solidFill>
              <a:cs typeface="+mn-ea"/>
              <a:sym typeface="+mn-lt"/>
            </a:endParaRPr>
          </a:p>
        </p:txBody>
      </p:sp>
      <p:cxnSp>
        <p:nvCxnSpPr>
          <p:cNvPr id="54" name="直接连接符 53"/>
          <p:cNvCxnSpPr/>
          <p:nvPr/>
        </p:nvCxnSpPr>
        <p:spPr>
          <a:xfrm>
            <a:off x="6216111" y="2139702"/>
            <a:ext cx="360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7164288" y="1037896"/>
            <a:ext cx="0" cy="835340"/>
          </a:xfrm>
          <a:prstGeom prst="line">
            <a:avLst/>
          </a:prstGeom>
        </p:spPr>
        <p:style>
          <a:lnRef idx="1">
            <a:schemeClr val="accent1"/>
          </a:lnRef>
          <a:fillRef idx="0">
            <a:schemeClr val="accent1"/>
          </a:fillRef>
          <a:effectRef idx="0">
            <a:schemeClr val="accent1"/>
          </a:effectRef>
          <a:fontRef idx="minor">
            <a:schemeClr val="tx1"/>
          </a:fontRef>
        </p:style>
      </p:cxnSp>
      <p:sp>
        <p:nvSpPr>
          <p:cNvPr id="56" name="Content Placeholder 2"/>
          <p:cNvSpPr txBox="1">
            <a:spLocks/>
          </p:cNvSpPr>
          <p:nvPr/>
        </p:nvSpPr>
        <p:spPr>
          <a:xfrm>
            <a:off x="7355793" y="2359253"/>
            <a:ext cx="1178617"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schemeClr>
                </a:solidFill>
                <a:cs typeface="+mn-ea"/>
                <a:sym typeface="+mn-lt"/>
              </a:rPr>
              <a:t>Lorem ipsum dolor sit </a:t>
            </a:r>
            <a:r>
              <a:rPr lang="en-US" sz="1200" dirty="0" err="1" smtClean="0">
                <a:solidFill>
                  <a:schemeClr val="tx1">
                    <a:lumMod val="50000"/>
                  </a:schemeClr>
                </a:solidFill>
                <a:cs typeface="+mn-ea"/>
                <a:sym typeface="+mn-lt"/>
              </a:rPr>
              <a:t>amet</a:t>
            </a:r>
            <a:endParaRPr lang="en-US" sz="1200" dirty="0">
              <a:solidFill>
                <a:schemeClr val="tx1">
                  <a:lumMod val="50000"/>
                </a:schemeClr>
              </a:solidFill>
              <a:cs typeface="+mn-ea"/>
              <a:sym typeface="+mn-lt"/>
            </a:endParaRPr>
          </a:p>
        </p:txBody>
      </p:sp>
      <p:cxnSp>
        <p:nvCxnSpPr>
          <p:cNvPr id="57" name="直接连接符 56"/>
          <p:cNvCxnSpPr/>
          <p:nvPr/>
        </p:nvCxnSpPr>
        <p:spPr>
          <a:xfrm>
            <a:off x="7765132" y="2139702"/>
            <a:ext cx="360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133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4"/>
          <p:cNvSpPr/>
          <p:nvPr/>
        </p:nvSpPr>
        <p:spPr>
          <a:xfrm>
            <a:off x="0" y="1"/>
            <a:ext cx="9144000" cy="25717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cs typeface="+mn-ea"/>
              <a:sym typeface="+mn-lt"/>
            </a:endParaRPr>
          </a:p>
        </p:txBody>
      </p:sp>
      <p:graphicFrame>
        <p:nvGraphicFramePr>
          <p:cNvPr id="37" name="图表 36"/>
          <p:cNvGraphicFramePr/>
          <p:nvPr>
            <p:custDataLst>
              <p:tags r:id="rId1"/>
            </p:custDataLst>
            <p:extLst>
              <p:ext uri="{D42A27DB-BD31-4B8C-83A1-F6EECF244321}">
                <p14:modId xmlns:p14="http://schemas.microsoft.com/office/powerpoint/2010/main" val="3346739096"/>
              </p:ext>
            </p:extLst>
          </p:nvPr>
        </p:nvGraphicFramePr>
        <p:xfrm>
          <a:off x="2158519" y="-7213"/>
          <a:ext cx="5736209" cy="2583665"/>
        </p:xfrm>
        <a:graphic>
          <a:graphicData uri="http://schemas.openxmlformats.org/drawingml/2006/chart">
            <c:chart xmlns:c="http://schemas.openxmlformats.org/drawingml/2006/chart" xmlns:r="http://schemas.openxmlformats.org/officeDocument/2006/relationships" r:id="rId3"/>
          </a:graphicData>
        </a:graphic>
      </p:graphicFrame>
      <p:sp>
        <p:nvSpPr>
          <p:cNvPr id="20" name="Freeform 6"/>
          <p:cNvSpPr>
            <a:spLocks noChangeAspect="1" noEditPoints="1"/>
          </p:cNvSpPr>
          <p:nvPr/>
        </p:nvSpPr>
        <p:spPr bwMode="auto">
          <a:xfrm>
            <a:off x="1995434" y="980282"/>
            <a:ext cx="135371" cy="22914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1" name="Freeform 16"/>
          <p:cNvSpPr>
            <a:spLocks noEditPoints="1"/>
          </p:cNvSpPr>
          <p:nvPr/>
        </p:nvSpPr>
        <p:spPr bwMode="auto">
          <a:xfrm>
            <a:off x="1967723" y="500735"/>
            <a:ext cx="190796"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2" name="Freeform 11"/>
          <p:cNvSpPr>
            <a:spLocks/>
          </p:cNvSpPr>
          <p:nvPr/>
        </p:nvSpPr>
        <p:spPr bwMode="auto">
          <a:xfrm>
            <a:off x="1967722" y="1525905"/>
            <a:ext cx="194973"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27" name="Freeform 17"/>
          <p:cNvSpPr>
            <a:spLocks noEditPoints="1"/>
          </p:cNvSpPr>
          <p:nvPr/>
        </p:nvSpPr>
        <p:spPr bwMode="auto">
          <a:xfrm>
            <a:off x="1995434" y="2034450"/>
            <a:ext cx="141605"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en-US" sz="1350" dirty="0">
              <a:cs typeface="+mn-ea"/>
              <a:sym typeface="+mn-lt"/>
            </a:endParaRPr>
          </a:p>
        </p:txBody>
      </p:sp>
      <p:sp>
        <p:nvSpPr>
          <p:cNvPr id="14" name="Content Placeholder 2"/>
          <p:cNvSpPr txBox="1">
            <a:spLocks/>
          </p:cNvSpPr>
          <p:nvPr/>
        </p:nvSpPr>
        <p:spPr>
          <a:xfrm>
            <a:off x="1804934" y="4287428"/>
            <a:ext cx="5454606"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dirty="0">
                <a:solidFill>
                  <a:schemeClr val="tx1"/>
                </a:solidFill>
                <a:cs typeface="+mn-ea"/>
                <a:sym typeface="+mn-lt"/>
              </a:rPr>
              <a:t>Lorem ipsum dolor sit amet, consectetur adipiscing elit. Curabitur elementum posuere pretium. Quisque nibh dolor, dignissim ac dignissim ut, luctus ac urna. </a:t>
            </a:r>
            <a:r>
              <a:rPr lang="en-US" sz="1000" dirty="0" err="1">
                <a:solidFill>
                  <a:schemeClr val="tx1"/>
                </a:solidFill>
                <a:cs typeface="+mn-ea"/>
                <a:sym typeface="+mn-lt"/>
              </a:rPr>
              <a:t>Aliquam</a:t>
            </a:r>
            <a:r>
              <a:rPr lang="en-US" sz="1000" dirty="0">
                <a:solidFill>
                  <a:schemeClr val="tx1"/>
                </a:solidFill>
                <a:cs typeface="+mn-ea"/>
                <a:sym typeface="+mn-lt"/>
              </a:rPr>
              <a:t> </a:t>
            </a:r>
            <a:r>
              <a:rPr lang="en-US" sz="1000" dirty="0" err="1">
                <a:solidFill>
                  <a:schemeClr val="tx1"/>
                </a:solidFill>
                <a:cs typeface="+mn-ea"/>
                <a:sym typeface="+mn-lt"/>
              </a:rPr>
              <a:t>aliquet</a:t>
            </a:r>
            <a:r>
              <a:rPr lang="en-US" sz="1000" dirty="0">
                <a:solidFill>
                  <a:schemeClr val="tx1"/>
                </a:solidFill>
                <a:cs typeface="+mn-ea"/>
                <a:sym typeface="+mn-lt"/>
              </a:rPr>
              <a:t> non massa quis tincidunt. </a:t>
            </a:r>
          </a:p>
        </p:txBody>
      </p:sp>
      <p:grpSp>
        <p:nvGrpSpPr>
          <p:cNvPr id="23" name="组合 22"/>
          <p:cNvGrpSpPr>
            <a:grpSpLocks noChangeAspect="1"/>
          </p:cNvGrpSpPr>
          <p:nvPr/>
        </p:nvGrpSpPr>
        <p:grpSpPr>
          <a:xfrm>
            <a:off x="2327080" y="3239909"/>
            <a:ext cx="429300" cy="433628"/>
            <a:chOff x="839774" y="3153005"/>
            <a:chExt cx="932123" cy="941520"/>
          </a:xfrm>
        </p:grpSpPr>
        <p:sp>
          <p:nvSpPr>
            <p:cNvPr id="24" name="Oval 13"/>
            <p:cNvSpPr>
              <a:spLocks noChangeArrowheads="1"/>
            </p:cNvSpPr>
            <p:nvPr/>
          </p:nvSpPr>
          <p:spPr bwMode="auto">
            <a:xfrm>
              <a:off x="839774" y="3153005"/>
              <a:ext cx="932123" cy="941520"/>
            </a:xfrm>
            <a:prstGeom prst="ellipse">
              <a:avLst/>
            </a:prstGeom>
            <a:solidFill>
              <a:schemeClr val="accent2">
                <a:lumMod val="75000"/>
              </a:schemeClr>
            </a:solidFill>
            <a:ln w="9525">
              <a:noFill/>
              <a:round/>
              <a:headEnd/>
              <a:tailEnd/>
            </a:ln>
          </p:spPr>
          <p:txBody>
            <a:bodyPr/>
            <a:lstStyle/>
            <a:p>
              <a:endParaRPr lang="zh-CN" altLang="zh-CN" sz="1350">
                <a:cs typeface="+mn-ea"/>
                <a:sym typeface="+mn-lt"/>
              </a:endParaRPr>
            </a:p>
          </p:txBody>
        </p:sp>
        <p:sp>
          <p:nvSpPr>
            <p:cNvPr id="25" name="Freeform 502"/>
            <p:cNvSpPr>
              <a:spLocks/>
            </p:cNvSpPr>
            <p:nvPr/>
          </p:nvSpPr>
          <p:spPr bwMode="auto">
            <a:xfrm>
              <a:off x="1026652" y="3397335"/>
              <a:ext cx="610521" cy="496753"/>
            </a:xfrm>
            <a:custGeom>
              <a:avLst/>
              <a:gdLst/>
              <a:ahLst/>
              <a:cxnLst>
                <a:cxn ang="0">
                  <a:pos x="402" y="38"/>
                </a:cxn>
                <a:cxn ang="0">
                  <a:pos x="355" y="51"/>
                </a:cxn>
                <a:cxn ang="0">
                  <a:pos x="391" y="6"/>
                </a:cxn>
                <a:cxn ang="0">
                  <a:pos x="339" y="26"/>
                </a:cxn>
                <a:cxn ang="0">
                  <a:pos x="279" y="0"/>
                </a:cxn>
                <a:cxn ang="0">
                  <a:pos x="196" y="82"/>
                </a:cxn>
                <a:cxn ang="0">
                  <a:pos x="198" y="101"/>
                </a:cxn>
                <a:cxn ang="0">
                  <a:pos x="28" y="15"/>
                </a:cxn>
                <a:cxn ang="0">
                  <a:pos x="17" y="56"/>
                </a:cxn>
                <a:cxn ang="0">
                  <a:pos x="53" y="125"/>
                </a:cxn>
                <a:cxn ang="0">
                  <a:pos x="16" y="115"/>
                </a:cxn>
                <a:cxn ang="0">
                  <a:pos x="16" y="116"/>
                </a:cxn>
                <a:cxn ang="0">
                  <a:pos x="82" y="197"/>
                </a:cxn>
                <a:cxn ang="0">
                  <a:pos x="60" y="200"/>
                </a:cxn>
                <a:cxn ang="0">
                  <a:pos x="45" y="198"/>
                </a:cxn>
                <a:cxn ang="0">
                  <a:pos x="122" y="256"/>
                </a:cxn>
                <a:cxn ang="0">
                  <a:pos x="19" y="291"/>
                </a:cxn>
                <a:cxn ang="0">
                  <a:pos x="0" y="290"/>
                </a:cxn>
                <a:cxn ang="0">
                  <a:pos x="126" y="327"/>
                </a:cxn>
                <a:cxn ang="0">
                  <a:pos x="361" y="92"/>
                </a:cxn>
                <a:cxn ang="0">
                  <a:pos x="361" y="81"/>
                </a:cxn>
                <a:cxn ang="0">
                  <a:pos x="402" y="38"/>
                </a:cxn>
              </a:cxnLst>
              <a:rect l="0" t="0" r="r" b="b"/>
              <a:pathLst>
                <a:path w="402" h="327">
                  <a:moveTo>
                    <a:pt x="402" y="38"/>
                  </a:moveTo>
                  <a:cubicBezTo>
                    <a:pt x="388" y="45"/>
                    <a:pt x="372" y="49"/>
                    <a:pt x="355" y="51"/>
                  </a:cubicBezTo>
                  <a:cubicBezTo>
                    <a:pt x="372" y="41"/>
                    <a:pt x="385" y="25"/>
                    <a:pt x="391" y="6"/>
                  </a:cubicBezTo>
                  <a:cubicBezTo>
                    <a:pt x="375" y="15"/>
                    <a:pt x="358" y="22"/>
                    <a:pt x="339" y="26"/>
                  </a:cubicBezTo>
                  <a:cubicBezTo>
                    <a:pt x="324" y="10"/>
                    <a:pt x="302" y="0"/>
                    <a:pt x="279" y="0"/>
                  </a:cubicBezTo>
                  <a:cubicBezTo>
                    <a:pt x="233" y="0"/>
                    <a:pt x="196" y="37"/>
                    <a:pt x="196" y="82"/>
                  </a:cubicBezTo>
                  <a:cubicBezTo>
                    <a:pt x="196" y="89"/>
                    <a:pt x="197" y="95"/>
                    <a:pt x="198" y="101"/>
                  </a:cubicBezTo>
                  <a:cubicBezTo>
                    <a:pt x="129" y="98"/>
                    <a:pt x="68" y="65"/>
                    <a:pt x="28" y="15"/>
                  </a:cubicBezTo>
                  <a:cubicBezTo>
                    <a:pt x="21" y="27"/>
                    <a:pt x="17" y="41"/>
                    <a:pt x="17" y="56"/>
                  </a:cubicBezTo>
                  <a:cubicBezTo>
                    <a:pt x="17" y="85"/>
                    <a:pt x="31" y="110"/>
                    <a:pt x="53" y="125"/>
                  </a:cubicBezTo>
                  <a:cubicBezTo>
                    <a:pt x="40" y="125"/>
                    <a:pt x="27" y="121"/>
                    <a:pt x="16" y="115"/>
                  </a:cubicBezTo>
                  <a:cubicBezTo>
                    <a:pt x="16" y="116"/>
                    <a:pt x="16" y="116"/>
                    <a:pt x="16" y="116"/>
                  </a:cubicBezTo>
                  <a:cubicBezTo>
                    <a:pt x="16" y="156"/>
                    <a:pt x="44" y="189"/>
                    <a:pt x="82" y="197"/>
                  </a:cubicBezTo>
                  <a:cubicBezTo>
                    <a:pt x="75" y="199"/>
                    <a:pt x="68" y="200"/>
                    <a:pt x="60" y="200"/>
                  </a:cubicBezTo>
                  <a:cubicBezTo>
                    <a:pt x="55" y="200"/>
                    <a:pt x="50" y="199"/>
                    <a:pt x="45" y="198"/>
                  </a:cubicBezTo>
                  <a:cubicBezTo>
                    <a:pt x="55" y="231"/>
                    <a:pt x="86" y="255"/>
                    <a:pt x="122" y="256"/>
                  </a:cubicBezTo>
                  <a:cubicBezTo>
                    <a:pt x="94" y="278"/>
                    <a:pt x="58" y="291"/>
                    <a:pt x="19" y="291"/>
                  </a:cubicBezTo>
                  <a:cubicBezTo>
                    <a:pt x="13" y="291"/>
                    <a:pt x="6" y="291"/>
                    <a:pt x="0" y="290"/>
                  </a:cubicBezTo>
                  <a:cubicBezTo>
                    <a:pt x="36" y="313"/>
                    <a:pt x="80" y="327"/>
                    <a:pt x="126" y="327"/>
                  </a:cubicBezTo>
                  <a:cubicBezTo>
                    <a:pt x="278" y="327"/>
                    <a:pt x="361" y="201"/>
                    <a:pt x="361" y="92"/>
                  </a:cubicBezTo>
                  <a:cubicBezTo>
                    <a:pt x="361" y="88"/>
                    <a:pt x="361" y="85"/>
                    <a:pt x="361" y="81"/>
                  </a:cubicBezTo>
                  <a:cubicBezTo>
                    <a:pt x="377" y="70"/>
                    <a:pt x="391" y="55"/>
                    <a:pt x="402" y="38"/>
                  </a:cubicBezTo>
                  <a:close/>
                </a:path>
              </a:pathLst>
            </a:cu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0" name="组合 29"/>
          <p:cNvGrpSpPr>
            <a:grpSpLocks noChangeAspect="1"/>
          </p:cNvGrpSpPr>
          <p:nvPr/>
        </p:nvGrpSpPr>
        <p:grpSpPr>
          <a:xfrm>
            <a:off x="6205574" y="3239909"/>
            <a:ext cx="429300" cy="433628"/>
            <a:chOff x="3125790" y="1133322"/>
            <a:chExt cx="932123" cy="941520"/>
          </a:xfrm>
        </p:grpSpPr>
        <p:sp>
          <p:nvSpPr>
            <p:cNvPr id="31" name="Oval 13"/>
            <p:cNvSpPr>
              <a:spLocks noChangeArrowheads="1"/>
            </p:cNvSpPr>
            <p:nvPr/>
          </p:nvSpPr>
          <p:spPr bwMode="auto">
            <a:xfrm>
              <a:off x="3125790" y="1133322"/>
              <a:ext cx="932123" cy="941520"/>
            </a:xfrm>
            <a:prstGeom prst="ellipse">
              <a:avLst/>
            </a:prstGeom>
            <a:solidFill>
              <a:schemeClr val="accent2">
                <a:lumMod val="75000"/>
              </a:schemeClr>
            </a:solidFill>
            <a:ln w="9525">
              <a:noFill/>
              <a:round/>
              <a:headEnd/>
              <a:tailEnd/>
            </a:ln>
          </p:spPr>
          <p:txBody>
            <a:bodyPr/>
            <a:lstStyle/>
            <a:p>
              <a:endParaRPr lang="zh-CN" altLang="zh-CN" sz="1350">
                <a:cs typeface="+mn-ea"/>
                <a:sym typeface="+mn-lt"/>
              </a:endParaRPr>
            </a:p>
          </p:txBody>
        </p:sp>
        <p:sp>
          <p:nvSpPr>
            <p:cNvPr id="32" name="Freeform 486"/>
            <p:cNvSpPr>
              <a:spLocks/>
            </p:cNvSpPr>
            <p:nvPr/>
          </p:nvSpPr>
          <p:spPr bwMode="auto">
            <a:xfrm>
              <a:off x="3349476" y="1290791"/>
              <a:ext cx="508000" cy="658813"/>
            </a:xfrm>
            <a:custGeom>
              <a:avLst/>
              <a:gdLst/>
              <a:ahLst/>
              <a:cxnLst>
                <a:cxn ang="0">
                  <a:pos x="126" y="0"/>
                </a:cxn>
                <a:cxn ang="0">
                  <a:pos x="0" y="110"/>
                </a:cxn>
                <a:cxn ang="0">
                  <a:pos x="36" y="177"/>
                </a:cxn>
                <a:cxn ang="0">
                  <a:pos x="45" y="173"/>
                </a:cxn>
                <a:cxn ang="0">
                  <a:pos x="49" y="159"/>
                </a:cxn>
                <a:cxn ang="0">
                  <a:pos x="46" y="149"/>
                </a:cxn>
                <a:cxn ang="0">
                  <a:pos x="34" y="114"/>
                </a:cxn>
                <a:cxn ang="0">
                  <a:pos x="121" y="30"/>
                </a:cxn>
                <a:cxn ang="0">
                  <a:pos x="194" y="98"/>
                </a:cxn>
                <a:cxn ang="0">
                  <a:pos x="138" y="191"/>
                </a:cxn>
                <a:cxn ang="0">
                  <a:pos x="111" y="157"/>
                </a:cxn>
                <a:cxn ang="0">
                  <a:pos x="126" y="95"/>
                </a:cxn>
                <a:cxn ang="0">
                  <a:pos x="103" y="68"/>
                </a:cxn>
                <a:cxn ang="0">
                  <a:pos x="69" y="114"/>
                </a:cxn>
                <a:cxn ang="0">
                  <a:pos x="74" y="142"/>
                </a:cxn>
                <a:cxn ang="0">
                  <a:pos x="52" y="238"/>
                </a:cxn>
                <a:cxn ang="0">
                  <a:pos x="51" y="304"/>
                </a:cxn>
                <a:cxn ang="0">
                  <a:pos x="55" y="305"/>
                </a:cxn>
                <a:cxn ang="0">
                  <a:pos x="87" y="248"/>
                </a:cxn>
                <a:cxn ang="0">
                  <a:pos x="99" y="200"/>
                </a:cxn>
                <a:cxn ang="0">
                  <a:pos x="142" y="221"/>
                </a:cxn>
                <a:cxn ang="0">
                  <a:pos x="237" y="101"/>
                </a:cxn>
                <a:cxn ang="0">
                  <a:pos x="126" y="0"/>
                </a:cxn>
              </a:cxnLst>
              <a:rect l="0" t="0" r="r" b="b"/>
              <a:pathLst>
                <a:path w="237" h="307">
                  <a:moveTo>
                    <a:pt x="126" y="0"/>
                  </a:moveTo>
                  <a:cubicBezTo>
                    <a:pt x="42" y="0"/>
                    <a:pt x="0" y="60"/>
                    <a:pt x="0" y="110"/>
                  </a:cubicBezTo>
                  <a:cubicBezTo>
                    <a:pt x="0" y="140"/>
                    <a:pt x="12" y="167"/>
                    <a:pt x="36" y="177"/>
                  </a:cubicBezTo>
                  <a:cubicBezTo>
                    <a:pt x="40" y="179"/>
                    <a:pt x="44" y="177"/>
                    <a:pt x="45" y="173"/>
                  </a:cubicBezTo>
                  <a:cubicBezTo>
                    <a:pt x="46" y="170"/>
                    <a:pt x="48" y="162"/>
                    <a:pt x="49" y="159"/>
                  </a:cubicBezTo>
                  <a:cubicBezTo>
                    <a:pt x="50" y="154"/>
                    <a:pt x="49" y="153"/>
                    <a:pt x="46" y="149"/>
                  </a:cubicBezTo>
                  <a:cubicBezTo>
                    <a:pt x="39" y="141"/>
                    <a:pt x="34" y="130"/>
                    <a:pt x="34" y="114"/>
                  </a:cubicBezTo>
                  <a:cubicBezTo>
                    <a:pt x="34" y="70"/>
                    <a:pt x="68" y="30"/>
                    <a:pt x="121" y="30"/>
                  </a:cubicBezTo>
                  <a:cubicBezTo>
                    <a:pt x="168" y="30"/>
                    <a:pt x="194" y="59"/>
                    <a:pt x="194" y="98"/>
                  </a:cubicBezTo>
                  <a:cubicBezTo>
                    <a:pt x="194" y="148"/>
                    <a:pt x="172" y="191"/>
                    <a:pt x="138" y="191"/>
                  </a:cubicBezTo>
                  <a:cubicBezTo>
                    <a:pt x="120" y="191"/>
                    <a:pt x="106" y="176"/>
                    <a:pt x="111" y="157"/>
                  </a:cubicBezTo>
                  <a:cubicBezTo>
                    <a:pt x="116" y="135"/>
                    <a:pt x="126" y="111"/>
                    <a:pt x="126" y="95"/>
                  </a:cubicBezTo>
                  <a:cubicBezTo>
                    <a:pt x="126" y="80"/>
                    <a:pt x="119" y="68"/>
                    <a:pt x="103" y="68"/>
                  </a:cubicBezTo>
                  <a:cubicBezTo>
                    <a:pt x="84" y="68"/>
                    <a:pt x="69" y="88"/>
                    <a:pt x="69" y="114"/>
                  </a:cubicBezTo>
                  <a:cubicBezTo>
                    <a:pt x="69" y="131"/>
                    <a:pt x="74" y="142"/>
                    <a:pt x="74" y="142"/>
                  </a:cubicBezTo>
                  <a:cubicBezTo>
                    <a:pt x="74" y="142"/>
                    <a:pt x="55" y="223"/>
                    <a:pt x="52" y="238"/>
                  </a:cubicBezTo>
                  <a:cubicBezTo>
                    <a:pt x="45" y="266"/>
                    <a:pt x="51" y="301"/>
                    <a:pt x="51" y="304"/>
                  </a:cubicBezTo>
                  <a:cubicBezTo>
                    <a:pt x="51" y="306"/>
                    <a:pt x="54" y="307"/>
                    <a:pt x="55" y="305"/>
                  </a:cubicBezTo>
                  <a:cubicBezTo>
                    <a:pt x="57" y="303"/>
                    <a:pt x="79" y="276"/>
                    <a:pt x="87" y="248"/>
                  </a:cubicBezTo>
                  <a:cubicBezTo>
                    <a:pt x="89" y="240"/>
                    <a:pt x="99" y="200"/>
                    <a:pt x="99" y="200"/>
                  </a:cubicBezTo>
                  <a:cubicBezTo>
                    <a:pt x="105" y="211"/>
                    <a:pt x="123" y="221"/>
                    <a:pt x="142" y="221"/>
                  </a:cubicBezTo>
                  <a:cubicBezTo>
                    <a:pt x="199" y="221"/>
                    <a:pt x="237" y="170"/>
                    <a:pt x="237" y="101"/>
                  </a:cubicBezTo>
                  <a:cubicBezTo>
                    <a:pt x="237" y="49"/>
                    <a:pt x="193" y="0"/>
                    <a:pt x="126" y="0"/>
                  </a:cubicBezTo>
                  <a:close/>
                </a:path>
              </a:pathLst>
            </a:custGeom>
            <a:solidFill>
              <a:srgbClr val="FEFEFE"/>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3" name="组合 42"/>
          <p:cNvGrpSpPr/>
          <p:nvPr/>
        </p:nvGrpSpPr>
        <p:grpSpPr>
          <a:xfrm>
            <a:off x="2988341" y="2995132"/>
            <a:ext cx="3087792" cy="961963"/>
            <a:chOff x="2627776" y="169626"/>
            <a:chExt cx="3087792" cy="961963"/>
          </a:xfrm>
        </p:grpSpPr>
        <p:sp>
          <p:nvSpPr>
            <p:cNvPr id="44" name="矩形 43"/>
            <p:cNvSpPr/>
            <p:nvPr/>
          </p:nvSpPr>
          <p:spPr>
            <a:xfrm>
              <a:off x="3988383" y="169626"/>
              <a:ext cx="449760" cy="961963"/>
            </a:xfrm>
            <a:prstGeom prst="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66964" y="390108"/>
              <a:ext cx="2748604" cy="6283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6940" y="-305066"/>
            <a:ext cx="3279932" cy="3084843"/>
          </a:xfrm>
          <a:prstGeom prst="rect">
            <a:avLst/>
          </a:prstGeom>
        </p:spPr>
      </p:pic>
      <p:sp>
        <p:nvSpPr>
          <p:cNvPr id="37" name="Content Placeholder 2"/>
          <p:cNvSpPr txBox="1">
            <a:spLocks/>
          </p:cNvSpPr>
          <p:nvPr/>
        </p:nvSpPr>
        <p:spPr>
          <a:xfrm>
            <a:off x="1020118" y="4317754"/>
            <a:ext cx="1721063" cy="288032"/>
          </a:xfrm>
          <a:prstGeom prst="rect">
            <a:avLst/>
          </a:prstGeom>
          <a:ln>
            <a:solidFill>
              <a:schemeClr val="tx1">
                <a:lumMod val="75000"/>
              </a:schemeClr>
            </a:solidFill>
          </a:ln>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75000"/>
                  </a:schemeClr>
                </a:solidFill>
                <a:cs typeface="+mn-ea"/>
                <a:sym typeface="+mn-lt"/>
              </a:rPr>
              <a:t>Lorem Ipsum has </a:t>
            </a:r>
            <a:r>
              <a:rPr lang="en-US" sz="1200" dirty="0" smtClean="0">
                <a:solidFill>
                  <a:schemeClr val="tx1">
                    <a:lumMod val="75000"/>
                  </a:schemeClr>
                </a:solidFill>
                <a:cs typeface="+mn-ea"/>
                <a:sym typeface="+mn-lt"/>
              </a:rPr>
              <a:t>been</a:t>
            </a:r>
            <a:endParaRPr lang="en-US" sz="1200" dirty="0">
              <a:solidFill>
                <a:schemeClr val="tx1">
                  <a:lumMod val="75000"/>
                </a:schemeClr>
              </a:solidFill>
              <a:cs typeface="+mn-ea"/>
              <a:sym typeface="+mn-lt"/>
            </a:endParaRPr>
          </a:p>
        </p:txBody>
      </p:sp>
      <p:sp>
        <p:nvSpPr>
          <p:cNvPr id="38" name="Title 13"/>
          <p:cNvSpPr txBox="1">
            <a:spLocks/>
          </p:cNvSpPr>
          <p:nvPr/>
        </p:nvSpPr>
        <p:spPr>
          <a:xfrm>
            <a:off x="1019372" y="4008987"/>
            <a:ext cx="1722554"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600" b="1" dirty="0">
                <a:solidFill>
                  <a:sysClr val="windowText" lastClr="000000"/>
                </a:solidFill>
                <a:cs typeface="+mn-ea"/>
                <a:sym typeface="+mn-lt"/>
              </a:rPr>
              <a:t>Text Here</a:t>
            </a:r>
          </a:p>
        </p:txBody>
      </p:sp>
      <p:pic>
        <p:nvPicPr>
          <p:cNvPr id="10" name="Picture 62"/>
          <p:cNvPicPr>
            <a:picLocks noChangeAspect="1"/>
          </p:cNvPicPr>
          <p:nvPr/>
        </p:nvPicPr>
        <p:blipFill>
          <a:blip r:embed="rId4" cstate="print"/>
          <a:srcRect/>
          <a:stretch>
            <a:fillRect/>
          </a:stretch>
        </p:blipFill>
        <p:spPr bwMode="auto">
          <a:xfrm>
            <a:off x="795277" y="2129649"/>
            <a:ext cx="2140767" cy="2008469"/>
          </a:xfrm>
          <a:prstGeom prst="rect">
            <a:avLst/>
          </a:prstGeom>
          <a:noFill/>
          <a:ln w="9525">
            <a:noFill/>
            <a:miter lim="800000"/>
            <a:headEnd/>
            <a:tailEnd/>
          </a:ln>
          <a:effectLst/>
        </p:spPr>
      </p:pic>
      <p:pic>
        <p:nvPicPr>
          <p:cNvPr id="12" name="Picture 62"/>
          <p:cNvPicPr>
            <a:picLocks noChangeAspect="1"/>
          </p:cNvPicPr>
          <p:nvPr/>
        </p:nvPicPr>
        <p:blipFill>
          <a:blip r:embed="rId4" cstate="print"/>
          <a:srcRect/>
          <a:stretch>
            <a:fillRect/>
          </a:stretch>
        </p:blipFill>
        <p:spPr bwMode="auto">
          <a:xfrm>
            <a:off x="3512908" y="2139703"/>
            <a:ext cx="2140767" cy="2008469"/>
          </a:xfrm>
          <a:prstGeom prst="rect">
            <a:avLst/>
          </a:prstGeom>
          <a:noFill/>
          <a:ln w="9525">
            <a:noFill/>
            <a:miter lim="800000"/>
            <a:headEnd/>
            <a:tailEnd/>
          </a:ln>
        </p:spPr>
      </p:pic>
      <p:pic>
        <p:nvPicPr>
          <p:cNvPr id="13" name="Picture 62"/>
          <p:cNvPicPr>
            <a:picLocks noChangeAspect="1"/>
          </p:cNvPicPr>
          <p:nvPr/>
        </p:nvPicPr>
        <p:blipFill>
          <a:blip r:embed="rId4" cstate="print"/>
          <a:srcRect/>
          <a:stretch>
            <a:fillRect/>
          </a:stretch>
        </p:blipFill>
        <p:spPr bwMode="auto">
          <a:xfrm>
            <a:off x="6231206" y="2139702"/>
            <a:ext cx="2140767" cy="2008469"/>
          </a:xfrm>
          <a:prstGeom prst="rect">
            <a:avLst/>
          </a:prstGeom>
          <a:noFill/>
          <a:ln w="9525">
            <a:noFill/>
            <a:miter lim="800000"/>
            <a:headEnd/>
            <a:tailEnd/>
          </a:ln>
        </p:spPr>
      </p:pic>
      <p:grpSp>
        <p:nvGrpSpPr>
          <p:cNvPr id="16" name="组合 15"/>
          <p:cNvGrpSpPr/>
          <p:nvPr/>
        </p:nvGrpSpPr>
        <p:grpSpPr>
          <a:xfrm>
            <a:off x="3036127" y="766564"/>
            <a:ext cx="3101574" cy="537183"/>
            <a:chOff x="2627776" y="375286"/>
            <a:chExt cx="3101574" cy="537183"/>
          </a:xfrm>
        </p:grpSpPr>
        <p:sp>
          <p:nvSpPr>
            <p:cNvPr id="18" name="矩形 17"/>
            <p:cNvSpPr/>
            <p:nvPr/>
          </p:nvSpPr>
          <p:spPr>
            <a:xfrm>
              <a:off x="2980746" y="441675"/>
              <a:ext cx="2748604" cy="4044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itle 13"/>
            <p:cNvSpPr txBox="1">
              <a:spLocks/>
            </p:cNvSpPr>
            <p:nvPr/>
          </p:nvSpPr>
          <p:spPr>
            <a:xfrm>
              <a:off x="2627776" y="375286"/>
              <a:ext cx="3049604"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TITLE HERE</a:t>
              </a:r>
              <a:endParaRPr lang="en-US" sz="2800" b="1" dirty="0">
                <a:solidFill>
                  <a:schemeClr val="bg1"/>
                </a:solidFill>
                <a:latin typeface="+mn-lt"/>
                <a:ea typeface="+mn-ea"/>
                <a:cs typeface="+mn-ea"/>
                <a:sym typeface="+mn-lt"/>
              </a:endParaRPr>
            </a:p>
          </p:txBody>
        </p:sp>
      </p:grpSp>
      <p:sp>
        <p:nvSpPr>
          <p:cNvPr id="4" name="矩形 3"/>
          <p:cNvSpPr/>
          <p:nvPr/>
        </p:nvSpPr>
        <p:spPr>
          <a:xfrm>
            <a:off x="3756692" y="4317754"/>
            <a:ext cx="1721063" cy="288032"/>
          </a:xfrm>
          <a:prstGeom prst="rect">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Content Placeholder 2"/>
          <p:cNvSpPr txBox="1">
            <a:spLocks/>
          </p:cNvSpPr>
          <p:nvPr/>
        </p:nvSpPr>
        <p:spPr>
          <a:xfrm>
            <a:off x="3757439" y="4317754"/>
            <a:ext cx="1721063" cy="288032"/>
          </a:xfrm>
          <a:prstGeom prst="rect">
            <a:avLst/>
          </a:prstGeom>
          <a:ln>
            <a:solidFill>
              <a:schemeClr val="tx1">
                <a:lumMod val="75000"/>
              </a:schemeClr>
            </a:solidFill>
          </a:ln>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75000"/>
                  </a:schemeClr>
                </a:solidFill>
                <a:cs typeface="+mn-ea"/>
                <a:sym typeface="+mn-lt"/>
              </a:rPr>
              <a:t>Lorem Ipsum has </a:t>
            </a:r>
            <a:r>
              <a:rPr lang="en-US" sz="1200" dirty="0" smtClean="0">
                <a:solidFill>
                  <a:schemeClr val="tx1">
                    <a:lumMod val="75000"/>
                  </a:schemeClr>
                </a:solidFill>
                <a:cs typeface="+mn-ea"/>
                <a:sym typeface="+mn-lt"/>
              </a:rPr>
              <a:t>been</a:t>
            </a:r>
            <a:endParaRPr lang="en-US" sz="1200" dirty="0">
              <a:solidFill>
                <a:schemeClr val="tx1">
                  <a:lumMod val="75000"/>
                </a:schemeClr>
              </a:solidFill>
              <a:cs typeface="+mn-ea"/>
              <a:sym typeface="+mn-lt"/>
            </a:endParaRPr>
          </a:p>
        </p:txBody>
      </p:sp>
      <p:sp>
        <p:nvSpPr>
          <p:cNvPr id="23" name="Title 13"/>
          <p:cNvSpPr txBox="1">
            <a:spLocks/>
          </p:cNvSpPr>
          <p:nvPr/>
        </p:nvSpPr>
        <p:spPr>
          <a:xfrm>
            <a:off x="3756693" y="4008987"/>
            <a:ext cx="1722554"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600" b="1" dirty="0">
                <a:solidFill>
                  <a:sysClr val="windowText" lastClr="000000"/>
                </a:solidFill>
                <a:cs typeface="+mn-ea"/>
                <a:sym typeface="+mn-lt"/>
              </a:rPr>
              <a:t>Text Here</a:t>
            </a:r>
          </a:p>
        </p:txBody>
      </p:sp>
      <p:sp>
        <p:nvSpPr>
          <p:cNvPr id="25" name="矩形 24"/>
          <p:cNvSpPr/>
          <p:nvPr/>
        </p:nvSpPr>
        <p:spPr>
          <a:xfrm>
            <a:off x="1020118" y="4317754"/>
            <a:ext cx="1721063" cy="288032"/>
          </a:xfrm>
          <a:prstGeom prst="rect">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矩形 26"/>
          <p:cNvSpPr/>
          <p:nvPr/>
        </p:nvSpPr>
        <p:spPr>
          <a:xfrm>
            <a:off x="6467873" y="4317754"/>
            <a:ext cx="1721063" cy="288032"/>
          </a:xfrm>
          <a:prstGeom prst="rect">
            <a:avLst/>
          </a:pr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schemeClr>
              </a:solidFill>
            </a:endParaRPr>
          </a:p>
        </p:txBody>
      </p:sp>
      <p:sp>
        <p:nvSpPr>
          <p:cNvPr id="28" name="Content Placeholder 2"/>
          <p:cNvSpPr txBox="1">
            <a:spLocks/>
          </p:cNvSpPr>
          <p:nvPr/>
        </p:nvSpPr>
        <p:spPr>
          <a:xfrm>
            <a:off x="6457990" y="4317754"/>
            <a:ext cx="1721063" cy="28803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ysClr val="windowText" lastClr="000000"/>
                </a:solidFill>
                <a:cs typeface="+mn-ea"/>
                <a:sym typeface="+mn-lt"/>
              </a:rPr>
              <a:t>Lorem Ipsum has </a:t>
            </a:r>
            <a:r>
              <a:rPr lang="en-US" sz="1200" dirty="0" smtClean="0">
                <a:solidFill>
                  <a:sysClr val="windowText" lastClr="000000"/>
                </a:solidFill>
                <a:cs typeface="+mn-ea"/>
                <a:sym typeface="+mn-lt"/>
              </a:rPr>
              <a:t>been</a:t>
            </a:r>
            <a:endParaRPr lang="en-US" sz="1200" dirty="0">
              <a:solidFill>
                <a:sysClr val="windowText" lastClr="000000"/>
              </a:solidFill>
              <a:cs typeface="+mn-ea"/>
              <a:sym typeface="+mn-lt"/>
            </a:endParaRPr>
          </a:p>
        </p:txBody>
      </p:sp>
      <p:sp>
        <p:nvSpPr>
          <p:cNvPr id="29" name="Title 13"/>
          <p:cNvSpPr txBox="1">
            <a:spLocks/>
          </p:cNvSpPr>
          <p:nvPr/>
        </p:nvSpPr>
        <p:spPr>
          <a:xfrm>
            <a:off x="6467127" y="4008987"/>
            <a:ext cx="1722554" cy="273146"/>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altLang="zh-CN" sz="1600" b="1" dirty="0">
                <a:solidFill>
                  <a:sysClr val="windowText" lastClr="000000"/>
                </a:solidFill>
                <a:cs typeface="+mn-ea"/>
                <a:sym typeface="+mn-lt"/>
              </a:rPr>
              <a:t>Text Here</a:t>
            </a:r>
          </a:p>
        </p:txBody>
      </p:sp>
      <p:pic>
        <p:nvPicPr>
          <p:cNvPr id="9" name="图片占位符 8"/>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1438" b="1438"/>
          <a:stretch>
            <a:fillRect/>
          </a:stretch>
        </p:blipFill>
        <p:spPr/>
      </p:pic>
      <p:pic>
        <p:nvPicPr>
          <p:cNvPr id="3" name="图片占位符 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9191" b="9191"/>
          <a:stretch>
            <a:fillRect/>
          </a:stretch>
        </p:blipFill>
        <p:spPr/>
      </p:pic>
      <p:pic>
        <p:nvPicPr>
          <p:cNvPr id="6" name="图片占位符 5"/>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t="11714" b="11714"/>
          <a:stretch>
            <a:fillRect/>
          </a:stretch>
        </p:blipFill>
        <p:spPr/>
      </p:pic>
    </p:spTree>
    <p:extLst>
      <p:ext uri="{BB962C8B-B14F-4D97-AF65-F5344CB8AC3E}">
        <p14:creationId xmlns:p14="http://schemas.microsoft.com/office/powerpoint/2010/main" val="328531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9" name="矩形 18"/>
          <p:cNvSpPr/>
          <p:nvPr/>
        </p:nvSpPr>
        <p:spPr>
          <a:xfrm>
            <a:off x="5508104" y="987574"/>
            <a:ext cx="2376264" cy="41559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Content Placeholder 2"/>
          <p:cNvSpPr txBox="1">
            <a:spLocks/>
          </p:cNvSpPr>
          <p:nvPr/>
        </p:nvSpPr>
        <p:spPr>
          <a:xfrm>
            <a:off x="5704068" y="4299942"/>
            <a:ext cx="2069202" cy="49708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solidFill>
                <a:cs typeface="+mn-ea"/>
                <a:sym typeface="+mn-lt"/>
              </a:rPr>
              <a:t>Lorem ipsum dolor sit amet, consectetur adipiscing elit. </a:t>
            </a:r>
          </a:p>
        </p:txBody>
      </p:sp>
      <p:cxnSp>
        <p:nvCxnSpPr>
          <p:cNvPr id="78" name="直接连接符 77"/>
          <p:cNvCxnSpPr/>
          <p:nvPr/>
        </p:nvCxnSpPr>
        <p:spPr>
          <a:xfrm>
            <a:off x="5950345" y="3463144"/>
            <a:ext cx="157664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150871" y="1805591"/>
            <a:ext cx="1083951" cy="1862048"/>
          </a:xfrm>
          <a:prstGeom prst="rect">
            <a:avLst/>
          </a:prstGeom>
        </p:spPr>
        <p:txBody>
          <a:bodyPr wrap="none">
            <a:spAutoFit/>
          </a:bodyPr>
          <a:lstStyle/>
          <a:p>
            <a:r>
              <a:rPr lang="en-US" altLang="zh-CN" sz="11500" b="1" dirty="0" smtClean="0">
                <a:solidFill>
                  <a:schemeClr val="bg1"/>
                </a:solidFill>
                <a:latin typeface="Britannic Bold" panose="020B0903060703020204" pitchFamily="34" charset="0"/>
                <a:cs typeface="+mn-ea"/>
                <a:sym typeface="+mn-lt"/>
              </a:rPr>
              <a:t>2</a:t>
            </a:r>
            <a:endParaRPr lang="zh-CN" altLang="en-US" dirty="0">
              <a:latin typeface="Britannic Bold" panose="020B0903060703020204" pitchFamily="34" charset="0"/>
            </a:endParaRPr>
          </a:p>
        </p:txBody>
      </p:sp>
      <p:sp>
        <p:nvSpPr>
          <p:cNvPr id="18" name="Title 13"/>
          <p:cNvSpPr txBox="1">
            <a:spLocks/>
          </p:cNvSpPr>
          <p:nvPr/>
        </p:nvSpPr>
        <p:spPr>
          <a:xfrm>
            <a:off x="5838569" y="3524382"/>
            <a:ext cx="1800200" cy="537183"/>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b="1" dirty="0" smtClean="0">
                <a:solidFill>
                  <a:schemeClr val="bg1"/>
                </a:solidFill>
                <a:latin typeface="+mn-lt"/>
                <a:ea typeface="+mn-ea"/>
                <a:cs typeface="+mn-ea"/>
                <a:sym typeface="+mn-lt"/>
              </a:rPr>
              <a:t>T</a:t>
            </a:r>
            <a:r>
              <a:rPr lang="en-US" altLang="zh-CN" sz="2800" b="1" dirty="0" smtClean="0">
                <a:solidFill>
                  <a:schemeClr val="bg1"/>
                </a:solidFill>
                <a:latin typeface="+mn-lt"/>
                <a:ea typeface="+mn-ea"/>
                <a:cs typeface="+mn-ea"/>
                <a:sym typeface="+mn-lt"/>
              </a:rPr>
              <a:t>EXT HERE</a:t>
            </a:r>
            <a:endParaRPr lang="en-US" sz="2800" b="1" dirty="0">
              <a:solidFill>
                <a:schemeClr val="bg1"/>
              </a:solidFill>
              <a:latin typeface="+mn-lt"/>
              <a:ea typeface="+mn-ea"/>
              <a:cs typeface="+mn-ea"/>
              <a:sym typeface="+mn-lt"/>
            </a:endParaRPr>
          </a:p>
        </p:txBody>
      </p:sp>
      <p:sp>
        <p:nvSpPr>
          <p:cNvPr id="20" name="乘号 19"/>
          <p:cNvSpPr/>
          <p:nvPr/>
        </p:nvSpPr>
        <p:spPr>
          <a:xfrm>
            <a:off x="6372200" y="4028591"/>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乘号 25"/>
          <p:cNvSpPr/>
          <p:nvPr/>
        </p:nvSpPr>
        <p:spPr>
          <a:xfrm>
            <a:off x="6638382" y="4028591"/>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乘号 39"/>
          <p:cNvSpPr/>
          <p:nvPr/>
        </p:nvSpPr>
        <p:spPr>
          <a:xfrm>
            <a:off x="6904564" y="4028591"/>
            <a:ext cx="180827" cy="196361"/>
          </a:xfrm>
          <a:prstGeom prst="mathMultiply">
            <a:avLst>
              <a:gd name="adj1" fmla="val 69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3451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U5gk1OD6kmrEnb8w5SW_Q"/>
</p:tagLst>
</file>

<file path=ppt/theme/theme1.xml><?xml version="1.0" encoding="utf-8"?>
<a:theme xmlns:a="http://schemas.openxmlformats.org/drawingml/2006/main" name="Office Theme">
  <a:themeElements>
    <a:clrScheme name="自定义 13">
      <a:dk1>
        <a:srgbClr val="778B8C"/>
      </a:dk1>
      <a:lt1>
        <a:srgbClr val="02172D"/>
      </a:lt1>
      <a:dk2>
        <a:srgbClr val="2C3E50"/>
      </a:dk2>
      <a:lt2>
        <a:srgbClr val="FFFFFF"/>
      </a:lt2>
      <a:accent1>
        <a:srgbClr val="A80D1F"/>
      </a:accent1>
      <a:accent2>
        <a:srgbClr val="F1F1EF"/>
      </a:accent2>
      <a:accent3>
        <a:srgbClr val="F1F0F5"/>
      </a:accent3>
      <a:accent4>
        <a:srgbClr val="65C2AC"/>
      </a:accent4>
      <a:accent5>
        <a:srgbClr val="3FB29B"/>
      </a:accent5>
      <a:accent6>
        <a:srgbClr val="2B7464"/>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12870</TotalTime>
  <Words>1152</Words>
  <Application>Microsoft Office PowerPoint</Application>
  <PresentationFormat>全屏显示(16:9)</PresentationFormat>
  <Paragraphs>197</Paragraphs>
  <Slides>29</Slides>
  <Notes>16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宋体</vt:lpstr>
      <vt:lpstr>微软雅黑</vt:lpstr>
      <vt:lpstr>Arial</vt:lpstr>
      <vt:lpstr>Arial Narrow</vt:lpstr>
      <vt:lpstr>Britannic Bold</vt:lpstr>
      <vt:lpstr>Calibri</vt:lpstr>
      <vt:lpstr>Impact</vt:lpstr>
      <vt:lpstr>Source Sans Pro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MUNU</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Circle</dc:subject>
  <dc:creator>ABOOBEE;大目演示</dc:creator>
  <cp:keywords>www.51pptmoban.com</cp:keywords>
  <cp:lastModifiedBy>YANGS</cp:lastModifiedBy>
  <cp:revision>903</cp:revision>
  <dcterms:created xsi:type="dcterms:W3CDTF">2014-02-03T20:55:49Z</dcterms:created>
  <dcterms:modified xsi:type="dcterms:W3CDTF">2017-09-03T12:54:45Z</dcterms:modified>
</cp:coreProperties>
</file>