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56" r:id="rId2"/>
    <p:sldId id="268" r:id="rId3"/>
    <p:sldId id="325" r:id="rId4"/>
    <p:sldId id="293" r:id="rId5"/>
    <p:sldId id="297" r:id="rId6"/>
    <p:sldId id="320" r:id="rId7"/>
    <p:sldId id="326" r:id="rId8"/>
    <p:sldId id="296" r:id="rId9"/>
    <p:sldId id="324" r:id="rId10"/>
    <p:sldId id="327" r:id="rId11"/>
    <p:sldId id="323" r:id="rId12"/>
    <p:sldId id="294" r:id="rId13"/>
    <p:sldId id="352" r:id="rId14"/>
    <p:sldId id="335" r:id="rId15"/>
    <p:sldId id="332" r:id="rId16"/>
    <p:sldId id="333" r:id="rId17"/>
    <p:sldId id="329" r:id="rId18"/>
    <p:sldId id="331" r:id="rId19"/>
    <p:sldId id="353" r:id="rId20"/>
    <p:sldId id="355" r:id="rId21"/>
    <p:sldId id="291" r:id="rId22"/>
    <p:sldId id="3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2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81818"/>
    <a:srgbClr val="404040"/>
    <a:srgbClr val="767171"/>
    <a:srgbClr val="181717"/>
    <a:srgbClr val="262626"/>
    <a:srgbClr val="595959"/>
    <a:srgbClr val="D1D1D1"/>
    <a:srgbClr val="808080"/>
    <a:srgbClr val="9392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 varScale="1">
        <p:scale>
          <a:sx n="74" d="100"/>
          <a:sy n="74" d="100"/>
        </p:scale>
        <p:origin x="540" y="66"/>
      </p:cViewPr>
      <p:guideLst>
        <p:guide orient="horz" pos="282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820703734838498E-2"/>
          <c:y val="0.13919999999999999"/>
          <c:w val="0.93715623874144305"/>
          <c:h val="0.459253333333333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18181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26262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40404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5"/>
        <c:overlap val="-100"/>
        <c:axId val="-564990368"/>
        <c:axId val="-564999616"/>
      </c:barChart>
      <c:catAx>
        <c:axId val="-56499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4999616"/>
        <c:crosses val="autoZero"/>
        <c:auto val="1"/>
        <c:lblAlgn val="ctr"/>
        <c:lblOffset val="100"/>
        <c:noMultiLvlLbl val="0"/>
      </c:catAx>
      <c:valAx>
        <c:axId val="-564999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499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8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16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explosion val="12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4.7079890105337099E-2"/>
                  <c:y val="0.1222510812918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7718550158645399E-2"/>
                  <c:y val="5.91850993597919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5095619325413698E-2"/>
                  <c:y val="1.26657104896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21035621454907"/>
                  <c:y val="5.39956480791433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57121439280395E-2"/>
          <c:y val="0.13923556942277701"/>
          <c:w val="0.59234500396860401"/>
          <c:h val="0.806994279771190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18181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26262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rgbClr val="40404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5"/>
        <c:axId val="-564988736"/>
        <c:axId val="-564986560"/>
      </c:barChart>
      <c:catAx>
        <c:axId val="-564988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4986560"/>
        <c:crosses val="autoZero"/>
        <c:auto val="1"/>
        <c:lblAlgn val="ctr"/>
        <c:lblOffset val="100"/>
        <c:noMultiLvlLbl val="0"/>
      </c:catAx>
      <c:valAx>
        <c:axId val="-56498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64988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2C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7081635672473"/>
                  <c:y val="0.227755113935466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2C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3367368745638"/>
                  <c:y val="0.260969401384389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7146589725414"/>
                      <c:h val="0.21017545288558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18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2C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5500002739836599"/>
                  <c:y val="0.265714299591377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55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25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58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2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98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015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505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57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76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99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2295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149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70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574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55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77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94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85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8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80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650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40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60550" y="4203065"/>
            <a:ext cx="8326755" cy="195389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2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0795" y="4109720"/>
            <a:ext cx="12238990" cy="27686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pic>
        <p:nvPicPr>
          <p:cNvPr id="4" name="图片 3" descr="40206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795" y="-99060"/>
            <a:ext cx="12210415" cy="43021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341620" y="3305175"/>
            <a:ext cx="1508760" cy="1508760"/>
          </a:xfrm>
          <a:prstGeom prst="ellipse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sp>
        <p:nvSpPr>
          <p:cNvPr id="2" name="文本框 1"/>
          <p:cNvSpPr txBox="1"/>
          <p:nvPr/>
        </p:nvSpPr>
        <p:spPr>
          <a:xfrm>
            <a:off x="3627725" y="3649445"/>
            <a:ext cx="482400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</a:rPr>
              <a:t>2018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434810" y="6220000"/>
            <a:ext cx="1177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err="1" smtClean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By:Undrelan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29460" y="4733925"/>
            <a:ext cx="78771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tx1"/>
                </a:solidFill>
                <a:latin typeface="Corbel" panose="020B0503020204020204" charset="0"/>
              </a:rPr>
              <a:t>ANNUAL REPORT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79065" y="5697855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7506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000" y="483870"/>
            <a:ext cx="4626945" cy="603758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37610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81120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9642945" y="1923767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8611295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sp>
        <p:nvSpPr>
          <p:cNvPr id="3" name="流程图: 离页连接符 2"/>
          <p:cNvSpPr/>
          <p:nvPr/>
        </p:nvSpPr>
        <p:spPr>
          <a:xfrm>
            <a:off x="480000" y="1917000"/>
            <a:ext cx="1729555" cy="2880000"/>
          </a:xfrm>
          <a:prstGeom prst="flowChartOffpage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离页连接符 13"/>
          <p:cNvSpPr/>
          <p:nvPr/>
        </p:nvSpPr>
        <p:spPr>
          <a:xfrm>
            <a:off x="2903885" y="1557000"/>
            <a:ext cx="1729555" cy="2880000"/>
          </a:xfrm>
          <a:prstGeom prst="flowChartOffpage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离页连接符 14"/>
          <p:cNvSpPr/>
          <p:nvPr/>
        </p:nvSpPr>
        <p:spPr>
          <a:xfrm>
            <a:off x="5327770" y="1978524"/>
            <a:ext cx="1729555" cy="2880000"/>
          </a:xfrm>
          <a:prstGeom prst="flowChartOffpage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离页连接符 17"/>
          <p:cNvSpPr/>
          <p:nvPr/>
        </p:nvSpPr>
        <p:spPr>
          <a:xfrm>
            <a:off x="7751655" y="1557000"/>
            <a:ext cx="1729555" cy="2880000"/>
          </a:xfrm>
          <a:prstGeom prst="flowChartOffpage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离页连接符 18"/>
          <p:cNvSpPr/>
          <p:nvPr/>
        </p:nvSpPr>
        <p:spPr>
          <a:xfrm>
            <a:off x="10175542" y="2040048"/>
            <a:ext cx="1729555" cy="2880000"/>
          </a:xfrm>
          <a:prstGeom prst="flowChartOffpage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电脑"/>
          <p:cNvSpPr/>
          <p:nvPr/>
        </p:nvSpPr>
        <p:spPr bwMode="auto">
          <a:xfrm>
            <a:off x="1064091" y="3252543"/>
            <a:ext cx="607142" cy="468286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6444" y="2627668"/>
            <a:ext cx="11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Option 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23334" y="2192078"/>
            <a:ext cx="11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Option </a:t>
            </a:r>
            <a:r>
              <a:rPr lang="en-US" altLang="zh-CN" dirty="0" smtClean="0"/>
              <a:t>2</a:t>
            </a:r>
            <a:endParaRPr lang="en-US" altLang="zh-CN" dirty="0"/>
          </a:p>
        </p:txBody>
      </p:sp>
      <p:sp>
        <p:nvSpPr>
          <p:cNvPr id="24" name="文本框 23"/>
          <p:cNvSpPr txBox="1"/>
          <p:nvPr/>
        </p:nvSpPr>
        <p:spPr>
          <a:xfrm>
            <a:off x="5615769" y="2757363"/>
            <a:ext cx="11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Option </a:t>
            </a:r>
            <a:r>
              <a:rPr lang="en-US" altLang="zh-CN" dirty="0" smtClean="0"/>
              <a:t>3</a:t>
            </a:r>
            <a:endParaRPr lang="en-US" altLang="zh-CN" dirty="0"/>
          </a:p>
        </p:txBody>
      </p:sp>
      <p:sp>
        <p:nvSpPr>
          <p:cNvPr id="26" name="文本框 25"/>
          <p:cNvSpPr txBox="1"/>
          <p:nvPr/>
        </p:nvSpPr>
        <p:spPr>
          <a:xfrm>
            <a:off x="8027562" y="2192078"/>
            <a:ext cx="11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Option </a:t>
            </a:r>
            <a:r>
              <a:rPr lang="en-US" altLang="zh-CN" dirty="0" smtClean="0"/>
              <a:t>4</a:t>
            </a:r>
            <a:endParaRPr lang="en-US" altLang="zh-CN" dirty="0"/>
          </a:p>
        </p:txBody>
      </p:sp>
      <p:sp>
        <p:nvSpPr>
          <p:cNvPr id="28" name="文本框 27"/>
          <p:cNvSpPr txBox="1"/>
          <p:nvPr/>
        </p:nvSpPr>
        <p:spPr>
          <a:xfrm>
            <a:off x="10492569" y="2818887"/>
            <a:ext cx="11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Option </a:t>
            </a:r>
            <a:r>
              <a:rPr lang="en-US" altLang="zh-CN" dirty="0" smtClean="0"/>
              <a:t>5</a:t>
            </a:r>
            <a:endParaRPr lang="en-US" altLang="zh-CN" dirty="0"/>
          </a:p>
        </p:txBody>
      </p:sp>
      <p:sp>
        <p:nvSpPr>
          <p:cNvPr id="29" name="文本框 28"/>
          <p:cNvSpPr txBox="1"/>
          <p:nvPr/>
        </p:nvSpPr>
        <p:spPr>
          <a:xfrm>
            <a:off x="263221" y="5035280"/>
            <a:ext cx="21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88662" y="4601086"/>
            <a:ext cx="21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14103" y="5035280"/>
            <a:ext cx="21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24339" y="4581000"/>
            <a:ext cx="21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90903" y="5035280"/>
            <a:ext cx="21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5" name="白领"/>
          <p:cNvSpPr/>
          <p:nvPr/>
        </p:nvSpPr>
        <p:spPr bwMode="auto">
          <a:xfrm>
            <a:off x="3522988" y="2774366"/>
            <a:ext cx="491348" cy="491348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折线柱形图"/>
          <p:cNvSpPr/>
          <p:nvPr/>
        </p:nvSpPr>
        <p:spPr bwMode="auto">
          <a:xfrm>
            <a:off x="5919379" y="3188219"/>
            <a:ext cx="524964" cy="533504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飞机"/>
          <p:cNvSpPr/>
          <p:nvPr/>
        </p:nvSpPr>
        <p:spPr bwMode="auto">
          <a:xfrm>
            <a:off x="8264021" y="2795004"/>
            <a:ext cx="604208" cy="604208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信息"/>
          <p:cNvSpPr/>
          <p:nvPr/>
        </p:nvSpPr>
        <p:spPr bwMode="auto">
          <a:xfrm>
            <a:off x="10817474" y="3300869"/>
            <a:ext cx="503744" cy="503744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556263" y="1817976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9577" y="2134155"/>
            <a:ext cx="4189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517605" y="3400033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59577" y="3716212"/>
            <a:ext cx="4189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29" name="椭圆 28"/>
          <p:cNvSpPr/>
          <p:nvPr/>
        </p:nvSpPr>
        <p:spPr>
          <a:xfrm>
            <a:off x="912000" y="2037877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85343" y="1938320"/>
            <a:ext cx="279400" cy="279400"/>
            <a:chOff x="10845" y="3342"/>
            <a:chExt cx="440" cy="440"/>
          </a:xfrm>
        </p:grpSpPr>
        <p:sp>
          <p:nvSpPr>
            <p:cNvPr id="31" name="椭圆 30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sp>
        <p:nvSpPr>
          <p:cNvPr id="33" name="椭圆 32"/>
          <p:cNvSpPr/>
          <p:nvPr/>
        </p:nvSpPr>
        <p:spPr>
          <a:xfrm>
            <a:off x="912000" y="3590906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985343" y="3491349"/>
            <a:ext cx="279400" cy="279400"/>
            <a:chOff x="10845" y="3342"/>
            <a:chExt cx="440" cy="440"/>
          </a:xfrm>
        </p:grpSpPr>
        <p:sp>
          <p:nvSpPr>
            <p:cNvPr id="35" name="椭圆 34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76311" y="1849355"/>
            <a:ext cx="4846742" cy="4180198"/>
            <a:chOff x="1661375" y="1996225"/>
            <a:chExt cx="4559120" cy="3932133"/>
          </a:xfrm>
        </p:grpSpPr>
        <p:sp>
          <p:nvSpPr>
            <p:cNvPr id="4" name="矩形 3"/>
            <p:cNvSpPr/>
            <p:nvPr/>
          </p:nvSpPr>
          <p:spPr>
            <a:xfrm>
              <a:off x="3155927" y="5882639"/>
              <a:ext cx="1873275" cy="45719"/>
            </a:xfrm>
            <a:prstGeom prst="rect">
              <a:avLst/>
            </a:prstGeom>
            <a:solidFill>
              <a:srgbClr val="6C6C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flipH="1">
              <a:off x="3116579" y="5781674"/>
              <a:ext cx="289563" cy="108586"/>
            </a:xfrm>
            <a:prstGeom prst="rtTriangle">
              <a:avLst/>
            </a:prstGeom>
            <a:solidFill>
              <a:srgbClr val="DED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4739639" y="5781674"/>
              <a:ext cx="289563" cy="108586"/>
            </a:xfrm>
            <a:prstGeom prst="rtTriangle">
              <a:avLst/>
            </a:prstGeom>
            <a:solidFill>
              <a:srgbClr val="DED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378200" y="5829300"/>
              <a:ext cx="1422400" cy="60960"/>
            </a:xfrm>
            <a:prstGeom prst="rect">
              <a:avLst/>
            </a:prstGeom>
            <a:solidFill>
              <a:srgbClr val="DED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661375" y="1996225"/>
              <a:ext cx="4559120" cy="3350475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661375" y="1996226"/>
              <a:ext cx="4559120" cy="2861345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816100" y="2184400"/>
              <a:ext cx="4191000" cy="2476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>
              <a:off x="3327400" y="5346700"/>
              <a:ext cx="1460500" cy="520700"/>
            </a:xfrm>
            <a:prstGeom prst="trapezoid">
              <a:avLst>
                <a:gd name="adj" fmla="val 36321"/>
              </a:avLst>
            </a:prstGeom>
            <a:solidFill>
              <a:srgbClr val="A8A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4196588" y="5346700"/>
              <a:ext cx="604012" cy="520700"/>
            </a:xfrm>
            <a:prstGeom prst="triangle">
              <a:avLst>
                <a:gd name="adj" fmla="val 68923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flipH="1">
              <a:off x="3200400" y="5796914"/>
              <a:ext cx="187960" cy="70485"/>
            </a:xfrm>
            <a:prstGeom prst="rtTriangle">
              <a:avLst/>
            </a:prstGeom>
            <a:solidFill>
              <a:srgbClr val="A8A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>
              <a:off x="4716780" y="5796914"/>
              <a:ext cx="187960" cy="70485"/>
            </a:xfrm>
            <a:prstGeom prst="rtTriangle">
              <a:avLst/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苹果"/>
            <p:cNvSpPr/>
            <p:nvPr/>
          </p:nvSpPr>
          <p:spPr bwMode="auto">
            <a:xfrm>
              <a:off x="3973195" y="4991177"/>
              <a:ext cx="185420" cy="185420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968" y="2049401"/>
            <a:ext cx="4547626" cy="268336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17605" y="5025633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559577" y="5341812"/>
            <a:ext cx="4189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3" name="椭圆 42"/>
          <p:cNvSpPr/>
          <p:nvPr/>
        </p:nvSpPr>
        <p:spPr>
          <a:xfrm>
            <a:off x="912000" y="5216506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985343" y="5116949"/>
            <a:ext cx="279400" cy="279400"/>
            <a:chOff x="10845" y="3342"/>
            <a:chExt cx="440" cy="440"/>
          </a:xfrm>
        </p:grpSpPr>
        <p:sp>
          <p:nvSpPr>
            <p:cNvPr id="45" name="椭圆 44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892800" y="4004945"/>
            <a:ext cx="594360" cy="594360"/>
          </a:xfrm>
          <a:prstGeom prst="ellipse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>
              <a:solidFill>
                <a:srgbClr val="76717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92800" y="3030220"/>
            <a:ext cx="594360" cy="59436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708195311"/>
              </p:ext>
            </p:extLst>
          </p:nvPr>
        </p:nvGraphicFramePr>
        <p:xfrm>
          <a:off x="624001" y="1243330"/>
          <a:ext cx="7342710" cy="488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955790" y="204025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rgbClr val="181717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5" name="白领"/>
          <p:cNvSpPr/>
          <p:nvPr/>
        </p:nvSpPr>
        <p:spPr bwMode="auto">
          <a:xfrm>
            <a:off x="6042660" y="3180080"/>
            <a:ext cx="294640" cy="294640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折线柱形图"/>
          <p:cNvSpPr/>
          <p:nvPr/>
        </p:nvSpPr>
        <p:spPr bwMode="auto">
          <a:xfrm>
            <a:off x="6021070" y="4141470"/>
            <a:ext cx="316230" cy="32131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飞机"/>
          <p:cNvSpPr/>
          <p:nvPr/>
        </p:nvSpPr>
        <p:spPr bwMode="auto">
          <a:xfrm>
            <a:off x="6009640" y="5193665"/>
            <a:ext cx="363220" cy="36322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892800" y="2162810"/>
            <a:ext cx="594360" cy="594360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9" name="椭圆 8"/>
          <p:cNvSpPr/>
          <p:nvPr/>
        </p:nvSpPr>
        <p:spPr>
          <a:xfrm>
            <a:off x="5892800" y="5078095"/>
            <a:ext cx="594360" cy="5943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955790" y="291274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rgbClr val="404040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rgbClr val="404040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5790" y="3860800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rgbClr val="76717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rgbClr val="767171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5790" y="498665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20" name="电脑"/>
          <p:cNvSpPr/>
          <p:nvPr/>
        </p:nvSpPr>
        <p:spPr bwMode="auto">
          <a:xfrm>
            <a:off x="6007735" y="2319655"/>
            <a:ext cx="364490" cy="28130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75" t="1317" b="16245"/>
          <a:stretch>
            <a:fillRect/>
          </a:stretch>
        </p:blipFill>
        <p:spPr>
          <a:xfrm>
            <a:off x="-24000" y="-27000"/>
            <a:ext cx="12240000" cy="691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00" y="-27000"/>
            <a:ext cx="4626945" cy="69120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41610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85120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8346945" y="1923767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7315295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 rot="14204590" flipV="1">
            <a:off x="6185733" y="1478619"/>
            <a:ext cx="354596" cy="365990"/>
            <a:chOff x="4381490" y="2568528"/>
            <a:chExt cx="1754143" cy="181050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5" name="泪滴形 114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泪滴形 115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rot="11968889" flipV="1">
            <a:off x="5750304" y="1533653"/>
            <a:ext cx="354596" cy="365990"/>
            <a:chOff x="4381490" y="2568528"/>
            <a:chExt cx="1754143" cy="1810501"/>
          </a:xfrm>
          <a:solidFill>
            <a:srgbClr val="181717"/>
          </a:solidFill>
        </p:grpSpPr>
        <p:sp>
          <p:nvSpPr>
            <p:cNvPr id="112" name="泪滴形 111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泪滴形 112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4786152" flipV="1">
            <a:off x="6086044" y="1568099"/>
            <a:ext cx="684356" cy="706344"/>
            <a:chOff x="4381490" y="2568528"/>
            <a:chExt cx="1754143" cy="1810501"/>
          </a:xfrm>
        </p:grpSpPr>
        <p:sp>
          <p:nvSpPr>
            <p:cNvPr id="106" name="泪滴形 105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泪滴形 106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-359804" y="2993563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3605" y="3309742"/>
            <a:ext cx="4189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-324419" y="5585186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10496" y="5901365"/>
            <a:ext cx="39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776945" y="1743964"/>
            <a:ext cx="417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78654" y="2060143"/>
            <a:ext cx="40964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759104" y="4655399"/>
            <a:ext cx="417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760814" y="4971578"/>
            <a:ext cx="39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22" name="矩形 21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en-US" altLang="zh-CN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grpSp>
        <p:nvGrpSpPr>
          <p:cNvPr id="3" name="组合 2"/>
          <p:cNvGrpSpPr/>
          <p:nvPr/>
        </p:nvGrpSpPr>
        <p:grpSpPr>
          <a:xfrm rot="3840083">
            <a:off x="4798111" y="3241914"/>
            <a:ext cx="1216078" cy="1255148"/>
            <a:chOff x="4381489" y="2568528"/>
            <a:chExt cx="1754144" cy="1810501"/>
          </a:xfrm>
        </p:grpSpPr>
        <p:sp>
          <p:nvSpPr>
            <p:cNvPr id="2" name="泪滴形 1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泪滴形 34"/>
            <p:cNvSpPr/>
            <p:nvPr/>
          </p:nvSpPr>
          <p:spPr>
            <a:xfrm rot="10527571">
              <a:off x="4381489" y="2634828"/>
              <a:ext cx="1744199" cy="1744201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文本框 3"/>
          <p:cNvSpPr txBox="1"/>
          <p:nvPr/>
        </p:nvSpPr>
        <p:spPr>
          <a:xfrm rot="20040083">
            <a:off x="5206428" y="3449500"/>
            <a:ext cx="556960" cy="79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9" name="组合 68"/>
          <p:cNvGrpSpPr/>
          <p:nvPr/>
        </p:nvGrpSpPr>
        <p:grpSpPr>
          <a:xfrm rot="16760443" flipV="1">
            <a:off x="6323659" y="2253308"/>
            <a:ext cx="1338912" cy="1381930"/>
            <a:chOff x="4381490" y="2568528"/>
            <a:chExt cx="1754143" cy="1810501"/>
          </a:xfrm>
        </p:grpSpPr>
        <p:sp>
          <p:nvSpPr>
            <p:cNvPr id="70" name="泪滴形 69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泪滴形 70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 rot="828647">
            <a:off x="6494900" y="2529370"/>
            <a:ext cx="649284" cy="69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2" name="组合 71"/>
          <p:cNvGrpSpPr/>
          <p:nvPr/>
        </p:nvGrpSpPr>
        <p:grpSpPr>
          <a:xfrm rot="19836014" flipH="1">
            <a:off x="6355067" y="4308099"/>
            <a:ext cx="1020142" cy="1052918"/>
            <a:chOff x="4381490" y="2568528"/>
            <a:chExt cx="1754143" cy="1810501"/>
          </a:xfrm>
        </p:grpSpPr>
        <p:sp>
          <p:nvSpPr>
            <p:cNvPr id="73" name="泪滴形 72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泪滴形 73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 rot="19836014">
            <a:off x="6511629" y="4367791"/>
            <a:ext cx="649284" cy="69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238973">
            <a:off x="5048087" y="4964651"/>
            <a:ext cx="1020142" cy="1052918"/>
            <a:chOff x="4381490" y="2568528"/>
            <a:chExt cx="1754143" cy="1810501"/>
          </a:xfrm>
        </p:grpSpPr>
        <p:sp>
          <p:nvSpPr>
            <p:cNvPr id="40" name="泪滴形 39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泪滴形 43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 rot="1238973">
            <a:off x="5300046" y="5063870"/>
            <a:ext cx="649284" cy="69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81822" y="2227364"/>
            <a:ext cx="44787" cy="478808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 rot="12515712">
            <a:off x="6285752" y="5717547"/>
            <a:ext cx="387440" cy="399888"/>
            <a:chOff x="4381490" y="2568528"/>
            <a:chExt cx="1754143" cy="1810501"/>
          </a:xfrm>
          <a:solidFill>
            <a:schemeClr val="bg2">
              <a:lumMod val="10000"/>
            </a:schemeClr>
          </a:solidFill>
        </p:grpSpPr>
        <p:sp>
          <p:nvSpPr>
            <p:cNvPr id="81" name="泪滴形 80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泪滴形 81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 rot="3610218">
            <a:off x="5737599" y="4601476"/>
            <a:ext cx="387440" cy="399888"/>
            <a:chOff x="4381490" y="2568528"/>
            <a:chExt cx="1754143" cy="1810501"/>
          </a:xfrm>
          <a:solidFill>
            <a:schemeClr val="bg2">
              <a:lumMod val="10000"/>
            </a:schemeClr>
          </a:solidFill>
        </p:grpSpPr>
        <p:sp>
          <p:nvSpPr>
            <p:cNvPr id="84" name="泪滴形 83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12403225">
            <a:off x="6266338" y="3587340"/>
            <a:ext cx="387440" cy="399888"/>
            <a:chOff x="4381490" y="2568528"/>
            <a:chExt cx="1754143" cy="1810501"/>
          </a:xfrm>
          <a:solidFill>
            <a:schemeClr val="bg2">
              <a:lumMod val="10000"/>
            </a:schemeClr>
          </a:solidFill>
        </p:grpSpPr>
        <p:sp>
          <p:nvSpPr>
            <p:cNvPr id="87" name="泪滴形 86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泪滴形 87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5643208">
            <a:off x="5790499" y="2604161"/>
            <a:ext cx="387440" cy="399888"/>
            <a:chOff x="4381490" y="2568528"/>
            <a:chExt cx="1754143" cy="1810501"/>
          </a:xfrm>
          <a:solidFill>
            <a:schemeClr val="bg2">
              <a:lumMod val="10000"/>
            </a:schemeClr>
          </a:solidFill>
        </p:grpSpPr>
        <p:sp>
          <p:nvSpPr>
            <p:cNvPr id="90" name="泪滴形 89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泪滴形 90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11217473" flipV="1">
            <a:off x="5558530" y="1599004"/>
            <a:ext cx="684356" cy="706345"/>
            <a:chOff x="4381490" y="2568528"/>
            <a:chExt cx="1754143" cy="1810501"/>
          </a:xfrm>
        </p:grpSpPr>
        <p:sp>
          <p:nvSpPr>
            <p:cNvPr id="103" name="泪滴形 102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泪滴形 103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rot="13167105" flipV="1">
            <a:off x="5839232" y="1576626"/>
            <a:ext cx="684356" cy="706344"/>
            <a:chOff x="4381490" y="2568528"/>
            <a:chExt cx="1754143" cy="1810501"/>
          </a:xfrm>
        </p:grpSpPr>
        <p:sp>
          <p:nvSpPr>
            <p:cNvPr id="109" name="泪滴形 108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泪滴形 109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graphicFrame>
        <p:nvGraphicFramePr>
          <p:cNvPr id="177" name="图表 176"/>
          <p:cNvGraphicFramePr/>
          <p:nvPr/>
        </p:nvGraphicFramePr>
        <p:xfrm>
          <a:off x="645871" y="1629000"/>
          <a:ext cx="4014838" cy="267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5" name="文本框 184"/>
          <p:cNvSpPr txBox="1"/>
          <p:nvPr/>
        </p:nvSpPr>
        <p:spPr>
          <a:xfrm>
            <a:off x="1035997" y="4149000"/>
            <a:ext cx="3374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+mj-lt"/>
              </a:rPr>
              <a:t>Option 1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1199510" y="4794160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graphicFrame>
        <p:nvGraphicFramePr>
          <p:cNvPr id="187" name="图表 186"/>
          <p:cNvGraphicFramePr/>
          <p:nvPr/>
        </p:nvGraphicFramePr>
        <p:xfrm>
          <a:off x="4274442" y="1629000"/>
          <a:ext cx="4014838" cy="267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8" name="文本框 187"/>
          <p:cNvSpPr txBox="1"/>
          <p:nvPr/>
        </p:nvSpPr>
        <p:spPr>
          <a:xfrm>
            <a:off x="4664568" y="4149000"/>
            <a:ext cx="3374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+mj-lt"/>
              </a:rPr>
              <a:t>Option </a:t>
            </a:r>
            <a:r>
              <a:rPr lang="en-US" altLang="zh-CN" sz="2800" dirty="0" smtClean="0">
                <a:latin typeface="+mj-lt"/>
              </a:rPr>
              <a:t>2</a:t>
            </a:r>
            <a:endParaRPr lang="en-US" altLang="zh-CN" sz="2800" dirty="0">
              <a:latin typeface="+mj-lt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4828081" y="4794160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graphicFrame>
        <p:nvGraphicFramePr>
          <p:cNvPr id="190" name="图表 189"/>
          <p:cNvGraphicFramePr/>
          <p:nvPr/>
        </p:nvGraphicFramePr>
        <p:xfrm>
          <a:off x="7656271" y="1629000"/>
          <a:ext cx="4014838" cy="267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1" name="文本框 190"/>
          <p:cNvSpPr txBox="1"/>
          <p:nvPr/>
        </p:nvSpPr>
        <p:spPr>
          <a:xfrm>
            <a:off x="8046397" y="4149000"/>
            <a:ext cx="3374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+mj-lt"/>
              </a:rPr>
              <a:t>Option </a:t>
            </a:r>
            <a:r>
              <a:rPr lang="en-US" altLang="zh-CN" sz="2800" dirty="0" smtClean="0">
                <a:latin typeface="+mj-lt"/>
              </a:rPr>
              <a:t>3</a:t>
            </a:r>
            <a:endParaRPr lang="en-US" altLang="zh-CN" sz="2800" dirty="0">
              <a:latin typeface="+mj-lt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8209910" y="4794160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000" y="-2016475"/>
            <a:ext cx="12216000" cy="91352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2000" y="-387000"/>
            <a:ext cx="4842945" cy="750576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96555" y="291070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40065" y="355586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5742830" y="1923767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5</a:t>
            </a:r>
            <a:endParaRPr lang="en-US" altLang="zh-CN" sz="2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4814385" y="355523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695351" y="1654714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697061" y="1970893"/>
            <a:ext cx="3811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695351" y="3670157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697061" y="3986336"/>
            <a:ext cx="39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893865" y="1654714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895575" y="1970893"/>
            <a:ext cx="3811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893865" y="3670157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895575" y="3986336"/>
            <a:ext cx="39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椭圆 6"/>
          <p:cNvSpPr/>
          <p:nvPr/>
        </p:nvSpPr>
        <p:spPr>
          <a:xfrm>
            <a:off x="964257" y="1993335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pic>
        <p:nvPicPr>
          <p:cNvPr id="20" name="图片 19" descr="40206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1" b="98280" l="0" r="100000">
                        <a14:foregroundMark x1="14328" y1="49509" x2="14118" y2="73178"/>
                        <a14:foregroundMark x1="58983" y1="55856" x2="72788" y2="83292"/>
                        <a14:foregroundMark x1="66848" y1="60729" x2="76030" y2="86691"/>
                        <a14:foregroundMark x1="83790" y1="63882" x2="94039" y2="84562"/>
                        <a14:foregroundMark x1="79586" y1="68509" x2="88977" y2="84767"/>
                        <a14:foregroundMark x1="28341" y1="68100" x2="11190" y2="89230"/>
                        <a14:foregroundMark x1="24890" y1="72973" x2="15185" y2="98280"/>
                        <a14:foregroundMark x1="29220" y1="59869" x2="25873" y2="43161"/>
                        <a14:foregroundMark x1="44217" y1="84193" x2="99979" y2="92711"/>
                        <a14:backgroundMark x1="23656" y1="12981" x2="0" y2="27928"/>
                        <a14:backgroundMark x1="90839" y1="33620" x2="93056" y2="39599"/>
                        <a14:backgroundMark x1="93892" y1="33088" x2="93621" y2="41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95"/>
          <a:stretch>
            <a:fillRect/>
          </a:stretch>
        </p:blipFill>
        <p:spPr>
          <a:xfrm flipH="1">
            <a:off x="6080988" y="4184897"/>
            <a:ext cx="6111012" cy="2673103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1" name="图片 20" descr="40206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1" b="98280" l="0" r="100000">
                        <a14:foregroundMark x1="14328" y1="49509" x2="14118" y2="73178"/>
                        <a14:foregroundMark x1="58983" y1="55856" x2="72788" y2="83292"/>
                        <a14:foregroundMark x1="66848" y1="60729" x2="76030" y2="86691"/>
                        <a14:foregroundMark x1="83790" y1="63882" x2="94039" y2="84562"/>
                        <a14:foregroundMark x1="79586" y1="68509" x2="88977" y2="84767"/>
                        <a14:foregroundMark x1="28341" y1="68100" x2="11190" y2="89230"/>
                        <a14:foregroundMark x1="24890" y1="72973" x2="15185" y2="98280"/>
                        <a14:foregroundMark x1="29220" y1="59869" x2="25873" y2="43161"/>
                        <a14:foregroundMark x1="44217" y1="84193" x2="99979" y2="92711"/>
                        <a14:backgroundMark x1="23656" y1="12981" x2="0" y2="27928"/>
                        <a14:backgroundMark x1="90839" y1="33620" x2="93056" y2="39599"/>
                        <a14:backgroundMark x1="93892" y1="33088" x2="93621" y2="41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95"/>
          <a:stretch>
            <a:fillRect/>
          </a:stretch>
        </p:blipFill>
        <p:spPr>
          <a:xfrm>
            <a:off x="-497" y="4184897"/>
            <a:ext cx="6111012" cy="267310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2" name="矩形 21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en-US" altLang="zh-CN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28" name="椭圆 27"/>
          <p:cNvSpPr/>
          <p:nvPr/>
        </p:nvSpPr>
        <p:spPr>
          <a:xfrm>
            <a:off x="964257" y="3894707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29" name="椭圆 28"/>
          <p:cNvSpPr/>
          <p:nvPr/>
        </p:nvSpPr>
        <p:spPr>
          <a:xfrm>
            <a:off x="6160372" y="3894707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32" name="椭圆 31"/>
          <p:cNvSpPr/>
          <p:nvPr/>
        </p:nvSpPr>
        <p:spPr>
          <a:xfrm>
            <a:off x="6150140" y="1993335"/>
            <a:ext cx="435346" cy="435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grpSp>
        <p:nvGrpSpPr>
          <p:cNvPr id="39" name="组合 38"/>
          <p:cNvGrpSpPr/>
          <p:nvPr/>
        </p:nvGrpSpPr>
        <p:grpSpPr>
          <a:xfrm>
            <a:off x="1037600" y="1893778"/>
            <a:ext cx="279400" cy="279400"/>
            <a:chOff x="10845" y="3342"/>
            <a:chExt cx="440" cy="440"/>
          </a:xfrm>
        </p:grpSpPr>
        <p:sp>
          <p:nvSpPr>
            <p:cNvPr id="41" name="椭圆 40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37600" y="3809663"/>
            <a:ext cx="279400" cy="279400"/>
            <a:chOff x="10845" y="3342"/>
            <a:chExt cx="440" cy="440"/>
          </a:xfrm>
        </p:grpSpPr>
        <p:sp>
          <p:nvSpPr>
            <p:cNvPr id="49" name="椭圆 48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38345" y="3809663"/>
            <a:ext cx="279400" cy="279400"/>
            <a:chOff x="10845" y="3342"/>
            <a:chExt cx="440" cy="440"/>
          </a:xfrm>
        </p:grpSpPr>
        <p:sp>
          <p:nvSpPr>
            <p:cNvPr id="55" name="椭圆 54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56" name="椭圆 55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38345" y="1857583"/>
            <a:ext cx="279400" cy="279400"/>
            <a:chOff x="10845" y="3342"/>
            <a:chExt cx="440" cy="440"/>
          </a:xfrm>
        </p:grpSpPr>
        <p:sp>
          <p:nvSpPr>
            <p:cNvPr id="58" name="椭圆 57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59" name="椭圆 58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812165" y="4004945"/>
            <a:ext cx="594360" cy="59436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76717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>
              <a:solidFill>
                <a:srgbClr val="76717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812165" y="3030220"/>
            <a:ext cx="594360" cy="59436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8171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en-US" altLang="zh-CN" sz="2400" dirty="0"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75155" y="204025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5" name="白领"/>
          <p:cNvSpPr/>
          <p:nvPr/>
        </p:nvSpPr>
        <p:spPr bwMode="auto">
          <a:xfrm>
            <a:off x="962025" y="3180080"/>
            <a:ext cx="294640" cy="294640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bIns="360000" anchor="ctr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defRPr/>
            </a:pPr>
            <a:endParaRPr lang="zh-CN" altLang="en-US" dirty="0">
              <a:solidFill>
                <a:srgbClr val="FFFFFF"/>
              </a:solidFill>
              <a:sym typeface="+mn-ea"/>
            </a:endParaRPr>
          </a:p>
        </p:txBody>
      </p:sp>
      <p:sp>
        <p:nvSpPr>
          <p:cNvPr id="37" name="折线柱形图"/>
          <p:cNvSpPr/>
          <p:nvPr/>
        </p:nvSpPr>
        <p:spPr bwMode="auto">
          <a:xfrm>
            <a:off x="940435" y="4141470"/>
            <a:ext cx="316230" cy="32131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bIns="360000" numCol="1" spcCol="0" rtlCol="0" fromWordArt="0" anchor="ctr" anchorCtr="0" forceAA="0" compatLnSpc="0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defRPr/>
            </a:pPr>
            <a:endParaRPr lang="zh-CN" altLang="en-US" dirty="0">
              <a:solidFill>
                <a:srgbClr val="FFFFFF"/>
              </a:solidFill>
              <a:sym typeface="+mn-ea"/>
            </a:endParaRPr>
          </a:p>
        </p:txBody>
      </p:sp>
      <p:sp>
        <p:nvSpPr>
          <p:cNvPr id="38" name="飞机"/>
          <p:cNvSpPr/>
          <p:nvPr/>
        </p:nvSpPr>
        <p:spPr bwMode="auto">
          <a:xfrm>
            <a:off x="929005" y="5193665"/>
            <a:ext cx="363220" cy="36322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bIns="360000" anchor="ctr" anchorCtr="0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defRPr/>
            </a:pPr>
            <a:endParaRPr lang="zh-CN" altLang="en-US" dirty="0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12165" y="2162810"/>
            <a:ext cx="594360" cy="59436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8171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/>
          </a:p>
        </p:txBody>
      </p:sp>
      <p:sp>
        <p:nvSpPr>
          <p:cNvPr id="9" name="椭圆 8"/>
          <p:cNvSpPr/>
          <p:nvPr/>
        </p:nvSpPr>
        <p:spPr>
          <a:xfrm>
            <a:off x="812165" y="5078095"/>
            <a:ext cx="594360" cy="59436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18171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en-US" altLang="zh-CN" sz="24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5155" y="291274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5155" y="3860800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5155" y="4986655"/>
            <a:ext cx="4869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20" name="电脑"/>
          <p:cNvSpPr/>
          <p:nvPr/>
        </p:nvSpPr>
        <p:spPr bwMode="auto">
          <a:xfrm>
            <a:off x="927100" y="2319655"/>
            <a:ext cx="364490" cy="28130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850" y="2187575"/>
            <a:ext cx="4537710" cy="335089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664960" y="2187575"/>
            <a:ext cx="5090160" cy="3350895"/>
          </a:xfrm>
          <a:prstGeom prst="rect">
            <a:avLst/>
          </a:prstGeom>
          <a:noFill/>
          <a:ln w="28575">
            <a:solidFill>
              <a:srgbClr val="18181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2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324725" y="5546090"/>
            <a:ext cx="3754755" cy="4876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317105" y="5538470"/>
            <a:ext cx="3754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Option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206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77"/>
          <a:stretch>
            <a:fillRect/>
          </a:stretch>
        </p:blipFill>
        <p:spPr>
          <a:xfrm>
            <a:off x="-37465" y="-19685"/>
            <a:ext cx="5407025" cy="6967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75" y="483870"/>
            <a:ext cx="4998085" cy="603758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8535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22045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5018405" y="75755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1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252220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18405" y="200533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2</a:t>
            </a:r>
          </a:p>
        </p:txBody>
      </p:sp>
      <p:sp>
        <p:nvSpPr>
          <p:cNvPr id="13" name="矩形 12"/>
          <p:cNvSpPr/>
          <p:nvPr/>
        </p:nvSpPr>
        <p:spPr>
          <a:xfrm>
            <a:off x="5019040" y="325374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3</a:t>
            </a:r>
          </a:p>
        </p:txBody>
      </p:sp>
      <p:sp>
        <p:nvSpPr>
          <p:cNvPr id="14" name="矩形 13"/>
          <p:cNvSpPr/>
          <p:nvPr/>
        </p:nvSpPr>
        <p:spPr>
          <a:xfrm>
            <a:off x="5018405" y="450088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4</a:t>
            </a:r>
          </a:p>
        </p:txBody>
      </p:sp>
      <p:sp>
        <p:nvSpPr>
          <p:cNvPr id="15" name="矩形 14"/>
          <p:cNvSpPr/>
          <p:nvPr/>
        </p:nvSpPr>
        <p:spPr>
          <a:xfrm>
            <a:off x="5017770" y="5748020"/>
            <a:ext cx="619760" cy="61976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5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95010" y="69151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04535" y="117856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795010" y="1968500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04535" y="2455545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795010" y="316039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804535" y="364744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795010" y="438975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804535" y="487680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795010" y="564578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04535" y="613283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9" name="流程图: 终止 8"/>
          <p:cNvSpPr/>
          <p:nvPr userDrawn="1"/>
        </p:nvSpPr>
        <p:spPr>
          <a:xfrm flipH="1">
            <a:off x="1049655" y="2468245"/>
            <a:ext cx="3570605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流程图: 终止 8"/>
          <p:cNvSpPr/>
          <p:nvPr userDrawn="1"/>
        </p:nvSpPr>
        <p:spPr>
          <a:xfrm flipH="1">
            <a:off x="1065530" y="2468245"/>
            <a:ext cx="2895600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流程图: 终止 8"/>
          <p:cNvSpPr/>
          <p:nvPr userDrawn="1"/>
        </p:nvSpPr>
        <p:spPr>
          <a:xfrm flipH="1">
            <a:off x="1049655" y="3252470"/>
            <a:ext cx="3601085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91" name="流程图: 终止 8"/>
          <p:cNvSpPr/>
          <p:nvPr userDrawn="1"/>
        </p:nvSpPr>
        <p:spPr>
          <a:xfrm flipH="1">
            <a:off x="1050925" y="3252470"/>
            <a:ext cx="1300480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流程图: 终止 8"/>
          <p:cNvSpPr/>
          <p:nvPr userDrawn="1"/>
        </p:nvSpPr>
        <p:spPr>
          <a:xfrm flipH="1">
            <a:off x="1049655" y="4090035"/>
            <a:ext cx="3601085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93" name="流程图: 终止 8"/>
          <p:cNvSpPr/>
          <p:nvPr userDrawn="1"/>
        </p:nvSpPr>
        <p:spPr>
          <a:xfrm flipH="1">
            <a:off x="1050925" y="4090035"/>
            <a:ext cx="1962150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流程图: 终止 8"/>
          <p:cNvSpPr/>
          <p:nvPr userDrawn="1"/>
        </p:nvSpPr>
        <p:spPr>
          <a:xfrm flipH="1">
            <a:off x="1049655" y="4935855"/>
            <a:ext cx="3601085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95" name="流程图: 终止 8"/>
          <p:cNvSpPr/>
          <p:nvPr userDrawn="1"/>
        </p:nvSpPr>
        <p:spPr>
          <a:xfrm flipH="1">
            <a:off x="1050925" y="4935855"/>
            <a:ext cx="2569210" cy="497840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399 w 20524"/>
              <a:gd name="connsiteY0-2" fmla="*/ 0 h 21600"/>
              <a:gd name="connsiteX1-3" fmla="*/ 17049 w 20524"/>
              <a:gd name="connsiteY1-4" fmla="*/ 0 h 21600"/>
              <a:gd name="connsiteX2-5" fmla="*/ 20524 w 20524"/>
              <a:gd name="connsiteY2-6" fmla="*/ 10800 h 21600"/>
              <a:gd name="connsiteX3-7" fmla="*/ 17049 w 20524"/>
              <a:gd name="connsiteY3-8" fmla="*/ 21600 h 21600"/>
              <a:gd name="connsiteX4-9" fmla="*/ 2399 w 20524"/>
              <a:gd name="connsiteY4-10" fmla="*/ 21600 h 21600"/>
              <a:gd name="connsiteX5-11" fmla="*/ 0 w 20524"/>
              <a:gd name="connsiteY5-12" fmla="*/ 10800 h 21600"/>
              <a:gd name="connsiteX6-13" fmla="*/ 2399 w 20524"/>
              <a:gd name="connsiteY6-14" fmla="*/ 0 h 21600"/>
              <a:gd name="connsiteX0-15" fmla="*/ 2399 w 19779"/>
              <a:gd name="connsiteY0-16" fmla="*/ 0 h 21600"/>
              <a:gd name="connsiteX1-17" fmla="*/ 17049 w 19779"/>
              <a:gd name="connsiteY1-18" fmla="*/ 0 h 21600"/>
              <a:gd name="connsiteX2-19" fmla="*/ 19779 w 19779"/>
              <a:gd name="connsiteY2-20" fmla="*/ 10800 h 21600"/>
              <a:gd name="connsiteX3-21" fmla="*/ 17049 w 19779"/>
              <a:gd name="connsiteY3-22" fmla="*/ 21600 h 21600"/>
              <a:gd name="connsiteX4-23" fmla="*/ 2399 w 19779"/>
              <a:gd name="connsiteY4-24" fmla="*/ 21600 h 21600"/>
              <a:gd name="connsiteX5-25" fmla="*/ 0 w 19779"/>
              <a:gd name="connsiteY5-26" fmla="*/ 10800 h 21600"/>
              <a:gd name="connsiteX6-27" fmla="*/ 2399 w 19779"/>
              <a:gd name="connsiteY6-28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 userDrawn="1"/>
        </p:nvSpPr>
        <p:spPr>
          <a:xfrm>
            <a:off x="4669155" y="2357755"/>
            <a:ext cx="1031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70%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4676775" y="3228975"/>
            <a:ext cx="1031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文本框 97"/>
          <p:cNvSpPr txBox="1"/>
          <p:nvPr userDrawn="1"/>
        </p:nvSpPr>
        <p:spPr>
          <a:xfrm>
            <a:off x="4669155" y="4065270"/>
            <a:ext cx="1031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4669155" y="4944110"/>
            <a:ext cx="1031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" name="椭圆 99"/>
          <p:cNvSpPr/>
          <p:nvPr userDrawn="1"/>
        </p:nvSpPr>
        <p:spPr>
          <a:xfrm>
            <a:off x="803275" y="2288540"/>
            <a:ext cx="737870" cy="73787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 userDrawn="1"/>
        </p:nvSpPr>
        <p:spPr>
          <a:xfrm>
            <a:off x="803275" y="3132455"/>
            <a:ext cx="737870" cy="7378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 userDrawn="1"/>
        </p:nvSpPr>
        <p:spPr>
          <a:xfrm>
            <a:off x="803275" y="3976370"/>
            <a:ext cx="737870" cy="73787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 userDrawn="1"/>
        </p:nvSpPr>
        <p:spPr>
          <a:xfrm>
            <a:off x="803275" y="4819650"/>
            <a:ext cx="737870" cy="73787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380480" y="2284730"/>
            <a:ext cx="4462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386830" y="2672715"/>
            <a:ext cx="46494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1500s.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has been the industry's standard dummy text ever since the 1500s</a:t>
            </a:r>
            <a:endParaRPr lang="en-US" altLang="zh-CN" sz="1400" dirty="0">
              <a:solidFill>
                <a:srgbClr val="181717"/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has been the industry's standard dummy text ever since the 1500sLorem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has been the industry's standard dummy text ever since the 1500sLorem is simply dummy text of the printing and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industry.Lorem</a:t>
            </a:r>
            <a:r>
              <a:rPr lang="en-US" altLang="zh-CN" sz="1400" dirty="0">
                <a:solidFill>
                  <a:srgbClr val="181717"/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has been the industry's standard dummy text ever since the 1500s</a:t>
            </a:r>
            <a:endParaRPr lang="en-US" altLang="zh-CN" sz="1400" dirty="0">
              <a:solidFill>
                <a:srgbClr val="181717"/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400" dirty="0">
              <a:solidFill>
                <a:srgbClr val="181717"/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400" dirty="0">
              <a:solidFill>
                <a:srgbClr val="181717"/>
              </a:solidFill>
              <a:latin typeface="Corbel" panose="020B0503020204020204" charset="0"/>
              <a:ea typeface="Arial Unicode MS" panose="020B0604020202020204" charset="-122"/>
            </a:endParaRPr>
          </a:p>
        </p:txBody>
      </p:sp>
      <p:sp>
        <p:nvSpPr>
          <p:cNvPr id="35" name="白领"/>
          <p:cNvSpPr/>
          <p:nvPr/>
        </p:nvSpPr>
        <p:spPr bwMode="auto">
          <a:xfrm>
            <a:off x="975995" y="3335655"/>
            <a:ext cx="346710" cy="346710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defRPr/>
            </a:pPr>
            <a:endParaRPr lang="zh-CN" altLang="en-US" dirty="0">
              <a:solidFill>
                <a:srgbClr val="FFFFFF"/>
              </a:solidFill>
              <a:sym typeface="+mn-ea"/>
            </a:endParaRPr>
          </a:p>
        </p:txBody>
      </p:sp>
      <p:sp>
        <p:nvSpPr>
          <p:cNvPr id="20" name="电脑"/>
          <p:cNvSpPr/>
          <p:nvPr/>
        </p:nvSpPr>
        <p:spPr bwMode="auto">
          <a:xfrm>
            <a:off x="976630" y="2442845"/>
            <a:ext cx="395605" cy="372110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" name="折线柱形图"/>
          <p:cNvSpPr/>
          <p:nvPr/>
        </p:nvSpPr>
        <p:spPr bwMode="auto">
          <a:xfrm>
            <a:off x="976630" y="4160520"/>
            <a:ext cx="351155" cy="35687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飞机"/>
          <p:cNvSpPr/>
          <p:nvPr/>
        </p:nvSpPr>
        <p:spPr bwMode="auto">
          <a:xfrm>
            <a:off x="914400" y="4957445"/>
            <a:ext cx="476250" cy="47625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206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77"/>
          <a:stretch>
            <a:fillRect/>
          </a:stretch>
        </p:blipFill>
        <p:spPr>
          <a:xfrm>
            <a:off x="-37465" y="-19685"/>
            <a:ext cx="5407025" cy="6967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75" y="483870"/>
            <a:ext cx="4998085" cy="603758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8535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Corbel" panose="020B0503020204020204" charset="0"/>
                <a:ea typeface="Arial Unicode MS" panose="020B0604020202020204" charset="-122"/>
              </a:rPr>
              <a:t>THANK YOU</a:t>
            </a:r>
            <a:endParaRPr lang="en-US" altLang="zh-CN" sz="3600" b="1" dirty="0">
              <a:latin typeface="Corbel" panose="020B0503020204020204" charset="0"/>
              <a:ea typeface="Arial Unicode MS" panose="020B0604020202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2045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industry.Lorem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5018405" y="75755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cxnSp>
        <p:nvCxnSpPr>
          <p:cNvPr id="10" name="直接连接符 9"/>
          <p:cNvCxnSpPr/>
          <p:nvPr/>
        </p:nvCxnSpPr>
        <p:spPr>
          <a:xfrm>
            <a:off x="1252220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18405" y="200533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13" name="矩形 12"/>
          <p:cNvSpPr/>
          <p:nvPr/>
        </p:nvSpPr>
        <p:spPr>
          <a:xfrm>
            <a:off x="5019040" y="325374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14" name="矩形 13"/>
          <p:cNvSpPr/>
          <p:nvPr/>
        </p:nvSpPr>
        <p:spPr>
          <a:xfrm>
            <a:off x="5018405" y="4500880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15" name="矩形 14"/>
          <p:cNvSpPr/>
          <p:nvPr/>
        </p:nvSpPr>
        <p:spPr>
          <a:xfrm>
            <a:off x="5017770" y="5748020"/>
            <a:ext cx="619760" cy="61976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16" name="文本框 15"/>
          <p:cNvSpPr txBox="1"/>
          <p:nvPr/>
        </p:nvSpPr>
        <p:spPr>
          <a:xfrm>
            <a:off x="5795010" y="69151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04535" y="117856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795010" y="1968500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04535" y="2455545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795010" y="316039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804535" y="364744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795010" y="438975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804535" y="487680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795010" y="5645785"/>
            <a:ext cx="489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Corbel" panose="020B0503020204020204" charset="0"/>
                <a:ea typeface="Arial Unicode MS" panose="020B0604020202020204" charset="-122"/>
              </a:rPr>
              <a:t>RIGHT BIG IMAGE GALLERY SLIDE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04535" y="6132830"/>
            <a:ext cx="64338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sp>
        <p:nvSpPr>
          <p:cNvPr id="2050" name="白领"/>
          <p:cNvSpPr/>
          <p:nvPr/>
        </p:nvSpPr>
        <p:spPr bwMode="auto">
          <a:xfrm>
            <a:off x="5148580" y="2104390"/>
            <a:ext cx="359410" cy="359410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折线柱形图"/>
          <p:cNvSpPr/>
          <p:nvPr/>
        </p:nvSpPr>
        <p:spPr bwMode="auto">
          <a:xfrm>
            <a:off x="5153660" y="3389630"/>
            <a:ext cx="351155" cy="35687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飞机"/>
          <p:cNvSpPr/>
          <p:nvPr/>
        </p:nvSpPr>
        <p:spPr bwMode="auto">
          <a:xfrm>
            <a:off x="5089525" y="4576445"/>
            <a:ext cx="476250" cy="47625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电脑"/>
          <p:cNvSpPr/>
          <p:nvPr/>
        </p:nvSpPr>
        <p:spPr bwMode="auto">
          <a:xfrm>
            <a:off x="5131435" y="923290"/>
            <a:ext cx="402590" cy="31051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信息"/>
          <p:cNvSpPr/>
          <p:nvPr/>
        </p:nvSpPr>
        <p:spPr bwMode="auto">
          <a:xfrm>
            <a:off x="5131435" y="5861685"/>
            <a:ext cx="392430" cy="392430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281607" y="5822694"/>
            <a:ext cx="1177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By:Undrelan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Undrelan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380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216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0" y="0"/>
            <a:ext cx="4626945" cy="68580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63060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06570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3055782" y="1912938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1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36745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pic>
        <p:nvPicPr>
          <p:cNvPr id="5" name="图片 4" descr="50004219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365" y="1434465"/>
            <a:ext cx="3754755" cy="4121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200" y="1423035"/>
            <a:ext cx="4352925" cy="3637915"/>
          </a:xfrm>
          <a:prstGeom prst="rect">
            <a:avLst/>
          </a:prstGeom>
          <a:noFill/>
          <a:ln w="28575">
            <a:solidFill>
              <a:srgbClr val="18181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2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2365" y="5068570"/>
            <a:ext cx="3754755" cy="4876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34745" y="5060950"/>
            <a:ext cx="3754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Option 1</a:t>
            </a:r>
          </a:p>
        </p:txBody>
      </p:sp>
      <p:pic>
        <p:nvPicPr>
          <p:cNvPr id="20" name="图片 19" descr="50004219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8040" y="1433830"/>
            <a:ext cx="3754755" cy="41370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873875" y="1437640"/>
            <a:ext cx="4352925" cy="3637915"/>
          </a:xfrm>
          <a:prstGeom prst="rect">
            <a:avLst/>
          </a:prstGeom>
          <a:noFill/>
          <a:ln w="28575">
            <a:solidFill>
              <a:srgbClr val="18181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2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78040" y="5083175"/>
            <a:ext cx="3754755" cy="4876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170420" y="5075555"/>
            <a:ext cx="3754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Option 2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81405" y="5655945"/>
            <a:ext cx="40373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industry.Lorem has been the industry's standard dummy text ever since the 1500s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8815" y="5570855"/>
            <a:ext cx="40373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industry.Lorem has been the industry's standard dummy text ever since the 1500s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pic>
        <p:nvPicPr>
          <p:cNvPr id="4" name="图片 3" descr="40206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2"/>
          <a:stretch>
            <a:fillRect/>
          </a:stretch>
        </p:blipFill>
        <p:spPr>
          <a:xfrm>
            <a:off x="-17145" y="3464560"/>
            <a:ext cx="12218670" cy="340423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726305" y="3314065"/>
            <a:ext cx="0" cy="963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5" idx="4"/>
          </p:cNvCxnSpPr>
          <p:nvPr/>
        </p:nvCxnSpPr>
        <p:spPr>
          <a:xfrm>
            <a:off x="10376535" y="2633980"/>
            <a:ext cx="0" cy="20097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0" idx="4"/>
          </p:cNvCxnSpPr>
          <p:nvPr/>
        </p:nvCxnSpPr>
        <p:spPr>
          <a:xfrm>
            <a:off x="8397240" y="2906395"/>
            <a:ext cx="0" cy="1154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3" idx="4"/>
          </p:cNvCxnSpPr>
          <p:nvPr/>
        </p:nvCxnSpPr>
        <p:spPr>
          <a:xfrm>
            <a:off x="1080135" y="3154045"/>
            <a:ext cx="0" cy="13741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5" idx="4"/>
          </p:cNvCxnSpPr>
          <p:nvPr/>
        </p:nvCxnSpPr>
        <p:spPr>
          <a:xfrm>
            <a:off x="2848610" y="2273935"/>
            <a:ext cx="0" cy="23837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9" idx="4"/>
          </p:cNvCxnSpPr>
          <p:nvPr/>
        </p:nvCxnSpPr>
        <p:spPr>
          <a:xfrm>
            <a:off x="6396990" y="2417445"/>
            <a:ext cx="0" cy="1976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219835" y="2917825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/>
              <a:t>1993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80975" y="2235835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236835" y="2440940"/>
            <a:ext cx="279400" cy="279400"/>
            <a:chOff x="14991" y="3844"/>
            <a:chExt cx="440" cy="440"/>
          </a:xfrm>
        </p:grpSpPr>
        <p:sp>
          <p:nvSpPr>
            <p:cNvPr id="30" name="椭圆 29"/>
            <p:cNvSpPr/>
            <p:nvPr/>
          </p:nvSpPr>
          <p:spPr>
            <a:xfrm>
              <a:off x="14991" y="3844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5048" y="3901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7290" y="2263140"/>
            <a:ext cx="279400" cy="279400"/>
            <a:chOff x="10845" y="3342"/>
            <a:chExt cx="440" cy="440"/>
          </a:xfrm>
        </p:grpSpPr>
        <p:sp>
          <p:nvSpPr>
            <p:cNvPr id="31" name="椭圆 30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57540" y="2846705"/>
            <a:ext cx="279400" cy="279400"/>
            <a:chOff x="14991" y="3844"/>
            <a:chExt cx="440" cy="440"/>
          </a:xfrm>
        </p:grpSpPr>
        <p:sp>
          <p:nvSpPr>
            <p:cNvPr id="37" name="椭圆 36"/>
            <p:cNvSpPr/>
            <p:nvPr/>
          </p:nvSpPr>
          <p:spPr>
            <a:xfrm>
              <a:off x="14991" y="3844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5048" y="3901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6605" y="3166110"/>
            <a:ext cx="279400" cy="279400"/>
            <a:chOff x="10845" y="3342"/>
            <a:chExt cx="440" cy="440"/>
          </a:xfrm>
        </p:grpSpPr>
        <p:sp>
          <p:nvSpPr>
            <p:cNvPr id="43" name="椭圆 42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44" name="椭圆 43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708910" y="2056130"/>
            <a:ext cx="279400" cy="279400"/>
            <a:chOff x="10845" y="3342"/>
            <a:chExt cx="440" cy="440"/>
          </a:xfrm>
        </p:grpSpPr>
        <p:sp>
          <p:nvSpPr>
            <p:cNvPr id="46" name="椭圆 45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40435" y="2962275"/>
            <a:ext cx="279400" cy="279400"/>
            <a:chOff x="10845" y="3342"/>
            <a:chExt cx="440" cy="440"/>
          </a:xfrm>
        </p:grpSpPr>
        <p:sp>
          <p:nvSpPr>
            <p:cNvPr id="49" name="椭圆 48"/>
            <p:cNvSpPr/>
            <p:nvPr/>
          </p:nvSpPr>
          <p:spPr>
            <a:xfrm>
              <a:off x="10845" y="3342"/>
              <a:ext cx="440" cy="4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902" y="3399"/>
              <a:ext cx="326" cy="32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700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988310" y="2011680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/>
              <a:t>1998</a:t>
            </a:r>
            <a:endParaRPr lang="en-US" altLang="zh-CN" dirty="0"/>
          </a:p>
        </p:txBody>
      </p:sp>
      <p:sp>
        <p:nvSpPr>
          <p:cNvPr id="52" name="文本框 51"/>
          <p:cNvSpPr txBox="1"/>
          <p:nvPr/>
        </p:nvSpPr>
        <p:spPr>
          <a:xfrm>
            <a:off x="1853565" y="1295400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93310" y="3121660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/>
              <a:t>2005</a:t>
            </a:r>
            <a:endParaRPr lang="en-US" altLang="zh-CN" dirty="0"/>
          </a:p>
        </p:txBody>
      </p:sp>
      <p:sp>
        <p:nvSpPr>
          <p:cNvPr id="54" name="文本框 53"/>
          <p:cNvSpPr txBox="1"/>
          <p:nvPr/>
        </p:nvSpPr>
        <p:spPr>
          <a:xfrm>
            <a:off x="3710940" y="2439670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50660" y="2218690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/>
              <a:t>2012</a:t>
            </a:r>
            <a:endParaRPr lang="en-US" altLang="zh-CN" dirty="0"/>
          </a:p>
        </p:txBody>
      </p:sp>
      <p:sp>
        <p:nvSpPr>
          <p:cNvPr id="56" name="文本框 55"/>
          <p:cNvSpPr txBox="1"/>
          <p:nvPr/>
        </p:nvSpPr>
        <p:spPr>
          <a:xfrm>
            <a:off x="5440045" y="1536700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22970" y="2789555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/>
              <a:t>2015</a:t>
            </a:r>
            <a:endParaRPr lang="en-US" altLang="zh-CN" dirty="0"/>
          </a:p>
        </p:txBody>
      </p:sp>
      <p:sp>
        <p:nvSpPr>
          <p:cNvPr id="58" name="文本框 57"/>
          <p:cNvSpPr txBox="1"/>
          <p:nvPr/>
        </p:nvSpPr>
        <p:spPr>
          <a:xfrm>
            <a:off x="7412355" y="2107565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516235" y="2396490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/>
              <a:t>2017</a:t>
            </a:r>
            <a:endParaRPr lang="en-US" altLang="zh-CN" dirty="0"/>
          </a:p>
        </p:txBody>
      </p:sp>
      <p:sp>
        <p:nvSpPr>
          <p:cNvPr id="60" name="文本框 59"/>
          <p:cNvSpPr txBox="1"/>
          <p:nvPr/>
        </p:nvSpPr>
        <p:spPr>
          <a:xfrm>
            <a:off x="9397365" y="1680210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64000" y="1485000"/>
          <a:ext cx="11425556" cy="41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24000" y="4869000"/>
            <a:ext cx="11160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1500s.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665" y="0"/>
            <a:ext cx="1035833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22" y="483870"/>
            <a:ext cx="4626945" cy="603758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9610" y="2854325"/>
            <a:ext cx="3374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latin typeface="Corbel" panose="020B0503020204020204" charset="0"/>
                <a:ea typeface="Arial Unicode MS" panose="020B0604020202020204" charset="-122"/>
              </a:rPr>
              <a:t>CONTENTS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3120" y="3499485"/>
            <a:ext cx="3047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7" name="矩形 6"/>
          <p:cNvSpPr/>
          <p:nvPr/>
        </p:nvSpPr>
        <p:spPr>
          <a:xfrm>
            <a:off x="1833665" y="1923767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763295" y="3498850"/>
            <a:ext cx="27730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en-US" altLang="zh-CN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typestting industry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651625" y="1891665"/>
            <a:ext cx="49784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84265" y="1628140"/>
            <a:ext cx="416560" cy="810895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40" name="矩形 39"/>
          <p:cNvSpPr/>
          <p:nvPr/>
        </p:nvSpPr>
        <p:spPr>
          <a:xfrm>
            <a:off x="6184265" y="2840990"/>
            <a:ext cx="416560" cy="80962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41" name="矩形 40"/>
          <p:cNvSpPr/>
          <p:nvPr/>
        </p:nvSpPr>
        <p:spPr>
          <a:xfrm>
            <a:off x="6184900" y="4052570"/>
            <a:ext cx="416560" cy="80962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graphicFrame>
        <p:nvGraphicFramePr>
          <p:cNvPr id="47" name="图表 46"/>
          <p:cNvGraphicFramePr/>
          <p:nvPr/>
        </p:nvGraphicFramePr>
        <p:xfrm>
          <a:off x="519430" y="1772920"/>
          <a:ext cx="5156835" cy="3947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矩形 48"/>
          <p:cNvSpPr/>
          <p:nvPr/>
        </p:nvSpPr>
        <p:spPr>
          <a:xfrm>
            <a:off x="6184900" y="5264150"/>
            <a:ext cx="416560" cy="8096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/>
          </a:p>
        </p:txBody>
      </p:sp>
      <p:sp>
        <p:nvSpPr>
          <p:cNvPr id="11" name="文本框 10"/>
          <p:cNvSpPr txBox="1"/>
          <p:nvPr/>
        </p:nvSpPr>
        <p:spPr>
          <a:xfrm>
            <a:off x="6651625" y="1523365"/>
            <a:ext cx="1836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  <a:latin typeface="Corbel" panose="020B0503020204020204" charset="0"/>
                <a:sym typeface="+mn-ea"/>
              </a:rPr>
              <a:t>Report 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51625" y="3161665"/>
            <a:ext cx="49002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51625" y="2793365"/>
            <a:ext cx="1836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olidFill>
                  <a:schemeClr val="tx1"/>
                </a:solidFill>
                <a:latin typeface="Corbel" panose="020B0503020204020204" charset="0"/>
                <a:sym typeface="+mn-ea"/>
              </a:rPr>
              <a:t>Report 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51625" y="4361180"/>
            <a:ext cx="49002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51625" y="3992880"/>
            <a:ext cx="1836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olidFill>
                  <a:schemeClr val="tx1"/>
                </a:solidFill>
                <a:latin typeface="Corbel" panose="020B0503020204020204" charset="0"/>
                <a:sym typeface="+mn-ea"/>
              </a:rPr>
              <a:t>Report 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3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651625" y="5575300"/>
            <a:ext cx="49002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</a:endParaRPr>
          </a:p>
          <a:p>
            <a:pPr algn="l"/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51625" y="5207000"/>
            <a:ext cx="1836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olidFill>
                  <a:schemeClr val="tx1"/>
                </a:solidFill>
                <a:latin typeface="Corbel" panose="020B0503020204020204" charset="0"/>
                <a:sym typeface="+mn-ea"/>
              </a:rPr>
              <a:t>Report 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4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159500" y="2649855"/>
            <a:ext cx="4709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84265" y="3854450"/>
            <a:ext cx="4709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84265" y="5059045"/>
            <a:ext cx="4709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71912" y="1629000"/>
            <a:ext cx="3505921" cy="2880000"/>
          </a:xfrm>
          <a:custGeom>
            <a:avLst/>
            <a:gdLst>
              <a:gd name="connsiteX0" fmla="*/ 1776366 w 3505921"/>
              <a:gd name="connsiteY0" fmla="*/ 0 h 2880000"/>
              <a:gd name="connsiteX1" fmla="*/ 3505921 w 3505921"/>
              <a:gd name="connsiteY1" fmla="*/ 0 h 2880000"/>
              <a:gd name="connsiteX2" fmla="*/ 3505921 w 3505921"/>
              <a:gd name="connsiteY2" fmla="*/ 2880000 h 2880000"/>
              <a:gd name="connsiteX3" fmla="*/ 1776366 w 3505921"/>
              <a:gd name="connsiteY3" fmla="*/ 2880000 h 2880000"/>
              <a:gd name="connsiteX4" fmla="*/ 0 w 3505921"/>
              <a:gd name="connsiteY4" fmla="*/ 0 h 2880000"/>
              <a:gd name="connsiteX5" fmla="*/ 1729554 w 3505921"/>
              <a:gd name="connsiteY5" fmla="*/ 0 h 2880000"/>
              <a:gd name="connsiteX6" fmla="*/ 1729554 w 3505921"/>
              <a:gd name="connsiteY6" fmla="*/ 2880000 h 2880000"/>
              <a:gd name="connsiteX7" fmla="*/ 0 w 3505921"/>
              <a:gd name="connsiteY7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5921" h="2880000">
                <a:moveTo>
                  <a:pt x="1776366" y="0"/>
                </a:moveTo>
                <a:lnTo>
                  <a:pt x="3505921" y="0"/>
                </a:lnTo>
                <a:lnTo>
                  <a:pt x="3505921" y="2880000"/>
                </a:lnTo>
                <a:lnTo>
                  <a:pt x="1776366" y="2880000"/>
                </a:lnTo>
                <a:close/>
                <a:moveTo>
                  <a:pt x="0" y="0"/>
                </a:moveTo>
                <a:lnTo>
                  <a:pt x="1729554" y="0"/>
                </a:lnTo>
                <a:lnTo>
                  <a:pt x="1729554" y="2880000"/>
                </a:lnTo>
                <a:lnTo>
                  <a:pt x="0" y="288000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439090" y="1611128"/>
            <a:ext cx="3505921" cy="2880000"/>
          </a:xfrm>
          <a:custGeom>
            <a:avLst/>
            <a:gdLst>
              <a:gd name="connsiteX0" fmla="*/ 1776366 w 3505921"/>
              <a:gd name="connsiteY0" fmla="*/ 0 h 2880000"/>
              <a:gd name="connsiteX1" fmla="*/ 3505921 w 3505921"/>
              <a:gd name="connsiteY1" fmla="*/ 0 h 2880000"/>
              <a:gd name="connsiteX2" fmla="*/ 3505921 w 3505921"/>
              <a:gd name="connsiteY2" fmla="*/ 2880000 h 2880000"/>
              <a:gd name="connsiteX3" fmla="*/ 1776366 w 3505921"/>
              <a:gd name="connsiteY3" fmla="*/ 2880000 h 2880000"/>
              <a:gd name="connsiteX4" fmla="*/ 0 w 3505921"/>
              <a:gd name="connsiteY4" fmla="*/ 0 h 2880000"/>
              <a:gd name="connsiteX5" fmla="*/ 1729554 w 3505921"/>
              <a:gd name="connsiteY5" fmla="*/ 0 h 2880000"/>
              <a:gd name="connsiteX6" fmla="*/ 1729554 w 3505921"/>
              <a:gd name="connsiteY6" fmla="*/ 2880000 h 2880000"/>
              <a:gd name="connsiteX7" fmla="*/ 0 w 3505921"/>
              <a:gd name="connsiteY7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5921" h="2880000">
                <a:moveTo>
                  <a:pt x="1776366" y="0"/>
                </a:moveTo>
                <a:lnTo>
                  <a:pt x="3505921" y="0"/>
                </a:lnTo>
                <a:lnTo>
                  <a:pt x="3505921" y="2880000"/>
                </a:lnTo>
                <a:lnTo>
                  <a:pt x="1776366" y="2880000"/>
                </a:lnTo>
                <a:close/>
                <a:moveTo>
                  <a:pt x="0" y="0"/>
                </a:moveTo>
                <a:lnTo>
                  <a:pt x="1729554" y="0"/>
                </a:lnTo>
                <a:lnTo>
                  <a:pt x="1729554" y="2880000"/>
                </a:lnTo>
                <a:lnTo>
                  <a:pt x="0" y="288000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231911" y="1630113"/>
            <a:ext cx="3505922" cy="2880000"/>
          </a:xfrm>
          <a:custGeom>
            <a:avLst/>
            <a:gdLst>
              <a:gd name="connsiteX0" fmla="*/ 1776367 w 3505922"/>
              <a:gd name="connsiteY0" fmla="*/ 0 h 2880000"/>
              <a:gd name="connsiteX1" fmla="*/ 3505922 w 3505922"/>
              <a:gd name="connsiteY1" fmla="*/ 0 h 2880000"/>
              <a:gd name="connsiteX2" fmla="*/ 3505922 w 3505922"/>
              <a:gd name="connsiteY2" fmla="*/ 2880000 h 2880000"/>
              <a:gd name="connsiteX3" fmla="*/ 1776367 w 3505922"/>
              <a:gd name="connsiteY3" fmla="*/ 2880000 h 2880000"/>
              <a:gd name="connsiteX4" fmla="*/ 0 w 3505922"/>
              <a:gd name="connsiteY4" fmla="*/ 0 h 2880000"/>
              <a:gd name="connsiteX5" fmla="*/ 1729555 w 3505922"/>
              <a:gd name="connsiteY5" fmla="*/ 0 h 2880000"/>
              <a:gd name="connsiteX6" fmla="*/ 1729555 w 3505922"/>
              <a:gd name="connsiteY6" fmla="*/ 2880000 h 2880000"/>
              <a:gd name="connsiteX7" fmla="*/ 0 w 3505922"/>
              <a:gd name="connsiteY7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5922" h="2880000">
                <a:moveTo>
                  <a:pt x="1776367" y="0"/>
                </a:moveTo>
                <a:lnTo>
                  <a:pt x="3505922" y="0"/>
                </a:lnTo>
                <a:lnTo>
                  <a:pt x="3505922" y="2880000"/>
                </a:lnTo>
                <a:lnTo>
                  <a:pt x="1776367" y="2880000"/>
                </a:lnTo>
                <a:close/>
                <a:moveTo>
                  <a:pt x="0" y="0"/>
                </a:moveTo>
                <a:lnTo>
                  <a:pt x="1729555" y="0"/>
                </a:lnTo>
                <a:lnTo>
                  <a:pt x="1729555" y="2880000"/>
                </a:lnTo>
                <a:lnTo>
                  <a:pt x="0" y="2880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671911" y="4589700"/>
            <a:ext cx="1729556" cy="495300"/>
            <a:chOff x="766444" y="5013000"/>
            <a:chExt cx="1729557" cy="495300"/>
          </a:xfrm>
        </p:grpSpPr>
        <p:sp>
          <p:nvSpPr>
            <p:cNvPr id="45" name="矩形 44"/>
            <p:cNvSpPr/>
            <p:nvPr/>
          </p:nvSpPr>
          <p:spPr>
            <a:xfrm>
              <a:off x="766444" y="5020620"/>
              <a:ext cx="1729557" cy="487680"/>
            </a:xfrm>
            <a:prstGeom prst="rect">
              <a:avLst/>
            </a:prstGeom>
            <a:solidFill>
              <a:srgbClr val="181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66445" y="5013000"/>
              <a:ext cx="172955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Option 1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71911" y="5173320"/>
            <a:ext cx="3457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40000" y="4615875"/>
            <a:ext cx="1717852" cy="495300"/>
            <a:chOff x="6096000" y="5013000"/>
            <a:chExt cx="1717852" cy="495300"/>
          </a:xfrm>
        </p:grpSpPr>
        <p:sp>
          <p:nvSpPr>
            <p:cNvPr id="48" name="矩形 47"/>
            <p:cNvSpPr/>
            <p:nvPr/>
          </p:nvSpPr>
          <p:spPr>
            <a:xfrm>
              <a:off x="6096000" y="5020620"/>
              <a:ext cx="1717852" cy="487680"/>
            </a:xfrm>
            <a:prstGeom prst="rect">
              <a:avLst/>
            </a:prstGeom>
            <a:solidFill>
              <a:srgbClr val="181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199815" y="5013000"/>
              <a:ext cx="14801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Option 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2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45716" y="4662813"/>
            <a:ext cx="1774585" cy="495300"/>
            <a:chOff x="7849415" y="5013000"/>
            <a:chExt cx="1774585" cy="495300"/>
          </a:xfrm>
        </p:grpSpPr>
        <p:sp>
          <p:nvSpPr>
            <p:cNvPr id="51" name="矩形 50"/>
            <p:cNvSpPr/>
            <p:nvPr/>
          </p:nvSpPr>
          <p:spPr>
            <a:xfrm>
              <a:off x="7849415" y="5020620"/>
              <a:ext cx="1774585" cy="487680"/>
            </a:xfrm>
            <a:prstGeom prst="rect">
              <a:avLst/>
            </a:prstGeom>
            <a:solidFill>
              <a:srgbClr val="181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849415" y="5013000"/>
              <a:ext cx="17745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Option 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3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392277" y="5191908"/>
            <a:ext cx="3505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67472" y="5282893"/>
            <a:ext cx="3588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industry.Lorem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has been the industry's standard dummy text ever since the 1500s</a:t>
            </a:r>
          </a:p>
        </p:txBody>
      </p:sp>
      <p:sp>
        <p:nvSpPr>
          <p:cNvPr id="40" name="矩形 39"/>
          <p:cNvSpPr/>
          <p:nvPr/>
        </p:nvSpPr>
        <p:spPr>
          <a:xfrm>
            <a:off x="766445" y="283845"/>
            <a:ext cx="627380" cy="62738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490345" y="212090"/>
            <a:ext cx="489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Corbel" panose="020B0503020204020204" charset="0"/>
                <a:ea typeface="Meiryo UI" panose="020B0604030504040204" charset="-128"/>
              </a:rPr>
              <a:t>Creative Info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562100" y="676275"/>
            <a:ext cx="64338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Lorem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</a:rPr>
              <a:t> industry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rbe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75B6"/>
        </a:solidFill>
        <a:ln>
          <a:noFill/>
        </a:ln>
      </a:spPr>
      <a:bodyPr rtlCol="0" anchor="ctr"/>
      <a:lstStyle>
        <a:defPPr algn="ctr">
          <a:defRPr lang="en-US" altLang="zh-CN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1646</Words>
  <Application>Microsoft Office PowerPoint</Application>
  <PresentationFormat>宽屏</PresentationFormat>
  <Paragraphs>191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 Unicode MS</vt:lpstr>
      <vt:lpstr>Meiryo UI</vt:lpstr>
      <vt:lpstr>宋体</vt:lpstr>
      <vt:lpstr>微软雅黑</vt:lpstr>
      <vt:lpstr>Arial</vt:lpstr>
      <vt:lpstr>Calibri</vt:lpstr>
      <vt:lpstr>Corbel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Undrelan</dc:creator>
  <cp:keywords>www.51pptmoban.com</cp:keywords>
  <cp:lastModifiedBy>YANGS</cp:lastModifiedBy>
  <cp:revision>179</cp:revision>
  <dcterms:created xsi:type="dcterms:W3CDTF">2015-05-05T08:02:00Z</dcterms:created>
  <dcterms:modified xsi:type="dcterms:W3CDTF">2017-09-03T13:50:22Z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