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889" r:id="rId2"/>
    <p:sldId id="879" r:id="rId3"/>
    <p:sldId id="885" r:id="rId4"/>
    <p:sldId id="891" r:id="rId5"/>
    <p:sldId id="892" r:id="rId6"/>
    <p:sldId id="893" r:id="rId7"/>
    <p:sldId id="894" r:id="rId8"/>
    <p:sldId id="895" r:id="rId9"/>
    <p:sldId id="896" r:id="rId10"/>
    <p:sldId id="900" r:id="rId11"/>
    <p:sldId id="901" r:id="rId12"/>
    <p:sldId id="902" r:id="rId13"/>
    <p:sldId id="903" r:id="rId14"/>
    <p:sldId id="904" r:id="rId15"/>
    <p:sldId id="905" r:id="rId16"/>
    <p:sldId id="908" r:id="rId17"/>
    <p:sldId id="909" r:id="rId18"/>
    <p:sldId id="912" r:id="rId19"/>
    <p:sldId id="913" r:id="rId20"/>
    <p:sldId id="914" r:id="rId21"/>
    <p:sldId id="916" r:id="rId22"/>
    <p:sldId id="917" r:id="rId23"/>
    <p:sldId id="918" r:id="rId24"/>
    <p:sldId id="919" r:id="rId25"/>
    <p:sldId id="920" r:id="rId26"/>
    <p:sldId id="922" r:id="rId27"/>
    <p:sldId id="923" r:id="rId28"/>
    <p:sldId id="926" r:id="rId29"/>
    <p:sldId id="930" r:id="rId30"/>
    <p:sldId id="931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B28B"/>
    <a:srgbClr val="6ACDB5"/>
    <a:srgbClr val="92D050"/>
    <a:srgbClr val="0070BC"/>
    <a:srgbClr val="005FFA"/>
    <a:srgbClr val="004FD0"/>
    <a:srgbClr val="0099FF"/>
    <a:srgbClr val="969696"/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63" autoAdjust="0"/>
    <p:restoredTop sz="96008" autoAdjust="0"/>
  </p:normalViewPr>
  <p:slideViewPr>
    <p:cSldViewPr>
      <p:cViewPr>
        <p:scale>
          <a:sx n="75" d="100"/>
          <a:sy n="75" d="100"/>
        </p:scale>
        <p:origin x="972" y="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3CC7B-F96E-4B2C-992B-B794D87698E3}" type="datetimeFigureOut">
              <a:rPr lang="zh-CN" altLang="en-US" smtClean="0"/>
              <a:t>2017/9/4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1FB53-074E-453F-8BCF-006D7CFC3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33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749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00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944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2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290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58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55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492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81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815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230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EACC-3148-4639-B8F8-DA7D85113A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146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3515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117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329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24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875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923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53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923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017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0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6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62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95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68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573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09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ro.wu\Desktop\图片1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5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275146"/>
      </p:ext>
    </p:extLst>
  </p:cSld>
  <p:clrMapOvr>
    <a:masterClrMapping/>
  </p:clrMapOvr>
  <p:transition spd="med" advClick="0" advTm="100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iro.wu\Desktop\图片1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5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016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34957" y="0"/>
            <a:ext cx="9178957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96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95000"/>
              </a:schemeClr>
            </a:gs>
            <a:gs pos="100000">
              <a:schemeClr val="tx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 advClick="0" advTm="1000">
    <p:pull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9828584" y="58121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026" name="Picture 2" descr="C:\Users\miro.wu\Desktop\图片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957120"/>
            <a:ext cx="4634333" cy="32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387818" y="3014274"/>
            <a:ext cx="317028" cy="318483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53" tIns="34276" rIns="68553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94A5A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61" name="Rectangle 4"/>
          <p:cNvSpPr txBox="1">
            <a:spLocks noChangeArrowheads="1"/>
          </p:cNvSpPr>
          <p:nvPr/>
        </p:nvSpPr>
        <p:spPr bwMode="auto">
          <a:xfrm>
            <a:off x="788698" y="3036511"/>
            <a:ext cx="3046868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6" rIns="68553" bIns="34276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j-cs"/>
              </a:rPr>
              <a:t>这里可以输入公司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j-cs"/>
              </a:rPr>
              <a:t>/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j-cs"/>
              </a:rPr>
              <a:t>团队名称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3528" y="2387664"/>
            <a:ext cx="4406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金融理财、业绩报告、工作计划总结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文本框 15"/>
          <p:cNvSpPr txBox="1"/>
          <p:nvPr/>
        </p:nvSpPr>
        <p:spPr>
          <a:xfrm>
            <a:off x="299467" y="1570896"/>
            <a:ext cx="70808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4500" b="1" spc="3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工作总结</a:t>
            </a:r>
            <a:r>
              <a:rPr lang="en-US" altLang="zh-CN" sz="4500" b="1" spc="3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/</a:t>
            </a:r>
            <a:r>
              <a:rPr lang="zh-CN" altLang="en-US" sz="4500" b="1" spc="3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业绩报告</a:t>
            </a:r>
            <a:r>
              <a:rPr lang="en-US" altLang="zh-CN" sz="4500" b="1" spc="3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PPT</a:t>
            </a:r>
            <a:endParaRPr lang="zh-CN" altLang="en-US" sz="4500" b="1" spc="3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8309" y="3559258"/>
            <a:ext cx="1318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</a:t>
            </a:r>
            <a:r>
              <a:rPr lang="zh-CN" altLang="en-US" sz="1200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人：</a:t>
            </a:r>
            <a:r>
              <a:rPr lang="en-US" altLang="zh-CN" sz="1200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endParaRPr lang="zh-CN" altLang="en-US" sz="1200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67729" y="3569435"/>
            <a:ext cx="1318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日期</a:t>
            </a:r>
            <a:r>
              <a:rPr lang="zh-CN" altLang="en-US" sz="1200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200" dirty="0" err="1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xxxx</a:t>
            </a:r>
            <a:endParaRPr lang="zh-CN" altLang="en-US" sz="1200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00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60" grpId="0" animBg="1"/>
          <p:bldP spid="61" grpId="0"/>
          <p:bldP spid="41" grpId="0"/>
          <p:bldP spid="42" grpId="0"/>
          <p:bldP spid="44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60" grpId="0" animBg="1"/>
          <p:bldP spid="61" grpId="0"/>
          <p:bldP spid="41" grpId="0"/>
          <p:bldP spid="42" grpId="0"/>
          <p:bldP spid="44" grpId="0"/>
          <p:bldP spid="5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911841" y="1792084"/>
            <a:ext cx="1364918" cy="1230629"/>
            <a:chOff x="3720691" y="2824413"/>
            <a:chExt cx="1341120" cy="1209172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7" name="Freeform 5"/>
          <p:cNvSpPr>
            <a:spLocks/>
          </p:cNvSpPr>
          <p:nvPr/>
        </p:nvSpPr>
        <p:spPr bwMode="auto">
          <a:xfrm rot="1855731">
            <a:off x="4005305" y="1876354"/>
            <a:ext cx="1177988" cy="106209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tx1">
                <a:lumMod val="75000"/>
                <a:lumOff val="25000"/>
              </a:schemeClr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8" name="文本框 9"/>
          <p:cNvSpPr txBox="1"/>
          <p:nvPr/>
        </p:nvSpPr>
        <p:spPr>
          <a:xfrm>
            <a:off x="4124324" y="2289054"/>
            <a:ext cx="939951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50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时代背景</a:t>
            </a:r>
            <a:endParaRPr lang="en-US" altLang="zh-CN" sz="15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895952" y="1716288"/>
            <a:ext cx="502789" cy="453321"/>
            <a:chOff x="5424755" y="1340768"/>
            <a:chExt cx="670560" cy="604586"/>
          </a:xfrm>
        </p:grpSpPr>
        <p:grpSp>
          <p:nvGrpSpPr>
            <p:cNvPr id="50" name="组合 4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5489863" y="1599895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489863" y="1842081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895952" y="2526167"/>
            <a:ext cx="502789" cy="453321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6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489863" y="2409774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489863" y="2651960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3745259" y="1707879"/>
            <a:ext cx="502789" cy="453321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764420" y="1602681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764419" y="1844867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3745259" y="2514972"/>
            <a:ext cx="502789" cy="453321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1764420" y="2409774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1764419" y="2651960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017727" y="3688991"/>
            <a:ext cx="394805" cy="355962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01" name="文本框 9"/>
          <p:cNvSpPr txBox="1"/>
          <p:nvPr/>
        </p:nvSpPr>
        <p:spPr>
          <a:xfrm>
            <a:off x="1494460" y="3699616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1548451" y="3969576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/>
          <p:nvPr/>
        </p:nvGrpSpPr>
        <p:grpSpPr>
          <a:xfrm>
            <a:off x="7779503" y="3871784"/>
            <a:ext cx="193989" cy="174903"/>
            <a:chOff x="3720691" y="2824413"/>
            <a:chExt cx="1341120" cy="1209172"/>
          </a:xfrm>
        </p:grpSpPr>
        <p:sp>
          <p:nvSpPr>
            <p:cNvPr id="10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1476028" y="4080215"/>
            <a:ext cx="640726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6245750" y="1515540"/>
            <a:ext cx="208734" cy="138347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75" name="组合 7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12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13" name="直接连接符 112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7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02823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5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5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8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600"/>
                            </p:stCondLst>
                            <p:childTnLst>
                              <p:par>
                                <p:cTn id="10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  <p:bldP spid="56" grpId="0"/>
      <p:bldP spid="57" grpId="0"/>
      <p:bldP spid="69" grpId="0"/>
      <p:bldP spid="73" grpId="0"/>
      <p:bldP spid="85" grpId="0"/>
      <p:bldP spid="86" grpId="0"/>
      <p:bldP spid="94" grpId="0"/>
      <p:bldP spid="95" grpId="0"/>
      <p:bldP spid="101" grpId="0"/>
      <p:bldP spid="106" grpId="0"/>
      <p:bldP spid="1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63"/>
          <p:cNvGrpSpPr/>
          <p:nvPr/>
        </p:nvGrpSpPr>
        <p:grpSpPr>
          <a:xfrm>
            <a:off x="846556" y="1656011"/>
            <a:ext cx="4973137" cy="1115326"/>
            <a:chOff x="987424" y="1646238"/>
            <a:chExt cx="4575176" cy="1487488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987424" y="2095501"/>
              <a:ext cx="649288" cy="1038225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409" y="654"/>
                </a:cxn>
                <a:cxn ang="0">
                  <a:pos x="0" y="654"/>
                </a:cxn>
                <a:cxn ang="0">
                  <a:pos x="203" y="0"/>
                </a:cxn>
              </a:cxnLst>
              <a:rect l="0" t="0" r="r" b="b"/>
              <a:pathLst>
                <a:path w="409" h="654">
                  <a:moveTo>
                    <a:pt x="203" y="0"/>
                  </a:moveTo>
                  <a:lnTo>
                    <a:pt x="409" y="654"/>
                  </a:lnTo>
                  <a:lnTo>
                    <a:pt x="0" y="65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14B28B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987424" y="2095501"/>
              <a:ext cx="649288" cy="1038225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409" y="654"/>
                </a:cxn>
                <a:cxn ang="0">
                  <a:pos x="0" y="654"/>
                </a:cxn>
                <a:cxn ang="0">
                  <a:pos x="203" y="0"/>
                </a:cxn>
              </a:cxnLst>
              <a:rect l="0" t="0" r="r" b="b"/>
              <a:pathLst>
                <a:path w="409" h="654">
                  <a:moveTo>
                    <a:pt x="203" y="0"/>
                  </a:moveTo>
                  <a:lnTo>
                    <a:pt x="409" y="654"/>
                  </a:lnTo>
                  <a:lnTo>
                    <a:pt x="0" y="654"/>
                  </a:lnTo>
                  <a:lnTo>
                    <a:pt x="20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314449" y="2103438"/>
              <a:ext cx="322263" cy="1030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9"/>
                </a:cxn>
                <a:cxn ang="0">
                  <a:pos x="203" y="649"/>
                </a:cxn>
                <a:cxn ang="0">
                  <a:pos x="0" y="0"/>
                </a:cxn>
              </a:cxnLst>
              <a:rect l="0" t="0" r="r" b="b"/>
              <a:pathLst>
                <a:path w="203" h="649">
                  <a:moveTo>
                    <a:pt x="0" y="0"/>
                  </a:moveTo>
                  <a:lnTo>
                    <a:pt x="0" y="649"/>
                  </a:lnTo>
                  <a:lnTo>
                    <a:pt x="203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>
                <a:alpha val="5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314449" y="2103438"/>
              <a:ext cx="322263" cy="1030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49"/>
                </a:cxn>
                <a:cxn ang="0">
                  <a:pos x="203" y="649"/>
                </a:cxn>
                <a:cxn ang="0">
                  <a:pos x="0" y="0"/>
                </a:cxn>
              </a:cxnLst>
              <a:rect l="0" t="0" r="r" b="b"/>
              <a:pathLst>
                <a:path w="203" h="649">
                  <a:moveTo>
                    <a:pt x="0" y="0"/>
                  </a:moveTo>
                  <a:lnTo>
                    <a:pt x="0" y="649"/>
                  </a:lnTo>
                  <a:lnTo>
                    <a:pt x="203" y="649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1414132" y="1646238"/>
              <a:ext cx="679450" cy="148748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428" y="937"/>
                </a:cxn>
                <a:cxn ang="0">
                  <a:pos x="0" y="937"/>
                </a:cxn>
                <a:cxn ang="0">
                  <a:pos x="215" y="0"/>
                </a:cxn>
              </a:cxnLst>
              <a:rect l="0" t="0" r="r" b="b"/>
              <a:pathLst>
                <a:path w="428" h="937">
                  <a:moveTo>
                    <a:pt x="215" y="0"/>
                  </a:moveTo>
                  <a:lnTo>
                    <a:pt x="428" y="937"/>
                  </a:lnTo>
                  <a:lnTo>
                    <a:pt x="0" y="93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14B28B">
                <a:alpha val="88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1644649" y="1646238"/>
              <a:ext cx="679450" cy="148748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428" y="937"/>
                </a:cxn>
                <a:cxn ang="0">
                  <a:pos x="0" y="937"/>
                </a:cxn>
                <a:cxn ang="0">
                  <a:pos x="215" y="0"/>
                </a:cxn>
              </a:cxnLst>
              <a:rect l="0" t="0" r="r" b="b"/>
              <a:pathLst>
                <a:path w="428" h="937">
                  <a:moveTo>
                    <a:pt x="215" y="0"/>
                  </a:moveTo>
                  <a:lnTo>
                    <a:pt x="428" y="937"/>
                  </a:lnTo>
                  <a:lnTo>
                    <a:pt x="0" y="937"/>
                  </a:lnTo>
                  <a:lnTo>
                    <a:pt x="21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1755445" y="1657351"/>
              <a:ext cx="338138" cy="147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0" y="0"/>
                </a:cxn>
              </a:cxnLst>
              <a:rect l="0" t="0" r="r" b="b"/>
              <a:pathLst>
                <a:path w="213" h="930">
                  <a:moveTo>
                    <a:pt x="0" y="0"/>
                  </a:moveTo>
                  <a:lnTo>
                    <a:pt x="0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B28B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985962" y="1657351"/>
              <a:ext cx="338138" cy="147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213" y="930"/>
                </a:cxn>
                <a:cxn ang="0">
                  <a:pos x="0" y="0"/>
                </a:cxn>
              </a:cxnLst>
              <a:rect l="0" t="0" r="r" b="b"/>
              <a:pathLst>
                <a:path w="213" h="930">
                  <a:moveTo>
                    <a:pt x="0" y="0"/>
                  </a:moveTo>
                  <a:lnTo>
                    <a:pt x="0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213" y="9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1905000" y="2379663"/>
              <a:ext cx="635000" cy="754063"/>
            </a:xfrm>
            <a:custGeom>
              <a:avLst/>
              <a:gdLst/>
              <a:ahLst/>
              <a:cxnLst>
                <a:cxn ang="0">
                  <a:pos x="202" y="0"/>
                </a:cxn>
                <a:cxn ang="0">
                  <a:pos x="400" y="475"/>
                </a:cxn>
                <a:cxn ang="0">
                  <a:pos x="0" y="475"/>
                </a:cxn>
                <a:cxn ang="0">
                  <a:pos x="202" y="0"/>
                </a:cxn>
              </a:cxnLst>
              <a:rect l="0" t="0" r="r" b="b"/>
              <a:pathLst>
                <a:path w="400" h="475">
                  <a:moveTo>
                    <a:pt x="202" y="0"/>
                  </a:moveTo>
                  <a:lnTo>
                    <a:pt x="400" y="475"/>
                  </a:lnTo>
                  <a:lnTo>
                    <a:pt x="0" y="47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2644774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0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2644774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0"/>
                  </a:lnTo>
                  <a:lnTo>
                    <a:pt x="198" y="47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2225675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2644774" y="2386013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2329342" y="2020888"/>
              <a:ext cx="631825" cy="1112838"/>
            </a:xfrm>
            <a:custGeom>
              <a:avLst/>
              <a:gdLst/>
              <a:ahLst/>
              <a:cxnLst>
                <a:cxn ang="0">
                  <a:pos x="199" y="0"/>
                </a:cxn>
                <a:cxn ang="0">
                  <a:pos x="398" y="701"/>
                </a:cxn>
                <a:cxn ang="0">
                  <a:pos x="0" y="701"/>
                </a:cxn>
                <a:cxn ang="0">
                  <a:pos x="199" y="0"/>
                </a:cxn>
              </a:cxnLst>
              <a:rect l="0" t="0" r="r" b="b"/>
              <a:pathLst>
                <a:path w="398" h="701">
                  <a:moveTo>
                    <a:pt x="199" y="0"/>
                  </a:moveTo>
                  <a:lnTo>
                    <a:pt x="398" y="701"/>
                  </a:lnTo>
                  <a:lnTo>
                    <a:pt x="0" y="701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2959099" y="2020888"/>
              <a:ext cx="631825" cy="1112838"/>
            </a:xfrm>
            <a:custGeom>
              <a:avLst/>
              <a:gdLst/>
              <a:ahLst/>
              <a:cxnLst>
                <a:cxn ang="0">
                  <a:pos x="199" y="0"/>
                </a:cxn>
                <a:cxn ang="0">
                  <a:pos x="398" y="701"/>
                </a:cxn>
                <a:cxn ang="0">
                  <a:pos x="0" y="701"/>
                </a:cxn>
                <a:cxn ang="0">
                  <a:pos x="199" y="0"/>
                </a:cxn>
              </a:cxnLst>
              <a:rect l="0" t="0" r="r" b="b"/>
              <a:pathLst>
                <a:path w="398" h="701">
                  <a:moveTo>
                    <a:pt x="199" y="0"/>
                  </a:moveTo>
                  <a:lnTo>
                    <a:pt x="398" y="701"/>
                  </a:lnTo>
                  <a:lnTo>
                    <a:pt x="0" y="701"/>
                  </a:lnTo>
                  <a:lnTo>
                    <a:pt x="19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650017" y="2028826"/>
              <a:ext cx="311150" cy="1104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"/>
                </a:cxn>
                <a:cxn ang="0">
                  <a:pos x="196" y="696"/>
                </a:cxn>
                <a:cxn ang="0">
                  <a:pos x="0" y="0"/>
                </a:cxn>
              </a:cxnLst>
              <a:rect l="0" t="0" r="r" b="b"/>
              <a:pathLst>
                <a:path w="196" h="696">
                  <a:moveTo>
                    <a:pt x="0" y="0"/>
                  </a:moveTo>
                  <a:lnTo>
                    <a:pt x="0" y="696"/>
                  </a:lnTo>
                  <a:lnTo>
                    <a:pt x="196" y="6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279774" y="2028826"/>
              <a:ext cx="311150" cy="1104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"/>
                </a:cxn>
                <a:cxn ang="0">
                  <a:pos x="196" y="696"/>
                </a:cxn>
                <a:cxn ang="0">
                  <a:pos x="0" y="0"/>
                </a:cxn>
              </a:cxnLst>
              <a:rect l="0" t="0" r="r" b="b"/>
              <a:pathLst>
                <a:path w="196" h="696">
                  <a:moveTo>
                    <a:pt x="0" y="0"/>
                  </a:moveTo>
                  <a:lnTo>
                    <a:pt x="0" y="696"/>
                  </a:lnTo>
                  <a:lnTo>
                    <a:pt x="196" y="696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743200" y="2228851"/>
              <a:ext cx="620713" cy="90487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91" y="570"/>
                </a:cxn>
                <a:cxn ang="0">
                  <a:pos x="0" y="570"/>
                </a:cxn>
                <a:cxn ang="0">
                  <a:pos x="196" y="0"/>
                </a:cxn>
              </a:cxnLst>
              <a:rect l="0" t="0" r="r" b="b"/>
              <a:pathLst>
                <a:path w="391" h="570">
                  <a:moveTo>
                    <a:pt x="196" y="0"/>
                  </a:moveTo>
                  <a:lnTo>
                    <a:pt x="391" y="570"/>
                  </a:lnTo>
                  <a:lnTo>
                    <a:pt x="0" y="57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602037" y="2228851"/>
              <a:ext cx="620713" cy="90487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91" y="570"/>
                </a:cxn>
                <a:cxn ang="0">
                  <a:pos x="0" y="570"/>
                </a:cxn>
                <a:cxn ang="0">
                  <a:pos x="196" y="0"/>
                </a:cxn>
              </a:cxnLst>
              <a:rect l="0" t="0" r="r" b="b"/>
              <a:pathLst>
                <a:path w="391" h="570">
                  <a:moveTo>
                    <a:pt x="196" y="0"/>
                  </a:moveTo>
                  <a:lnTo>
                    <a:pt x="391" y="570"/>
                  </a:lnTo>
                  <a:lnTo>
                    <a:pt x="0" y="570"/>
                  </a:lnTo>
                  <a:lnTo>
                    <a:pt x="19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3917949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0"/>
                  </a:lnTo>
                  <a:lnTo>
                    <a:pt x="192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917949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0"/>
                  </a:lnTo>
                  <a:lnTo>
                    <a:pt x="192" y="56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059112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8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568"/>
                  </a:lnTo>
                  <a:lnTo>
                    <a:pt x="192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3917949" y="2232026"/>
              <a:ext cx="304800" cy="901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8"/>
                </a:cxn>
                <a:cxn ang="0">
                  <a:pos x="192" y="568"/>
                </a:cxn>
                <a:cxn ang="0">
                  <a:pos x="0" y="0"/>
                </a:cxn>
              </a:cxnLst>
              <a:rect l="0" t="0" r="r" b="b"/>
              <a:pathLst>
                <a:path w="192" h="568">
                  <a:moveTo>
                    <a:pt x="0" y="0"/>
                  </a:moveTo>
                  <a:lnTo>
                    <a:pt x="0" y="568"/>
                  </a:lnTo>
                  <a:lnTo>
                    <a:pt x="192" y="568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124200" y="1809751"/>
              <a:ext cx="66198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4229099" y="1809751"/>
              <a:ext cx="66198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3459163" y="1820863"/>
              <a:ext cx="327025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564062" y="1820863"/>
              <a:ext cx="327025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3581400" y="2525713"/>
              <a:ext cx="620713" cy="608013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391" y="383"/>
                </a:cxn>
                <a:cxn ang="0">
                  <a:pos x="0" y="383"/>
                </a:cxn>
                <a:cxn ang="0">
                  <a:pos x="195" y="0"/>
                </a:cxn>
              </a:cxnLst>
              <a:rect l="0" t="0" r="r" b="b"/>
              <a:pathLst>
                <a:path w="391" h="383">
                  <a:moveTo>
                    <a:pt x="195" y="0"/>
                  </a:moveTo>
                  <a:lnTo>
                    <a:pt x="391" y="383"/>
                  </a:lnTo>
                  <a:lnTo>
                    <a:pt x="0" y="383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886324" y="2525713"/>
              <a:ext cx="620713" cy="608013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391" y="383"/>
                </a:cxn>
                <a:cxn ang="0">
                  <a:pos x="0" y="383"/>
                </a:cxn>
                <a:cxn ang="0">
                  <a:pos x="195" y="0"/>
                </a:cxn>
              </a:cxnLst>
              <a:rect l="0" t="0" r="r" b="b"/>
              <a:pathLst>
                <a:path w="391" h="383">
                  <a:moveTo>
                    <a:pt x="195" y="0"/>
                  </a:moveTo>
                  <a:lnTo>
                    <a:pt x="391" y="383"/>
                  </a:lnTo>
                  <a:lnTo>
                    <a:pt x="0" y="383"/>
                  </a:lnTo>
                  <a:lnTo>
                    <a:pt x="19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5199062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0"/>
                  </a:lnTo>
                  <a:lnTo>
                    <a:pt x="194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199062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0"/>
                  </a:lnTo>
                  <a:lnTo>
                    <a:pt x="194" y="38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3894138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380"/>
                  </a:lnTo>
                  <a:lnTo>
                    <a:pt x="194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199062" y="2530476"/>
              <a:ext cx="307975" cy="603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0"/>
                </a:cxn>
                <a:cxn ang="0">
                  <a:pos x="194" y="380"/>
                </a:cxn>
                <a:cxn ang="0">
                  <a:pos x="0" y="0"/>
                </a:cxn>
              </a:cxnLst>
              <a:rect l="0" t="0" r="r" b="b"/>
              <a:pathLst>
                <a:path w="194" h="380">
                  <a:moveTo>
                    <a:pt x="0" y="0"/>
                  </a:moveTo>
                  <a:lnTo>
                    <a:pt x="0" y="380"/>
                  </a:lnTo>
                  <a:lnTo>
                    <a:pt x="194" y="38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3986212" y="2246313"/>
              <a:ext cx="661988" cy="887413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559"/>
                </a:cxn>
                <a:cxn ang="0">
                  <a:pos x="0" y="559"/>
                </a:cxn>
                <a:cxn ang="0">
                  <a:pos x="209" y="0"/>
                </a:cxn>
              </a:cxnLst>
              <a:rect l="0" t="0" r="r" b="b"/>
              <a:pathLst>
                <a:path w="417" h="559">
                  <a:moveTo>
                    <a:pt x="209" y="0"/>
                  </a:moveTo>
                  <a:lnTo>
                    <a:pt x="417" y="559"/>
                  </a:lnTo>
                  <a:lnTo>
                    <a:pt x="0" y="559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4321174" y="2254251"/>
              <a:ext cx="327025" cy="8794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54"/>
                </a:cxn>
                <a:cxn ang="0">
                  <a:pos x="206" y="554"/>
                </a:cxn>
                <a:cxn ang="0">
                  <a:pos x="0" y="0"/>
                </a:cxn>
              </a:cxnLst>
              <a:rect l="0" t="0" r="r" b="b"/>
              <a:pathLst>
                <a:path w="206" h="554">
                  <a:moveTo>
                    <a:pt x="0" y="0"/>
                  </a:moveTo>
                  <a:lnTo>
                    <a:pt x="0" y="554"/>
                  </a:lnTo>
                  <a:lnTo>
                    <a:pt x="206" y="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4443412" y="1809750"/>
              <a:ext cx="661988" cy="1323975"/>
            </a:xfrm>
            <a:custGeom>
              <a:avLst/>
              <a:gdLst/>
              <a:ahLst/>
              <a:cxnLst>
                <a:cxn ang="0">
                  <a:pos x="209" y="0"/>
                </a:cxn>
                <a:cxn ang="0">
                  <a:pos x="417" y="834"/>
                </a:cxn>
                <a:cxn ang="0">
                  <a:pos x="0" y="834"/>
                </a:cxn>
                <a:cxn ang="0">
                  <a:pos x="209" y="0"/>
                </a:cxn>
              </a:cxnLst>
              <a:rect l="0" t="0" r="r" b="b"/>
              <a:pathLst>
                <a:path w="417" h="834">
                  <a:moveTo>
                    <a:pt x="209" y="0"/>
                  </a:moveTo>
                  <a:lnTo>
                    <a:pt x="417" y="834"/>
                  </a:lnTo>
                  <a:lnTo>
                    <a:pt x="0" y="83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Freeform 31"/>
            <p:cNvSpPr>
              <a:spLocks/>
            </p:cNvSpPr>
            <p:nvPr/>
          </p:nvSpPr>
          <p:spPr bwMode="auto">
            <a:xfrm>
              <a:off x="4778375" y="1820862"/>
              <a:ext cx="327025" cy="13128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27"/>
                </a:cxn>
                <a:cxn ang="0">
                  <a:pos x="206" y="827"/>
                </a:cxn>
                <a:cxn ang="0">
                  <a:pos x="203" y="827"/>
                </a:cxn>
                <a:cxn ang="0">
                  <a:pos x="206" y="825"/>
                </a:cxn>
                <a:cxn ang="0">
                  <a:pos x="0" y="0"/>
                </a:cxn>
              </a:cxnLst>
              <a:rect l="0" t="0" r="r" b="b"/>
              <a:pathLst>
                <a:path w="206" h="827">
                  <a:moveTo>
                    <a:pt x="0" y="0"/>
                  </a:moveTo>
                  <a:lnTo>
                    <a:pt x="0" y="827"/>
                  </a:lnTo>
                  <a:lnTo>
                    <a:pt x="206" y="827"/>
                  </a:lnTo>
                  <a:lnTo>
                    <a:pt x="203" y="827"/>
                  </a:lnTo>
                  <a:lnTo>
                    <a:pt x="206" y="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4927600" y="2371394"/>
              <a:ext cx="635000" cy="754063"/>
            </a:xfrm>
            <a:custGeom>
              <a:avLst/>
              <a:gdLst/>
              <a:ahLst/>
              <a:cxnLst>
                <a:cxn ang="0">
                  <a:pos x="202" y="0"/>
                </a:cxn>
                <a:cxn ang="0">
                  <a:pos x="400" y="475"/>
                </a:cxn>
                <a:cxn ang="0">
                  <a:pos x="0" y="475"/>
                </a:cxn>
                <a:cxn ang="0">
                  <a:pos x="202" y="0"/>
                </a:cxn>
              </a:cxnLst>
              <a:rect l="0" t="0" r="r" b="b"/>
              <a:pathLst>
                <a:path w="400" h="475">
                  <a:moveTo>
                    <a:pt x="202" y="0"/>
                  </a:moveTo>
                  <a:lnTo>
                    <a:pt x="400" y="475"/>
                  </a:lnTo>
                  <a:lnTo>
                    <a:pt x="0" y="47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14B28B">
                <a:alpha val="9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5248275" y="2377744"/>
              <a:ext cx="314325" cy="747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198" y="471"/>
                </a:cxn>
                <a:cxn ang="0">
                  <a:pos x="0" y="0"/>
                </a:cxn>
              </a:cxnLst>
              <a:rect l="0" t="0" r="r" b="b"/>
              <a:pathLst>
                <a:path w="198" h="471">
                  <a:moveTo>
                    <a:pt x="0" y="0"/>
                  </a:moveTo>
                  <a:lnTo>
                    <a:pt x="0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198" y="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D2A6"/>
            </a:solidFill>
            <a:ln w="9525">
              <a:noFill/>
              <a:round/>
              <a:headEnd/>
              <a:tailEnd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0" name="Group 145"/>
          <p:cNvGrpSpPr/>
          <p:nvPr/>
        </p:nvGrpSpPr>
        <p:grpSpPr>
          <a:xfrm>
            <a:off x="877598" y="2943008"/>
            <a:ext cx="4942096" cy="239024"/>
            <a:chOff x="982985" y="5048946"/>
            <a:chExt cx="6591177" cy="318781"/>
          </a:xfrm>
        </p:grpSpPr>
        <p:sp>
          <p:nvSpPr>
            <p:cNvPr id="82" name="Title 13"/>
            <p:cNvSpPr txBox="1">
              <a:spLocks/>
            </p:cNvSpPr>
            <p:nvPr/>
          </p:nvSpPr>
          <p:spPr>
            <a:xfrm>
              <a:off x="982985" y="5059579"/>
              <a:ext cx="7113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Title 13"/>
            <p:cNvSpPr txBox="1">
              <a:spLocks/>
            </p:cNvSpPr>
            <p:nvPr/>
          </p:nvSpPr>
          <p:spPr>
            <a:xfrm>
              <a:off x="1661666" y="5059579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Title 13"/>
            <p:cNvSpPr txBox="1">
              <a:spLocks/>
            </p:cNvSpPr>
            <p:nvPr/>
          </p:nvSpPr>
          <p:spPr>
            <a:xfrm>
              <a:off x="2354359" y="5048946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itle 13"/>
            <p:cNvSpPr txBox="1">
              <a:spLocks/>
            </p:cNvSpPr>
            <p:nvPr/>
          </p:nvSpPr>
          <p:spPr>
            <a:xfrm>
              <a:off x="2930423" y="5056231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Title 13"/>
            <p:cNvSpPr txBox="1">
              <a:spLocks/>
            </p:cNvSpPr>
            <p:nvPr/>
          </p:nvSpPr>
          <p:spPr>
            <a:xfrm>
              <a:off x="3506487" y="5048946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itle 13"/>
            <p:cNvSpPr txBox="1">
              <a:spLocks/>
            </p:cNvSpPr>
            <p:nvPr/>
          </p:nvSpPr>
          <p:spPr>
            <a:xfrm>
              <a:off x="4082551" y="5048946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itle 13"/>
            <p:cNvSpPr txBox="1">
              <a:spLocks/>
            </p:cNvSpPr>
            <p:nvPr/>
          </p:nvSpPr>
          <p:spPr>
            <a:xfrm>
              <a:off x="4526162" y="5050715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itle 13"/>
            <p:cNvSpPr txBox="1">
              <a:spLocks/>
            </p:cNvSpPr>
            <p:nvPr/>
          </p:nvSpPr>
          <p:spPr>
            <a:xfrm>
              <a:off x="5383087" y="5048946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itle 13"/>
            <p:cNvSpPr txBox="1">
              <a:spLocks/>
            </p:cNvSpPr>
            <p:nvPr/>
          </p:nvSpPr>
          <p:spPr>
            <a:xfrm>
              <a:off x="6068887" y="5048946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itle 13"/>
            <p:cNvSpPr txBox="1">
              <a:spLocks/>
            </p:cNvSpPr>
            <p:nvPr/>
          </p:nvSpPr>
          <p:spPr>
            <a:xfrm>
              <a:off x="6754687" y="5048946"/>
              <a:ext cx="819475" cy="308148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Group 75"/>
          <p:cNvGrpSpPr/>
          <p:nvPr/>
        </p:nvGrpSpPr>
        <p:grpSpPr>
          <a:xfrm>
            <a:off x="1077478" y="1253685"/>
            <a:ext cx="4513316" cy="976451"/>
            <a:chOff x="1295400" y="1141678"/>
            <a:chExt cx="6019322" cy="1302274"/>
          </a:xfrm>
          <a:solidFill>
            <a:srgbClr val="14B28B"/>
          </a:solidFill>
        </p:grpSpPr>
        <p:sp>
          <p:nvSpPr>
            <p:cNvPr id="93" name="Freeform 7"/>
            <p:cNvSpPr>
              <a:spLocks noEditPoints="1"/>
            </p:cNvSpPr>
            <p:nvPr/>
          </p:nvSpPr>
          <p:spPr bwMode="auto">
            <a:xfrm>
              <a:off x="6356767" y="12940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4" name="Freeform 7"/>
            <p:cNvSpPr>
              <a:spLocks noEditPoints="1"/>
            </p:cNvSpPr>
            <p:nvPr/>
          </p:nvSpPr>
          <p:spPr bwMode="auto">
            <a:xfrm>
              <a:off x="7042567" y="18274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5" name="Freeform 7"/>
            <p:cNvSpPr>
              <a:spLocks noEditPoints="1"/>
            </p:cNvSpPr>
            <p:nvPr/>
          </p:nvSpPr>
          <p:spPr bwMode="auto">
            <a:xfrm>
              <a:off x="1295400" y="159710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6" name="Freeform 7"/>
            <p:cNvSpPr>
              <a:spLocks noEditPoints="1"/>
            </p:cNvSpPr>
            <p:nvPr/>
          </p:nvSpPr>
          <p:spPr bwMode="auto">
            <a:xfrm>
              <a:off x="1981200" y="11416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7" name="Freeform 7"/>
            <p:cNvSpPr>
              <a:spLocks noEditPoints="1"/>
            </p:cNvSpPr>
            <p:nvPr/>
          </p:nvSpPr>
          <p:spPr bwMode="auto">
            <a:xfrm>
              <a:off x="2644711" y="188241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3242932" y="15226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3841899" y="173001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0" name="Freeform 7"/>
            <p:cNvSpPr>
              <a:spLocks noEditPoints="1"/>
            </p:cNvSpPr>
            <p:nvPr/>
          </p:nvSpPr>
          <p:spPr bwMode="auto">
            <a:xfrm>
              <a:off x="4419600" y="12940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1" name="Freeform 7"/>
            <p:cNvSpPr>
              <a:spLocks noEditPoints="1"/>
            </p:cNvSpPr>
            <p:nvPr/>
          </p:nvSpPr>
          <p:spPr bwMode="auto">
            <a:xfrm>
              <a:off x="5061099" y="1979878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5681332" y="176014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6083775" y="1547426"/>
            <a:ext cx="2321653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6083775" y="1184329"/>
            <a:ext cx="1544105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rgbClr val="14B28B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083774" y="2711955"/>
            <a:ext cx="2429637" cy="10154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99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53,648,258</a:t>
            </a:r>
            <a:endParaRPr lang="zh-CN" altLang="en-US" sz="3299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100915" y="2534128"/>
            <a:ext cx="107983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itchFamily="34" charset="-122"/>
              </a:rPr>
              <a:t>全年总额：</a:t>
            </a:r>
          </a:p>
        </p:txBody>
      </p:sp>
      <p:grpSp>
        <p:nvGrpSpPr>
          <p:cNvPr id="116" name="组合 115"/>
          <p:cNvGrpSpPr/>
          <p:nvPr/>
        </p:nvGrpSpPr>
        <p:grpSpPr>
          <a:xfrm>
            <a:off x="1017727" y="3688991"/>
            <a:ext cx="394805" cy="355962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1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21" name="文本框 9"/>
          <p:cNvSpPr txBox="1"/>
          <p:nvPr/>
        </p:nvSpPr>
        <p:spPr>
          <a:xfrm>
            <a:off x="1494460" y="3699616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122" name="直接连接符 121"/>
          <p:cNvCxnSpPr/>
          <p:nvPr/>
        </p:nvCxnSpPr>
        <p:spPr>
          <a:xfrm>
            <a:off x="1548451" y="3969576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>
            <a:off x="7779503" y="3871784"/>
            <a:ext cx="193989" cy="174903"/>
            <a:chOff x="3720691" y="2824413"/>
            <a:chExt cx="1341120" cy="1209172"/>
          </a:xfrm>
        </p:grpSpPr>
        <p:sp>
          <p:nvSpPr>
            <p:cNvPr id="1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1476028" y="4080215"/>
            <a:ext cx="640726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2" name="组合 131"/>
          <p:cNvGrpSpPr/>
          <p:nvPr/>
        </p:nvGrpSpPr>
        <p:grpSpPr>
          <a:xfrm>
            <a:off x="8250686" y="2625742"/>
            <a:ext cx="208734" cy="138347"/>
            <a:chOff x="9482595" y="2565731"/>
            <a:chExt cx="278384" cy="184511"/>
          </a:xfrm>
        </p:grpSpPr>
        <p:sp>
          <p:nvSpPr>
            <p:cNvPr id="133" name="椭圆 13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0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12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13" name="直接连接符 112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3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6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51310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350"/>
                            </p:stCondLst>
                            <p:childTnLst>
                              <p:par>
                                <p:cTn id="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8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21" grpId="0"/>
      <p:bldP spid="131" grpId="0"/>
      <p:bldP spid="1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074568" y="1115785"/>
            <a:ext cx="3009207" cy="3723626"/>
            <a:chOff x="865232" y="1286330"/>
            <a:chExt cx="4013321" cy="496612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43855" y="1900856"/>
            <a:ext cx="863871" cy="778878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99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508776" y="1923847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508261" y="2166032"/>
            <a:ext cx="216712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790266" y="2926703"/>
            <a:ext cx="863871" cy="778878"/>
            <a:chOff x="5424755" y="1340768"/>
            <a:chExt cx="670560" cy="6045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99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77112" y="2895702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576597" y="3137887"/>
            <a:ext cx="216712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875040" y="1083605"/>
            <a:ext cx="208734" cy="138347"/>
            <a:chOff x="9482595" y="2565731"/>
            <a:chExt cx="278384" cy="184511"/>
          </a:xfrm>
        </p:grpSpPr>
        <p:sp>
          <p:nvSpPr>
            <p:cNvPr id="37" name="椭圆 3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8" name="椭圆 3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43855" y="3358638"/>
            <a:ext cx="863871" cy="778878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99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508776" y="3381629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508261" y="3623815"/>
            <a:ext cx="216712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49" name="组合 4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5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5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1957600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34" grpId="0"/>
          <p:bldP spid="35" grpId="0"/>
          <p:bldP spid="46" grpId="0"/>
          <p:bldP spid="4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34" grpId="0"/>
          <p:bldP spid="35" grpId="0"/>
          <p:bldP spid="46" grpId="0"/>
          <p:bldP spid="47" grpId="0"/>
          <p:bldP spid="5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172522" y="1439356"/>
            <a:ext cx="863871" cy="778878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7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15005" y="2164243"/>
            <a:ext cx="863871" cy="778878"/>
            <a:chOff x="5424755" y="1340768"/>
            <a:chExt cx="670560" cy="604586"/>
          </a:xfrm>
        </p:grpSpPr>
        <p:grpSp>
          <p:nvGrpSpPr>
            <p:cNvPr id="23" name="组合 2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4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72000" y="2197621"/>
            <a:ext cx="863871" cy="778878"/>
            <a:chOff x="5424755" y="1340768"/>
            <a:chExt cx="670560" cy="6045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1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26772" y="1554312"/>
            <a:ext cx="502789" cy="453321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20683" y="1437919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5620683" y="1680105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435871" y="2307413"/>
            <a:ext cx="502789" cy="453321"/>
            <a:chOff x="5424755" y="1340768"/>
            <a:chExt cx="670560" cy="604586"/>
          </a:xfrm>
        </p:grpSpPr>
        <p:grpSp>
          <p:nvGrpSpPr>
            <p:cNvPr id="46" name="组合 4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029783" y="2191020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029782" y="2433206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3222202" y="2299004"/>
            <a:ext cx="502789" cy="453321"/>
            <a:chOff x="5424755" y="1340768"/>
            <a:chExt cx="670560" cy="604586"/>
          </a:xfrm>
        </p:grpSpPr>
        <p:grpSp>
          <p:nvGrpSpPr>
            <p:cNvPr id="55" name="组合 5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5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247336" y="2191020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1247336" y="2433206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017727" y="3327637"/>
            <a:ext cx="394805" cy="355962"/>
            <a:chOff x="5424755" y="1340768"/>
            <a:chExt cx="670560" cy="604586"/>
          </a:xfrm>
        </p:grpSpPr>
        <p:grpSp>
          <p:nvGrpSpPr>
            <p:cNvPr id="64" name="组合 6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9" name="文本框 9"/>
          <p:cNvSpPr txBox="1"/>
          <p:nvPr/>
        </p:nvSpPr>
        <p:spPr>
          <a:xfrm>
            <a:off x="1494460" y="3338263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548451" y="3608222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7779503" y="3510430"/>
            <a:ext cx="193989" cy="174903"/>
            <a:chOff x="3720691" y="2824413"/>
            <a:chExt cx="1341120" cy="1209172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476028" y="3718861"/>
            <a:ext cx="640726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6360968" y="1329936"/>
            <a:ext cx="208734" cy="138347"/>
            <a:chOff x="9482595" y="2565731"/>
            <a:chExt cx="278384" cy="184511"/>
          </a:xfrm>
        </p:grpSpPr>
        <p:sp>
          <p:nvSpPr>
            <p:cNvPr id="79" name="椭圆 7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8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8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87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92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34863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4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00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7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2" grpId="0"/>
      <p:bldP spid="53" grpId="0"/>
      <p:bldP spid="61" grpId="0"/>
      <p:bldP spid="62" grpId="0"/>
      <p:bldP spid="69" grpId="0"/>
      <p:bldP spid="77" grpId="0"/>
      <p:bldP spid="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"/>
          <p:cNvSpPr>
            <a:spLocks/>
          </p:cNvSpPr>
          <p:nvPr/>
        </p:nvSpPr>
        <p:spPr bwMode="auto">
          <a:xfrm flipH="1">
            <a:off x="4243560" y="4351919"/>
            <a:ext cx="670226" cy="144190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16" name="Freeform 24"/>
          <p:cNvSpPr/>
          <p:nvPr/>
        </p:nvSpPr>
        <p:spPr>
          <a:xfrm flipH="1">
            <a:off x="4067891" y="4024061"/>
            <a:ext cx="1021563" cy="297804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Freeform 25"/>
          <p:cNvSpPr/>
          <p:nvPr/>
        </p:nvSpPr>
        <p:spPr>
          <a:xfrm flipH="1">
            <a:off x="4350820" y="4526163"/>
            <a:ext cx="455706" cy="97281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4496694" y="3448648"/>
            <a:ext cx="133315" cy="39399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4534784" y="3378420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4522881" y="3422461"/>
            <a:ext cx="114270" cy="1107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4514549" y="3828358"/>
            <a:ext cx="34520" cy="57135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4634771" y="3447458"/>
            <a:ext cx="132125" cy="39399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4671671" y="3374849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4660958" y="3421271"/>
            <a:ext cx="114270" cy="109509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4652626" y="3824788"/>
            <a:ext cx="34520" cy="57135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4754993" y="3449838"/>
            <a:ext cx="30948" cy="199973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27" name="Group 123"/>
          <p:cNvGrpSpPr/>
          <p:nvPr/>
        </p:nvGrpSpPr>
        <p:grpSpPr>
          <a:xfrm>
            <a:off x="3828928" y="3387942"/>
            <a:ext cx="613013" cy="465414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4" name="Freeform 20"/>
          <p:cNvSpPr>
            <a:spLocks noEditPoints="1"/>
          </p:cNvSpPr>
          <p:nvPr/>
        </p:nvSpPr>
        <p:spPr bwMode="auto">
          <a:xfrm>
            <a:off x="3330185" y="1769113"/>
            <a:ext cx="358285" cy="377330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5" name="Oval 21"/>
          <p:cNvSpPr>
            <a:spLocks noChangeArrowheads="1"/>
          </p:cNvSpPr>
          <p:nvPr/>
        </p:nvSpPr>
        <p:spPr bwMode="auto">
          <a:xfrm>
            <a:off x="5616781" y="1681030"/>
            <a:ext cx="105938" cy="105938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6" name="Freeform 22"/>
          <p:cNvSpPr>
            <a:spLocks/>
          </p:cNvSpPr>
          <p:nvPr/>
        </p:nvSpPr>
        <p:spPr bwMode="auto">
          <a:xfrm>
            <a:off x="5654871" y="1759591"/>
            <a:ext cx="166644" cy="347572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7" name="Freeform 23"/>
          <p:cNvSpPr>
            <a:spLocks/>
          </p:cNvSpPr>
          <p:nvPr/>
        </p:nvSpPr>
        <p:spPr bwMode="auto">
          <a:xfrm>
            <a:off x="5508462" y="1759591"/>
            <a:ext cx="178547" cy="34281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8" name="Freeform 24"/>
          <p:cNvSpPr>
            <a:spLocks/>
          </p:cNvSpPr>
          <p:nvPr/>
        </p:nvSpPr>
        <p:spPr bwMode="auto">
          <a:xfrm>
            <a:off x="5664394" y="1642940"/>
            <a:ext cx="19045" cy="59516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4812128" y="1387023"/>
            <a:ext cx="169025" cy="45708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0" name="Freeform 26"/>
          <p:cNvSpPr>
            <a:spLocks noEditPoints="1"/>
          </p:cNvSpPr>
          <p:nvPr/>
        </p:nvSpPr>
        <p:spPr bwMode="auto">
          <a:xfrm>
            <a:off x="4666909" y="1531050"/>
            <a:ext cx="458272" cy="167835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1" name="Freeform 27"/>
          <p:cNvSpPr>
            <a:spLocks noEditPoints="1"/>
          </p:cNvSpPr>
          <p:nvPr/>
        </p:nvSpPr>
        <p:spPr bwMode="auto">
          <a:xfrm>
            <a:off x="4701429" y="1427494"/>
            <a:ext cx="389233" cy="373759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2" name="Freeform 28"/>
          <p:cNvSpPr>
            <a:spLocks noEditPoints="1"/>
          </p:cNvSpPr>
          <p:nvPr/>
        </p:nvSpPr>
        <p:spPr bwMode="auto">
          <a:xfrm>
            <a:off x="4701429" y="1427494"/>
            <a:ext cx="389233" cy="373759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3" name="Oval 29"/>
          <p:cNvSpPr>
            <a:spLocks noChangeArrowheads="1"/>
          </p:cNvSpPr>
          <p:nvPr/>
        </p:nvSpPr>
        <p:spPr bwMode="auto">
          <a:xfrm>
            <a:off x="4862122" y="1579854"/>
            <a:ext cx="70229" cy="70229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4" name="Freeform 30"/>
          <p:cNvSpPr>
            <a:spLocks noEditPoints="1"/>
          </p:cNvSpPr>
          <p:nvPr/>
        </p:nvSpPr>
        <p:spPr bwMode="auto">
          <a:xfrm>
            <a:off x="5401334" y="1257278"/>
            <a:ext cx="192831" cy="365427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5" name="Rectangle 31"/>
          <p:cNvSpPr>
            <a:spLocks noChangeArrowheads="1"/>
          </p:cNvSpPr>
          <p:nvPr/>
        </p:nvSpPr>
        <p:spPr bwMode="auto">
          <a:xfrm>
            <a:off x="5304919" y="1256088"/>
            <a:ext cx="48803" cy="355905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6" name="Freeform 32"/>
          <p:cNvSpPr>
            <a:spLocks noEditPoints="1"/>
          </p:cNvSpPr>
          <p:nvPr/>
        </p:nvSpPr>
        <p:spPr bwMode="auto">
          <a:xfrm>
            <a:off x="3724180" y="3048703"/>
            <a:ext cx="421372" cy="308292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47" name="Group 127"/>
          <p:cNvGrpSpPr/>
          <p:nvPr/>
        </p:nvGrpSpPr>
        <p:grpSpPr>
          <a:xfrm>
            <a:off x="4908543" y="3356993"/>
            <a:ext cx="380902" cy="490410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56" name="Freeform 41"/>
          <p:cNvSpPr>
            <a:spLocks noEditPoints="1"/>
          </p:cNvSpPr>
          <p:nvPr/>
        </p:nvSpPr>
        <p:spPr bwMode="auto">
          <a:xfrm>
            <a:off x="5223977" y="2861823"/>
            <a:ext cx="321385" cy="29281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7" name="Freeform 42"/>
          <p:cNvSpPr>
            <a:spLocks/>
          </p:cNvSpPr>
          <p:nvPr/>
        </p:nvSpPr>
        <p:spPr bwMode="auto">
          <a:xfrm>
            <a:off x="5307300" y="3132024"/>
            <a:ext cx="69038" cy="148790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8" name="Freeform 43"/>
          <p:cNvSpPr>
            <a:spLocks/>
          </p:cNvSpPr>
          <p:nvPr/>
        </p:nvSpPr>
        <p:spPr bwMode="auto">
          <a:xfrm>
            <a:off x="5278732" y="3177256"/>
            <a:ext cx="97606" cy="201164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9" name="Freeform 44"/>
          <p:cNvSpPr>
            <a:spLocks/>
          </p:cNvSpPr>
          <p:nvPr/>
        </p:nvSpPr>
        <p:spPr bwMode="auto">
          <a:xfrm>
            <a:off x="4387185" y="923990"/>
            <a:ext cx="392804" cy="35947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0" name="Freeform 45"/>
          <p:cNvSpPr>
            <a:spLocks noEditPoints="1"/>
          </p:cNvSpPr>
          <p:nvPr/>
        </p:nvSpPr>
        <p:spPr bwMode="auto">
          <a:xfrm>
            <a:off x="4270534" y="2918958"/>
            <a:ext cx="478507" cy="396375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1" name="Freeform 46"/>
          <p:cNvSpPr>
            <a:spLocks noEditPoints="1"/>
          </p:cNvSpPr>
          <p:nvPr/>
        </p:nvSpPr>
        <p:spPr bwMode="auto">
          <a:xfrm>
            <a:off x="5116848" y="2129779"/>
            <a:ext cx="614203" cy="716570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2" name="Freeform 47"/>
          <p:cNvSpPr>
            <a:spLocks noEditPoints="1"/>
          </p:cNvSpPr>
          <p:nvPr/>
        </p:nvSpPr>
        <p:spPr bwMode="auto">
          <a:xfrm>
            <a:off x="5582262" y="2339275"/>
            <a:ext cx="265441" cy="521358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3" name="Freeform 48"/>
          <p:cNvSpPr>
            <a:spLocks noEditPoints="1"/>
          </p:cNvSpPr>
          <p:nvPr/>
        </p:nvSpPr>
        <p:spPr bwMode="auto">
          <a:xfrm>
            <a:off x="4656197" y="2405932"/>
            <a:ext cx="434465" cy="434465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4" name="Freeform 49"/>
          <p:cNvSpPr>
            <a:spLocks/>
          </p:cNvSpPr>
          <p:nvPr/>
        </p:nvSpPr>
        <p:spPr bwMode="auto">
          <a:xfrm>
            <a:off x="4735948" y="2544009"/>
            <a:ext cx="216637" cy="11427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65" name="Group 126"/>
          <p:cNvGrpSpPr/>
          <p:nvPr/>
        </p:nvGrpSpPr>
        <p:grpSpPr>
          <a:xfrm>
            <a:off x="4829983" y="2965380"/>
            <a:ext cx="340430" cy="323766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9" name="Freeform 52"/>
          <p:cNvSpPr>
            <a:spLocks/>
          </p:cNvSpPr>
          <p:nvPr/>
        </p:nvSpPr>
        <p:spPr bwMode="auto">
          <a:xfrm>
            <a:off x="3780124" y="1038260"/>
            <a:ext cx="509455" cy="41423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3" name="Freeform 53"/>
          <p:cNvSpPr>
            <a:spLocks/>
          </p:cNvSpPr>
          <p:nvPr/>
        </p:nvSpPr>
        <p:spPr bwMode="auto">
          <a:xfrm>
            <a:off x="4166978" y="1015645"/>
            <a:ext cx="140457" cy="192831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4" name="Freeform 54"/>
          <p:cNvSpPr>
            <a:spLocks/>
          </p:cNvSpPr>
          <p:nvPr/>
        </p:nvSpPr>
        <p:spPr bwMode="auto">
          <a:xfrm>
            <a:off x="3846782" y="1147769"/>
            <a:ext cx="385662" cy="252347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5" name="Freeform 55"/>
          <p:cNvSpPr>
            <a:spLocks noEditPoints="1"/>
          </p:cNvSpPr>
          <p:nvPr/>
        </p:nvSpPr>
        <p:spPr bwMode="auto">
          <a:xfrm>
            <a:off x="3532539" y="1369168"/>
            <a:ext cx="222589" cy="39042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6" name="Freeform 56"/>
          <p:cNvSpPr>
            <a:spLocks noEditPoints="1"/>
          </p:cNvSpPr>
          <p:nvPr/>
        </p:nvSpPr>
        <p:spPr bwMode="auto">
          <a:xfrm>
            <a:off x="3330186" y="2186914"/>
            <a:ext cx="416610" cy="45351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7" name="Freeform 57"/>
          <p:cNvSpPr>
            <a:spLocks noEditPoints="1"/>
          </p:cNvSpPr>
          <p:nvPr/>
        </p:nvSpPr>
        <p:spPr bwMode="auto">
          <a:xfrm>
            <a:off x="4866883" y="1014454"/>
            <a:ext cx="396375" cy="38923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8" name="Freeform 58"/>
          <p:cNvSpPr>
            <a:spLocks noEditPoints="1"/>
          </p:cNvSpPr>
          <p:nvPr/>
        </p:nvSpPr>
        <p:spPr bwMode="auto">
          <a:xfrm>
            <a:off x="3466691" y="2638249"/>
            <a:ext cx="385662" cy="39042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79" name="Rectangle 59"/>
          <p:cNvSpPr>
            <a:spLocks noChangeArrowheads="1"/>
          </p:cNvSpPr>
          <p:nvPr/>
        </p:nvSpPr>
        <p:spPr bwMode="auto">
          <a:xfrm>
            <a:off x="4963298" y="2267856"/>
            <a:ext cx="47017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0" name="Rectangle 60"/>
          <p:cNvSpPr>
            <a:spLocks noChangeArrowheads="1"/>
          </p:cNvSpPr>
          <p:nvPr/>
        </p:nvSpPr>
        <p:spPr bwMode="auto">
          <a:xfrm>
            <a:off x="4982343" y="2220243"/>
            <a:ext cx="43208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2" name="Rectangle 61"/>
          <p:cNvSpPr>
            <a:spLocks noChangeArrowheads="1"/>
          </p:cNvSpPr>
          <p:nvPr/>
        </p:nvSpPr>
        <p:spPr bwMode="auto">
          <a:xfrm>
            <a:off x="5152558" y="2171440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3" name="Rectangle 62"/>
          <p:cNvSpPr>
            <a:spLocks noChangeArrowheads="1"/>
          </p:cNvSpPr>
          <p:nvPr/>
        </p:nvSpPr>
        <p:spPr bwMode="auto">
          <a:xfrm>
            <a:off x="5169222" y="1996464"/>
            <a:ext cx="58326" cy="1904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4" name="Rectangle 63"/>
          <p:cNvSpPr>
            <a:spLocks noChangeArrowheads="1"/>
          </p:cNvSpPr>
          <p:nvPr/>
        </p:nvSpPr>
        <p:spPr bwMode="auto">
          <a:xfrm>
            <a:off x="5152558" y="1986941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5" name="Rectangle 64"/>
          <p:cNvSpPr>
            <a:spLocks noChangeArrowheads="1"/>
          </p:cNvSpPr>
          <p:nvPr/>
        </p:nvSpPr>
        <p:spPr bwMode="auto">
          <a:xfrm>
            <a:off x="5291825" y="2171440"/>
            <a:ext cx="89274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6" name="Rectangle 65"/>
          <p:cNvSpPr>
            <a:spLocks noChangeArrowheads="1"/>
          </p:cNvSpPr>
          <p:nvPr/>
        </p:nvSpPr>
        <p:spPr bwMode="auto">
          <a:xfrm>
            <a:off x="5307299" y="1996464"/>
            <a:ext cx="57135" cy="1904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7" name="Rectangle 66"/>
          <p:cNvSpPr>
            <a:spLocks noChangeArrowheads="1"/>
          </p:cNvSpPr>
          <p:nvPr/>
        </p:nvSpPr>
        <p:spPr bwMode="auto">
          <a:xfrm>
            <a:off x="5291825" y="1986941"/>
            <a:ext cx="89274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8" name="Rectangle 67"/>
          <p:cNvSpPr>
            <a:spLocks noChangeArrowheads="1"/>
          </p:cNvSpPr>
          <p:nvPr/>
        </p:nvSpPr>
        <p:spPr bwMode="auto">
          <a:xfrm>
            <a:off x="5015671" y="2171440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9" name="Rectangle 68"/>
          <p:cNvSpPr>
            <a:spLocks noChangeArrowheads="1"/>
          </p:cNvSpPr>
          <p:nvPr/>
        </p:nvSpPr>
        <p:spPr bwMode="auto">
          <a:xfrm>
            <a:off x="5031146" y="1996464"/>
            <a:ext cx="59516" cy="1904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0" name="Rectangle 69"/>
          <p:cNvSpPr>
            <a:spLocks noChangeArrowheads="1"/>
          </p:cNvSpPr>
          <p:nvPr/>
        </p:nvSpPr>
        <p:spPr bwMode="auto">
          <a:xfrm>
            <a:off x="5015671" y="1986941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1" name="Rectangle 70"/>
          <p:cNvSpPr>
            <a:spLocks noChangeArrowheads="1"/>
          </p:cNvSpPr>
          <p:nvPr/>
        </p:nvSpPr>
        <p:spPr bwMode="auto">
          <a:xfrm>
            <a:off x="4982343" y="1934568"/>
            <a:ext cx="43208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2" name="Freeform 71"/>
          <p:cNvSpPr>
            <a:spLocks/>
          </p:cNvSpPr>
          <p:nvPr/>
        </p:nvSpPr>
        <p:spPr bwMode="auto">
          <a:xfrm>
            <a:off x="4982343" y="1796491"/>
            <a:ext cx="432085" cy="138077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3" name="Freeform 72"/>
          <p:cNvSpPr>
            <a:spLocks noEditPoints="1"/>
          </p:cNvSpPr>
          <p:nvPr/>
        </p:nvSpPr>
        <p:spPr bwMode="auto">
          <a:xfrm>
            <a:off x="3794408" y="1921474"/>
            <a:ext cx="599919" cy="391614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4" name="Freeform 73"/>
          <p:cNvSpPr>
            <a:spLocks noEditPoints="1"/>
          </p:cNvSpPr>
          <p:nvPr/>
        </p:nvSpPr>
        <p:spPr bwMode="auto">
          <a:xfrm>
            <a:off x="5118039" y="2351178"/>
            <a:ext cx="140457" cy="24520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5" name="Freeform 74"/>
          <p:cNvSpPr>
            <a:spLocks noEditPoints="1"/>
          </p:cNvSpPr>
          <p:nvPr/>
        </p:nvSpPr>
        <p:spPr bwMode="auto">
          <a:xfrm>
            <a:off x="3892014" y="1510816"/>
            <a:ext cx="282105" cy="345191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6" name="Freeform 75"/>
          <p:cNvSpPr>
            <a:spLocks noEditPoints="1"/>
          </p:cNvSpPr>
          <p:nvPr/>
        </p:nvSpPr>
        <p:spPr bwMode="auto">
          <a:xfrm>
            <a:off x="4434798" y="1873861"/>
            <a:ext cx="427323" cy="428513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7" name="Freeform 76"/>
          <p:cNvSpPr>
            <a:spLocks noEditPoints="1"/>
          </p:cNvSpPr>
          <p:nvPr/>
        </p:nvSpPr>
        <p:spPr bwMode="auto">
          <a:xfrm>
            <a:off x="4008665" y="2426168"/>
            <a:ext cx="482078" cy="365427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8" name="Freeform 77"/>
          <p:cNvSpPr>
            <a:spLocks/>
          </p:cNvSpPr>
          <p:nvPr/>
        </p:nvSpPr>
        <p:spPr bwMode="auto">
          <a:xfrm>
            <a:off x="4219351" y="1890525"/>
            <a:ext cx="160693" cy="120222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9" name="Freeform 78"/>
          <p:cNvSpPr>
            <a:spLocks/>
          </p:cNvSpPr>
          <p:nvPr/>
        </p:nvSpPr>
        <p:spPr bwMode="auto">
          <a:xfrm>
            <a:off x="4290770" y="1859578"/>
            <a:ext cx="44042" cy="54754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0" name="Freeform 79"/>
          <p:cNvSpPr>
            <a:spLocks noEditPoints="1"/>
          </p:cNvSpPr>
          <p:nvPr/>
        </p:nvSpPr>
        <p:spPr bwMode="auto">
          <a:xfrm>
            <a:off x="4040804" y="2861823"/>
            <a:ext cx="169025" cy="234492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1" name="Freeform 80"/>
          <p:cNvSpPr>
            <a:spLocks noEditPoints="1"/>
          </p:cNvSpPr>
          <p:nvPr/>
        </p:nvSpPr>
        <p:spPr bwMode="auto">
          <a:xfrm>
            <a:off x="5339438" y="1659605"/>
            <a:ext cx="211876" cy="23211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2" name="Freeform 81"/>
          <p:cNvSpPr>
            <a:spLocks noEditPoints="1"/>
          </p:cNvSpPr>
          <p:nvPr/>
        </p:nvSpPr>
        <p:spPr bwMode="auto">
          <a:xfrm>
            <a:off x="4280057" y="1347742"/>
            <a:ext cx="320195" cy="460652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3" name="Freeform 82"/>
          <p:cNvSpPr>
            <a:spLocks noEditPoints="1"/>
          </p:cNvSpPr>
          <p:nvPr/>
        </p:nvSpPr>
        <p:spPr bwMode="auto">
          <a:xfrm>
            <a:off x="4165787" y="1282275"/>
            <a:ext cx="184499" cy="1630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4" name="Freeform 83"/>
          <p:cNvSpPr>
            <a:spLocks/>
          </p:cNvSpPr>
          <p:nvPr/>
        </p:nvSpPr>
        <p:spPr bwMode="auto">
          <a:xfrm>
            <a:off x="4113413" y="1379881"/>
            <a:ext cx="80941" cy="51184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5" name="Freeform 84"/>
          <p:cNvSpPr>
            <a:spLocks/>
          </p:cNvSpPr>
          <p:nvPr/>
        </p:nvSpPr>
        <p:spPr bwMode="auto">
          <a:xfrm>
            <a:off x="4062229" y="1387022"/>
            <a:ext cx="109509" cy="66658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6" name="Freeform 85"/>
          <p:cNvSpPr>
            <a:spLocks noEditPoints="1"/>
          </p:cNvSpPr>
          <p:nvPr/>
        </p:nvSpPr>
        <p:spPr bwMode="auto">
          <a:xfrm>
            <a:off x="3999142" y="2255952"/>
            <a:ext cx="334479" cy="119032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7" name="Freeform 86"/>
          <p:cNvSpPr>
            <a:spLocks/>
          </p:cNvSpPr>
          <p:nvPr/>
        </p:nvSpPr>
        <p:spPr bwMode="auto">
          <a:xfrm>
            <a:off x="5384670" y="2563054"/>
            <a:ext cx="184499" cy="23687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8" name="Freeform 87"/>
          <p:cNvSpPr>
            <a:spLocks/>
          </p:cNvSpPr>
          <p:nvPr/>
        </p:nvSpPr>
        <p:spPr bwMode="auto">
          <a:xfrm>
            <a:off x="5489417" y="2554721"/>
            <a:ext cx="89274" cy="61896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9" name="Freeform 88"/>
          <p:cNvSpPr>
            <a:spLocks/>
          </p:cNvSpPr>
          <p:nvPr/>
        </p:nvSpPr>
        <p:spPr bwMode="auto">
          <a:xfrm>
            <a:off x="5420379" y="2603525"/>
            <a:ext cx="122603" cy="170215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0" name="Freeform 89"/>
          <p:cNvSpPr>
            <a:spLocks noEditPoints="1"/>
          </p:cNvSpPr>
          <p:nvPr/>
        </p:nvSpPr>
        <p:spPr bwMode="auto">
          <a:xfrm>
            <a:off x="5134703" y="1634608"/>
            <a:ext cx="166644" cy="121412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1" name="Freeform 90"/>
          <p:cNvSpPr>
            <a:spLocks/>
          </p:cNvSpPr>
          <p:nvPr/>
        </p:nvSpPr>
        <p:spPr bwMode="auto">
          <a:xfrm>
            <a:off x="3745606" y="2429738"/>
            <a:ext cx="154741" cy="199973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2" name="Freeform 91"/>
          <p:cNvSpPr>
            <a:spLocks/>
          </p:cNvSpPr>
          <p:nvPr/>
        </p:nvSpPr>
        <p:spPr bwMode="auto">
          <a:xfrm>
            <a:off x="3736083" y="2422597"/>
            <a:ext cx="76180" cy="52374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3" name="Freeform 92"/>
          <p:cNvSpPr>
            <a:spLocks/>
          </p:cNvSpPr>
          <p:nvPr/>
        </p:nvSpPr>
        <p:spPr bwMode="auto">
          <a:xfrm>
            <a:off x="3767031" y="2465448"/>
            <a:ext cx="104748" cy="14402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4" name="Freeform 93"/>
          <p:cNvSpPr>
            <a:spLocks noEditPoints="1"/>
          </p:cNvSpPr>
          <p:nvPr/>
        </p:nvSpPr>
        <p:spPr bwMode="auto">
          <a:xfrm>
            <a:off x="4765706" y="3667666"/>
            <a:ext cx="164263" cy="179738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5" name="Freeform 94"/>
          <p:cNvSpPr>
            <a:spLocks/>
          </p:cNvSpPr>
          <p:nvPr/>
        </p:nvSpPr>
        <p:spPr bwMode="auto">
          <a:xfrm>
            <a:off x="4566923" y="2483303"/>
            <a:ext cx="47613" cy="4523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6" name="Freeform 95"/>
          <p:cNvSpPr>
            <a:spLocks/>
          </p:cNvSpPr>
          <p:nvPr/>
        </p:nvSpPr>
        <p:spPr bwMode="auto">
          <a:xfrm>
            <a:off x="4556210" y="2346416"/>
            <a:ext cx="44042" cy="1475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7" name="Freeform 96"/>
          <p:cNvSpPr>
            <a:spLocks/>
          </p:cNvSpPr>
          <p:nvPr/>
        </p:nvSpPr>
        <p:spPr bwMode="auto">
          <a:xfrm>
            <a:off x="4587158" y="2370223"/>
            <a:ext cx="95225" cy="127364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8" name="Freeform 97"/>
          <p:cNvSpPr>
            <a:spLocks/>
          </p:cNvSpPr>
          <p:nvPr/>
        </p:nvSpPr>
        <p:spPr bwMode="auto">
          <a:xfrm>
            <a:off x="4578827" y="2517822"/>
            <a:ext cx="11903" cy="23806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19" name="Freeform 98"/>
          <p:cNvSpPr>
            <a:spLocks noEditPoints="1"/>
          </p:cNvSpPr>
          <p:nvPr/>
        </p:nvSpPr>
        <p:spPr bwMode="auto">
          <a:xfrm>
            <a:off x="4540737" y="1312032"/>
            <a:ext cx="165454" cy="177357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121" name="组合 120"/>
          <p:cNvGrpSpPr/>
          <p:nvPr/>
        </p:nvGrpSpPr>
        <p:grpSpPr>
          <a:xfrm>
            <a:off x="6029782" y="1338345"/>
            <a:ext cx="502789" cy="453321"/>
            <a:chOff x="5424755" y="1340768"/>
            <a:chExt cx="670560" cy="60458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6623694" y="1221951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6623694" y="1464137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5078" y="1487009"/>
            <a:ext cx="548697" cy="11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6092552" y="2852905"/>
            <a:ext cx="502789" cy="453321"/>
            <a:chOff x="5424755" y="1340768"/>
            <a:chExt cx="670560" cy="6045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4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3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6686464" y="2736512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6686463" y="2978698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44" name="直接连接符 143"/>
          <p:cNvCxnSpPr/>
          <p:nvPr/>
        </p:nvCxnSpPr>
        <p:spPr>
          <a:xfrm>
            <a:off x="5597847" y="3002760"/>
            <a:ext cx="54869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3051448" y="1490722"/>
            <a:ext cx="548697" cy="11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2611429" y="1329936"/>
            <a:ext cx="502789" cy="453321"/>
            <a:chOff x="5424755" y="1340768"/>
            <a:chExt cx="670560" cy="604586"/>
          </a:xfrm>
        </p:grpSpPr>
        <p:grpSp>
          <p:nvGrpSpPr>
            <p:cNvPr id="147" name="组合 1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53" name="矩形 152"/>
          <p:cNvSpPr/>
          <p:nvPr/>
        </p:nvSpPr>
        <p:spPr>
          <a:xfrm>
            <a:off x="630589" y="1221951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630588" y="1464137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55" name="直接连接符 154"/>
          <p:cNvCxnSpPr/>
          <p:nvPr/>
        </p:nvCxnSpPr>
        <p:spPr>
          <a:xfrm>
            <a:off x="3060226" y="3003686"/>
            <a:ext cx="548697" cy="11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/>
          <p:cNvGrpSpPr/>
          <p:nvPr/>
        </p:nvGrpSpPr>
        <p:grpSpPr>
          <a:xfrm>
            <a:off x="2611429" y="2790504"/>
            <a:ext cx="502789" cy="453321"/>
            <a:chOff x="5424755" y="1340768"/>
            <a:chExt cx="670560" cy="604586"/>
          </a:xfrm>
        </p:grpSpPr>
        <p:grpSp>
          <p:nvGrpSpPr>
            <p:cNvPr id="157" name="组合 15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9" name="组合 1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6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6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5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630589" y="2682520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矩形 47"/>
          <p:cNvSpPr>
            <a:spLocks noChangeArrowheads="1"/>
          </p:cNvSpPr>
          <p:nvPr/>
        </p:nvSpPr>
        <p:spPr bwMode="auto">
          <a:xfrm>
            <a:off x="630588" y="2924706"/>
            <a:ext cx="202885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65" name="组合 164"/>
          <p:cNvGrpSpPr/>
          <p:nvPr/>
        </p:nvGrpSpPr>
        <p:grpSpPr>
          <a:xfrm>
            <a:off x="5381879" y="1059976"/>
            <a:ext cx="208734" cy="138347"/>
            <a:chOff x="9482595" y="2565731"/>
            <a:chExt cx="278384" cy="184511"/>
          </a:xfrm>
          <a:solidFill>
            <a:srgbClr val="0D0D0D">
              <a:alpha val="21176"/>
            </a:srgbClr>
          </a:solidFill>
        </p:grpSpPr>
        <p:sp>
          <p:nvSpPr>
            <p:cNvPr id="166" name="椭圆 16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169" name="组合 16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7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7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7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74" name="直接连接符 17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组合 17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7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8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057190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2250"/>
                            </p:stCondLst>
                            <p:childTnLst>
                              <p:par>
                                <p:cTn id="3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2750"/>
                            </p:stCondLst>
                            <p:childTnLst>
                              <p:par>
                                <p:cTn id="3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9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2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3650"/>
                            </p:stCondLst>
                            <p:childTnLst>
                              <p:par>
                                <p:cTn id="3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4150"/>
                            </p:stCondLst>
                            <p:childTnLst>
                              <p:par>
                                <p:cTn id="3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6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9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5050"/>
                            </p:stCondLst>
                            <p:childTnLst>
                              <p:par>
                                <p:cTn id="3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5550"/>
                            </p:stCondLst>
                            <p:childTnLst>
                              <p:par>
                                <p:cTn id="39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3" dur="4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6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6450"/>
                            </p:stCondLst>
                            <p:childTnLst>
                              <p:par>
                                <p:cTn id="4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6950"/>
                            </p:stCondLst>
                            <p:childTnLst>
                              <p:par>
                                <p:cTn id="4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0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3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7850"/>
                            </p:stCondLst>
                            <p:childTnLst>
                              <p:par>
                                <p:cTn id="4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9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33" grpId="0"/>
      <p:bldP spid="134" grpId="0"/>
      <p:bldP spid="142" grpId="0"/>
      <p:bldP spid="143" grpId="0"/>
      <p:bldP spid="153" grpId="0"/>
      <p:bldP spid="154" grpId="0"/>
      <p:bldP spid="163" grpId="0"/>
      <p:bldP spid="164" grpId="0"/>
      <p:bldP spid="1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25501" y="1350197"/>
            <a:ext cx="502789" cy="453321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0" name="Freeform 126"/>
          <p:cNvSpPr>
            <a:spLocks noChangeAspect="1" noEditPoints="1"/>
          </p:cNvSpPr>
          <p:nvPr/>
        </p:nvSpPr>
        <p:spPr bwMode="auto">
          <a:xfrm>
            <a:off x="2275353" y="1456183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1818411" y="1926669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1764419" y="2160076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818411" y="3131931"/>
            <a:ext cx="1025847" cy="125124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24" name="矩形 2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29292" y="1350197"/>
            <a:ext cx="502789" cy="453321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31" name="Freeform 261"/>
          <p:cNvSpPr>
            <a:spLocks/>
          </p:cNvSpPr>
          <p:nvPr/>
        </p:nvSpPr>
        <p:spPr bwMode="auto">
          <a:xfrm>
            <a:off x="3657409" y="1478881"/>
            <a:ext cx="244343" cy="244343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3276193" y="1909528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文本框 9"/>
          <p:cNvSpPr txBox="1"/>
          <p:nvPr/>
        </p:nvSpPr>
        <p:spPr>
          <a:xfrm>
            <a:off x="3222201" y="2142936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276193" y="3114790"/>
            <a:ext cx="1025847" cy="125124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35" name="矩形 34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33082" y="1350197"/>
            <a:ext cx="502789" cy="453321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5053768" y="1470006"/>
            <a:ext cx="265649" cy="227877"/>
            <a:chOff x="5084763" y="971548"/>
            <a:chExt cx="323865" cy="277813"/>
          </a:xfrm>
          <a:solidFill>
            <a:srgbClr val="14B28B"/>
          </a:solidFill>
        </p:grpSpPr>
        <p:sp>
          <p:nvSpPr>
            <p:cNvPr id="4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4679984" y="1909528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4625992" y="2142936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4679984" y="3114790"/>
            <a:ext cx="1025847" cy="125124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49" name="矩形 4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90864" y="1350197"/>
            <a:ext cx="502789" cy="453321"/>
            <a:chOff x="5424755" y="1340768"/>
            <a:chExt cx="670560" cy="604586"/>
          </a:xfrm>
        </p:grpSpPr>
        <p:grpSp>
          <p:nvGrpSpPr>
            <p:cNvPr id="52" name="组合 5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56" name="Freeform 206"/>
          <p:cNvSpPr>
            <a:spLocks noChangeAspect="1" noEditPoints="1"/>
          </p:cNvSpPr>
          <p:nvPr/>
        </p:nvSpPr>
        <p:spPr bwMode="auto">
          <a:xfrm>
            <a:off x="6530171" y="1441333"/>
            <a:ext cx="228407" cy="27609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6137766" y="1909528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8" name="文本框 9"/>
          <p:cNvSpPr txBox="1"/>
          <p:nvPr/>
        </p:nvSpPr>
        <p:spPr>
          <a:xfrm>
            <a:off x="6083774" y="2142936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6137766" y="3114790"/>
            <a:ext cx="1025847" cy="125124"/>
            <a:chOff x="1921123" y="5180051"/>
            <a:chExt cx="1368152" cy="166876"/>
          </a:xfrm>
          <a:solidFill>
            <a:srgbClr val="14B28B"/>
          </a:solidFill>
        </p:grpSpPr>
        <p:sp>
          <p:nvSpPr>
            <p:cNvPr id="60" name="矩形 59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14B2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7727" y="3688991"/>
            <a:ext cx="394805" cy="355962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1494460" y="3699616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1548451" y="3969576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7779503" y="3871784"/>
            <a:ext cx="193989" cy="174903"/>
            <a:chOff x="3720691" y="2824413"/>
            <a:chExt cx="1341120" cy="1209172"/>
          </a:xfrm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476028" y="4080215"/>
            <a:ext cx="640726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6792903" y="1245581"/>
            <a:ext cx="208734" cy="138347"/>
            <a:chOff x="9482595" y="2565731"/>
            <a:chExt cx="278384" cy="184511"/>
          </a:xfrm>
        </p:grpSpPr>
        <p:sp>
          <p:nvSpPr>
            <p:cNvPr id="78" name="椭圆 7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9" name="椭圆 7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82" name="组合 8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8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8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86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87" name="直接连接符 86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91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1572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250"/>
                            </p:stCondLst>
                            <p:childTnLst>
                              <p:par>
                                <p:cTn id="1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75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31" grpId="0" animBg="1"/>
      <p:bldP spid="32" grpId="0"/>
      <p:bldP spid="33" grpId="0"/>
      <p:bldP spid="46" grpId="0"/>
      <p:bldP spid="47" grpId="0"/>
      <p:bldP spid="56" grpId="0" animBg="1"/>
      <p:bldP spid="57" grpId="0"/>
      <p:bldP spid="58" grpId="0"/>
      <p:bldP spid="67" grpId="0"/>
      <p:bldP spid="76" grpId="0"/>
      <p:bldP spid="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54540" y="1538312"/>
            <a:ext cx="3691923" cy="2221261"/>
            <a:chOff x="3022028" y="1587732"/>
            <a:chExt cx="6120680" cy="3682533"/>
          </a:xfrm>
        </p:grpSpPr>
        <p:pic>
          <p:nvPicPr>
            <p:cNvPr id="17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33976" y="1608304"/>
            <a:ext cx="502789" cy="453321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373212" y="1491911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5373211" y="1734097"/>
            <a:ext cx="276225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733976" y="2226413"/>
            <a:ext cx="502789" cy="453321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373212" y="2110019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373211" y="2352205"/>
            <a:ext cx="276225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4733976" y="2852905"/>
            <a:ext cx="502789" cy="453321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373212" y="2736512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373211" y="2978698"/>
            <a:ext cx="276225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4733976" y="3468227"/>
            <a:ext cx="502789" cy="453321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5373212" y="3351834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5373211" y="3594020"/>
            <a:ext cx="2762257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4201290" y="1545904"/>
            <a:ext cx="208734" cy="138347"/>
            <a:chOff x="9482595" y="2565731"/>
            <a:chExt cx="278384" cy="184511"/>
          </a:xfrm>
        </p:grpSpPr>
        <p:sp>
          <p:nvSpPr>
            <p:cNvPr id="56" name="椭圆 5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椭圆 5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59" name="组合 5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64" name="直接连接符 6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9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42942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5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5" grpId="0"/>
      <p:bldP spid="36" grpId="0"/>
      <p:bldP spid="44" grpId="0"/>
      <p:bldP spid="45" grpId="0"/>
      <p:bldP spid="53" grpId="0"/>
      <p:bldP spid="54" grpId="0"/>
      <p:bldP spid="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24559" y="1976463"/>
            <a:ext cx="1176039" cy="1060333"/>
            <a:chOff x="3720691" y="2824413"/>
            <a:chExt cx="1341120" cy="1209172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8" name="Freeform 5"/>
          <p:cNvSpPr>
            <a:spLocks/>
          </p:cNvSpPr>
          <p:nvPr/>
        </p:nvSpPr>
        <p:spPr bwMode="auto">
          <a:xfrm rot="1855731">
            <a:off x="2089407" y="2054770"/>
            <a:ext cx="1014977" cy="9151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tx1">
                <a:lumMod val="75000"/>
                <a:lumOff val="25000"/>
              </a:schemeClr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9" name="文本框 9"/>
          <p:cNvSpPr txBox="1"/>
          <p:nvPr/>
        </p:nvSpPr>
        <p:spPr>
          <a:xfrm>
            <a:off x="2196355" y="2263390"/>
            <a:ext cx="809879" cy="513589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50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150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50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145377" y="1283549"/>
            <a:ext cx="772099" cy="696135"/>
            <a:chOff x="3720691" y="2824413"/>
            <a:chExt cx="1341120" cy="1209172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31427" y="2217110"/>
            <a:ext cx="772099" cy="69613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67984" y="3150671"/>
            <a:ext cx="772099" cy="696135"/>
            <a:chOff x="3720691" y="2824413"/>
            <a:chExt cx="1341120" cy="1209172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350117" y="1409742"/>
            <a:ext cx="362125" cy="421076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3697695" y="2409774"/>
            <a:ext cx="439564" cy="328940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bIns="26993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3343338" y="3320886"/>
            <a:ext cx="427891" cy="36085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86588" y="1275943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线下门店</a:t>
            </a: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086073" y="1518129"/>
            <a:ext cx="2537621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464531" y="2250585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电脑终端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4464016" y="2492770"/>
            <a:ext cx="2537621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086588" y="3168448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手机</a:t>
            </a:r>
            <a:r>
              <a:rPr lang="en-US" altLang="zh-CN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app</a:t>
            </a:r>
            <a:endParaRPr lang="zh-CN" altLang="en-US" sz="1350" b="1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4086073" y="3410633"/>
            <a:ext cx="2537621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682282" y="1761871"/>
            <a:ext cx="208734" cy="138347"/>
            <a:chOff x="9482595" y="2565731"/>
            <a:chExt cx="278384" cy="184511"/>
          </a:xfrm>
        </p:grpSpPr>
        <p:sp>
          <p:nvSpPr>
            <p:cNvPr id="39" name="椭圆 3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0" name="椭圆 3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1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96305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6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88371" y="1383927"/>
            <a:ext cx="647903" cy="647903"/>
            <a:chOff x="1057027" y="2420888"/>
            <a:chExt cx="864096" cy="864096"/>
          </a:xfrm>
        </p:grpSpPr>
        <p:sp>
          <p:nvSpPr>
            <p:cNvPr id="2" name="椭圆 1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7" name="Freeform 95"/>
          <p:cNvSpPr>
            <a:spLocks noEditPoints="1"/>
          </p:cNvSpPr>
          <p:nvPr/>
        </p:nvSpPr>
        <p:spPr bwMode="auto">
          <a:xfrm>
            <a:off x="2254628" y="1557674"/>
            <a:ext cx="315850" cy="314085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1980387" y="2078861"/>
            <a:ext cx="1133831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45737" y="2649594"/>
            <a:ext cx="193989" cy="174903"/>
            <a:chOff x="3720691" y="2824413"/>
            <a:chExt cx="1341120" cy="1209172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524883" y="2566516"/>
            <a:ext cx="894334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524368" y="2808702"/>
            <a:ext cx="188971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342732" y="2811571"/>
            <a:ext cx="0" cy="7055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254408" y="3434568"/>
            <a:ext cx="193989" cy="174903"/>
            <a:chOff x="3720691" y="2824413"/>
            <a:chExt cx="1341120" cy="120917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533554" y="3351490"/>
            <a:ext cx="894334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533038" y="3593675"/>
            <a:ext cx="188971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410024" y="1383927"/>
            <a:ext cx="647903" cy="647903"/>
            <a:chOff x="1057027" y="2420888"/>
            <a:chExt cx="864096" cy="864096"/>
          </a:xfrm>
        </p:grpSpPr>
        <p:sp>
          <p:nvSpPr>
            <p:cNvPr id="36" name="椭圆 3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9" name="矩形 38"/>
          <p:cNvSpPr/>
          <p:nvPr/>
        </p:nvSpPr>
        <p:spPr>
          <a:xfrm>
            <a:off x="4302040" y="2078861"/>
            <a:ext cx="1133831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612712" y="2649594"/>
            <a:ext cx="193989" cy="174903"/>
            <a:chOff x="3720691" y="2824413"/>
            <a:chExt cx="1341120" cy="1209172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891857" y="2566516"/>
            <a:ext cx="894334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3891342" y="2808702"/>
            <a:ext cx="188971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3709707" y="2811571"/>
            <a:ext cx="0" cy="7055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3621383" y="3434568"/>
            <a:ext cx="193989" cy="174903"/>
            <a:chOff x="3720691" y="2824413"/>
            <a:chExt cx="1341120" cy="1209172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3900528" y="3351490"/>
            <a:ext cx="894334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3900013" y="3593675"/>
            <a:ext cx="188971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51" name="Freeform 63"/>
          <p:cNvSpPr>
            <a:spLocks noEditPoints="1"/>
          </p:cNvSpPr>
          <p:nvPr/>
        </p:nvSpPr>
        <p:spPr bwMode="auto">
          <a:xfrm>
            <a:off x="4607791" y="1572663"/>
            <a:ext cx="286163" cy="299096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52" name="组合 51"/>
          <p:cNvGrpSpPr/>
          <p:nvPr/>
        </p:nvGrpSpPr>
        <p:grpSpPr>
          <a:xfrm>
            <a:off x="6731678" y="1383927"/>
            <a:ext cx="647903" cy="647903"/>
            <a:chOff x="1057027" y="2420888"/>
            <a:chExt cx="864096" cy="864096"/>
          </a:xfrm>
        </p:grpSpPr>
        <p:sp>
          <p:nvSpPr>
            <p:cNvPr id="53" name="椭圆 5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5" name="矩形 54"/>
          <p:cNvSpPr/>
          <p:nvPr/>
        </p:nvSpPr>
        <p:spPr>
          <a:xfrm>
            <a:off x="6623694" y="2078861"/>
            <a:ext cx="1133831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958449" y="2649594"/>
            <a:ext cx="193989" cy="174903"/>
            <a:chOff x="3720691" y="2824413"/>
            <a:chExt cx="1341120" cy="1209172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6237595" y="2566516"/>
            <a:ext cx="894334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6237079" y="2808702"/>
            <a:ext cx="188971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6055444" y="2811571"/>
            <a:ext cx="0" cy="7055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5967120" y="3434568"/>
            <a:ext cx="193989" cy="174903"/>
            <a:chOff x="3720691" y="2824413"/>
            <a:chExt cx="1341120" cy="1209172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6246265" y="3351490"/>
            <a:ext cx="894334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245750" y="3593675"/>
            <a:ext cx="188971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69" name="Freeform 77"/>
          <p:cNvSpPr>
            <a:spLocks noEditPoints="1"/>
          </p:cNvSpPr>
          <p:nvPr/>
        </p:nvSpPr>
        <p:spPr bwMode="auto">
          <a:xfrm>
            <a:off x="6946195" y="1573492"/>
            <a:ext cx="219331" cy="282448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3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3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0" y="153"/>
                  <a:pt x="78" y="197"/>
                  <a:pt x="78" y="197"/>
                </a:cubicBezTo>
                <a:cubicBezTo>
                  <a:pt x="78" y="197"/>
                  <a:pt x="15" y="160"/>
                  <a:pt x="3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80"/>
                  <a:pt x="153" y="83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3" y="47"/>
                  <a:pt x="33" y="71"/>
                </a:cubicBezTo>
                <a:cubicBezTo>
                  <a:pt x="33" y="95"/>
                  <a:pt x="53" y="114"/>
                  <a:pt x="77" y="114"/>
                </a:cubicBezTo>
                <a:cubicBezTo>
                  <a:pt x="100" y="114"/>
                  <a:pt x="120" y="95"/>
                  <a:pt x="120" y="71"/>
                </a:cubicBezTo>
                <a:cubicBezTo>
                  <a:pt x="120" y="47"/>
                  <a:pt x="100" y="28"/>
                  <a:pt x="77" y="28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73" name="组合 72"/>
          <p:cNvGrpSpPr/>
          <p:nvPr/>
        </p:nvGrpSpPr>
        <p:grpSpPr>
          <a:xfrm>
            <a:off x="7224839" y="1275944"/>
            <a:ext cx="208734" cy="138347"/>
            <a:chOff x="9482595" y="2565731"/>
            <a:chExt cx="278384" cy="184511"/>
          </a:xfrm>
        </p:grpSpPr>
        <p:sp>
          <p:nvSpPr>
            <p:cNvPr id="74" name="椭圆 7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5" name="椭圆 7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76" name="组合 7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7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7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80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6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21824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2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25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75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5" grpId="0"/>
      <p:bldP spid="26" grpId="0"/>
      <p:bldP spid="33" grpId="0"/>
      <p:bldP spid="34" grpId="0"/>
      <p:bldP spid="39" grpId="0"/>
      <p:bldP spid="43" grpId="0"/>
      <p:bldP spid="44" grpId="0"/>
      <p:bldP spid="49" grpId="0"/>
      <p:bldP spid="50" grpId="0"/>
      <p:bldP spid="51" grpId="0" animBg="1"/>
      <p:bldP spid="55" grpId="0"/>
      <p:bldP spid="59" grpId="0"/>
      <p:bldP spid="60" grpId="0"/>
      <p:bldP spid="65" grpId="0"/>
      <p:bldP spid="66" grpId="0"/>
      <p:bldP spid="69" grpId="0" animBg="1"/>
      <p:bldP spid="8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肘形连接符 20"/>
          <p:cNvCxnSpPr/>
          <p:nvPr/>
        </p:nvCxnSpPr>
        <p:spPr>
          <a:xfrm flipV="1">
            <a:off x="2790266" y="1581959"/>
            <a:ext cx="2181518" cy="56776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>
            <a:off x="2790266" y="2389280"/>
            <a:ext cx="2321653" cy="609110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flipV="1">
            <a:off x="3254353" y="2322616"/>
            <a:ext cx="2257351" cy="582990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>
            <a:off x="3222202" y="3129969"/>
            <a:ext cx="2321653" cy="609110"/>
          </a:xfrm>
          <a:prstGeom prst="bentConnector3">
            <a:avLst>
              <a:gd name="adj1" fmla="val 55369"/>
            </a:avLst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24500" y="1795369"/>
            <a:ext cx="2213670" cy="1382332"/>
            <a:chOff x="1633091" y="2393556"/>
            <a:chExt cx="2952328" cy="1843589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56625" tIns="28313" rIns="56625" bIns="283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66251">
                <a:defRPr/>
              </a:pPr>
              <a:endParaRPr lang="zh-CN" altLang="en-US" sz="1125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56625" tIns="28313" rIns="56625" bIns="283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66251">
                <a:defRPr/>
              </a:pPr>
              <a:endParaRPr lang="zh-CN" altLang="en-US" sz="1125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2011921" y="2248718"/>
            <a:ext cx="475633" cy="47563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94460" y="2814255"/>
            <a:ext cx="159545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执行方式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406851" y="3327637"/>
            <a:ext cx="1869343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787968" y="1338345"/>
            <a:ext cx="502789" cy="453321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427204" y="1221951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427203" y="1464137"/>
            <a:ext cx="2276329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327887" y="2097018"/>
            <a:ext cx="502789" cy="453321"/>
            <a:chOff x="5424755" y="1340768"/>
            <a:chExt cx="670560" cy="604586"/>
          </a:xfrm>
        </p:grpSpPr>
        <p:grpSp>
          <p:nvGrpSpPr>
            <p:cNvPr id="35" name="组合 3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5967123" y="1980625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5967123" y="2222810"/>
            <a:ext cx="2276329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841960" y="2744921"/>
            <a:ext cx="502789" cy="453321"/>
            <a:chOff x="5424755" y="1340768"/>
            <a:chExt cx="670560" cy="604586"/>
          </a:xfrm>
        </p:grpSpPr>
        <p:grpSp>
          <p:nvGrpSpPr>
            <p:cNvPr id="44" name="组合 4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5481196" y="2628528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5481195" y="2870714"/>
            <a:ext cx="2330321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5327887" y="3446817"/>
            <a:ext cx="502789" cy="453321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5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5967123" y="3330423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5967123" y="3572609"/>
            <a:ext cx="2330321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2736274" y="1731508"/>
            <a:ext cx="208734" cy="138347"/>
            <a:chOff x="9482595" y="2565731"/>
            <a:chExt cx="278384" cy="184511"/>
          </a:xfrm>
        </p:grpSpPr>
        <p:sp>
          <p:nvSpPr>
            <p:cNvPr id="62" name="椭圆 6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3" name="椭圆 6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7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74" name="直接连接符 7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8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53004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5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9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5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35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  <p:bldP spid="32" grpId="0"/>
      <p:bldP spid="33" grpId="0"/>
      <p:bldP spid="41" grpId="0"/>
      <p:bldP spid="42" grpId="0"/>
      <p:bldP spid="50" grpId="0"/>
      <p:bldP spid="51" grpId="0"/>
      <p:bldP spid="59" grpId="0"/>
      <p:bldP spid="60" grpId="0"/>
      <p:bldP spid="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1043609" y="1331057"/>
            <a:ext cx="7056784" cy="2783220"/>
          </a:xfrm>
          <a:prstGeom prst="rect">
            <a:avLst/>
          </a:prstGeom>
          <a:solidFill>
            <a:schemeClr val="bg1">
              <a:alpha val="58000"/>
            </a:schemeClr>
          </a:solidFill>
          <a:ln w="15875" cap="flat" cmpd="sng" algn="ctr">
            <a:solidFill>
              <a:srgbClr val="14B28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4744" y="1851670"/>
            <a:ext cx="66441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en-US" altLang="zh-CN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1547664" y="907256"/>
            <a:ext cx="2088232" cy="709352"/>
          </a:xfrm>
          <a:prstGeom prst="rect">
            <a:avLst/>
          </a:prstGeom>
          <a:solidFill>
            <a:srgbClr val="6ACDB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1827836" y="865413"/>
            <a:ext cx="143821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0" spc="-150" dirty="0" smtClean="0">
                <a:ln w="1905"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4000" b="1" kern="0" spc="-150" dirty="0">
              <a:ln w="1905">
                <a:noFill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56576" y="5442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6876256" y="3507854"/>
            <a:ext cx="935418" cy="51787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59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8" grpId="0" animBg="1"/>
      <p:bldP spid="19" grpId="0"/>
      <p:bldP spid="6" grpId="0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2188" y="1753740"/>
            <a:ext cx="1050483" cy="947130"/>
            <a:chOff x="4702856" y="2924944"/>
            <a:chExt cx="1401009" cy="1263169"/>
          </a:xfrm>
        </p:grpSpPr>
        <p:grpSp>
          <p:nvGrpSpPr>
            <p:cNvPr id="16" name="组合 1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1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4801443" y="3356993"/>
              <a:ext cx="1296144" cy="369396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395" y="2119868"/>
            <a:ext cx="1201763" cy="1083526"/>
            <a:chOff x="4702856" y="2924944"/>
            <a:chExt cx="1401009" cy="1263169"/>
          </a:xfrm>
        </p:grpSpPr>
        <p:grpSp>
          <p:nvGrpSpPr>
            <p:cNvPr id="24" name="组合 23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801443" y="3356992"/>
              <a:ext cx="1296145" cy="322896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06463" y="1329936"/>
            <a:ext cx="1437918" cy="1296446"/>
            <a:chOff x="4702856" y="2924944"/>
            <a:chExt cx="1401009" cy="1263169"/>
          </a:xfrm>
        </p:grpSpPr>
        <p:grpSp>
          <p:nvGrpSpPr>
            <p:cNvPr id="31" name="组合 30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6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801443" y="3356992"/>
              <a:ext cx="1296145" cy="269866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2607647" y="2774259"/>
            <a:ext cx="1753172" cy="42544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360819" y="3199706"/>
            <a:ext cx="318890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6"/>
          <p:cNvSpPr>
            <a:spLocks/>
          </p:cNvSpPr>
          <p:nvPr/>
        </p:nvSpPr>
        <p:spPr bwMode="auto">
          <a:xfrm>
            <a:off x="6575262" y="1918573"/>
            <a:ext cx="758496" cy="128113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4646192" y="2679748"/>
            <a:ext cx="761176" cy="5199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>
            <a:off x="5606016" y="2379358"/>
            <a:ext cx="761176" cy="820349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TextBox 14"/>
          <p:cNvSpPr txBox="1"/>
          <p:nvPr/>
        </p:nvSpPr>
        <p:spPr>
          <a:xfrm>
            <a:off x="4601542" y="2363930"/>
            <a:ext cx="817853" cy="4153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099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20%</a:t>
            </a:r>
            <a:endParaRPr lang="zh-CN" altLang="en-US" sz="135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0" name="TextBox 18"/>
          <p:cNvSpPr txBox="1"/>
          <p:nvPr/>
        </p:nvSpPr>
        <p:spPr>
          <a:xfrm>
            <a:off x="5577678" y="1992276"/>
            <a:ext cx="817853" cy="4153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099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50%</a:t>
            </a:r>
            <a:endParaRPr lang="zh-CN" altLang="en-US" sz="135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1" name="TextBox 19"/>
          <p:cNvSpPr txBox="1"/>
          <p:nvPr/>
        </p:nvSpPr>
        <p:spPr>
          <a:xfrm>
            <a:off x="6545585" y="1548115"/>
            <a:ext cx="817853" cy="4153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099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80%</a:t>
            </a:r>
            <a:endParaRPr lang="zh-CN" altLang="en-US" sz="135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4" name="TextBox 29"/>
          <p:cNvSpPr txBox="1"/>
          <p:nvPr/>
        </p:nvSpPr>
        <p:spPr>
          <a:xfrm flipH="1">
            <a:off x="4360819" y="3396255"/>
            <a:ext cx="2089636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dirty="0">
                <a:solidFill>
                  <a:srgbClr val="14B28B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5" name="TextBox 30"/>
          <p:cNvSpPr txBox="1"/>
          <p:nvPr/>
        </p:nvSpPr>
        <p:spPr>
          <a:xfrm>
            <a:off x="4360819" y="3577651"/>
            <a:ext cx="345069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3816113" y="1407556"/>
            <a:ext cx="208734" cy="138347"/>
            <a:chOff x="9482595" y="2565731"/>
            <a:chExt cx="278384" cy="184511"/>
          </a:xfrm>
        </p:grpSpPr>
        <p:sp>
          <p:nvSpPr>
            <p:cNvPr id="57" name="椭圆 5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8" name="椭圆 5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2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7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43905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4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/>
      <p:bldP spid="50" grpId="0"/>
      <p:bldP spid="51" grpId="0"/>
      <p:bldP spid="54" grpId="0"/>
      <p:bldP spid="55" grpId="0"/>
      <p:bldP spid="6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2790266" y="1568511"/>
            <a:ext cx="3575645" cy="3594853"/>
            <a:chOff x="3513680" y="1931126"/>
            <a:chExt cx="5164640" cy="5192384"/>
          </a:xfrm>
        </p:grpSpPr>
        <p:pic>
          <p:nvPicPr>
            <p:cNvPr id="10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" name="矩形 102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597847" y="2420970"/>
            <a:ext cx="502789" cy="453321"/>
            <a:chOff x="5424755" y="1340768"/>
            <a:chExt cx="670560" cy="60458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1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0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0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6237083" y="2304577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6237083" y="2546762"/>
            <a:ext cx="211435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597847" y="3554800"/>
            <a:ext cx="502789" cy="453321"/>
            <a:chOff x="5424755" y="1340768"/>
            <a:chExt cx="670560" cy="60458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1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1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6237083" y="3438407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47"/>
          <p:cNvSpPr>
            <a:spLocks noChangeArrowheads="1"/>
          </p:cNvSpPr>
          <p:nvPr/>
        </p:nvSpPr>
        <p:spPr bwMode="auto">
          <a:xfrm>
            <a:off x="6237083" y="3680593"/>
            <a:ext cx="2060361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22" name="组合 121"/>
          <p:cNvGrpSpPr/>
          <p:nvPr/>
        </p:nvGrpSpPr>
        <p:grpSpPr>
          <a:xfrm>
            <a:off x="2952242" y="3057678"/>
            <a:ext cx="502789" cy="453321"/>
            <a:chOff x="5424755" y="1340768"/>
            <a:chExt cx="670560" cy="604586"/>
          </a:xfrm>
        </p:grpSpPr>
        <p:grpSp>
          <p:nvGrpSpPr>
            <p:cNvPr id="128" name="组合 12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3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2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900549" y="2895702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47"/>
          <p:cNvSpPr>
            <a:spLocks noChangeArrowheads="1"/>
          </p:cNvSpPr>
          <p:nvPr/>
        </p:nvSpPr>
        <p:spPr bwMode="auto">
          <a:xfrm>
            <a:off x="900548" y="3137887"/>
            <a:ext cx="2051694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36" name="组合 135"/>
          <p:cNvGrpSpPr/>
          <p:nvPr/>
        </p:nvGrpSpPr>
        <p:grpSpPr>
          <a:xfrm>
            <a:off x="5759822" y="1569532"/>
            <a:ext cx="208734" cy="138347"/>
            <a:chOff x="9482595" y="2565731"/>
            <a:chExt cx="278384" cy="184511"/>
          </a:xfrm>
        </p:grpSpPr>
        <p:sp>
          <p:nvSpPr>
            <p:cNvPr id="137" name="椭圆 13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49" name="组合 4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5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5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223885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20" grpId="0"/>
      <p:bldP spid="121" grpId="0"/>
      <p:bldP spid="134" grpId="0"/>
      <p:bldP spid="135" grpId="0"/>
      <p:bldP spid="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489397" y="2654589"/>
            <a:ext cx="523367" cy="471874"/>
            <a:chOff x="3720691" y="2824413"/>
            <a:chExt cx="1341120" cy="1209172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05605" y="2420024"/>
            <a:ext cx="664105" cy="598765"/>
            <a:chOff x="3720691" y="2824413"/>
            <a:chExt cx="1341120" cy="1209172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58331" y="1432883"/>
            <a:ext cx="1727742" cy="1557755"/>
            <a:chOff x="3001243" y="2824413"/>
            <a:chExt cx="1341120" cy="1209172"/>
          </a:xfrm>
        </p:grpSpPr>
        <p:grpSp>
          <p:nvGrpSpPr>
            <p:cNvPr id="16" name="组合 15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" fmla="*/ 7719 w 9869"/>
                <a:gd name="connsiteY0" fmla="*/ 9468 h 10000"/>
                <a:gd name="connsiteX1" fmla="*/ 7369 w 9869"/>
                <a:gd name="connsiteY1" fmla="*/ 9857 h 10000"/>
                <a:gd name="connsiteX2" fmla="*/ 6869 w 9869"/>
                <a:gd name="connsiteY2" fmla="*/ 10000 h 10000"/>
                <a:gd name="connsiteX3" fmla="*/ 2847 w 9869"/>
                <a:gd name="connsiteY3" fmla="*/ 10000 h 10000"/>
                <a:gd name="connsiteX4" fmla="*/ 2369 w 9869"/>
                <a:gd name="connsiteY4" fmla="*/ 9857 h 10000"/>
                <a:gd name="connsiteX5" fmla="*/ 2019 w 9869"/>
                <a:gd name="connsiteY5" fmla="*/ 9464 h 10000"/>
                <a:gd name="connsiteX6" fmla="*/ 0 w 9869"/>
                <a:gd name="connsiteY6" fmla="*/ 4452 h 10000"/>
                <a:gd name="connsiteX7" fmla="*/ 2011 w 9869"/>
                <a:gd name="connsiteY7" fmla="*/ 549 h 10000"/>
                <a:gd name="connsiteX8" fmla="*/ 2369 w 9869"/>
                <a:gd name="connsiteY8" fmla="*/ 148 h 10000"/>
                <a:gd name="connsiteX9" fmla="*/ 2825 w 9869"/>
                <a:gd name="connsiteY9" fmla="*/ 1 h 10000"/>
                <a:gd name="connsiteX10" fmla="*/ 6862 w 9869"/>
                <a:gd name="connsiteY10" fmla="*/ 1 h 10000"/>
                <a:gd name="connsiteX11" fmla="*/ 7369 w 9869"/>
                <a:gd name="connsiteY11" fmla="*/ 148 h 10000"/>
                <a:gd name="connsiteX12" fmla="*/ 7719 w 9869"/>
                <a:gd name="connsiteY12" fmla="*/ 537 h 10000"/>
                <a:gd name="connsiteX13" fmla="*/ 9730 w 9869"/>
                <a:gd name="connsiteY13" fmla="*/ 4440 h 10000"/>
                <a:gd name="connsiteX14" fmla="*/ 9869 w 9869"/>
                <a:gd name="connsiteY14" fmla="*/ 5001 h 10000"/>
                <a:gd name="connsiteX15" fmla="*/ 9727 w 9869"/>
                <a:gd name="connsiteY15" fmla="*/ 5565 h 10000"/>
                <a:gd name="connsiteX16" fmla="*/ 7719 w 9869"/>
                <a:gd name="connsiteY16" fmla="*/ 9468 h 10000"/>
                <a:gd name="connsiteX0" fmla="*/ 5783 w 7962"/>
                <a:gd name="connsiteY0" fmla="*/ 9468 h 10000"/>
                <a:gd name="connsiteX1" fmla="*/ 5429 w 7962"/>
                <a:gd name="connsiteY1" fmla="*/ 9857 h 10000"/>
                <a:gd name="connsiteX2" fmla="*/ 4922 w 7962"/>
                <a:gd name="connsiteY2" fmla="*/ 10000 h 10000"/>
                <a:gd name="connsiteX3" fmla="*/ 847 w 7962"/>
                <a:gd name="connsiteY3" fmla="*/ 10000 h 10000"/>
                <a:gd name="connsiteX4" fmla="*/ 362 w 7962"/>
                <a:gd name="connsiteY4" fmla="*/ 9857 h 10000"/>
                <a:gd name="connsiteX5" fmla="*/ 8 w 7962"/>
                <a:gd name="connsiteY5" fmla="*/ 9464 h 10000"/>
                <a:gd name="connsiteX6" fmla="*/ 0 w 7962"/>
                <a:gd name="connsiteY6" fmla="*/ 549 h 10000"/>
                <a:gd name="connsiteX7" fmla="*/ 362 w 7962"/>
                <a:gd name="connsiteY7" fmla="*/ 148 h 10000"/>
                <a:gd name="connsiteX8" fmla="*/ 824 w 7962"/>
                <a:gd name="connsiteY8" fmla="*/ 1 h 10000"/>
                <a:gd name="connsiteX9" fmla="*/ 4915 w 7962"/>
                <a:gd name="connsiteY9" fmla="*/ 1 h 10000"/>
                <a:gd name="connsiteX10" fmla="*/ 5429 w 7962"/>
                <a:gd name="connsiteY10" fmla="*/ 148 h 10000"/>
                <a:gd name="connsiteX11" fmla="*/ 5783 w 7962"/>
                <a:gd name="connsiteY11" fmla="*/ 537 h 10000"/>
                <a:gd name="connsiteX12" fmla="*/ 7821 w 7962"/>
                <a:gd name="connsiteY12" fmla="*/ 4440 h 10000"/>
                <a:gd name="connsiteX13" fmla="*/ 7962 w 7962"/>
                <a:gd name="connsiteY13" fmla="*/ 5001 h 10000"/>
                <a:gd name="connsiteX14" fmla="*/ 7818 w 7962"/>
                <a:gd name="connsiteY14" fmla="*/ 5565 h 10000"/>
                <a:gd name="connsiteX15" fmla="*/ 5783 w 7962"/>
                <a:gd name="connsiteY15" fmla="*/ 9468 h 10000"/>
                <a:gd name="connsiteX0" fmla="*/ 7253 w 9990"/>
                <a:gd name="connsiteY0" fmla="*/ 10060 h 10592"/>
                <a:gd name="connsiteX1" fmla="*/ 6809 w 9990"/>
                <a:gd name="connsiteY1" fmla="*/ 10449 h 10592"/>
                <a:gd name="connsiteX2" fmla="*/ 6172 w 9990"/>
                <a:gd name="connsiteY2" fmla="*/ 10592 h 10592"/>
                <a:gd name="connsiteX3" fmla="*/ 1054 w 9990"/>
                <a:gd name="connsiteY3" fmla="*/ 10592 h 10592"/>
                <a:gd name="connsiteX4" fmla="*/ 445 w 9990"/>
                <a:gd name="connsiteY4" fmla="*/ 10449 h 10592"/>
                <a:gd name="connsiteX5" fmla="*/ 0 w 9990"/>
                <a:gd name="connsiteY5" fmla="*/ 10056 h 10592"/>
                <a:gd name="connsiteX6" fmla="*/ 445 w 9990"/>
                <a:gd name="connsiteY6" fmla="*/ 740 h 10592"/>
                <a:gd name="connsiteX7" fmla="*/ 1025 w 9990"/>
                <a:gd name="connsiteY7" fmla="*/ 593 h 10592"/>
                <a:gd name="connsiteX8" fmla="*/ 6163 w 9990"/>
                <a:gd name="connsiteY8" fmla="*/ 593 h 10592"/>
                <a:gd name="connsiteX9" fmla="*/ 6809 w 9990"/>
                <a:gd name="connsiteY9" fmla="*/ 740 h 10592"/>
                <a:gd name="connsiteX10" fmla="*/ 7253 w 9990"/>
                <a:gd name="connsiteY10" fmla="*/ 1129 h 10592"/>
                <a:gd name="connsiteX11" fmla="*/ 9813 w 9990"/>
                <a:gd name="connsiteY11" fmla="*/ 5032 h 10592"/>
                <a:gd name="connsiteX12" fmla="*/ 9990 w 9990"/>
                <a:gd name="connsiteY12" fmla="*/ 5593 h 10592"/>
                <a:gd name="connsiteX13" fmla="*/ 9809 w 9990"/>
                <a:gd name="connsiteY13" fmla="*/ 6157 h 10592"/>
                <a:gd name="connsiteX14" fmla="*/ 7253 w 9990"/>
                <a:gd name="connsiteY14" fmla="*/ 10060 h 10592"/>
                <a:gd name="connsiteX0" fmla="*/ 7260 w 10000"/>
                <a:gd name="connsiteY0" fmla="*/ 8939 h 9441"/>
                <a:gd name="connsiteX1" fmla="*/ 6816 w 10000"/>
                <a:gd name="connsiteY1" fmla="*/ 9306 h 9441"/>
                <a:gd name="connsiteX2" fmla="*/ 6178 w 10000"/>
                <a:gd name="connsiteY2" fmla="*/ 9441 h 9441"/>
                <a:gd name="connsiteX3" fmla="*/ 1055 w 10000"/>
                <a:gd name="connsiteY3" fmla="*/ 9441 h 9441"/>
                <a:gd name="connsiteX4" fmla="*/ 445 w 10000"/>
                <a:gd name="connsiteY4" fmla="*/ 9306 h 9441"/>
                <a:gd name="connsiteX5" fmla="*/ 0 w 10000"/>
                <a:gd name="connsiteY5" fmla="*/ 8935 h 9441"/>
                <a:gd name="connsiteX6" fmla="*/ 1026 w 10000"/>
                <a:gd name="connsiteY6" fmla="*/ 1 h 9441"/>
                <a:gd name="connsiteX7" fmla="*/ 6169 w 10000"/>
                <a:gd name="connsiteY7" fmla="*/ 1 h 9441"/>
                <a:gd name="connsiteX8" fmla="*/ 6816 w 10000"/>
                <a:gd name="connsiteY8" fmla="*/ 140 h 9441"/>
                <a:gd name="connsiteX9" fmla="*/ 7260 w 10000"/>
                <a:gd name="connsiteY9" fmla="*/ 507 h 9441"/>
                <a:gd name="connsiteX10" fmla="*/ 9823 w 10000"/>
                <a:gd name="connsiteY10" fmla="*/ 4192 h 9441"/>
                <a:gd name="connsiteX11" fmla="*/ 10000 w 10000"/>
                <a:gd name="connsiteY11" fmla="*/ 4721 h 9441"/>
                <a:gd name="connsiteX12" fmla="*/ 9819 w 10000"/>
                <a:gd name="connsiteY12" fmla="*/ 5254 h 9441"/>
                <a:gd name="connsiteX13" fmla="*/ 7260 w 10000"/>
                <a:gd name="connsiteY13" fmla="*/ 8939 h 9441"/>
                <a:gd name="connsiteX0" fmla="*/ 7260 w 10000"/>
                <a:gd name="connsiteY0" fmla="*/ 9468 h 10000"/>
                <a:gd name="connsiteX1" fmla="*/ 6816 w 10000"/>
                <a:gd name="connsiteY1" fmla="*/ 9857 h 10000"/>
                <a:gd name="connsiteX2" fmla="*/ 6178 w 10000"/>
                <a:gd name="connsiteY2" fmla="*/ 10000 h 10000"/>
                <a:gd name="connsiteX3" fmla="*/ 1055 w 10000"/>
                <a:gd name="connsiteY3" fmla="*/ 10000 h 10000"/>
                <a:gd name="connsiteX4" fmla="*/ 445 w 10000"/>
                <a:gd name="connsiteY4" fmla="*/ 9857 h 10000"/>
                <a:gd name="connsiteX5" fmla="*/ 0 w 10000"/>
                <a:gd name="connsiteY5" fmla="*/ 9464 h 10000"/>
                <a:gd name="connsiteX6" fmla="*/ 6169 w 10000"/>
                <a:gd name="connsiteY6" fmla="*/ 1 h 10000"/>
                <a:gd name="connsiteX7" fmla="*/ 6816 w 10000"/>
                <a:gd name="connsiteY7" fmla="*/ 148 h 10000"/>
                <a:gd name="connsiteX8" fmla="*/ 7260 w 10000"/>
                <a:gd name="connsiteY8" fmla="*/ 537 h 10000"/>
                <a:gd name="connsiteX9" fmla="*/ 9823 w 10000"/>
                <a:gd name="connsiteY9" fmla="*/ 4440 h 10000"/>
                <a:gd name="connsiteX10" fmla="*/ 10000 w 10000"/>
                <a:gd name="connsiteY10" fmla="*/ 5001 h 10000"/>
                <a:gd name="connsiteX11" fmla="*/ 9819 w 10000"/>
                <a:gd name="connsiteY11" fmla="*/ 5565 h 10000"/>
                <a:gd name="connsiteX12" fmla="*/ 7260 w 10000"/>
                <a:gd name="connsiteY12" fmla="*/ 9468 h 10000"/>
                <a:gd name="connsiteX0" fmla="*/ 7260 w 10000"/>
                <a:gd name="connsiteY0" fmla="*/ 9320 h 9852"/>
                <a:gd name="connsiteX1" fmla="*/ 6816 w 10000"/>
                <a:gd name="connsiteY1" fmla="*/ 9709 h 9852"/>
                <a:gd name="connsiteX2" fmla="*/ 6178 w 10000"/>
                <a:gd name="connsiteY2" fmla="*/ 9852 h 9852"/>
                <a:gd name="connsiteX3" fmla="*/ 1055 w 10000"/>
                <a:gd name="connsiteY3" fmla="*/ 9852 h 9852"/>
                <a:gd name="connsiteX4" fmla="*/ 445 w 10000"/>
                <a:gd name="connsiteY4" fmla="*/ 9709 h 9852"/>
                <a:gd name="connsiteX5" fmla="*/ 0 w 10000"/>
                <a:gd name="connsiteY5" fmla="*/ 9316 h 9852"/>
                <a:gd name="connsiteX6" fmla="*/ 6816 w 10000"/>
                <a:gd name="connsiteY6" fmla="*/ 0 h 9852"/>
                <a:gd name="connsiteX7" fmla="*/ 7260 w 10000"/>
                <a:gd name="connsiteY7" fmla="*/ 389 h 9852"/>
                <a:gd name="connsiteX8" fmla="*/ 9823 w 10000"/>
                <a:gd name="connsiteY8" fmla="*/ 4292 h 9852"/>
                <a:gd name="connsiteX9" fmla="*/ 10000 w 10000"/>
                <a:gd name="connsiteY9" fmla="*/ 4853 h 9852"/>
                <a:gd name="connsiteX10" fmla="*/ 9819 w 10000"/>
                <a:gd name="connsiteY10" fmla="*/ 5417 h 9852"/>
                <a:gd name="connsiteX11" fmla="*/ 7260 w 10000"/>
                <a:gd name="connsiteY11" fmla="*/ 9320 h 9852"/>
                <a:gd name="connsiteX0" fmla="*/ 7260 w 10000"/>
                <a:gd name="connsiteY0" fmla="*/ 9065 h 9605"/>
                <a:gd name="connsiteX1" fmla="*/ 6816 w 10000"/>
                <a:gd name="connsiteY1" fmla="*/ 9460 h 9605"/>
                <a:gd name="connsiteX2" fmla="*/ 6178 w 10000"/>
                <a:gd name="connsiteY2" fmla="*/ 9605 h 9605"/>
                <a:gd name="connsiteX3" fmla="*/ 1055 w 10000"/>
                <a:gd name="connsiteY3" fmla="*/ 9605 h 9605"/>
                <a:gd name="connsiteX4" fmla="*/ 445 w 10000"/>
                <a:gd name="connsiteY4" fmla="*/ 9460 h 9605"/>
                <a:gd name="connsiteX5" fmla="*/ 0 w 10000"/>
                <a:gd name="connsiteY5" fmla="*/ 9061 h 9605"/>
                <a:gd name="connsiteX6" fmla="*/ 7260 w 10000"/>
                <a:gd name="connsiteY6" fmla="*/ 0 h 9605"/>
                <a:gd name="connsiteX7" fmla="*/ 9823 w 10000"/>
                <a:gd name="connsiteY7" fmla="*/ 3961 h 9605"/>
                <a:gd name="connsiteX8" fmla="*/ 10000 w 10000"/>
                <a:gd name="connsiteY8" fmla="*/ 4531 h 9605"/>
                <a:gd name="connsiteX9" fmla="*/ 9819 w 10000"/>
                <a:gd name="connsiteY9" fmla="*/ 5103 h 9605"/>
                <a:gd name="connsiteX10" fmla="*/ 7260 w 10000"/>
                <a:gd name="connsiteY10" fmla="*/ 9065 h 9605"/>
                <a:gd name="connsiteX0" fmla="*/ 7260 w 10000"/>
                <a:gd name="connsiteY0" fmla="*/ 5314 h 5876"/>
                <a:gd name="connsiteX1" fmla="*/ 6816 w 10000"/>
                <a:gd name="connsiteY1" fmla="*/ 5725 h 5876"/>
                <a:gd name="connsiteX2" fmla="*/ 6178 w 10000"/>
                <a:gd name="connsiteY2" fmla="*/ 5876 h 5876"/>
                <a:gd name="connsiteX3" fmla="*/ 1055 w 10000"/>
                <a:gd name="connsiteY3" fmla="*/ 5876 h 5876"/>
                <a:gd name="connsiteX4" fmla="*/ 445 w 10000"/>
                <a:gd name="connsiteY4" fmla="*/ 5725 h 5876"/>
                <a:gd name="connsiteX5" fmla="*/ 0 w 10000"/>
                <a:gd name="connsiteY5" fmla="*/ 5310 h 5876"/>
                <a:gd name="connsiteX6" fmla="*/ 9823 w 10000"/>
                <a:gd name="connsiteY6" fmla="*/ 0 h 5876"/>
                <a:gd name="connsiteX7" fmla="*/ 10000 w 10000"/>
                <a:gd name="connsiteY7" fmla="*/ 593 h 5876"/>
                <a:gd name="connsiteX8" fmla="*/ 9819 w 10000"/>
                <a:gd name="connsiteY8" fmla="*/ 1189 h 5876"/>
                <a:gd name="connsiteX9" fmla="*/ 7260 w 10000"/>
                <a:gd name="connsiteY9" fmla="*/ 5314 h 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rgbClr val="14B28B"/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0" name="标题 4"/>
          <p:cNvSpPr txBox="1">
            <a:spLocks/>
          </p:cNvSpPr>
          <p:nvPr/>
        </p:nvSpPr>
        <p:spPr>
          <a:xfrm>
            <a:off x="2142363" y="1594858"/>
            <a:ext cx="2159678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2534873" y="2002357"/>
            <a:ext cx="1401625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699598" y="1275944"/>
            <a:ext cx="353543" cy="318759"/>
            <a:chOff x="3720691" y="2824413"/>
            <a:chExt cx="1341120" cy="1209172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18008" y="1338345"/>
            <a:ext cx="502789" cy="453321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157244" y="1221951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5157244" y="1464137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518008" y="2045812"/>
            <a:ext cx="502789" cy="453321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157244" y="1929419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157244" y="2171605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518008" y="2744921"/>
            <a:ext cx="502789" cy="453321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5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5157244" y="2628528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157244" y="2870714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017727" y="3317012"/>
            <a:ext cx="394805" cy="355962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1494460" y="3327638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1548451" y="3597597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7779503" y="3499805"/>
            <a:ext cx="193989" cy="174903"/>
            <a:chOff x="3720691" y="2824413"/>
            <a:chExt cx="1341120" cy="1209172"/>
          </a:xfrm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476028" y="3708236"/>
            <a:ext cx="640726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3654137" y="1383928"/>
            <a:ext cx="208734" cy="138347"/>
            <a:chOff x="9482595" y="2565731"/>
            <a:chExt cx="278384" cy="184511"/>
          </a:xfrm>
        </p:grpSpPr>
        <p:sp>
          <p:nvSpPr>
            <p:cNvPr id="77" name="椭圆 7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8" name="椭圆 7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80" name="组合 7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8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8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85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86" name="直接连接符 85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8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90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58932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5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5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95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95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700"/>
                            </p:stCondLst>
                            <p:childTnLst>
                              <p:par>
                                <p:cTn id="1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200"/>
                            </p:stCondLst>
                            <p:childTnLst>
                              <p:par>
                                <p:cTn id="1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8" grpId="0"/>
      <p:bldP spid="39" grpId="0"/>
      <p:bldP spid="47" grpId="0"/>
      <p:bldP spid="48" grpId="0"/>
      <p:bldP spid="59" grpId="0"/>
      <p:bldP spid="60" grpId="0"/>
      <p:bldP spid="66" grpId="0"/>
      <p:bldP spid="75" grpId="0"/>
      <p:bldP spid="9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-24056" y="2234435"/>
            <a:ext cx="9177704" cy="95367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7" name="组合 16"/>
          <p:cNvGrpSpPr/>
          <p:nvPr/>
        </p:nvGrpSpPr>
        <p:grpSpPr>
          <a:xfrm>
            <a:off x="1222840" y="2020896"/>
            <a:ext cx="502789" cy="453321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3" name="Freeform 126"/>
          <p:cNvSpPr>
            <a:spLocks noChangeAspect="1" noEditPoints="1"/>
          </p:cNvSpPr>
          <p:nvPr/>
        </p:nvSpPr>
        <p:spPr bwMode="auto">
          <a:xfrm>
            <a:off x="1372691" y="2126883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774415" y="2031831"/>
            <a:ext cx="502789" cy="453321"/>
            <a:chOff x="5424755" y="1340768"/>
            <a:chExt cx="670560" cy="604586"/>
          </a:xfrm>
        </p:grpSpPr>
        <p:grpSp>
          <p:nvGrpSpPr>
            <p:cNvPr id="25" name="组合 2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56538" y="2442380"/>
            <a:ext cx="502789" cy="453321"/>
            <a:chOff x="5424755" y="1340768"/>
            <a:chExt cx="670560" cy="604586"/>
          </a:xfrm>
        </p:grpSpPr>
        <p:grpSp>
          <p:nvGrpSpPr>
            <p:cNvPr id="31" name="组合 3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97458" y="2820324"/>
            <a:ext cx="502789" cy="453321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09233" y="2928308"/>
            <a:ext cx="502789" cy="453321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5" name="Freeform 261"/>
          <p:cNvSpPr>
            <a:spLocks/>
          </p:cNvSpPr>
          <p:nvPr/>
        </p:nvSpPr>
        <p:spPr bwMode="auto">
          <a:xfrm>
            <a:off x="2902532" y="2160515"/>
            <a:ext cx="244343" cy="244343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4477224" y="2562190"/>
            <a:ext cx="265649" cy="227877"/>
            <a:chOff x="5084763" y="971548"/>
            <a:chExt cx="323865" cy="277813"/>
          </a:xfrm>
          <a:solidFill>
            <a:srgbClr val="14B28B"/>
          </a:solidFill>
        </p:grpSpPr>
        <p:sp>
          <p:nvSpPr>
            <p:cNvPr id="49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" name="Freeform 9"/>
          <p:cNvSpPr>
            <a:spLocks noEditPoints="1"/>
          </p:cNvSpPr>
          <p:nvPr/>
        </p:nvSpPr>
        <p:spPr bwMode="auto">
          <a:xfrm rot="19469485">
            <a:off x="5902901" y="2895832"/>
            <a:ext cx="283701" cy="30230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Freeform 206"/>
          <p:cNvSpPr>
            <a:spLocks noChangeAspect="1" noEditPoints="1"/>
          </p:cNvSpPr>
          <p:nvPr/>
        </p:nvSpPr>
        <p:spPr bwMode="auto">
          <a:xfrm>
            <a:off x="7448540" y="3019444"/>
            <a:ext cx="228407" cy="27609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05634" y="2517759"/>
            <a:ext cx="1665841" cy="965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kern="100" dirty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5" name="矩形 54"/>
          <p:cNvSpPr/>
          <p:nvPr/>
        </p:nvSpPr>
        <p:spPr>
          <a:xfrm>
            <a:off x="2174071" y="2553447"/>
            <a:ext cx="1665841" cy="965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kern="100" dirty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739332" y="2931391"/>
            <a:ext cx="1665841" cy="965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kern="100" dirty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7" name="矩形 56"/>
          <p:cNvSpPr/>
          <p:nvPr/>
        </p:nvSpPr>
        <p:spPr>
          <a:xfrm>
            <a:off x="5197115" y="1761871"/>
            <a:ext cx="1665841" cy="965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kern="100" dirty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8" name="矩形 57"/>
          <p:cNvSpPr/>
          <p:nvPr/>
        </p:nvSpPr>
        <p:spPr>
          <a:xfrm>
            <a:off x="6708889" y="1851552"/>
            <a:ext cx="1665841" cy="965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kern="100" dirty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7650046" y="1785500"/>
            <a:ext cx="208734" cy="138347"/>
            <a:chOff x="9482595" y="2565731"/>
            <a:chExt cx="278384" cy="184511"/>
          </a:xfrm>
        </p:grpSpPr>
        <p:sp>
          <p:nvSpPr>
            <p:cNvPr id="60" name="椭圆 5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69" name="直接连接符 68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6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89916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75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45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7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84"/>
          <p:cNvGrpSpPr>
            <a:grpSpLocks/>
          </p:cNvGrpSpPr>
          <p:nvPr/>
        </p:nvGrpSpPr>
        <p:grpSpPr bwMode="auto">
          <a:xfrm>
            <a:off x="1169034" y="1155442"/>
            <a:ext cx="3962559" cy="3090058"/>
            <a:chOff x="0" y="0"/>
            <a:chExt cx="5407191" cy="4756567"/>
          </a:xfrm>
          <a:solidFill>
            <a:srgbClr val="F2F2F2">
              <a:alpha val="12941"/>
            </a:srgbClr>
          </a:solidFill>
        </p:grpSpPr>
        <p:sp>
          <p:nvSpPr>
            <p:cNvPr id="16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7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8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0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1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2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3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5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6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7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8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9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0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1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2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3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5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6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7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8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9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0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1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2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3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4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6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7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65340" y="1318867"/>
            <a:ext cx="589402" cy="530461"/>
            <a:chOff x="5966154" y="1913676"/>
            <a:chExt cx="720080" cy="648071"/>
          </a:xfrm>
        </p:grpSpPr>
        <p:sp>
          <p:nvSpPr>
            <p:cNvPr id="49" name="泪滴形 4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99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1" name="TextBox 6"/>
            <p:cNvSpPr txBox="1"/>
            <p:nvPr/>
          </p:nvSpPr>
          <p:spPr>
            <a:xfrm>
              <a:off x="5966154" y="2017035"/>
              <a:ext cx="720080" cy="3948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15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33217" y="1546625"/>
            <a:ext cx="537498" cy="530461"/>
            <a:chOff x="5993560" y="1913676"/>
            <a:chExt cx="656670" cy="648071"/>
          </a:xfrm>
        </p:grpSpPr>
        <p:sp>
          <p:nvSpPr>
            <p:cNvPr id="53" name="泪滴形 52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99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5" name="TextBox 11"/>
            <p:cNvSpPr txBox="1"/>
            <p:nvPr/>
          </p:nvSpPr>
          <p:spPr>
            <a:xfrm>
              <a:off x="5993560" y="2031919"/>
              <a:ext cx="645427" cy="3948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15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229747" y="2225100"/>
            <a:ext cx="589402" cy="530461"/>
            <a:chOff x="5966153" y="1913676"/>
            <a:chExt cx="720080" cy="648071"/>
          </a:xfrm>
        </p:grpSpPr>
        <p:sp>
          <p:nvSpPr>
            <p:cNvPr id="57" name="泪滴形 56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99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9" name="TextBox 15"/>
            <p:cNvSpPr txBox="1"/>
            <p:nvPr/>
          </p:nvSpPr>
          <p:spPr>
            <a:xfrm>
              <a:off x="5966153" y="2015889"/>
              <a:ext cx="720080" cy="3948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15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440991" y="2734448"/>
            <a:ext cx="589402" cy="530461"/>
            <a:chOff x="5966154" y="1913676"/>
            <a:chExt cx="720080" cy="648071"/>
          </a:xfrm>
        </p:grpSpPr>
        <p:sp>
          <p:nvSpPr>
            <p:cNvPr id="61" name="泪滴形 60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99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3" name="TextBox 19"/>
            <p:cNvSpPr txBox="1"/>
            <p:nvPr/>
          </p:nvSpPr>
          <p:spPr>
            <a:xfrm>
              <a:off x="5966154" y="2025482"/>
              <a:ext cx="720080" cy="3948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150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165911" y="1649779"/>
            <a:ext cx="502789" cy="453321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5805147" y="1533386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5805147" y="1775571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5165911" y="2267887"/>
            <a:ext cx="502789" cy="453321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5805147" y="2151494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5805147" y="2393680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165911" y="2894380"/>
            <a:ext cx="502789" cy="453321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5805147" y="2777987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5805147" y="3020172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5165911" y="3509702"/>
            <a:ext cx="502789" cy="453321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0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07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150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5805147" y="3393309"/>
            <a:ext cx="1163522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5805147" y="3635494"/>
            <a:ext cx="2384313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5003935" y="1263427"/>
            <a:ext cx="208734" cy="138347"/>
            <a:chOff x="9482595" y="2565731"/>
            <a:chExt cx="278384" cy="184511"/>
          </a:xfrm>
        </p:grpSpPr>
        <p:sp>
          <p:nvSpPr>
            <p:cNvPr id="106" name="椭圆 10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1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1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14" name="直接连接符 11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组合 11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1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8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50574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85" grpId="0"/>
      <p:bldP spid="86" grpId="0"/>
      <p:bldP spid="94" grpId="0"/>
      <p:bldP spid="95" grpId="0"/>
      <p:bldP spid="103" grpId="0"/>
      <p:bldP spid="104" grpId="0"/>
      <p:bldP spid="1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126259" y="2101128"/>
            <a:ext cx="353543" cy="318759"/>
            <a:chOff x="3720691" y="2824413"/>
            <a:chExt cx="1341120" cy="1209172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84457" y="1323052"/>
            <a:ext cx="1201763" cy="1083526"/>
            <a:chOff x="4702856" y="2924944"/>
            <a:chExt cx="1401009" cy="1263169"/>
          </a:xfrm>
        </p:grpSpPr>
        <p:grpSp>
          <p:nvGrpSpPr>
            <p:cNvPr id="19" name="组合 1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749023" y="3356992"/>
              <a:ext cx="1296145" cy="322896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47322" y="1821899"/>
            <a:ext cx="1045005" cy="942190"/>
            <a:chOff x="4702856" y="2924944"/>
            <a:chExt cx="1401009" cy="1263169"/>
          </a:xfrm>
        </p:grpSpPr>
        <p:grpSp>
          <p:nvGrpSpPr>
            <p:cNvPr id="26" name="组合 2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4767661" y="3356992"/>
              <a:ext cx="1296146" cy="371333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14B28B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38169" y="2661298"/>
            <a:ext cx="353543" cy="318759"/>
            <a:chOff x="3720691" y="2824413"/>
            <a:chExt cx="1341120" cy="1209172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29152" y="1191375"/>
            <a:ext cx="242492" cy="218634"/>
            <a:chOff x="3720691" y="2824413"/>
            <a:chExt cx="1341120" cy="1209172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23871" y="2469935"/>
            <a:ext cx="86719" cy="78187"/>
            <a:chOff x="3720691" y="2824413"/>
            <a:chExt cx="1341120" cy="1209172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41" name="直接箭头连接符 40"/>
          <p:cNvCxnSpPr/>
          <p:nvPr/>
        </p:nvCxnSpPr>
        <p:spPr>
          <a:xfrm>
            <a:off x="5435870" y="1943856"/>
            <a:ext cx="1997703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29"/>
          <p:cNvSpPr txBox="1"/>
          <p:nvPr/>
        </p:nvSpPr>
        <p:spPr>
          <a:xfrm flipH="1">
            <a:off x="5494650" y="1684612"/>
            <a:ext cx="204690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350" b="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2015.10-2015.12</a:t>
            </a:r>
            <a:endParaRPr lang="zh-CN" altLang="en-US" sz="1350" b="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5494649" y="1954210"/>
            <a:ext cx="204690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1710427" y="2058126"/>
            <a:ext cx="1997703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9"/>
          <p:cNvSpPr txBox="1"/>
          <p:nvPr/>
        </p:nvSpPr>
        <p:spPr>
          <a:xfrm flipH="1">
            <a:off x="1710427" y="1792596"/>
            <a:ext cx="198523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350" b="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2015.05-2015.07</a:t>
            </a:r>
            <a:endParaRPr lang="zh-CN" altLang="en-US" sz="1350" b="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6" name="TextBox 30"/>
          <p:cNvSpPr txBox="1"/>
          <p:nvPr/>
        </p:nvSpPr>
        <p:spPr>
          <a:xfrm>
            <a:off x="1710427" y="2062194"/>
            <a:ext cx="204690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003935" y="1113968"/>
            <a:ext cx="208734" cy="138347"/>
            <a:chOff x="9482595" y="2565731"/>
            <a:chExt cx="278384" cy="184511"/>
          </a:xfrm>
        </p:grpSpPr>
        <p:sp>
          <p:nvSpPr>
            <p:cNvPr id="48" name="椭圆 4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17727" y="3209028"/>
            <a:ext cx="394805" cy="355962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494460" y="3219654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548451" y="3489613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7779503" y="3391821"/>
            <a:ext cx="193989" cy="174903"/>
            <a:chOff x="3720691" y="2824413"/>
            <a:chExt cx="1341120" cy="1209172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476028" y="3600252"/>
            <a:ext cx="640726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5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451330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3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3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1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1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1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6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6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55" grpId="0"/>
      <p:bldP spid="60" grpId="0"/>
      <p:bldP spid="7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003272" y="1190845"/>
            <a:ext cx="917863" cy="917863"/>
            <a:chOff x="1057027" y="2420888"/>
            <a:chExt cx="864096" cy="864096"/>
          </a:xfrm>
        </p:grpSpPr>
        <p:sp>
          <p:nvSpPr>
            <p:cNvPr id="63" name="椭圆 6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4" name="椭圆 6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65" name="Oval 12"/>
          <p:cNvSpPr/>
          <p:nvPr/>
        </p:nvSpPr>
        <p:spPr>
          <a:xfrm>
            <a:off x="1872403" y="1059976"/>
            <a:ext cx="1179602" cy="1179602"/>
          </a:xfrm>
          <a:prstGeom prst="ellipse">
            <a:avLst/>
          </a:prstGeom>
          <a:noFill/>
          <a:ln w="101600" cap="rnd" cmpd="sng">
            <a:solidFill>
              <a:schemeClr val="bg1">
                <a:lumMod val="6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</a:endParaRPr>
          </a:p>
        </p:txBody>
      </p:sp>
      <p:sp>
        <p:nvSpPr>
          <p:cNvPr id="67" name="Arc 14"/>
          <p:cNvSpPr/>
          <p:nvPr/>
        </p:nvSpPr>
        <p:spPr>
          <a:xfrm rot="249144">
            <a:off x="1879849" y="1059976"/>
            <a:ext cx="1179602" cy="117960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14B28B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73" name="文本框 9"/>
          <p:cNvSpPr txBox="1"/>
          <p:nvPr/>
        </p:nvSpPr>
        <p:spPr>
          <a:xfrm>
            <a:off x="2046297" y="1545904"/>
            <a:ext cx="797961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35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65%</a:t>
            </a:r>
            <a:endParaRPr lang="zh-CN" altLang="en-US" sz="135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656436" y="2193343"/>
            <a:ext cx="193989" cy="174903"/>
            <a:chOff x="3720691" y="2824413"/>
            <a:chExt cx="1341120" cy="1209172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1718586" y="2380688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1718071" y="2622873"/>
            <a:ext cx="1727742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4108958" y="1178012"/>
            <a:ext cx="917863" cy="917863"/>
            <a:chOff x="1057027" y="2420888"/>
            <a:chExt cx="864096" cy="864096"/>
          </a:xfrm>
        </p:grpSpPr>
        <p:sp>
          <p:nvSpPr>
            <p:cNvPr id="80" name="椭圆 7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2" name="椭圆 8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3" name="Oval 12"/>
          <p:cNvSpPr/>
          <p:nvPr/>
        </p:nvSpPr>
        <p:spPr>
          <a:xfrm>
            <a:off x="3978089" y="1047143"/>
            <a:ext cx="1179602" cy="1179602"/>
          </a:xfrm>
          <a:prstGeom prst="ellipse">
            <a:avLst/>
          </a:prstGeom>
          <a:noFill/>
          <a:ln w="101600" cap="rnd" cmpd="sng">
            <a:solidFill>
              <a:schemeClr val="bg1">
                <a:lumMod val="6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</a:endParaRPr>
          </a:p>
        </p:txBody>
      </p:sp>
      <p:sp>
        <p:nvSpPr>
          <p:cNvPr id="84" name="Arc 14"/>
          <p:cNvSpPr/>
          <p:nvPr/>
        </p:nvSpPr>
        <p:spPr>
          <a:xfrm rot="249144">
            <a:off x="3985535" y="1047143"/>
            <a:ext cx="1179602" cy="117960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14B28B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85" name="文本框 9"/>
          <p:cNvSpPr txBox="1"/>
          <p:nvPr/>
        </p:nvSpPr>
        <p:spPr>
          <a:xfrm>
            <a:off x="4151983" y="1533071"/>
            <a:ext cx="797961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35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sz="135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762121" y="2180510"/>
            <a:ext cx="193989" cy="174903"/>
            <a:chOff x="3720691" y="2824413"/>
            <a:chExt cx="1341120" cy="1209172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3824272" y="2367855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823756" y="2610040"/>
            <a:ext cx="1727742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6229737" y="1178012"/>
            <a:ext cx="917863" cy="917863"/>
            <a:chOff x="1057027" y="2420888"/>
            <a:chExt cx="864096" cy="864096"/>
          </a:xfrm>
        </p:grpSpPr>
        <p:sp>
          <p:nvSpPr>
            <p:cNvPr id="92" name="椭圆 91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3" name="椭圆 92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94" name="Oval 12"/>
          <p:cNvSpPr/>
          <p:nvPr/>
        </p:nvSpPr>
        <p:spPr>
          <a:xfrm>
            <a:off x="6098867" y="1047143"/>
            <a:ext cx="1179602" cy="1179602"/>
          </a:xfrm>
          <a:prstGeom prst="ellipse">
            <a:avLst/>
          </a:prstGeom>
          <a:noFill/>
          <a:ln w="101600" cap="rnd" cmpd="sng">
            <a:solidFill>
              <a:schemeClr val="bg1">
                <a:lumMod val="6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</a:endParaRPr>
          </a:p>
        </p:txBody>
      </p:sp>
      <p:sp>
        <p:nvSpPr>
          <p:cNvPr id="95" name="Arc 14"/>
          <p:cNvSpPr/>
          <p:nvPr/>
        </p:nvSpPr>
        <p:spPr>
          <a:xfrm rot="249144">
            <a:off x="6106313" y="1047143"/>
            <a:ext cx="1179602" cy="117960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14B28B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96" name="文本框 9"/>
          <p:cNvSpPr txBox="1"/>
          <p:nvPr/>
        </p:nvSpPr>
        <p:spPr>
          <a:xfrm>
            <a:off x="6272761" y="1533071"/>
            <a:ext cx="797961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350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45%</a:t>
            </a:r>
            <a:endParaRPr lang="zh-CN" altLang="en-US" sz="1350" dirty="0">
              <a:solidFill>
                <a:srgbClr val="14B28B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882900" y="2180510"/>
            <a:ext cx="193989" cy="174903"/>
            <a:chOff x="3720691" y="2824413"/>
            <a:chExt cx="1341120" cy="1209172"/>
          </a:xfrm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5945050" y="2367855"/>
            <a:ext cx="1788668" cy="27697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14B2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5944535" y="2610040"/>
            <a:ext cx="1727742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1017727" y="3586972"/>
            <a:ext cx="394805" cy="355962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0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494460" y="3597597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1548451" y="3867557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7779503" y="3769764"/>
            <a:ext cx="193989" cy="174903"/>
            <a:chOff x="3720691" y="2824413"/>
            <a:chExt cx="1341120" cy="1209172"/>
          </a:xfrm>
        </p:grpSpPr>
        <p:sp>
          <p:nvSpPr>
            <p:cNvPr id="11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476028" y="3978195"/>
            <a:ext cx="640726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7062863" y="975621"/>
            <a:ext cx="208734" cy="138347"/>
            <a:chOff x="9482595" y="2565731"/>
            <a:chExt cx="278384" cy="184511"/>
          </a:xfrm>
        </p:grpSpPr>
        <p:sp>
          <p:nvSpPr>
            <p:cNvPr id="114" name="椭圆 11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18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19" name="直接连接符 118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组合 119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2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28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43094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7" grpId="0" animBg="1"/>
      <p:bldP spid="73" grpId="0"/>
      <p:bldP spid="77" grpId="0"/>
      <p:bldP spid="78" grpId="0"/>
      <p:bldP spid="83" grpId="0" animBg="1"/>
      <p:bldP spid="84" grpId="0" animBg="1"/>
      <p:bldP spid="85" grpId="0"/>
      <p:bldP spid="89" grpId="0"/>
      <p:bldP spid="90" grpId="0"/>
      <p:bldP spid="94" grpId="0" animBg="1"/>
      <p:bldP spid="95" grpId="0" animBg="1"/>
      <p:bldP spid="96" grpId="0"/>
      <p:bldP spid="100" grpId="0"/>
      <p:bldP spid="101" grpId="0"/>
      <p:bldP spid="107" grpId="0"/>
      <p:bldP spid="112" grpId="0"/>
      <p:bldP spid="1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4000" y="1005984"/>
            <a:ext cx="326117" cy="1997702"/>
            <a:chOff x="3142371" y="1556792"/>
            <a:chExt cx="434936" cy="3024336"/>
          </a:xfrm>
        </p:grpSpPr>
        <p:sp>
          <p:nvSpPr>
            <p:cNvPr id="2" name="圆角矩形 1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2375170" y="1402733"/>
            <a:ext cx="288198" cy="1569622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9" name="组合 18"/>
          <p:cNvGrpSpPr/>
          <p:nvPr/>
        </p:nvGrpSpPr>
        <p:grpSpPr>
          <a:xfrm>
            <a:off x="3649806" y="1005984"/>
            <a:ext cx="326117" cy="1997702"/>
            <a:chOff x="3142371" y="1556792"/>
            <a:chExt cx="434936" cy="3024336"/>
          </a:xfrm>
        </p:grpSpPr>
        <p:sp>
          <p:nvSpPr>
            <p:cNvPr id="20" name="圆角矩形 19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3670976" y="1923847"/>
            <a:ext cx="304947" cy="1048508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5055762" y="1005984"/>
            <a:ext cx="326117" cy="1997702"/>
            <a:chOff x="3142371" y="1556792"/>
            <a:chExt cx="434936" cy="3024336"/>
          </a:xfrm>
        </p:grpSpPr>
        <p:sp>
          <p:nvSpPr>
            <p:cNvPr id="24" name="圆角矩形 23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076932" y="1599895"/>
            <a:ext cx="304947" cy="1372460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7" name="组合 26"/>
          <p:cNvGrpSpPr/>
          <p:nvPr/>
        </p:nvGrpSpPr>
        <p:grpSpPr>
          <a:xfrm>
            <a:off x="6351569" y="1005984"/>
            <a:ext cx="326117" cy="1997702"/>
            <a:chOff x="3142371" y="1556792"/>
            <a:chExt cx="434936" cy="3024336"/>
          </a:xfrm>
        </p:grpSpPr>
        <p:sp>
          <p:nvSpPr>
            <p:cNvPr id="28" name="圆角矩形 27"/>
            <p:cNvSpPr/>
            <p:nvPr/>
          </p:nvSpPr>
          <p:spPr>
            <a:xfrm>
              <a:off x="3142371" y="1556792"/>
              <a:ext cx="434936" cy="302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3167657" y="1604223"/>
              <a:ext cx="384364" cy="2929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6370528" y="1275405"/>
            <a:ext cx="290408" cy="1696951"/>
          </a:xfrm>
          <a:prstGeom prst="roundRect">
            <a:avLst>
              <a:gd name="adj" fmla="val 50000"/>
            </a:avLst>
          </a:prstGeom>
          <a:solidFill>
            <a:srgbClr val="14B28B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文本框 9"/>
          <p:cNvSpPr txBox="1"/>
          <p:nvPr/>
        </p:nvSpPr>
        <p:spPr>
          <a:xfrm>
            <a:off x="2354000" y="2466705"/>
            <a:ext cx="326117" cy="3750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05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85%</a:t>
            </a:r>
            <a:endParaRPr lang="zh-CN" altLang="en-US" sz="105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3654137" y="2463766"/>
            <a:ext cx="326117" cy="3750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05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55%</a:t>
            </a:r>
            <a:endParaRPr lang="zh-CN" altLang="en-US" sz="105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5055762" y="2463766"/>
            <a:ext cx="326117" cy="3750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05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75%</a:t>
            </a:r>
            <a:endParaRPr lang="zh-CN" altLang="en-US" sz="105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4" name="文本框 9"/>
          <p:cNvSpPr txBox="1"/>
          <p:nvPr/>
        </p:nvSpPr>
        <p:spPr>
          <a:xfrm>
            <a:off x="6351569" y="2463766"/>
            <a:ext cx="326117" cy="375090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05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sz="105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64419" y="2841710"/>
            <a:ext cx="1457782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2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114218" y="2841710"/>
            <a:ext cx="1457782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2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4464016" y="2841710"/>
            <a:ext cx="1457782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2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5813815" y="2841710"/>
            <a:ext cx="1457782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2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17727" y="3904958"/>
            <a:ext cx="394805" cy="355962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1494460" y="3915584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综上所述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1548451" y="4185543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7779503" y="4087751"/>
            <a:ext cx="193989" cy="174903"/>
            <a:chOff x="3720691" y="2824413"/>
            <a:chExt cx="1341120" cy="1209172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476028" y="4296182"/>
            <a:ext cx="640726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5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5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58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3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27014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6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4" grpId="0"/>
      <p:bldP spid="49" grpId="0"/>
      <p:bldP spid="6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2647598" y="876407"/>
            <a:ext cx="3925630" cy="2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Rectangle 2"/>
          <p:cNvSpPr/>
          <p:nvPr/>
        </p:nvSpPr>
        <p:spPr>
          <a:xfrm>
            <a:off x="5651839" y="1305534"/>
            <a:ext cx="2581570" cy="17491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2"/>
          <p:cNvSpPr/>
          <p:nvPr/>
        </p:nvSpPr>
        <p:spPr>
          <a:xfrm>
            <a:off x="954540" y="1305534"/>
            <a:ext cx="2375645" cy="174913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3587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3222201" y="790016"/>
            <a:ext cx="377944" cy="377944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14B28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Rectangle 2"/>
          <p:cNvSpPr/>
          <p:nvPr/>
        </p:nvSpPr>
        <p:spPr>
          <a:xfrm>
            <a:off x="3222202" y="1305534"/>
            <a:ext cx="2699597" cy="1749135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3330185" y="1599895"/>
            <a:ext cx="1972672" cy="29496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6375" tIns="43187" rIns="86375" bIns="431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3330482" y="1858031"/>
            <a:ext cx="2365306" cy="105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371" tIns="43185" rIns="86371" bIns="4318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在此录入上述图表的描述说明，在此录入上述图表的描述说明，在此录入上述图表的描述说明。在此录入上述图表的描述说明。在此录入上述图表的描述说明。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17727" y="3478988"/>
            <a:ext cx="394805" cy="355962"/>
            <a:chOff x="5424755" y="1340768"/>
            <a:chExt cx="670560" cy="604586"/>
          </a:xfrm>
        </p:grpSpPr>
        <p:grpSp>
          <p:nvGrpSpPr>
            <p:cNvPr id="24" name="组合 2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8" name="文本框 9"/>
          <p:cNvSpPr txBox="1"/>
          <p:nvPr/>
        </p:nvSpPr>
        <p:spPr>
          <a:xfrm>
            <a:off x="1494460" y="3489613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548451" y="3759573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7779503" y="3661781"/>
            <a:ext cx="193989" cy="174903"/>
            <a:chOff x="3720691" y="2824413"/>
            <a:chExt cx="1341120" cy="120917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476028" y="3870212"/>
            <a:ext cx="640726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8250686" y="1167421"/>
            <a:ext cx="208734" cy="138347"/>
            <a:chOff x="9482595" y="2565731"/>
            <a:chExt cx="278384" cy="184511"/>
          </a:xfrm>
        </p:grpSpPr>
        <p:sp>
          <p:nvSpPr>
            <p:cNvPr id="35" name="椭圆 3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6" name="椭圆 3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23165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  <p:bldP spid="18" grpId="0" animBg="1"/>
      <p:bldP spid="20" grpId="0" animBg="1"/>
      <p:bldP spid="21" grpId="0"/>
      <p:bldP spid="22" grpId="0"/>
      <p:bldP spid="28" grpId="0"/>
      <p:bldP spid="33" grpId="0"/>
      <p:bldP spid="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9828584" y="58121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026" name="Picture 2" descr="C:\Users\miro.wu\Desktop\图片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1203598"/>
            <a:ext cx="4634333" cy="326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文本框 15"/>
          <p:cNvSpPr txBox="1"/>
          <p:nvPr/>
        </p:nvSpPr>
        <p:spPr>
          <a:xfrm>
            <a:off x="2483768" y="1306060"/>
            <a:ext cx="70808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4500" b="1" spc="3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THANKS</a:t>
            </a:r>
            <a:endParaRPr lang="zh-CN" altLang="en-US" sz="4500" b="1" spc="3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92610" y="2120728"/>
            <a:ext cx="1318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</a:t>
            </a:r>
            <a:r>
              <a:rPr lang="zh-CN" altLang="en-US" sz="1200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人：</a:t>
            </a:r>
            <a:r>
              <a:rPr lang="en-US" altLang="zh-CN" sz="1200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endParaRPr lang="zh-CN" altLang="en-US" sz="1200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52030" y="2130905"/>
            <a:ext cx="1318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日期</a:t>
            </a:r>
            <a:r>
              <a:rPr lang="zh-CN" altLang="en-US" sz="1200" dirty="0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en-US" altLang="zh-CN" sz="1200" dirty="0" err="1" smtClean="0">
                <a:solidFill>
                  <a:schemeClr val="accent6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xxxx</a:t>
            </a:r>
            <a:endParaRPr lang="zh-CN" altLang="en-US" sz="1200" dirty="0">
              <a:solidFill>
                <a:schemeClr val="accent6">
                  <a:lumMod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38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2" grpId="0"/>
          <p:bldP spid="44" grpId="0"/>
          <p:bldP spid="5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2" grpId="0"/>
          <p:bldP spid="44" grpId="0"/>
          <p:bldP spid="5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217253" y="1219796"/>
            <a:ext cx="5595107" cy="559866"/>
            <a:chOff x="3203847" y="1257430"/>
            <a:chExt cx="4123616" cy="412624"/>
          </a:xfrm>
          <a:solidFill>
            <a:schemeClr val="accent1"/>
          </a:solidFill>
        </p:grpSpPr>
        <p:sp>
          <p:nvSpPr>
            <p:cNvPr id="73" name="圆角矩形 72"/>
            <p:cNvSpPr/>
            <p:nvPr/>
          </p:nvSpPr>
          <p:spPr>
            <a:xfrm>
              <a:off x="3203847" y="1257430"/>
              <a:ext cx="4123616" cy="4126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112076" y="1326728"/>
              <a:ext cx="1847977" cy="29488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单击填加文本或标题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217254" y="2102907"/>
            <a:ext cx="5595106" cy="559866"/>
            <a:chOff x="3203848" y="1942038"/>
            <a:chExt cx="4123615" cy="412624"/>
          </a:xfrm>
          <a:solidFill>
            <a:schemeClr val="accent1"/>
          </a:solidFill>
        </p:grpSpPr>
        <p:sp>
          <p:nvSpPr>
            <p:cNvPr id="76" name="圆角矩形 75"/>
            <p:cNvSpPr/>
            <p:nvPr/>
          </p:nvSpPr>
          <p:spPr>
            <a:xfrm>
              <a:off x="3203848" y="1942038"/>
              <a:ext cx="4123615" cy="4126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4119059" y="2012303"/>
              <a:ext cx="1847977" cy="294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单击填加文本或标题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217254" y="3812084"/>
            <a:ext cx="5595106" cy="559866"/>
            <a:chOff x="3203848" y="3311254"/>
            <a:chExt cx="4123615" cy="412624"/>
          </a:xfrm>
          <a:solidFill>
            <a:schemeClr val="accent1"/>
          </a:solidFill>
        </p:grpSpPr>
        <p:sp>
          <p:nvSpPr>
            <p:cNvPr id="79" name="圆角矩形 78"/>
            <p:cNvSpPr/>
            <p:nvPr/>
          </p:nvSpPr>
          <p:spPr>
            <a:xfrm>
              <a:off x="3203848" y="3311254"/>
              <a:ext cx="4123615" cy="4126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112076" y="3381519"/>
              <a:ext cx="1847977" cy="294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单击填加文本或标题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217254" y="2947988"/>
            <a:ext cx="5595106" cy="559866"/>
            <a:chOff x="3203848" y="2626646"/>
            <a:chExt cx="4123615" cy="412624"/>
          </a:xfrm>
          <a:solidFill>
            <a:schemeClr val="accent1"/>
          </a:solidFill>
        </p:grpSpPr>
        <p:sp>
          <p:nvSpPr>
            <p:cNvPr id="82" name="圆角矩形 81"/>
            <p:cNvSpPr/>
            <p:nvPr/>
          </p:nvSpPr>
          <p:spPr>
            <a:xfrm>
              <a:off x="3203848" y="2626646"/>
              <a:ext cx="4123615" cy="41262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119059" y="2696911"/>
              <a:ext cx="1847977" cy="2948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单击填加文本或标题</a:t>
              </a:r>
            </a:p>
          </p:txBody>
        </p:sp>
      </p:grpSp>
      <p:sp>
        <p:nvSpPr>
          <p:cNvPr id="84" name="圆角矩形 10"/>
          <p:cNvSpPr/>
          <p:nvPr/>
        </p:nvSpPr>
        <p:spPr>
          <a:xfrm>
            <a:off x="1547665" y="1219796"/>
            <a:ext cx="1031891" cy="559866"/>
          </a:xfrm>
          <a:custGeom>
            <a:avLst/>
            <a:gdLst/>
            <a:ahLst/>
            <a:cxnLst/>
            <a:rect l="l" t="t" r="r" b="b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圆角矩形 10"/>
          <p:cNvSpPr/>
          <p:nvPr/>
        </p:nvSpPr>
        <p:spPr>
          <a:xfrm>
            <a:off x="1547665" y="2102907"/>
            <a:ext cx="1031891" cy="559866"/>
          </a:xfrm>
          <a:custGeom>
            <a:avLst/>
            <a:gdLst/>
            <a:ahLst/>
            <a:cxnLst/>
            <a:rect l="l" t="t" r="r" b="b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圆角矩形 10"/>
          <p:cNvSpPr/>
          <p:nvPr/>
        </p:nvSpPr>
        <p:spPr>
          <a:xfrm>
            <a:off x="1547665" y="3812084"/>
            <a:ext cx="1031891" cy="559866"/>
          </a:xfrm>
          <a:custGeom>
            <a:avLst/>
            <a:gdLst/>
            <a:ahLst/>
            <a:cxnLst/>
            <a:rect l="l" t="t" r="r" b="b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10"/>
          <p:cNvSpPr/>
          <p:nvPr/>
        </p:nvSpPr>
        <p:spPr>
          <a:xfrm>
            <a:off x="1547665" y="2947988"/>
            <a:ext cx="1031891" cy="559866"/>
          </a:xfrm>
          <a:custGeom>
            <a:avLst/>
            <a:gdLst/>
            <a:ahLst/>
            <a:cxnLst/>
            <a:rect l="l" t="t" r="r" b="b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五边形 94"/>
          <p:cNvSpPr/>
          <p:nvPr/>
        </p:nvSpPr>
        <p:spPr>
          <a:xfrm>
            <a:off x="0" y="339502"/>
            <a:ext cx="1403648" cy="360040"/>
          </a:xfrm>
          <a:prstGeom prst="homePlate">
            <a:avLst/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标题 1"/>
          <p:cNvSpPr txBox="1">
            <a:spLocks/>
          </p:cNvSpPr>
          <p:nvPr/>
        </p:nvSpPr>
        <p:spPr>
          <a:xfrm>
            <a:off x="230832" y="303498"/>
            <a:ext cx="1080443" cy="4320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000" dirty="0" smtClean="0"/>
              <a:t>目录页</a:t>
            </a:r>
            <a:endParaRPr lang="zh-CN" altLang="en-US" sz="2000" dirty="0"/>
          </a:p>
        </p:txBody>
      </p:sp>
      <p:sp>
        <p:nvSpPr>
          <p:cNvPr id="97" name="燕尾形 96"/>
          <p:cNvSpPr/>
          <p:nvPr/>
        </p:nvSpPr>
        <p:spPr>
          <a:xfrm>
            <a:off x="1311275" y="339502"/>
            <a:ext cx="308397" cy="360040"/>
          </a:xfrm>
          <a:prstGeom prst="chevron">
            <a:avLst>
              <a:gd name="adj" fmla="val 60582"/>
            </a:avLst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1527299" y="339502"/>
            <a:ext cx="308397" cy="360040"/>
          </a:xfrm>
          <a:prstGeom prst="chevron">
            <a:avLst>
              <a:gd name="adj" fmla="val 60582"/>
            </a:avLst>
          </a:pr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05209"/>
      </p:ext>
    </p:extLst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  <p:bldP spid="85" grpId="0" animBg="1"/>
      <p:bldP spid="86" grpId="0" animBg="1"/>
      <p:bldP spid="87" grpId="0" animBg="1"/>
      <p:bldP spid="95" grpId="0" animBg="1"/>
      <p:bldP spid="96" grpId="0"/>
      <p:bldP spid="96" grpId="1"/>
      <p:bldP spid="97" grpId="0" animBg="1"/>
      <p:bldP spid="9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2643758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223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2"/>
          <p:cNvSpPr/>
          <p:nvPr/>
        </p:nvSpPr>
        <p:spPr>
          <a:xfrm>
            <a:off x="1" y="1305534"/>
            <a:ext cx="8223453" cy="1749135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14621" y="14211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12" name="KSO_Shape"/>
          <p:cNvSpPr>
            <a:spLocks/>
          </p:cNvSpPr>
          <p:nvPr/>
        </p:nvSpPr>
        <p:spPr bwMode="auto">
          <a:xfrm>
            <a:off x="537553" y="282999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948878" y="132956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 flipV="1">
            <a:off x="1013127" y="555526"/>
            <a:ext cx="7960482" cy="1949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2" name="Rectangle 2"/>
          <p:cNvSpPr/>
          <p:nvPr/>
        </p:nvSpPr>
        <p:spPr>
          <a:xfrm>
            <a:off x="4572000" y="1305534"/>
            <a:ext cx="3661409" cy="174913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116516" y="1363516"/>
            <a:ext cx="984835" cy="323141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16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矩形 47"/>
          <p:cNvSpPr>
            <a:spLocks noChangeArrowheads="1"/>
          </p:cNvSpPr>
          <p:nvPr/>
        </p:nvSpPr>
        <p:spPr bwMode="auto">
          <a:xfrm>
            <a:off x="1116516" y="1754352"/>
            <a:ext cx="3268988" cy="90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在此录入上述图表的综合描述说明，在此录入上述图表的上述图表的综合描述说明入</a:t>
            </a:r>
          </a:p>
        </p:txBody>
      </p:sp>
      <p:grpSp>
        <p:nvGrpSpPr>
          <p:cNvPr id="148" name="组合 147"/>
          <p:cNvGrpSpPr/>
          <p:nvPr/>
        </p:nvGrpSpPr>
        <p:grpSpPr>
          <a:xfrm>
            <a:off x="1017727" y="3478988"/>
            <a:ext cx="394805" cy="355962"/>
            <a:chOff x="5424755" y="1340768"/>
            <a:chExt cx="670560" cy="60458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5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5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54" name="文本框 9"/>
          <p:cNvSpPr txBox="1"/>
          <p:nvPr/>
        </p:nvSpPr>
        <p:spPr>
          <a:xfrm>
            <a:off x="1494460" y="3489613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服务概览</a:t>
            </a:r>
          </a:p>
        </p:txBody>
      </p:sp>
      <p:cxnSp>
        <p:nvCxnSpPr>
          <p:cNvPr id="155" name="直接连接符 154"/>
          <p:cNvCxnSpPr/>
          <p:nvPr/>
        </p:nvCxnSpPr>
        <p:spPr>
          <a:xfrm>
            <a:off x="1548451" y="3759573"/>
            <a:ext cx="61239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/>
          <p:cNvGrpSpPr/>
          <p:nvPr/>
        </p:nvGrpSpPr>
        <p:grpSpPr>
          <a:xfrm>
            <a:off x="7779503" y="3661781"/>
            <a:ext cx="193989" cy="174903"/>
            <a:chOff x="3720691" y="2824413"/>
            <a:chExt cx="1341120" cy="1209172"/>
          </a:xfrm>
        </p:grpSpPr>
        <p:sp>
          <p:nvSpPr>
            <p:cNvPr id="15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59" name="TextBox 158"/>
          <p:cNvSpPr txBox="1"/>
          <p:nvPr/>
        </p:nvSpPr>
        <p:spPr>
          <a:xfrm>
            <a:off x="1476028" y="3870212"/>
            <a:ext cx="640726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60" name="组合 159"/>
          <p:cNvGrpSpPr/>
          <p:nvPr/>
        </p:nvGrpSpPr>
        <p:grpSpPr>
          <a:xfrm>
            <a:off x="8196694" y="1167960"/>
            <a:ext cx="208734" cy="138347"/>
            <a:chOff x="9482595" y="2565731"/>
            <a:chExt cx="278384" cy="184511"/>
          </a:xfrm>
        </p:grpSpPr>
        <p:sp>
          <p:nvSpPr>
            <p:cNvPr id="161" name="椭圆 16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17732732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12" grpId="0" animBg="1"/>
      <p:bldP spid="142" grpId="0" animBg="1"/>
      <p:bldP spid="145" grpId="0"/>
      <p:bldP spid="146" grpId="0"/>
      <p:bldP spid="154" grpId="0"/>
      <p:bldP spid="1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710427" y="1383927"/>
            <a:ext cx="701895" cy="632838"/>
            <a:chOff x="3720691" y="2824413"/>
            <a:chExt cx="1341120" cy="1209172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33" name="Freeform 55"/>
          <p:cNvSpPr>
            <a:spLocks noEditPoints="1"/>
          </p:cNvSpPr>
          <p:nvPr/>
        </p:nvSpPr>
        <p:spPr bwMode="auto">
          <a:xfrm>
            <a:off x="1953814" y="1575349"/>
            <a:ext cx="243357" cy="254676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842799" y="2143459"/>
            <a:ext cx="257047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498"/>
          <p:cNvSpPr txBox="1"/>
          <p:nvPr/>
        </p:nvSpPr>
        <p:spPr>
          <a:xfrm>
            <a:off x="3262247" y="1808818"/>
            <a:ext cx="1223412" cy="3000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6" name="TextBox 503"/>
          <p:cNvSpPr txBox="1"/>
          <p:nvPr/>
        </p:nvSpPr>
        <p:spPr>
          <a:xfrm>
            <a:off x="1748905" y="2210978"/>
            <a:ext cx="279826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10427" y="2949694"/>
            <a:ext cx="701895" cy="632838"/>
            <a:chOff x="3720691" y="2824413"/>
            <a:chExt cx="1341120" cy="1209172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0" name="Freeform 55"/>
          <p:cNvSpPr>
            <a:spLocks noEditPoints="1"/>
          </p:cNvSpPr>
          <p:nvPr/>
        </p:nvSpPr>
        <p:spPr bwMode="auto">
          <a:xfrm>
            <a:off x="1953814" y="3141115"/>
            <a:ext cx="243357" cy="254676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842799" y="3709226"/>
            <a:ext cx="257047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98"/>
          <p:cNvSpPr txBox="1"/>
          <p:nvPr/>
        </p:nvSpPr>
        <p:spPr>
          <a:xfrm>
            <a:off x="3262247" y="3374585"/>
            <a:ext cx="1223412" cy="3000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3" name="TextBox 503"/>
          <p:cNvSpPr txBox="1"/>
          <p:nvPr/>
        </p:nvSpPr>
        <p:spPr>
          <a:xfrm>
            <a:off x="1748905" y="3776744"/>
            <a:ext cx="279826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49944" y="1383927"/>
            <a:ext cx="701895" cy="632838"/>
            <a:chOff x="3720691" y="2824413"/>
            <a:chExt cx="1341120" cy="1209172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5082315" y="2143459"/>
            <a:ext cx="257047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98"/>
          <p:cNvSpPr txBox="1"/>
          <p:nvPr/>
        </p:nvSpPr>
        <p:spPr>
          <a:xfrm>
            <a:off x="6501764" y="1808818"/>
            <a:ext cx="1223412" cy="3000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0" name="TextBox 503"/>
          <p:cNvSpPr txBox="1"/>
          <p:nvPr/>
        </p:nvSpPr>
        <p:spPr>
          <a:xfrm>
            <a:off x="4988421" y="2210978"/>
            <a:ext cx="279826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流程图: 联系 20"/>
          <p:cNvSpPr/>
          <p:nvPr/>
        </p:nvSpPr>
        <p:spPr>
          <a:xfrm>
            <a:off x="5192951" y="1575348"/>
            <a:ext cx="215880" cy="318385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827">
              <a:defRPr/>
            </a:pPr>
            <a:endParaRPr lang="zh-CN" altLang="en-US" sz="1350"/>
          </a:p>
        </p:txBody>
      </p:sp>
      <p:grpSp>
        <p:nvGrpSpPr>
          <p:cNvPr id="52" name="组合 51"/>
          <p:cNvGrpSpPr/>
          <p:nvPr/>
        </p:nvGrpSpPr>
        <p:grpSpPr>
          <a:xfrm>
            <a:off x="4949944" y="2949694"/>
            <a:ext cx="701895" cy="632838"/>
            <a:chOff x="3720691" y="2824413"/>
            <a:chExt cx="1341120" cy="1209172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5082315" y="3709226"/>
            <a:ext cx="257047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498"/>
          <p:cNvSpPr txBox="1"/>
          <p:nvPr/>
        </p:nvSpPr>
        <p:spPr>
          <a:xfrm>
            <a:off x="6501764" y="3374585"/>
            <a:ext cx="1223412" cy="3000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35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7" name="TextBox 503"/>
          <p:cNvSpPr txBox="1"/>
          <p:nvPr/>
        </p:nvSpPr>
        <p:spPr>
          <a:xfrm>
            <a:off x="4988421" y="3776744"/>
            <a:ext cx="279826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流程图: 联系 20"/>
          <p:cNvSpPr/>
          <p:nvPr/>
        </p:nvSpPr>
        <p:spPr>
          <a:xfrm>
            <a:off x="5192951" y="3141114"/>
            <a:ext cx="215880" cy="318385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827">
              <a:defRPr/>
            </a:pPr>
            <a:endParaRPr lang="zh-CN" altLang="en-US" sz="1350"/>
          </a:p>
        </p:txBody>
      </p:sp>
      <p:grpSp>
        <p:nvGrpSpPr>
          <p:cNvPr id="59" name="组合 58"/>
          <p:cNvGrpSpPr/>
          <p:nvPr/>
        </p:nvGrpSpPr>
        <p:grpSpPr>
          <a:xfrm>
            <a:off x="7649540" y="1731508"/>
            <a:ext cx="208734" cy="138347"/>
            <a:chOff x="9482595" y="2565731"/>
            <a:chExt cx="278384" cy="184511"/>
          </a:xfrm>
        </p:grpSpPr>
        <p:sp>
          <p:nvSpPr>
            <p:cNvPr id="60" name="椭圆 5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69" name="直接连接符 68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6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11072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4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4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3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3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2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42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81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40" grpId="0" animBg="1"/>
      <p:bldP spid="42" grpId="0"/>
      <p:bldP spid="43" grpId="0"/>
      <p:bldP spid="49" grpId="0"/>
      <p:bldP spid="50" grpId="0"/>
      <p:bldP spid="51" grpId="0" animBg="1"/>
      <p:bldP spid="56" grpId="0"/>
      <p:bldP spid="57" grpId="0"/>
      <p:bldP spid="58" grpId="0" animBg="1"/>
      <p:bldP spid="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1555685" y="1383927"/>
            <a:ext cx="2159678" cy="280758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14B28B"/>
            </a:solidFill>
          </a:ln>
          <a:effectLst>
            <a:outerShdw blurRad="304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985323" y="1403867"/>
            <a:ext cx="863871" cy="778878"/>
            <a:chOff x="5424755" y="1340768"/>
            <a:chExt cx="670560" cy="604586"/>
          </a:xfrm>
        </p:grpSpPr>
        <p:grpSp>
          <p:nvGrpSpPr>
            <p:cNvPr id="74" name="组合 7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7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75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专业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06208" y="1383927"/>
            <a:ext cx="863871" cy="778878"/>
            <a:chOff x="5424755" y="1340768"/>
            <a:chExt cx="670560" cy="604586"/>
          </a:xfrm>
        </p:grpSpPr>
        <p:grpSp>
          <p:nvGrpSpPr>
            <p:cNvPr id="82" name="组合 8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8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8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83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青春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833829" y="1382794"/>
            <a:ext cx="863871" cy="778878"/>
            <a:chOff x="5424755" y="1340768"/>
            <a:chExt cx="670560" cy="604586"/>
          </a:xfrm>
        </p:grpSpPr>
        <p:grpSp>
          <p:nvGrpSpPr>
            <p:cNvPr id="89" name="组合 8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9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活力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751692" y="1405785"/>
            <a:ext cx="863871" cy="778878"/>
            <a:chOff x="5424755" y="1340768"/>
            <a:chExt cx="670560" cy="604586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2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11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16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099" b="1" dirty="0">
                  <a:solidFill>
                    <a:srgbClr val="14B28B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梦想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994518" y="2431632"/>
            <a:ext cx="394805" cy="355962"/>
            <a:chOff x="5424755" y="1340768"/>
            <a:chExt cx="670560" cy="60458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2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31" name="文本框 9"/>
          <p:cNvSpPr txBox="1"/>
          <p:nvPr/>
        </p:nvSpPr>
        <p:spPr>
          <a:xfrm>
            <a:off x="4471250" y="2442258"/>
            <a:ext cx="1403790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我们承诺</a:t>
            </a:r>
          </a:p>
        </p:txBody>
      </p:sp>
      <p:cxnSp>
        <p:nvCxnSpPr>
          <p:cNvPr id="132" name="直接连接符 131"/>
          <p:cNvCxnSpPr/>
          <p:nvPr/>
        </p:nvCxnSpPr>
        <p:spPr>
          <a:xfrm>
            <a:off x="4525242" y="2712217"/>
            <a:ext cx="26923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组合 132"/>
          <p:cNvGrpSpPr/>
          <p:nvPr/>
        </p:nvGrpSpPr>
        <p:grpSpPr>
          <a:xfrm>
            <a:off x="7332655" y="2614425"/>
            <a:ext cx="193989" cy="174903"/>
            <a:chOff x="3720691" y="2824413"/>
            <a:chExt cx="1341120" cy="1209172"/>
          </a:xfrm>
        </p:grpSpPr>
        <p:sp>
          <p:nvSpPr>
            <p:cNvPr id="13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4235948" y="2780401"/>
            <a:ext cx="3315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团队是由员工和管理层组成的一个共同体，它合理利用每一个成员的知识和技能协同工作，解决问题，达到共同的目标。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201291" y="3443980"/>
            <a:ext cx="3455010" cy="738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99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</a:p>
        </p:txBody>
      </p:sp>
      <p:grpSp>
        <p:nvGrpSpPr>
          <p:cNvPr id="140" name="组合 139"/>
          <p:cNvGrpSpPr/>
          <p:nvPr/>
        </p:nvGrpSpPr>
        <p:grpSpPr>
          <a:xfrm>
            <a:off x="7548791" y="1405785"/>
            <a:ext cx="208734" cy="138347"/>
            <a:chOff x="9482595" y="2565731"/>
            <a:chExt cx="278384" cy="184511"/>
          </a:xfrm>
        </p:grpSpPr>
        <p:sp>
          <p:nvSpPr>
            <p:cNvPr id="141" name="椭圆 14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59" name="组合 5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6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63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64" name="直接连接符 63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96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356296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6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131" grpId="0"/>
          <p:bldP spid="137" grpId="0"/>
          <p:bldP spid="139" grpId="0"/>
          <p:bldP spid="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131" grpId="0"/>
          <p:bldP spid="137" grpId="0"/>
          <p:bldP spid="139" grpId="0"/>
          <p:bldP spid="9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656435" y="1599596"/>
            <a:ext cx="1025847" cy="10258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文本框 9"/>
          <p:cNvSpPr txBox="1"/>
          <p:nvPr/>
        </p:nvSpPr>
        <p:spPr>
          <a:xfrm>
            <a:off x="1656435" y="2716287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6" name="文本框 9"/>
          <p:cNvSpPr txBox="1"/>
          <p:nvPr/>
        </p:nvSpPr>
        <p:spPr>
          <a:xfrm>
            <a:off x="1656435" y="2932254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17" name="文本框 9"/>
          <p:cNvSpPr txBox="1"/>
          <p:nvPr/>
        </p:nvSpPr>
        <p:spPr>
          <a:xfrm>
            <a:off x="1602443" y="3202214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222201" y="1599596"/>
            <a:ext cx="1025847" cy="102584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文本框 9"/>
          <p:cNvSpPr txBox="1"/>
          <p:nvPr/>
        </p:nvSpPr>
        <p:spPr>
          <a:xfrm>
            <a:off x="3222201" y="2716287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3222201" y="2932254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3168209" y="3202214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841960" y="1599596"/>
            <a:ext cx="1025847" cy="102584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3" name="文本框 9"/>
          <p:cNvSpPr txBox="1"/>
          <p:nvPr/>
        </p:nvSpPr>
        <p:spPr>
          <a:xfrm>
            <a:off x="4841960" y="2716287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841960" y="2932254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4787968" y="3202214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407726" y="1599596"/>
            <a:ext cx="1025847" cy="1025847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14B28B"/>
            </a:solidFill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文本框 9"/>
          <p:cNvSpPr txBox="1"/>
          <p:nvPr/>
        </p:nvSpPr>
        <p:spPr>
          <a:xfrm>
            <a:off x="6407726" y="2716287"/>
            <a:ext cx="1025847" cy="259673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350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28" name="文本框 9"/>
          <p:cNvSpPr txBox="1"/>
          <p:nvPr/>
        </p:nvSpPr>
        <p:spPr>
          <a:xfrm>
            <a:off x="6407726" y="2932254"/>
            <a:ext cx="1025847" cy="190424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29" name="文本框 9"/>
          <p:cNvSpPr txBox="1"/>
          <p:nvPr/>
        </p:nvSpPr>
        <p:spPr>
          <a:xfrm>
            <a:off x="6353734" y="3202214"/>
            <a:ext cx="1241815" cy="82752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7433573" y="1407556"/>
            <a:ext cx="208734" cy="138347"/>
            <a:chOff x="9482595" y="2565731"/>
            <a:chExt cx="278384" cy="184511"/>
          </a:xfrm>
        </p:grpSpPr>
        <p:sp>
          <p:nvSpPr>
            <p:cNvPr id="31" name="椭圆 3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2" name="椭圆 3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38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3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56841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5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 animBg="1"/>
      <p:bldP spid="27" grpId="0"/>
      <p:bldP spid="28" grpId="0"/>
      <p:bldP spid="29" grpId="0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>
            <a:stCxn id="18" idx="7"/>
          </p:cNvCxnSpPr>
          <p:nvPr/>
        </p:nvCxnSpPr>
        <p:spPr>
          <a:xfrm flipV="1">
            <a:off x="1647534" y="1761871"/>
            <a:ext cx="597070" cy="54307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7" idx="5"/>
          </p:cNvCxnSpPr>
          <p:nvPr/>
        </p:nvCxnSpPr>
        <p:spPr>
          <a:xfrm>
            <a:off x="1663277" y="3010528"/>
            <a:ext cx="581327" cy="533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244604" y="1329936"/>
            <a:ext cx="750144" cy="750144"/>
            <a:chOff x="1008115" y="2542722"/>
            <a:chExt cx="1360493" cy="1360493"/>
          </a:xfrm>
        </p:grpSpPr>
        <p:grpSp>
          <p:nvGrpSpPr>
            <p:cNvPr id="22" name="组合 21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4B28B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4B28B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93532" y="3019695"/>
              <a:ext cx="1189657" cy="544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50" b="1" dirty="0">
                  <a:solidFill>
                    <a:srgbClr val="14B28B"/>
                  </a:solidFill>
                  <a:latin typeface="Impact MT Std" pitchFamily="34" charset="0"/>
                  <a:ea typeface="微软雅黑" panose="020B0503020204020204" pitchFamily="34" charset="-122"/>
                </a:rPr>
                <a:t>JANK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44604" y="3165662"/>
            <a:ext cx="750144" cy="750144"/>
            <a:chOff x="1008115" y="2542722"/>
            <a:chExt cx="1360493" cy="1360493"/>
          </a:xfrm>
        </p:grpSpPr>
        <p:grpSp>
          <p:nvGrpSpPr>
            <p:cNvPr id="27" name="组合 26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4B28B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4B28B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076087" y="3019695"/>
              <a:ext cx="1224546" cy="544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350" b="1" dirty="0">
                  <a:solidFill>
                    <a:srgbClr val="14B28B"/>
                  </a:solidFill>
                  <a:latin typeface="Impact MT Std" pitchFamily="34" charset="0"/>
                  <a:ea typeface="微软雅黑" panose="020B0503020204020204" pitchFamily="34" charset="-122"/>
                </a:rPr>
                <a:t>ROSE</a:t>
              </a:r>
            </a:p>
          </p:txBody>
        </p:sp>
      </p:grpSp>
      <p:cxnSp>
        <p:nvCxnSpPr>
          <p:cNvPr id="31" name="直接连接符 30"/>
          <p:cNvCxnSpPr>
            <a:stCxn id="25" idx="6"/>
          </p:cNvCxnSpPr>
          <p:nvPr/>
        </p:nvCxnSpPr>
        <p:spPr>
          <a:xfrm>
            <a:off x="2978376" y="1705007"/>
            <a:ext cx="283543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978376" y="3543031"/>
            <a:ext cx="283543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054484" y="1437919"/>
            <a:ext cx="1004071" cy="27697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职位职能：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3054483" y="1711558"/>
            <a:ext cx="2213670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054484" y="3273645"/>
            <a:ext cx="1004071" cy="27697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14B28B"/>
                </a:solidFill>
                <a:latin typeface="微软雅黑" pitchFamily="34" charset="-122"/>
                <a:ea typeface="微软雅黑" pitchFamily="34" charset="-122"/>
              </a:rPr>
              <a:t>职位职能：</a:t>
            </a:r>
            <a:endParaRPr lang="en-US" altLang="zh-CN" sz="1350" b="1" dirty="0">
              <a:solidFill>
                <a:srgbClr val="14B2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054483" y="3547284"/>
            <a:ext cx="2213670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61" name="椭圆 60"/>
          <p:cNvSpPr/>
          <p:nvPr/>
        </p:nvSpPr>
        <p:spPr>
          <a:xfrm>
            <a:off x="5385138" y="1431946"/>
            <a:ext cx="2420469" cy="2420469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14B28B"/>
            </a:solidFill>
          </a:ln>
          <a:effectLst>
            <a:outerShdw blurRad="3556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4" name="组合 13"/>
          <p:cNvGrpSpPr/>
          <p:nvPr/>
        </p:nvGrpSpPr>
        <p:grpSpPr>
          <a:xfrm>
            <a:off x="792565" y="2139815"/>
            <a:ext cx="1020104" cy="1020104"/>
            <a:chOff x="1008115" y="2542722"/>
            <a:chExt cx="1360493" cy="1360493"/>
          </a:xfrm>
        </p:grpSpPr>
        <p:grpSp>
          <p:nvGrpSpPr>
            <p:cNvPr id="15" name="组合 14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4B28B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14B28B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360496" y="2863854"/>
              <a:ext cx="759380" cy="738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rgbClr val="14B28B"/>
                  </a:solidFill>
                  <a:latin typeface="Impact MT Std" pitchFamily="34" charset="0"/>
                  <a:ea typeface="微软雅黑" panose="020B0503020204020204" pitchFamily="34" charset="-122"/>
                </a:rPr>
                <a:t>核心</a:t>
              </a:r>
              <a:endParaRPr lang="en-US" altLang="zh-CN" sz="1500" b="1" dirty="0">
                <a:solidFill>
                  <a:srgbClr val="14B28B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  <a:p>
              <a:r>
                <a:rPr lang="zh-CN" altLang="en-US" sz="1500" b="1" dirty="0">
                  <a:solidFill>
                    <a:srgbClr val="14B28B"/>
                  </a:solidFill>
                  <a:latin typeface="Impact MT Std" pitchFamily="34" charset="0"/>
                  <a:ea typeface="微软雅黑" panose="020B0503020204020204" pitchFamily="34" charset="-122"/>
                </a:rPr>
                <a:t>成员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25589" y="1461548"/>
            <a:ext cx="208734" cy="138347"/>
            <a:chOff x="9482595" y="2565731"/>
            <a:chExt cx="278384" cy="184511"/>
          </a:xfrm>
        </p:grpSpPr>
        <p:sp>
          <p:nvSpPr>
            <p:cNvPr id="65" name="椭圆 6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6" name="椭圆 6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4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1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66946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691426" y="772933"/>
            <a:ext cx="1761150" cy="561607"/>
            <a:chOff x="4923182" y="885936"/>
            <a:chExt cx="2348811" cy="749005"/>
          </a:xfrm>
        </p:grpSpPr>
        <p:grpSp>
          <p:nvGrpSpPr>
            <p:cNvPr id="17" name="组合 16"/>
            <p:cNvGrpSpPr/>
            <p:nvPr/>
          </p:nvGrpSpPr>
          <p:grpSpPr>
            <a:xfrm>
              <a:off x="4923182" y="885936"/>
              <a:ext cx="2348811" cy="749005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圆角矩形 1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标题 4"/>
            <p:cNvSpPr txBox="1">
              <a:spLocks/>
            </p:cNvSpPr>
            <p:nvPr/>
          </p:nvSpPr>
          <p:spPr>
            <a:xfrm>
              <a:off x="5652488" y="1015924"/>
              <a:ext cx="949155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500" b="1" dirty="0">
                  <a:solidFill>
                    <a:srgbClr val="14B2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2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66314" y="1463603"/>
            <a:ext cx="1273971" cy="406252"/>
            <a:chOff x="3721323" y="1951085"/>
            <a:chExt cx="1699070" cy="541811"/>
          </a:xfrm>
        </p:grpSpPr>
        <p:grpSp>
          <p:nvGrpSpPr>
            <p:cNvPr id="22" name="组合 21"/>
            <p:cNvGrpSpPr/>
            <p:nvPr/>
          </p:nvGrpSpPr>
          <p:grpSpPr>
            <a:xfrm>
              <a:off x="3721323" y="1951085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圆角矩形 2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标题 4"/>
            <p:cNvSpPr txBox="1">
              <a:spLocks/>
            </p:cNvSpPr>
            <p:nvPr/>
          </p:nvSpPr>
          <p:spPr>
            <a:xfrm>
              <a:off x="3771053" y="1980010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合作伙伴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03715" y="1437920"/>
            <a:ext cx="1273971" cy="406252"/>
            <a:chOff x="6774781" y="1916832"/>
            <a:chExt cx="1699070" cy="541811"/>
          </a:xfrm>
        </p:grpSpPr>
        <p:grpSp>
          <p:nvGrpSpPr>
            <p:cNvPr id="27" name="组合 26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圆角矩形 2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Line 104"/>
          <p:cNvSpPr>
            <a:spLocks noChangeShapeType="1"/>
          </p:cNvSpPr>
          <p:nvPr/>
        </p:nvSpPr>
        <p:spPr bwMode="auto">
          <a:xfrm>
            <a:off x="4572000" y="1346357"/>
            <a:ext cx="0" cy="707161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24808" y="2647111"/>
            <a:ext cx="5856350" cy="572542"/>
            <a:chOff x="1900238" y="2728913"/>
            <a:chExt cx="7810500" cy="763588"/>
          </a:xfrm>
        </p:grpSpPr>
        <p:sp>
          <p:nvSpPr>
            <p:cNvPr id="33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420576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108"/>
            <p:cNvSpPr>
              <a:spLocks noChangeShapeType="1"/>
            </p:cNvSpPr>
            <p:nvPr/>
          </p:nvSpPr>
          <p:spPr bwMode="auto">
            <a:xfrm>
              <a:off x="4009355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Line 109"/>
            <p:cNvSpPr>
              <a:spLocks noChangeShapeType="1"/>
            </p:cNvSpPr>
            <p:nvPr/>
          </p:nvSpPr>
          <p:spPr bwMode="auto">
            <a:xfrm>
              <a:off x="3510160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Line 110"/>
            <p:cNvSpPr>
              <a:spLocks noChangeShapeType="1"/>
            </p:cNvSpPr>
            <p:nvPr/>
          </p:nvSpPr>
          <p:spPr bwMode="auto">
            <a:xfrm>
              <a:off x="300124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Line 111"/>
            <p:cNvSpPr>
              <a:spLocks noChangeShapeType="1"/>
            </p:cNvSpPr>
            <p:nvPr/>
          </p:nvSpPr>
          <p:spPr bwMode="auto">
            <a:xfrm>
              <a:off x="245030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Line 132"/>
          <p:cNvSpPr>
            <a:spLocks noChangeShapeType="1"/>
          </p:cNvSpPr>
          <p:nvPr/>
        </p:nvSpPr>
        <p:spPr bwMode="auto">
          <a:xfrm flipH="1">
            <a:off x="3708129" y="1653887"/>
            <a:ext cx="1695586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104"/>
          <p:cNvSpPr>
            <a:spLocks noChangeShapeType="1"/>
          </p:cNvSpPr>
          <p:nvPr/>
        </p:nvSpPr>
        <p:spPr bwMode="auto">
          <a:xfrm>
            <a:off x="4572000" y="2267996"/>
            <a:ext cx="0" cy="707381"/>
          </a:xfrm>
          <a:prstGeom prst="line">
            <a:avLst/>
          </a:prstGeom>
          <a:noFill/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924097" y="1895538"/>
            <a:ext cx="1273971" cy="406252"/>
            <a:chOff x="6774781" y="1916832"/>
            <a:chExt cx="1699070" cy="541811"/>
          </a:xfrm>
        </p:grpSpPr>
        <p:grpSp>
          <p:nvGrpSpPr>
            <p:cNvPr id="43" name="组合 4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圆角矩形 4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44624" y="3111669"/>
            <a:ext cx="357820" cy="1170582"/>
            <a:chOff x="2787784" y="3964744"/>
            <a:chExt cx="551222" cy="1699070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圆角矩形 5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56435" y="3111669"/>
            <a:ext cx="357820" cy="1170582"/>
            <a:chOff x="2787784" y="3964744"/>
            <a:chExt cx="551222" cy="1699070"/>
          </a:xfrm>
        </p:grpSpPr>
        <p:grpSp>
          <p:nvGrpSpPr>
            <p:cNvPr id="54" name="组合 53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88371" y="3111669"/>
            <a:ext cx="357820" cy="1170582"/>
            <a:chOff x="2787784" y="3964744"/>
            <a:chExt cx="551222" cy="1699070"/>
          </a:xfrm>
        </p:grpSpPr>
        <p:grpSp>
          <p:nvGrpSpPr>
            <p:cNvPr id="60" name="组合 59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圆角矩形 6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486439" y="3111669"/>
            <a:ext cx="357820" cy="1170582"/>
            <a:chOff x="2787784" y="3964744"/>
            <a:chExt cx="551222" cy="1699070"/>
          </a:xfrm>
        </p:grpSpPr>
        <p:grpSp>
          <p:nvGrpSpPr>
            <p:cNvPr id="66" name="组合 6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圆角矩形 7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864382" y="3111669"/>
            <a:ext cx="357820" cy="1170582"/>
            <a:chOff x="2787784" y="3964744"/>
            <a:chExt cx="551222" cy="1699070"/>
          </a:xfrm>
        </p:grpSpPr>
        <p:grpSp>
          <p:nvGrpSpPr>
            <p:cNvPr id="76" name="组合 7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圆角矩形 7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924097" y="2921385"/>
            <a:ext cx="1273971" cy="406252"/>
            <a:chOff x="6774781" y="1916832"/>
            <a:chExt cx="1699070" cy="541811"/>
          </a:xfrm>
        </p:grpSpPr>
        <p:grpSp>
          <p:nvGrpSpPr>
            <p:cNvPr id="83" name="组合 8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5" name="圆角矩形 8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4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581361" y="3327637"/>
            <a:ext cx="1854511" cy="317814"/>
            <a:chOff x="5038726" y="3278188"/>
            <a:chExt cx="2473325" cy="423862"/>
          </a:xfrm>
        </p:grpSpPr>
        <p:sp>
          <p:nvSpPr>
            <p:cNvPr id="88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438169" y="3614838"/>
            <a:ext cx="357820" cy="1170582"/>
            <a:chOff x="2787784" y="3964744"/>
            <a:chExt cx="551222" cy="1699070"/>
          </a:xfrm>
        </p:grpSpPr>
        <p:grpSp>
          <p:nvGrpSpPr>
            <p:cNvPr id="93" name="组合 9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圆角矩形 9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4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制造中心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240027" y="3597597"/>
            <a:ext cx="357820" cy="1170582"/>
            <a:chOff x="2787784" y="3964744"/>
            <a:chExt cx="551222" cy="1699070"/>
          </a:xfrm>
        </p:grpSpPr>
        <p:grpSp>
          <p:nvGrpSpPr>
            <p:cNvPr id="99" name="组合 98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2" name="圆角矩形 10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0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研究室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645529" y="2895702"/>
            <a:ext cx="1273971" cy="406252"/>
            <a:chOff x="6774781" y="1916832"/>
            <a:chExt cx="1699070" cy="54181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圆角矩形 10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6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751468" y="3294626"/>
            <a:ext cx="1004626" cy="356963"/>
            <a:chOff x="9004301" y="3221214"/>
            <a:chExt cx="1339850" cy="476074"/>
          </a:xfrm>
        </p:grpSpPr>
        <p:sp>
          <p:nvSpPr>
            <p:cNvPr id="110" name="Line 128"/>
            <p:cNvSpPr>
              <a:spLocks noChangeShapeType="1"/>
            </p:cNvSpPr>
            <p:nvPr/>
          </p:nvSpPr>
          <p:spPr bwMode="auto">
            <a:xfrm>
              <a:off x="9702801" y="3221214"/>
              <a:ext cx="0" cy="474487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569702" y="3614838"/>
            <a:ext cx="357820" cy="1170582"/>
            <a:chOff x="2787784" y="3964744"/>
            <a:chExt cx="551222" cy="1699070"/>
          </a:xfrm>
        </p:grpSpPr>
        <p:grpSp>
          <p:nvGrpSpPr>
            <p:cNvPr id="116" name="组合 11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9" name="圆角矩形 11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075753" y="3597597"/>
            <a:ext cx="357820" cy="1170582"/>
            <a:chOff x="2787784" y="3964744"/>
            <a:chExt cx="551222" cy="1699070"/>
          </a:xfrm>
        </p:grpSpPr>
        <p:grpSp>
          <p:nvGrpSpPr>
            <p:cNvPr id="122" name="组合 12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0" name="圆角矩形 12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8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7595549" y="3597597"/>
            <a:ext cx="357820" cy="1170582"/>
            <a:chOff x="2787784" y="3964744"/>
            <a:chExt cx="551222" cy="1699070"/>
          </a:xfrm>
        </p:grpSpPr>
        <p:grpSp>
          <p:nvGrpSpPr>
            <p:cNvPr id="133" name="组合 13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圆角矩形 13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3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4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68562" tIns="34281" rIns="68562" bIns="3428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51782" y="131866"/>
            <a:ext cx="502789" cy="453321"/>
            <a:chOff x="5424755" y="1340768"/>
            <a:chExt cx="670560" cy="604586"/>
          </a:xfrm>
        </p:grpSpPr>
        <p:grpSp>
          <p:nvGrpSpPr>
            <p:cNvPr id="142" name="组合 1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4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4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tx1">
                  <a:lumMod val="75000"/>
                  <a:lumOff val="25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46" name="文本框 9"/>
          <p:cNvSpPr txBox="1"/>
          <p:nvPr/>
        </p:nvSpPr>
        <p:spPr>
          <a:xfrm>
            <a:off x="819406" y="194745"/>
            <a:ext cx="2755530" cy="359701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r>
              <a:rPr lang="zh-CN" altLang="en-US" sz="2000" b="1" dirty="0">
                <a:solidFill>
                  <a:srgbClr val="14B2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单击填加文本或标题</a:t>
            </a:r>
          </a:p>
        </p:txBody>
      </p:sp>
      <p:cxnSp>
        <p:nvCxnSpPr>
          <p:cNvPr id="147" name="直接连接符 146"/>
          <p:cNvCxnSpPr/>
          <p:nvPr/>
        </p:nvCxnSpPr>
        <p:spPr>
          <a:xfrm flipV="1">
            <a:off x="790854" y="555527"/>
            <a:ext cx="8182755" cy="59321"/>
          </a:xfrm>
          <a:prstGeom prst="line">
            <a:avLst/>
          </a:prstGeom>
          <a:ln>
            <a:solidFill>
              <a:srgbClr val="14B2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/>
          <p:cNvGrpSpPr/>
          <p:nvPr/>
        </p:nvGrpSpPr>
        <p:grpSpPr>
          <a:xfrm>
            <a:off x="8748464" y="292481"/>
            <a:ext cx="193989" cy="174903"/>
            <a:chOff x="3720691" y="2824413"/>
            <a:chExt cx="1341120" cy="1209172"/>
          </a:xfrm>
          <a:solidFill>
            <a:srgbClr val="14B28B"/>
          </a:solidFill>
        </p:grpSpPr>
        <p:sp>
          <p:nvSpPr>
            <p:cNvPr id="1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1" name="KSO_Shape"/>
          <p:cNvSpPr>
            <a:spLocks/>
          </p:cNvSpPr>
          <p:nvPr/>
        </p:nvSpPr>
        <p:spPr bwMode="auto">
          <a:xfrm>
            <a:off x="374713" y="262832"/>
            <a:ext cx="254713" cy="17490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4B28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379907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25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 animBg="1"/>
      <p:bldP spid="41" grpId="0" animBg="1"/>
      <p:bldP spid="15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</p:tagLst>
</file>

<file path=ppt/theme/theme1.xml><?xml version="1.0" encoding="utf-8"?>
<a:theme xmlns:a="http://schemas.openxmlformats.org/drawingml/2006/main" name="第一PPT，www.1ppt.com">
  <a:themeElements>
    <a:clrScheme name="自定义 24">
      <a:dk1>
        <a:srgbClr val="FFFFFF"/>
      </a:dk1>
      <a:lt1>
        <a:srgbClr val="FFFFFF"/>
      </a:lt1>
      <a:dk2>
        <a:srgbClr val="0070C0"/>
      </a:dk2>
      <a:lt2>
        <a:srgbClr val="FFC000"/>
      </a:lt2>
      <a:accent1>
        <a:srgbClr val="FFC000"/>
      </a:accent1>
      <a:accent2>
        <a:srgbClr val="0070C0"/>
      </a:accent2>
      <a:accent3>
        <a:srgbClr val="FFFFFF"/>
      </a:accent3>
      <a:accent4>
        <a:srgbClr val="7F7F7F"/>
      </a:accent4>
      <a:accent5>
        <a:srgbClr val="A5A5A5"/>
      </a:accent5>
      <a:accent6>
        <a:srgbClr val="7F7F7F"/>
      </a:accent6>
      <a:hlink>
        <a:srgbClr val="7F7F7F"/>
      </a:hlink>
      <a:folHlink>
        <a:srgbClr val="8E8E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4258</Words>
  <Application>Microsoft Office PowerPoint</Application>
  <PresentationFormat>全屏显示(16:9)</PresentationFormat>
  <Paragraphs>365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Impact MT Std</vt:lpstr>
      <vt:lpstr>方正兰亭黑_GBK</vt:lpstr>
      <vt:lpstr>方正兰亭黑简体</vt:lpstr>
      <vt:lpstr>方正兰亭细黑_GBK</vt:lpstr>
      <vt:lpstr>宋体</vt:lpstr>
      <vt:lpstr>微软雅黑</vt:lpstr>
      <vt:lpstr>Arial</vt:lpstr>
      <vt:lpstr>Calibri</vt:lpstr>
      <vt:lpstr>Times New Roman</vt:lpstr>
      <vt:lpstr>方正兰亭细黑_GBK_M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user</dc:creator>
  <cp:keywords>user</cp:keywords>
  <cp:lastModifiedBy>YANGS</cp:lastModifiedBy>
  <cp:revision>307</cp:revision>
  <dcterms:modified xsi:type="dcterms:W3CDTF">2017-09-04T12:49:56Z</dcterms:modified>
</cp:coreProperties>
</file>