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6" r:id="rId2"/>
    <p:sldId id="285" r:id="rId3"/>
    <p:sldId id="284" r:id="rId4"/>
    <p:sldId id="291" r:id="rId5"/>
    <p:sldId id="294" r:id="rId6"/>
    <p:sldId id="317" r:id="rId7"/>
    <p:sldId id="293" r:id="rId8"/>
    <p:sldId id="286" r:id="rId9"/>
    <p:sldId id="295" r:id="rId10"/>
    <p:sldId id="296" r:id="rId11"/>
    <p:sldId id="318" r:id="rId12"/>
    <p:sldId id="298" r:id="rId13"/>
    <p:sldId id="287" r:id="rId14"/>
    <p:sldId id="299" r:id="rId15"/>
    <p:sldId id="300" r:id="rId16"/>
    <p:sldId id="304" r:id="rId17"/>
    <p:sldId id="301" r:id="rId18"/>
    <p:sldId id="288" r:id="rId19"/>
    <p:sldId id="302" r:id="rId20"/>
    <p:sldId id="303" r:id="rId21"/>
    <p:sldId id="306" r:id="rId22"/>
    <p:sldId id="307" r:id="rId23"/>
    <p:sldId id="289" r:id="rId24"/>
    <p:sldId id="316" r:id="rId25"/>
    <p:sldId id="319" r:id="rId26"/>
    <p:sldId id="310" r:id="rId27"/>
    <p:sldId id="313" r:id="rId28"/>
    <p:sldId id="290" r:id="rId29"/>
    <p:sldId id="311" r:id="rId30"/>
    <p:sldId id="312" r:id="rId31"/>
    <p:sldId id="305" r:id="rId32"/>
    <p:sldId id="314" r:id="rId33"/>
    <p:sldId id="315" r:id="rId34"/>
    <p:sldId id="320" r:id="rId35"/>
    <p:sldId id="321" r:id="rId36"/>
  </p:sldIdLst>
  <p:sldSz cx="1221105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1416" y="918"/>
      </p:cViewPr>
      <p:guideLst>
        <p:guide orient="horz" pos="2221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EF6AF-47A4-49D2-9208-21DEFEC26844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3C713-59C6-4B02-A835-74D31EE50E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94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69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82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63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67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66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701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911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983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19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674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57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3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80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516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41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2099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2569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911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373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207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5244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71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619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135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767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501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536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变色龙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A97804-BEFF-40E7-88CE-804D282E99F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31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48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2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24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67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4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3C713-59C6-4B02-A835-74D31EE50E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88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068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814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5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Pr>
        <a:gradFill rotWithShape="0">
          <a:gsLst>
            <a:gs pos="0">
              <a:srgbClr val="BFC2C3"/>
            </a:gs>
            <a:gs pos="6000">
              <a:srgbClr val="BFC2C3"/>
            </a:gs>
            <a:gs pos="100000">
              <a:srgbClr val="F0F0F0"/>
            </a:gs>
          </a:gsLst>
          <a:lin ang="189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1"/>
            <a:ext cx="958787" cy="885651"/>
            <a:chOff x="0" y="532828"/>
            <a:chExt cx="759125" cy="568897"/>
          </a:xfrm>
        </p:grpSpPr>
        <p:sp>
          <p:nvSpPr>
            <p:cNvPr id="3" name="矩形 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矩形 3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矩形 5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" y="881542"/>
            <a:ext cx="12211050" cy="60959"/>
            <a:chOff x="0" y="532828"/>
            <a:chExt cx="759125" cy="568897"/>
          </a:xfrm>
        </p:grpSpPr>
        <p:sp>
          <p:nvSpPr>
            <p:cNvPr id="8" name="矩形 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矩形 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23101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49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042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736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772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938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9695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09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409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B625D4-68A9-4D53-8C62-709205CBD4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aifanjun.yanj.cn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aifanjun.yanj.cn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29934" y="4841183"/>
            <a:ext cx="70511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酷炫工作汇报年终总结通用商务</a:t>
            </a:r>
            <a:r>
              <a: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269409" y="1731404"/>
            <a:ext cx="1605238" cy="2308324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2 0</a:t>
            </a:r>
          </a:p>
          <a:p>
            <a:r>
              <a:rPr lang="en-US" altLang="zh-CN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1 7</a:t>
            </a:r>
            <a:endParaRPr lang="zh-CN" altLang="en-US" sz="7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29 Stormwat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55520" y="-48736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7" grpId="0"/>
      <p:bldP spid="307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3790950" y="3808413"/>
            <a:ext cx="1587500" cy="1587500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39775" y="929510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4"/>
            <a:srcRect/>
            <a:stretch>
              <a:fillRect r="-1299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8489950" y="40515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7693025" y="4778672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6394450" y="54231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 descr="1426020,106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4"/>
            <a:srcRect/>
            <a:stretch>
              <a:fillRect r="-15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3360738" y="2506663"/>
            <a:ext cx="866775" cy="116522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5635625" y="2506663"/>
            <a:ext cx="866775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6773863" y="2506663"/>
            <a:ext cx="865187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1000"/>
                    </a14:imgEffect>
                    <a14:imgEffect>
                      <a14:brightnessContrast bright="10000" contrast="20000"/>
                    </a14:imgEffect>
                  </a14:imgLayer>
                </a14:imgProps>
              </a:ext>
            </a:extLst>
          </a:blip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5871054" y="2282824"/>
            <a:ext cx="1766887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Rectangle 4" descr="1226127,105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4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5" name="Rectangle 5" descr="1226127,10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4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6" name="Rectangle 6" descr="1226127,105"/>
          <p:cNvSpPr>
            <a:spLocks noChangeArrowheads="1"/>
          </p:cNvSpPr>
          <p:nvPr/>
        </p:nvSpPr>
        <p:spPr bwMode="auto">
          <a:xfrm>
            <a:off x="4506913" y="3384550"/>
            <a:ext cx="1570037" cy="1570038"/>
          </a:xfrm>
          <a:prstGeom prst="rect">
            <a:avLst/>
          </a:prstGeom>
          <a:blipFill dpi="0" rotWithShape="0">
            <a:blip r:embed="rId4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" name="Rectangle 6" descr="1226127,105"/>
          <p:cNvSpPr>
            <a:spLocks noChangeArrowheads="1"/>
          </p:cNvSpPr>
          <p:nvPr/>
        </p:nvSpPr>
        <p:spPr bwMode="auto">
          <a:xfrm>
            <a:off x="2584450" y="3384550"/>
            <a:ext cx="1570037" cy="1570038"/>
          </a:xfrm>
          <a:prstGeom prst="rect">
            <a:avLst/>
          </a:prstGeom>
          <a:blipFill dpi="0" rotWithShape="0">
            <a:blip r:embed="rId4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4" grpId="0" animBg="1"/>
      <p:bldP spid="25605" grpId="0" animBg="1"/>
      <p:bldP spid="25606" grpId="0" animBg="1"/>
      <p:bldP spid="2560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3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4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5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6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/>
      <p:bldP spid="26633" grpId="0" animBg="1"/>
      <p:bldP spid="26634" grpId="0" animBg="1"/>
      <p:bldP spid="26635" grpId="0" animBg="1"/>
      <p:bldP spid="26636" grpId="0" animBg="1"/>
      <p:bldP spid="26637" grpId="0"/>
      <p:bldP spid="26638" grpId="0"/>
      <p:bldP spid="266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dirty="0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5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6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7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4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4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4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4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/>
      <p:bldP spid="35847" grpId="0"/>
      <p:bldP spid="35848" grpId="0"/>
      <p:bldP spid="358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10294938" y="2308225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6906" y="1565162"/>
            <a:ext cx="2464059" cy="246405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 flipH="1">
            <a:off x="3835235" y="5237570"/>
            <a:ext cx="4632490" cy="17994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 flipH="1">
            <a:off x="3835235" y="5777100"/>
            <a:ext cx="4632490" cy="4585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49457" y="4384718"/>
            <a:ext cx="3258955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133" b="1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爱饭君 </a:t>
            </a:r>
            <a:endParaRPr lang="en-US" altLang="zh-CN" sz="2133" b="1" dirty="0">
              <a:solidFill>
                <a:schemeClr val="tx2">
                  <a:lumMod val="90000"/>
                  <a:lumOff val="1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algn="ctr">
              <a:lnSpc>
                <a:spcPts val="3000"/>
              </a:lnSpc>
            </a:pPr>
            <a:r>
              <a:rPr lang="en-US" altLang="zh-CN" sz="2133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PPT</a:t>
            </a:r>
            <a:r>
              <a:rPr lang="zh-CN" altLang="en-US" sz="2133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设计定制</a:t>
            </a:r>
            <a:endParaRPr lang="en-US" altLang="zh-CN" sz="2133" dirty="0">
              <a:solidFill>
                <a:schemeClr val="tx2">
                  <a:lumMod val="90000"/>
                  <a:lumOff val="1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066663" y="89994"/>
            <a:ext cx="4694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rPr>
              <a:t>ABOUT US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4CCB0C-705A-4063-8D12-7656FAE37A34}"/>
              </a:ext>
            </a:extLst>
          </p:cNvPr>
          <p:cNvGrpSpPr/>
          <p:nvPr/>
        </p:nvGrpSpPr>
        <p:grpSpPr>
          <a:xfrm>
            <a:off x="4510088" y="5310427"/>
            <a:ext cx="3190875" cy="411811"/>
            <a:chOff x="4500562" y="5310426"/>
            <a:chExt cx="3190875" cy="41181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70EEC54-8A60-4685-8ACE-BCEF977332EF}"/>
                </a:ext>
              </a:extLst>
            </p:cNvPr>
            <p:cNvSpPr/>
            <p:nvPr/>
          </p:nvSpPr>
          <p:spPr>
            <a:xfrm>
              <a:off x="4500562" y="5310426"/>
              <a:ext cx="3190875" cy="411811"/>
            </a:xfrm>
            <a:prstGeom prst="roundRect">
              <a:avLst/>
            </a:prstGeom>
            <a:gradFill>
              <a:gsLst>
                <a:gs pos="0">
                  <a:srgbClr val="E8A0B9"/>
                </a:gs>
                <a:gs pos="50000">
                  <a:srgbClr val="E8A0B9"/>
                </a:gs>
                <a:gs pos="100000">
                  <a:srgbClr val="E8A0B9"/>
                </a:gs>
              </a:gsLst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240161-42A4-49D5-912D-EFC498F9226A}"/>
                </a:ext>
              </a:extLst>
            </p:cNvPr>
            <p:cNvSpPr txBox="1"/>
            <p:nvPr/>
          </p:nvSpPr>
          <p:spPr>
            <a:xfrm>
              <a:off x="4768990" y="5343380"/>
              <a:ext cx="26540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点击查看更多作品</a:t>
              </a:r>
            </a:p>
          </p:txBody>
        </p:sp>
      </p:grpSp>
      <p:sp>
        <p:nvSpPr>
          <p:cNvPr id="9" name="矩形 8">
            <a:hlinkClick r:id="rId4"/>
            <a:extLst>
              <a:ext uri="{FF2B5EF4-FFF2-40B4-BE49-F238E27FC236}">
                <a16:creationId xmlns:a16="http://schemas.microsoft.com/office/drawing/2014/main" id="{F158F874-30F6-4271-97AF-393CB52A2EEA}"/>
              </a:ext>
            </a:extLst>
          </p:cNvPr>
          <p:cNvSpPr/>
          <p:nvPr/>
        </p:nvSpPr>
        <p:spPr>
          <a:xfrm>
            <a:off x="3159533" y="5237571"/>
            <a:ext cx="5638800" cy="9429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0250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211000">
        <p15:prstTrans prst="airplane"/>
      </p:transition>
    </mc:Choice>
    <mc:Fallback xmlns="">
      <p:transition spd="slow" advTm="12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2763" y="3105835"/>
            <a:ext cx="61055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爱饭君 PPT演示设计 </a:t>
            </a:r>
          </a:p>
          <a:p>
            <a:r>
              <a:rPr lang="zh-CN" altLang="en-US" dirty="0">
                <a:hlinkClick r:id="rId2"/>
              </a:rPr>
              <a:t>http://aifanjun.yanj.cn/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18660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rIns="10800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 descr="1426020,106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4"/>
            <a:srcRect/>
            <a:stretch>
              <a:fillRect b="-30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/>
      <p:bldP spid="10244" grpId="0"/>
      <p:bldP spid="102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5002213" y="2949575"/>
            <a:ext cx="2309812" cy="20288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5349875" y="3271838"/>
            <a:ext cx="1557338" cy="13684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4749800" y="2686050"/>
            <a:ext cx="3017838" cy="264953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"/>
  <p:tag name="ISPRING_ULTRA_SCORM_COURSE_ID" val="B45EE735-B964-4E2D-B0EA-FA3D6DF8DA7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E:\陈乐的PPT存储\024"/>
  <p:tag name="ISPRING_PRESENTATION_TITLE" val="亮亮图文模板023"/>
  <p:tag name="ISPRING_FIRST_PUBLISH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Pages>0</Pages>
  <Words>2549</Words>
  <Characters>0</Characters>
  <Application>Microsoft Office PowerPoint</Application>
  <DocSecurity>0</DocSecurity>
  <PresentationFormat>自定义</PresentationFormat>
  <Lines>0</Lines>
  <Paragraphs>301</Paragraphs>
  <Slides>35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等线</vt:lpstr>
      <vt:lpstr>方正兰亭细黑_GBK</vt:lpstr>
      <vt:lpstr>方正正粗黑简体</vt:lpstr>
      <vt:lpstr>黑体</vt:lpstr>
      <vt:lpstr>微软雅黑</vt:lpstr>
      <vt:lpstr>微软雅黑 Light</vt:lpstr>
      <vt:lpstr>幼圆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低三角形背景亮蓝个人工作述职总结汇报ppt模板</dc:title>
  <dc:subject>述职报告</dc:subject>
  <dc:creator>爱饭君 PPT演示设计</dc:creator>
  <cp:keywords>www.51pptmoban.com</cp:keywords>
  <dc:description>www.51pptmoban.com</dc:description>
  <cp:lastModifiedBy>51pptmoban .com</cp:lastModifiedBy>
  <cp:revision>12</cp:revision>
  <dcterms:created xsi:type="dcterms:W3CDTF">2015-04-16T04:54:11Z</dcterms:created>
  <dcterms:modified xsi:type="dcterms:W3CDTF">2023-11-05T08:37:41Z</dcterms:modified>
  <cp:category>商务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