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8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4" r:id="rId2"/>
    <p:sldId id="289" r:id="rId3"/>
    <p:sldId id="290" r:id="rId4"/>
    <p:sldId id="263" r:id="rId5"/>
    <p:sldId id="266" r:id="rId6"/>
    <p:sldId id="269" r:id="rId7"/>
    <p:sldId id="273" r:id="rId8"/>
    <p:sldId id="291" r:id="rId9"/>
    <p:sldId id="279" r:id="rId10"/>
    <p:sldId id="283" r:id="rId11"/>
    <p:sldId id="264" r:id="rId12"/>
    <p:sldId id="270" r:id="rId13"/>
    <p:sldId id="292" r:id="rId14"/>
    <p:sldId id="271" r:id="rId15"/>
    <p:sldId id="275" r:id="rId16"/>
    <p:sldId id="287" r:id="rId17"/>
    <p:sldId id="267" r:id="rId18"/>
    <p:sldId id="268" r:id="rId19"/>
    <p:sldId id="293" r:id="rId20"/>
    <p:sldId id="274" r:id="rId21"/>
    <p:sldId id="281" r:id="rId22"/>
    <p:sldId id="278" r:id="rId23"/>
    <p:sldId id="280" r:id="rId24"/>
    <p:sldId id="295" r:id="rId25"/>
    <p:sldId id="296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EBD4"/>
    <a:srgbClr val="7FF1E3"/>
    <a:srgbClr val="00CC99"/>
    <a:srgbClr val="ACF6ED"/>
    <a:srgbClr val="95F9F7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29" autoAdjust="0"/>
    <p:restoredTop sz="94660"/>
  </p:normalViewPr>
  <p:slideViewPr>
    <p:cSldViewPr>
      <p:cViewPr varScale="1">
        <p:scale>
          <a:sx n="92" d="100"/>
          <a:sy n="92" d="100"/>
        </p:scale>
        <p:origin x="44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54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77385498833464"/>
          <c:y val="4.9867869778107615E-2"/>
          <c:w val="0.79584343059104534"/>
          <c:h val="0.7609666775302708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Communication</c:v>
                </c:pt>
              </c:strCache>
            </c:strRef>
          </c:tx>
          <c:spPr>
            <a:ln w="9525"/>
          </c:spPr>
          <c:marker>
            <c:spPr>
              <a:ln w="9525"/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90</c:v>
                </c:pt>
                <c:pt idx="1">
                  <c:v>120</c:v>
                </c:pt>
                <c:pt idx="2">
                  <c:v>150</c:v>
                </c:pt>
                <c:pt idx="3">
                  <c:v>230</c:v>
                </c:pt>
                <c:pt idx="4">
                  <c:v>450</c:v>
                </c:pt>
                <c:pt idx="5">
                  <c:v>300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Pictures</c:v>
                </c:pt>
              </c:strCache>
            </c:strRef>
          </c:tx>
          <c:spPr>
            <a:ln w="9525"/>
          </c:spPr>
          <c:marker>
            <c:spPr>
              <a:ln w="9525"/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600</c:v>
                </c:pt>
                <c:pt idx="1">
                  <c:v>560</c:v>
                </c:pt>
                <c:pt idx="2">
                  <c:v>400</c:v>
                </c:pt>
                <c:pt idx="3">
                  <c:v>400</c:v>
                </c:pt>
                <c:pt idx="4">
                  <c:v>200</c:v>
                </c:pt>
                <c:pt idx="5">
                  <c:v>580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Research</c:v>
                </c:pt>
              </c:strCache>
            </c:strRef>
          </c:tx>
          <c:spPr>
            <a:ln w="9525"/>
          </c:spPr>
          <c:marker>
            <c:spPr>
              <a:ln w="9525"/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230</c:v>
                </c:pt>
                <c:pt idx="1">
                  <c:v>150</c:v>
                </c:pt>
                <c:pt idx="2">
                  <c:v>400</c:v>
                </c:pt>
                <c:pt idx="3">
                  <c:v>600</c:v>
                </c:pt>
                <c:pt idx="4">
                  <c:v>700</c:v>
                </c:pt>
                <c:pt idx="5">
                  <c:v>400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Quality</c:v>
                </c:pt>
              </c:strCache>
            </c:strRef>
          </c:tx>
          <c:spPr>
            <a:ln w="9525"/>
          </c:spPr>
          <c:marker>
            <c:spPr>
              <a:ln w="9525"/>
            </c:spPr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April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50</c:v>
                </c:pt>
                <c:pt idx="4">
                  <c:v>200</c:v>
                </c:pt>
                <c:pt idx="5">
                  <c:v>400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2271712"/>
        <c:axId val="1233685376"/>
      </c:lineChart>
      <c:catAx>
        <c:axId val="82227171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Lato Regular"/>
                <a:cs typeface="Lato Regular"/>
              </a:defRPr>
            </a:pPr>
            <a:endParaRPr lang="zh-CN"/>
          </a:p>
        </c:txPr>
        <c:crossAx val="1233685376"/>
        <c:crosses val="autoZero"/>
        <c:auto val="1"/>
        <c:lblAlgn val="ctr"/>
        <c:lblOffset val="100"/>
        <c:noMultiLvlLbl val="0"/>
      </c:catAx>
      <c:valAx>
        <c:axId val="12336853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Lato Regular"/>
                <a:cs typeface="Lato Regular"/>
              </a:defRPr>
            </a:pPr>
            <a:endParaRPr lang="zh-CN"/>
          </a:p>
        </c:txPr>
        <c:crossAx val="822271712"/>
        <c:crosses val="autoZero"/>
        <c:crossBetween val="between"/>
      </c:valAx>
    </c:plotArea>
    <c:plotVisOnly val="1"/>
    <c:dispBlanksAs val="gap"/>
    <c:showDLblsOverMax val="0"/>
  </c:chart>
  <c:spPr>
    <a:ln w="9525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09158-F72F-4B5B-BFB7-8CB07ADAD262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9EE43-DC1A-4170-8A72-0F755D8E5D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059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60378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90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6585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883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25409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5626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443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206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577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57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62061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573171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5173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6195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655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2749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6257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08350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539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686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02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4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08040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421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18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6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3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80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84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78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5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2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58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2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574C2-0231-498C-86E3-B4ED627D1603}" type="datetimeFigureOut">
              <a:rPr lang="zh-CN" altLang="en-US" smtClean="0"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9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331640" y="1635646"/>
            <a:ext cx="6048672" cy="2160240"/>
          </a:xfrm>
          <a:prstGeom prst="roundRect">
            <a:avLst/>
          </a:prstGeom>
          <a:noFill/>
          <a:ln w="76200">
            <a:solidFill>
              <a:srgbClr val="5FEB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243081">
            <a:off x="5078838" y="1614844"/>
            <a:ext cx="3657001" cy="22018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808097" flipV="1">
            <a:off x="-77057" y="1706960"/>
            <a:ext cx="3657001" cy="2149822"/>
          </a:xfrm>
          <a:prstGeom prst="rect">
            <a:avLst/>
          </a:prstGeom>
        </p:spPr>
      </p:pic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1258711" y="2139702"/>
            <a:ext cx="62420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新年</a:t>
            </a:r>
            <a:r>
              <a:rPr lang="zh-CN" altLang="en-US" sz="28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</a:t>
            </a:r>
            <a:r>
              <a:rPr lang="zh-CN" altLang="en-US" sz="28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总结商业</a:t>
            </a:r>
            <a:r>
              <a:rPr lang="zh-CN" altLang="en-US" sz="28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</a:t>
            </a:r>
            <a:r>
              <a:rPr lang="zh-CN" altLang="en-US" sz="28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书</a:t>
            </a:r>
            <a:r>
              <a:rPr lang="en-US" altLang="zh-CN" sz="28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sz="2800" b="1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302255" y="2715064"/>
            <a:ext cx="615496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20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2017 New Year plan summary of a business plan </a:t>
            </a: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PPT</a:t>
            </a:r>
          </a:p>
          <a:p>
            <a:pPr algn="ctr">
              <a:buNone/>
            </a:pP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20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20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20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34519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3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669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9664" y="823094"/>
            <a:ext cx="3044825" cy="435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07853" y="1579133"/>
            <a:ext cx="232003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07155" y="1294357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2441" y="1124664"/>
            <a:ext cx="2625983" cy="123106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07329" y="1586059"/>
            <a:ext cx="232003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631" y="1301283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1917" y="1131590"/>
            <a:ext cx="2625983" cy="123106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3001144"/>
            <a:ext cx="9144000" cy="151482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0" y="3001144"/>
            <a:ext cx="9144000" cy="1765244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 animBg="1"/>
      <p:bldP spid="6" grpId="0"/>
      <p:bldP spid="7" grpId="0" build="p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644009" y="2648112"/>
            <a:ext cx="3304138" cy="126014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93144" y="956919"/>
            <a:ext cx="2347457" cy="126014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1600" y="2526012"/>
            <a:ext cx="2629903" cy="126014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5993" y="977840"/>
            <a:ext cx="2629903" cy="126014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64185" y="1493723"/>
            <a:ext cx="201692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3487" y="1208947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3074" name="Picture 2" descr="F:\Temp\400页超强PPT模板\花PNG\8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72646" y="2501835"/>
            <a:ext cx="3744416" cy="4634782"/>
          </a:xfrm>
          <a:prstGeom prst="rect">
            <a:avLst/>
          </a:prstGeom>
          <a:noFill/>
          <a:effectLst>
            <a:outerShdw blurRad="127000" dist="38100" dir="5400000" sx="105000" sy="105000" algn="t" rotWithShape="0">
              <a:prstClr val="black">
                <a:alpha val="1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4306" y="3041895"/>
            <a:ext cx="1961694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2757119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00689" y="3047350"/>
            <a:ext cx="216024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99991" y="2762574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1098" y="1418167"/>
            <a:ext cx="1619831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40401" y="1133392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878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6" grpId="0" animBg="1"/>
      <p:bldP spid="15" grpId="0" animBg="1"/>
      <p:bldP spid="9" grpId="0"/>
      <p:bldP spid="11" grpId="0" build="p"/>
      <p:bldP spid="7" grpId="0"/>
      <p:bldP spid="8" grpId="0" build="p"/>
      <p:bldP spid="10" grpId="0"/>
      <p:bldP spid="12" grpId="0" build="p"/>
      <p:bldP spid="13" grpId="0"/>
      <p:bldP spid="1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Temp\400页超强PPT模板\花PNG\6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3003798"/>
            <a:ext cx="3419797" cy="379723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Temp\400页超强PPT模板\花PNG\6.pn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11836" y="1718022"/>
            <a:ext cx="3448103" cy="305371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Temp\400页超强PPT模板\花PNG\6.pn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63888" y="2870150"/>
            <a:ext cx="3448103" cy="305371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1020673"/>
            <a:ext cx="694826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451" y="588625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67563">
            <a:off x="1582202" y="790301"/>
            <a:ext cx="4521645" cy="22018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699792" y="2157974"/>
            <a:ext cx="1319403" cy="1319403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8893" y="2979065"/>
            <a:ext cx="2021203" cy="8644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70795" y="2202853"/>
            <a:ext cx="652743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3600" b="1" dirty="0" smtClean="0">
                <a:solidFill>
                  <a:srgbClr val="39A097"/>
                </a:solidFill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rgbClr val="39A097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67213" y="2825792"/>
            <a:ext cx="1059906" cy="2674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138" dirty="0" smtClean="0">
                <a:solidFill>
                  <a:srgbClr val="39A0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输入您的标题</a:t>
            </a:r>
            <a:endParaRPr lang="zh-CN" altLang="en-US" sz="1138" dirty="0">
              <a:solidFill>
                <a:srgbClr val="39A09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09195" y="2669092"/>
            <a:ext cx="3730982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day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76492" y="2281910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029021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0"/>
          <p:cNvGraphicFramePr/>
          <p:nvPr>
            <p:extLst>
              <p:ext uri="{D42A27DB-BD31-4B8C-83A1-F6EECF244321}">
                <p14:modId xmlns:p14="http://schemas.microsoft.com/office/powerpoint/2010/main" val="2773786573"/>
              </p:ext>
            </p:extLst>
          </p:nvPr>
        </p:nvGraphicFramePr>
        <p:xfrm>
          <a:off x="899592" y="627534"/>
          <a:ext cx="4608512" cy="3056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2160" y="432210"/>
            <a:ext cx="2828926" cy="4803836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76256" y="2611805"/>
            <a:ext cx="1556785" cy="2643596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80120" y="3914843"/>
            <a:ext cx="4932040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120" y="3579862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  <p:bldP spid="5" grpId="0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9552" y="1525627"/>
            <a:ext cx="3168352" cy="1910219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F:\Temp\400页超强PPT模板\花PNG\5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80112" y="1621559"/>
            <a:ext cx="4412343" cy="538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051720" y="882639"/>
            <a:ext cx="1475724" cy="3141659"/>
            <a:chOff x="2051720" y="882639"/>
            <a:chExt cx="1475724" cy="3141659"/>
          </a:xfrm>
        </p:grpSpPr>
        <p:pic>
          <p:nvPicPr>
            <p:cNvPr id="2" name="Picture 108"/>
            <p:cNvPicPr>
              <a:picLocks noChangeAspect="1"/>
            </p:cNvPicPr>
            <p:nvPr/>
          </p:nvPicPr>
          <p:blipFill>
            <a:blip r:embed="rId4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882639"/>
              <a:ext cx="1475724" cy="3141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2195736" y="1275606"/>
              <a:ext cx="1224136" cy="2232248"/>
            </a:xfrm>
            <a:prstGeom prst="rect">
              <a:avLst/>
            </a:prstGeom>
            <a:blipFill dpi="0" rotWithShape="1">
              <a:blip r:embed="rId5" cstate="email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851919" y="1906570"/>
            <a:ext cx="2340609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525627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088597"/>
            <a:ext cx="117030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9" y="1707654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build="p"/>
      <p:bldP spid="10" grpId="0"/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5856" y="987574"/>
            <a:ext cx="5112568" cy="2119591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4237" y="2668060"/>
            <a:ext cx="1385140" cy="2352124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1356" y="432210"/>
            <a:ext cx="2828926" cy="4803836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2522390"/>
            <a:ext cx="1514380" cy="2571588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6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4052" y="1884278"/>
            <a:ext cx="2016224" cy="3423776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078268" y="1722170"/>
            <a:ext cx="2986469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day</a:t>
            </a:r>
          </a:p>
          <a:p>
            <a:pPr algn="r">
              <a:lnSpc>
                <a:spcPct val="150000"/>
              </a:lnSpc>
            </a:pP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out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of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update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day in and day out of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 algn="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47815" y="1266314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4128" y="3507854"/>
            <a:ext cx="2700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" dirty="0">
                <a:solidFill>
                  <a:schemeClr val="accent3">
                    <a:lumMod val="7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 life back to the story, then through these years of ladder to update a day in and day</a:t>
            </a:r>
          </a:p>
        </p:txBody>
      </p:sp>
    </p:spTree>
    <p:extLst>
      <p:ext uri="{BB962C8B-B14F-4D97-AF65-F5344CB8AC3E}">
        <p14:creationId xmlns:p14="http://schemas.microsoft.com/office/powerpoint/2010/main" val="21151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  <p:bldP spid="20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921638" y="685582"/>
            <a:ext cx="3622334" cy="3622334"/>
          </a:xfrm>
          <a:prstGeom prst="ellipse">
            <a:avLst/>
          </a:prstGeom>
          <a:solidFill>
            <a:schemeClr val="bg1">
              <a:alpha val="48000"/>
            </a:schemeClr>
          </a:solidFill>
          <a:ln w="317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F:\Temp\400页超强PPT模板\花PNG\1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24544" y="1786800"/>
            <a:ext cx="4572455" cy="324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217768" y="3653611"/>
            <a:ext cx="233991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17070" y="3368835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6544" y="2389071"/>
            <a:ext cx="235979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35846" y="2104295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35846" y="1140469"/>
            <a:ext cx="232003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35148" y="855693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519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/>
      <p:bldP spid="12" grpId="0" build="p"/>
      <p:bldP spid="13" grpId="0"/>
      <p:bldP spid="14" grpId="0" build="p"/>
      <p:bldP spid="21" grpId="0"/>
      <p:bldP spid="2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 noChangeAspect="1"/>
          </p:cNvGrpSpPr>
          <p:nvPr/>
        </p:nvGrpSpPr>
        <p:grpSpPr>
          <a:xfrm>
            <a:off x="2738478" y="403807"/>
            <a:ext cx="4540811" cy="3534012"/>
            <a:chOff x="2101597" y="594889"/>
            <a:chExt cx="4994398" cy="3886016"/>
          </a:xfrm>
        </p:grpSpPr>
        <p:pic>
          <p:nvPicPr>
            <p:cNvPr id="5" name="Picture 20"/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6" name="Rectangle 23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pic>
        <p:nvPicPr>
          <p:cNvPr id="1026" name="Picture 2" descr="F:\Temp\400页超强PPT模板\花PNG\7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-740618"/>
            <a:ext cx="6046836" cy="453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287042" y="2128327"/>
            <a:ext cx="114472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 smtClean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18951" y="2425651"/>
            <a:ext cx="2269273" cy="3231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" dirty="0"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</a:t>
            </a:r>
            <a:r>
              <a:rPr lang="en-US" altLang="zh-CN" sz="500" dirty="0" smtClean="0">
                <a:latin typeface="华文中宋" pitchFamily="2" charset="-122"/>
                <a:ea typeface="华文中宋" pitchFamily="2" charset="-122"/>
              </a:rPr>
              <a:t>life</a:t>
            </a:r>
            <a:endParaRPr lang="zh-CN" altLang="en-US" sz="5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2295" y="3922794"/>
            <a:ext cx="3730982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day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9592" y="3535612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67988" y="3905686"/>
            <a:ext cx="3730982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day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35285" y="3518504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657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/>
      <p:bldP spid="16" grpId="0"/>
      <p:bldP spid="17" grpId="0" build="p"/>
      <p:bldP spid="18" grpId="0"/>
      <p:bldP spid="1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67563">
            <a:off x="1582202" y="790301"/>
            <a:ext cx="4521645" cy="22018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699792" y="2157974"/>
            <a:ext cx="1319403" cy="1319403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8893" y="2979065"/>
            <a:ext cx="2021203" cy="8644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70795" y="2202853"/>
            <a:ext cx="652743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3600" b="1" dirty="0" smtClean="0">
                <a:solidFill>
                  <a:srgbClr val="39A097"/>
                </a:solidFill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rgbClr val="39A097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67213" y="2825792"/>
            <a:ext cx="1059906" cy="2674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138" dirty="0" smtClean="0">
                <a:solidFill>
                  <a:srgbClr val="39A0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输入您的标题</a:t>
            </a:r>
            <a:endParaRPr lang="zh-CN" altLang="en-US" sz="1138" dirty="0">
              <a:solidFill>
                <a:srgbClr val="39A09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09195" y="2669092"/>
            <a:ext cx="3730982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day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76492" y="2281910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369619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827749" y="1463929"/>
            <a:ext cx="4521645" cy="22018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031244" y="483518"/>
            <a:ext cx="1319403" cy="1319403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0345" y="1304609"/>
            <a:ext cx="2021203" cy="8644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289564" y="757171"/>
            <a:ext cx="841897" cy="486287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560" dirty="0">
                <a:solidFill>
                  <a:srgbClr val="39A097"/>
                </a:solidFill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2" name="矩形 11"/>
          <p:cNvSpPr/>
          <p:nvPr/>
        </p:nvSpPr>
        <p:spPr>
          <a:xfrm>
            <a:off x="7191896" y="1218022"/>
            <a:ext cx="1047082" cy="2674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138" dirty="0">
                <a:solidFill>
                  <a:srgbClr val="39A0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1138" dirty="0">
              <a:solidFill>
                <a:srgbClr val="39A09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11438" y="2869215"/>
            <a:ext cx="1059907" cy="2674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138" dirty="0">
                <a:solidFill>
                  <a:srgbClr val="39A097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17" name="矩形 16"/>
          <p:cNvSpPr/>
          <p:nvPr/>
        </p:nvSpPr>
        <p:spPr>
          <a:xfrm>
            <a:off x="2256085" y="2486205"/>
            <a:ext cx="370615" cy="44255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2276" dirty="0">
                <a:solidFill>
                  <a:srgbClr val="39A097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276" dirty="0">
              <a:solidFill>
                <a:srgbClr val="39A097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33838" y="2869215"/>
            <a:ext cx="1059907" cy="2674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138" dirty="0">
                <a:solidFill>
                  <a:srgbClr val="39A097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24" name="矩形 23"/>
          <p:cNvSpPr/>
          <p:nvPr/>
        </p:nvSpPr>
        <p:spPr>
          <a:xfrm>
            <a:off x="3651234" y="2486205"/>
            <a:ext cx="425117" cy="44255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2276" dirty="0">
                <a:solidFill>
                  <a:srgbClr val="39A097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276" dirty="0">
              <a:solidFill>
                <a:srgbClr val="39A097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63011" y="2869215"/>
            <a:ext cx="1059907" cy="2674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138" dirty="0">
                <a:solidFill>
                  <a:srgbClr val="39A097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29" name="矩形 28"/>
          <p:cNvSpPr/>
          <p:nvPr/>
        </p:nvSpPr>
        <p:spPr>
          <a:xfrm>
            <a:off x="5075599" y="2486205"/>
            <a:ext cx="434734" cy="44255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2276" dirty="0">
                <a:solidFill>
                  <a:srgbClr val="39A097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276" dirty="0">
              <a:solidFill>
                <a:srgbClr val="39A097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12505" y="2869215"/>
            <a:ext cx="1059907" cy="2674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138" dirty="0">
                <a:solidFill>
                  <a:srgbClr val="39A097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34" name="矩形 33"/>
          <p:cNvSpPr/>
          <p:nvPr/>
        </p:nvSpPr>
        <p:spPr>
          <a:xfrm>
            <a:off x="6530702" y="2486205"/>
            <a:ext cx="423514" cy="44255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2276" dirty="0">
                <a:solidFill>
                  <a:srgbClr val="39A097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276" dirty="0">
              <a:solidFill>
                <a:srgbClr val="39A097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855014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23" grpId="0"/>
      <p:bldP spid="24" grpId="0"/>
      <p:bldP spid="28" grpId="0"/>
      <p:bldP spid="29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5576" y="303500"/>
            <a:ext cx="1869383" cy="248427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F:\Temp\400页超强PPT模板\花PNG\3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942"/>
          <a:stretch/>
        </p:blipFill>
        <p:spPr bwMode="auto">
          <a:xfrm rot="5400000">
            <a:off x="358373" y="-54874"/>
            <a:ext cx="1908212" cy="262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004048" y="771550"/>
            <a:ext cx="2160240" cy="381642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 descr="F:\Temp\400页超强PPT模板\花PNG\3.pn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4169" y="0"/>
            <a:ext cx="3059832" cy="477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8064" y="1618803"/>
            <a:ext cx="1295446" cy="17786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1237860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1244" y="888274"/>
            <a:ext cx="114472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 smtClean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501" y="1879818"/>
            <a:ext cx="1192227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" dirty="0"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</a:t>
            </a:r>
            <a:r>
              <a:rPr lang="en-US" altLang="zh-CN" sz="500" dirty="0" smtClean="0">
                <a:latin typeface="华文中宋" pitchFamily="2" charset="-122"/>
                <a:ea typeface="华文中宋" pitchFamily="2" charset="-122"/>
              </a:rPr>
              <a:t>life</a:t>
            </a:r>
            <a:endParaRPr lang="zh-CN" altLang="en-US" sz="5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59855" y="1330772"/>
            <a:ext cx="1295446" cy="17786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59855" y="949829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3744781"/>
            <a:ext cx="374441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576" y="3363838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7" grpId="0"/>
      <p:bldP spid="8" grpId="0" build="p"/>
      <p:bldP spid="9" grpId="0" build="p"/>
      <p:bldP spid="10" grpId="0"/>
      <p:bldP spid="11" grpId="0"/>
      <p:bldP spid="12" grpId="0" build="p"/>
      <p:bldP spid="13" grpId="0"/>
      <p:bldP spid="1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56fa2f86128ac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2759" y="-600023"/>
            <a:ext cx="3404014" cy="630140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27584" y="1131590"/>
            <a:ext cx="4752528" cy="1579397"/>
            <a:chOff x="13459526" y="4106840"/>
            <a:chExt cx="9165978" cy="4796835"/>
          </a:xfrm>
        </p:grpSpPr>
        <p:grpSp>
          <p:nvGrpSpPr>
            <p:cNvPr id="4" name="Group 1"/>
            <p:cNvGrpSpPr/>
            <p:nvPr/>
          </p:nvGrpSpPr>
          <p:grpSpPr>
            <a:xfrm>
              <a:off x="13459526" y="4106840"/>
              <a:ext cx="9115751" cy="804715"/>
              <a:chOff x="13459526" y="4106840"/>
              <a:chExt cx="9115751" cy="804715"/>
            </a:xfrm>
          </p:grpSpPr>
          <p:grpSp>
            <p:nvGrpSpPr>
              <p:cNvPr id="65" name="Group 8"/>
              <p:cNvGrpSpPr/>
              <p:nvPr/>
            </p:nvGrpSpPr>
            <p:grpSpPr>
              <a:xfrm>
                <a:off x="15261981" y="4403120"/>
                <a:ext cx="7313296" cy="195072"/>
                <a:chOff x="15585341" y="4081600"/>
                <a:chExt cx="7313296" cy="195072"/>
              </a:xfrm>
            </p:grpSpPr>
            <p:sp>
              <p:nvSpPr>
                <p:cNvPr id="67" name="Rectangle 456"/>
                <p:cNvSpPr/>
                <p:nvPr/>
              </p:nvSpPr>
              <p:spPr>
                <a:xfrm>
                  <a:off x="15585341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8" name="Rectangle 457"/>
                <p:cNvSpPr/>
                <p:nvPr/>
              </p:nvSpPr>
              <p:spPr>
                <a:xfrm>
                  <a:off x="16200904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458"/>
                <p:cNvSpPr/>
                <p:nvPr/>
              </p:nvSpPr>
              <p:spPr>
                <a:xfrm>
                  <a:off x="16835642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0" name="Rectangle 459"/>
                <p:cNvSpPr/>
                <p:nvPr/>
              </p:nvSpPr>
              <p:spPr>
                <a:xfrm>
                  <a:off x="17451335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1" name="Rectangle 460"/>
                <p:cNvSpPr/>
                <p:nvPr/>
              </p:nvSpPr>
              <p:spPr>
                <a:xfrm>
                  <a:off x="18066898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2" name="Rectangle 461"/>
                <p:cNvSpPr/>
                <p:nvPr/>
              </p:nvSpPr>
              <p:spPr>
                <a:xfrm>
                  <a:off x="18676523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3" name="Rectangle 462"/>
                <p:cNvSpPr/>
                <p:nvPr/>
              </p:nvSpPr>
              <p:spPr>
                <a:xfrm>
                  <a:off x="19292216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4" name="Rectangle 463"/>
                <p:cNvSpPr/>
                <p:nvPr/>
              </p:nvSpPr>
              <p:spPr>
                <a:xfrm>
                  <a:off x="19907778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5" name="Rectangle 464"/>
                <p:cNvSpPr/>
                <p:nvPr/>
              </p:nvSpPr>
              <p:spPr>
                <a:xfrm>
                  <a:off x="20517403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6" name="Rectangle 465"/>
                <p:cNvSpPr/>
                <p:nvPr/>
              </p:nvSpPr>
              <p:spPr>
                <a:xfrm>
                  <a:off x="21133096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7" name="Rectangle 466"/>
                <p:cNvSpPr/>
                <p:nvPr/>
              </p:nvSpPr>
              <p:spPr>
                <a:xfrm>
                  <a:off x="21748659" y="4081600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8" name="Rectangle 467"/>
                <p:cNvSpPr/>
                <p:nvPr/>
              </p:nvSpPr>
              <p:spPr>
                <a:xfrm>
                  <a:off x="22358284" y="4081600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6" name="Subtitle 2"/>
              <p:cNvSpPr txBox="1">
                <a:spLocks/>
              </p:cNvSpPr>
              <p:nvPr/>
            </p:nvSpPr>
            <p:spPr>
              <a:xfrm>
                <a:off x="13459526" y="4106840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95%</a:t>
                </a:r>
              </a:p>
            </p:txBody>
          </p:sp>
        </p:grpSp>
        <p:grpSp>
          <p:nvGrpSpPr>
            <p:cNvPr id="5" name="Group 2"/>
            <p:cNvGrpSpPr/>
            <p:nvPr/>
          </p:nvGrpSpPr>
          <p:grpSpPr>
            <a:xfrm>
              <a:off x="13509753" y="5149856"/>
              <a:ext cx="9115751" cy="804715"/>
              <a:chOff x="13509753" y="5149856"/>
              <a:chExt cx="9115751" cy="804715"/>
            </a:xfrm>
          </p:grpSpPr>
          <p:grpSp>
            <p:nvGrpSpPr>
              <p:cNvPr id="51" name="Group 7"/>
              <p:cNvGrpSpPr/>
              <p:nvPr/>
            </p:nvGrpSpPr>
            <p:grpSpPr>
              <a:xfrm>
                <a:off x="15312208" y="5467987"/>
                <a:ext cx="7313296" cy="195072"/>
                <a:chOff x="15635568" y="5146467"/>
                <a:chExt cx="7313296" cy="195072"/>
              </a:xfrm>
              <a:solidFill>
                <a:schemeClr val="accent2"/>
              </a:solidFill>
            </p:grpSpPr>
            <p:sp>
              <p:nvSpPr>
                <p:cNvPr id="53" name="Rectangle 470"/>
                <p:cNvSpPr/>
                <p:nvPr/>
              </p:nvSpPr>
              <p:spPr>
                <a:xfrm>
                  <a:off x="15635568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4" name="Rectangle 471"/>
                <p:cNvSpPr/>
                <p:nvPr/>
              </p:nvSpPr>
              <p:spPr>
                <a:xfrm>
                  <a:off x="16251131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5" name="Rectangle 472"/>
                <p:cNvSpPr/>
                <p:nvPr/>
              </p:nvSpPr>
              <p:spPr>
                <a:xfrm>
                  <a:off x="16885869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6" name="Rectangle 473"/>
                <p:cNvSpPr/>
                <p:nvPr/>
              </p:nvSpPr>
              <p:spPr>
                <a:xfrm>
                  <a:off x="17501562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7" name="Rectangle 474"/>
                <p:cNvSpPr/>
                <p:nvPr/>
              </p:nvSpPr>
              <p:spPr>
                <a:xfrm>
                  <a:off x="18117125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8" name="Rectangle 475"/>
                <p:cNvSpPr/>
                <p:nvPr/>
              </p:nvSpPr>
              <p:spPr>
                <a:xfrm>
                  <a:off x="18726750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9" name="Rectangle 476"/>
                <p:cNvSpPr/>
                <p:nvPr/>
              </p:nvSpPr>
              <p:spPr>
                <a:xfrm>
                  <a:off x="19342443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0" name="Rectangle 477"/>
                <p:cNvSpPr/>
                <p:nvPr/>
              </p:nvSpPr>
              <p:spPr>
                <a:xfrm>
                  <a:off x="19958005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1" name="Rectangle 478"/>
                <p:cNvSpPr/>
                <p:nvPr/>
              </p:nvSpPr>
              <p:spPr>
                <a:xfrm>
                  <a:off x="20567630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2" name="Rectangle 479"/>
                <p:cNvSpPr/>
                <p:nvPr/>
              </p:nvSpPr>
              <p:spPr>
                <a:xfrm>
                  <a:off x="21183323" y="5146467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3" name="Rectangle 480"/>
                <p:cNvSpPr/>
                <p:nvPr/>
              </p:nvSpPr>
              <p:spPr>
                <a:xfrm>
                  <a:off x="21798886" y="5146467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4" name="Rectangle 481"/>
                <p:cNvSpPr/>
                <p:nvPr/>
              </p:nvSpPr>
              <p:spPr>
                <a:xfrm>
                  <a:off x="22408511" y="5146467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Subtitle 2"/>
              <p:cNvSpPr txBox="1">
                <a:spLocks/>
              </p:cNvSpPr>
              <p:nvPr/>
            </p:nvSpPr>
            <p:spPr>
              <a:xfrm>
                <a:off x="13509753" y="5149856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70%</a:t>
                </a: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13509753" y="6209792"/>
              <a:ext cx="9115751" cy="804715"/>
              <a:chOff x="13509753" y="6209792"/>
              <a:chExt cx="9115751" cy="804715"/>
            </a:xfrm>
          </p:grpSpPr>
          <p:grpSp>
            <p:nvGrpSpPr>
              <p:cNvPr id="37" name="Group 3"/>
              <p:cNvGrpSpPr/>
              <p:nvPr/>
            </p:nvGrpSpPr>
            <p:grpSpPr>
              <a:xfrm>
                <a:off x="15312208" y="6506072"/>
                <a:ext cx="7313296" cy="195072"/>
                <a:chOff x="15635568" y="6184552"/>
                <a:chExt cx="7313296" cy="195072"/>
              </a:xfrm>
              <a:solidFill>
                <a:schemeClr val="accent3"/>
              </a:solidFill>
            </p:grpSpPr>
            <p:sp>
              <p:nvSpPr>
                <p:cNvPr id="39" name="Rectangle 484"/>
                <p:cNvSpPr/>
                <p:nvPr/>
              </p:nvSpPr>
              <p:spPr>
                <a:xfrm>
                  <a:off x="15635568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0" name="Rectangle 485"/>
                <p:cNvSpPr/>
                <p:nvPr/>
              </p:nvSpPr>
              <p:spPr>
                <a:xfrm>
                  <a:off x="16251131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1" name="Rectangle 486"/>
                <p:cNvSpPr/>
                <p:nvPr/>
              </p:nvSpPr>
              <p:spPr>
                <a:xfrm>
                  <a:off x="16885869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2" name="Rectangle 487"/>
                <p:cNvSpPr/>
                <p:nvPr/>
              </p:nvSpPr>
              <p:spPr>
                <a:xfrm>
                  <a:off x="17501562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3" name="Rectangle 488"/>
                <p:cNvSpPr/>
                <p:nvPr/>
              </p:nvSpPr>
              <p:spPr>
                <a:xfrm>
                  <a:off x="18117125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4" name="Rectangle 489"/>
                <p:cNvSpPr/>
                <p:nvPr/>
              </p:nvSpPr>
              <p:spPr>
                <a:xfrm>
                  <a:off x="18726750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5" name="Rectangle 490"/>
                <p:cNvSpPr/>
                <p:nvPr/>
              </p:nvSpPr>
              <p:spPr>
                <a:xfrm>
                  <a:off x="19342443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6" name="Rectangle 491"/>
                <p:cNvSpPr/>
                <p:nvPr/>
              </p:nvSpPr>
              <p:spPr>
                <a:xfrm>
                  <a:off x="19958005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7" name="Rectangle 492"/>
                <p:cNvSpPr/>
                <p:nvPr/>
              </p:nvSpPr>
              <p:spPr>
                <a:xfrm>
                  <a:off x="20567630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8" name="Rectangle 493"/>
                <p:cNvSpPr/>
                <p:nvPr/>
              </p:nvSpPr>
              <p:spPr>
                <a:xfrm>
                  <a:off x="21183323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9" name="Rectangle 494"/>
                <p:cNvSpPr/>
                <p:nvPr/>
              </p:nvSpPr>
              <p:spPr>
                <a:xfrm>
                  <a:off x="21798886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0" name="Rectangle 495"/>
                <p:cNvSpPr/>
                <p:nvPr/>
              </p:nvSpPr>
              <p:spPr>
                <a:xfrm>
                  <a:off x="22408511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8" name="Subtitle 2"/>
              <p:cNvSpPr txBox="1">
                <a:spLocks/>
              </p:cNvSpPr>
              <p:nvPr/>
            </p:nvSpPr>
            <p:spPr>
              <a:xfrm>
                <a:off x="13509753" y="6209792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50%</a:t>
                </a:r>
              </a:p>
            </p:txBody>
          </p:sp>
        </p:grpSp>
        <p:grpSp>
          <p:nvGrpSpPr>
            <p:cNvPr id="7" name="Group 9"/>
            <p:cNvGrpSpPr/>
            <p:nvPr/>
          </p:nvGrpSpPr>
          <p:grpSpPr>
            <a:xfrm>
              <a:off x="13509753" y="7133608"/>
              <a:ext cx="9115751" cy="804715"/>
              <a:chOff x="13509753" y="7133608"/>
              <a:chExt cx="9115751" cy="804715"/>
            </a:xfrm>
          </p:grpSpPr>
          <p:grpSp>
            <p:nvGrpSpPr>
              <p:cNvPr id="23" name="Group 4"/>
              <p:cNvGrpSpPr/>
              <p:nvPr/>
            </p:nvGrpSpPr>
            <p:grpSpPr>
              <a:xfrm>
                <a:off x="15312208" y="7493603"/>
                <a:ext cx="7313296" cy="195072"/>
                <a:chOff x="15635568" y="7172083"/>
                <a:chExt cx="7313296" cy="195072"/>
              </a:xfrm>
              <a:solidFill>
                <a:schemeClr val="accent4"/>
              </a:solidFill>
            </p:grpSpPr>
            <p:sp>
              <p:nvSpPr>
                <p:cNvPr id="25" name="Rectangle 498"/>
                <p:cNvSpPr/>
                <p:nvPr/>
              </p:nvSpPr>
              <p:spPr>
                <a:xfrm>
                  <a:off x="15635568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6" name="Rectangle 499"/>
                <p:cNvSpPr/>
                <p:nvPr/>
              </p:nvSpPr>
              <p:spPr>
                <a:xfrm>
                  <a:off x="16251131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7" name="Rectangle 500"/>
                <p:cNvSpPr/>
                <p:nvPr/>
              </p:nvSpPr>
              <p:spPr>
                <a:xfrm>
                  <a:off x="16885869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8" name="Rectangle 501"/>
                <p:cNvSpPr/>
                <p:nvPr/>
              </p:nvSpPr>
              <p:spPr>
                <a:xfrm>
                  <a:off x="17501562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9" name="Rectangle 502"/>
                <p:cNvSpPr/>
                <p:nvPr/>
              </p:nvSpPr>
              <p:spPr>
                <a:xfrm>
                  <a:off x="18117125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0" name="Rectangle 503"/>
                <p:cNvSpPr/>
                <p:nvPr/>
              </p:nvSpPr>
              <p:spPr>
                <a:xfrm>
                  <a:off x="18726750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1" name="Rectangle 504"/>
                <p:cNvSpPr/>
                <p:nvPr/>
              </p:nvSpPr>
              <p:spPr>
                <a:xfrm>
                  <a:off x="19342443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2" name="Rectangle 505"/>
                <p:cNvSpPr/>
                <p:nvPr/>
              </p:nvSpPr>
              <p:spPr>
                <a:xfrm>
                  <a:off x="19958005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3" name="Rectangle 506"/>
                <p:cNvSpPr/>
                <p:nvPr/>
              </p:nvSpPr>
              <p:spPr>
                <a:xfrm>
                  <a:off x="20567630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4" name="Rectangle 507"/>
                <p:cNvSpPr/>
                <p:nvPr/>
              </p:nvSpPr>
              <p:spPr>
                <a:xfrm>
                  <a:off x="21183323" y="7172083"/>
                  <a:ext cx="540353" cy="19507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5" name="Rectangle 508"/>
                <p:cNvSpPr/>
                <p:nvPr/>
              </p:nvSpPr>
              <p:spPr>
                <a:xfrm>
                  <a:off x="21798886" y="7172083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6" name="Rectangle 509"/>
                <p:cNvSpPr/>
                <p:nvPr/>
              </p:nvSpPr>
              <p:spPr>
                <a:xfrm>
                  <a:off x="22408511" y="7172083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4" name="Subtitle 2"/>
              <p:cNvSpPr txBox="1">
                <a:spLocks/>
              </p:cNvSpPr>
              <p:nvPr/>
            </p:nvSpPr>
            <p:spPr>
              <a:xfrm>
                <a:off x="13509753" y="7133608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 smtClean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80</a:t>
                </a: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%</a:t>
                </a:r>
              </a:p>
            </p:txBody>
          </p:sp>
        </p:grpSp>
        <p:grpSp>
          <p:nvGrpSpPr>
            <p:cNvPr id="8" name="Group 10"/>
            <p:cNvGrpSpPr/>
            <p:nvPr/>
          </p:nvGrpSpPr>
          <p:grpSpPr>
            <a:xfrm>
              <a:off x="13509753" y="8098960"/>
              <a:ext cx="9115751" cy="804715"/>
              <a:chOff x="13509753" y="8098960"/>
              <a:chExt cx="9115751" cy="804715"/>
            </a:xfrm>
          </p:grpSpPr>
          <p:grpSp>
            <p:nvGrpSpPr>
              <p:cNvPr id="9" name="Group 5"/>
              <p:cNvGrpSpPr/>
              <p:nvPr/>
            </p:nvGrpSpPr>
            <p:grpSpPr>
              <a:xfrm>
                <a:off x="15312208" y="8458955"/>
                <a:ext cx="7313296" cy="195072"/>
                <a:chOff x="15635568" y="8137435"/>
                <a:chExt cx="7313296" cy="195072"/>
              </a:xfrm>
              <a:solidFill>
                <a:schemeClr val="accent5"/>
              </a:solidFill>
            </p:grpSpPr>
            <p:sp>
              <p:nvSpPr>
                <p:cNvPr id="11" name="Rectangle 512"/>
                <p:cNvSpPr/>
                <p:nvPr/>
              </p:nvSpPr>
              <p:spPr>
                <a:xfrm>
                  <a:off x="15635568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2" name="Rectangle 513"/>
                <p:cNvSpPr/>
                <p:nvPr/>
              </p:nvSpPr>
              <p:spPr>
                <a:xfrm>
                  <a:off x="16251131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3" name="Rectangle 514"/>
                <p:cNvSpPr/>
                <p:nvPr/>
              </p:nvSpPr>
              <p:spPr>
                <a:xfrm>
                  <a:off x="16885869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4" name="Rectangle 515"/>
                <p:cNvSpPr/>
                <p:nvPr/>
              </p:nvSpPr>
              <p:spPr>
                <a:xfrm>
                  <a:off x="17501562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5" name="Rectangle 516"/>
                <p:cNvSpPr/>
                <p:nvPr/>
              </p:nvSpPr>
              <p:spPr>
                <a:xfrm>
                  <a:off x="18117125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6" name="Rectangle 517"/>
                <p:cNvSpPr/>
                <p:nvPr/>
              </p:nvSpPr>
              <p:spPr>
                <a:xfrm>
                  <a:off x="18726750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7" name="Rectangle 518"/>
                <p:cNvSpPr/>
                <p:nvPr/>
              </p:nvSpPr>
              <p:spPr>
                <a:xfrm>
                  <a:off x="19342443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8" name="Rectangle 519"/>
                <p:cNvSpPr/>
                <p:nvPr/>
              </p:nvSpPr>
              <p:spPr>
                <a:xfrm>
                  <a:off x="19958005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9" name="Rectangle 520"/>
                <p:cNvSpPr/>
                <p:nvPr/>
              </p:nvSpPr>
              <p:spPr>
                <a:xfrm>
                  <a:off x="20567630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0" name="Rectangle 521"/>
                <p:cNvSpPr/>
                <p:nvPr/>
              </p:nvSpPr>
              <p:spPr>
                <a:xfrm>
                  <a:off x="21183323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1" name="Rectangle 522"/>
                <p:cNvSpPr/>
                <p:nvPr/>
              </p:nvSpPr>
              <p:spPr>
                <a:xfrm>
                  <a:off x="21798886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2" name="Rectangle 523"/>
                <p:cNvSpPr/>
                <p:nvPr/>
              </p:nvSpPr>
              <p:spPr>
                <a:xfrm>
                  <a:off x="22408511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Subtitle 2"/>
              <p:cNvSpPr txBox="1">
                <a:spLocks/>
              </p:cNvSpPr>
              <p:nvPr/>
            </p:nvSpPr>
            <p:spPr>
              <a:xfrm>
                <a:off x="13509753" y="8098960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70%</a:t>
                </a:r>
              </a:p>
            </p:txBody>
          </p:sp>
        </p:grpSp>
      </p:grpSp>
      <p:sp>
        <p:nvSpPr>
          <p:cNvPr id="79" name="椭圆 78"/>
          <p:cNvSpPr/>
          <p:nvPr/>
        </p:nvSpPr>
        <p:spPr>
          <a:xfrm>
            <a:off x="6084168" y="-1462772"/>
            <a:ext cx="6768752" cy="6696744"/>
          </a:xfrm>
          <a:prstGeom prst="ellipse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-399683" y="3795886"/>
            <a:ext cx="4504027" cy="4456112"/>
          </a:xfrm>
          <a:prstGeom prst="ellipse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1105455" y="771550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779912" y="3556144"/>
            <a:ext cx="2593927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beganSum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781551" y="3147814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4099" name="Picture 3" descr="F:\Temp\400页超强PPT模板\初夏\花PNG\78963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409" y="2550680"/>
            <a:ext cx="3346450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build="p"/>
      <p:bldP spid="82" grpId="0"/>
      <p:bldP spid="8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Temp\400页超强PPT模板\花PNG\8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1724" y="117849"/>
            <a:ext cx="3960440" cy="4902173"/>
          </a:xfrm>
          <a:prstGeom prst="rect">
            <a:avLst/>
          </a:prstGeom>
          <a:noFill/>
          <a:effectLst>
            <a:outerShdw blurRad="127000" dist="38100" dir="5400000" sx="105000" sy="105000" algn="t" rotWithShape="0">
              <a:prstClr val="black">
                <a:alpha val="1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Temp\400页超强PPT模板\花PNG\8.pn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21984" y="1512309"/>
            <a:ext cx="2808312" cy="3476087"/>
          </a:xfrm>
          <a:prstGeom prst="rect">
            <a:avLst/>
          </a:prstGeom>
          <a:noFill/>
          <a:effectLst>
            <a:outerShdw blurRad="127000" dist="38100" dir="5400000" sx="105000" sy="105000" algn="t" rotWithShape="0">
              <a:prstClr val="black">
                <a:alpha val="1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142164" y="1010070"/>
            <a:ext cx="1944216" cy="1224136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86380" y="1010070"/>
            <a:ext cx="1944216" cy="1224136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150276" y="2978094"/>
            <a:ext cx="2986469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day</a:t>
            </a:r>
          </a:p>
          <a:p>
            <a:pPr algn="r">
              <a:lnSpc>
                <a:spcPct val="150000"/>
              </a:lnSpc>
            </a:pP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out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of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update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day in and day out of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 algn="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9823" y="2522238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/>
      <p:bldP spid="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987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11769">
            <a:off x="-101680" y="962967"/>
            <a:ext cx="2386013" cy="445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512356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806890">
            <a:off x="6818778" y="1043338"/>
            <a:ext cx="2727325" cy="396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75123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1672" y="1923678"/>
            <a:ext cx="2630487" cy="440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899592" y="624193"/>
            <a:ext cx="2160240" cy="381642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1880" y="627534"/>
            <a:ext cx="2160240" cy="381642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1373" y="623105"/>
            <a:ext cx="2160240" cy="381642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950989" y="2715765"/>
            <a:ext cx="1015663" cy="15121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</a:t>
            </a:r>
            <a:r>
              <a:rPr lang="en-US" altLang="zh-CN" sz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of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9" y="787747"/>
            <a:ext cx="1170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输入文字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48" y="843558"/>
            <a:ext cx="1170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输入文字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2358" y="859802"/>
            <a:ext cx="461665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输入文字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2067694"/>
            <a:ext cx="877163" cy="21602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</a:t>
            </a:r>
            <a:r>
              <a:rPr lang="en-US" altLang="zh-CN" sz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of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5896" y="1203598"/>
            <a:ext cx="1840791" cy="4914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 build="p"/>
      <p:bldP spid="10" grpId="0" build="p"/>
      <p:bldP spid="11" grpId="0" build="p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331640" y="1635646"/>
            <a:ext cx="6048672" cy="2160240"/>
          </a:xfrm>
          <a:prstGeom prst="roundRect">
            <a:avLst/>
          </a:prstGeom>
          <a:noFill/>
          <a:ln w="76200">
            <a:solidFill>
              <a:srgbClr val="5FEB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243081">
            <a:off x="5078838" y="1614844"/>
            <a:ext cx="3657001" cy="22018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808097" flipV="1">
            <a:off x="-77057" y="1706960"/>
            <a:ext cx="3657001" cy="2149822"/>
          </a:xfrm>
          <a:prstGeom prst="rect">
            <a:avLst/>
          </a:prstGeom>
        </p:spPr>
      </p:pic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1203332" y="1969461"/>
            <a:ext cx="624205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谢谢收看</a:t>
            </a:r>
            <a:endParaRPr lang="zh-CN" altLang="en-US" sz="4400" b="1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302255" y="2715064"/>
            <a:ext cx="615496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20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2017 New Year plan summary of a business plan </a:t>
            </a: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PPT</a:t>
            </a:r>
          </a:p>
          <a:p>
            <a:pPr algn="ctr">
              <a:buNone/>
            </a:pP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20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20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20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761179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8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1720" y="3219822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9351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67563">
            <a:off x="1582202" y="790301"/>
            <a:ext cx="4521645" cy="22018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699792" y="2157974"/>
            <a:ext cx="1319403" cy="1319403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8893" y="2979065"/>
            <a:ext cx="2021203" cy="8644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70795" y="2202853"/>
            <a:ext cx="652743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3600" b="1" dirty="0" smtClean="0">
                <a:solidFill>
                  <a:srgbClr val="39A097"/>
                </a:solidFill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rgbClr val="39A097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67213" y="2825792"/>
            <a:ext cx="1059906" cy="2674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138" dirty="0" smtClean="0">
                <a:solidFill>
                  <a:srgbClr val="39A0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输入您的标题</a:t>
            </a:r>
            <a:endParaRPr lang="zh-CN" altLang="en-US" sz="1138" dirty="0">
              <a:solidFill>
                <a:srgbClr val="39A09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09195" y="2669092"/>
            <a:ext cx="3730982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day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76492" y="2281910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007003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dministrator\Desktop\6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4312" y="634975"/>
            <a:ext cx="6096000" cy="3736975"/>
          </a:xfrm>
          <a:prstGeom prst="rect">
            <a:avLst/>
          </a:prstGeom>
          <a:noFill/>
          <a:effectLst>
            <a:outerShdw blurRad="355600" dist="38100" dir="5400000" algn="t" rotWithShape="0">
              <a:prstClr val="black">
                <a:alpha val="2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52664" y="2139592"/>
            <a:ext cx="2448272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of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6311" y="1787103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2053" name="Picture 5" descr="F:\Temp\400页超强PPT模板\花PNG\白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6007" y="735390"/>
            <a:ext cx="1703512" cy="155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01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4175956" y="232491"/>
            <a:ext cx="4449853" cy="4449853"/>
          </a:xfrm>
          <a:prstGeom prst="ellipse">
            <a:avLst/>
          </a:prstGeom>
          <a:solidFill>
            <a:schemeClr val="bg1">
              <a:alpha val="48000"/>
            </a:schemeClr>
          </a:solidFill>
          <a:ln w="3175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331640" y="964296"/>
            <a:ext cx="3057659" cy="3057659"/>
          </a:xfrm>
          <a:prstGeom prst="ellipse">
            <a:avLst/>
          </a:prstGeom>
          <a:solidFill>
            <a:schemeClr val="bg1">
              <a:alpha val="48000"/>
            </a:schemeClr>
          </a:solidFill>
          <a:ln w="3175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F:\Temp\400页超强PPT模板\花PNG\2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771550"/>
            <a:ext cx="6120680" cy="53781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36045" y="1942057"/>
            <a:ext cx="233991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347" y="1657281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802" y="1349505"/>
            <a:ext cx="235979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8104" y="1064729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28682" y="2470125"/>
            <a:ext cx="232003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27984" y="2185349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9722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" grpId="0" animBg="1"/>
      <p:bldP spid="11" grpId="0"/>
      <p:bldP spid="12" grpId="0" build="p"/>
      <p:bldP spid="13" grpId="0"/>
      <p:bldP spid="14" grpId="0" build="p"/>
      <p:bldP spid="21" grpId="0"/>
      <p:bldP spid="2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5220072" y="771550"/>
            <a:ext cx="3096344" cy="2952328"/>
          </a:xfrm>
          <a:prstGeom prst="triangle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Users\Administrator\Desktop\9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6256" y="-259016"/>
            <a:ext cx="3033887" cy="447494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istrator\Desktop\9.pn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874603" y="3302007"/>
            <a:ext cx="3033887" cy="27104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>
            <a:off x="1441878" y="1419622"/>
            <a:ext cx="3096344" cy="2952328"/>
          </a:xfrm>
          <a:prstGeom prst="triangle">
            <a:avLst/>
          </a:prstGeom>
          <a:blipFill dpi="0"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3131840" y="987573"/>
            <a:ext cx="3096344" cy="2952328"/>
          </a:xfrm>
          <a:prstGeom prst="triangle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195736" y="3140263"/>
            <a:ext cx="151216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5592" y="2617043"/>
            <a:ext cx="1170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</a:t>
            </a:r>
            <a:endParaRPr lang="en-US" altLang="zh-CN" sz="1400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3928" y="1501873"/>
            <a:ext cx="151216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76577" y="1194096"/>
            <a:ext cx="1703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2358418"/>
            <a:ext cx="151216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4024" y="1835198"/>
            <a:ext cx="1170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</a:t>
            </a:r>
            <a:endParaRPr lang="en-US" altLang="zh-CN" sz="1400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7" grpId="0"/>
      <p:bldP spid="8" grpId="0" build="p"/>
      <p:bldP spid="9" grpId="0"/>
      <p:bldP spid="10" grpId="0" build="p"/>
      <p:bldP spid="11" grpId="0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Temp\400页超强PPT模板\花PNG\2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0538"/>
            <a:ext cx="3923928" cy="370141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Temp\400页超强PPT模板\花PNG\2.pn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07826" y="1267192"/>
            <a:ext cx="2836173" cy="476094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5759623" y="1320816"/>
            <a:ext cx="6768752" cy="6696744"/>
          </a:xfrm>
          <a:prstGeom prst="ellipse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-1900336" y="-732234"/>
            <a:ext cx="6768752" cy="6696744"/>
          </a:xfrm>
          <a:prstGeom prst="ellipse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72298" y="3144558"/>
            <a:ext cx="302363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2859782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746" y="939108"/>
            <a:ext cx="3023638" cy="6245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654332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8" grpId="0" build="p"/>
      <p:bldP spid="9" grpId="0"/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67563">
            <a:off x="1582202" y="790301"/>
            <a:ext cx="4521645" cy="22018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699792" y="2157974"/>
            <a:ext cx="1319403" cy="1319403"/>
            <a:chOff x="4040967" y="1897043"/>
            <a:chExt cx="4526819" cy="4526819"/>
          </a:xfrm>
        </p:grpSpPr>
        <p:sp>
          <p:nvSpPr>
            <p:cNvPr id="4" name="椭圆 3"/>
            <p:cNvSpPr/>
            <p:nvPr/>
          </p:nvSpPr>
          <p:spPr>
            <a:xfrm>
              <a:off x="4251726" y="2107802"/>
              <a:ext cx="4105303" cy="4105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40967" y="1897043"/>
              <a:ext cx="4526819" cy="4526819"/>
            </a:xfrm>
            <a:prstGeom prst="ellipse">
              <a:avLst/>
            </a:prstGeom>
            <a:noFill/>
            <a:ln w="38100">
              <a:solidFill>
                <a:srgbClr val="9CE5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8893" y="2979065"/>
            <a:ext cx="2021203" cy="8644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70795" y="2202853"/>
            <a:ext cx="652743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3600" b="1" dirty="0" smtClean="0">
                <a:solidFill>
                  <a:srgbClr val="39A097"/>
                </a:solidFill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rgbClr val="39A097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67213" y="2825792"/>
            <a:ext cx="1059906" cy="2674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138" dirty="0" smtClean="0">
                <a:solidFill>
                  <a:srgbClr val="39A0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输入您的标题</a:t>
            </a:r>
            <a:endParaRPr lang="zh-CN" altLang="en-US" sz="1138" dirty="0">
              <a:solidFill>
                <a:srgbClr val="39A09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09195" y="2669092"/>
            <a:ext cx="3730982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day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76492" y="2281910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461894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Temp\400页超强PPT模板\初夏\花PNG\10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9708" y="1488604"/>
            <a:ext cx="4176464" cy="48541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3603404"/>
            <a:ext cx="4077351" cy="6245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</a:t>
            </a:r>
            <a:r>
              <a:rPr lang="en-US" altLang="zh-CN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began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 a lot of things began to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tri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118" y="3187607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5664" y="1673146"/>
            <a:ext cx="5053659" cy="1008112"/>
            <a:chOff x="3237008" y="4942110"/>
            <a:chExt cx="17957239" cy="3582141"/>
          </a:xfrm>
        </p:grpSpPr>
        <p:grpSp>
          <p:nvGrpSpPr>
            <p:cNvPr id="8" name="Group 16"/>
            <p:cNvGrpSpPr/>
            <p:nvPr/>
          </p:nvGrpSpPr>
          <p:grpSpPr>
            <a:xfrm>
              <a:off x="3282987" y="4942110"/>
              <a:ext cx="17911260" cy="1435796"/>
              <a:chOff x="1708778" y="2337375"/>
              <a:chExt cx="8957963" cy="717898"/>
            </a:xfrm>
          </p:grpSpPr>
          <p:sp>
            <p:nvSpPr>
              <p:cNvPr id="94" name="Shape 3747"/>
              <p:cNvSpPr/>
              <p:nvPr/>
            </p:nvSpPr>
            <p:spPr>
              <a:xfrm>
                <a:off x="614422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5" name="Shape 3748"/>
              <p:cNvSpPr/>
              <p:nvPr/>
            </p:nvSpPr>
            <p:spPr>
              <a:xfrm>
                <a:off x="6231468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6" name="Shape 3749"/>
              <p:cNvSpPr/>
              <p:nvPr/>
            </p:nvSpPr>
            <p:spPr>
              <a:xfrm>
                <a:off x="6513255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7" name="Shape 3750"/>
              <p:cNvSpPr/>
              <p:nvPr/>
            </p:nvSpPr>
            <p:spPr>
              <a:xfrm>
                <a:off x="660049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8" name="Shape 3751"/>
              <p:cNvSpPr/>
              <p:nvPr/>
            </p:nvSpPr>
            <p:spPr>
              <a:xfrm>
                <a:off x="688367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9" name="Shape 3752"/>
              <p:cNvSpPr/>
              <p:nvPr/>
            </p:nvSpPr>
            <p:spPr>
              <a:xfrm>
                <a:off x="6970915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grpSp>
            <p:nvGrpSpPr>
              <p:cNvPr id="100" name="Group 2"/>
              <p:cNvGrpSpPr/>
              <p:nvPr/>
            </p:nvGrpSpPr>
            <p:grpSpPr>
              <a:xfrm>
                <a:off x="7252702" y="2337375"/>
                <a:ext cx="283144" cy="714746"/>
                <a:chOff x="7252702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84" name="Shape 3753"/>
                <p:cNvSpPr/>
                <p:nvPr/>
              </p:nvSpPr>
              <p:spPr>
                <a:xfrm>
                  <a:off x="7252702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85" name="Shape 3754"/>
                <p:cNvSpPr/>
                <p:nvPr/>
              </p:nvSpPr>
              <p:spPr>
                <a:xfrm>
                  <a:off x="7339941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01" name="Group 3"/>
              <p:cNvGrpSpPr/>
              <p:nvPr/>
            </p:nvGrpSpPr>
            <p:grpSpPr>
              <a:xfrm>
                <a:off x="7622750" y="2337375"/>
                <a:ext cx="283144" cy="714746"/>
                <a:chOff x="7622750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82" name="Shape 3755"/>
                <p:cNvSpPr/>
                <p:nvPr/>
              </p:nvSpPr>
              <p:spPr>
                <a:xfrm>
                  <a:off x="7622750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83" name="Shape 3756"/>
                <p:cNvSpPr/>
                <p:nvPr/>
              </p:nvSpPr>
              <p:spPr>
                <a:xfrm>
                  <a:off x="7709990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02" name="Group 4"/>
              <p:cNvGrpSpPr/>
              <p:nvPr/>
            </p:nvGrpSpPr>
            <p:grpSpPr>
              <a:xfrm>
                <a:off x="7991776" y="2337375"/>
                <a:ext cx="283144" cy="714746"/>
                <a:chOff x="7991776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80" name="Shape 3757"/>
                <p:cNvSpPr/>
                <p:nvPr/>
              </p:nvSpPr>
              <p:spPr>
                <a:xfrm>
                  <a:off x="7991776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81" name="Shape 3758"/>
                <p:cNvSpPr/>
                <p:nvPr/>
              </p:nvSpPr>
              <p:spPr>
                <a:xfrm>
                  <a:off x="8079016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03" name="Group 5"/>
              <p:cNvGrpSpPr/>
              <p:nvPr/>
            </p:nvGrpSpPr>
            <p:grpSpPr>
              <a:xfrm>
                <a:off x="8362198" y="2337375"/>
                <a:ext cx="283144" cy="714746"/>
                <a:chOff x="8362198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78" name="Shape 3759"/>
                <p:cNvSpPr/>
                <p:nvPr/>
              </p:nvSpPr>
              <p:spPr>
                <a:xfrm>
                  <a:off x="8362198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9" name="Shape 3760"/>
                <p:cNvSpPr/>
                <p:nvPr/>
              </p:nvSpPr>
              <p:spPr>
                <a:xfrm>
                  <a:off x="8449437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04" name="Group 6"/>
              <p:cNvGrpSpPr/>
              <p:nvPr/>
            </p:nvGrpSpPr>
            <p:grpSpPr>
              <a:xfrm>
                <a:off x="8731224" y="2337375"/>
                <a:ext cx="283144" cy="714746"/>
                <a:chOff x="8731224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76" name="Shape 3761"/>
                <p:cNvSpPr/>
                <p:nvPr/>
              </p:nvSpPr>
              <p:spPr>
                <a:xfrm>
                  <a:off x="8731224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7" name="Shape 3762"/>
                <p:cNvSpPr/>
                <p:nvPr/>
              </p:nvSpPr>
              <p:spPr>
                <a:xfrm>
                  <a:off x="8818464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105" name="Shape 3763"/>
              <p:cNvSpPr/>
              <p:nvPr/>
            </p:nvSpPr>
            <p:spPr>
              <a:xfrm>
                <a:off x="318899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06" name="Shape 3764"/>
              <p:cNvSpPr/>
              <p:nvPr/>
            </p:nvSpPr>
            <p:spPr>
              <a:xfrm>
                <a:off x="3276233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07" name="Shape 3765"/>
              <p:cNvSpPr/>
              <p:nvPr/>
            </p:nvSpPr>
            <p:spPr>
              <a:xfrm>
                <a:off x="3558020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08" name="Shape 3766"/>
              <p:cNvSpPr/>
              <p:nvPr/>
            </p:nvSpPr>
            <p:spPr>
              <a:xfrm>
                <a:off x="3645259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09" name="Shape 3767"/>
              <p:cNvSpPr/>
              <p:nvPr/>
            </p:nvSpPr>
            <p:spPr>
              <a:xfrm>
                <a:off x="392850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0" name="Shape 3768"/>
              <p:cNvSpPr/>
              <p:nvPr/>
            </p:nvSpPr>
            <p:spPr>
              <a:xfrm>
                <a:off x="4015679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1" name="Shape 3769"/>
              <p:cNvSpPr/>
              <p:nvPr/>
            </p:nvSpPr>
            <p:spPr>
              <a:xfrm>
                <a:off x="4297467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2" name="Shape 3770"/>
              <p:cNvSpPr/>
              <p:nvPr/>
            </p:nvSpPr>
            <p:spPr>
              <a:xfrm>
                <a:off x="4384706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3" name="Shape 3771"/>
              <p:cNvSpPr/>
              <p:nvPr/>
            </p:nvSpPr>
            <p:spPr>
              <a:xfrm>
                <a:off x="4667515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4" name="Shape 3772"/>
              <p:cNvSpPr/>
              <p:nvPr/>
            </p:nvSpPr>
            <p:spPr>
              <a:xfrm>
                <a:off x="475475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5" name="Shape 3773"/>
              <p:cNvSpPr/>
              <p:nvPr/>
            </p:nvSpPr>
            <p:spPr>
              <a:xfrm>
                <a:off x="503654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6" name="Shape 3774"/>
              <p:cNvSpPr/>
              <p:nvPr/>
            </p:nvSpPr>
            <p:spPr>
              <a:xfrm>
                <a:off x="512378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7" name="Shape 3775"/>
              <p:cNvSpPr/>
              <p:nvPr/>
            </p:nvSpPr>
            <p:spPr>
              <a:xfrm>
                <a:off x="540696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8" name="Shape 3776"/>
              <p:cNvSpPr/>
              <p:nvPr/>
            </p:nvSpPr>
            <p:spPr>
              <a:xfrm>
                <a:off x="5494201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9" name="Shape 3777"/>
              <p:cNvSpPr/>
              <p:nvPr/>
            </p:nvSpPr>
            <p:spPr>
              <a:xfrm>
                <a:off x="577598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0" name="Shape 3778"/>
              <p:cNvSpPr/>
              <p:nvPr/>
            </p:nvSpPr>
            <p:spPr>
              <a:xfrm>
                <a:off x="586322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1" name="Shape 3779"/>
              <p:cNvSpPr/>
              <p:nvPr/>
            </p:nvSpPr>
            <p:spPr>
              <a:xfrm>
                <a:off x="170877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2" name="Shape 3780"/>
              <p:cNvSpPr/>
              <p:nvPr/>
            </p:nvSpPr>
            <p:spPr>
              <a:xfrm>
                <a:off x="179601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3" name="Shape 3781"/>
              <p:cNvSpPr/>
              <p:nvPr/>
            </p:nvSpPr>
            <p:spPr>
              <a:xfrm>
                <a:off x="207780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4" name="Shape 3782"/>
              <p:cNvSpPr/>
              <p:nvPr/>
            </p:nvSpPr>
            <p:spPr>
              <a:xfrm>
                <a:off x="2165043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5" name="Shape 3783"/>
              <p:cNvSpPr/>
              <p:nvPr/>
            </p:nvSpPr>
            <p:spPr>
              <a:xfrm>
                <a:off x="2448225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6" name="Shape 3784"/>
              <p:cNvSpPr/>
              <p:nvPr/>
            </p:nvSpPr>
            <p:spPr>
              <a:xfrm>
                <a:off x="253546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7" name="Shape 3785"/>
              <p:cNvSpPr/>
              <p:nvPr/>
            </p:nvSpPr>
            <p:spPr>
              <a:xfrm>
                <a:off x="2817251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8" name="Shape 3786"/>
              <p:cNvSpPr/>
              <p:nvPr/>
            </p:nvSpPr>
            <p:spPr>
              <a:xfrm>
                <a:off x="290449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grpSp>
            <p:nvGrpSpPr>
              <p:cNvPr id="129" name="Group 3831"/>
              <p:cNvGrpSpPr/>
              <p:nvPr/>
            </p:nvGrpSpPr>
            <p:grpSpPr>
              <a:xfrm>
                <a:off x="6145263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74" name="Shape 3829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5" name="Shape 3830"/>
                <p:cNvSpPr/>
                <p:nvPr/>
              </p:nvSpPr>
              <p:spPr>
                <a:xfrm>
                  <a:off x="181860" y="0"/>
                  <a:ext cx="236101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0" name="Group 3834"/>
              <p:cNvGrpSpPr/>
              <p:nvPr/>
            </p:nvGrpSpPr>
            <p:grpSpPr>
              <a:xfrm>
                <a:off x="6514290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72" name="Shape 3832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3" name="Shape 3833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1" name="Group 3837"/>
              <p:cNvGrpSpPr/>
              <p:nvPr/>
            </p:nvGrpSpPr>
            <p:grpSpPr>
              <a:xfrm>
                <a:off x="6884711" y="2340527"/>
                <a:ext cx="283145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70" name="Shape 3835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1" name="Shape 3836"/>
                <p:cNvSpPr/>
                <p:nvPr/>
              </p:nvSpPr>
              <p:spPr>
                <a:xfrm>
                  <a:off x="181860" y="0"/>
                  <a:ext cx="236101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2" name="Group 3840"/>
              <p:cNvGrpSpPr/>
              <p:nvPr/>
            </p:nvGrpSpPr>
            <p:grpSpPr>
              <a:xfrm>
                <a:off x="3190030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8" name="Shape 3838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9" name="Shape 3839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3" name="Group 3843"/>
              <p:cNvGrpSpPr/>
              <p:nvPr/>
            </p:nvGrpSpPr>
            <p:grpSpPr>
              <a:xfrm>
                <a:off x="3559056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6" name="Shape 3841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7" name="Shape 3842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4" name="Group 3846"/>
              <p:cNvGrpSpPr/>
              <p:nvPr/>
            </p:nvGrpSpPr>
            <p:grpSpPr>
              <a:xfrm>
                <a:off x="3929542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4" name="Shape 3844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5" name="Shape 3845"/>
                <p:cNvSpPr/>
                <p:nvPr/>
              </p:nvSpPr>
              <p:spPr>
                <a:xfrm>
                  <a:off x="181722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5" name="Group 3849"/>
              <p:cNvGrpSpPr/>
              <p:nvPr/>
            </p:nvGrpSpPr>
            <p:grpSpPr>
              <a:xfrm>
                <a:off x="4298503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2" name="Shape 3847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3" name="Shape 3848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6" name="Group 3852"/>
              <p:cNvGrpSpPr/>
              <p:nvPr/>
            </p:nvGrpSpPr>
            <p:grpSpPr>
              <a:xfrm>
                <a:off x="4668551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0" name="Shape 3850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1" name="Shape 3851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7" name="Group 3855"/>
              <p:cNvGrpSpPr/>
              <p:nvPr/>
            </p:nvGrpSpPr>
            <p:grpSpPr>
              <a:xfrm>
                <a:off x="5037578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8" name="Shape 3853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9" name="Shape 3854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8" name="Group 3858"/>
              <p:cNvGrpSpPr/>
              <p:nvPr/>
            </p:nvGrpSpPr>
            <p:grpSpPr>
              <a:xfrm>
                <a:off x="5407999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6" name="Shape 3856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7" name="Shape 3857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9" name="Group 3861"/>
              <p:cNvGrpSpPr/>
              <p:nvPr/>
            </p:nvGrpSpPr>
            <p:grpSpPr>
              <a:xfrm>
                <a:off x="5777024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4" name="Shape 3859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5" name="Shape 3860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0" name="Group 3864"/>
              <p:cNvGrpSpPr/>
              <p:nvPr/>
            </p:nvGrpSpPr>
            <p:grpSpPr>
              <a:xfrm>
                <a:off x="1709814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2" name="Shape 3862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3" name="Shape 3863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1" name="Group 3867"/>
              <p:cNvGrpSpPr/>
              <p:nvPr/>
            </p:nvGrpSpPr>
            <p:grpSpPr>
              <a:xfrm>
                <a:off x="2078840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0" name="Shape 3865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1" name="Shape 3866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2" name="Group 3870"/>
              <p:cNvGrpSpPr/>
              <p:nvPr/>
            </p:nvGrpSpPr>
            <p:grpSpPr>
              <a:xfrm>
                <a:off x="2449260" y="2340527"/>
                <a:ext cx="283145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48" name="Shape 3868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49" name="Shape 3869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3" name="Group 3873"/>
              <p:cNvGrpSpPr/>
              <p:nvPr/>
            </p:nvGrpSpPr>
            <p:grpSpPr>
              <a:xfrm>
                <a:off x="2818287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46" name="Shape 3871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47" name="Shape 3872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144" name="Shape 3908"/>
              <p:cNvSpPr/>
              <p:nvPr/>
            </p:nvSpPr>
            <p:spPr>
              <a:xfrm>
                <a:off x="9275522" y="2601696"/>
                <a:ext cx="239966" cy="192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8640"/>
                    </a:lnTo>
                    <a:lnTo>
                      <a:pt x="0" y="8640"/>
                    </a:lnTo>
                    <a:cubicBezTo>
                      <a:pt x="0" y="8640"/>
                      <a:pt x="0" y="0"/>
                      <a:pt x="0" y="0"/>
                    </a:cubicBezTo>
                    <a:close/>
                    <a:moveTo>
                      <a:pt x="0" y="12960"/>
                    </a:moveTo>
                    <a:lnTo>
                      <a:pt x="21600" y="1296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12960"/>
                      <a:pt x="0" y="12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45" name="Text Placeholder 2"/>
              <p:cNvSpPr txBox="1">
                <a:spLocks/>
              </p:cNvSpPr>
              <p:nvPr/>
            </p:nvSpPr>
            <p:spPr>
              <a:xfrm>
                <a:off x="9776642" y="2451213"/>
                <a:ext cx="890099" cy="531474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lang="en-US" sz="24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20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8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GB" sz="1100" dirty="0">
                    <a:solidFill>
                      <a:schemeClr val="tx2"/>
                    </a:solidFill>
                    <a:latin typeface="微软雅黑" panose="020B0503020204020204" pitchFamily="34" charset="-122"/>
                    <a:cs typeface="Aparajita" panose="020B0604020202020204" pitchFamily="34" charset="0"/>
                  </a:rPr>
                  <a:t>85%</a:t>
                </a:r>
              </a:p>
            </p:txBody>
          </p:sp>
        </p:grpSp>
        <p:grpSp>
          <p:nvGrpSpPr>
            <p:cNvPr id="9" name="Group 17"/>
            <p:cNvGrpSpPr/>
            <p:nvPr/>
          </p:nvGrpSpPr>
          <p:grpSpPr>
            <a:xfrm>
              <a:off x="3237008" y="7091517"/>
              <a:ext cx="17957238" cy="1432734"/>
              <a:chOff x="1685783" y="3412078"/>
              <a:chExt cx="8980958" cy="716367"/>
            </a:xfrm>
          </p:grpSpPr>
          <p:grpSp>
            <p:nvGrpSpPr>
              <p:cNvPr id="10" name="Group 8"/>
              <p:cNvGrpSpPr/>
              <p:nvPr/>
            </p:nvGrpSpPr>
            <p:grpSpPr>
              <a:xfrm>
                <a:off x="6121233" y="3412078"/>
                <a:ext cx="328647" cy="713215"/>
                <a:chOff x="6121233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92" name="Shape 3788"/>
                <p:cNvSpPr/>
                <p:nvPr/>
              </p:nvSpPr>
              <p:spPr>
                <a:xfrm>
                  <a:off x="6230277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93" name="Shape 3789"/>
                <p:cNvSpPr/>
                <p:nvPr/>
              </p:nvSpPr>
              <p:spPr>
                <a:xfrm>
                  <a:off x="6121233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1" name="Group 9"/>
              <p:cNvGrpSpPr/>
              <p:nvPr/>
            </p:nvGrpSpPr>
            <p:grpSpPr>
              <a:xfrm>
                <a:off x="6490258" y="3412078"/>
                <a:ext cx="328648" cy="713215"/>
                <a:chOff x="6490258" y="3412078"/>
                <a:chExt cx="328648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90" name="Shape 3790"/>
                <p:cNvSpPr/>
                <p:nvPr/>
              </p:nvSpPr>
              <p:spPr>
                <a:xfrm>
                  <a:off x="6599302" y="3412078"/>
                  <a:ext cx="105606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91" name="Shape 3791"/>
                <p:cNvSpPr/>
                <p:nvPr/>
              </p:nvSpPr>
              <p:spPr>
                <a:xfrm>
                  <a:off x="6490258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2" name="Group 10"/>
              <p:cNvGrpSpPr/>
              <p:nvPr/>
            </p:nvGrpSpPr>
            <p:grpSpPr>
              <a:xfrm>
                <a:off x="6860681" y="3412078"/>
                <a:ext cx="328647" cy="713215"/>
                <a:chOff x="6860681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8" name="Shape 3792"/>
                <p:cNvSpPr/>
                <p:nvPr/>
              </p:nvSpPr>
              <p:spPr>
                <a:xfrm>
                  <a:off x="6969724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9" name="Shape 3793"/>
                <p:cNvSpPr/>
                <p:nvPr/>
              </p:nvSpPr>
              <p:spPr>
                <a:xfrm>
                  <a:off x="6860681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" name="Group 11"/>
              <p:cNvGrpSpPr/>
              <p:nvPr/>
            </p:nvGrpSpPr>
            <p:grpSpPr>
              <a:xfrm>
                <a:off x="7229705" y="3412078"/>
                <a:ext cx="328647" cy="713215"/>
                <a:chOff x="7229705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6" name="Shape 3794"/>
                <p:cNvSpPr/>
                <p:nvPr/>
              </p:nvSpPr>
              <p:spPr>
                <a:xfrm>
                  <a:off x="7338750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7" name="Shape 3795"/>
                <p:cNvSpPr/>
                <p:nvPr/>
              </p:nvSpPr>
              <p:spPr>
                <a:xfrm>
                  <a:off x="7229705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" name="Group 12"/>
              <p:cNvGrpSpPr/>
              <p:nvPr/>
            </p:nvGrpSpPr>
            <p:grpSpPr>
              <a:xfrm>
                <a:off x="7599755" y="3412078"/>
                <a:ext cx="328648" cy="713215"/>
                <a:chOff x="7599755" y="3412078"/>
                <a:chExt cx="328648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4" name="Shape 3796"/>
                <p:cNvSpPr/>
                <p:nvPr/>
              </p:nvSpPr>
              <p:spPr>
                <a:xfrm>
                  <a:off x="7708799" y="3412078"/>
                  <a:ext cx="105606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5" name="Shape 3797"/>
                <p:cNvSpPr/>
                <p:nvPr/>
              </p:nvSpPr>
              <p:spPr>
                <a:xfrm>
                  <a:off x="7599755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5" name="Group 13"/>
              <p:cNvGrpSpPr/>
              <p:nvPr/>
            </p:nvGrpSpPr>
            <p:grpSpPr>
              <a:xfrm>
                <a:off x="7968781" y="3412078"/>
                <a:ext cx="328648" cy="713215"/>
                <a:chOff x="7968781" y="3412078"/>
                <a:chExt cx="328648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2" name="Shape 3798"/>
                <p:cNvSpPr/>
                <p:nvPr/>
              </p:nvSpPr>
              <p:spPr>
                <a:xfrm>
                  <a:off x="8077824" y="3412078"/>
                  <a:ext cx="105606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3" name="Shape 3799"/>
                <p:cNvSpPr/>
                <p:nvPr/>
              </p:nvSpPr>
              <p:spPr>
                <a:xfrm>
                  <a:off x="7968781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6" name="Group 14"/>
              <p:cNvGrpSpPr/>
              <p:nvPr/>
            </p:nvGrpSpPr>
            <p:grpSpPr>
              <a:xfrm>
                <a:off x="8339202" y="3412078"/>
                <a:ext cx="328648" cy="713215"/>
                <a:chOff x="8339202" y="3412078"/>
                <a:chExt cx="328648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0" name="Shape 3800"/>
                <p:cNvSpPr/>
                <p:nvPr/>
              </p:nvSpPr>
              <p:spPr>
                <a:xfrm>
                  <a:off x="8448246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1" name="Shape 3801"/>
                <p:cNvSpPr/>
                <p:nvPr/>
              </p:nvSpPr>
              <p:spPr>
                <a:xfrm>
                  <a:off x="8339202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7" name="Group 15"/>
              <p:cNvGrpSpPr/>
              <p:nvPr/>
            </p:nvGrpSpPr>
            <p:grpSpPr>
              <a:xfrm>
                <a:off x="8708228" y="3412078"/>
                <a:ext cx="328647" cy="713215"/>
                <a:chOff x="8708228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78" name="Shape 3802"/>
                <p:cNvSpPr/>
                <p:nvPr/>
              </p:nvSpPr>
              <p:spPr>
                <a:xfrm>
                  <a:off x="8817271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9" name="Shape 3803"/>
                <p:cNvSpPr/>
                <p:nvPr/>
              </p:nvSpPr>
              <p:spPr>
                <a:xfrm>
                  <a:off x="8708228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18" name="Shape 3804"/>
              <p:cNvSpPr/>
              <p:nvPr/>
            </p:nvSpPr>
            <p:spPr>
              <a:xfrm>
                <a:off x="327504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9" name="Shape 3805"/>
              <p:cNvSpPr/>
              <p:nvPr/>
            </p:nvSpPr>
            <p:spPr>
              <a:xfrm>
                <a:off x="3165999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0" name="Shape 3806"/>
              <p:cNvSpPr/>
              <p:nvPr/>
            </p:nvSpPr>
            <p:spPr>
              <a:xfrm>
                <a:off x="3644068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1" name="Shape 3807"/>
              <p:cNvSpPr/>
              <p:nvPr/>
            </p:nvSpPr>
            <p:spPr>
              <a:xfrm>
                <a:off x="353502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2" name="Shape 3808"/>
              <p:cNvSpPr/>
              <p:nvPr/>
            </p:nvSpPr>
            <p:spPr>
              <a:xfrm>
                <a:off x="4014489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3" name="Shape 3809"/>
              <p:cNvSpPr/>
              <p:nvPr/>
            </p:nvSpPr>
            <p:spPr>
              <a:xfrm>
                <a:off x="3905446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4" name="Shape 3810"/>
              <p:cNvSpPr/>
              <p:nvPr/>
            </p:nvSpPr>
            <p:spPr>
              <a:xfrm>
                <a:off x="4383515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5" name="Shape 3811"/>
              <p:cNvSpPr/>
              <p:nvPr/>
            </p:nvSpPr>
            <p:spPr>
              <a:xfrm>
                <a:off x="4274471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6" name="Shape 3812"/>
              <p:cNvSpPr/>
              <p:nvPr/>
            </p:nvSpPr>
            <p:spPr>
              <a:xfrm>
                <a:off x="4753563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7" name="Shape 3813"/>
              <p:cNvSpPr/>
              <p:nvPr/>
            </p:nvSpPr>
            <p:spPr>
              <a:xfrm>
                <a:off x="4644519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8" name="Shape 3814"/>
              <p:cNvSpPr/>
              <p:nvPr/>
            </p:nvSpPr>
            <p:spPr>
              <a:xfrm>
                <a:off x="5122589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9" name="Shape 3815"/>
              <p:cNvSpPr/>
              <p:nvPr/>
            </p:nvSpPr>
            <p:spPr>
              <a:xfrm>
                <a:off x="501354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0" name="Shape 3816"/>
              <p:cNvSpPr/>
              <p:nvPr/>
            </p:nvSpPr>
            <p:spPr>
              <a:xfrm>
                <a:off x="549301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1" name="Shape 3817"/>
              <p:cNvSpPr/>
              <p:nvPr/>
            </p:nvSpPr>
            <p:spPr>
              <a:xfrm>
                <a:off x="5383967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grpSp>
            <p:nvGrpSpPr>
              <p:cNvPr id="32" name="Group 7"/>
              <p:cNvGrpSpPr/>
              <p:nvPr/>
            </p:nvGrpSpPr>
            <p:grpSpPr>
              <a:xfrm>
                <a:off x="5752993" y="3412078"/>
                <a:ext cx="328647" cy="713215"/>
                <a:chOff x="5752993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76" name="Shape 3818"/>
                <p:cNvSpPr/>
                <p:nvPr/>
              </p:nvSpPr>
              <p:spPr>
                <a:xfrm>
                  <a:off x="5862037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7" name="Shape 3819"/>
                <p:cNvSpPr/>
                <p:nvPr/>
              </p:nvSpPr>
              <p:spPr>
                <a:xfrm>
                  <a:off x="5752993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33" name="Shape 3820"/>
              <p:cNvSpPr/>
              <p:nvPr/>
            </p:nvSpPr>
            <p:spPr>
              <a:xfrm>
                <a:off x="1794826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4" name="Shape 3821"/>
              <p:cNvSpPr/>
              <p:nvPr/>
            </p:nvSpPr>
            <p:spPr>
              <a:xfrm>
                <a:off x="1685783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5" name="Shape 3822"/>
              <p:cNvSpPr/>
              <p:nvPr/>
            </p:nvSpPr>
            <p:spPr>
              <a:xfrm>
                <a:off x="216385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6" name="Shape 3823"/>
              <p:cNvSpPr/>
              <p:nvPr/>
            </p:nvSpPr>
            <p:spPr>
              <a:xfrm>
                <a:off x="2054809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7" name="Shape 3824"/>
              <p:cNvSpPr/>
              <p:nvPr/>
            </p:nvSpPr>
            <p:spPr>
              <a:xfrm>
                <a:off x="2534274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8" name="Shape 3825"/>
              <p:cNvSpPr/>
              <p:nvPr/>
            </p:nvSpPr>
            <p:spPr>
              <a:xfrm>
                <a:off x="2425230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9" name="Shape 3826"/>
              <p:cNvSpPr/>
              <p:nvPr/>
            </p:nvSpPr>
            <p:spPr>
              <a:xfrm>
                <a:off x="290324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40" name="Shape 3827"/>
              <p:cNvSpPr/>
              <p:nvPr/>
            </p:nvSpPr>
            <p:spPr>
              <a:xfrm>
                <a:off x="2794256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grpSp>
            <p:nvGrpSpPr>
              <p:cNvPr id="41" name="Group 3876"/>
              <p:cNvGrpSpPr/>
              <p:nvPr/>
            </p:nvGrpSpPr>
            <p:grpSpPr>
              <a:xfrm>
                <a:off x="3167035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74" name="Shape 3874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5" name="Shape 3875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2" name="Group 3879"/>
              <p:cNvGrpSpPr/>
              <p:nvPr/>
            </p:nvGrpSpPr>
            <p:grpSpPr>
              <a:xfrm>
                <a:off x="3536061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72" name="Shape 3877"/>
                <p:cNvSpPr/>
                <p:nvPr/>
              </p:nvSpPr>
              <p:spPr>
                <a:xfrm>
                  <a:off x="227312" y="0"/>
                  <a:ext cx="220147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3" name="Shape 3878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3" name="Group 3882"/>
              <p:cNvGrpSpPr/>
              <p:nvPr/>
            </p:nvGrpSpPr>
            <p:grpSpPr>
              <a:xfrm>
                <a:off x="3906481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70" name="Shape 3880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1" name="Shape 3881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4" name="Group 3885"/>
              <p:cNvGrpSpPr/>
              <p:nvPr/>
            </p:nvGrpSpPr>
            <p:grpSpPr>
              <a:xfrm>
                <a:off x="4275506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8" name="Shape 3883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9" name="Shape 3884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5" name="Group 3888"/>
              <p:cNvGrpSpPr/>
              <p:nvPr/>
            </p:nvGrpSpPr>
            <p:grpSpPr>
              <a:xfrm>
                <a:off x="4645555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6" name="Shape 3886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7" name="Shape 3887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6" name="Group 3891"/>
              <p:cNvGrpSpPr/>
              <p:nvPr/>
            </p:nvGrpSpPr>
            <p:grpSpPr>
              <a:xfrm>
                <a:off x="5014581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4" name="Shape 3889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5" name="Shape 3890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7" name="Group 3894"/>
              <p:cNvGrpSpPr/>
              <p:nvPr/>
            </p:nvGrpSpPr>
            <p:grpSpPr>
              <a:xfrm>
                <a:off x="5385003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2" name="Shape 3892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3" name="Shape 3893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8" name="Group 3897"/>
              <p:cNvGrpSpPr/>
              <p:nvPr/>
            </p:nvGrpSpPr>
            <p:grpSpPr>
              <a:xfrm>
                <a:off x="1686818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0" name="Shape 3895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1" name="Shape 3896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9" name="Group 3900"/>
              <p:cNvGrpSpPr/>
              <p:nvPr/>
            </p:nvGrpSpPr>
            <p:grpSpPr>
              <a:xfrm>
                <a:off x="2055844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58" name="Shape 3898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59" name="Shape 3899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50" name="Group 3903"/>
              <p:cNvGrpSpPr/>
              <p:nvPr/>
            </p:nvGrpSpPr>
            <p:grpSpPr>
              <a:xfrm>
                <a:off x="2426266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56" name="Shape 3901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57" name="Shape 3902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51" name="Group 3906"/>
              <p:cNvGrpSpPr/>
              <p:nvPr/>
            </p:nvGrpSpPr>
            <p:grpSpPr>
              <a:xfrm>
                <a:off x="2795292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54" name="Shape 3904"/>
                <p:cNvSpPr/>
                <p:nvPr/>
              </p:nvSpPr>
              <p:spPr>
                <a:xfrm>
                  <a:off x="227191" y="0"/>
                  <a:ext cx="220147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55" name="Shape 3905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52" name="Shape 3907"/>
              <p:cNvSpPr/>
              <p:nvPr/>
            </p:nvSpPr>
            <p:spPr>
              <a:xfrm>
                <a:off x="9275522" y="3675634"/>
                <a:ext cx="239966" cy="192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8640"/>
                    </a:lnTo>
                    <a:lnTo>
                      <a:pt x="0" y="8640"/>
                    </a:lnTo>
                    <a:cubicBezTo>
                      <a:pt x="0" y="8640"/>
                      <a:pt x="0" y="0"/>
                      <a:pt x="0" y="0"/>
                    </a:cubicBezTo>
                    <a:close/>
                    <a:moveTo>
                      <a:pt x="0" y="12960"/>
                    </a:moveTo>
                    <a:lnTo>
                      <a:pt x="21600" y="1296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12960"/>
                      <a:pt x="0" y="1296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53" name="Text Placeholder 2"/>
              <p:cNvSpPr txBox="1">
                <a:spLocks/>
              </p:cNvSpPr>
              <p:nvPr/>
            </p:nvSpPr>
            <p:spPr>
              <a:xfrm>
                <a:off x="9776642" y="3527209"/>
                <a:ext cx="890099" cy="531474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lang="en-US" sz="24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20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8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GB" sz="1100" dirty="0">
                    <a:solidFill>
                      <a:schemeClr val="tx2"/>
                    </a:solidFill>
                    <a:latin typeface="微软雅黑" panose="020B0503020204020204" pitchFamily="34" charset="-122"/>
                    <a:cs typeface="Aparajita" panose="020B0604020202020204" pitchFamily="34" charset="0"/>
                  </a:rPr>
                  <a:t>60%</a:t>
                </a:r>
              </a:p>
            </p:txBody>
          </p:sp>
        </p:grpSp>
      </p:grpSp>
      <p:sp>
        <p:nvSpPr>
          <p:cNvPr id="186" name="TextBox 185"/>
          <p:cNvSpPr txBox="1"/>
          <p:nvPr/>
        </p:nvSpPr>
        <p:spPr>
          <a:xfrm>
            <a:off x="692118" y="987574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  <a:endParaRPr lang="zh-CN" altLang="en-US" sz="1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47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86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1990</Words>
  <Application>Microsoft Office PowerPoint</Application>
  <PresentationFormat>全屏显示(16:9)</PresentationFormat>
  <Paragraphs>155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Aparajita</vt:lpstr>
      <vt:lpstr>Helvetica Light</vt:lpstr>
      <vt:lpstr>TypeLand 康熙字典體試用版</vt:lpstr>
      <vt:lpstr>华文中宋</vt:lpstr>
      <vt:lpstr>宋体</vt:lpstr>
      <vt:lpstr>微软雅黑</vt:lpstr>
      <vt:lpstr>Agency FB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清新花卉</dc:title>
  <dc:creator>user</dc:creator>
  <cp:keywords>user</cp:keywords>
  <cp:lastModifiedBy>YANGS</cp:lastModifiedBy>
  <cp:revision>63</cp:revision>
  <dcterms:created xsi:type="dcterms:W3CDTF">2016-06-02T02:06:43Z</dcterms:created>
  <dcterms:modified xsi:type="dcterms:W3CDTF">2017-09-05T12:53:29Z</dcterms:modified>
</cp:coreProperties>
</file>