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6.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charts/chart3.xml" ContentType="application/vnd.openxmlformats-officedocument.drawingml.chart+xml"/>
  <Override PartName="/ppt/theme/themeOverride1.xml" ContentType="application/vnd.openxmlformats-officedocument.themeOverride+xml"/>
  <Override PartName="/ppt/charts/chart4.xml" ContentType="application/vnd.openxmlformats-officedocument.drawingml.chart+xml"/>
  <Override PartName="/ppt/charts/chart5.xml" ContentType="application/vnd.openxmlformats-officedocument.drawingml.chart+xml"/>
  <Override PartName="/ppt/notesSlides/notesSlide8.xml" ContentType="application/vnd.openxmlformats-officedocument.presentationml.notesSlide+xml"/>
  <Override PartName="/ppt/charts/chart6.xml" ContentType="application/vnd.openxmlformats-officedocument.drawingml.chart+xml"/>
  <Override PartName="/ppt/theme/themeOverride2.xml" ContentType="application/vnd.openxmlformats-officedocument.themeOverride+xml"/>
  <Override PartName="/ppt/notesSlides/notesSlide9.xml" ContentType="application/vnd.openxmlformats-officedocument.presentationml.notesSlide+xml"/>
  <Override PartName="/ppt/charts/chart7.xml" ContentType="application/vnd.openxmlformats-officedocument.drawingml.chart+xml"/>
  <Override PartName="/ppt/charts/style2.xml" ContentType="application/vnd.ms-office.chartstyle+xml"/>
  <Override PartName="/ppt/charts/colors2.xml" ContentType="application/vnd.ms-office.chartcolorstyle+xml"/>
  <Override PartName="/ppt/charts/chart8.xml" ContentType="application/vnd.openxmlformats-officedocument.drawingml.chart+xml"/>
  <Override PartName="/ppt/charts/style3.xml" ContentType="application/vnd.ms-office.chartstyle+xml"/>
  <Override PartName="/ppt/charts/colors3.xml" ContentType="application/vnd.ms-office.chartcolorstyle+xml"/>
  <Override PartName="/ppt/charts/chart9.xml" ContentType="application/vnd.openxmlformats-officedocument.drawingml.chart+xml"/>
  <Override PartName="/ppt/charts/style4.xml" ContentType="application/vnd.ms-office.chartstyle+xml"/>
  <Override PartName="/ppt/charts/colors4.xml" ContentType="application/vnd.ms-office.chartcolorstyle+xml"/>
  <Override PartName="/ppt/charts/chart10.xml" ContentType="application/vnd.openxmlformats-officedocument.drawingml.chart+xml"/>
  <Override PartName="/ppt/charts/style5.xml" ContentType="application/vnd.ms-office.chartstyle+xml"/>
  <Override PartName="/ppt/charts/colors5.xml" ContentType="application/vnd.ms-office.chartcolorstyle+xml"/>
  <Override PartName="/ppt/charts/chart11.xml" ContentType="application/vnd.openxmlformats-officedocument.drawingml.chart+xml"/>
  <Override PartName="/ppt/theme/themeOverride3.xml" ContentType="application/vnd.openxmlformats-officedocument.themeOverride+xml"/>
  <Override PartName="/ppt/notesSlides/notesSlide10.xml" ContentType="application/vnd.openxmlformats-officedocument.presentationml.notesSlide+xml"/>
  <Override PartName="/ppt/charts/chart12.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637" r:id="rId2"/>
    <p:sldId id="559" r:id="rId3"/>
    <p:sldId id="643" r:id="rId4"/>
    <p:sldId id="662" r:id="rId5"/>
    <p:sldId id="561" r:id="rId6"/>
    <p:sldId id="631" r:id="rId7"/>
    <p:sldId id="580" r:id="rId8"/>
    <p:sldId id="633" r:id="rId9"/>
    <p:sldId id="657" r:id="rId10"/>
    <p:sldId id="589" r:id="rId11"/>
    <p:sldId id="593" r:id="rId12"/>
    <p:sldId id="594" r:id="rId13"/>
    <p:sldId id="641" r:id="rId14"/>
    <p:sldId id="601" r:id="rId15"/>
    <p:sldId id="660" r:id="rId16"/>
    <p:sldId id="658" r:id="rId17"/>
    <p:sldId id="635" r:id="rId18"/>
    <p:sldId id="642" r:id="rId19"/>
    <p:sldId id="661" r:id="rId20"/>
    <p:sldId id="655" r:id="rId21"/>
    <p:sldId id="621" r:id="rId22"/>
    <p:sldId id="656" r:id="rId23"/>
    <p:sldId id="659" r:id="rId24"/>
    <p:sldId id="647" r:id="rId25"/>
    <p:sldId id="599" r:id="rId26"/>
    <p:sldId id="628" r:id="rId27"/>
    <p:sldId id="663" r:id="rId28"/>
    <p:sldId id="665"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572" userDrawn="1">
          <p15:clr>
            <a:srgbClr val="A4A3A4"/>
          </p15:clr>
        </p15:guide>
        <p15:guide id="4" orient="horz" pos="2886" userDrawn="1">
          <p15:clr>
            <a:srgbClr val="A4A3A4"/>
          </p15:clr>
        </p15:guide>
        <p15:guide id="5" orient="horz" pos="3385" userDrawn="1">
          <p15:clr>
            <a:srgbClr val="A4A3A4"/>
          </p15:clr>
        </p15:guide>
        <p15:guide id="6" orient="horz" pos="2659" userDrawn="1">
          <p15:clr>
            <a:srgbClr val="A4A3A4"/>
          </p15:clr>
        </p15:guide>
        <p15:guide id="7" orient="horz" pos="1661" userDrawn="1">
          <p15:clr>
            <a:srgbClr val="A4A3A4"/>
          </p15:clr>
        </p15:guide>
        <p15:guide id="8" orient="horz" pos="2160" userDrawn="1">
          <p15:clr>
            <a:srgbClr val="A4A3A4"/>
          </p15:clr>
        </p15:guide>
        <p15:guide id="9" pos="3840" userDrawn="1">
          <p15:clr>
            <a:srgbClr val="A4A3A4"/>
          </p15:clr>
        </p15:guide>
        <p15:guide id="10" pos="257" userDrawn="1">
          <p15:clr>
            <a:srgbClr val="A4A3A4"/>
          </p15:clr>
        </p15:guide>
        <p15:guide id="11" pos="2509" userDrawn="1">
          <p15:clr>
            <a:srgbClr val="A4A3A4"/>
          </p15:clr>
        </p15:guide>
        <p15:guide id="12" pos="2752" userDrawn="1">
          <p15:clr>
            <a:srgbClr val="A4A3A4"/>
          </p15:clr>
        </p15:guide>
        <p15:guide id="13" pos="4928" userDrawn="1">
          <p15:clr>
            <a:srgbClr val="A4A3A4"/>
          </p15:clr>
        </p15:guide>
        <p15:guide id="14" pos="5171" userDrawn="1">
          <p15:clr>
            <a:srgbClr val="A4A3A4"/>
          </p15:clr>
        </p15:guide>
        <p15:guide id="15" pos="7408" userDrawn="1">
          <p15:clr>
            <a:srgbClr val="A4A3A4"/>
          </p15:clr>
        </p15:guide>
        <p15:guide id="16" orient="horz" pos="1434" userDrawn="1">
          <p15:clr>
            <a:srgbClr val="A4A3A4"/>
          </p15:clr>
        </p15:guide>
        <p15:guide id="17" orient="horz" pos="4020" userDrawn="1">
          <p15:clr>
            <a:srgbClr val="A4A3A4"/>
          </p15:clr>
        </p15:guide>
        <p15:guide id="18" pos="43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22222"/>
    <a:srgbClr val="F9F9F9"/>
    <a:srgbClr val="B549F4"/>
    <a:srgbClr val="11F6BD"/>
    <a:srgbClr val="F7574B"/>
    <a:srgbClr val="23A1F5"/>
    <a:srgbClr val="12CDD4"/>
    <a:srgbClr val="9BBB59"/>
    <a:srgbClr val="A3C167"/>
    <a:srgbClr val="16A0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48" autoAdjust="0"/>
    <p:restoredTop sz="86441" autoAdjust="0"/>
  </p:normalViewPr>
  <p:slideViewPr>
    <p:cSldViewPr>
      <p:cViewPr varScale="1">
        <p:scale>
          <a:sx n="64" d="100"/>
          <a:sy n="64" d="100"/>
        </p:scale>
        <p:origin x="972" y="66"/>
      </p:cViewPr>
      <p:guideLst>
        <p:guide orient="horz" pos="572"/>
        <p:guide orient="horz" pos="2886"/>
        <p:guide orient="horz" pos="3385"/>
        <p:guide orient="horz" pos="2659"/>
        <p:guide orient="horz" pos="1661"/>
        <p:guide orient="horz" pos="2160"/>
        <p:guide pos="3840"/>
        <p:guide pos="257"/>
        <p:guide pos="2509"/>
        <p:guide pos="2752"/>
        <p:guide pos="4928"/>
        <p:guide pos="5171"/>
        <p:guide pos="7408"/>
        <p:guide orient="horz" pos="1434"/>
        <p:guide orient="horz" pos="4020"/>
        <p:guide pos="438"/>
      </p:guideLst>
    </p:cSldViewPr>
  </p:slideViewPr>
  <p:outlineViewPr>
    <p:cViewPr>
      <p:scale>
        <a:sx n="33" d="100"/>
        <a:sy n="33" d="100"/>
      </p:scale>
      <p:origin x="0" y="-2333"/>
    </p:cViewPr>
  </p:outlineViewPr>
  <p:notesTextViewPr>
    <p:cViewPr>
      <p:scale>
        <a:sx n="1" d="1"/>
        <a:sy n="1" d="1"/>
      </p:scale>
      <p:origin x="0" y="0"/>
    </p:cViewPr>
  </p:notesTextViewPr>
  <p:sorterViewPr>
    <p:cViewPr varScale="1">
      <p:scale>
        <a:sx n="1" d="1"/>
        <a:sy n="1" d="1"/>
      </p:scale>
      <p:origin x="0" y="-584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___10.xlsx"/><Relationship Id="rId2" Type="http://schemas.microsoft.com/office/2011/relationships/chartColorStyle" Target="colors5.xml"/><Relationship Id="rId1" Type="http://schemas.microsoft.com/office/2011/relationships/chartStyle" Target="style5.xml"/></Relationships>
</file>

<file path=ppt/charts/_rels/chart11.xml.rels><?xml version="1.0" encoding="UTF-8" standalone="yes"?>
<Relationships xmlns="http://schemas.openxmlformats.org/package/2006/relationships"><Relationship Id="rId2" Type="http://schemas.openxmlformats.org/officeDocument/2006/relationships/package" Target="../embeddings/Microsoft_Excel____11.xlsx"/><Relationship Id="rId1" Type="http://schemas.openxmlformats.org/officeDocument/2006/relationships/themeOverride" Target="../theme/themeOverride3.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___12.xlsx"/><Relationship Id="rId2" Type="http://schemas.microsoft.com/office/2011/relationships/chartColorStyle" Target="colors6.xml"/><Relationship Id="rId1" Type="http://schemas.microsoft.com/office/2011/relationships/chartStyle" Target="style6.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___3.xlsx"/><Relationship Id="rId1" Type="http://schemas.openxmlformats.org/officeDocument/2006/relationships/themeOverride" Target="../theme/themeOverride1.xml"/></Relationships>
</file>

<file path=ppt/charts/_rels/char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 Id="rId4"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 Id="rId4"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2" Type="http://schemas.openxmlformats.org/officeDocument/2006/relationships/package" Target="../embeddings/Microsoft_Excel____6.xlsx"/><Relationship Id="rId1" Type="http://schemas.openxmlformats.org/officeDocument/2006/relationships/themeOverride" Target="../theme/themeOverride2.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7.xlsx"/><Relationship Id="rId2" Type="http://schemas.microsoft.com/office/2011/relationships/chartColorStyle" Target="colors2.xml"/><Relationship Id="rId1" Type="http://schemas.microsoft.com/office/2011/relationships/chartStyle" Target="style2.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___8.xlsx"/><Relationship Id="rId2" Type="http://schemas.microsoft.com/office/2011/relationships/chartColorStyle" Target="colors3.xml"/><Relationship Id="rId1" Type="http://schemas.microsoft.com/office/2011/relationships/chartStyle" Target="style3.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___9.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数值</c:v>
                </c:pt>
              </c:strCache>
            </c:strRef>
          </c:tx>
          <c:spPr>
            <a:solidFill>
              <a:schemeClr val="accent1"/>
            </a:solidFill>
          </c:spPr>
          <c:invertIfNegative val="0"/>
          <c:dPt>
            <c:idx val="0"/>
            <c:invertIfNegative val="0"/>
            <c:bubble3D val="0"/>
            <c:spPr>
              <a:solidFill>
                <a:schemeClr val="accent2"/>
              </a:solidFill>
            </c:spPr>
          </c:dPt>
          <c:cat>
            <c:strRef>
              <c:f>Sheet1!$A$3:$A$9</c:f>
              <c:strCache>
                <c:ptCount val="7"/>
                <c:pt idx="0">
                  <c:v>原因1</c:v>
                </c:pt>
                <c:pt idx="1">
                  <c:v>原因2</c:v>
                </c:pt>
                <c:pt idx="2">
                  <c:v>原因3</c:v>
                </c:pt>
                <c:pt idx="3">
                  <c:v>原因4</c:v>
                </c:pt>
                <c:pt idx="4">
                  <c:v>原因5</c:v>
                </c:pt>
                <c:pt idx="5">
                  <c:v>原因6</c:v>
                </c:pt>
                <c:pt idx="6">
                  <c:v>原因7</c:v>
                </c:pt>
              </c:strCache>
            </c:strRef>
          </c:cat>
          <c:val>
            <c:numRef>
              <c:f>Sheet1!$B$3:$B$9</c:f>
              <c:numCache>
                <c:formatCode>General</c:formatCode>
                <c:ptCount val="7"/>
                <c:pt idx="0">
                  <c:v>400</c:v>
                </c:pt>
                <c:pt idx="1">
                  <c:v>300</c:v>
                </c:pt>
                <c:pt idx="2">
                  <c:v>100</c:v>
                </c:pt>
                <c:pt idx="3">
                  <c:v>80</c:v>
                </c:pt>
                <c:pt idx="4">
                  <c:v>60</c:v>
                </c:pt>
                <c:pt idx="5">
                  <c:v>35</c:v>
                </c:pt>
                <c:pt idx="6">
                  <c:v>25</c:v>
                </c:pt>
              </c:numCache>
            </c:numRef>
          </c:val>
        </c:ser>
        <c:dLbls>
          <c:showLegendKey val="0"/>
          <c:showVal val="0"/>
          <c:showCatName val="0"/>
          <c:showSerName val="0"/>
          <c:showPercent val="0"/>
          <c:showBubbleSize val="0"/>
        </c:dLbls>
        <c:gapWidth val="0"/>
        <c:overlap val="63"/>
        <c:axId val="1946912096"/>
        <c:axId val="1946890880"/>
      </c:barChart>
      <c:lineChart>
        <c:grouping val="standard"/>
        <c:varyColors val="0"/>
        <c:ser>
          <c:idx val="1"/>
          <c:order val="1"/>
          <c:tx>
            <c:strRef>
              <c:f>Sheet1!$C$1</c:f>
              <c:strCache>
                <c:ptCount val="1"/>
                <c:pt idx="0">
                  <c:v>累计百分比</c:v>
                </c:pt>
              </c:strCache>
            </c:strRef>
          </c:tx>
          <c:spPr>
            <a:ln w="9525">
              <a:solidFill>
                <a:schemeClr val="bg2">
                  <a:lumMod val="50000"/>
                </a:schemeClr>
              </a:solidFill>
            </a:ln>
          </c:spPr>
          <c:marker>
            <c:symbol val="circle"/>
            <c:size val="5"/>
            <c:spPr>
              <a:solidFill>
                <a:srgbClr val="1B6AA3"/>
              </a:solidFill>
            </c:spPr>
          </c:marker>
          <c:dLbls>
            <c:dLbl>
              <c:idx val="0"/>
              <c:layout>
                <c:manualLayout>
                  <c:x val="4.0673071378792081E-3"/>
                  <c:y val="-4.6256550359110721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sz="1000">
                    <a:solidFill>
                      <a:schemeClr val="tx1">
                        <a:lumMod val="75000"/>
                      </a:schemeClr>
                    </a:solidFill>
                    <a:latin typeface="Arial" pitchFamily="34" charset="0"/>
                    <a:ea typeface="微软雅黑" pitchFamily="34" charset="-122"/>
                    <a:cs typeface="Arial" pitchFamily="34" charset="0"/>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Sheet1!$A$2:$A$9</c:f>
              <c:strCache>
                <c:ptCount val="8"/>
                <c:pt idx="1">
                  <c:v>原因1</c:v>
                </c:pt>
                <c:pt idx="2">
                  <c:v>原因2</c:v>
                </c:pt>
                <c:pt idx="3">
                  <c:v>原因3</c:v>
                </c:pt>
                <c:pt idx="4">
                  <c:v>原因4</c:v>
                </c:pt>
                <c:pt idx="5">
                  <c:v>原因5</c:v>
                </c:pt>
                <c:pt idx="6">
                  <c:v>原因6</c:v>
                </c:pt>
                <c:pt idx="7">
                  <c:v>原因7</c:v>
                </c:pt>
              </c:strCache>
            </c:strRef>
          </c:cat>
          <c:val>
            <c:numRef>
              <c:f>Sheet1!$C$2:$C$9</c:f>
              <c:numCache>
                <c:formatCode>0%</c:formatCode>
                <c:ptCount val="8"/>
                <c:pt idx="0">
                  <c:v>0</c:v>
                </c:pt>
                <c:pt idx="1">
                  <c:v>0.4</c:v>
                </c:pt>
                <c:pt idx="2">
                  <c:v>0.7</c:v>
                </c:pt>
                <c:pt idx="3">
                  <c:v>0.8</c:v>
                </c:pt>
                <c:pt idx="4">
                  <c:v>0.88</c:v>
                </c:pt>
                <c:pt idx="5">
                  <c:v>0.94</c:v>
                </c:pt>
                <c:pt idx="6">
                  <c:v>0.97499999999999998</c:v>
                </c:pt>
                <c:pt idx="7">
                  <c:v>1</c:v>
                </c:pt>
              </c:numCache>
            </c:numRef>
          </c:val>
          <c:smooth val="0"/>
        </c:ser>
        <c:dLbls>
          <c:showLegendKey val="0"/>
          <c:showVal val="0"/>
          <c:showCatName val="0"/>
          <c:showSerName val="0"/>
          <c:showPercent val="0"/>
          <c:showBubbleSize val="0"/>
        </c:dLbls>
        <c:marker val="1"/>
        <c:smooth val="0"/>
        <c:axId val="1946922432"/>
        <c:axId val="1946893600"/>
      </c:lineChart>
      <c:catAx>
        <c:axId val="1946912096"/>
        <c:scaling>
          <c:orientation val="minMax"/>
        </c:scaling>
        <c:delete val="0"/>
        <c:axPos val="b"/>
        <c:numFmt formatCode="General" sourceLinked="0"/>
        <c:majorTickMark val="out"/>
        <c:minorTickMark val="none"/>
        <c:tickLblPos val="nextTo"/>
        <c:txPr>
          <a:bodyPr/>
          <a:lstStyle/>
          <a:p>
            <a:pPr algn="ctr">
              <a:defRPr lang="zh-CN" altLang="en-US" sz="1100" b="0" i="0" u="none" strike="noStrike" kern="1200" baseline="0">
                <a:solidFill>
                  <a:schemeClr val="tx1">
                    <a:lumMod val="75000"/>
                  </a:schemeClr>
                </a:solidFill>
                <a:latin typeface="Arial" pitchFamily="34" charset="0"/>
                <a:ea typeface="微软雅黑" pitchFamily="34" charset="-122"/>
                <a:cs typeface="Arial" pitchFamily="34" charset="0"/>
              </a:defRPr>
            </a:pPr>
            <a:endParaRPr lang="zh-CN"/>
          </a:p>
        </c:txPr>
        <c:crossAx val="1946890880"/>
        <c:crosses val="autoZero"/>
        <c:auto val="1"/>
        <c:lblAlgn val="ctr"/>
        <c:lblOffset val="100"/>
        <c:noMultiLvlLbl val="0"/>
      </c:catAx>
      <c:valAx>
        <c:axId val="1946890880"/>
        <c:scaling>
          <c:orientation val="minMax"/>
          <c:max val="400"/>
        </c:scaling>
        <c:delete val="0"/>
        <c:axPos val="l"/>
        <c:numFmt formatCode="General" sourceLinked="1"/>
        <c:majorTickMark val="out"/>
        <c:minorTickMark val="none"/>
        <c:tickLblPos val="nextTo"/>
        <c:spPr>
          <a:ln>
            <a:solidFill>
              <a:srgbClr val="ADB9BA"/>
            </a:solidFill>
          </a:ln>
        </c:spPr>
        <c:txPr>
          <a:bodyPr/>
          <a:lstStyle/>
          <a:p>
            <a:pPr>
              <a:defRPr sz="1100">
                <a:solidFill>
                  <a:schemeClr val="tx1">
                    <a:lumMod val="75000"/>
                  </a:schemeClr>
                </a:solidFill>
                <a:latin typeface="Arial" pitchFamily="34" charset="0"/>
                <a:ea typeface="微软雅黑" pitchFamily="34" charset="-122"/>
                <a:cs typeface="Arial" pitchFamily="34" charset="0"/>
              </a:defRPr>
            </a:pPr>
            <a:endParaRPr lang="zh-CN"/>
          </a:p>
        </c:txPr>
        <c:crossAx val="1946912096"/>
        <c:crosses val="autoZero"/>
        <c:crossBetween val="between"/>
      </c:valAx>
      <c:valAx>
        <c:axId val="1946893600"/>
        <c:scaling>
          <c:orientation val="minMax"/>
          <c:max val="1"/>
          <c:min val="0"/>
        </c:scaling>
        <c:delete val="0"/>
        <c:axPos val="r"/>
        <c:numFmt formatCode="0%" sourceLinked="1"/>
        <c:majorTickMark val="out"/>
        <c:minorTickMark val="none"/>
        <c:tickLblPos val="nextTo"/>
        <c:spPr>
          <a:solidFill>
            <a:srgbClr val="F9F9F9"/>
          </a:solidFill>
          <a:ln>
            <a:noFill/>
          </a:ln>
        </c:spPr>
        <c:txPr>
          <a:bodyPr/>
          <a:lstStyle/>
          <a:p>
            <a:pPr>
              <a:defRPr>
                <a:solidFill>
                  <a:srgbClr val="F9F9F9"/>
                </a:solidFill>
              </a:defRPr>
            </a:pPr>
            <a:endParaRPr lang="zh-CN"/>
          </a:p>
        </c:txPr>
        <c:crossAx val="1946922432"/>
        <c:crosses val="max"/>
        <c:crossBetween val="midCat"/>
      </c:valAx>
      <c:catAx>
        <c:axId val="1946922432"/>
        <c:scaling>
          <c:orientation val="minMax"/>
        </c:scaling>
        <c:delete val="0"/>
        <c:axPos val="t"/>
        <c:numFmt formatCode="General" sourceLinked="1"/>
        <c:majorTickMark val="out"/>
        <c:minorTickMark val="none"/>
        <c:tickLblPos val="nextTo"/>
        <c:spPr>
          <a:noFill/>
          <a:ln>
            <a:noFill/>
          </a:ln>
        </c:spPr>
        <c:txPr>
          <a:bodyPr/>
          <a:lstStyle/>
          <a:p>
            <a:pPr>
              <a:defRPr>
                <a:solidFill>
                  <a:srgbClr val="F9F9F9"/>
                </a:solidFill>
              </a:defRPr>
            </a:pPr>
            <a:endParaRPr lang="zh-CN"/>
          </a:p>
        </c:txPr>
        <c:crossAx val="1946893600"/>
        <c:crosses val="max"/>
        <c:auto val="1"/>
        <c:lblAlgn val="ctr"/>
        <c:lblOffset val="100"/>
        <c:noMultiLvlLbl val="0"/>
      </c:catAx>
    </c:plotArea>
    <c:plotVisOnly val="1"/>
    <c:dispBlanksAs val="gap"/>
    <c:showDLblsOverMax val="0"/>
  </c:chart>
  <c:txPr>
    <a:bodyPr/>
    <a:lstStyle/>
    <a:p>
      <a:pPr>
        <a:defRPr sz="1800"/>
      </a:pPr>
      <a:endParaRPr lang="zh-CN"/>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accent6"/>
            </a:solidFill>
            <a:ln>
              <a:noFill/>
            </a:ln>
          </c:spPr>
          <c:dPt>
            <c:idx val="0"/>
            <c:bubble3D val="0"/>
            <c:spPr>
              <a:solidFill>
                <a:schemeClr val="accent5"/>
              </a:solidFill>
              <a:ln w="0">
                <a:solidFill>
                  <a:schemeClr val="accent4"/>
                </a:solidFill>
              </a:ln>
              <a:effectLst/>
            </c:spPr>
          </c:dPt>
          <c:dPt>
            <c:idx val="1"/>
            <c:bubble3D val="0"/>
            <c:spPr>
              <a:solidFill>
                <a:schemeClr val="bg2"/>
              </a:solidFill>
              <a:ln w="19050">
                <a:noFill/>
              </a:ln>
              <a:effectLst/>
            </c:spPr>
          </c:dPt>
          <c:val>
            <c:numRef>
              <c:f>Sheet1!$B$2:$B$3</c:f>
              <c:numCache>
                <c:formatCode>General</c:formatCode>
                <c:ptCount val="2"/>
                <c:pt idx="0">
                  <c:v>9</c:v>
                </c:pt>
                <c:pt idx="1">
                  <c:v>1</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92"/>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lineChart>
        <c:grouping val="stacked"/>
        <c:varyColors val="0"/>
        <c:ser>
          <c:idx val="0"/>
          <c:order val="0"/>
          <c:tx>
            <c:strRef>
              <c:f>Sheet1!$B$1</c:f>
              <c:strCache>
                <c:ptCount val="1"/>
                <c:pt idx="0">
                  <c:v>Series 1</c:v>
                </c:pt>
              </c:strCache>
            </c:strRef>
          </c:tx>
          <c:spPr>
            <a:ln>
              <a:solidFill>
                <a:srgbClr val="F39C12"/>
              </a:solidFill>
            </a:ln>
          </c:spPr>
          <c:marker>
            <c:symbol val="none"/>
          </c:marker>
          <c:cat>
            <c:numRef>
              <c:f>Sheet1!$A$2:$A$6</c:f>
              <c:numCache>
                <c:formatCode>yyyy/m/d</c:formatCode>
                <c:ptCount val="5"/>
                <c:pt idx="0">
                  <c:v>37377</c:v>
                </c:pt>
                <c:pt idx="1">
                  <c:v>37408</c:v>
                </c:pt>
                <c:pt idx="2">
                  <c:v>37438</c:v>
                </c:pt>
                <c:pt idx="3">
                  <c:v>37469</c:v>
                </c:pt>
                <c:pt idx="4">
                  <c:v>37500</c:v>
                </c:pt>
              </c:numCache>
            </c:numRef>
          </c:cat>
          <c:val>
            <c:numRef>
              <c:f>Sheet1!$B$2:$B$6</c:f>
              <c:numCache>
                <c:formatCode>General</c:formatCode>
                <c:ptCount val="5"/>
                <c:pt idx="0">
                  <c:v>32</c:v>
                </c:pt>
                <c:pt idx="1">
                  <c:v>32</c:v>
                </c:pt>
                <c:pt idx="2">
                  <c:v>28</c:v>
                </c:pt>
                <c:pt idx="3">
                  <c:v>12</c:v>
                </c:pt>
                <c:pt idx="4">
                  <c:v>15</c:v>
                </c:pt>
              </c:numCache>
            </c:numRef>
          </c:val>
          <c:smooth val="0"/>
        </c:ser>
        <c:ser>
          <c:idx val="1"/>
          <c:order val="1"/>
          <c:tx>
            <c:strRef>
              <c:f>Sheet1!$C$1</c:f>
              <c:strCache>
                <c:ptCount val="1"/>
                <c:pt idx="0">
                  <c:v>Series 12</c:v>
                </c:pt>
              </c:strCache>
            </c:strRef>
          </c:tx>
          <c:spPr>
            <a:ln>
              <a:solidFill>
                <a:srgbClr val="9BBB59"/>
              </a:solidFill>
            </a:ln>
          </c:spPr>
          <c:marker>
            <c:symbol val="none"/>
          </c:marker>
          <c:cat>
            <c:numRef>
              <c:f>Sheet1!$A$2:$A$6</c:f>
              <c:numCache>
                <c:formatCode>yyyy/m/d</c:formatCode>
                <c:ptCount val="5"/>
                <c:pt idx="0">
                  <c:v>37377</c:v>
                </c:pt>
                <c:pt idx="1">
                  <c:v>37408</c:v>
                </c:pt>
                <c:pt idx="2">
                  <c:v>37438</c:v>
                </c:pt>
                <c:pt idx="3">
                  <c:v>37469</c:v>
                </c:pt>
                <c:pt idx="4">
                  <c:v>37500</c:v>
                </c:pt>
              </c:numCache>
            </c:numRef>
          </c:cat>
          <c:val>
            <c:numRef>
              <c:f>Sheet1!$C$2:$C$6</c:f>
              <c:numCache>
                <c:formatCode>General</c:formatCode>
                <c:ptCount val="5"/>
                <c:pt idx="0">
                  <c:v>25</c:v>
                </c:pt>
                <c:pt idx="1">
                  <c:v>35</c:v>
                </c:pt>
                <c:pt idx="2">
                  <c:v>20</c:v>
                </c:pt>
                <c:pt idx="3">
                  <c:v>30</c:v>
                </c:pt>
                <c:pt idx="4">
                  <c:v>26</c:v>
                </c:pt>
              </c:numCache>
            </c:numRef>
          </c:val>
          <c:smooth val="0"/>
        </c:ser>
        <c:ser>
          <c:idx val="2"/>
          <c:order val="2"/>
          <c:tx>
            <c:strRef>
              <c:f>Sheet1!$D$1</c:f>
              <c:strCache>
                <c:ptCount val="1"/>
                <c:pt idx="0">
                  <c:v>Series 13</c:v>
                </c:pt>
              </c:strCache>
            </c:strRef>
          </c:tx>
          <c:spPr>
            <a:ln>
              <a:solidFill>
                <a:srgbClr val="16A085"/>
              </a:solidFill>
            </a:ln>
          </c:spPr>
          <c:marker>
            <c:symbol val="none"/>
          </c:marker>
          <c:cat>
            <c:numRef>
              <c:f>Sheet1!$A$2:$A$6</c:f>
              <c:numCache>
                <c:formatCode>yyyy/m/d</c:formatCode>
                <c:ptCount val="5"/>
                <c:pt idx="0">
                  <c:v>37377</c:v>
                </c:pt>
                <c:pt idx="1">
                  <c:v>37408</c:v>
                </c:pt>
                <c:pt idx="2">
                  <c:v>37438</c:v>
                </c:pt>
                <c:pt idx="3">
                  <c:v>37469</c:v>
                </c:pt>
                <c:pt idx="4">
                  <c:v>37500</c:v>
                </c:pt>
              </c:numCache>
            </c:numRef>
          </c:cat>
          <c:val>
            <c:numRef>
              <c:f>Sheet1!$D$2:$D$6</c:f>
              <c:numCache>
                <c:formatCode>General</c:formatCode>
                <c:ptCount val="5"/>
                <c:pt idx="0">
                  <c:v>15</c:v>
                </c:pt>
                <c:pt idx="1">
                  <c:v>23</c:v>
                </c:pt>
                <c:pt idx="2">
                  <c:v>60</c:v>
                </c:pt>
                <c:pt idx="3">
                  <c:v>48</c:v>
                </c:pt>
                <c:pt idx="4">
                  <c:v>52</c:v>
                </c:pt>
              </c:numCache>
            </c:numRef>
          </c:val>
          <c:smooth val="0"/>
        </c:ser>
        <c:ser>
          <c:idx val="3"/>
          <c:order val="3"/>
          <c:tx>
            <c:strRef>
              <c:f>Sheet1!$E$1</c:f>
              <c:strCache>
                <c:ptCount val="1"/>
                <c:pt idx="0">
                  <c:v>Series 2</c:v>
                </c:pt>
              </c:strCache>
            </c:strRef>
          </c:tx>
          <c:spPr>
            <a:ln>
              <a:solidFill>
                <a:srgbClr val="2980B9"/>
              </a:solidFill>
            </a:ln>
          </c:spPr>
          <c:marker>
            <c:symbol val="none"/>
          </c:marker>
          <c:cat>
            <c:numRef>
              <c:f>Sheet1!$A$2:$A$6</c:f>
              <c:numCache>
                <c:formatCode>yyyy/m/d</c:formatCode>
                <c:ptCount val="5"/>
                <c:pt idx="0">
                  <c:v>37377</c:v>
                </c:pt>
                <c:pt idx="1">
                  <c:v>37408</c:v>
                </c:pt>
                <c:pt idx="2">
                  <c:v>37438</c:v>
                </c:pt>
                <c:pt idx="3">
                  <c:v>37469</c:v>
                </c:pt>
                <c:pt idx="4">
                  <c:v>37500</c:v>
                </c:pt>
              </c:numCache>
            </c:numRef>
          </c:cat>
          <c:val>
            <c:numRef>
              <c:f>Sheet1!$E$2:$E$6</c:f>
              <c:numCache>
                <c:formatCode>General</c:formatCode>
                <c:ptCount val="5"/>
                <c:pt idx="0">
                  <c:v>12</c:v>
                </c:pt>
                <c:pt idx="1">
                  <c:v>12</c:v>
                </c:pt>
                <c:pt idx="2">
                  <c:v>12</c:v>
                </c:pt>
                <c:pt idx="3">
                  <c:v>21</c:v>
                </c:pt>
                <c:pt idx="4">
                  <c:v>28</c:v>
                </c:pt>
              </c:numCache>
            </c:numRef>
          </c:val>
          <c:smooth val="0"/>
        </c:ser>
        <c:dLbls>
          <c:showLegendKey val="0"/>
          <c:showVal val="0"/>
          <c:showCatName val="0"/>
          <c:showSerName val="0"/>
          <c:showPercent val="0"/>
          <c:showBubbleSize val="0"/>
        </c:dLbls>
        <c:smooth val="0"/>
        <c:axId val="1946905024"/>
        <c:axId val="1946903936"/>
      </c:lineChart>
      <c:dateAx>
        <c:axId val="1946905024"/>
        <c:scaling>
          <c:orientation val="minMax"/>
        </c:scaling>
        <c:delete val="0"/>
        <c:axPos val="b"/>
        <c:numFmt formatCode="yyyy/m/d" sourceLinked="1"/>
        <c:majorTickMark val="out"/>
        <c:minorTickMark val="none"/>
        <c:tickLblPos val="nextTo"/>
        <c:spPr>
          <a:ln>
            <a:solidFill>
              <a:srgbClr val="778B8C">
                <a:lumMod val="40000"/>
                <a:lumOff val="60000"/>
              </a:srgbClr>
            </a:solidFill>
          </a:ln>
        </c:spPr>
        <c:txPr>
          <a:bodyPr/>
          <a:lstStyle/>
          <a:p>
            <a:pPr>
              <a:defRPr sz="1000">
                <a:solidFill>
                  <a:schemeClr val="tx1">
                    <a:lumMod val="40000"/>
                    <a:lumOff val="60000"/>
                  </a:schemeClr>
                </a:solidFill>
              </a:defRPr>
            </a:pPr>
            <a:endParaRPr lang="zh-CN"/>
          </a:p>
        </c:txPr>
        <c:crossAx val="1946903936"/>
        <c:crosses val="autoZero"/>
        <c:auto val="1"/>
        <c:lblOffset val="100"/>
        <c:baseTimeUnit val="months"/>
      </c:dateAx>
      <c:valAx>
        <c:axId val="1946903936"/>
        <c:scaling>
          <c:orientation val="minMax"/>
        </c:scaling>
        <c:delete val="0"/>
        <c:axPos val="l"/>
        <c:majorGridlines>
          <c:spPr>
            <a:ln>
              <a:solidFill>
                <a:schemeClr val="bg1">
                  <a:lumMod val="50000"/>
                  <a:alpha val="5000"/>
                </a:schemeClr>
              </a:solidFill>
            </a:ln>
          </c:spPr>
        </c:majorGridlines>
        <c:numFmt formatCode="General" sourceLinked="1"/>
        <c:majorTickMark val="out"/>
        <c:minorTickMark val="none"/>
        <c:tickLblPos val="nextTo"/>
        <c:spPr>
          <a:ln>
            <a:solidFill>
              <a:srgbClr val="778B8C">
                <a:lumMod val="40000"/>
                <a:lumOff val="60000"/>
              </a:srgbClr>
            </a:solidFill>
          </a:ln>
        </c:spPr>
        <c:txPr>
          <a:bodyPr/>
          <a:lstStyle/>
          <a:p>
            <a:pPr>
              <a:defRPr sz="1000">
                <a:solidFill>
                  <a:schemeClr val="tx1">
                    <a:lumMod val="40000"/>
                    <a:lumOff val="60000"/>
                  </a:schemeClr>
                </a:solidFill>
              </a:defRPr>
            </a:pPr>
            <a:endParaRPr lang="zh-CN"/>
          </a:p>
        </c:txPr>
        <c:crossAx val="1946905024"/>
        <c:crosses val="autoZero"/>
        <c:crossBetween val="between"/>
      </c:valAx>
      <c:spPr>
        <a:noFill/>
        <a:ln>
          <a:noFill/>
        </a:ln>
      </c:spPr>
    </c:plotArea>
    <c:plotVisOnly val="1"/>
    <c:dispBlanksAs val="zero"/>
    <c:showDLblsOverMax val="0"/>
  </c:chart>
  <c:txPr>
    <a:bodyPr/>
    <a:lstStyle/>
    <a:p>
      <a:pPr>
        <a:defRPr sz="800"/>
      </a:pPr>
      <a:endParaRPr lang="zh-CN"/>
    </a:p>
  </c:txPr>
  <c:externalData r:id="rId2">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filled"/>
        <c:varyColors val="0"/>
        <c:ser>
          <c:idx val="0"/>
          <c:order val="0"/>
          <c:tx>
            <c:strRef>
              <c:f>Sheet1!$B$1</c:f>
              <c:strCache>
                <c:ptCount val="1"/>
                <c:pt idx="0">
                  <c:v>Series 1</c:v>
                </c:pt>
              </c:strCache>
            </c:strRef>
          </c:tx>
          <c:spPr>
            <a:solidFill>
              <a:schemeClr val="accent1"/>
            </a:solidFill>
            <a:ln>
              <a:noFill/>
            </a:ln>
            <a:effectLst/>
          </c:spPr>
          <c:cat>
            <c:strRef>
              <c:f>Sheet1!$A$2:$A$6</c:f>
              <c:strCache>
                <c:ptCount val="5"/>
                <c:pt idx="0">
                  <c:v>A</c:v>
                </c:pt>
                <c:pt idx="1">
                  <c:v>B</c:v>
                </c:pt>
                <c:pt idx="2">
                  <c:v>C</c:v>
                </c:pt>
                <c:pt idx="3">
                  <c:v>D</c:v>
                </c:pt>
                <c:pt idx="4">
                  <c:v>E</c:v>
                </c:pt>
              </c:strCache>
            </c:strRef>
          </c:cat>
          <c:val>
            <c:numRef>
              <c:f>Sheet1!$B$2:$B$6</c:f>
              <c:numCache>
                <c:formatCode>General</c:formatCode>
                <c:ptCount val="5"/>
                <c:pt idx="0">
                  <c:v>32</c:v>
                </c:pt>
                <c:pt idx="1">
                  <c:v>32</c:v>
                </c:pt>
                <c:pt idx="2">
                  <c:v>28</c:v>
                </c:pt>
                <c:pt idx="3">
                  <c:v>12</c:v>
                </c:pt>
                <c:pt idx="4">
                  <c:v>15</c:v>
                </c:pt>
              </c:numCache>
            </c:numRef>
          </c:val>
        </c:ser>
        <c:dLbls>
          <c:showLegendKey val="0"/>
          <c:showVal val="0"/>
          <c:showCatName val="0"/>
          <c:showSerName val="0"/>
          <c:showPercent val="0"/>
          <c:showBubbleSize val="0"/>
        </c:dLbls>
        <c:axId val="1946918624"/>
        <c:axId val="1946914816"/>
      </c:radarChart>
      <c:catAx>
        <c:axId val="1946918624"/>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2"/>
                </a:solidFill>
                <a:latin typeface="+mn-lt"/>
                <a:ea typeface="+mn-ea"/>
                <a:cs typeface="+mn-cs"/>
              </a:defRPr>
            </a:pPr>
            <a:endParaRPr lang="zh-CN"/>
          </a:p>
        </c:txPr>
        <c:crossAx val="1946914816"/>
        <c:crosses val="autoZero"/>
        <c:auto val="1"/>
        <c:lblAlgn val="ctr"/>
        <c:lblOffset val="100"/>
        <c:noMultiLvlLbl val="0"/>
      </c:catAx>
      <c:valAx>
        <c:axId val="1946914816"/>
        <c:scaling>
          <c:orientation val="minMax"/>
        </c:scaling>
        <c:delete val="1"/>
        <c:axPos val="l"/>
        <c:majorGridlines>
          <c:spPr>
            <a:ln w="9525" cap="flat" cmpd="sng" algn="ctr">
              <a:solidFill>
                <a:schemeClr val="tx2">
                  <a:lumMod val="15000"/>
                  <a:lumOff val="85000"/>
                </a:schemeClr>
              </a:solidFill>
              <a:round/>
            </a:ln>
            <a:effectLst/>
          </c:spPr>
        </c:majorGridlines>
        <c:numFmt formatCode="General" sourceLinked="1"/>
        <c:majorTickMark val="none"/>
        <c:minorTickMark val="none"/>
        <c:tickLblPos val="nextTo"/>
        <c:crossAx val="19469186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c:spPr>
          <c:invertIfNegative val="0"/>
          <c:val>
            <c:numRef>
              <c:f>Sheet1!$B$2:$B$5</c:f>
              <c:numCache>
                <c:formatCode>General</c:formatCode>
                <c:ptCount val="4"/>
                <c:pt idx="0">
                  <c:v>4.3</c:v>
                </c:pt>
                <c:pt idx="1">
                  <c:v>2.5</c:v>
                </c:pt>
                <c:pt idx="2">
                  <c:v>3.5</c:v>
                </c:pt>
                <c:pt idx="3">
                  <c:v>4.5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Responsive</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Project 1</c:v>
                      </c:pt>
                      <c:pt idx="1">
                        <c:v>Project 2</c:v>
                      </c:pt>
                      <c:pt idx="2">
                        <c:v>Project 3</c:v>
                      </c:pt>
                      <c:pt idx="3">
                        <c:v>Project 4</c:v>
                      </c:pt>
                    </c:strCache>
                  </c:strRef>
                </c15:cat>
              </c15:filteredCategoryTitle>
            </c:ext>
          </c:extLst>
        </c:ser>
        <c:ser>
          <c:idx val="1"/>
          <c:order val="1"/>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c:spPr>
          <c:invertIfNegative val="0"/>
          <c:val>
            <c:numRef>
              <c:f>Sheet1!$C$2:$C$5</c:f>
              <c:numCache>
                <c:formatCode>General</c:formatCode>
                <c:ptCount val="4"/>
                <c:pt idx="0">
                  <c:v>2.4</c:v>
                </c:pt>
                <c:pt idx="1">
                  <c:v>4.4000000000000004</c:v>
                </c:pt>
                <c:pt idx="2">
                  <c:v>1.8</c:v>
                </c:pt>
                <c:pt idx="3">
                  <c:v>2.8</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Support</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Project 1</c:v>
                      </c:pt>
                      <c:pt idx="1">
                        <c:v>Project 2</c:v>
                      </c:pt>
                      <c:pt idx="2">
                        <c:v>Project 3</c:v>
                      </c:pt>
                      <c:pt idx="3">
                        <c:v>Project 4</c:v>
                      </c:pt>
                    </c:strCache>
                  </c:strRef>
                </c15:cat>
              </c15:filteredCategoryTitle>
            </c:ext>
          </c:extLst>
        </c:ser>
        <c:ser>
          <c:idx val="2"/>
          <c:order val="2"/>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c:spPr>
          <c:invertIfNegative val="0"/>
          <c:val>
            <c:numRef>
              <c:f>Sheet1!$D$2:$D$5</c:f>
              <c:numCache>
                <c:formatCode>General</c:formatCode>
                <c:ptCount val="4"/>
                <c:pt idx="0">
                  <c:v>2</c:v>
                </c:pt>
                <c:pt idx="1">
                  <c:v>2</c:v>
                </c:pt>
                <c:pt idx="2">
                  <c:v>3</c:v>
                </c:pt>
                <c:pt idx="3">
                  <c:v>5</c:v>
                </c:pt>
              </c:numCache>
            </c:numRef>
          </c:val>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Analysis</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Project 1</c:v>
                      </c:pt>
                      <c:pt idx="1">
                        <c:v>Project 2</c:v>
                      </c:pt>
                      <c:pt idx="2">
                        <c:v>Project 3</c:v>
                      </c:pt>
                      <c:pt idx="3">
                        <c:v>Project 4</c:v>
                      </c:pt>
                    </c:strCache>
                  </c:strRef>
                </c15:cat>
              </c15:filteredCategoryTitle>
            </c:ext>
          </c:extLst>
        </c:ser>
        <c:dLbls>
          <c:showLegendKey val="0"/>
          <c:showVal val="0"/>
          <c:showCatName val="0"/>
          <c:showSerName val="0"/>
          <c:showPercent val="0"/>
          <c:showBubbleSize val="0"/>
        </c:dLbls>
        <c:gapWidth val="100"/>
        <c:overlap val="-24"/>
        <c:axId val="1946895776"/>
        <c:axId val="1946920256"/>
      </c:barChart>
      <c:catAx>
        <c:axId val="1946895776"/>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0000"/>
                    <a:lumOff val="40000"/>
                  </a:schemeClr>
                </a:solidFill>
                <a:latin typeface="+mn-lt"/>
                <a:ea typeface="+mn-ea"/>
                <a:cs typeface="+mn-cs"/>
              </a:defRPr>
            </a:pPr>
            <a:endParaRPr lang="zh-CN"/>
          </a:p>
        </c:txPr>
        <c:crossAx val="1946920256"/>
        <c:crosses val="autoZero"/>
        <c:auto val="1"/>
        <c:lblAlgn val="ctr"/>
        <c:lblOffset val="100"/>
        <c:noMultiLvlLbl val="0"/>
      </c:catAx>
      <c:valAx>
        <c:axId val="1946920256"/>
        <c:scaling>
          <c:orientation val="minMax"/>
        </c:scaling>
        <c:delete val="0"/>
        <c:axPos val="l"/>
        <c:majorGridlines>
          <c:spPr>
            <a:ln w="9525" cap="flat" cmpd="sng" algn="ctr">
              <a:solidFill>
                <a:schemeClr val="bg2">
                  <a:lumMod val="7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0000"/>
                    <a:lumOff val="40000"/>
                  </a:schemeClr>
                </a:solidFill>
                <a:latin typeface="+mn-lt"/>
                <a:ea typeface="+mn-ea"/>
                <a:cs typeface="+mn-cs"/>
              </a:defRPr>
            </a:pPr>
            <a:endParaRPr lang="zh-CN"/>
          </a:p>
        </c:txPr>
        <c:crossAx val="19468957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1"/>
          <c:order val="0"/>
          <c:tx>
            <c:v>标签</c:v>
          </c:tx>
          <c:spPr>
            <a:noFill/>
          </c:spPr>
          <c:invertIfNegative val="0"/>
          <c:dLbls>
            <c:spPr>
              <a:noFill/>
              <a:ln>
                <a:noFill/>
              </a:ln>
            </c:spPr>
            <c:txPr>
              <a:bodyPr rot="0" vert="horz" anchor="t" anchorCtr="0"/>
              <a:lstStyle/>
              <a:p>
                <a:pPr>
                  <a:defRPr sz="1200">
                    <a:solidFill>
                      <a:schemeClr val="bg2"/>
                    </a:solidFill>
                    <a:latin typeface="Arial" pitchFamily="34" charset="0"/>
                    <a:ea typeface="Arial Unicode MS" pitchFamily="34" charset="-122"/>
                    <a:cs typeface="Arial" pitchFamily="34" charset="0"/>
                  </a:defRPr>
                </a:pPr>
                <a:endParaRPr lang="zh-CN"/>
              </a:p>
            </c:txPr>
            <c:dLblPos val="inBase"/>
            <c:showLegendKey val="0"/>
            <c:showVal val="0"/>
            <c:showCatName val="1"/>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US</c:v>
                </c:pt>
                <c:pt idx="1">
                  <c:v>Brazil</c:v>
                </c:pt>
                <c:pt idx="2">
                  <c:v>Australia</c:v>
                </c:pt>
                <c:pt idx="3">
                  <c:v>China</c:v>
                </c:pt>
              </c:strCache>
            </c:strRef>
          </c:cat>
          <c:val>
            <c:numRef>
              <c:f>Sheet1!$B$2:$B$5</c:f>
              <c:numCache>
                <c:formatCode>General</c:formatCode>
                <c:ptCount val="4"/>
                <c:pt idx="0">
                  <c:v>32</c:v>
                </c:pt>
                <c:pt idx="1">
                  <c:v>28</c:v>
                </c:pt>
                <c:pt idx="2">
                  <c:v>19</c:v>
                </c:pt>
                <c:pt idx="3">
                  <c:v>15</c:v>
                </c:pt>
              </c:numCache>
            </c:numRef>
          </c:val>
        </c:ser>
        <c:ser>
          <c:idx val="0"/>
          <c:order val="1"/>
          <c:tx>
            <c:strRef>
              <c:f>Sheet1!$B$1</c:f>
              <c:strCache>
                <c:ptCount val="1"/>
                <c:pt idx="0">
                  <c:v>值</c:v>
                </c:pt>
              </c:strCache>
            </c:strRef>
          </c:tx>
          <c:spPr>
            <a:solidFill>
              <a:srgbClr val="F39C12"/>
            </a:solidFill>
          </c:spPr>
          <c:invertIfNegative val="0"/>
          <c:dLbls>
            <c:spPr>
              <a:noFill/>
              <a:ln>
                <a:noFill/>
              </a:ln>
              <a:effectLst/>
            </c:spPr>
            <c:txPr>
              <a:bodyPr/>
              <a:lstStyle/>
              <a:p>
                <a:pPr>
                  <a:defRPr sz="1200">
                    <a:solidFill>
                      <a:schemeClr val="bg2"/>
                    </a:solidFill>
                    <a:latin typeface="Impact" pitchFamily="34" charset="0"/>
                    <a:ea typeface="微软雅黑" pitchFamily="34" charset="-122"/>
                    <a:cs typeface="Arial" pitchFamily="34" charset="0"/>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US</c:v>
                </c:pt>
                <c:pt idx="1">
                  <c:v>Brazil</c:v>
                </c:pt>
                <c:pt idx="2">
                  <c:v>Australia</c:v>
                </c:pt>
                <c:pt idx="3">
                  <c:v>China</c:v>
                </c:pt>
              </c:strCache>
            </c:strRef>
          </c:cat>
          <c:val>
            <c:numRef>
              <c:f>Sheet1!$B$2:$B$5</c:f>
              <c:numCache>
                <c:formatCode>General</c:formatCode>
                <c:ptCount val="4"/>
                <c:pt idx="0">
                  <c:v>32</c:v>
                </c:pt>
                <c:pt idx="1">
                  <c:v>28</c:v>
                </c:pt>
                <c:pt idx="2">
                  <c:v>19</c:v>
                </c:pt>
                <c:pt idx="3">
                  <c:v>15</c:v>
                </c:pt>
              </c:numCache>
            </c:numRef>
          </c:val>
        </c:ser>
        <c:dLbls>
          <c:showLegendKey val="0"/>
          <c:showVal val="0"/>
          <c:showCatName val="0"/>
          <c:showSerName val="0"/>
          <c:showPercent val="0"/>
          <c:showBubbleSize val="0"/>
        </c:dLbls>
        <c:gapWidth val="28"/>
        <c:axId val="1946894144"/>
        <c:axId val="1946901760"/>
      </c:barChart>
      <c:catAx>
        <c:axId val="1946894144"/>
        <c:scaling>
          <c:orientation val="maxMin"/>
        </c:scaling>
        <c:delete val="1"/>
        <c:axPos val="l"/>
        <c:numFmt formatCode="General" sourceLinked="1"/>
        <c:majorTickMark val="out"/>
        <c:minorTickMark val="none"/>
        <c:tickLblPos val="none"/>
        <c:crossAx val="1946901760"/>
        <c:crosses val="autoZero"/>
        <c:auto val="1"/>
        <c:lblAlgn val="ctr"/>
        <c:lblOffset val="100"/>
        <c:noMultiLvlLbl val="0"/>
      </c:catAx>
      <c:valAx>
        <c:axId val="1946901760"/>
        <c:scaling>
          <c:orientation val="minMax"/>
        </c:scaling>
        <c:delete val="1"/>
        <c:axPos val="t"/>
        <c:numFmt formatCode="General" sourceLinked="1"/>
        <c:majorTickMark val="out"/>
        <c:minorTickMark val="none"/>
        <c:tickLblPos val="none"/>
        <c:crossAx val="1946894144"/>
        <c:crosses val="autoZero"/>
        <c:crossBetween val="between"/>
      </c:valAx>
      <c:spPr>
        <a:noFill/>
        <a:ln>
          <a:noFill/>
        </a:ln>
      </c:spPr>
    </c:plotArea>
    <c:plotVisOnly val="1"/>
    <c:dispBlanksAs val="zero"/>
    <c:showDLblsOverMax val="0"/>
  </c:chart>
  <c:txPr>
    <a:bodyPr/>
    <a:lstStyle/>
    <a:p>
      <a:pPr>
        <a:defRPr sz="800"/>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8720104049222686E-2"/>
          <c:y val="6.0055069620646516E-2"/>
          <c:w val="0.86255979190155463"/>
          <c:h val="0.77979807805762935"/>
        </c:manualLayout>
      </c:layout>
      <c:barChart>
        <c:barDir val="col"/>
        <c:grouping val="clustered"/>
        <c:varyColors val="0"/>
        <c:ser>
          <c:idx val="1"/>
          <c:order val="0"/>
          <c:tx>
            <c:strRef>
              <c:f>Sheet1!$C$1</c:f>
              <c:strCache>
                <c:ptCount val="1"/>
                <c:pt idx="0">
                  <c:v>系列 2</c:v>
                </c:pt>
              </c:strCache>
            </c:strRef>
          </c:tx>
          <c:spPr>
            <a:blipFill>
              <a:blip xmlns:r="http://schemas.openxmlformats.org/officeDocument/2006/relationships" r:embed="rId1"/>
              <a:stretch>
                <a:fillRect/>
              </a:stretch>
            </a:blipFill>
            <a:ln>
              <a:noFill/>
            </a:ln>
            <a:effectLst/>
          </c:spPr>
          <c:invertIfNegative val="0"/>
          <c:pictureOptions>
            <c:pictureFormat val="stackScale"/>
          </c:pictureOptions>
          <c:val>
            <c:numRef>
              <c:f>Sheet1!$C$2</c:f>
              <c:numCache>
                <c:formatCode>0%</c:formatCode>
                <c:ptCount val="1"/>
                <c:pt idx="0">
                  <c:v>0.3</c:v>
                </c:pt>
              </c:numCache>
            </c:numRef>
          </c:val>
          <c:extLst/>
        </c:ser>
        <c:ser>
          <c:idx val="0"/>
          <c:order val="1"/>
          <c:tx>
            <c:strRef>
              <c:f>Sheet1!$B$1</c:f>
              <c:strCache>
                <c:ptCount val="1"/>
                <c:pt idx="0">
                  <c:v>系列 1</c:v>
                </c:pt>
              </c:strCache>
            </c:strRef>
          </c:tx>
          <c:spPr>
            <a:blipFill>
              <a:blip xmlns:r="http://schemas.openxmlformats.org/officeDocument/2006/relationships" r:embed="rId2"/>
              <a:stretch>
                <a:fillRect/>
              </a:stretch>
            </a:blipFill>
            <a:ln>
              <a:noFill/>
            </a:ln>
            <a:effectLst/>
          </c:spPr>
          <c:invertIfNegative val="0"/>
          <c:pictureOptions>
            <c:pictureFormat val="stackScale"/>
          </c:pictureOptions>
          <c:val>
            <c:numRef>
              <c:f>Sheet1!$B$2</c:f>
              <c:numCache>
                <c:formatCode>0%</c:formatCode>
                <c:ptCount val="1"/>
                <c:pt idx="0">
                  <c:v>1</c:v>
                </c:pt>
              </c:numCache>
            </c:numRef>
          </c:val>
          <c:extLst/>
        </c:ser>
        <c:dLbls>
          <c:showLegendKey val="0"/>
          <c:showVal val="0"/>
          <c:showCatName val="0"/>
          <c:showSerName val="0"/>
          <c:showPercent val="0"/>
          <c:showBubbleSize val="0"/>
        </c:dLbls>
        <c:gapWidth val="2"/>
        <c:overlap val="100"/>
        <c:axId val="1946917536"/>
        <c:axId val="1946893056"/>
      </c:barChart>
      <c:scatterChart>
        <c:scatterStyle val="lineMarker"/>
        <c:varyColors val="0"/>
        <c:ser>
          <c:idx val="2"/>
          <c:order val="2"/>
          <c:tx>
            <c:v>辅助散点图</c:v>
          </c:tx>
          <c:spPr>
            <a:ln w="25400" cap="rnd">
              <a:noFill/>
              <a:round/>
            </a:ln>
            <a:effectLst/>
          </c:spPr>
          <c:marker>
            <c:symbol val="circle"/>
            <c:size val="5"/>
            <c:spPr>
              <a:solidFill>
                <a:schemeClr val="accent3"/>
              </a:solidFill>
              <a:ln w="9525">
                <a:solidFill>
                  <a:schemeClr val="accent3"/>
                </a:solidFill>
              </a:ln>
              <a:effectLst/>
            </c:spPr>
          </c:marker>
          <c:dPt>
            <c:idx val="0"/>
            <c:marker>
              <c:symbol val="picture"/>
              <c:spPr>
                <a:blipFill>
                  <a:blip xmlns:r="http://schemas.openxmlformats.org/officeDocument/2006/relationships" r:embed="rId3"/>
                  <a:stretch>
                    <a:fillRect/>
                  </a:stretch>
                </a:blipFill>
                <a:ln w="25400">
                  <a:noFill/>
                </a:ln>
                <a:effectLst/>
              </c:spPr>
            </c:marker>
            <c:bubble3D val="0"/>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50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xVal>
            <c:numRef>
              <c:f>Sheet1!$B$6</c:f>
              <c:numCache>
                <c:formatCode>General</c:formatCode>
                <c:ptCount val="1"/>
                <c:pt idx="0">
                  <c:v>2</c:v>
                </c:pt>
              </c:numCache>
            </c:numRef>
          </c:xVal>
          <c:yVal>
            <c:numRef>
              <c:f>Sheet1!$C$6</c:f>
              <c:numCache>
                <c:formatCode>0%</c:formatCode>
                <c:ptCount val="1"/>
                <c:pt idx="0">
                  <c:v>0.3</c:v>
                </c:pt>
              </c:numCache>
            </c:numRef>
          </c:yVal>
          <c:smooth val="0"/>
        </c:ser>
        <c:dLbls>
          <c:showLegendKey val="0"/>
          <c:showVal val="0"/>
          <c:showCatName val="0"/>
          <c:showSerName val="0"/>
          <c:showPercent val="0"/>
          <c:showBubbleSize val="0"/>
        </c:dLbls>
        <c:axId val="1946917536"/>
        <c:axId val="1946893056"/>
      </c:scatterChart>
      <c:catAx>
        <c:axId val="1946917536"/>
        <c:scaling>
          <c:orientation val="minMax"/>
        </c:scaling>
        <c:delete val="1"/>
        <c:axPos val="b"/>
        <c:numFmt formatCode="General" sourceLinked="1"/>
        <c:majorTickMark val="none"/>
        <c:minorTickMark val="none"/>
        <c:tickLblPos val="nextTo"/>
        <c:crossAx val="1946893056"/>
        <c:crosses val="autoZero"/>
        <c:auto val="1"/>
        <c:lblAlgn val="ctr"/>
        <c:lblOffset val="100"/>
        <c:noMultiLvlLbl val="0"/>
      </c:catAx>
      <c:valAx>
        <c:axId val="1946893056"/>
        <c:scaling>
          <c:orientation val="minMax"/>
        </c:scaling>
        <c:delete val="1"/>
        <c:axPos val="l"/>
        <c:numFmt formatCode="0%" sourceLinked="1"/>
        <c:majorTickMark val="none"/>
        <c:minorTickMark val="none"/>
        <c:tickLblPos val="nextTo"/>
        <c:crossAx val="19469175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8720104049222686E-2"/>
          <c:y val="6.0055069620646516E-2"/>
          <c:w val="0.86255979190155463"/>
          <c:h val="0.77979807805762935"/>
        </c:manualLayout>
      </c:layout>
      <c:barChart>
        <c:barDir val="col"/>
        <c:grouping val="clustered"/>
        <c:varyColors val="0"/>
        <c:ser>
          <c:idx val="1"/>
          <c:order val="0"/>
          <c:tx>
            <c:strRef>
              <c:f>Sheet1!$C$1</c:f>
              <c:strCache>
                <c:ptCount val="1"/>
                <c:pt idx="0">
                  <c:v>系列 2</c:v>
                </c:pt>
              </c:strCache>
            </c:strRef>
          </c:tx>
          <c:spPr>
            <a:blipFill>
              <a:blip xmlns:r="http://schemas.openxmlformats.org/officeDocument/2006/relationships" r:embed="rId1"/>
              <a:stretch>
                <a:fillRect/>
              </a:stretch>
            </a:blipFill>
            <a:ln>
              <a:noFill/>
            </a:ln>
            <a:effectLst/>
          </c:spPr>
          <c:invertIfNegative val="0"/>
          <c:pictureOptions>
            <c:pictureFormat val="stackScale"/>
          </c:pictureOptions>
          <c:val>
            <c:numRef>
              <c:f>Sheet1!$C$2</c:f>
              <c:numCache>
                <c:formatCode>0%</c:formatCode>
                <c:ptCount val="1"/>
                <c:pt idx="0">
                  <c:v>0.8</c:v>
                </c:pt>
              </c:numCache>
            </c:numRef>
          </c:val>
          <c:extLst/>
        </c:ser>
        <c:ser>
          <c:idx val="0"/>
          <c:order val="1"/>
          <c:tx>
            <c:strRef>
              <c:f>Sheet1!$B$1</c:f>
              <c:strCache>
                <c:ptCount val="1"/>
                <c:pt idx="0">
                  <c:v>系列 1</c:v>
                </c:pt>
              </c:strCache>
            </c:strRef>
          </c:tx>
          <c:spPr>
            <a:blipFill>
              <a:blip xmlns:r="http://schemas.openxmlformats.org/officeDocument/2006/relationships" r:embed="rId2"/>
              <a:stretch>
                <a:fillRect/>
              </a:stretch>
            </a:blipFill>
            <a:ln>
              <a:noFill/>
            </a:ln>
            <a:effectLst/>
          </c:spPr>
          <c:invertIfNegative val="0"/>
          <c:pictureOptions>
            <c:pictureFormat val="stackScale"/>
          </c:pictureOptions>
          <c:val>
            <c:numRef>
              <c:f>Sheet1!$B$2</c:f>
              <c:numCache>
                <c:formatCode>0%</c:formatCode>
                <c:ptCount val="1"/>
                <c:pt idx="0">
                  <c:v>1</c:v>
                </c:pt>
              </c:numCache>
            </c:numRef>
          </c:val>
          <c:extLst/>
        </c:ser>
        <c:dLbls>
          <c:showLegendKey val="0"/>
          <c:showVal val="0"/>
          <c:showCatName val="0"/>
          <c:showSerName val="0"/>
          <c:showPercent val="0"/>
          <c:showBubbleSize val="0"/>
        </c:dLbls>
        <c:gapWidth val="2"/>
        <c:overlap val="100"/>
        <c:axId val="1946907200"/>
        <c:axId val="1946916448"/>
      </c:barChart>
      <c:scatterChart>
        <c:scatterStyle val="lineMarker"/>
        <c:varyColors val="0"/>
        <c:ser>
          <c:idx val="2"/>
          <c:order val="2"/>
          <c:tx>
            <c:v>辅助散点图</c:v>
          </c:tx>
          <c:spPr>
            <a:ln w="25400" cap="rnd">
              <a:noFill/>
              <a:round/>
            </a:ln>
            <a:effectLst/>
          </c:spPr>
          <c:marker>
            <c:symbol val="circle"/>
            <c:size val="5"/>
            <c:spPr>
              <a:solidFill>
                <a:schemeClr val="accent3"/>
              </a:solidFill>
              <a:ln w="9525">
                <a:solidFill>
                  <a:schemeClr val="accent3"/>
                </a:solidFill>
              </a:ln>
              <a:effectLst/>
            </c:spPr>
          </c:marker>
          <c:dPt>
            <c:idx val="0"/>
            <c:marker>
              <c:symbol val="picture"/>
              <c:spPr>
                <a:blipFill>
                  <a:blip xmlns:r="http://schemas.openxmlformats.org/officeDocument/2006/relationships" r:embed="rId3"/>
                  <a:stretch>
                    <a:fillRect/>
                  </a:stretch>
                </a:blipFill>
                <a:ln w="25400">
                  <a:noFill/>
                </a:ln>
                <a:effectLst/>
              </c:spPr>
            </c:marker>
            <c:bubble3D val="0"/>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50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xVal>
            <c:numRef>
              <c:f>Sheet1!$B$6</c:f>
              <c:numCache>
                <c:formatCode>General</c:formatCode>
                <c:ptCount val="1"/>
                <c:pt idx="0">
                  <c:v>2</c:v>
                </c:pt>
              </c:numCache>
            </c:numRef>
          </c:xVal>
          <c:yVal>
            <c:numRef>
              <c:f>Sheet1!$C$6</c:f>
              <c:numCache>
                <c:formatCode>0%</c:formatCode>
                <c:ptCount val="1"/>
                <c:pt idx="0">
                  <c:v>0.8</c:v>
                </c:pt>
              </c:numCache>
            </c:numRef>
          </c:yVal>
          <c:smooth val="0"/>
        </c:ser>
        <c:dLbls>
          <c:showLegendKey val="0"/>
          <c:showVal val="0"/>
          <c:showCatName val="0"/>
          <c:showSerName val="0"/>
          <c:showPercent val="0"/>
          <c:showBubbleSize val="0"/>
        </c:dLbls>
        <c:axId val="1946907200"/>
        <c:axId val="1946916448"/>
      </c:scatterChart>
      <c:catAx>
        <c:axId val="1946907200"/>
        <c:scaling>
          <c:orientation val="minMax"/>
        </c:scaling>
        <c:delete val="1"/>
        <c:axPos val="b"/>
        <c:numFmt formatCode="General" sourceLinked="1"/>
        <c:majorTickMark val="none"/>
        <c:minorTickMark val="none"/>
        <c:tickLblPos val="nextTo"/>
        <c:crossAx val="1946916448"/>
        <c:crosses val="autoZero"/>
        <c:auto val="1"/>
        <c:lblAlgn val="ctr"/>
        <c:lblOffset val="100"/>
        <c:noMultiLvlLbl val="0"/>
      </c:catAx>
      <c:valAx>
        <c:axId val="1946916448"/>
        <c:scaling>
          <c:orientation val="minMax"/>
        </c:scaling>
        <c:delete val="1"/>
        <c:axPos val="l"/>
        <c:numFmt formatCode="0%" sourceLinked="1"/>
        <c:majorTickMark val="none"/>
        <c:minorTickMark val="none"/>
        <c:tickLblPos val="nextTo"/>
        <c:crossAx val="19469072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1"/>
          <c:order val="0"/>
          <c:tx>
            <c:v>标签</c:v>
          </c:tx>
          <c:spPr>
            <a:noFill/>
          </c:spPr>
          <c:invertIfNegative val="0"/>
          <c:dLbls>
            <c:spPr>
              <a:noFill/>
              <a:ln>
                <a:noFill/>
              </a:ln>
            </c:spPr>
            <c:txPr>
              <a:bodyPr rot="0" vert="horz" anchor="ctr" anchorCtr="0"/>
              <a:lstStyle/>
              <a:p>
                <a:pPr algn="l">
                  <a:defRPr sz="1000">
                    <a:solidFill>
                      <a:schemeClr val="bg2"/>
                    </a:solidFill>
                    <a:latin typeface="Arial" pitchFamily="34" charset="0"/>
                    <a:ea typeface="Arial Unicode MS" pitchFamily="34" charset="-122"/>
                    <a:cs typeface="Arial" pitchFamily="34" charset="0"/>
                  </a:defRPr>
                </a:pPr>
                <a:endParaRPr lang="zh-CN"/>
              </a:p>
            </c:txPr>
            <c:dLblPos val="inBase"/>
            <c:showLegendKey val="0"/>
            <c:showVal val="0"/>
            <c:showCatName val="1"/>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US</c:v>
                </c:pt>
                <c:pt idx="1">
                  <c:v>Brazil</c:v>
                </c:pt>
                <c:pt idx="2">
                  <c:v>Australia</c:v>
                </c:pt>
                <c:pt idx="3">
                  <c:v>China</c:v>
                </c:pt>
              </c:strCache>
            </c:strRef>
          </c:cat>
          <c:val>
            <c:numRef>
              <c:f>Sheet1!$B$2:$B$5</c:f>
              <c:numCache>
                <c:formatCode>General</c:formatCode>
                <c:ptCount val="4"/>
                <c:pt idx="0">
                  <c:v>32</c:v>
                </c:pt>
                <c:pt idx="1">
                  <c:v>28</c:v>
                </c:pt>
                <c:pt idx="2">
                  <c:v>19</c:v>
                </c:pt>
                <c:pt idx="3">
                  <c:v>15</c:v>
                </c:pt>
              </c:numCache>
            </c:numRef>
          </c:val>
        </c:ser>
        <c:ser>
          <c:idx val="0"/>
          <c:order val="1"/>
          <c:tx>
            <c:strRef>
              <c:f>Sheet1!$B$1</c:f>
              <c:strCache>
                <c:ptCount val="1"/>
                <c:pt idx="0">
                  <c:v>值</c:v>
                </c:pt>
              </c:strCache>
            </c:strRef>
          </c:tx>
          <c:spPr>
            <a:solidFill>
              <a:srgbClr val="F39C12"/>
            </a:solidFill>
          </c:spPr>
          <c:invertIfNegative val="0"/>
          <c:dLbls>
            <c:spPr>
              <a:noFill/>
              <a:ln>
                <a:noFill/>
              </a:ln>
              <a:effectLst/>
            </c:spPr>
            <c:txPr>
              <a:bodyPr/>
              <a:lstStyle/>
              <a:p>
                <a:pPr>
                  <a:defRPr sz="1600">
                    <a:solidFill>
                      <a:schemeClr val="bg2"/>
                    </a:solidFill>
                    <a:latin typeface="Impact" pitchFamily="34" charset="0"/>
                    <a:ea typeface="微软雅黑" pitchFamily="34" charset="-122"/>
                    <a:cs typeface="Arial" pitchFamily="34" charset="0"/>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US</c:v>
                </c:pt>
                <c:pt idx="1">
                  <c:v>Brazil</c:v>
                </c:pt>
                <c:pt idx="2">
                  <c:v>Australia</c:v>
                </c:pt>
                <c:pt idx="3">
                  <c:v>China</c:v>
                </c:pt>
              </c:strCache>
            </c:strRef>
          </c:cat>
          <c:val>
            <c:numRef>
              <c:f>Sheet1!$B$2:$B$5</c:f>
              <c:numCache>
                <c:formatCode>General</c:formatCode>
                <c:ptCount val="4"/>
                <c:pt idx="0">
                  <c:v>32</c:v>
                </c:pt>
                <c:pt idx="1">
                  <c:v>28</c:v>
                </c:pt>
                <c:pt idx="2">
                  <c:v>19</c:v>
                </c:pt>
                <c:pt idx="3">
                  <c:v>15</c:v>
                </c:pt>
              </c:numCache>
            </c:numRef>
          </c:val>
        </c:ser>
        <c:dLbls>
          <c:showLegendKey val="0"/>
          <c:showVal val="0"/>
          <c:showCatName val="0"/>
          <c:showSerName val="0"/>
          <c:showPercent val="0"/>
          <c:showBubbleSize val="0"/>
        </c:dLbls>
        <c:gapWidth val="28"/>
        <c:axId val="1946902304"/>
        <c:axId val="1946900128"/>
      </c:barChart>
      <c:catAx>
        <c:axId val="1946902304"/>
        <c:scaling>
          <c:orientation val="maxMin"/>
        </c:scaling>
        <c:delete val="1"/>
        <c:axPos val="l"/>
        <c:numFmt formatCode="General" sourceLinked="1"/>
        <c:majorTickMark val="out"/>
        <c:minorTickMark val="none"/>
        <c:tickLblPos val="none"/>
        <c:crossAx val="1946900128"/>
        <c:crosses val="autoZero"/>
        <c:auto val="1"/>
        <c:lblAlgn val="ctr"/>
        <c:lblOffset val="100"/>
        <c:noMultiLvlLbl val="0"/>
      </c:catAx>
      <c:valAx>
        <c:axId val="1946900128"/>
        <c:scaling>
          <c:orientation val="minMax"/>
        </c:scaling>
        <c:delete val="1"/>
        <c:axPos val="t"/>
        <c:numFmt formatCode="General" sourceLinked="1"/>
        <c:majorTickMark val="out"/>
        <c:minorTickMark val="none"/>
        <c:tickLblPos val="none"/>
        <c:crossAx val="1946902304"/>
        <c:crosses val="autoZero"/>
        <c:crossBetween val="between"/>
      </c:valAx>
      <c:spPr>
        <a:noFill/>
        <a:ln>
          <a:noFill/>
        </a:ln>
      </c:spPr>
    </c:plotArea>
    <c:plotVisOnly val="1"/>
    <c:dispBlanksAs val="zero"/>
    <c:showDLblsOverMax val="0"/>
  </c:chart>
  <c:txPr>
    <a:bodyPr/>
    <a:lstStyle/>
    <a:p>
      <a:pPr>
        <a:defRPr sz="800"/>
      </a:pPr>
      <a:endParaRPr lang="zh-CN"/>
    </a:p>
  </c:txPr>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accent1"/>
            </a:solidFill>
            <a:ln>
              <a:noFill/>
            </a:ln>
          </c:spPr>
          <c:dPt>
            <c:idx val="0"/>
            <c:bubble3D val="0"/>
            <c:spPr>
              <a:solidFill>
                <a:schemeClr val="accent1"/>
              </a:solidFill>
              <a:ln w="79375">
                <a:noFill/>
              </a:ln>
              <a:effectLst/>
            </c:spPr>
          </c:dPt>
          <c:dPt>
            <c:idx val="1"/>
            <c:bubble3D val="0"/>
            <c:spPr>
              <a:solidFill>
                <a:schemeClr val="bg2"/>
              </a:solidFill>
              <a:ln w="19050">
                <a:noFill/>
              </a:ln>
              <a:effectLst/>
            </c:spPr>
          </c:dPt>
          <c:val>
            <c:numRef>
              <c:f>Sheet1!$B$2:$B$3</c:f>
              <c:numCache>
                <c:formatCode>General</c:formatCode>
                <c:ptCount val="2"/>
                <c:pt idx="0">
                  <c:v>7</c:v>
                </c:pt>
                <c:pt idx="1">
                  <c:v>3</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77"/>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accent6"/>
            </a:solidFill>
            <a:ln>
              <a:noFill/>
            </a:ln>
          </c:spPr>
          <c:dPt>
            <c:idx val="0"/>
            <c:bubble3D val="0"/>
            <c:spPr>
              <a:solidFill>
                <a:schemeClr val="accent2"/>
              </a:solidFill>
              <a:ln w="79375">
                <a:noFill/>
              </a:ln>
              <a:effectLst/>
            </c:spPr>
          </c:dPt>
          <c:dPt>
            <c:idx val="1"/>
            <c:bubble3D val="0"/>
            <c:spPr>
              <a:solidFill>
                <a:schemeClr val="bg2"/>
              </a:solidFill>
              <a:ln w="19050">
                <a:noFill/>
              </a:ln>
              <a:effectLst/>
            </c:spPr>
          </c:dPt>
          <c:val>
            <c:numRef>
              <c:f>Sheet1!$B$2:$B$3</c:f>
              <c:numCache>
                <c:formatCode>General</c:formatCode>
                <c:ptCount val="2"/>
                <c:pt idx="0">
                  <c:v>5</c:v>
                </c:pt>
                <c:pt idx="1">
                  <c:v>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77"/>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accent6"/>
            </a:solidFill>
            <a:ln>
              <a:noFill/>
            </a:ln>
          </c:spPr>
          <c:dPt>
            <c:idx val="0"/>
            <c:bubble3D val="0"/>
            <c:spPr>
              <a:solidFill>
                <a:schemeClr val="accent3"/>
              </a:solidFill>
              <a:ln w="79375">
                <a:noFill/>
              </a:ln>
              <a:effectLst/>
            </c:spPr>
          </c:dPt>
          <c:dPt>
            <c:idx val="1"/>
            <c:bubble3D val="0"/>
            <c:spPr>
              <a:solidFill>
                <a:schemeClr val="bg2"/>
              </a:solidFill>
              <a:ln w="19050">
                <a:noFill/>
              </a:ln>
              <a:effectLst/>
            </c:spPr>
          </c:dPt>
          <c:val>
            <c:numRef>
              <c:f>Sheet1!$B$2:$B$3</c:f>
              <c:numCache>
                <c:formatCode>General</c:formatCode>
                <c:ptCount val="2"/>
                <c:pt idx="0">
                  <c:v>6</c:v>
                </c:pt>
                <c:pt idx="1">
                  <c:v>4</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77"/>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7">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7">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diagrams/colors1.xml><?xml version="1.0" encoding="utf-8"?>
<dgm:colorsDef xmlns:dgm="http://schemas.openxmlformats.org/drawingml/2006/diagram" xmlns:a="http://schemas.openxmlformats.org/drawingml/2006/main" uniqueId="urn:microsoft.com/office/officeart/2005/8/colors/colorful1#10">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BB6AAD5-BB22-443A-B98E-11707CBE16C9}" type="doc">
      <dgm:prSet loTypeId="urn:microsoft.com/office/officeart/2005/8/layout/gear1" loCatId="process" qsTypeId="urn:microsoft.com/office/officeart/2005/8/quickstyle/simple1" qsCatId="simple" csTypeId="urn:microsoft.com/office/officeart/2005/8/colors/colorful1#10" csCatId="colorful" phldr="1"/>
      <dgm:spPr/>
      <dgm:t>
        <a:bodyPr/>
        <a:lstStyle/>
        <a:p>
          <a:endParaRPr lang="en-US"/>
        </a:p>
      </dgm:t>
    </dgm:pt>
    <dgm:pt modelId="{62F3A35F-EA2B-462C-89DA-224952DBD84B}">
      <dgm:prSet phldrT="[Text]" custT="1"/>
      <dgm:spPr>
        <a:solidFill>
          <a:schemeClr val="accent1"/>
        </a:solidFill>
        <a:ln>
          <a:noFill/>
        </a:ln>
      </dgm:spPr>
      <dgm:t>
        <a:bodyPr/>
        <a:lstStyle/>
        <a:p>
          <a:r>
            <a:rPr lang="zh-CN" altLang="en-US" sz="1400" b="1" dirty="0" smtClean="0">
              <a:solidFill>
                <a:schemeClr val="bg2"/>
              </a:solidFill>
            </a:rPr>
            <a:t>领导要求</a:t>
          </a:r>
          <a:endParaRPr lang="en-US" sz="1400" b="1" dirty="0">
            <a:solidFill>
              <a:schemeClr val="bg2"/>
            </a:solidFill>
          </a:endParaRPr>
        </a:p>
      </dgm:t>
    </dgm:pt>
    <dgm:pt modelId="{68C8E73F-A05A-4DC8-914A-C484D8568F55}" type="parTrans" cxnId="{78D5CF50-3633-4A11-9FE0-D306D94A091D}">
      <dgm:prSet/>
      <dgm:spPr/>
      <dgm:t>
        <a:bodyPr/>
        <a:lstStyle/>
        <a:p>
          <a:endParaRPr lang="en-US"/>
        </a:p>
      </dgm:t>
    </dgm:pt>
    <dgm:pt modelId="{12A631F8-73E8-4437-A632-1DA4C96C2081}" type="sibTrans" cxnId="{78D5CF50-3633-4A11-9FE0-D306D94A091D}">
      <dgm:prSet/>
      <dgm:spPr>
        <a:solidFill>
          <a:schemeClr val="accent1"/>
        </a:solidFill>
        <a:ln>
          <a:noFill/>
        </a:ln>
      </dgm:spPr>
      <dgm:t>
        <a:bodyPr/>
        <a:lstStyle/>
        <a:p>
          <a:endParaRPr lang="en-US"/>
        </a:p>
      </dgm:t>
    </dgm:pt>
    <dgm:pt modelId="{37FDA6AE-027B-4120-90CE-09301A415796}">
      <dgm:prSet phldrT="[Text]" custT="1"/>
      <dgm:spPr>
        <a:solidFill>
          <a:schemeClr val="accent2"/>
        </a:solidFill>
        <a:ln>
          <a:noFill/>
        </a:ln>
      </dgm:spPr>
      <dgm:t>
        <a:bodyPr/>
        <a:lstStyle/>
        <a:p>
          <a:r>
            <a:rPr lang="zh-CN" altLang="en-US" sz="1400" b="1" dirty="0" smtClean="0">
              <a:solidFill>
                <a:schemeClr val="bg2"/>
              </a:solidFill>
            </a:rPr>
            <a:t>指标</a:t>
          </a:r>
          <a:endParaRPr lang="en-US" sz="1400" b="1" dirty="0">
            <a:solidFill>
              <a:schemeClr val="bg2"/>
            </a:solidFill>
          </a:endParaRPr>
        </a:p>
      </dgm:t>
    </dgm:pt>
    <dgm:pt modelId="{F547554B-51EF-4D52-BD83-B530786A53F6}" type="parTrans" cxnId="{97371629-EAFB-49C5-8D4C-1C2CC8EF98DA}">
      <dgm:prSet/>
      <dgm:spPr/>
      <dgm:t>
        <a:bodyPr/>
        <a:lstStyle/>
        <a:p>
          <a:endParaRPr lang="en-US"/>
        </a:p>
      </dgm:t>
    </dgm:pt>
    <dgm:pt modelId="{AACFA7FC-124D-47F0-AAB7-D837F03A13D6}" type="sibTrans" cxnId="{97371629-EAFB-49C5-8D4C-1C2CC8EF98DA}">
      <dgm:prSet/>
      <dgm:spPr>
        <a:solidFill>
          <a:schemeClr val="accent2"/>
        </a:solidFill>
        <a:ln>
          <a:noFill/>
        </a:ln>
      </dgm:spPr>
      <dgm:t>
        <a:bodyPr/>
        <a:lstStyle/>
        <a:p>
          <a:endParaRPr lang="en-US"/>
        </a:p>
      </dgm:t>
    </dgm:pt>
    <dgm:pt modelId="{8C92A023-B595-4B7E-9FD1-86305B47363F}">
      <dgm:prSet phldrT="[Text]" custT="1"/>
      <dgm:spPr>
        <a:solidFill>
          <a:schemeClr val="accent3"/>
        </a:solidFill>
        <a:ln>
          <a:noFill/>
        </a:ln>
      </dgm:spPr>
      <dgm:t>
        <a:bodyPr/>
        <a:lstStyle/>
        <a:p>
          <a:r>
            <a:rPr lang="zh-CN" altLang="en-US" sz="1200" b="1" dirty="0" smtClean="0">
              <a:solidFill>
                <a:schemeClr val="bg2"/>
              </a:solidFill>
            </a:rPr>
            <a:t>小组讨论</a:t>
          </a:r>
          <a:endParaRPr lang="en-US" sz="1200" b="1" dirty="0">
            <a:solidFill>
              <a:schemeClr val="bg2"/>
            </a:solidFill>
          </a:endParaRPr>
        </a:p>
      </dgm:t>
    </dgm:pt>
    <dgm:pt modelId="{126030B6-AD92-4139-8AC7-ED96A61FFA13}" type="parTrans" cxnId="{6393EA77-6C35-4795-B9F8-BC384CEB01BB}">
      <dgm:prSet/>
      <dgm:spPr/>
      <dgm:t>
        <a:bodyPr/>
        <a:lstStyle/>
        <a:p>
          <a:endParaRPr lang="en-US"/>
        </a:p>
      </dgm:t>
    </dgm:pt>
    <dgm:pt modelId="{45610BF7-B096-4636-A867-71803911F6BC}" type="sibTrans" cxnId="{6393EA77-6C35-4795-B9F8-BC384CEB01BB}">
      <dgm:prSet/>
      <dgm:spPr>
        <a:solidFill>
          <a:schemeClr val="accent3"/>
        </a:solidFill>
        <a:ln>
          <a:noFill/>
        </a:ln>
      </dgm:spPr>
      <dgm:t>
        <a:bodyPr/>
        <a:lstStyle/>
        <a:p>
          <a:endParaRPr lang="en-US"/>
        </a:p>
      </dgm:t>
    </dgm:pt>
    <dgm:pt modelId="{37536662-69D0-4BBC-B3B0-1F4997E24C33}" type="pres">
      <dgm:prSet presAssocID="{ABB6AAD5-BB22-443A-B98E-11707CBE16C9}" presName="composite" presStyleCnt="0">
        <dgm:presLayoutVars>
          <dgm:chMax val="3"/>
          <dgm:animLvl val="lvl"/>
          <dgm:resizeHandles val="exact"/>
        </dgm:presLayoutVars>
      </dgm:prSet>
      <dgm:spPr/>
      <dgm:t>
        <a:bodyPr/>
        <a:lstStyle/>
        <a:p>
          <a:endParaRPr lang="en-US"/>
        </a:p>
      </dgm:t>
    </dgm:pt>
    <dgm:pt modelId="{F7A27FC4-B8D6-4E05-B781-45BFA4ECCBE1}" type="pres">
      <dgm:prSet presAssocID="{62F3A35F-EA2B-462C-89DA-224952DBD84B}" presName="gear1" presStyleLbl="node1" presStyleIdx="0" presStyleCnt="3">
        <dgm:presLayoutVars>
          <dgm:chMax val="1"/>
          <dgm:bulletEnabled val="1"/>
        </dgm:presLayoutVars>
      </dgm:prSet>
      <dgm:spPr/>
      <dgm:t>
        <a:bodyPr/>
        <a:lstStyle/>
        <a:p>
          <a:endParaRPr lang="en-US"/>
        </a:p>
      </dgm:t>
    </dgm:pt>
    <dgm:pt modelId="{C7EB6A1E-EAB3-4B2A-BFDD-2D475E4D4ACD}" type="pres">
      <dgm:prSet presAssocID="{62F3A35F-EA2B-462C-89DA-224952DBD84B}" presName="gear1srcNode" presStyleLbl="node1" presStyleIdx="0" presStyleCnt="3"/>
      <dgm:spPr/>
      <dgm:t>
        <a:bodyPr/>
        <a:lstStyle/>
        <a:p>
          <a:endParaRPr lang="en-US"/>
        </a:p>
      </dgm:t>
    </dgm:pt>
    <dgm:pt modelId="{2A5E2C02-0ABF-44E6-9F46-E033A131714F}" type="pres">
      <dgm:prSet presAssocID="{62F3A35F-EA2B-462C-89DA-224952DBD84B}" presName="gear1dstNode" presStyleLbl="node1" presStyleIdx="0" presStyleCnt="3"/>
      <dgm:spPr/>
      <dgm:t>
        <a:bodyPr/>
        <a:lstStyle/>
        <a:p>
          <a:endParaRPr lang="en-US"/>
        </a:p>
      </dgm:t>
    </dgm:pt>
    <dgm:pt modelId="{C7E3621A-60EB-45DA-B405-5D6087090EB3}" type="pres">
      <dgm:prSet presAssocID="{37FDA6AE-027B-4120-90CE-09301A415796}" presName="gear2" presStyleLbl="node1" presStyleIdx="1" presStyleCnt="3">
        <dgm:presLayoutVars>
          <dgm:chMax val="1"/>
          <dgm:bulletEnabled val="1"/>
        </dgm:presLayoutVars>
      </dgm:prSet>
      <dgm:spPr/>
      <dgm:t>
        <a:bodyPr/>
        <a:lstStyle/>
        <a:p>
          <a:endParaRPr lang="en-US"/>
        </a:p>
      </dgm:t>
    </dgm:pt>
    <dgm:pt modelId="{EF74079A-F63E-4E20-9822-0CE8B80427A2}" type="pres">
      <dgm:prSet presAssocID="{37FDA6AE-027B-4120-90CE-09301A415796}" presName="gear2srcNode" presStyleLbl="node1" presStyleIdx="1" presStyleCnt="3"/>
      <dgm:spPr/>
      <dgm:t>
        <a:bodyPr/>
        <a:lstStyle/>
        <a:p>
          <a:endParaRPr lang="en-US"/>
        </a:p>
      </dgm:t>
    </dgm:pt>
    <dgm:pt modelId="{10B37C1D-4F56-4436-8720-48A6A56A1B4D}" type="pres">
      <dgm:prSet presAssocID="{37FDA6AE-027B-4120-90CE-09301A415796}" presName="gear2dstNode" presStyleLbl="node1" presStyleIdx="1" presStyleCnt="3"/>
      <dgm:spPr/>
      <dgm:t>
        <a:bodyPr/>
        <a:lstStyle/>
        <a:p>
          <a:endParaRPr lang="en-US"/>
        </a:p>
      </dgm:t>
    </dgm:pt>
    <dgm:pt modelId="{FD7956DC-C5EA-4A51-B2A1-48A047E8A937}" type="pres">
      <dgm:prSet presAssocID="{8C92A023-B595-4B7E-9FD1-86305B47363F}" presName="gear3" presStyleLbl="node1" presStyleIdx="2" presStyleCnt="3"/>
      <dgm:spPr/>
      <dgm:t>
        <a:bodyPr/>
        <a:lstStyle/>
        <a:p>
          <a:endParaRPr lang="en-US"/>
        </a:p>
      </dgm:t>
    </dgm:pt>
    <dgm:pt modelId="{A68F1EF0-DB04-444A-B80A-C296946C1C32}" type="pres">
      <dgm:prSet presAssocID="{8C92A023-B595-4B7E-9FD1-86305B47363F}" presName="gear3tx" presStyleLbl="node1" presStyleIdx="2" presStyleCnt="3">
        <dgm:presLayoutVars>
          <dgm:chMax val="1"/>
          <dgm:bulletEnabled val="1"/>
        </dgm:presLayoutVars>
      </dgm:prSet>
      <dgm:spPr/>
      <dgm:t>
        <a:bodyPr/>
        <a:lstStyle/>
        <a:p>
          <a:endParaRPr lang="en-US"/>
        </a:p>
      </dgm:t>
    </dgm:pt>
    <dgm:pt modelId="{50136136-88FE-4DF6-8FA4-B5B4CAB71F10}" type="pres">
      <dgm:prSet presAssocID="{8C92A023-B595-4B7E-9FD1-86305B47363F}" presName="gear3srcNode" presStyleLbl="node1" presStyleIdx="2" presStyleCnt="3"/>
      <dgm:spPr/>
      <dgm:t>
        <a:bodyPr/>
        <a:lstStyle/>
        <a:p>
          <a:endParaRPr lang="en-US"/>
        </a:p>
      </dgm:t>
    </dgm:pt>
    <dgm:pt modelId="{AAC26063-8E6B-49CF-929A-CCC8D66E43FA}" type="pres">
      <dgm:prSet presAssocID="{8C92A023-B595-4B7E-9FD1-86305B47363F}" presName="gear3dstNode" presStyleLbl="node1" presStyleIdx="2" presStyleCnt="3"/>
      <dgm:spPr/>
      <dgm:t>
        <a:bodyPr/>
        <a:lstStyle/>
        <a:p>
          <a:endParaRPr lang="en-US"/>
        </a:p>
      </dgm:t>
    </dgm:pt>
    <dgm:pt modelId="{571C1667-74E2-4E8D-8249-B4E761F0F1AE}" type="pres">
      <dgm:prSet presAssocID="{12A631F8-73E8-4437-A632-1DA4C96C2081}" presName="connector1" presStyleLbl="sibTrans2D1" presStyleIdx="0" presStyleCnt="3"/>
      <dgm:spPr/>
      <dgm:t>
        <a:bodyPr/>
        <a:lstStyle/>
        <a:p>
          <a:endParaRPr lang="en-US"/>
        </a:p>
      </dgm:t>
    </dgm:pt>
    <dgm:pt modelId="{B1C00099-F839-4B88-A75C-DBB4B9ADCF51}" type="pres">
      <dgm:prSet presAssocID="{AACFA7FC-124D-47F0-AAB7-D837F03A13D6}" presName="connector2" presStyleLbl="sibTrans2D1" presStyleIdx="1" presStyleCnt="3"/>
      <dgm:spPr/>
      <dgm:t>
        <a:bodyPr/>
        <a:lstStyle/>
        <a:p>
          <a:endParaRPr lang="en-US"/>
        </a:p>
      </dgm:t>
    </dgm:pt>
    <dgm:pt modelId="{B7483B8C-CABF-4BD6-805A-7FCDD0BB865C}" type="pres">
      <dgm:prSet presAssocID="{45610BF7-B096-4636-A867-71803911F6BC}" presName="connector3" presStyleLbl="sibTrans2D1" presStyleIdx="2" presStyleCnt="3"/>
      <dgm:spPr/>
      <dgm:t>
        <a:bodyPr/>
        <a:lstStyle/>
        <a:p>
          <a:endParaRPr lang="en-US"/>
        </a:p>
      </dgm:t>
    </dgm:pt>
  </dgm:ptLst>
  <dgm:cxnLst>
    <dgm:cxn modelId="{6393EA77-6C35-4795-B9F8-BC384CEB01BB}" srcId="{ABB6AAD5-BB22-443A-B98E-11707CBE16C9}" destId="{8C92A023-B595-4B7E-9FD1-86305B47363F}" srcOrd="2" destOrd="0" parTransId="{126030B6-AD92-4139-8AC7-ED96A61FFA13}" sibTransId="{45610BF7-B096-4636-A867-71803911F6BC}"/>
    <dgm:cxn modelId="{7868119D-F878-4CCF-B193-BD169B19EE88}" type="presOf" srcId="{45610BF7-B096-4636-A867-71803911F6BC}" destId="{B7483B8C-CABF-4BD6-805A-7FCDD0BB865C}" srcOrd="0" destOrd="0" presId="urn:microsoft.com/office/officeart/2005/8/layout/gear1"/>
    <dgm:cxn modelId="{DA0A7997-32AA-4E75-BD89-282B75A23836}" type="presOf" srcId="{62F3A35F-EA2B-462C-89DA-224952DBD84B}" destId="{F7A27FC4-B8D6-4E05-B781-45BFA4ECCBE1}" srcOrd="0" destOrd="0" presId="urn:microsoft.com/office/officeart/2005/8/layout/gear1"/>
    <dgm:cxn modelId="{FB2D279A-D5EA-45AE-B253-59184F792E20}" type="presOf" srcId="{8C92A023-B595-4B7E-9FD1-86305B47363F}" destId="{FD7956DC-C5EA-4A51-B2A1-48A047E8A937}" srcOrd="0" destOrd="0" presId="urn:microsoft.com/office/officeart/2005/8/layout/gear1"/>
    <dgm:cxn modelId="{0269B436-8A83-4B4A-AB66-F5AC93E36D4E}" type="presOf" srcId="{ABB6AAD5-BB22-443A-B98E-11707CBE16C9}" destId="{37536662-69D0-4BBC-B3B0-1F4997E24C33}" srcOrd="0" destOrd="0" presId="urn:microsoft.com/office/officeart/2005/8/layout/gear1"/>
    <dgm:cxn modelId="{DC1D47D2-F8D8-43E3-ACEB-578E4C19D4DE}" type="presOf" srcId="{12A631F8-73E8-4437-A632-1DA4C96C2081}" destId="{571C1667-74E2-4E8D-8249-B4E761F0F1AE}" srcOrd="0" destOrd="0" presId="urn:microsoft.com/office/officeart/2005/8/layout/gear1"/>
    <dgm:cxn modelId="{E83A65A5-DDE4-4E51-939D-35A206A9756B}" type="presOf" srcId="{37FDA6AE-027B-4120-90CE-09301A415796}" destId="{EF74079A-F63E-4E20-9822-0CE8B80427A2}" srcOrd="1" destOrd="0" presId="urn:microsoft.com/office/officeart/2005/8/layout/gear1"/>
    <dgm:cxn modelId="{80038509-5A6B-45EA-843E-079916F01FC6}" type="presOf" srcId="{AACFA7FC-124D-47F0-AAB7-D837F03A13D6}" destId="{B1C00099-F839-4B88-A75C-DBB4B9ADCF51}" srcOrd="0" destOrd="0" presId="urn:microsoft.com/office/officeart/2005/8/layout/gear1"/>
    <dgm:cxn modelId="{924BCFE8-4853-41D2-9AD8-E45D1E0F2D8A}" type="presOf" srcId="{37FDA6AE-027B-4120-90CE-09301A415796}" destId="{10B37C1D-4F56-4436-8720-48A6A56A1B4D}" srcOrd="2" destOrd="0" presId="urn:microsoft.com/office/officeart/2005/8/layout/gear1"/>
    <dgm:cxn modelId="{D6592754-6E9E-48E9-A6DB-14CF6460C4A2}" type="presOf" srcId="{8C92A023-B595-4B7E-9FD1-86305B47363F}" destId="{A68F1EF0-DB04-444A-B80A-C296946C1C32}" srcOrd="1" destOrd="0" presId="urn:microsoft.com/office/officeart/2005/8/layout/gear1"/>
    <dgm:cxn modelId="{B63FC929-EDF1-4007-8380-BDE4858594BE}" type="presOf" srcId="{8C92A023-B595-4B7E-9FD1-86305B47363F}" destId="{50136136-88FE-4DF6-8FA4-B5B4CAB71F10}" srcOrd="2" destOrd="0" presId="urn:microsoft.com/office/officeart/2005/8/layout/gear1"/>
    <dgm:cxn modelId="{62549D94-11A6-4320-84C7-E5A93CB9667C}" type="presOf" srcId="{8C92A023-B595-4B7E-9FD1-86305B47363F}" destId="{AAC26063-8E6B-49CF-929A-CCC8D66E43FA}" srcOrd="3" destOrd="0" presId="urn:microsoft.com/office/officeart/2005/8/layout/gear1"/>
    <dgm:cxn modelId="{78D5CF50-3633-4A11-9FE0-D306D94A091D}" srcId="{ABB6AAD5-BB22-443A-B98E-11707CBE16C9}" destId="{62F3A35F-EA2B-462C-89DA-224952DBD84B}" srcOrd="0" destOrd="0" parTransId="{68C8E73F-A05A-4DC8-914A-C484D8568F55}" sibTransId="{12A631F8-73E8-4437-A632-1DA4C96C2081}"/>
    <dgm:cxn modelId="{C4D01423-F7E1-4B2A-8A78-F69D798F8895}" type="presOf" srcId="{62F3A35F-EA2B-462C-89DA-224952DBD84B}" destId="{2A5E2C02-0ABF-44E6-9F46-E033A131714F}" srcOrd="2" destOrd="0" presId="urn:microsoft.com/office/officeart/2005/8/layout/gear1"/>
    <dgm:cxn modelId="{C44FBCCA-52E4-42F4-A0D8-304FC0CAF672}" type="presOf" srcId="{37FDA6AE-027B-4120-90CE-09301A415796}" destId="{C7E3621A-60EB-45DA-B405-5D6087090EB3}" srcOrd="0" destOrd="0" presId="urn:microsoft.com/office/officeart/2005/8/layout/gear1"/>
    <dgm:cxn modelId="{41AE462E-14F1-452A-AE35-A839EEACE704}" type="presOf" srcId="{62F3A35F-EA2B-462C-89DA-224952DBD84B}" destId="{C7EB6A1E-EAB3-4B2A-BFDD-2D475E4D4ACD}" srcOrd="1" destOrd="0" presId="urn:microsoft.com/office/officeart/2005/8/layout/gear1"/>
    <dgm:cxn modelId="{97371629-EAFB-49C5-8D4C-1C2CC8EF98DA}" srcId="{ABB6AAD5-BB22-443A-B98E-11707CBE16C9}" destId="{37FDA6AE-027B-4120-90CE-09301A415796}" srcOrd="1" destOrd="0" parTransId="{F547554B-51EF-4D52-BD83-B530786A53F6}" sibTransId="{AACFA7FC-124D-47F0-AAB7-D837F03A13D6}"/>
    <dgm:cxn modelId="{9185E02B-8051-48BF-9FA8-021814AB0D28}" type="presParOf" srcId="{37536662-69D0-4BBC-B3B0-1F4997E24C33}" destId="{F7A27FC4-B8D6-4E05-B781-45BFA4ECCBE1}" srcOrd="0" destOrd="0" presId="urn:microsoft.com/office/officeart/2005/8/layout/gear1"/>
    <dgm:cxn modelId="{9ACAB239-FDBF-4F49-AD12-26A51DF46DE7}" type="presParOf" srcId="{37536662-69D0-4BBC-B3B0-1F4997E24C33}" destId="{C7EB6A1E-EAB3-4B2A-BFDD-2D475E4D4ACD}" srcOrd="1" destOrd="0" presId="urn:microsoft.com/office/officeart/2005/8/layout/gear1"/>
    <dgm:cxn modelId="{19B74BA4-5AC1-4A00-9E0A-C52FE67991B5}" type="presParOf" srcId="{37536662-69D0-4BBC-B3B0-1F4997E24C33}" destId="{2A5E2C02-0ABF-44E6-9F46-E033A131714F}" srcOrd="2" destOrd="0" presId="urn:microsoft.com/office/officeart/2005/8/layout/gear1"/>
    <dgm:cxn modelId="{AB409D17-5B27-422D-B25C-FF625EE70656}" type="presParOf" srcId="{37536662-69D0-4BBC-B3B0-1F4997E24C33}" destId="{C7E3621A-60EB-45DA-B405-5D6087090EB3}" srcOrd="3" destOrd="0" presId="urn:microsoft.com/office/officeart/2005/8/layout/gear1"/>
    <dgm:cxn modelId="{714707E9-1599-44CE-A4AC-E06FA12B9B0D}" type="presParOf" srcId="{37536662-69D0-4BBC-B3B0-1F4997E24C33}" destId="{EF74079A-F63E-4E20-9822-0CE8B80427A2}" srcOrd="4" destOrd="0" presId="urn:microsoft.com/office/officeart/2005/8/layout/gear1"/>
    <dgm:cxn modelId="{14CB1FD3-E706-4E91-8996-2CE31CC5553E}" type="presParOf" srcId="{37536662-69D0-4BBC-B3B0-1F4997E24C33}" destId="{10B37C1D-4F56-4436-8720-48A6A56A1B4D}" srcOrd="5" destOrd="0" presId="urn:microsoft.com/office/officeart/2005/8/layout/gear1"/>
    <dgm:cxn modelId="{0DBBEB8E-2C78-4393-BF34-785735065C56}" type="presParOf" srcId="{37536662-69D0-4BBC-B3B0-1F4997E24C33}" destId="{FD7956DC-C5EA-4A51-B2A1-48A047E8A937}" srcOrd="6" destOrd="0" presId="urn:microsoft.com/office/officeart/2005/8/layout/gear1"/>
    <dgm:cxn modelId="{9F2CCB3F-8D52-4856-A759-2FEF08B47717}" type="presParOf" srcId="{37536662-69D0-4BBC-B3B0-1F4997E24C33}" destId="{A68F1EF0-DB04-444A-B80A-C296946C1C32}" srcOrd="7" destOrd="0" presId="urn:microsoft.com/office/officeart/2005/8/layout/gear1"/>
    <dgm:cxn modelId="{B25A9084-C528-4EF3-927A-F8A23B461A79}" type="presParOf" srcId="{37536662-69D0-4BBC-B3B0-1F4997E24C33}" destId="{50136136-88FE-4DF6-8FA4-B5B4CAB71F10}" srcOrd="8" destOrd="0" presId="urn:microsoft.com/office/officeart/2005/8/layout/gear1"/>
    <dgm:cxn modelId="{BF2C7C56-7CF4-490F-BC31-15F70E676EE9}" type="presParOf" srcId="{37536662-69D0-4BBC-B3B0-1F4997E24C33}" destId="{AAC26063-8E6B-49CF-929A-CCC8D66E43FA}" srcOrd="9" destOrd="0" presId="urn:microsoft.com/office/officeart/2005/8/layout/gear1"/>
    <dgm:cxn modelId="{57E07B08-F892-40E3-B73A-DC65890617FE}" type="presParOf" srcId="{37536662-69D0-4BBC-B3B0-1F4997E24C33}" destId="{571C1667-74E2-4E8D-8249-B4E761F0F1AE}" srcOrd="10" destOrd="0" presId="urn:microsoft.com/office/officeart/2005/8/layout/gear1"/>
    <dgm:cxn modelId="{3904C35B-8724-4007-BDEF-D476C7680A3E}" type="presParOf" srcId="{37536662-69D0-4BBC-B3B0-1F4997E24C33}" destId="{B1C00099-F839-4B88-A75C-DBB4B9ADCF51}" srcOrd="11" destOrd="0" presId="urn:microsoft.com/office/officeart/2005/8/layout/gear1"/>
    <dgm:cxn modelId="{F80B8C32-C3CD-4084-99D7-3524DBE9FE9F}" type="presParOf" srcId="{37536662-69D0-4BBC-B3B0-1F4997E24C33}" destId="{B7483B8C-CABF-4BD6-805A-7FCDD0BB865C}" srcOrd="12" destOrd="0" presId="urn:microsoft.com/office/officeart/2005/8/layout/gear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A27FC4-B8D6-4E05-B781-45BFA4ECCBE1}">
      <dsp:nvSpPr>
        <dsp:cNvPr id="0" name=""/>
        <dsp:cNvSpPr/>
      </dsp:nvSpPr>
      <dsp:spPr>
        <a:xfrm>
          <a:off x="1675579" y="1552111"/>
          <a:ext cx="1897024" cy="1897024"/>
        </a:xfrm>
        <a:prstGeom prst="gear9">
          <a:avLst/>
        </a:prstGeom>
        <a:solidFill>
          <a:schemeClr val="accent1"/>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zh-CN" altLang="en-US" sz="1400" b="1" kern="1200" dirty="0" smtClean="0">
              <a:solidFill>
                <a:schemeClr val="bg2"/>
              </a:solidFill>
            </a:rPr>
            <a:t>领导要求</a:t>
          </a:r>
          <a:endParaRPr lang="en-US" sz="1400" b="1" kern="1200" dirty="0">
            <a:solidFill>
              <a:schemeClr val="bg2"/>
            </a:solidFill>
          </a:endParaRPr>
        </a:p>
      </dsp:txBody>
      <dsp:txXfrm>
        <a:off x="2056965" y="1996480"/>
        <a:ext cx="1134252" cy="975109"/>
      </dsp:txXfrm>
    </dsp:sp>
    <dsp:sp modelId="{C7E3621A-60EB-45DA-B405-5D6087090EB3}">
      <dsp:nvSpPr>
        <dsp:cNvPr id="0" name=""/>
        <dsp:cNvSpPr/>
      </dsp:nvSpPr>
      <dsp:spPr>
        <a:xfrm>
          <a:off x="571855" y="1103723"/>
          <a:ext cx="1379654" cy="1379654"/>
        </a:xfrm>
        <a:prstGeom prst="gear6">
          <a:avLst/>
        </a:prstGeom>
        <a:solidFill>
          <a:schemeClr val="accent2"/>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zh-CN" altLang="en-US" sz="1400" b="1" kern="1200" dirty="0" smtClean="0">
              <a:solidFill>
                <a:schemeClr val="bg2"/>
              </a:solidFill>
            </a:rPr>
            <a:t>指标</a:t>
          </a:r>
          <a:endParaRPr lang="en-US" sz="1400" b="1" kern="1200" dirty="0">
            <a:solidFill>
              <a:schemeClr val="bg2"/>
            </a:solidFill>
          </a:endParaRPr>
        </a:p>
      </dsp:txBody>
      <dsp:txXfrm>
        <a:off x="919187" y="1453154"/>
        <a:ext cx="684990" cy="680792"/>
      </dsp:txXfrm>
    </dsp:sp>
    <dsp:sp modelId="{FD7956DC-C5EA-4A51-B2A1-48A047E8A937}">
      <dsp:nvSpPr>
        <dsp:cNvPr id="0" name=""/>
        <dsp:cNvSpPr/>
      </dsp:nvSpPr>
      <dsp:spPr>
        <a:xfrm rot="20700000">
          <a:off x="1344602" y="151902"/>
          <a:ext cx="1351779" cy="1351779"/>
        </a:xfrm>
        <a:prstGeom prst="gear6">
          <a:avLst/>
        </a:prstGeom>
        <a:solidFill>
          <a:schemeClr val="accent3"/>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zh-CN" altLang="en-US" sz="1200" b="1" kern="1200" dirty="0" smtClean="0">
              <a:solidFill>
                <a:schemeClr val="bg2"/>
              </a:solidFill>
            </a:rPr>
            <a:t>小组讨论</a:t>
          </a:r>
          <a:endParaRPr lang="en-US" sz="1200" b="1" kern="1200" dirty="0">
            <a:solidFill>
              <a:schemeClr val="bg2"/>
            </a:solidFill>
          </a:endParaRPr>
        </a:p>
      </dsp:txBody>
      <dsp:txXfrm rot="-20700000">
        <a:off x="1641087" y="448387"/>
        <a:ext cx="758809" cy="758809"/>
      </dsp:txXfrm>
    </dsp:sp>
    <dsp:sp modelId="{571C1667-74E2-4E8D-8249-B4E761F0F1AE}">
      <dsp:nvSpPr>
        <dsp:cNvPr id="0" name=""/>
        <dsp:cNvSpPr/>
      </dsp:nvSpPr>
      <dsp:spPr>
        <a:xfrm>
          <a:off x="1521701" y="1270380"/>
          <a:ext cx="2428191" cy="2428191"/>
        </a:xfrm>
        <a:prstGeom prst="circularArrow">
          <a:avLst>
            <a:gd name="adj1" fmla="val 4688"/>
            <a:gd name="adj2" fmla="val 299029"/>
            <a:gd name="adj3" fmla="val 2495427"/>
            <a:gd name="adj4" fmla="val 15906696"/>
            <a:gd name="adj5" fmla="val 5469"/>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sp>
    <dsp:sp modelId="{B1C00099-F839-4B88-A75C-DBB4B9ADCF51}">
      <dsp:nvSpPr>
        <dsp:cNvPr id="0" name=""/>
        <dsp:cNvSpPr/>
      </dsp:nvSpPr>
      <dsp:spPr>
        <a:xfrm>
          <a:off x="327521" y="801656"/>
          <a:ext cx="1764233" cy="1764233"/>
        </a:xfrm>
        <a:prstGeom prst="leftCircularArrow">
          <a:avLst>
            <a:gd name="adj1" fmla="val 6452"/>
            <a:gd name="adj2" fmla="val 429999"/>
            <a:gd name="adj3" fmla="val 10489124"/>
            <a:gd name="adj4" fmla="val 14837806"/>
            <a:gd name="adj5" fmla="val 7527"/>
          </a:avLst>
        </a:prstGeom>
        <a:solidFill>
          <a:schemeClr val="accent2"/>
        </a:solidFill>
        <a:ln>
          <a:noFill/>
        </a:ln>
        <a:effectLst/>
      </dsp:spPr>
      <dsp:style>
        <a:lnRef idx="0">
          <a:scrgbClr r="0" g="0" b="0"/>
        </a:lnRef>
        <a:fillRef idx="1">
          <a:scrgbClr r="0" g="0" b="0"/>
        </a:fillRef>
        <a:effectRef idx="0">
          <a:scrgbClr r="0" g="0" b="0"/>
        </a:effectRef>
        <a:fontRef idx="minor">
          <a:schemeClr val="lt1"/>
        </a:fontRef>
      </dsp:style>
    </dsp:sp>
    <dsp:sp modelId="{B7483B8C-CABF-4BD6-805A-7FCDD0BB865C}">
      <dsp:nvSpPr>
        <dsp:cNvPr id="0" name=""/>
        <dsp:cNvSpPr/>
      </dsp:nvSpPr>
      <dsp:spPr>
        <a:xfrm>
          <a:off x="1031922" y="-140989"/>
          <a:ext cx="1902198" cy="1902198"/>
        </a:xfrm>
        <a:prstGeom prst="circularArrow">
          <a:avLst>
            <a:gd name="adj1" fmla="val 5984"/>
            <a:gd name="adj2" fmla="val 394124"/>
            <a:gd name="adj3" fmla="val 13313824"/>
            <a:gd name="adj4" fmla="val 10508221"/>
            <a:gd name="adj5" fmla="val 6981"/>
          </a:avLst>
        </a:prstGeom>
        <a:solidFill>
          <a:schemeClr val="accent3"/>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052239-6C6F-472F-B175-F0FADCEE2BD3}" type="datetimeFigureOut">
              <a:rPr lang="en-US" smtClean="0"/>
              <a:pPr/>
              <a:t>9/7/2017</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4FF5570-FE69-4FDF-99DA-8CDE436443CD}" type="slidenum">
              <a:rPr lang="en-US" smtClean="0"/>
              <a:pPr/>
              <a:t>‹#›</a:t>
            </a:fld>
            <a:endParaRPr lang="en-US" dirty="0"/>
          </a:p>
        </p:txBody>
      </p:sp>
    </p:spTree>
    <p:extLst>
      <p:ext uri="{BB962C8B-B14F-4D97-AF65-F5344CB8AC3E}">
        <p14:creationId xmlns:p14="http://schemas.microsoft.com/office/powerpoint/2010/main" val="18800553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33D1B1-7E59-40EB-AFAB-4870D7D088A5}" type="slidenum">
              <a:rPr lang="en-US" smtClean="0"/>
              <a:t>1</a:t>
            </a:fld>
            <a:endParaRPr lang="en-US"/>
          </a:p>
        </p:txBody>
      </p:sp>
    </p:spTree>
    <p:extLst>
      <p:ext uri="{BB962C8B-B14F-4D97-AF65-F5344CB8AC3E}">
        <p14:creationId xmlns:p14="http://schemas.microsoft.com/office/powerpoint/2010/main" val="12648970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25</a:t>
            </a:fld>
            <a:endParaRPr lang="en-US" dirty="0"/>
          </a:p>
        </p:txBody>
      </p:sp>
    </p:spTree>
    <p:extLst>
      <p:ext uri="{BB962C8B-B14F-4D97-AF65-F5344CB8AC3E}">
        <p14:creationId xmlns:p14="http://schemas.microsoft.com/office/powerpoint/2010/main" val="42460121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27</a:t>
            </a:fld>
            <a:endParaRPr lang="en-US" dirty="0"/>
          </a:p>
        </p:txBody>
      </p:sp>
    </p:spTree>
    <p:extLst>
      <p:ext uri="{BB962C8B-B14F-4D97-AF65-F5344CB8AC3E}">
        <p14:creationId xmlns:p14="http://schemas.microsoft.com/office/powerpoint/2010/main" val="12864465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037F21-BFF0-492E-8C52-5C45840D9A6D}" type="slidenum">
              <a:rPr lang="zh-CN" altLang="en-US" smtClean="0">
                <a:solidFill>
                  <a:prstClr val="black"/>
                </a:solidFill>
              </a:rPr>
              <a:t>28</a:t>
            </a:fld>
            <a:endParaRPr lang="zh-CN" altLang="en-US">
              <a:solidFill>
                <a:prstClr val="black"/>
              </a:solidFill>
            </a:endParaRPr>
          </a:p>
        </p:txBody>
      </p:sp>
    </p:spTree>
    <p:extLst>
      <p:ext uri="{BB962C8B-B14F-4D97-AF65-F5344CB8AC3E}">
        <p14:creationId xmlns:p14="http://schemas.microsoft.com/office/powerpoint/2010/main" val="37195808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33D1B1-7E59-40EB-AFAB-4870D7D088A5}" type="slidenum">
              <a:rPr lang="en-US" smtClean="0"/>
              <a:t>2</a:t>
            </a:fld>
            <a:endParaRPr lang="en-US"/>
          </a:p>
        </p:txBody>
      </p:sp>
    </p:spTree>
    <p:extLst>
      <p:ext uri="{BB962C8B-B14F-4D97-AF65-F5344CB8AC3E}">
        <p14:creationId xmlns:p14="http://schemas.microsoft.com/office/powerpoint/2010/main" val="20206311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33D1B1-7E59-40EB-AFAB-4870D7D088A5}" type="slidenum">
              <a:rPr lang="en-US" smtClean="0"/>
              <a:t>3</a:t>
            </a:fld>
            <a:endParaRPr lang="en-US"/>
          </a:p>
        </p:txBody>
      </p:sp>
    </p:spTree>
    <p:extLst>
      <p:ext uri="{BB962C8B-B14F-4D97-AF65-F5344CB8AC3E}">
        <p14:creationId xmlns:p14="http://schemas.microsoft.com/office/powerpoint/2010/main" val="23266575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33D1B1-7E59-40EB-AFAB-4870D7D088A5}" type="slidenum">
              <a:rPr lang="en-US" smtClean="0"/>
              <a:t>4</a:t>
            </a:fld>
            <a:endParaRPr lang="en-US"/>
          </a:p>
        </p:txBody>
      </p:sp>
    </p:spTree>
    <p:extLst>
      <p:ext uri="{BB962C8B-B14F-4D97-AF65-F5344CB8AC3E}">
        <p14:creationId xmlns:p14="http://schemas.microsoft.com/office/powerpoint/2010/main" val="29173030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33D1B1-7E59-40EB-AFAB-4870D7D088A5}" type="slidenum">
              <a:rPr lang="en-US" smtClean="0"/>
              <a:t>7</a:t>
            </a:fld>
            <a:endParaRPr lang="en-US"/>
          </a:p>
        </p:txBody>
      </p:sp>
    </p:spTree>
    <p:extLst>
      <p:ext uri="{BB962C8B-B14F-4D97-AF65-F5344CB8AC3E}">
        <p14:creationId xmlns:p14="http://schemas.microsoft.com/office/powerpoint/2010/main" val="10462013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8</a:t>
            </a:fld>
            <a:endParaRPr lang="en-US" dirty="0"/>
          </a:p>
        </p:txBody>
      </p:sp>
    </p:spTree>
    <p:extLst>
      <p:ext uri="{BB962C8B-B14F-4D97-AF65-F5344CB8AC3E}">
        <p14:creationId xmlns:p14="http://schemas.microsoft.com/office/powerpoint/2010/main" val="35831759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13</a:t>
            </a:fld>
            <a:endParaRPr lang="en-US" dirty="0"/>
          </a:p>
        </p:txBody>
      </p:sp>
    </p:spTree>
    <p:extLst>
      <p:ext uri="{BB962C8B-B14F-4D97-AF65-F5344CB8AC3E}">
        <p14:creationId xmlns:p14="http://schemas.microsoft.com/office/powerpoint/2010/main" val="21060775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16</a:t>
            </a:fld>
            <a:endParaRPr lang="en-US" dirty="0"/>
          </a:p>
        </p:txBody>
      </p:sp>
    </p:spTree>
    <p:extLst>
      <p:ext uri="{BB962C8B-B14F-4D97-AF65-F5344CB8AC3E}">
        <p14:creationId xmlns:p14="http://schemas.microsoft.com/office/powerpoint/2010/main" val="10188002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20</a:t>
            </a:fld>
            <a:endParaRPr lang="en-US" dirty="0"/>
          </a:p>
        </p:txBody>
      </p:sp>
    </p:spTree>
    <p:extLst>
      <p:ext uri="{BB962C8B-B14F-4D97-AF65-F5344CB8AC3E}">
        <p14:creationId xmlns:p14="http://schemas.microsoft.com/office/powerpoint/2010/main" val="3992294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7"/>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9F42ADB-7D30-4CDA-A166-333DE990463F}" type="datetimeFigureOut">
              <a:rPr lang="en-US" smtClean="0"/>
              <a:pPr/>
              <a:t>9/7/2017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64959879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06375"/>
            <a:ext cx="2743200" cy="4387851"/>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06375"/>
            <a:ext cx="8026400" cy="43878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F42ADB-7D30-4CDA-A166-333DE990463F}" type="datetimeFigureOut">
              <a:rPr lang="en-US" smtClean="0"/>
              <a:pPr/>
              <a:t>9/7/2017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255919281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
        <p:nvSpPr>
          <p:cNvPr id="2" name="矩形 1"/>
          <p:cNvSpPr/>
          <p:nvPr userDrawn="1"/>
        </p:nvSpPr>
        <p:spPr>
          <a:xfrm>
            <a:off x="0" y="0"/>
            <a:ext cx="12192000" cy="3326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8" name="Slide Number Placeholder 8"/>
          <p:cNvSpPr txBox="1">
            <a:spLocks/>
          </p:cNvSpPr>
          <p:nvPr userDrawn="1"/>
        </p:nvSpPr>
        <p:spPr>
          <a:xfrm>
            <a:off x="11204971" y="-80164"/>
            <a:ext cx="967207" cy="470262"/>
          </a:xfrm>
          <a:prstGeom prst="ellipse">
            <a:avLst/>
          </a:prstGeom>
        </p:spPr>
        <p:txBody>
          <a:bodyPr vert="horz" lIns="91440" tIns="45720" rIns="91440" bIns="4572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1200" kern="1200" smtClean="0">
                <a:solidFill>
                  <a:schemeClr val="tx2"/>
                </a:solidFill>
                <a:latin typeface="+mn-lt"/>
                <a:ea typeface="+mn-ea"/>
                <a:cs typeface="+mn-cs"/>
              </a:rPr>
              <a:pPr algn="ctr"/>
              <a:t>‹#›</a:t>
            </a:fld>
            <a:endParaRPr lang="en-US" sz="1200" kern="1200" dirty="0">
              <a:solidFill>
                <a:schemeClr val="tx2"/>
              </a:solidFill>
              <a:latin typeface="+mn-lt"/>
              <a:ea typeface="+mn-ea"/>
              <a:cs typeface="+mn-cs"/>
            </a:endParaRPr>
          </a:p>
        </p:txBody>
      </p:sp>
    </p:spTree>
    <p:extLst>
      <p:ext uri="{BB962C8B-B14F-4D97-AF65-F5344CB8AC3E}">
        <p14:creationId xmlns:p14="http://schemas.microsoft.com/office/powerpoint/2010/main" val="3335571841"/>
      </p:ext>
    </p:extLst>
  </p:cSld>
  <p:clrMapOvr>
    <a:masterClrMapping/>
  </p:clrMapOvr>
  <p:timing>
    <p:tnLst>
      <p:par>
        <p:cTn id="1" dur="indefinite" restart="never" nodeType="tmRoot"/>
      </p:par>
    </p:tnLst>
  </p:timing>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12192000" cy="6858000"/>
          </a:xfrm>
          <a:prstGeom prst="rect">
            <a:avLst/>
          </a:prstGeom>
          <a:noFill/>
        </p:spPr>
        <p:txBody>
          <a:bodyPr/>
          <a:lstStyle>
            <a:lvl1pPr marL="0" indent="0" algn="ctr">
              <a:buNone/>
              <a:defRPr sz="1350"/>
            </a:lvl1pPr>
          </a:lstStyle>
          <a:p>
            <a:endParaRPr lang="en-US" dirty="0"/>
          </a:p>
        </p:txBody>
      </p:sp>
      <p:sp>
        <p:nvSpPr>
          <p:cNvPr id="3" name="矩形 2"/>
          <p:cNvSpPr/>
          <p:nvPr userDrawn="1"/>
        </p:nvSpPr>
        <p:spPr>
          <a:xfrm>
            <a:off x="0" y="0"/>
            <a:ext cx="12192000" cy="3326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7" name="Slide Number Placeholder 8"/>
          <p:cNvSpPr txBox="1">
            <a:spLocks/>
          </p:cNvSpPr>
          <p:nvPr userDrawn="1"/>
        </p:nvSpPr>
        <p:spPr>
          <a:xfrm>
            <a:off x="11204971" y="-80164"/>
            <a:ext cx="967207" cy="470262"/>
          </a:xfrm>
          <a:prstGeom prst="ellipse">
            <a:avLst/>
          </a:prstGeom>
        </p:spPr>
        <p:txBody>
          <a:bodyPr vert="horz" lIns="91440" tIns="45720" rIns="91440" bIns="4572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1200" kern="1200" smtClean="0">
                <a:solidFill>
                  <a:schemeClr val="tx2"/>
                </a:solidFill>
                <a:latin typeface="+mn-lt"/>
                <a:ea typeface="+mn-ea"/>
                <a:cs typeface="+mn-cs"/>
              </a:rPr>
              <a:pPr algn="ctr"/>
              <a:t>‹#›</a:t>
            </a:fld>
            <a:endParaRPr lang="en-US" sz="1200" kern="1200" dirty="0">
              <a:solidFill>
                <a:schemeClr val="tx2"/>
              </a:solidFill>
              <a:latin typeface="+mn-lt"/>
              <a:ea typeface="+mn-ea"/>
              <a:cs typeface="+mn-cs"/>
            </a:endParaRPr>
          </a:p>
        </p:txBody>
      </p:sp>
    </p:spTree>
    <p:extLst>
      <p:ext uri="{BB962C8B-B14F-4D97-AF65-F5344CB8AC3E}">
        <p14:creationId xmlns:p14="http://schemas.microsoft.com/office/powerpoint/2010/main" val="400339289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Our Projects 3">
    <p:spTree>
      <p:nvGrpSpPr>
        <p:cNvPr id="1" name=""/>
        <p:cNvGrpSpPr/>
        <p:nvPr/>
      </p:nvGrpSpPr>
      <p:grpSpPr>
        <a:xfrm>
          <a:off x="0" y="0"/>
          <a:ext cx="0" cy="0"/>
          <a:chOff x="0" y="0"/>
          <a:chExt cx="0" cy="0"/>
        </a:xfrm>
      </p:grpSpPr>
      <p:sp>
        <p:nvSpPr>
          <p:cNvPr id="8" name="Picture Placeholder 6"/>
          <p:cNvSpPr>
            <a:spLocks noGrp="1"/>
          </p:cNvSpPr>
          <p:nvPr>
            <p:ph type="pic" sz="quarter" idx="11"/>
          </p:nvPr>
        </p:nvSpPr>
        <p:spPr>
          <a:xfrm>
            <a:off x="4861699" y="2160765"/>
            <a:ext cx="2453502" cy="2220743"/>
          </a:xfrm>
          <a:prstGeom prst="rect">
            <a:avLst/>
          </a:prstGeom>
          <a:solidFill>
            <a:srgbClr val="D9D9D9"/>
          </a:solidFill>
        </p:spPr>
        <p:txBody>
          <a:bodyPr/>
          <a:lstStyle>
            <a:lvl1pPr marL="0" indent="0" algn="ctr">
              <a:buNone/>
              <a:defRPr sz="1200"/>
            </a:lvl1pPr>
          </a:lstStyle>
          <a:p>
            <a:endParaRPr lang="en-US"/>
          </a:p>
        </p:txBody>
      </p:sp>
      <p:sp>
        <p:nvSpPr>
          <p:cNvPr id="7" name="Picture Placeholder 6"/>
          <p:cNvSpPr>
            <a:spLocks noGrp="1"/>
          </p:cNvSpPr>
          <p:nvPr>
            <p:ph type="pic" sz="quarter" idx="10"/>
          </p:nvPr>
        </p:nvSpPr>
        <p:spPr>
          <a:xfrm>
            <a:off x="1847850" y="2160765"/>
            <a:ext cx="2447925" cy="2220743"/>
          </a:xfrm>
          <a:prstGeom prst="rect">
            <a:avLst/>
          </a:prstGeom>
          <a:solidFill>
            <a:srgbClr val="D9D9D9"/>
          </a:solidFill>
        </p:spPr>
        <p:txBody>
          <a:bodyPr/>
          <a:lstStyle>
            <a:lvl1pPr marL="0" indent="0" algn="ctr">
              <a:buNone/>
              <a:defRPr sz="1200"/>
            </a:lvl1pPr>
          </a:lstStyle>
          <a:p>
            <a:endParaRPr lang="en-US"/>
          </a:p>
        </p:txBody>
      </p:sp>
      <p:sp>
        <p:nvSpPr>
          <p:cNvPr id="9" name="Picture Placeholder 6"/>
          <p:cNvSpPr>
            <a:spLocks noGrp="1"/>
          </p:cNvSpPr>
          <p:nvPr>
            <p:ph type="pic" sz="quarter" idx="12"/>
          </p:nvPr>
        </p:nvSpPr>
        <p:spPr>
          <a:xfrm>
            <a:off x="7935913" y="2162171"/>
            <a:ext cx="2447925" cy="2219338"/>
          </a:xfrm>
          <a:prstGeom prst="rect">
            <a:avLst/>
          </a:prstGeom>
          <a:solidFill>
            <a:srgbClr val="D9D9D9"/>
          </a:solidFill>
        </p:spPr>
        <p:txBody>
          <a:bodyPr/>
          <a:lstStyle>
            <a:lvl1pPr marL="0" indent="0" algn="ctr">
              <a:buNone/>
              <a:defRPr sz="1200"/>
            </a:lvl1pPr>
          </a:lstStyle>
          <a:p>
            <a:endParaRPr lang="en-US"/>
          </a:p>
        </p:txBody>
      </p:sp>
      <p:sp>
        <p:nvSpPr>
          <p:cNvPr id="6" name="矩形 5"/>
          <p:cNvSpPr/>
          <p:nvPr userDrawn="1"/>
        </p:nvSpPr>
        <p:spPr>
          <a:xfrm>
            <a:off x="0" y="0"/>
            <a:ext cx="12192000" cy="3326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11" name="Slide Number Placeholder 8"/>
          <p:cNvSpPr txBox="1">
            <a:spLocks/>
          </p:cNvSpPr>
          <p:nvPr userDrawn="1"/>
        </p:nvSpPr>
        <p:spPr>
          <a:xfrm>
            <a:off x="11204971" y="-80164"/>
            <a:ext cx="967207" cy="470262"/>
          </a:xfrm>
          <a:prstGeom prst="ellipse">
            <a:avLst/>
          </a:prstGeom>
        </p:spPr>
        <p:txBody>
          <a:bodyPr vert="horz" lIns="91440" tIns="45720" rIns="91440" bIns="4572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1200" kern="1200" smtClean="0">
                <a:solidFill>
                  <a:schemeClr val="tx2"/>
                </a:solidFill>
                <a:latin typeface="+mn-lt"/>
                <a:ea typeface="+mn-ea"/>
                <a:cs typeface="+mn-cs"/>
              </a:rPr>
              <a:pPr algn="ctr"/>
              <a:t>‹#›</a:t>
            </a:fld>
            <a:endParaRPr lang="en-US" sz="1200" kern="1200" dirty="0">
              <a:solidFill>
                <a:schemeClr val="tx2"/>
              </a:solidFill>
              <a:latin typeface="+mn-lt"/>
              <a:ea typeface="+mn-ea"/>
              <a:cs typeface="+mn-cs"/>
            </a:endParaRPr>
          </a:p>
        </p:txBody>
      </p:sp>
    </p:spTree>
    <p:extLst>
      <p:ext uri="{BB962C8B-B14F-4D97-AF65-F5344CB8AC3E}">
        <p14:creationId xmlns:p14="http://schemas.microsoft.com/office/powerpoint/2010/main" val="316460991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Our Projects 3">
    <p:spTree>
      <p:nvGrpSpPr>
        <p:cNvPr id="1" name=""/>
        <p:cNvGrpSpPr/>
        <p:nvPr/>
      </p:nvGrpSpPr>
      <p:grpSpPr>
        <a:xfrm>
          <a:off x="0" y="0"/>
          <a:ext cx="0" cy="0"/>
          <a:chOff x="0" y="0"/>
          <a:chExt cx="0" cy="0"/>
        </a:xfrm>
      </p:grpSpPr>
      <p:sp>
        <p:nvSpPr>
          <p:cNvPr id="10" name="Picture Placeholder 6"/>
          <p:cNvSpPr>
            <a:spLocks noGrp="1"/>
          </p:cNvSpPr>
          <p:nvPr>
            <p:ph type="pic" sz="quarter" idx="13"/>
          </p:nvPr>
        </p:nvSpPr>
        <p:spPr>
          <a:xfrm>
            <a:off x="2362612" y="2272042"/>
            <a:ext cx="3352359" cy="3101646"/>
          </a:xfrm>
          <a:prstGeom prst="rect">
            <a:avLst/>
          </a:prstGeom>
          <a:solidFill>
            <a:srgbClr val="D9D9D9"/>
          </a:solidFill>
        </p:spPr>
        <p:txBody>
          <a:bodyPr/>
          <a:lstStyle>
            <a:lvl1pPr marL="0" indent="0" algn="ctr">
              <a:buNone/>
              <a:defRPr sz="1200"/>
            </a:lvl1pPr>
          </a:lstStyle>
          <a:p>
            <a:endParaRPr lang="en-US"/>
          </a:p>
        </p:txBody>
      </p:sp>
      <p:sp>
        <p:nvSpPr>
          <p:cNvPr id="6" name="矩形 5"/>
          <p:cNvSpPr/>
          <p:nvPr userDrawn="1"/>
        </p:nvSpPr>
        <p:spPr>
          <a:xfrm>
            <a:off x="0" y="0"/>
            <a:ext cx="12192000" cy="3326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11" name="Slide Number Placeholder 8"/>
          <p:cNvSpPr txBox="1">
            <a:spLocks/>
          </p:cNvSpPr>
          <p:nvPr userDrawn="1"/>
        </p:nvSpPr>
        <p:spPr>
          <a:xfrm>
            <a:off x="11204971" y="-80164"/>
            <a:ext cx="967207" cy="470262"/>
          </a:xfrm>
          <a:prstGeom prst="ellipse">
            <a:avLst/>
          </a:prstGeom>
        </p:spPr>
        <p:txBody>
          <a:bodyPr vert="horz" lIns="91440" tIns="45720" rIns="91440" bIns="4572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1200" kern="1200" smtClean="0">
                <a:solidFill>
                  <a:schemeClr val="tx2"/>
                </a:solidFill>
                <a:latin typeface="+mn-lt"/>
                <a:ea typeface="+mn-ea"/>
                <a:cs typeface="+mn-cs"/>
              </a:rPr>
              <a:pPr algn="ctr"/>
              <a:t>‹#›</a:t>
            </a:fld>
            <a:endParaRPr lang="en-US" sz="1200" kern="1200" dirty="0">
              <a:solidFill>
                <a:schemeClr val="tx2"/>
              </a:solidFill>
              <a:latin typeface="+mn-lt"/>
              <a:ea typeface="+mn-ea"/>
              <a:cs typeface="+mn-cs"/>
            </a:endParaRPr>
          </a:p>
        </p:txBody>
      </p:sp>
    </p:spTree>
    <p:extLst>
      <p:ext uri="{BB962C8B-B14F-4D97-AF65-F5344CB8AC3E}">
        <p14:creationId xmlns:p14="http://schemas.microsoft.com/office/powerpoint/2010/main" val="93198925"/>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2056639" y="908051"/>
            <a:ext cx="3294138" cy="3037785"/>
          </a:xfrm>
          <a:prstGeom prst="rect">
            <a:avLst/>
          </a:prstGeom>
          <a:solidFill>
            <a:schemeClr val="bg2">
              <a:lumMod val="90000"/>
            </a:schemeClr>
          </a:solidFill>
        </p:spPr>
        <p:txBody>
          <a:bodyPr/>
          <a:lstStyle>
            <a:lvl1pPr marL="0" indent="0" algn="ctr">
              <a:buNone/>
              <a:defRPr sz="1350"/>
            </a:lvl1pPr>
          </a:lstStyle>
          <a:p>
            <a:endParaRPr lang="en-US" dirty="0"/>
          </a:p>
        </p:txBody>
      </p:sp>
      <p:sp>
        <p:nvSpPr>
          <p:cNvPr id="3" name="矩形 2"/>
          <p:cNvSpPr/>
          <p:nvPr userDrawn="1"/>
        </p:nvSpPr>
        <p:spPr>
          <a:xfrm>
            <a:off x="0" y="0"/>
            <a:ext cx="12192000" cy="3326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7" name="Slide Number Placeholder 8"/>
          <p:cNvSpPr txBox="1">
            <a:spLocks/>
          </p:cNvSpPr>
          <p:nvPr userDrawn="1"/>
        </p:nvSpPr>
        <p:spPr>
          <a:xfrm>
            <a:off x="11204971" y="-80164"/>
            <a:ext cx="967207" cy="470262"/>
          </a:xfrm>
          <a:prstGeom prst="ellipse">
            <a:avLst/>
          </a:prstGeom>
        </p:spPr>
        <p:txBody>
          <a:bodyPr vert="horz" lIns="91440" tIns="45720" rIns="91440" bIns="4572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1200" kern="1200" smtClean="0">
                <a:solidFill>
                  <a:schemeClr val="tx2"/>
                </a:solidFill>
                <a:latin typeface="+mn-lt"/>
                <a:ea typeface="+mn-ea"/>
                <a:cs typeface="+mn-cs"/>
              </a:rPr>
              <a:pPr algn="ctr"/>
              <a:t>‹#›</a:t>
            </a:fld>
            <a:endParaRPr lang="en-US" sz="1200" kern="1200" dirty="0">
              <a:solidFill>
                <a:schemeClr val="tx2"/>
              </a:solidFill>
              <a:latin typeface="+mn-lt"/>
              <a:ea typeface="+mn-ea"/>
              <a:cs typeface="+mn-cs"/>
            </a:endParaRPr>
          </a:p>
        </p:txBody>
      </p:sp>
    </p:spTree>
    <p:extLst>
      <p:ext uri="{BB962C8B-B14F-4D97-AF65-F5344CB8AC3E}">
        <p14:creationId xmlns:p14="http://schemas.microsoft.com/office/powerpoint/2010/main" val="181669278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Our Projects 3">
    <p:spTree>
      <p:nvGrpSpPr>
        <p:cNvPr id="1" name=""/>
        <p:cNvGrpSpPr/>
        <p:nvPr/>
      </p:nvGrpSpPr>
      <p:grpSpPr>
        <a:xfrm>
          <a:off x="0" y="0"/>
          <a:ext cx="0" cy="0"/>
          <a:chOff x="0" y="0"/>
          <a:chExt cx="0" cy="0"/>
        </a:xfrm>
      </p:grpSpPr>
      <p:sp>
        <p:nvSpPr>
          <p:cNvPr id="10" name="Picture Placeholder 6"/>
          <p:cNvSpPr>
            <a:spLocks noGrp="1"/>
          </p:cNvSpPr>
          <p:nvPr>
            <p:ph type="pic" sz="quarter" idx="13"/>
          </p:nvPr>
        </p:nvSpPr>
        <p:spPr>
          <a:xfrm>
            <a:off x="8387746" y="2633015"/>
            <a:ext cx="2280697" cy="2140732"/>
          </a:xfrm>
          <a:prstGeom prst="rect">
            <a:avLst/>
          </a:prstGeom>
          <a:solidFill>
            <a:srgbClr val="D9D9D9"/>
          </a:solidFill>
        </p:spPr>
        <p:txBody>
          <a:bodyPr/>
          <a:lstStyle>
            <a:lvl1pPr marL="0" indent="0" algn="ctr">
              <a:buNone/>
              <a:defRPr sz="1200"/>
            </a:lvl1pPr>
          </a:lstStyle>
          <a:p>
            <a:endParaRPr lang="en-US"/>
          </a:p>
        </p:txBody>
      </p:sp>
      <p:sp>
        <p:nvSpPr>
          <p:cNvPr id="9" name="Picture Placeholder 6"/>
          <p:cNvSpPr>
            <a:spLocks noGrp="1"/>
          </p:cNvSpPr>
          <p:nvPr>
            <p:ph type="pic" sz="quarter" idx="12"/>
          </p:nvPr>
        </p:nvSpPr>
        <p:spPr>
          <a:xfrm>
            <a:off x="6096000" y="2633134"/>
            <a:ext cx="2288780" cy="2127904"/>
          </a:xfrm>
          <a:prstGeom prst="rect">
            <a:avLst/>
          </a:prstGeom>
          <a:solidFill>
            <a:srgbClr val="D9D9D9"/>
          </a:solidFill>
        </p:spPr>
        <p:txBody>
          <a:bodyPr/>
          <a:lstStyle>
            <a:lvl1pPr marL="0" indent="0" algn="ctr">
              <a:buNone/>
              <a:defRPr sz="1200"/>
            </a:lvl1pPr>
          </a:lstStyle>
          <a:p>
            <a:endParaRPr lang="en-US"/>
          </a:p>
        </p:txBody>
      </p:sp>
      <p:sp>
        <p:nvSpPr>
          <p:cNvPr id="7" name="Picture Placeholder 6"/>
          <p:cNvSpPr>
            <a:spLocks noGrp="1"/>
          </p:cNvSpPr>
          <p:nvPr>
            <p:ph type="pic" sz="quarter" idx="10"/>
          </p:nvPr>
        </p:nvSpPr>
        <p:spPr>
          <a:xfrm>
            <a:off x="1517675" y="2633133"/>
            <a:ext cx="2299779" cy="2127905"/>
          </a:xfrm>
          <a:prstGeom prst="rect">
            <a:avLst/>
          </a:prstGeom>
          <a:solidFill>
            <a:srgbClr val="D9D9D9"/>
          </a:solidFill>
        </p:spPr>
        <p:txBody>
          <a:bodyPr/>
          <a:lstStyle>
            <a:lvl1pPr marL="0" indent="0" algn="ctr">
              <a:buNone/>
              <a:defRPr sz="1200"/>
            </a:lvl1pPr>
          </a:lstStyle>
          <a:p>
            <a:endParaRPr lang="en-US" dirty="0"/>
          </a:p>
        </p:txBody>
      </p:sp>
      <p:sp>
        <p:nvSpPr>
          <p:cNvPr id="8" name="Picture Placeholder 6"/>
          <p:cNvSpPr>
            <a:spLocks noGrp="1"/>
          </p:cNvSpPr>
          <p:nvPr>
            <p:ph type="pic" sz="quarter" idx="11"/>
          </p:nvPr>
        </p:nvSpPr>
        <p:spPr>
          <a:xfrm>
            <a:off x="3801339" y="2638616"/>
            <a:ext cx="2299778" cy="2122421"/>
          </a:xfrm>
          <a:prstGeom prst="rect">
            <a:avLst/>
          </a:prstGeom>
          <a:solidFill>
            <a:srgbClr val="D9D9D9"/>
          </a:solidFill>
        </p:spPr>
        <p:txBody>
          <a:bodyPr/>
          <a:lstStyle>
            <a:lvl1pPr marL="0" indent="0" algn="ctr">
              <a:buNone/>
              <a:defRPr sz="1200"/>
            </a:lvl1pPr>
          </a:lstStyle>
          <a:p>
            <a:endParaRPr lang="en-US"/>
          </a:p>
        </p:txBody>
      </p:sp>
      <p:sp>
        <p:nvSpPr>
          <p:cNvPr id="6" name="矩形 5"/>
          <p:cNvSpPr/>
          <p:nvPr userDrawn="1"/>
        </p:nvSpPr>
        <p:spPr>
          <a:xfrm>
            <a:off x="0" y="0"/>
            <a:ext cx="12192000" cy="3326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11" name="Slide Number Placeholder 8"/>
          <p:cNvSpPr txBox="1">
            <a:spLocks/>
          </p:cNvSpPr>
          <p:nvPr userDrawn="1"/>
        </p:nvSpPr>
        <p:spPr>
          <a:xfrm>
            <a:off x="11204971" y="-80164"/>
            <a:ext cx="967207" cy="470262"/>
          </a:xfrm>
          <a:prstGeom prst="ellipse">
            <a:avLst/>
          </a:prstGeom>
        </p:spPr>
        <p:txBody>
          <a:bodyPr vert="horz" lIns="91440" tIns="45720" rIns="91440" bIns="4572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1200" kern="1200" smtClean="0">
                <a:solidFill>
                  <a:schemeClr val="tx2"/>
                </a:solidFill>
                <a:latin typeface="+mn-lt"/>
                <a:ea typeface="+mn-ea"/>
                <a:cs typeface="+mn-cs"/>
              </a:rPr>
              <a:pPr algn="ctr"/>
              <a:t>‹#›</a:t>
            </a:fld>
            <a:endParaRPr lang="en-US" sz="1200" kern="1200" dirty="0">
              <a:solidFill>
                <a:schemeClr val="tx2"/>
              </a:solidFill>
              <a:latin typeface="+mn-lt"/>
              <a:ea typeface="+mn-ea"/>
              <a:cs typeface="+mn-cs"/>
            </a:endParaRPr>
          </a:p>
        </p:txBody>
      </p:sp>
    </p:spTree>
    <p:extLst>
      <p:ext uri="{BB962C8B-B14F-4D97-AF65-F5344CB8AC3E}">
        <p14:creationId xmlns:p14="http://schemas.microsoft.com/office/powerpoint/2010/main" val="172142877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21D6CE-2CAE-405F-8A95-1E7C950E7DF3}" type="datetimeFigureOut">
              <a:rPr lang="zh-CN" altLang="en-US" smtClean="0"/>
              <a:t>2017/9/7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A800FA27-46BA-48E6-81DD-B0C36AC82C13}" type="slidenum">
              <a:rPr lang="zh-CN" altLang="en-US" smtClean="0"/>
              <a:t>‹#›</a:t>
            </a:fld>
            <a:endParaRPr lang="zh-CN" altLang="en-US"/>
          </a:p>
        </p:txBody>
      </p:sp>
    </p:spTree>
    <p:extLst>
      <p:ext uri="{BB962C8B-B14F-4D97-AF65-F5344CB8AC3E}">
        <p14:creationId xmlns:p14="http://schemas.microsoft.com/office/powerpoint/2010/main" val="37643612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218719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图片占位符 2"/>
          <p:cNvSpPr>
            <a:spLocks noGrp="1"/>
          </p:cNvSpPr>
          <p:nvPr>
            <p:ph type="pic" sz="quarter" idx="10" hasCustomPrompt="1"/>
          </p:nvPr>
        </p:nvSpPr>
        <p:spPr>
          <a:xfrm>
            <a:off x="3407833" y="2420938"/>
            <a:ext cx="1219200" cy="914400"/>
          </a:xfrm>
        </p:spPr>
        <p:txBody>
          <a:bodyPr>
            <a:normAutofit/>
          </a:bodyPr>
          <a:lstStyle>
            <a:lvl1pPr marL="0" indent="0">
              <a:buNone/>
              <a:defRPr sz="2000" b="1">
                <a:solidFill>
                  <a:schemeClr val="bg2">
                    <a:lumMod val="25000"/>
                  </a:schemeClr>
                </a:solidFill>
              </a:defRPr>
            </a:lvl1pPr>
          </a:lstStyle>
          <a:p>
            <a:r>
              <a:rPr lang="en-US" altLang="zh-CN" dirty="0" smtClean="0"/>
              <a:t>Photo</a:t>
            </a:r>
            <a:endParaRPr lang="zh-CN" altLang="en-US" dirty="0"/>
          </a:p>
        </p:txBody>
      </p:sp>
      <p:sp>
        <p:nvSpPr>
          <p:cNvPr id="4" name="图片占位符 2"/>
          <p:cNvSpPr>
            <a:spLocks noGrp="1"/>
          </p:cNvSpPr>
          <p:nvPr>
            <p:ph type="pic" sz="quarter" idx="11" hasCustomPrompt="1"/>
          </p:nvPr>
        </p:nvSpPr>
        <p:spPr>
          <a:xfrm>
            <a:off x="6672064" y="2492896"/>
            <a:ext cx="1219200" cy="914400"/>
          </a:xfrm>
        </p:spPr>
        <p:txBody>
          <a:bodyPr>
            <a:normAutofit/>
          </a:bodyPr>
          <a:lstStyle>
            <a:lvl1pPr marL="0" indent="0">
              <a:buNone/>
              <a:defRPr sz="2000" b="1">
                <a:solidFill>
                  <a:schemeClr val="bg2">
                    <a:lumMod val="25000"/>
                  </a:schemeClr>
                </a:solidFill>
              </a:defRPr>
            </a:lvl1pPr>
          </a:lstStyle>
          <a:p>
            <a:r>
              <a:rPr lang="en-US" altLang="zh-CN" dirty="0" smtClean="0"/>
              <a:t>Photo</a:t>
            </a:r>
            <a:endParaRPr lang="zh-CN" altLang="en-US" dirty="0"/>
          </a:p>
        </p:txBody>
      </p:sp>
    </p:spTree>
    <p:extLst>
      <p:ext uri="{BB962C8B-B14F-4D97-AF65-F5344CB8AC3E}">
        <p14:creationId xmlns:p14="http://schemas.microsoft.com/office/powerpoint/2010/main" val="36912923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69F42ADB-7D30-4CDA-A166-333DE990463F}" type="datetimeFigureOut">
              <a:rPr lang="en-US" smtClean="0"/>
              <a:pPr/>
              <a:t>9/7/2017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0D5614-B734-4280-8F57-1D4947433C97}" type="slidenum">
              <a:rPr lang="en-US" smtClean="0"/>
              <a:pPr/>
              <a:t>‹#›</a:t>
            </a:fld>
            <a:endParaRPr lang="en-US" dirty="0"/>
          </a:p>
        </p:txBody>
      </p:sp>
      <p:sp>
        <p:nvSpPr>
          <p:cNvPr id="8" name="Text Placeholder 2"/>
          <p:cNvSpPr>
            <a:spLocks noGrp="1"/>
          </p:cNvSpPr>
          <p:nvPr>
            <p:ph idx="1"/>
          </p:nvPr>
        </p:nvSpPr>
        <p:spPr>
          <a:xfrm>
            <a:off x="609600" y="1600202"/>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2061968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4"/>
            <a:ext cx="5386917" cy="639763"/>
          </a:xfrm>
        </p:spPr>
        <p:txBody>
          <a:bodyPr anchor="b"/>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609600" y="2174875"/>
            <a:ext cx="5386917" cy="3951288"/>
          </a:xfrm>
        </p:spPr>
        <p:txBody>
          <a:bodyPr>
            <a:normAutofit/>
          </a:bodyPr>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70" y="1535114"/>
            <a:ext cx="5389033" cy="639763"/>
          </a:xfrm>
        </p:spPr>
        <p:txBody>
          <a:bodyPr anchor="b"/>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70" y="2174875"/>
            <a:ext cx="5389033" cy="3951288"/>
          </a:xfrm>
        </p:spPr>
        <p:txBody>
          <a:bodyPr>
            <a:normAutofit/>
          </a:bodyPr>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9F42ADB-7D30-4CDA-A166-333DE990463F}" type="datetimeFigureOut">
              <a:rPr lang="en-US" smtClean="0"/>
              <a:pPr/>
              <a:t>9/7/2017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89021818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9F42ADB-7D30-4CDA-A166-333DE990463F}" type="datetimeFigureOut">
              <a:rPr lang="en-US" smtClean="0"/>
              <a:pPr/>
              <a:t>9/7/2017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10D5614-B734-4280-8F57-1D4947433C97}" type="slidenum">
              <a:rPr lang="en-US" smtClean="0"/>
              <a:pPr/>
              <a:t>‹#›</a:t>
            </a:fld>
            <a:endParaRPr lang="en-US" dirty="0"/>
          </a:p>
        </p:txBody>
      </p:sp>
      <p:sp>
        <p:nvSpPr>
          <p:cNvPr id="6" name="TextBox 5"/>
          <p:cNvSpPr txBox="1"/>
          <p:nvPr userDrawn="1"/>
        </p:nvSpPr>
        <p:spPr>
          <a:xfrm>
            <a:off x="623394" y="1604797"/>
            <a:ext cx="184731" cy="369332"/>
          </a:xfrm>
          <a:prstGeom prst="rect">
            <a:avLst/>
          </a:prstGeom>
          <a:noFill/>
        </p:spPr>
        <p:txBody>
          <a:bodyPr wrap="none" rtlCol="0">
            <a:spAutoFit/>
          </a:bodyPr>
          <a:lstStyle/>
          <a:p>
            <a:endParaRPr lang="en-US" sz="1800" dirty="0"/>
          </a:p>
        </p:txBody>
      </p:sp>
    </p:spTree>
    <p:extLst>
      <p:ext uri="{BB962C8B-B14F-4D97-AF65-F5344CB8AC3E}">
        <p14:creationId xmlns:p14="http://schemas.microsoft.com/office/powerpoint/2010/main" val="32153841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1"/>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3"/>
            <a:ext cx="6815667" cy="5853113"/>
          </a:xfrm>
        </p:spPr>
        <p:txBody>
          <a:bodyPr>
            <a:normAutofit/>
          </a:bodyPr>
          <a:lstStyle>
            <a:lvl1pPr>
              <a:defRPr sz="1800"/>
            </a:lvl1pPr>
            <a:lvl2pPr>
              <a:defRPr sz="1600"/>
            </a:lvl2pPr>
            <a:lvl3pPr>
              <a:defRPr sz="1400"/>
            </a:lvl3pPr>
            <a:lvl4pPr>
              <a:defRPr sz="1200"/>
            </a:lvl4pPr>
            <a:lvl5pPr>
              <a:defRPr sz="12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F42ADB-7D30-4CDA-A166-333DE990463F}" type="datetimeFigureOut">
              <a:rPr lang="en-US" smtClean="0"/>
              <a:pPr/>
              <a:t>9/7/2017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231158196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9"/>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2389717" y="5367339"/>
            <a:ext cx="73152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F42ADB-7D30-4CDA-A166-333DE990463F}" type="datetimeFigureOut">
              <a:rPr lang="en-US" smtClean="0"/>
              <a:pPr/>
              <a:t>9/7/2017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235187158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F42ADB-7D30-4CDA-A166-333DE990463F}" type="datetimeFigureOut">
              <a:rPr lang="en-US" smtClean="0"/>
              <a:pPr/>
              <a:t>9/7/2017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37240415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2"/>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F42ADB-7D30-4CDA-A166-333DE990463F}" type="datetimeFigureOut">
              <a:rPr lang="en-US" smtClean="0"/>
              <a:pPr/>
              <a:t>9/7/2017</a:t>
            </a:fld>
            <a:endParaRPr lang="en-US" dirty="0"/>
          </a:p>
        </p:txBody>
      </p:sp>
      <p:sp>
        <p:nvSpPr>
          <p:cNvPr id="5" name="Footer Placeholder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35023167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3" r:id="rId3"/>
    <p:sldLayoutId id="2147483652" r:id="rId4"/>
    <p:sldLayoutId id="2147483653" r:id="rId5"/>
    <p:sldLayoutId id="2147483654" r:id="rId6"/>
    <p:sldLayoutId id="2147483656" r:id="rId7"/>
    <p:sldLayoutId id="2147483657" r:id="rId8"/>
    <p:sldLayoutId id="2147483658" r:id="rId9"/>
    <p:sldLayoutId id="2147483659" r:id="rId10"/>
    <p:sldLayoutId id="2147483665" r:id="rId11"/>
    <p:sldLayoutId id="2147483667" r:id="rId12"/>
    <p:sldLayoutId id="2147483682" r:id="rId13"/>
    <p:sldLayoutId id="2147483683" r:id="rId14"/>
    <p:sldLayoutId id="2147483684" r:id="rId15"/>
    <p:sldLayoutId id="2147483679" r:id="rId16"/>
    <p:sldLayoutId id="2147483685" r:id="rId17"/>
  </p:sldLayoutIdLst>
  <p:timing>
    <p:tnLst>
      <p:par>
        <p:cTn id="1" dur="indefinite" restart="never" nodeType="tmRoot"/>
      </p:par>
    </p:tnLst>
  </p:timing>
  <p:txStyles>
    <p:title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image" Target="../media/image7.jpe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11.xml"/><Relationship Id="rId5" Type="http://schemas.openxmlformats.org/officeDocument/2006/relationships/chart" Target="../charts/chart10.xml"/><Relationship Id="rId4" Type="http://schemas.openxmlformats.org/officeDocument/2006/relationships/chart" Target="../charts/chart9.xml"/></Relationships>
</file>

<file path=ppt/slides/_rels/slide2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7.xml"/><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8" Type="http://schemas.openxmlformats.org/officeDocument/2006/relationships/chart" Target="../charts/chart1.xml"/><Relationship Id="rId3" Type="http://schemas.openxmlformats.org/officeDocument/2006/relationships/tags" Target="../tags/tag2.xml"/><Relationship Id="rId7" Type="http://schemas.openxmlformats.org/officeDocument/2006/relationships/image" Target="../media/image1.emf"/><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notesSlide" Target="../notesSlides/notesSlide6.xml"/><Relationship Id="rId4"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222222"/>
        </a:solidFill>
        <a:effectLst/>
      </p:bgPr>
    </p:bg>
    <p:spTree>
      <p:nvGrpSpPr>
        <p:cNvPr id="1" name=""/>
        <p:cNvGrpSpPr/>
        <p:nvPr/>
      </p:nvGrpSpPr>
      <p:grpSpPr>
        <a:xfrm>
          <a:off x="0" y="0"/>
          <a:ext cx="0" cy="0"/>
          <a:chOff x="0" y="0"/>
          <a:chExt cx="0" cy="0"/>
        </a:xfrm>
      </p:grpSpPr>
      <p:sp>
        <p:nvSpPr>
          <p:cNvPr id="4" name="Flowchart: Alternate Process 3"/>
          <p:cNvSpPr/>
          <p:nvPr/>
        </p:nvSpPr>
        <p:spPr>
          <a:xfrm>
            <a:off x="5343959" y="1777080"/>
            <a:ext cx="1582472" cy="1582472"/>
          </a:xfrm>
          <a:prstGeom prst="flowChartAlternate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Flowchart: Alternate Process 12"/>
          <p:cNvSpPr/>
          <p:nvPr/>
        </p:nvSpPr>
        <p:spPr>
          <a:xfrm>
            <a:off x="5347856" y="3111632"/>
            <a:ext cx="1582472" cy="263747"/>
          </a:xfrm>
          <a:custGeom>
            <a:avLst/>
            <a:gdLst>
              <a:gd name="connsiteX0" fmla="*/ 0 w 2109963"/>
              <a:gd name="connsiteY0" fmla="*/ 351661 h 2109963"/>
              <a:gd name="connsiteX1" fmla="*/ 351661 w 2109963"/>
              <a:gd name="connsiteY1" fmla="*/ 0 h 2109963"/>
              <a:gd name="connsiteX2" fmla="*/ 1758303 w 2109963"/>
              <a:gd name="connsiteY2" fmla="*/ 0 h 2109963"/>
              <a:gd name="connsiteX3" fmla="*/ 2109964 w 2109963"/>
              <a:gd name="connsiteY3" fmla="*/ 351661 h 2109963"/>
              <a:gd name="connsiteX4" fmla="*/ 2109963 w 2109963"/>
              <a:gd name="connsiteY4" fmla="*/ 1758303 h 2109963"/>
              <a:gd name="connsiteX5" fmla="*/ 1758302 w 2109963"/>
              <a:gd name="connsiteY5" fmla="*/ 2109964 h 2109963"/>
              <a:gd name="connsiteX6" fmla="*/ 351661 w 2109963"/>
              <a:gd name="connsiteY6" fmla="*/ 2109963 h 2109963"/>
              <a:gd name="connsiteX7" fmla="*/ 0 w 2109963"/>
              <a:gd name="connsiteY7" fmla="*/ 1758302 h 2109963"/>
              <a:gd name="connsiteX8" fmla="*/ 0 w 2109963"/>
              <a:gd name="connsiteY8" fmla="*/ 351661 h 2109963"/>
              <a:gd name="connsiteX0" fmla="*/ 0 w 2109964"/>
              <a:gd name="connsiteY0" fmla="*/ 351661 h 2109964"/>
              <a:gd name="connsiteX1" fmla="*/ 351661 w 2109964"/>
              <a:gd name="connsiteY1" fmla="*/ 0 h 2109964"/>
              <a:gd name="connsiteX2" fmla="*/ 2109964 w 2109964"/>
              <a:gd name="connsiteY2" fmla="*/ 351661 h 2109964"/>
              <a:gd name="connsiteX3" fmla="*/ 2109963 w 2109964"/>
              <a:gd name="connsiteY3" fmla="*/ 1758303 h 2109964"/>
              <a:gd name="connsiteX4" fmla="*/ 1758302 w 2109964"/>
              <a:gd name="connsiteY4" fmla="*/ 2109964 h 2109964"/>
              <a:gd name="connsiteX5" fmla="*/ 351661 w 2109964"/>
              <a:gd name="connsiteY5" fmla="*/ 2109963 h 2109964"/>
              <a:gd name="connsiteX6" fmla="*/ 0 w 2109964"/>
              <a:gd name="connsiteY6" fmla="*/ 1758302 h 2109964"/>
              <a:gd name="connsiteX7" fmla="*/ 0 w 2109964"/>
              <a:gd name="connsiteY7" fmla="*/ 351661 h 2109964"/>
              <a:gd name="connsiteX0" fmla="*/ 0 w 2109964"/>
              <a:gd name="connsiteY0" fmla="*/ 1758302 h 2109964"/>
              <a:gd name="connsiteX1" fmla="*/ 351661 w 2109964"/>
              <a:gd name="connsiteY1" fmla="*/ 0 h 2109964"/>
              <a:gd name="connsiteX2" fmla="*/ 2109964 w 2109964"/>
              <a:gd name="connsiteY2" fmla="*/ 351661 h 2109964"/>
              <a:gd name="connsiteX3" fmla="*/ 2109963 w 2109964"/>
              <a:gd name="connsiteY3" fmla="*/ 1758303 h 2109964"/>
              <a:gd name="connsiteX4" fmla="*/ 1758302 w 2109964"/>
              <a:gd name="connsiteY4" fmla="*/ 2109964 h 2109964"/>
              <a:gd name="connsiteX5" fmla="*/ 351661 w 2109964"/>
              <a:gd name="connsiteY5" fmla="*/ 2109963 h 2109964"/>
              <a:gd name="connsiteX6" fmla="*/ 0 w 2109964"/>
              <a:gd name="connsiteY6" fmla="*/ 1758302 h 2109964"/>
              <a:gd name="connsiteX0" fmla="*/ 0 w 2109963"/>
              <a:gd name="connsiteY0" fmla="*/ 1758302 h 2109964"/>
              <a:gd name="connsiteX1" fmla="*/ 351661 w 2109963"/>
              <a:gd name="connsiteY1" fmla="*/ 0 h 2109964"/>
              <a:gd name="connsiteX2" fmla="*/ 2109963 w 2109963"/>
              <a:gd name="connsiteY2" fmla="*/ 1758303 h 2109964"/>
              <a:gd name="connsiteX3" fmla="*/ 1758302 w 2109963"/>
              <a:gd name="connsiteY3" fmla="*/ 2109964 h 2109964"/>
              <a:gd name="connsiteX4" fmla="*/ 351661 w 2109963"/>
              <a:gd name="connsiteY4" fmla="*/ 2109963 h 2109964"/>
              <a:gd name="connsiteX5" fmla="*/ 0 w 2109963"/>
              <a:gd name="connsiteY5" fmla="*/ 1758302 h 2109964"/>
              <a:gd name="connsiteX0" fmla="*/ 0 w 2109963"/>
              <a:gd name="connsiteY0" fmla="*/ 0 h 351662"/>
              <a:gd name="connsiteX1" fmla="*/ 2109963 w 2109963"/>
              <a:gd name="connsiteY1" fmla="*/ 1 h 351662"/>
              <a:gd name="connsiteX2" fmla="*/ 1758302 w 2109963"/>
              <a:gd name="connsiteY2" fmla="*/ 351662 h 351662"/>
              <a:gd name="connsiteX3" fmla="*/ 351661 w 2109963"/>
              <a:gd name="connsiteY3" fmla="*/ 351661 h 351662"/>
              <a:gd name="connsiteX4" fmla="*/ 0 w 2109963"/>
              <a:gd name="connsiteY4" fmla="*/ 0 h 351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9963" h="351662">
                <a:moveTo>
                  <a:pt x="0" y="0"/>
                </a:moveTo>
                <a:lnTo>
                  <a:pt x="2109963" y="1"/>
                </a:lnTo>
                <a:cubicBezTo>
                  <a:pt x="2109963" y="194218"/>
                  <a:pt x="1952519" y="351662"/>
                  <a:pt x="1758302" y="351662"/>
                </a:cubicBezTo>
                <a:lnTo>
                  <a:pt x="351661" y="351661"/>
                </a:lnTo>
                <a:cubicBezTo>
                  <a:pt x="157444" y="351661"/>
                  <a:pt x="0" y="194217"/>
                  <a:pt x="0" y="0"/>
                </a:cubicBez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4" name="Freeform 276"/>
          <p:cNvSpPr>
            <a:spLocks noEditPoints="1"/>
          </p:cNvSpPr>
          <p:nvPr/>
        </p:nvSpPr>
        <p:spPr bwMode="auto">
          <a:xfrm>
            <a:off x="5818909" y="2159441"/>
            <a:ext cx="644212" cy="640028"/>
          </a:xfrm>
          <a:custGeom>
            <a:avLst/>
            <a:gdLst>
              <a:gd name="T0" fmla="*/ 459 w 467"/>
              <a:gd name="T1" fmla="*/ 300 h 463"/>
              <a:gd name="T2" fmla="*/ 359 w 467"/>
              <a:gd name="T3" fmla="*/ 306 h 463"/>
              <a:gd name="T4" fmla="*/ 387 w 467"/>
              <a:gd name="T5" fmla="*/ 341 h 463"/>
              <a:gd name="T6" fmla="*/ 267 w 467"/>
              <a:gd name="T7" fmla="*/ 402 h 463"/>
              <a:gd name="T8" fmla="*/ 317 w 467"/>
              <a:gd name="T9" fmla="*/ 234 h 463"/>
              <a:gd name="T10" fmla="*/ 334 w 467"/>
              <a:gd name="T11" fmla="*/ 217 h 463"/>
              <a:gd name="T12" fmla="*/ 329 w 467"/>
              <a:gd name="T13" fmla="*/ 172 h 463"/>
              <a:gd name="T14" fmla="*/ 267 w 467"/>
              <a:gd name="T15" fmla="*/ 167 h 463"/>
              <a:gd name="T16" fmla="*/ 291 w 467"/>
              <a:gd name="T17" fmla="*/ 100 h 463"/>
              <a:gd name="T18" fmla="*/ 281 w 467"/>
              <a:gd name="T19" fmla="*/ 20 h 463"/>
              <a:gd name="T20" fmla="*/ 186 w 467"/>
              <a:gd name="T21" fmla="*/ 20 h 463"/>
              <a:gd name="T22" fmla="*/ 176 w 467"/>
              <a:gd name="T23" fmla="*/ 100 h 463"/>
              <a:gd name="T24" fmla="*/ 200 w 467"/>
              <a:gd name="T25" fmla="*/ 167 h 463"/>
              <a:gd name="T26" fmla="*/ 138 w 467"/>
              <a:gd name="T27" fmla="*/ 172 h 463"/>
              <a:gd name="T28" fmla="*/ 133 w 467"/>
              <a:gd name="T29" fmla="*/ 217 h 463"/>
              <a:gd name="T30" fmla="*/ 150 w 467"/>
              <a:gd name="T31" fmla="*/ 234 h 463"/>
              <a:gd name="T32" fmla="*/ 200 w 467"/>
              <a:gd name="T33" fmla="*/ 402 h 463"/>
              <a:gd name="T34" fmla="*/ 80 w 467"/>
              <a:gd name="T35" fmla="*/ 341 h 463"/>
              <a:gd name="T36" fmla="*/ 108 w 467"/>
              <a:gd name="T37" fmla="*/ 306 h 463"/>
              <a:gd name="T38" fmla="*/ 8 w 467"/>
              <a:gd name="T39" fmla="*/ 300 h 463"/>
              <a:gd name="T40" fmla="*/ 0 w 467"/>
              <a:gd name="T41" fmla="*/ 309 h 463"/>
              <a:gd name="T42" fmla="*/ 5 w 467"/>
              <a:gd name="T43" fmla="*/ 408 h 463"/>
              <a:gd name="T44" fmla="*/ 14 w 467"/>
              <a:gd name="T45" fmla="*/ 406 h 463"/>
              <a:gd name="T46" fmla="*/ 122 w 467"/>
              <a:gd name="T47" fmla="*/ 441 h 463"/>
              <a:gd name="T48" fmla="*/ 346 w 467"/>
              <a:gd name="T49" fmla="*/ 441 h 463"/>
              <a:gd name="T50" fmla="*/ 453 w 467"/>
              <a:gd name="T51" fmla="*/ 406 h 463"/>
              <a:gd name="T52" fmla="*/ 462 w 467"/>
              <a:gd name="T53" fmla="*/ 408 h 463"/>
              <a:gd name="T54" fmla="*/ 467 w 467"/>
              <a:gd name="T55" fmla="*/ 309 h 463"/>
              <a:gd name="T56" fmla="*/ 245 w 467"/>
              <a:gd name="T57" fmla="*/ 78 h 463"/>
              <a:gd name="T58" fmla="*/ 222 w 467"/>
              <a:gd name="T59" fmla="*/ 78 h 463"/>
              <a:gd name="T60" fmla="*/ 222 w 467"/>
              <a:gd name="T61" fmla="*/ 55 h 463"/>
              <a:gd name="T62" fmla="*/ 245 w 467"/>
              <a:gd name="T63" fmla="*/ 55 h 463"/>
              <a:gd name="T64" fmla="*/ 245 w 467"/>
              <a:gd name="T65" fmla="*/ 78 h 463"/>
              <a:gd name="T66" fmla="*/ 245 w 467"/>
              <a:gd name="T67" fmla="*/ 78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67" h="463">
                <a:moveTo>
                  <a:pt x="465" y="303"/>
                </a:moveTo>
                <a:cubicBezTo>
                  <a:pt x="463" y="301"/>
                  <a:pt x="461" y="300"/>
                  <a:pt x="459" y="300"/>
                </a:cubicBezTo>
                <a:cubicBezTo>
                  <a:pt x="367" y="300"/>
                  <a:pt x="367" y="300"/>
                  <a:pt x="367" y="300"/>
                </a:cubicBezTo>
                <a:cubicBezTo>
                  <a:pt x="363" y="300"/>
                  <a:pt x="361" y="302"/>
                  <a:pt x="359" y="306"/>
                </a:cubicBezTo>
                <a:cubicBezTo>
                  <a:pt x="358" y="309"/>
                  <a:pt x="358" y="312"/>
                  <a:pt x="361" y="315"/>
                </a:cubicBezTo>
                <a:cubicBezTo>
                  <a:pt x="387" y="341"/>
                  <a:pt x="387" y="341"/>
                  <a:pt x="387" y="341"/>
                </a:cubicBezTo>
                <a:cubicBezTo>
                  <a:pt x="376" y="357"/>
                  <a:pt x="359" y="370"/>
                  <a:pt x="338" y="381"/>
                </a:cubicBezTo>
                <a:cubicBezTo>
                  <a:pt x="316" y="392"/>
                  <a:pt x="293" y="399"/>
                  <a:pt x="267" y="402"/>
                </a:cubicBezTo>
                <a:cubicBezTo>
                  <a:pt x="267" y="234"/>
                  <a:pt x="267" y="234"/>
                  <a:pt x="267" y="234"/>
                </a:cubicBezTo>
                <a:cubicBezTo>
                  <a:pt x="317" y="234"/>
                  <a:pt x="317" y="234"/>
                  <a:pt x="317" y="234"/>
                </a:cubicBezTo>
                <a:cubicBezTo>
                  <a:pt x="322" y="234"/>
                  <a:pt x="325" y="232"/>
                  <a:pt x="329" y="229"/>
                </a:cubicBezTo>
                <a:cubicBezTo>
                  <a:pt x="332" y="225"/>
                  <a:pt x="334" y="221"/>
                  <a:pt x="334" y="217"/>
                </a:cubicBezTo>
                <a:cubicBezTo>
                  <a:pt x="334" y="184"/>
                  <a:pt x="334" y="184"/>
                  <a:pt x="334" y="184"/>
                </a:cubicBezTo>
                <a:cubicBezTo>
                  <a:pt x="334" y="179"/>
                  <a:pt x="332" y="175"/>
                  <a:pt x="329" y="172"/>
                </a:cubicBezTo>
                <a:cubicBezTo>
                  <a:pt x="325" y="169"/>
                  <a:pt x="322" y="167"/>
                  <a:pt x="317" y="167"/>
                </a:cubicBezTo>
                <a:cubicBezTo>
                  <a:pt x="267" y="167"/>
                  <a:pt x="267" y="167"/>
                  <a:pt x="267" y="167"/>
                </a:cubicBezTo>
                <a:cubicBezTo>
                  <a:pt x="267" y="124"/>
                  <a:pt x="267" y="124"/>
                  <a:pt x="267" y="124"/>
                </a:cubicBezTo>
                <a:cubicBezTo>
                  <a:pt x="277" y="118"/>
                  <a:pt x="285" y="110"/>
                  <a:pt x="291" y="100"/>
                </a:cubicBezTo>
                <a:cubicBezTo>
                  <a:pt x="297" y="90"/>
                  <a:pt x="300" y="79"/>
                  <a:pt x="300" y="67"/>
                </a:cubicBezTo>
                <a:cubicBezTo>
                  <a:pt x="300" y="48"/>
                  <a:pt x="294" y="33"/>
                  <a:pt x="281" y="20"/>
                </a:cubicBezTo>
                <a:cubicBezTo>
                  <a:pt x="268" y="7"/>
                  <a:pt x="252" y="0"/>
                  <a:pt x="234" y="0"/>
                </a:cubicBezTo>
                <a:cubicBezTo>
                  <a:pt x="215" y="0"/>
                  <a:pt x="199" y="7"/>
                  <a:pt x="186" y="20"/>
                </a:cubicBezTo>
                <a:cubicBezTo>
                  <a:pt x="173" y="33"/>
                  <a:pt x="167" y="48"/>
                  <a:pt x="167" y="67"/>
                </a:cubicBezTo>
                <a:cubicBezTo>
                  <a:pt x="167" y="79"/>
                  <a:pt x="170" y="90"/>
                  <a:pt x="176" y="100"/>
                </a:cubicBezTo>
                <a:cubicBezTo>
                  <a:pt x="182" y="110"/>
                  <a:pt x="190" y="118"/>
                  <a:pt x="200" y="124"/>
                </a:cubicBezTo>
                <a:cubicBezTo>
                  <a:pt x="200" y="167"/>
                  <a:pt x="200" y="167"/>
                  <a:pt x="200" y="167"/>
                </a:cubicBezTo>
                <a:cubicBezTo>
                  <a:pt x="150" y="167"/>
                  <a:pt x="150" y="167"/>
                  <a:pt x="150" y="167"/>
                </a:cubicBezTo>
                <a:cubicBezTo>
                  <a:pt x="146" y="167"/>
                  <a:pt x="142" y="169"/>
                  <a:pt x="138" y="172"/>
                </a:cubicBezTo>
                <a:cubicBezTo>
                  <a:pt x="135" y="175"/>
                  <a:pt x="133" y="179"/>
                  <a:pt x="133" y="184"/>
                </a:cubicBezTo>
                <a:cubicBezTo>
                  <a:pt x="133" y="217"/>
                  <a:pt x="133" y="217"/>
                  <a:pt x="133" y="217"/>
                </a:cubicBezTo>
                <a:cubicBezTo>
                  <a:pt x="133" y="221"/>
                  <a:pt x="135" y="225"/>
                  <a:pt x="138" y="229"/>
                </a:cubicBezTo>
                <a:cubicBezTo>
                  <a:pt x="142" y="232"/>
                  <a:pt x="146" y="234"/>
                  <a:pt x="150" y="234"/>
                </a:cubicBezTo>
                <a:cubicBezTo>
                  <a:pt x="200" y="234"/>
                  <a:pt x="200" y="234"/>
                  <a:pt x="200" y="234"/>
                </a:cubicBezTo>
                <a:cubicBezTo>
                  <a:pt x="200" y="402"/>
                  <a:pt x="200" y="402"/>
                  <a:pt x="200" y="402"/>
                </a:cubicBezTo>
                <a:cubicBezTo>
                  <a:pt x="174" y="399"/>
                  <a:pt x="151" y="392"/>
                  <a:pt x="129" y="381"/>
                </a:cubicBezTo>
                <a:cubicBezTo>
                  <a:pt x="108" y="370"/>
                  <a:pt x="92" y="357"/>
                  <a:pt x="80" y="341"/>
                </a:cubicBezTo>
                <a:cubicBezTo>
                  <a:pt x="106" y="315"/>
                  <a:pt x="106" y="315"/>
                  <a:pt x="106" y="315"/>
                </a:cubicBezTo>
                <a:cubicBezTo>
                  <a:pt x="109" y="312"/>
                  <a:pt x="109" y="309"/>
                  <a:pt x="108" y="306"/>
                </a:cubicBezTo>
                <a:cubicBezTo>
                  <a:pt x="107" y="302"/>
                  <a:pt x="104" y="300"/>
                  <a:pt x="100" y="300"/>
                </a:cubicBezTo>
                <a:cubicBezTo>
                  <a:pt x="8" y="300"/>
                  <a:pt x="8" y="300"/>
                  <a:pt x="8" y="300"/>
                </a:cubicBezTo>
                <a:cubicBezTo>
                  <a:pt x="6" y="300"/>
                  <a:pt x="4" y="301"/>
                  <a:pt x="2" y="303"/>
                </a:cubicBezTo>
                <a:cubicBezTo>
                  <a:pt x="1" y="304"/>
                  <a:pt x="0" y="306"/>
                  <a:pt x="0" y="309"/>
                </a:cubicBezTo>
                <a:cubicBezTo>
                  <a:pt x="0" y="400"/>
                  <a:pt x="0" y="400"/>
                  <a:pt x="0" y="400"/>
                </a:cubicBezTo>
                <a:cubicBezTo>
                  <a:pt x="0" y="404"/>
                  <a:pt x="2" y="407"/>
                  <a:pt x="5" y="408"/>
                </a:cubicBezTo>
                <a:cubicBezTo>
                  <a:pt x="7" y="409"/>
                  <a:pt x="8" y="409"/>
                  <a:pt x="8" y="409"/>
                </a:cubicBezTo>
                <a:cubicBezTo>
                  <a:pt x="11" y="409"/>
                  <a:pt x="13" y="408"/>
                  <a:pt x="14" y="406"/>
                </a:cubicBezTo>
                <a:cubicBezTo>
                  <a:pt x="39" y="382"/>
                  <a:pt x="39" y="382"/>
                  <a:pt x="39" y="382"/>
                </a:cubicBezTo>
                <a:cubicBezTo>
                  <a:pt x="59" y="407"/>
                  <a:pt x="87" y="427"/>
                  <a:pt x="122" y="441"/>
                </a:cubicBezTo>
                <a:cubicBezTo>
                  <a:pt x="156" y="456"/>
                  <a:pt x="194" y="463"/>
                  <a:pt x="234" y="463"/>
                </a:cubicBezTo>
                <a:cubicBezTo>
                  <a:pt x="274" y="463"/>
                  <a:pt x="311" y="456"/>
                  <a:pt x="346" y="441"/>
                </a:cubicBezTo>
                <a:cubicBezTo>
                  <a:pt x="380" y="427"/>
                  <a:pt x="408" y="407"/>
                  <a:pt x="429" y="382"/>
                </a:cubicBezTo>
                <a:cubicBezTo>
                  <a:pt x="453" y="406"/>
                  <a:pt x="453" y="406"/>
                  <a:pt x="453" y="406"/>
                </a:cubicBezTo>
                <a:cubicBezTo>
                  <a:pt x="455" y="408"/>
                  <a:pt x="457" y="409"/>
                  <a:pt x="459" y="409"/>
                </a:cubicBezTo>
                <a:cubicBezTo>
                  <a:pt x="460" y="409"/>
                  <a:pt x="461" y="409"/>
                  <a:pt x="462" y="408"/>
                </a:cubicBezTo>
                <a:cubicBezTo>
                  <a:pt x="465" y="407"/>
                  <a:pt x="467" y="404"/>
                  <a:pt x="467" y="400"/>
                </a:cubicBezTo>
                <a:cubicBezTo>
                  <a:pt x="467" y="309"/>
                  <a:pt x="467" y="309"/>
                  <a:pt x="467" y="309"/>
                </a:cubicBezTo>
                <a:cubicBezTo>
                  <a:pt x="467" y="306"/>
                  <a:pt x="466" y="304"/>
                  <a:pt x="465" y="303"/>
                </a:cubicBezTo>
                <a:close/>
                <a:moveTo>
                  <a:pt x="245" y="78"/>
                </a:moveTo>
                <a:cubicBezTo>
                  <a:pt x="242" y="82"/>
                  <a:pt x="238" y="83"/>
                  <a:pt x="234" y="83"/>
                </a:cubicBezTo>
                <a:cubicBezTo>
                  <a:pt x="229" y="83"/>
                  <a:pt x="225" y="82"/>
                  <a:pt x="222" y="78"/>
                </a:cubicBezTo>
                <a:cubicBezTo>
                  <a:pt x="219" y="75"/>
                  <a:pt x="217" y="71"/>
                  <a:pt x="217" y="67"/>
                </a:cubicBezTo>
                <a:cubicBezTo>
                  <a:pt x="217" y="62"/>
                  <a:pt x="219" y="58"/>
                  <a:pt x="222" y="55"/>
                </a:cubicBezTo>
                <a:cubicBezTo>
                  <a:pt x="225" y="52"/>
                  <a:pt x="229" y="50"/>
                  <a:pt x="234" y="50"/>
                </a:cubicBezTo>
                <a:cubicBezTo>
                  <a:pt x="238" y="50"/>
                  <a:pt x="242" y="52"/>
                  <a:pt x="245" y="55"/>
                </a:cubicBezTo>
                <a:cubicBezTo>
                  <a:pt x="249" y="58"/>
                  <a:pt x="250" y="62"/>
                  <a:pt x="250" y="67"/>
                </a:cubicBezTo>
                <a:cubicBezTo>
                  <a:pt x="250" y="71"/>
                  <a:pt x="249" y="75"/>
                  <a:pt x="245" y="78"/>
                </a:cubicBezTo>
                <a:close/>
                <a:moveTo>
                  <a:pt x="245" y="78"/>
                </a:moveTo>
                <a:cubicBezTo>
                  <a:pt x="245" y="78"/>
                  <a:pt x="245" y="78"/>
                  <a:pt x="245" y="78"/>
                </a:cubicBezTo>
              </a:path>
            </a:pathLst>
          </a:custGeom>
          <a:solidFill>
            <a:schemeClr val="bg2"/>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27" name="TextBox 26"/>
          <p:cNvSpPr txBox="1"/>
          <p:nvPr/>
        </p:nvSpPr>
        <p:spPr>
          <a:xfrm>
            <a:off x="5653096" y="3076174"/>
            <a:ext cx="975845" cy="323165"/>
          </a:xfrm>
          <a:prstGeom prst="rect">
            <a:avLst/>
          </a:prstGeom>
          <a:noFill/>
        </p:spPr>
        <p:txBody>
          <a:bodyPr wrap="none" rtlCol="0" anchor="ctr">
            <a:spAutoFit/>
          </a:bodyPr>
          <a:lstStyle/>
          <a:p>
            <a:pPr algn="ctr"/>
            <a:r>
              <a:rPr lang="en-US" sz="1500" dirty="0">
                <a:solidFill>
                  <a:schemeClr val="bg2"/>
                </a:solidFill>
                <a:latin typeface="+mj-lt"/>
              </a:rPr>
              <a:t>Logo Here</a:t>
            </a:r>
          </a:p>
        </p:txBody>
      </p:sp>
      <p:sp>
        <p:nvSpPr>
          <p:cNvPr id="2" name="矩形 1"/>
          <p:cNvSpPr/>
          <p:nvPr/>
        </p:nvSpPr>
        <p:spPr>
          <a:xfrm>
            <a:off x="2648744" y="4465418"/>
            <a:ext cx="6894512" cy="646331"/>
          </a:xfrm>
          <a:prstGeom prst="rect">
            <a:avLst/>
          </a:prstGeom>
        </p:spPr>
        <p:txBody>
          <a:bodyPr wrap="square">
            <a:spAutoFit/>
          </a:bodyPr>
          <a:lstStyle/>
          <a:p>
            <a:pPr algn="ctr"/>
            <a:r>
              <a:rPr lang="fr-FR" altLang="zh-CN" dirty="0"/>
              <a:t>Vestibulum lobortis. Donec at euismod nibh, eu bibendum quam. Nullam non gravida purus dolor ipsum amet sit.</a:t>
            </a:r>
          </a:p>
        </p:txBody>
      </p:sp>
      <p:sp>
        <p:nvSpPr>
          <p:cNvPr id="31" name="Title 13"/>
          <p:cNvSpPr txBox="1">
            <a:spLocks/>
          </p:cNvSpPr>
          <p:nvPr/>
        </p:nvSpPr>
        <p:spPr>
          <a:xfrm>
            <a:off x="4594109" y="3759033"/>
            <a:ext cx="3228985" cy="71624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chemeClr val="bg1"/>
                </a:solidFill>
                <a:latin typeface="+mn-lt"/>
                <a:ea typeface="+mn-ea"/>
                <a:cs typeface="+mn-ea"/>
                <a:sym typeface="+mn-lt"/>
              </a:rPr>
              <a:t>T</a:t>
            </a:r>
            <a:r>
              <a:rPr lang="en-US" altLang="zh-CN" sz="4000" b="1" dirty="0">
                <a:solidFill>
                  <a:schemeClr val="bg1"/>
                </a:solidFill>
                <a:latin typeface="+mn-lt"/>
                <a:ea typeface="+mn-ea"/>
                <a:cs typeface="+mn-ea"/>
                <a:sym typeface="+mn-lt"/>
              </a:rPr>
              <a:t>ext title here</a:t>
            </a:r>
            <a:endParaRPr lang="en-US" sz="4000" b="1" dirty="0">
              <a:solidFill>
                <a:schemeClr val="bg1"/>
              </a:solidFill>
              <a:latin typeface="+mn-lt"/>
              <a:ea typeface="+mn-ea"/>
              <a:cs typeface="+mn-ea"/>
              <a:sym typeface="+mn-lt"/>
            </a:endParaRPr>
          </a:p>
        </p:txBody>
      </p:sp>
    </p:spTree>
    <p:extLst>
      <p:ext uri="{BB962C8B-B14F-4D97-AF65-F5344CB8AC3E}">
        <p14:creationId xmlns:p14="http://schemas.microsoft.com/office/powerpoint/2010/main" val="1916054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222222"/>
        </a:solidFill>
        <a:effectLst/>
      </p:bgPr>
    </p:bg>
    <p:spTree>
      <p:nvGrpSpPr>
        <p:cNvPr id="1" name=""/>
        <p:cNvGrpSpPr/>
        <p:nvPr/>
      </p:nvGrpSpPr>
      <p:grpSpPr>
        <a:xfrm>
          <a:off x="0" y="0"/>
          <a:ext cx="0" cy="0"/>
          <a:chOff x="0" y="0"/>
          <a:chExt cx="0" cy="0"/>
        </a:xfrm>
      </p:grpSpPr>
      <p:sp>
        <p:nvSpPr>
          <p:cNvPr id="3581" name="Freeform 1147"/>
          <p:cNvSpPr>
            <a:spLocks noEditPoints="1"/>
          </p:cNvSpPr>
          <p:nvPr/>
        </p:nvSpPr>
        <p:spPr bwMode="auto">
          <a:xfrm flipH="1">
            <a:off x="5059276" y="3176874"/>
            <a:ext cx="2764916" cy="1047874"/>
          </a:xfrm>
          <a:custGeom>
            <a:avLst/>
            <a:gdLst>
              <a:gd name="T0" fmla="*/ 372 w 392"/>
              <a:gd name="T1" fmla="*/ 19 h 228"/>
              <a:gd name="T2" fmla="*/ 283 w 392"/>
              <a:gd name="T3" fmla="*/ 83 h 228"/>
              <a:gd name="T4" fmla="*/ 296 w 392"/>
              <a:gd name="T5" fmla="*/ 40 h 228"/>
              <a:gd name="T6" fmla="*/ 275 w 392"/>
              <a:gd name="T7" fmla="*/ 45 h 228"/>
              <a:gd name="T8" fmla="*/ 213 w 392"/>
              <a:gd name="T9" fmla="*/ 97 h 228"/>
              <a:gd name="T10" fmla="*/ 236 w 392"/>
              <a:gd name="T11" fmla="*/ 38 h 228"/>
              <a:gd name="T12" fmla="*/ 180 w 392"/>
              <a:gd name="T13" fmla="*/ 96 h 228"/>
              <a:gd name="T14" fmla="*/ 165 w 392"/>
              <a:gd name="T15" fmla="*/ 108 h 228"/>
              <a:gd name="T16" fmla="*/ 128 w 392"/>
              <a:gd name="T17" fmla="*/ 22 h 228"/>
              <a:gd name="T18" fmla="*/ 16 w 392"/>
              <a:gd name="T19" fmla="*/ 73 h 228"/>
              <a:gd name="T20" fmla="*/ 52 w 392"/>
              <a:gd name="T21" fmla="*/ 130 h 228"/>
              <a:gd name="T22" fmla="*/ 5 w 392"/>
              <a:gd name="T23" fmla="*/ 176 h 228"/>
              <a:gd name="T24" fmla="*/ 162 w 392"/>
              <a:gd name="T25" fmla="*/ 159 h 228"/>
              <a:gd name="T26" fmla="*/ 168 w 392"/>
              <a:gd name="T27" fmla="*/ 128 h 228"/>
              <a:gd name="T28" fmla="*/ 192 w 392"/>
              <a:gd name="T29" fmla="*/ 118 h 228"/>
              <a:gd name="T30" fmla="*/ 219 w 392"/>
              <a:gd name="T31" fmla="*/ 179 h 228"/>
              <a:gd name="T32" fmla="*/ 241 w 392"/>
              <a:gd name="T33" fmla="*/ 175 h 228"/>
              <a:gd name="T34" fmla="*/ 239 w 392"/>
              <a:gd name="T35" fmla="*/ 165 h 228"/>
              <a:gd name="T36" fmla="*/ 216 w 392"/>
              <a:gd name="T37" fmla="*/ 112 h 228"/>
              <a:gd name="T38" fmla="*/ 264 w 392"/>
              <a:gd name="T39" fmla="*/ 112 h 228"/>
              <a:gd name="T40" fmla="*/ 289 w 392"/>
              <a:gd name="T41" fmla="*/ 154 h 228"/>
              <a:gd name="T42" fmla="*/ 304 w 392"/>
              <a:gd name="T43" fmla="*/ 170 h 228"/>
              <a:gd name="T44" fmla="*/ 303 w 392"/>
              <a:gd name="T45" fmla="*/ 134 h 228"/>
              <a:gd name="T46" fmla="*/ 286 w 392"/>
              <a:gd name="T47" fmla="*/ 105 h 228"/>
              <a:gd name="T48" fmla="*/ 370 w 392"/>
              <a:gd name="T49" fmla="*/ 170 h 228"/>
              <a:gd name="T50" fmla="*/ 386 w 392"/>
              <a:gd name="T51" fmla="*/ 166 h 228"/>
              <a:gd name="T52" fmla="*/ 388 w 392"/>
              <a:gd name="T53" fmla="*/ 159 h 228"/>
              <a:gd name="T54" fmla="*/ 388 w 392"/>
              <a:gd name="T55" fmla="*/ 20 h 228"/>
              <a:gd name="T56" fmla="*/ 102 w 392"/>
              <a:gd name="T57" fmla="*/ 64 h 228"/>
              <a:gd name="T58" fmla="*/ 86 w 392"/>
              <a:gd name="T59" fmla="*/ 78 h 228"/>
              <a:gd name="T60" fmla="*/ 94 w 392"/>
              <a:gd name="T61" fmla="*/ 98 h 228"/>
              <a:gd name="T62" fmla="*/ 107 w 392"/>
              <a:gd name="T63" fmla="*/ 88 h 228"/>
              <a:gd name="T64" fmla="*/ 109 w 392"/>
              <a:gd name="T65" fmla="*/ 64 h 228"/>
              <a:gd name="T66" fmla="*/ 145 w 392"/>
              <a:gd name="T67" fmla="*/ 153 h 228"/>
              <a:gd name="T68" fmla="*/ 28 w 392"/>
              <a:gd name="T69" fmla="*/ 166 h 228"/>
              <a:gd name="T70" fmla="*/ 73 w 392"/>
              <a:gd name="T71" fmla="*/ 120 h 228"/>
              <a:gd name="T72" fmla="*/ 115 w 392"/>
              <a:gd name="T73" fmla="*/ 42 h 228"/>
              <a:gd name="T74" fmla="*/ 371 w 392"/>
              <a:gd name="T75" fmla="*/ 49 h 228"/>
              <a:gd name="T76" fmla="*/ 373 w 392"/>
              <a:gd name="T77" fmla="*/ 81 h 228"/>
              <a:gd name="T78" fmla="*/ 349 w 392"/>
              <a:gd name="T79" fmla="*/ 97 h 228"/>
              <a:gd name="T80" fmla="*/ 371 w 392"/>
              <a:gd name="T81" fmla="*/ 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92" h="228">
                <a:moveTo>
                  <a:pt x="388" y="20"/>
                </a:moveTo>
                <a:cubicBezTo>
                  <a:pt x="388" y="9"/>
                  <a:pt x="376" y="13"/>
                  <a:pt x="372" y="19"/>
                </a:cubicBezTo>
                <a:cubicBezTo>
                  <a:pt x="360" y="39"/>
                  <a:pt x="340" y="62"/>
                  <a:pt x="333" y="86"/>
                </a:cubicBezTo>
                <a:cubicBezTo>
                  <a:pt x="316" y="86"/>
                  <a:pt x="299" y="84"/>
                  <a:pt x="283" y="83"/>
                </a:cubicBezTo>
                <a:cubicBezTo>
                  <a:pt x="283" y="73"/>
                  <a:pt x="285" y="61"/>
                  <a:pt x="291" y="49"/>
                </a:cubicBezTo>
                <a:cubicBezTo>
                  <a:pt x="293" y="46"/>
                  <a:pt x="295" y="43"/>
                  <a:pt x="296" y="40"/>
                </a:cubicBezTo>
                <a:cubicBezTo>
                  <a:pt x="304" y="27"/>
                  <a:pt x="291" y="18"/>
                  <a:pt x="283" y="31"/>
                </a:cubicBezTo>
                <a:cubicBezTo>
                  <a:pt x="280" y="36"/>
                  <a:pt x="278" y="40"/>
                  <a:pt x="275" y="45"/>
                </a:cubicBezTo>
                <a:cubicBezTo>
                  <a:pt x="268" y="59"/>
                  <a:pt x="262" y="73"/>
                  <a:pt x="259" y="89"/>
                </a:cubicBezTo>
                <a:cubicBezTo>
                  <a:pt x="244" y="88"/>
                  <a:pt x="227" y="89"/>
                  <a:pt x="213" y="97"/>
                </a:cubicBezTo>
                <a:cubicBezTo>
                  <a:pt x="213" y="96"/>
                  <a:pt x="212" y="95"/>
                  <a:pt x="211" y="95"/>
                </a:cubicBezTo>
                <a:cubicBezTo>
                  <a:pt x="214" y="73"/>
                  <a:pt x="224" y="52"/>
                  <a:pt x="236" y="38"/>
                </a:cubicBezTo>
                <a:cubicBezTo>
                  <a:pt x="244" y="29"/>
                  <a:pt x="239" y="14"/>
                  <a:pt x="227" y="25"/>
                </a:cubicBezTo>
                <a:cubicBezTo>
                  <a:pt x="207" y="45"/>
                  <a:pt x="198" y="74"/>
                  <a:pt x="180" y="96"/>
                </a:cubicBezTo>
                <a:cubicBezTo>
                  <a:pt x="178" y="97"/>
                  <a:pt x="176" y="98"/>
                  <a:pt x="174" y="98"/>
                </a:cubicBezTo>
                <a:cubicBezTo>
                  <a:pt x="170" y="100"/>
                  <a:pt x="167" y="104"/>
                  <a:pt x="165" y="108"/>
                </a:cubicBezTo>
                <a:cubicBezTo>
                  <a:pt x="165" y="108"/>
                  <a:pt x="165" y="108"/>
                  <a:pt x="165" y="109"/>
                </a:cubicBezTo>
                <a:cubicBezTo>
                  <a:pt x="164" y="74"/>
                  <a:pt x="156" y="38"/>
                  <a:pt x="128" y="22"/>
                </a:cubicBezTo>
                <a:cubicBezTo>
                  <a:pt x="90" y="0"/>
                  <a:pt x="42" y="46"/>
                  <a:pt x="18" y="71"/>
                </a:cubicBezTo>
                <a:cubicBezTo>
                  <a:pt x="17" y="71"/>
                  <a:pt x="17" y="72"/>
                  <a:pt x="16" y="73"/>
                </a:cubicBezTo>
                <a:cubicBezTo>
                  <a:pt x="11" y="70"/>
                  <a:pt x="1" y="84"/>
                  <a:pt x="5" y="89"/>
                </a:cubicBezTo>
                <a:cubicBezTo>
                  <a:pt x="18" y="106"/>
                  <a:pt x="37" y="116"/>
                  <a:pt x="52" y="130"/>
                </a:cubicBezTo>
                <a:cubicBezTo>
                  <a:pt x="39" y="141"/>
                  <a:pt x="24" y="150"/>
                  <a:pt x="9" y="158"/>
                </a:cubicBezTo>
                <a:cubicBezTo>
                  <a:pt x="4" y="162"/>
                  <a:pt x="0" y="171"/>
                  <a:pt x="5" y="176"/>
                </a:cubicBezTo>
                <a:cubicBezTo>
                  <a:pt x="29" y="201"/>
                  <a:pt x="79" y="228"/>
                  <a:pt x="115" y="227"/>
                </a:cubicBezTo>
                <a:cubicBezTo>
                  <a:pt x="149" y="227"/>
                  <a:pt x="160" y="186"/>
                  <a:pt x="162" y="159"/>
                </a:cubicBezTo>
                <a:cubicBezTo>
                  <a:pt x="163" y="151"/>
                  <a:pt x="164" y="140"/>
                  <a:pt x="164" y="129"/>
                </a:cubicBezTo>
                <a:cubicBezTo>
                  <a:pt x="166" y="129"/>
                  <a:pt x="167" y="129"/>
                  <a:pt x="168" y="128"/>
                </a:cubicBezTo>
                <a:cubicBezTo>
                  <a:pt x="172" y="125"/>
                  <a:pt x="175" y="122"/>
                  <a:pt x="179" y="119"/>
                </a:cubicBezTo>
                <a:cubicBezTo>
                  <a:pt x="183" y="119"/>
                  <a:pt x="187" y="118"/>
                  <a:pt x="192" y="118"/>
                </a:cubicBezTo>
                <a:cubicBezTo>
                  <a:pt x="192" y="131"/>
                  <a:pt x="193" y="144"/>
                  <a:pt x="199" y="157"/>
                </a:cubicBezTo>
                <a:cubicBezTo>
                  <a:pt x="201" y="161"/>
                  <a:pt x="212" y="174"/>
                  <a:pt x="219" y="179"/>
                </a:cubicBezTo>
                <a:cubicBezTo>
                  <a:pt x="220" y="182"/>
                  <a:pt x="222" y="184"/>
                  <a:pt x="223" y="187"/>
                </a:cubicBezTo>
                <a:cubicBezTo>
                  <a:pt x="230" y="196"/>
                  <a:pt x="241" y="182"/>
                  <a:pt x="241" y="175"/>
                </a:cubicBezTo>
                <a:cubicBezTo>
                  <a:pt x="241" y="171"/>
                  <a:pt x="241" y="171"/>
                  <a:pt x="241" y="171"/>
                </a:cubicBezTo>
                <a:cubicBezTo>
                  <a:pt x="241" y="169"/>
                  <a:pt x="241" y="166"/>
                  <a:pt x="239" y="165"/>
                </a:cubicBezTo>
                <a:cubicBezTo>
                  <a:pt x="237" y="164"/>
                  <a:pt x="236" y="163"/>
                  <a:pt x="235" y="162"/>
                </a:cubicBezTo>
                <a:cubicBezTo>
                  <a:pt x="225" y="147"/>
                  <a:pt x="220" y="130"/>
                  <a:pt x="216" y="112"/>
                </a:cubicBezTo>
                <a:cubicBezTo>
                  <a:pt x="232" y="111"/>
                  <a:pt x="247" y="109"/>
                  <a:pt x="262" y="112"/>
                </a:cubicBezTo>
                <a:cubicBezTo>
                  <a:pt x="263" y="112"/>
                  <a:pt x="263" y="112"/>
                  <a:pt x="264" y="112"/>
                </a:cubicBezTo>
                <a:cubicBezTo>
                  <a:pt x="266" y="116"/>
                  <a:pt x="269" y="120"/>
                  <a:pt x="271" y="124"/>
                </a:cubicBezTo>
                <a:cubicBezTo>
                  <a:pt x="275" y="134"/>
                  <a:pt x="282" y="144"/>
                  <a:pt x="289" y="154"/>
                </a:cubicBezTo>
                <a:cubicBezTo>
                  <a:pt x="292" y="158"/>
                  <a:pt x="295" y="163"/>
                  <a:pt x="297" y="167"/>
                </a:cubicBezTo>
                <a:cubicBezTo>
                  <a:pt x="298" y="170"/>
                  <a:pt x="301" y="170"/>
                  <a:pt x="304" y="170"/>
                </a:cubicBezTo>
                <a:cubicBezTo>
                  <a:pt x="311" y="174"/>
                  <a:pt x="323" y="157"/>
                  <a:pt x="317" y="151"/>
                </a:cubicBezTo>
                <a:cubicBezTo>
                  <a:pt x="312" y="145"/>
                  <a:pt x="307" y="140"/>
                  <a:pt x="303" y="134"/>
                </a:cubicBezTo>
                <a:cubicBezTo>
                  <a:pt x="299" y="126"/>
                  <a:pt x="292" y="115"/>
                  <a:pt x="287" y="105"/>
                </a:cubicBezTo>
                <a:cubicBezTo>
                  <a:pt x="286" y="105"/>
                  <a:pt x="286" y="105"/>
                  <a:pt x="286" y="105"/>
                </a:cubicBezTo>
                <a:cubicBezTo>
                  <a:pt x="300" y="105"/>
                  <a:pt x="313" y="107"/>
                  <a:pt x="326" y="107"/>
                </a:cubicBezTo>
                <a:cubicBezTo>
                  <a:pt x="344" y="121"/>
                  <a:pt x="359" y="151"/>
                  <a:pt x="370" y="170"/>
                </a:cubicBezTo>
                <a:cubicBezTo>
                  <a:pt x="370" y="171"/>
                  <a:pt x="371" y="172"/>
                  <a:pt x="372" y="173"/>
                </a:cubicBezTo>
                <a:cubicBezTo>
                  <a:pt x="376" y="177"/>
                  <a:pt x="382" y="172"/>
                  <a:pt x="386" y="166"/>
                </a:cubicBezTo>
                <a:cubicBezTo>
                  <a:pt x="387" y="164"/>
                  <a:pt x="388" y="162"/>
                  <a:pt x="388" y="160"/>
                </a:cubicBezTo>
                <a:cubicBezTo>
                  <a:pt x="388" y="160"/>
                  <a:pt x="388" y="160"/>
                  <a:pt x="388" y="159"/>
                </a:cubicBezTo>
                <a:cubicBezTo>
                  <a:pt x="389" y="134"/>
                  <a:pt x="390" y="109"/>
                  <a:pt x="391" y="85"/>
                </a:cubicBezTo>
                <a:cubicBezTo>
                  <a:pt x="392" y="63"/>
                  <a:pt x="388" y="41"/>
                  <a:pt x="388" y="20"/>
                </a:cubicBezTo>
                <a:close/>
                <a:moveTo>
                  <a:pt x="109" y="64"/>
                </a:moveTo>
                <a:cubicBezTo>
                  <a:pt x="106" y="64"/>
                  <a:pt x="104" y="64"/>
                  <a:pt x="102" y="64"/>
                </a:cubicBezTo>
                <a:cubicBezTo>
                  <a:pt x="95" y="64"/>
                  <a:pt x="91" y="70"/>
                  <a:pt x="88" y="75"/>
                </a:cubicBezTo>
                <a:cubicBezTo>
                  <a:pt x="87" y="76"/>
                  <a:pt x="87" y="77"/>
                  <a:pt x="86" y="78"/>
                </a:cubicBezTo>
                <a:cubicBezTo>
                  <a:pt x="84" y="81"/>
                  <a:pt x="84" y="85"/>
                  <a:pt x="86" y="88"/>
                </a:cubicBezTo>
                <a:cubicBezTo>
                  <a:pt x="88" y="92"/>
                  <a:pt x="91" y="95"/>
                  <a:pt x="94" y="98"/>
                </a:cubicBezTo>
                <a:cubicBezTo>
                  <a:pt x="96" y="100"/>
                  <a:pt x="100" y="98"/>
                  <a:pt x="101" y="97"/>
                </a:cubicBezTo>
                <a:cubicBezTo>
                  <a:pt x="104" y="94"/>
                  <a:pt x="106" y="91"/>
                  <a:pt x="107" y="88"/>
                </a:cubicBezTo>
                <a:cubicBezTo>
                  <a:pt x="109" y="82"/>
                  <a:pt x="112" y="76"/>
                  <a:pt x="112" y="70"/>
                </a:cubicBezTo>
                <a:cubicBezTo>
                  <a:pt x="112" y="68"/>
                  <a:pt x="111" y="65"/>
                  <a:pt x="109" y="64"/>
                </a:cubicBezTo>
                <a:close/>
                <a:moveTo>
                  <a:pt x="145" y="153"/>
                </a:moveTo>
                <a:cubicBezTo>
                  <a:pt x="145" y="153"/>
                  <a:pt x="145" y="153"/>
                  <a:pt x="145" y="153"/>
                </a:cubicBezTo>
                <a:cubicBezTo>
                  <a:pt x="144" y="184"/>
                  <a:pt x="138" y="213"/>
                  <a:pt x="103" y="204"/>
                </a:cubicBezTo>
                <a:cubicBezTo>
                  <a:pt x="79" y="198"/>
                  <a:pt x="49" y="183"/>
                  <a:pt x="28" y="166"/>
                </a:cubicBezTo>
                <a:cubicBezTo>
                  <a:pt x="42" y="157"/>
                  <a:pt x="56" y="147"/>
                  <a:pt x="69" y="134"/>
                </a:cubicBezTo>
                <a:cubicBezTo>
                  <a:pt x="72" y="132"/>
                  <a:pt x="76" y="124"/>
                  <a:pt x="73" y="120"/>
                </a:cubicBezTo>
                <a:cubicBezTo>
                  <a:pt x="60" y="106"/>
                  <a:pt x="44" y="96"/>
                  <a:pt x="29" y="84"/>
                </a:cubicBezTo>
                <a:cubicBezTo>
                  <a:pt x="49" y="63"/>
                  <a:pt x="83" y="28"/>
                  <a:pt x="115" y="42"/>
                </a:cubicBezTo>
                <a:cubicBezTo>
                  <a:pt x="151" y="57"/>
                  <a:pt x="146" y="123"/>
                  <a:pt x="145" y="153"/>
                </a:cubicBezTo>
                <a:close/>
                <a:moveTo>
                  <a:pt x="371" y="49"/>
                </a:moveTo>
                <a:cubicBezTo>
                  <a:pt x="371" y="49"/>
                  <a:pt x="371" y="49"/>
                  <a:pt x="371" y="49"/>
                </a:cubicBezTo>
                <a:cubicBezTo>
                  <a:pt x="372" y="60"/>
                  <a:pt x="373" y="70"/>
                  <a:pt x="373" y="81"/>
                </a:cubicBezTo>
                <a:cubicBezTo>
                  <a:pt x="373" y="96"/>
                  <a:pt x="372" y="112"/>
                  <a:pt x="371" y="127"/>
                </a:cubicBezTo>
                <a:cubicBezTo>
                  <a:pt x="364" y="116"/>
                  <a:pt x="357" y="105"/>
                  <a:pt x="349" y="97"/>
                </a:cubicBezTo>
                <a:cubicBezTo>
                  <a:pt x="349" y="95"/>
                  <a:pt x="349" y="94"/>
                  <a:pt x="349" y="93"/>
                </a:cubicBezTo>
                <a:cubicBezTo>
                  <a:pt x="349" y="79"/>
                  <a:pt x="360" y="63"/>
                  <a:pt x="371" y="49"/>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文本框 71"/>
          <p:cNvSpPr txBox="1"/>
          <p:nvPr/>
        </p:nvSpPr>
        <p:spPr>
          <a:xfrm>
            <a:off x="612643" y="34686"/>
            <a:ext cx="800219" cy="276999"/>
          </a:xfrm>
          <a:prstGeom prst="rect">
            <a:avLst/>
          </a:prstGeom>
          <a:noFill/>
        </p:spPr>
        <p:txBody>
          <a:bodyPr wrap="none" rtlCol="0">
            <a:spAutoFit/>
          </a:bodyPr>
          <a:lstStyle/>
          <a:p>
            <a:r>
              <a:rPr lang="zh-CN" altLang="en-US" sz="1200" dirty="0">
                <a:solidFill>
                  <a:schemeClr val="tx2"/>
                </a:solidFill>
              </a:rPr>
              <a:t>要因确认</a:t>
            </a:r>
          </a:p>
        </p:txBody>
      </p:sp>
      <p:cxnSp>
        <p:nvCxnSpPr>
          <p:cNvPr id="1219" name="Straight Connector 23"/>
          <p:cNvCxnSpPr>
            <a:endCxn id="1228" idx="5"/>
          </p:cNvCxnSpPr>
          <p:nvPr/>
        </p:nvCxnSpPr>
        <p:spPr>
          <a:xfrm flipH="1" flipV="1">
            <a:off x="5230426" y="2145552"/>
            <a:ext cx="532614" cy="1050151"/>
          </a:xfrm>
          <a:prstGeom prst="line">
            <a:avLst/>
          </a:prstGeom>
          <a:ln w="38100">
            <a:solidFill>
              <a:schemeClr val="bg2">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20" name="Straight Connector 23"/>
          <p:cNvCxnSpPr>
            <a:stCxn id="1229" idx="0"/>
          </p:cNvCxnSpPr>
          <p:nvPr/>
        </p:nvCxnSpPr>
        <p:spPr>
          <a:xfrm flipV="1">
            <a:off x="5047229" y="3951748"/>
            <a:ext cx="573833" cy="794146"/>
          </a:xfrm>
          <a:prstGeom prst="line">
            <a:avLst/>
          </a:prstGeom>
          <a:ln w="38100">
            <a:solidFill>
              <a:schemeClr val="bg2">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22" name="Straight Connector 23"/>
          <p:cNvCxnSpPr>
            <a:stCxn id="1230" idx="0"/>
          </p:cNvCxnSpPr>
          <p:nvPr/>
        </p:nvCxnSpPr>
        <p:spPr>
          <a:xfrm flipH="1" flipV="1">
            <a:off x="6224506" y="4105355"/>
            <a:ext cx="749029" cy="950483"/>
          </a:xfrm>
          <a:prstGeom prst="line">
            <a:avLst/>
          </a:prstGeom>
          <a:ln w="38100">
            <a:solidFill>
              <a:schemeClr val="bg2">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26" name="Straight Connector 23"/>
          <p:cNvCxnSpPr>
            <a:endCxn id="1227" idx="3"/>
          </p:cNvCxnSpPr>
          <p:nvPr/>
        </p:nvCxnSpPr>
        <p:spPr>
          <a:xfrm flipV="1">
            <a:off x="6224506" y="2313222"/>
            <a:ext cx="615401" cy="928480"/>
          </a:xfrm>
          <a:prstGeom prst="line">
            <a:avLst/>
          </a:prstGeom>
          <a:ln w="38100">
            <a:solidFill>
              <a:schemeClr val="bg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27" name="椭圆 1226"/>
          <p:cNvSpPr/>
          <p:nvPr/>
        </p:nvSpPr>
        <p:spPr>
          <a:xfrm>
            <a:off x="6751270" y="1796472"/>
            <a:ext cx="605242" cy="605411"/>
          </a:xfrm>
          <a:prstGeom prst="ellipse">
            <a:avLst/>
          </a:prstGeom>
          <a:solidFill>
            <a:schemeClr val="accent2"/>
          </a:solidFill>
          <a:ln w="28575">
            <a:no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spcFirstLastPara="0" vert="horz" wrap="square" lIns="67763" tIns="67763" rIns="67763" bIns="67763" numCol="1" spcCol="1270" anchor="ctr" anchorCtr="0">
            <a:noAutofit/>
          </a:bodyPr>
          <a:lstStyle/>
          <a:p>
            <a:pPr algn="ctr" defTabSz="533400">
              <a:lnSpc>
                <a:spcPct val="90000"/>
              </a:lnSpc>
              <a:spcBef>
                <a:spcPct val="0"/>
              </a:spcBef>
              <a:spcAft>
                <a:spcPct val="35000"/>
              </a:spcAft>
            </a:pPr>
            <a:r>
              <a:rPr lang="zh-CN" altLang="en-US" sz="2800" b="1" dirty="0">
                <a:solidFill>
                  <a:schemeClr val="bg2"/>
                </a:solidFill>
              </a:rPr>
              <a:t>机</a:t>
            </a:r>
            <a:endParaRPr lang="en-US" sz="1200" b="1" dirty="0">
              <a:solidFill>
                <a:schemeClr val="bg2"/>
              </a:solidFill>
            </a:endParaRPr>
          </a:p>
        </p:txBody>
      </p:sp>
      <p:sp>
        <p:nvSpPr>
          <p:cNvPr id="1228" name="椭圆 1227"/>
          <p:cNvSpPr/>
          <p:nvPr/>
        </p:nvSpPr>
        <p:spPr>
          <a:xfrm>
            <a:off x="4713820" y="1628801"/>
            <a:ext cx="605242" cy="605411"/>
          </a:xfrm>
          <a:prstGeom prst="ellipse">
            <a:avLst/>
          </a:prstGeom>
          <a:solidFill>
            <a:schemeClr val="accent2"/>
          </a:solidFill>
          <a:ln w="28575">
            <a:no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spcFirstLastPara="0" vert="horz" wrap="square" lIns="67763" tIns="67763" rIns="67763" bIns="67763" numCol="1" spcCol="1270" anchor="ctr" anchorCtr="0">
            <a:noAutofit/>
          </a:bodyPr>
          <a:lstStyle/>
          <a:p>
            <a:pPr algn="ctr" defTabSz="533400">
              <a:lnSpc>
                <a:spcPct val="90000"/>
              </a:lnSpc>
              <a:spcBef>
                <a:spcPct val="0"/>
              </a:spcBef>
              <a:spcAft>
                <a:spcPct val="35000"/>
              </a:spcAft>
            </a:pPr>
            <a:r>
              <a:rPr lang="zh-CN" altLang="en-US" sz="2800" b="1" dirty="0">
                <a:solidFill>
                  <a:schemeClr val="bg2"/>
                </a:solidFill>
              </a:rPr>
              <a:t>人</a:t>
            </a:r>
            <a:endParaRPr lang="en-US" sz="1200" b="1" dirty="0">
              <a:solidFill>
                <a:schemeClr val="bg2"/>
              </a:solidFill>
            </a:endParaRPr>
          </a:p>
        </p:txBody>
      </p:sp>
      <p:sp>
        <p:nvSpPr>
          <p:cNvPr id="1229" name="椭圆 1228"/>
          <p:cNvSpPr/>
          <p:nvPr/>
        </p:nvSpPr>
        <p:spPr>
          <a:xfrm>
            <a:off x="4744607" y="4745895"/>
            <a:ext cx="605242" cy="605411"/>
          </a:xfrm>
          <a:prstGeom prst="ellipse">
            <a:avLst/>
          </a:prstGeom>
          <a:solidFill>
            <a:schemeClr val="accent2"/>
          </a:solidFill>
          <a:ln w="28575">
            <a:no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spcFirstLastPara="0" vert="horz" wrap="square" lIns="67763" tIns="67763" rIns="67763" bIns="67763" numCol="1" spcCol="1270" anchor="ctr" anchorCtr="0">
            <a:noAutofit/>
          </a:bodyPr>
          <a:lstStyle/>
          <a:p>
            <a:pPr algn="ctr" defTabSz="533400">
              <a:lnSpc>
                <a:spcPct val="90000"/>
              </a:lnSpc>
              <a:spcBef>
                <a:spcPct val="0"/>
              </a:spcBef>
              <a:spcAft>
                <a:spcPct val="35000"/>
              </a:spcAft>
            </a:pPr>
            <a:r>
              <a:rPr lang="zh-CN" altLang="en-US" sz="2800" b="1" dirty="0">
                <a:solidFill>
                  <a:schemeClr val="bg2"/>
                </a:solidFill>
              </a:rPr>
              <a:t>法</a:t>
            </a:r>
            <a:endParaRPr lang="en-US" sz="1200" b="1" dirty="0">
              <a:solidFill>
                <a:schemeClr val="bg2"/>
              </a:solidFill>
            </a:endParaRPr>
          </a:p>
        </p:txBody>
      </p:sp>
      <p:sp>
        <p:nvSpPr>
          <p:cNvPr id="1230" name="椭圆 1229"/>
          <p:cNvSpPr/>
          <p:nvPr/>
        </p:nvSpPr>
        <p:spPr>
          <a:xfrm>
            <a:off x="6670913" y="5055838"/>
            <a:ext cx="605242" cy="605411"/>
          </a:xfrm>
          <a:prstGeom prst="ellipse">
            <a:avLst/>
          </a:prstGeom>
          <a:solidFill>
            <a:schemeClr val="accent2"/>
          </a:solidFill>
          <a:ln w="28575">
            <a:no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spcFirstLastPara="0" vert="horz" wrap="square" lIns="67763" tIns="67763" rIns="67763" bIns="67763" numCol="1" spcCol="1270" anchor="ctr" anchorCtr="0">
            <a:noAutofit/>
          </a:bodyPr>
          <a:lstStyle/>
          <a:p>
            <a:pPr algn="ctr" defTabSz="533400">
              <a:lnSpc>
                <a:spcPct val="90000"/>
              </a:lnSpc>
              <a:spcBef>
                <a:spcPct val="0"/>
              </a:spcBef>
              <a:spcAft>
                <a:spcPct val="35000"/>
              </a:spcAft>
            </a:pPr>
            <a:r>
              <a:rPr lang="zh-CN" altLang="en-US" sz="2800" b="1" dirty="0">
                <a:solidFill>
                  <a:schemeClr val="bg2"/>
                </a:solidFill>
              </a:rPr>
              <a:t>环</a:t>
            </a:r>
            <a:endParaRPr lang="en-US" sz="1200" b="1" dirty="0">
              <a:solidFill>
                <a:schemeClr val="bg2"/>
              </a:solidFill>
            </a:endParaRPr>
          </a:p>
        </p:txBody>
      </p:sp>
      <p:cxnSp>
        <p:nvCxnSpPr>
          <p:cNvPr id="1167" name="直接箭头连接符 1166"/>
          <p:cNvCxnSpPr/>
          <p:nvPr/>
        </p:nvCxnSpPr>
        <p:spPr>
          <a:xfrm>
            <a:off x="4007768" y="2636839"/>
            <a:ext cx="1451516" cy="12917"/>
          </a:xfrm>
          <a:prstGeom prst="straightConnector1">
            <a:avLst/>
          </a:prstGeom>
          <a:ln>
            <a:solidFill>
              <a:schemeClr val="bg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44" name="直接箭头连接符 1243"/>
          <p:cNvCxnSpPr/>
          <p:nvPr/>
        </p:nvCxnSpPr>
        <p:spPr>
          <a:xfrm flipH="1">
            <a:off x="6724693" y="2797104"/>
            <a:ext cx="1451516" cy="12917"/>
          </a:xfrm>
          <a:prstGeom prst="straightConnector1">
            <a:avLst/>
          </a:prstGeom>
          <a:ln>
            <a:solidFill>
              <a:schemeClr val="bg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45" name="直接箭头连接符 1244"/>
          <p:cNvCxnSpPr/>
          <p:nvPr/>
        </p:nvCxnSpPr>
        <p:spPr>
          <a:xfrm flipH="1">
            <a:off x="7680325" y="2145552"/>
            <a:ext cx="473890" cy="664469"/>
          </a:xfrm>
          <a:prstGeom prst="straightConnector1">
            <a:avLst/>
          </a:prstGeom>
          <a:ln>
            <a:solidFill>
              <a:schemeClr val="bg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48" name="直接箭头连接符 1247"/>
          <p:cNvCxnSpPr/>
          <p:nvPr/>
        </p:nvCxnSpPr>
        <p:spPr>
          <a:xfrm>
            <a:off x="4201513" y="2209912"/>
            <a:ext cx="360027" cy="433385"/>
          </a:xfrm>
          <a:prstGeom prst="straightConnector1">
            <a:avLst/>
          </a:prstGeom>
          <a:ln>
            <a:solidFill>
              <a:schemeClr val="bg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51" name="直接箭头连接符 1250"/>
          <p:cNvCxnSpPr/>
          <p:nvPr/>
        </p:nvCxnSpPr>
        <p:spPr>
          <a:xfrm flipH="1">
            <a:off x="6670913" y="4611442"/>
            <a:ext cx="1451516" cy="12917"/>
          </a:xfrm>
          <a:prstGeom prst="straightConnector1">
            <a:avLst/>
          </a:prstGeom>
          <a:ln>
            <a:solidFill>
              <a:schemeClr val="bg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52" name="直接箭头连接符 1251"/>
          <p:cNvCxnSpPr/>
          <p:nvPr/>
        </p:nvCxnSpPr>
        <p:spPr>
          <a:xfrm flipH="1" flipV="1">
            <a:off x="7626545" y="4624359"/>
            <a:ext cx="722532" cy="726947"/>
          </a:xfrm>
          <a:prstGeom prst="straightConnector1">
            <a:avLst/>
          </a:prstGeom>
          <a:ln>
            <a:solidFill>
              <a:schemeClr val="bg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55" name="直接箭头连接符 1254"/>
          <p:cNvCxnSpPr/>
          <p:nvPr/>
        </p:nvCxnSpPr>
        <p:spPr>
          <a:xfrm>
            <a:off x="3785917" y="4330351"/>
            <a:ext cx="1451516" cy="12917"/>
          </a:xfrm>
          <a:prstGeom prst="straightConnector1">
            <a:avLst/>
          </a:prstGeom>
          <a:ln>
            <a:solidFill>
              <a:schemeClr val="bg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56" name="直接箭头连接符 1255"/>
          <p:cNvCxnSpPr/>
          <p:nvPr/>
        </p:nvCxnSpPr>
        <p:spPr>
          <a:xfrm flipV="1">
            <a:off x="3785918" y="4336808"/>
            <a:ext cx="553771" cy="604360"/>
          </a:xfrm>
          <a:prstGeom prst="straightConnector1">
            <a:avLst/>
          </a:prstGeom>
          <a:ln>
            <a:solidFill>
              <a:schemeClr val="bg2">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258" name="Content Placeholder 2"/>
          <p:cNvSpPr txBox="1">
            <a:spLocks/>
          </p:cNvSpPr>
          <p:nvPr/>
        </p:nvSpPr>
        <p:spPr>
          <a:xfrm>
            <a:off x="3008440" y="1769007"/>
            <a:ext cx="1498188" cy="53346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err="1">
                <a:solidFill>
                  <a:schemeClr val="tx1"/>
                </a:solidFill>
                <a:cs typeface="+mn-ea"/>
                <a:sym typeface="+mn-lt"/>
              </a:rPr>
              <a:t>Lorem</a:t>
            </a:r>
            <a:r>
              <a:rPr lang="en-US" sz="1200" dirty="0">
                <a:solidFill>
                  <a:schemeClr val="tx1"/>
                </a:solidFill>
                <a:cs typeface="+mn-ea"/>
                <a:sym typeface="+mn-lt"/>
              </a:rPr>
              <a:t> </a:t>
            </a:r>
            <a:r>
              <a:rPr lang="en-US" sz="1200" dirty="0" err="1">
                <a:solidFill>
                  <a:schemeClr val="tx1"/>
                </a:solidFill>
                <a:cs typeface="+mn-ea"/>
                <a:sym typeface="+mn-lt"/>
              </a:rPr>
              <a:t>ipsum</a:t>
            </a:r>
            <a:r>
              <a:rPr lang="en-US" sz="1200" dirty="0">
                <a:solidFill>
                  <a:schemeClr val="tx1"/>
                </a:solidFill>
                <a:cs typeface="+mn-ea"/>
                <a:sym typeface="+mn-lt"/>
              </a:rPr>
              <a:t> dolor sit </a:t>
            </a:r>
            <a:r>
              <a:rPr lang="en-US" sz="1200" dirty="0" err="1">
                <a:solidFill>
                  <a:schemeClr val="tx1"/>
                </a:solidFill>
                <a:cs typeface="+mn-ea"/>
                <a:sym typeface="+mn-lt"/>
              </a:rPr>
              <a:t>amet</a:t>
            </a:r>
            <a:r>
              <a:rPr lang="en-US" sz="1200" dirty="0">
                <a:solidFill>
                  <a:schemeClr val="tx1"/>
                </a:solidFill>
                <a:cs typeface="+mn-ea"/>
                <a:sym typeface="+mn-lt"/>
              </a:rPr>
              <a:t> </a:t>
            </a:r>
            <a:r>
              <a:rPr lang="en-US" sz="1200" dirty="0" err="1">
                <a:solidFill>
                  <a:schemeClr val="tx1"/>
                </a:solidFill>
                <a:cs typeface="+mn-ea"/>
                <a:sym typeface="+mn-lt"/>
              </a:rPr>
              <a:t>consectetur</a:t>
            </a:r>
            <a:r>
              <a:rPr lang="en-US" sz="1200" dirty="0">
                <a:solidFill>
                  <a:schemeClr val="tx1"/>
                </a:solidFill>
                <a:cs typeface="+mn-ea"/>
                <a:sym typeface="+mn-lt"/>
              </a:rPr>
              <a:t>. </a:t>
            </a:r>
          </a:p>
        </p:txBody>
      </p:sp>
      <p:sp>
        <p:nvSpPr>
          <p:cNvPr id="1259" name="Content Placeholder 2"/>
          <p:cNvSpPr txBox="1">
            <a:spLocks/>
          </p:cNvSpPr>
          <p:nvPr/>
        </p:nvSpPr>
        <p:spPr>
          <a:xfrm>
            <a:off x="8053549" y="2536830"/>
            <a:ext cx="1498188" cy="53346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err="1">
                <a:solidFill>
                  <a:schemeClr val="tx1"/>
                </a:solidFill>
                <a:cs typeface="+mn-ea"/>
                <a:sym typeface="+mn-lt"/>
              </a:rPr>
              <a:t>Lorem</a:t>
            </a:r>
            <a:r>
              <a:rPr lang="en-US" sz="1200" dirty="0">
                <a:solidFill>
                  <a:schemeClr val="tx1"/>
                </a:solidFill>
                <a:cs typeface="+mn-ea"/>
                <a:sym typeface="+mn-lt"/>
              </a:rPr>
              <a:t> </a:t>
            </a:r>
            <a:r>
              <a:rPr lang="en-US" sz="1200" dirty="0" err="1">
                <a:solidFill>
                  <a:schemeClr val="tx1"/>
                </a:solidFill>
                <a:cs typeface="+mn-ea"/>
                <a:sym typeface="+mn-lt"/>
              </a:rPr>
              <a:t>ipsum</a:t>
            </a:r>
            <a:r>
              <a:rPr lang="en-US" sz="1200" dirty="0">
                <a:solidFill>
                  <a:schemeClr val="tx1"/>
                </a:solidFill>
                <a:cs typeface="+mn-ea"/>
                <a:sym typeface="+mn-lt"/>
              </a:rPr>
              <a:t> dolor sit </a:t>
            </a:r>
            <a:r>
              <a:rPr lang="en-US" sz="1200" dirty="0" err="1">
                <a:solidFill>
                  <a:schemeClr val="tx1"/>
                </a:solidFill>
                <a:cs typeface="+mn-ea"/>
                <a:sym typeface="+mn-lt"/>
              </a:rPr>
              <a:t>amet</a:t>
            </a:r>
            <a:r>
              <a:rPr lang="en-US" sz="1200" dirty="0">
                <a:solidFill>
                  <a:schemeClr val="tx1"/>
                </a:solidFill>
                <a:cs typeface="+mn-ea"/>
                <a:sym typeface="+mn-lt"/>
              </a:rPr>
              <a:t> </a:t>
            </a:r>
            <a:r>
              <a:rPr lang="en-US" sz="1200" dirty="0" err="1">
                <a:solidFill>
                  <a:schemeClr val="tx1"/>
                </a:solidFill>
                <a:cs typeface="+mn-ea"/>
                <a:sym typeface="+mn-lt"/>
              </a:rPr>
              <a:t>consectetur</a:t>
            </a:r>
            <a:r>
              <a:rPr lang="en-US" sz="1200" dirty="0">
                <a:solidFill>
                  <a:schemeClr val="tx1"/>
                </a:solidFill>
                <a:cs typeface="+mn-ea"/>
                <a:sym typeface="+mn-lt"/>
              </a:rPr>
              <a:t>. </a:t>
            </a:r>
          </a:p>
        </p:txBody>
      </p:sp>
      <p:sp>
        <p:nvSpPr>
          <p:cNvPr id="1260" name="Content Placeholder 2"/>
          <p:cNvSpPr txBox="1">
            <a:spLocks/>
          </p:cNvSpPr>
          <p:nvPr/>
        </p:nvSpPr>
        <p:spPr>
          <a:xfrm>
            <a:off x="8225405" y="1867327"/>
            <a:ext cx="1498188" cy="3668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solidFill>
                <a:cs typeface="+mn-ea"/>
                <a:sym typeface="+mn-lt"/>
              </a:rPr>
              <a:t>sit </a:t>
            </a:r>
            <a:r>
              <a:rPr lang="en-US" sz="1200" dirty="0" err="1">
                <a:solidFill>
                  <a:schemeClr val="tx1"/>
                </a:solidFill>
                <a:cs typeface="+mn-ea"/>
                <a:sym typeface="+mn-lt"/>
              </a:rPr>
              <a:t>amet</a:t>
            </a:r>
            <a:r>
              <a:rPr lang="en-US" sz="1200" dirty="0">
                <a:solidFill>
                  <a:schemeClr val="tx1"/>
                </a:solidFill>
                <a:cs typeface="+mn-ea"/>
                <a:sym typeface="+mn-lt"/>
              </a:rPr>
              <a:t> </a:t>
            </a:r>
            <a:r>
              <a:rPr lang="en-US" sz="1200" dirty="0" err="1">
                <a:solidFill>
                  <a:schemeClr val="tx1"/>
                </a:solidFill>
                <a:cs typeface="+mn-ea"/>
                <a:sym typeface="+mn-lt"/>
              </a:rPr>
              <a:t>consectetur</a:t>
            </a:r>
            <a:r>
              <a:rPr lang="en-US" sz="1200" dirty="0">
                <a:solidFill>
                  <a:schemeClr val="tx1"/>
                </a:solidFill>
                <a:cs typeface="+mn-ea"/>
                <a:sym typeface="+mn-lt"/>
              </a:rPr>
              <a:t>. </a:t>
            </a:r>
          </a:p>
        </p:txBody>
      </p:sp>
      <p:sp>
        <p:nvSpPr>
          <p:cNvPr id="1261" name="Content Placeholder 2"/>
          <p:cNvSpPr txBox="1">
            <a:spLocks/>
          </p:cNvSpPr>
          <p:nvPr/>
        </p:nvSpPr>
        <p:spPr>
          <a:xfrm>
            <a:off x="2509580" y="2497629"/>
            <a:ext cx="1498188" cy="3668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solidFill>
                <a:cs typeface="+mn-ea"/>
                <a:sym typeface="+mn-lt"/>
              </a:rPr>
              <a:t>sit </a:t>
            </a:r>
            <a:r>
              <a:rPr lang="en-US" sz="1200" dirty="0" err="1">
                <a:solidFill>
                  <a:schemeClr val="tx1"/>
                </a:solidFill>
                <a:cs typeface="+mn-ea"/>
                <a:sym typeface="+mn-lt"/>
              </a:rPr>
              <a:t>amet</a:t>
            </a:r>
            <a:r>
              <a:rPr lang="en-US" sz="1200" dirty="0">
                <a:solidFill>
                  <a:schemeClr val="tx1"/>
                </a:solidFill>
                <a:cs typeface="+mn-ea"/>
                <a:sym typeface="+mn-lt"/>
              </a:rPr>
              <a:t> </a:t>
            </a:r>
            <a:r>
              <a:rPr lang="en-US" sz="1200" dirty="0" err="1">
                <a:solidFill>
                  <a:schemeClr val="tx1"/>
                </a:solidFill>
                <a:cs typeface="+mn-ea"/>
                <a:sym typeface="+mn-lt"/>
              </a:rPr>
              <a:t>consectetur</a:t>
            </a:r>
            <a:r>
              <a:rPr lang="en-US" sz="1200" dirty="0">
                <a:solidFill>
                  <a:schemeClr val="tx1"/>
                </a:solidFill>
                <a:cs typeface="+mn-ea"/>
                <a:sym typeface="+mn-lt"/>
              </a:rPr>
              <a:t>. </a:t>
            </a:r>
          </a:p>
        </p:txBody>
      </p:sp>
      <p:sp>
        <p:nvSpPr>
          <p:cNvPr id="1262" name="Content Placeholder 2"/>
          <p:cNvSpPr txBox="1">
            <a:spLocks/>
          </p:cNvSpPr>
          <p:nvPr/>
        </p:nvSpPr>
        <p:spPr>
          <a:xfrm>
            <a:off x="8300963" y="5231955"/>
            <a:ext cx="1498188" cy="53346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err="1">
                <a:solidFill>
                  <a:schemeClr val="tx1"/>
                </a:solidFill>
                <a:cs typeface="+mn-ea"/>
                <a:sym typeface="+mn-lt"/>
              </a:rPr>
              <a:t>Lorem</a:t>
            </a:r>
            <a:r>
              <a:rPr lang="en-US" sz="1200" dirty="0">
                <a:solidFill>
                  <a:schemeClr val="tx1"/>
                </a:solidFill>
                <a:cs typeface="+mn-ea"/>
                <a:sym typeface="+mn-lt"/>
              </a:rPr>
              <a:t> </a:t>
            </a:r>
            <a:r>
              <a:rPr lang="en-US" sz="1200" dirty="0" err="1">
                <a:solidFill>
                  <a:schemeClr val="tx1"/>
                </a:solidFill>
                <a:cs typeface="+mn-ea"/>
                <a:sym typeface="+mn-lt"/>
              </a:rPr>
              <a:t>ipsum</a:t>
            </a:r>
            <a:r>
              <a:rPr lang="en-US" sz="1200" dirty="0">
                <a:solidFill>
                  <a:schemeClr val="tx1"/>
                </a:solidFill>
                <a:cs typeface="+mn-ea"/>
                <a:sym typeface="+mn-lt"/>
              </a:rPr>
              <a:t> dolor sit </a:t>
            </a:r>
            <a:r>
              <a:rPr lang="en-US" sz="1200" dirty="0" err="1">
                <a:solidFill>
                  <a:schemeClr val="tx1"/>
                </a:solidFill>
                <a:cs typeface="+mn-ea"/>
                <a:sym typeface="+mn-lt"/>
              </a:rPr>
              <a:t>amet</a:t>
            </a:r>
            <a:r>
              <a:rPr lang="en-US" sz="1200" dirty="0">
                <a:solidFill>
                  <a:schemeClr val="tx1"/>
                </a:solidFill>
                <a:cs typeface="+mn-ea"/>
                <a:sym typeface="+mn-lt"/>
              </a:rPr>
              <a:t> </a:t>
            </a:r>
            <a:r>
              <a:rPr lang="en-US" sz="1200" dirty="0" err="1">
                <a:solidFill>
                  <a:schemeClr val="tx1"/>
                </a:solidFill>
                <a:cs typeface="+mn-ea"/>
                <a:sym typeface="+mn-lt"/>
              </a:rPr>
              <a:t>consectetur</a:t>
            </a:r>
            <a:r>
              <a:rPr lang="en-US" sz="1200" dirty="0">
                <a:solidFill>
                  <a:schemeClr val="tx1"/>
                </a:solidFill>
                <a:cs typeface="+mn-ea"/>
                <a:sym typeface="+mn-lt"/>
              </a:rPr>
              <a:t>. </a:t>
            </a:r>
          </a:p>
        </p:txBody>
      </p:sp>
      <p:sp>
        <p:nvSpPr>
          <p:cNvPr id="1263" name="Content Placeholder 2"/>
          <p:cNvSpPr txBox="1">
            <a:spLocks/>
          </p:cNvSpPr>
          <p:nvPr/>
        </p:nvSpPr>
        <p:spPr>
          <a:xfrm>
            <a:off x="8176209" y="4434457"/>
            <a:ext cx="1498188" cy="3668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solidFill>
                <a:cs typeface="+mn-ea"/>
                <a:sym typeface="+mn-lt"/>
              </a:rPr>
              <a:t>sit </a:t>
            </a:r>
            <a:r>
              <a:rPr lang="en-US" sz="1200" dirty="0" err="1">
                <a:solidFill>
                  <a:schemeClr val="tx1"/>
                </a:solidFill>
                <a:cs typeface="+mn-ea"/>
                <a:sym typeface="+mn-lt"/>
              </a:rPr>
              <a:t>amet</a:t>
            </a:r>
            <a:r>
              <a:rPr lang="en-US" sz="1200" dirty="0">
                <a:solidFill>
                  <a:schemeClr val="tx1"/>
                </a:solidFill>
                <a:cs typeface="+mn-ea"/>
                <a:sym typeface="+mn-lt"/>
              </a:rPr>
              <a:t> </a:t>
            </a:r>
            <a:r>
              <a:rPr lang="en-US" sz="1200" dirty="0" err="1">
                <a:solidFill>
                  <a:schemeClr val="tx1"/>
                </a:solidFill>
                <a:cs typeface="+mn-ea"/>
                <a:sym typeface="+mn-lt"/>
              </a:rPr>
              <a:t>consectetur</a:t>
            </a:r>
            <a:r>
              <a:rPr lang="en-US" sz="1200" dirty="0">
                <a:solidFill>
                  <a:schemeClr val="tx1"/>
                </a:solidFill>
                <a:cs typeface="+mn-ea"/>
                <a:sym typeface="+mn-lt"/>
              </a:rPr>
              <a:t>. </a:t>
            </a:r>
          </a:p>
        </p:txBody>
      </p:sp>
      <p:sp>
        <p:nvSpPr>
          <p:cNvPr id="1264" name="Content Placeholder 2"/>
          <p:cNvSpPr txBox="1">
            <a:spLocks/>
          </p:cNvSpPr>
          <p:nvPr/>
        </p:nvSpPr>
        <p:spPr>
          <a:xfrm>
            <a:off x="2261704" y="4072719"/>
            <a:ext cx="1498188" cy="53346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err="1">
                <a:solidFill>
                  <a:schemeClr val="tx1"/>
                </a:solidFill>
                <a:cs typeface="+mn-ea"/>
                <a:sym typeface="+mn-lt"/>
              </a:rPr>
              <a:t>Lorem</a:t>
            </a:r>
            <a:r>
              <a:rPr lang="en-US" sz="1200" dirty="0">
                <a:solidFill>
                  <a:schemeClr val="tx1"/>
                </a:solidFill>
                <a:cs typeface="+mn-ea"/>
                <a:sym typeface="+mn-lt"/>
              </a:rPr>
              <a:t> </a:t>
            </a:r>
            <a:r>
              <a:rPr lang="en-US" sz="1200" dirty="0" err="1">
                <a:solidFill>
                  <a:schemeClr val="tx1"/>
                </a:solidFill>
                <a:cs typeface="+mn-ea"/>
                <a:sym typeface="+mn-lt"/>
              </a:rPr>
              <a:t>ipsum</a:t>
            </a:r>
            <a:r>
              <a:rPr lang="en-US" sz="1200" dirty="0">
                <a:solidFill>
                  <a:schemeClr val="tx1"/>
                </a:solidFill>
                <a:cs typeface="+mn-ea"/>
                <a:sym typeface="+mn-lt"/>
              </a:rPr>
              <a:t> dolor sit </a:t>
            </a:r>
            <a:r>
              <a:rPr lang="en-US" sz="1200" dirty="0" err="1">
                <a:solidFill>
                  <a:schemeClr val="tx1"/>
                </a:solidFill>
                <a:cs typeface="+mn-ea"/>
                <a:sym typeface="+mn-lt"/>
              </a:rPr>
              <a:t>amet</a:t>
            </a:r>
            <a:r>
              <a:rPr lang="en-US" sz="1200" dirty="0">
                <a:solidFill>
                  <a:schemeClr val="tx1"/>
                </a:solidFill>
                <a:cs typeface="+mn-ea"/>
                <a:sym typeface="+mn-lt"/>
              </a:rPr>
              <a:t> </a:t>
            </a:r>
            <a:r>
              <a:rPr lang="en-US" sz="1200" dirty="0" err="1">
                <a:solidFill>
                  <a:schemeClr val="tx1"/>
                </a:solidFill>
                <a:cs typeface="+mn-ea"/>
                <a:sym typeface="+mn-lt"/>
              </a:rPr>
              <a:t>consectetur</a:t>
            </a:r>
            <a:r>
              <a:rPr lang="en-US" sz="1200" dirty="0">
                <a:solidFill>
                  <a:schemeClr val="tx1"/>
                </a:solidFill>
                <a:cs typeface="+mn-ea"/>
                <a:sym typeface="+mn-lt"/>
              </a:rPr>
              <a:t>. </a:t>
            </a:r>
          </a:p>
        </p:txBody>
      </p:sp>
      <p:sp>
        <p:nvSpPr>
          <p:cNvPr id="1265" name="Content Placeholder 2"/>
          <p:cNvSpPr txBox="1">
            <a:spLocks/>
          </p:cNvSpPr>
          <p:nvPr/>
        </p:nvSpPr>
        <p:spPr>
          <a:xfrm>
            <a:off x="2341252" y="4865157"/>
            <a:ext cx="1498188" cy="3668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solidFill>
                <a:cs typeface="+mn-ea"/>
                <a:sym typeface="+mn-lt"/>
              </a:rPr>
              <a:t>sit </a:t>
            </a:r>
            <a:r>
              <a:rPr lang="en-US" sz="1200" dirty="0" err="1">
                <a:solidFill>
                  <a:schemeClr val="tx1"/>
                </a:solidFill>
                <a:cs typeface="+mn-ea"/>
                <a:sym typeface="+mn-lt"/>
              </a:rPr>
              <a:t>amet</a:t>
            </a:r>
            <a:r>
              <a:rPr lang="en-US" sz="1200" dirty="0">
                <a:solidFill>
                  <a:schemeClr val="tx1"/>
                </a:solidFill>
                <a:cs typeface="+mn-ea"/>
                <a:sym typeface="+mn-lt"/>
              </a:rPr>
              <a:t> </a:t>
            </a:r>
            <a:r>
              <a:rPr lang="en-US" sz="1200" dirty="0" err="1">
                <a:solidFill>
                  <a:schemeClr val="tx1"/>
                </a:solidFill>
                <a:cs typeface="+mn-ea"/>
                <a:sym typeface="+mn-lt"/>
              </a:rPr>
              <a:t>consectetur</a:t>
            </a:r>
            <a:r>
              <a:rPr lang="en-US" sz="1200" dirty="0">
                <a:solidFill>
                  <a:schemeClr val="tx1"/>
                </a:solidFill>
                <a:cs typeface="+mn-ea"/>
                <a:sym typeface="+mn-lt"/>
              </a:rPr>
              <a:t>. </a:t>
            </a:r>
          </a:p>
        </p:txBody>
      </p:sp>
    </p:spTree>
    <p:extLst>
      <p:ext uri="{BB962C8B-B14F-4D97-AF65-F5344CB8AC3E}">
        <p14:creationId xmlns:p14="http://schemas.microsoft.com/office/powerpoint/2010/main" val="3530848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222222"/>
        </a:solidFill>
        <a:effectLst/>
      </p:bgPr>
    </p:bg>
    <p:spTree>
      <p:nvGrpSpPr>
        <p:cNvPr id="1" name=""/>
        <p:cNvGrpSpPr/>
        <p:nvPr/>
      </p:nvGrpSpPr>
      <p:grpSpPr>
        <a:xfrm>
          <a:off x="0" y="0"/>
          <a:ext cx="0" cy="0"/>
          <a:chOff x="0" y="0"/>
          <a:chExt cx="0" cy="0"/>
        </a:xfrm>
      </p:grpSpPr>
      <p:grpSp>
        <p:nvGrpSpPr>
          <p:cNvPr id="112" name="Group 111"/>
          <p:cNvGrpSpPr/>
          <p:nvPr/>
        </p:nvGrpSpPr>
        <p:grpSpPr>
          <a:xfrm>
            <a:off x="2670853" y="2297425"/>
            <a:ext cx="457176" cy="421807"/>
            <a:chOff x="8200530" y="2227116"/>
            <a:chExt cx="609568" cy="562409"/>
          </a:xfrm>
        </p:grpSpPr>
        <p:sp>
          <p:nvSpPr>
            <p:cNvPr id="113" name="Oval 112"/>
            <p:cNvSpPr/>
            <p:nvPr/>
          </p:nvSpPr>
          <p:spPr>
            <a:xfrm>
              <a:off x="8214594" y="2227116"/>
              <a:ext cx="534572" cy="534572"/>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14" name="TextBox 113"/>
            <p:cNvSpPr txBox="1"/>
            <p:nvPr/>
          </p:nvSpPr>
          <p:spPr>
            <a:xfrm>
              <a:off x="8200530" y="2235528"/>
              <a:ext cx="609568" cy="553997"/>
            </a:xfrm>
            <a:prstGeom prst="rect">
              <a:avLst/>
            </a:prstGeom>
            <a:noFill/>
          </p:spPr>
          <p:txBody>
            <a:bodyPr wrap="none" rtlCol="0">
              <a:spAutoFit/>
            </a:bodyPr>
            <a:lstStyle/>
            <a:p>
              <a:r>
                <a:rPr lang="en-US" sz="2100" b="1" dirty="0">
                  <a:solidFill>
                    <a:schemeClr val="accent1"/>
                  </a:solidFill>
                  <a:latin typeface="+mj-lt"/>
                </a:rPr>
                <a:t>01</a:t>
              </a:r>
            </a:p>
          </p:txBody>
        </p:sp>
      </p:grpSp>
      <p:sp>
        <p:nvSpPr>
          <p:cNvPr id="124" name="TextBox 123"/>
          <p:cNvSpPr txBox="1"/>
          <p:nvPr/>
        </p:nvSpPr>
        <p:spPr>
          <a:xfrm>
            <a:off x="3185821" y="2276873"/>
            <a:ext cx="2651709" cy="461665"/>
          </a:xfrm>
          <a:prstGeom prst="rect">
            <a:avLst/>
          </a:prstGeom>
          <a:noFill/>
        </p:spPr>
        <p:txBody>
          <a:bodyPr wrap="square" rtlCol="0" anchor="ctr">
            <a:spAutoFit/>
          </a:bodyPr>
          <a:lstStyle/>
          <a:p>
            <a:r>
              <a:rPr lang="en-US" sz="1200" dirty="0"/>
              <a:t>Lorem ipsum dolor sit amet, consectetuer adipiscing elit. Aenean.</a:t>
            </a:r>
            <a:endParaRPr lang="en-US" sz="1200" b="1" dirty="0"/>
          </a:p>
        </p:txBody>
      </p:sp>
      <p:grpSp>
        <p:nvGrpSpPr>
          <p:cNvPr id="115" name="Group 114"/>
          <p:cNvGrpSpPr/>
          <p:nvPr/>
        </p:nvGrpSpPr>
        <p:grpSpPr>
          <a:xfrm>
            <a:off x="2670853" y="2867505"/>
            <a:ext cx="457176" cy="421807"/>
            <a:chOff x="8236328" y="2994158"/>
            <a:chExt cx="609568" cy="562409"/>
          </a:xfrm>
        </p:grpSpPr>
        <p:sp>
          <p:nvSpPr>
            <p:cNvPr id="116" name="Oval 115"/>
            <p:cNvSpPr/>
            <p:nvPr/>
          </p:nvSpPr>
          <p:spPr>
            <a:xfrm>
              <a:off x="8250392" y="2994158"/>
              <a:ext cx="534572" cy="534572"/>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17" name="TextBox 116"/>
            <p:cNvSpPr txBox="1"/>
            <p:nvPr/>
          </p:nvSpPr>
          <p:spPr>
            <a:xfrm>
              <a:off x="8236328" y="3002570"/>
              <a:ext cx="609568" cy="553997"/>
            </a:xfrm>
            <a:prstGeom prst="rect">
              <a:avLst/>
            </a:prstGeom>
            <a:noFill/>
          </p:spPr>
          <p:txBody>
            <a:bodyPr wrap="none" rtlCol="0">
              <a:spAutoFit/>
            </a:bodyPr>
            <a:lstStyle/>
            <a:p>
              <a:r>
                <a:rPr lang="en-US" sz="2100" b="1" dirty="0">
                  <a:solidFill>
                    <a:schemeClr val="accent2"/>
                  </a:solidFill>
                  <a:latin typeface="+mj-lt"/>
                </a:rPr>
                <a:t>02</a:t>
              </a:r>
            </a:p>
          </p:txBody>
        </p:sp>
      </p:grpSp>
      <p:sp>
        <p:nvSpPr>
          <p:cNvPr id="125" name="TextBox 124"/>
          <p:cNvSpPr txBox="1"/>
          <p:nvPr/>
        </p:nvSpPr>
        <p:spPr>
          <a:xfrm>
            <a:off x="3185821" y="2844499"/>
            <a:ext cx="2651709" cy="461665"/>
          </a:xfrm>
          <a:prstGeom prst="rect">
            <a:avLst/>
          </a:prstGeom>
          <a:noFill/>
        </p:spPr>
        <p:txBody>
          <a:bodyPr wrap="square" rtlCol="0" anchor="ctr">
            <a:spAutoFit/>
          </a:bodyPr>
          <a:lstStyle/>
          <a:p>
            <a:r>
              <a:rPr lang="en-US" sz="1200" dirty="0"/>
              <a:t>Lorem ipsum dolor sit amet, consectetuer adipiscing elit. Aenean.</a:t>
            </a:r>
            <a:endParaRPr lang="en-US" sz="1200" b="1" dirty="0"/>
          </a:p>
        </p:txBody>
      </p:sp>
      <p:grpSp>
        <p:nvGrpSpPr>
          <p:cNvPr id="118" name="Group 117"/>
          <p:cNvGrpSpPr/>
          <p:nvPr/>
        </p:nvGrpSpPr>
        <p:grpSpPr>
          <a:xfrm>
            <a:off x="2670853" y="3437585"/>
            <a:ext cx="457176" cy="421807"/>
            <a:chOff x="8246186" y="3727388"/>
            <a:chExt cx="609568" cy="562409"/>
          </a:xfrm>
        </p:grpSpPr>
        <p:sp>
          <p:nvSpPr>
            <p:cNvPr id="119" name="Oval 118"/>
            <p:cNvSpPr/>
            <p:nvPr/>
          </p:nvSpPr>
          <p:spPr>
            <a:xfrm>
              <a:off x="8260250" y="3727388"/>
              <a:ext cx="534572" cy="534572"/>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20" name="TextBox 119"/>
            <p:cNvSpPr txBox="1"/>
            <p:nvPr/>
          </p:nvSpPr>
          <p:spPr>
            <a:xfrm>
              <a:off x="8246186" y="3735800"/>
              <a:ext cx="609568" cy="553997"/>
            </a:xfrm>
            <a:prstGeom prst="rect">
              <a:avLst/>
            </a:prstGeom>
            <a:noFill/>
          </p:spPr>
          <p:txBody>
            <a:bodyPr wrap="none" rtlCol="0">
              <a:spAutoFit/>
            </a:bodyPr>
            <a:lstStyle/>
            <a:p>
              <a:r>
                <a:rPr lang="en-US" sz="2100" b="1" dirty="0">
                  <a:solidFill>
                    <a:schemeClr val="accent3"/>
                  </a:solidFill>
                  <a:latin typeface="+mj-lt"/>
                </a:rPr>
                <a:t>03</a:t>
              </a:r>
            </a:p>
          </p:txBody>
        </p:sp>
      </p:grpSp>
      <p:sp>
        <p:nvSpPr>
          <p:cNvPr id="126" name="TextBox 125"/>
          <p:cNvSpPr txBox="1"/>
          <p:nvPr/>
        </p:nvSpPr>
        <p:spPr>
          <a:xfrm>
            <a:off x="3185821" y="3412125"/>
            <a:ext cx="2651709" cy="461665"/>
          </a:xfrm>
          <a:prstGeom prst="rect">
            <a:avLst/>
          </a:prstGeom>
          <a:noFill/>
        </p:spPr>
        <p:txBody>
          <a:bodyPr wrap="square" rtlCol="0" anchor="ctr">
            <a:spAutoFit/>
          </a:bodyPr>
          <a:lstStyle/>
          <a:p>
            <a:r>
              <a:rPr lang="en-US" sz="1200" dirty="0"/>
              <a:t>Lorem ipsum dolor sit amet, consectetuer adipiscing elit. Aenean.</a:t>
            </a:r>
            <a:endParaRPr lang="en-US" sz="1200" b="1" dirty="0"/>
          </a:p>
        </p:txBody>
      </p:sp>
      <p:grpSp>
        <p:nvGrpSpPr>
          <p:cNvPr id="121" name="Group 120"/>
          <p:cNvGrpSpPr/>
          <p:nvPr/>
        </p:nvGrpSpPr>
        <p:grpSpPr>
          <a:xfrm>
            <a:off x="2670853" y="4007665"/>
            <a:ext cx="457176" cy="421807"/>
            <a:chOff x="8265902" y="4459061"/>
            <a:chExt cx="609568" cy="562409"/>
          </a:xfrm>
        </p:grpSpPr>
        <p:sp>
          <p:nvSpPr>
            <p:cNvPr id="122" name="Oval 121"/>
            <p:cNvSpPr/>
            <p:nvPr/>
          </p:nvSpPr>
          <p:spPr>
            <a:xfrm>
              <a:off x="8279966" y="4459061"/>
              <a:ext cx="534572" cy="534572"/>
            </a:xfrm>
            <a:prstGeom prst="ellipse">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23" name="TextBox 122"/>
            <p:cNvSpPr txBox="1"/>
            <p:nvPr/>
          </p:nvSpPr>
          <p:spPr>
            <a:xfrm>
              <a:off x="8265902" y="4467473"/>
              <a:ext cx="609568" cy="553997"/>
            </a:xfrm>
            <a:prstGeom prst="rect">
              <a:avLst/>
            </a:prstGeom>
            <a:noFill/>
          </p:spPr>
          <p:txBody>
            <a:bodyPr wrap="none" rtlCol="0">
              <a:spAutoFit/>
            </a:bodyPr>
            <a:lstStyle/>
            <a:p>
              <a:r>
                <a:rPr lang="en-US" sz="2100" b="1" dirty="0">
                  <a:solidFill>
                    <a:schemeClr val="accent6"/>
                  </a:solidFill>
                  <a:latin typeface="+mj-lt"/>
                </a:rPr>
                <a:t>04</a:t>
              </a:r>
            </a:p>
          </p:txBody>
        </p:sp>
      </p:grpSp>
      <p:sp>
        <p:nvSpPr>
          <p:cNvPr id="127" name="TextBox 126"/>
          <p:cNvSpPr txBox="1"/>
          <p:nvPr/>
        </p:nvSpPr>
        <p:spPr>
          <a:xfrm>
            <a:off x="3185821" y="3979751"/>
            <a:ext cx="2651709" cy="461665"/>
          </a:xfrm>
          <a:prstGeom prst="rect">
            <a:avLst/>
          </a:prstGeom>
          <a:noFill/>
        </p:spPr>
        <p:txBody>
          <a:bodyPr wrap="square" rtlCol="0" anchor="ctr">
            <a:spAutoFit/>
          </a:bodyPr>
          <a:lstStyle/>
          <a:p>
            <a:r>
              <a:rPr lang="en-US" sz="1200" dirty="0"/>
              <a:t>Lorem ipsum dolor sit amet, consectetuer adipiscing elit. Aenean.</a:t>
            </a:r>
            <a:endParaRPr lang="en-US" sz="1200" b="1" dirty="0"/>
          </a:p>
        </p:txBody>
      </p:sp>
      <p:grpSp>
        <p:nvGrpSpPr>
          <p:cNvPr id="128" name="Group 127"/>
          <p:cNvGrpSpPr/>
          <p:nvPr/>
        </p:nvGrpSpPr>
        <p:grpSpPr>
          <a:xfrm>
            <a:off x="2670853" y="4577745"/>
            <a:ext cx="457176" cy="421807"/>
            <a:chOff x="8265902" y="4459061"/>
            <a:chExt cx="609568" cy="562409"/>
          </a:xfrm>
        </p:grpSpPr>
        <p:sp>
          <p:nvSpPr>
            <p:cNvPr id="129" name="Oval 128"/>
            <p:cNvSpPr/>
            <p:nvPr/>
          </p:nvSpPr>
          <p:spPr>
            <a:xfrm>
              <a:off x="8279966" y="4459061"/>
              <a:ext cx="534572" cy="534572"/>
            </a:xfrm>
            <a:prstGeom prst="ellipse">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0" name="TextBox 129"/>
            <p:cNvSpPr txBox="1"/>
            <p:nvPr/>
          </p:nvSpPr>
          <p:spPr>
            <a:xfrm>
              <a:off x="8265902" y="4467473"/>
              <a:ext cx="609568" cy="553997"/>
            </a:xfrm>
            <a:prstGeom prst="rect">
              <a:avLst/>
            </a:prstGeom>
            <a:noFill/>
          </p:spPr>
          <p:txBody>
            <a:bodyPr wrap="none" rtlCol="0">
              <a:spAutoFit/>
            </a:bodyPr>
            <a:lstStyle/>
            <a:p>
              <a:r>
                <a:rPr lang="en-US" sz="2100" b="1" dirty="0">
                  <a:solidFill>
                    <a:schemeClr val="accent5"/>
                  </a:solidFill>
                  <a:latin typeface="+mj-lt"/>
                </a:rPr>
                <a:t>05</a:t>
              </a:r>
            </a:p>
          </p:txBody>
        </p:sp>
      </p:grpSp>
      <p:sp>
        <p:nvSpPr>
          <p:cNvPr id="131" name="TextBox 130"/>
          <p:cNvSpPr txBox="1"/>
          <p:nvPr/>
        </p:nvSpPr>
        <p:spPr>
          <a:xfrm>
            <a:off x="3185821" y="4547376"/>
            <a:ext cx="2651709" cy="461665"/>
          </a:xfrm>
          <a:prstGeom prst="rect">
            <a:avLst/>
          </a:prstGeom>
          <a:noFill/>
        </p:spPr>
        <p:txBody>
          <a:bodyPr wrap="square" rtlCol="0" anchor="ctr">
            <a:spAutoFit/>
          </a:bodyPr>
          <a:lstStyle/>
          <a:p>
            <a:r>
              <a:rPr lang="en-US" sz="1200" dirty="0"/>
              <a:t>Lorem ipsum dolor sit amet, consectetuer adipiscing elit. Aenean.</a:t>
            </a:r>
            <a:endParaRPr lang="en-US" sz="1200" b="1" dirty="0"/>
          </a:p>
        </p:txBody>
      </p:sp>
      <p:grpSp>
        <p:nvGrpSpPr>
          <p:cNvPr id="4" name="组合 3"/>
          <p:cNvGrpSpPr/>
          <p:nvPr/>
        </p:nvGrpSpPr>
        <p:grpSpPr>
          <a:xfrm>
            <a:off x="6520903" y="2315043"/>
            <a:ext cx="457176" cy="421807"/>
            <a:chOff x="4996903" y="2455065"/>
            <a:chExt cx="457176" cy="421807"/>
          </a:xfrm>
        </p:grpSpPr>
        <p:sp>
          <p:nvSpPr>
            <p:cNvPr id="67" name="Oval 112"/>
            <p:cNvSpPr/>
            <p:nvPr/>
          </p:nvSpPr>
          <p:spPr>
            <a:xfrm>
              <a:off x="5007451" y="2455065"/>
              <a:ext cx="400929" cy="400929"/>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8" name="TextBox 113"/>
            <p:cNvSpPr txBox="1"/>
            <p:nvPr/>
          </p:nvSpPr>
          <p:spPr>
            <a:xfrm>
              <a:off x="4996903" y="2461374"/>
              <a:ext cx="457176" cy="415498"/>
            </a:xfrm>
            <a:prstGeom prst="rect">
              <a:avLst/>
            </a:prstGeom>
            <a:noFill/>
          </p:spPr>
          <p:txBody>
            <a:bodyPr wrap="none" rtlCol="0">
              <a:spAutoFit/>
            </a:bodyPr>
            <a:lstStyle/>
            <a:p>
              <a:r>
                <a:rPr lang="en-US" sz="2100" b="1" dirty="0">
                  <a:solidFill>
                    <a:schemeClr val="accent1"/>
                  </a:solidFill>
                  <a:latin typeface="+mj-lt"/>
                </a:rPr>
                <a:t>06</a:t>
              </a:r>
            </a:p>
          </p:txBody>
        </p:sp>
      </p:grpSp>
      <p:sp>
        <p:nvSpPr>
          <p:cNvPr id="69" name="TextBox 123"/>
          <p:cNvSpPr txBox="1"/>
          <p:nvPr/>
        </p:nvSpPr>
        <p:spPr>
          <a:xfrm>
            <a:off x="7035875" y="2294491"/>
            <a:ext cx="2651709" cy="461665"/>
          </a:xfrm>
          <a:prstGeom prst="rect">
            <a:avLst/>
          </a:prstGeom>
          <a:noFill/>
        </p:spPr>
        <p:txBody>
          <a:bodyPr wrap="square" rtlCol="0" anchor="ctr">
            <a:spAutoFit/>
          </a:bodyPr>
          <a:lstStyle/>
          <a:p>
            <a:r>
              <a:rPr lang="en-US" sz="1200" dirty="0"/>
              <a:t>Lorem ipsum dolor sit amet, consectetuer adipiscing elit. Aenean.</a:t>
            </a:r>
            <a:endParaRPr lang="en-US" sz="1200" b="1" dirty="0"/>
          </a:p>
        </p:txBody>
      </p:sp>
      <p:grpSp>
        <p:nvGrpSpPr>
          <p:cNvPr id="70" name="Group 114"/>
          <p:cNvGrpSpPr/>
          <p:nvPr/>
        </p:nvGrpSpPr>
        <p:grpSpPr>
          <a:xfrm>
            <a:off x="6520907" y="2885123"/>
            <a:ext cx="457176" cy="421807"/>
            <a:chOff x="8236328" y="2994158"/>
            <a:chExt cx="609568" cy="562409"/>
          </a:xfrm>
        </p:grpSpPr>
        <p:sp>
          <p:nvSpPr>
            <p:cNvPr id="71" name="Oval 115"/>
            <p:cNvSpPr/>
            <p:nvPr/>
          </p:nvSpPr>
          <p:spPr>
            <a:xfrm>
              <a:off x="8250392" y="2994158"/>
              <a:ext cx="534572" cy="534572"/>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2" name="TextBox 116"/>
            <p:cNvSpPr txBox="1"/>
            <p:nvPr/>
          </p:nvSpPr>
          <p:spPr>
            <a:xfrm>
              <a:off x="8236328" y="3002570"/>
              <a:ext cx="609568" cy="553997"/>
            </a:xfrm>
            <a:prstGeom prst="rect">
              <a:avLst/>
            </a:prstGeom>
            <a:noFill/>
          </p:spPr>
          <p:txBody>
            <a:bodyPr wrap="none" rtlCol="0">
              <a:spAutoFit/>
            </a:bodyPr>
            <a:lstStyle/>
            <a:p>
              <a:r>
                <a:rPr lang="en-US" sz="2100" b="1" dirty="0">
                  <a:solidFill>
                    <a:schemeClr val="accent2"/>
                  </a:solidFill>
                  <a:latin typeface="+mj-lt"/>
                </a:rPr>
                <a:t>07</a:t>
              </a:r>
            </a:p>
          </p:txBody>
        </p:sp>
      </p:grpSp>
      <p:sp>
        <p:nvSpPr>
          <p:cNvPr id="73" name="TextBox 124"/>
          <p:cNvSpPr txBox="1"/>
          <p:nvPr/>
        </p:nvSpPr>
        <p:spPr>
          <a:xfrm>
            <a:off x="7035875" y="2862117"/>
            <a:ext cx="2651709" cy="461665"/>
          </a:xfrm>
          <a:prstGeom prst="rect">
            <a:avLst/>
          </a:prstGeom>
          <a:noFill/>
        </p:spPr>
        <p:txBody>
          <a:bodyPr wrap="square" rtlCol="0" anchor="ctr">
            <a:spAutoFit/>
          </a:bodyPr>
          <a:lstStyle/>
          <a:p>
            <a:r>
              <a:rPr lang="en-US" sz="1200" dirty="0"/>
              <a:t>Lorem ipsum dolor sit amet, consectetuer adipiscing elit. Aenean.</a:t>
            </a:r>
            <a:endParaRPr lang="en-US" sz="1200" b="1" dirty="0"/>
          </a:p>
        </p:txBody>
      </p:sp>
      <p:grpSp>
        <p:nvGrpSpPr>
          <p:cNvPr id="74" name="Group 117"/>
          <p:cNvGrpSpPr/>
          <p:nvPr/>
        </p:nvGrpSpPr>
        <p:grpSpPr>
          <a:xfrm>
            <a:off x="6520907" y="3455203"/>
            <a:ext cx="457176" cy="421807"/>
            <a:chOff x="8246186" y="3727388"/>
            <a:chExt cx="609568" cy="562409"/>
          </a:xfrm>
        </p:grpSpPr>
        <p:sp>
          <p:nvSpPr>
            <p:cNvPr id="75" name="Oval 118"/>
            <p:cNvSpPr/>
            <p:nvPr/>
          </p:nvSpPr>
          <p:spPr>
            <a:xfrm>
              <a:off x="8260250" y="3727388"/>
              <a:ext cx="534572" cy="534572"/>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6" name="TextBox 119"/>
            <p:cNvSpPr txBox="1"/>
            <p:nvPr/>
          </p:nvSpPr>
          <p:spPr>
            <a:xfrm>
              <a:off x="8246186" y="3735800"/>
              <a:ext cx="609568" cy="553997"/>
            </a:xfrm>
            <a:prstGeom prst="rect">
              <a:avLst/>
            </a:prstGeom>
            <a:noFill/>
          </p:spPr>
          <p:txBody>
            <a:bodyPr wrap="none" rtlCol="0">
              <a:spAutoFit/>
            </a:bodyPr>
            <a:lstStyle/>
            <a:p>
              <a:r>
                <a:rPr lang="en-US" sz="2100" b="1" dirty="0">
                  <a:solidFill>
                    <a:schemeClr val="accent3"/>
                  </a:solidFill>
                  <a:latin typeface="+mj-lt"/>
                </a:rPr>
                <a:t>08</a:t>
              </a:r>
            </a:p>
          </p:txBody>
        </p:sp>
      </p:grpSp>
      <p:sp>
        <p:nvSpPr>
          <p:cNvPr id="77" name="TextBox 125"/>
          <p:cNvSpPr txBox="1"/>
          <p:nvPr/>
        </p:nvSpPr>
        <p:spPr>
          <a:xfrm>
            <a:off x="7035875" y="3429743"/>
            <a:ext cx="2651709" cy="461665"/>
          </a:xfrm>
          <a:prstGeom prst="rect">
            <a:avLst/>
          </a:prstGeom>
          <a:noFill/>
        </p:spPr>
        <p:txBody>
          <a:bodyPr wrap="square" rtlCol="0" anchor="ctr">
            <a:spAutoFit/>
          </a:bodyPr>
          <a:lstStyle/>
          <a:p>
            <a:r>
              <a:rPr lang="en-US" sz="1200" dirty="0"/>
              <a:t>Lorem ipsum dolor sit amet, consectetuer adipiscing elit. Aenean.</a:t>
            </a:r>
            <a:endParaRPr lang="en-US" sz="1200" b="1" dirty="0"/>
          </a:p>
        </p:txBody>
      </p:sp>
      <p:grpSp>
        <p:nvGrpSpPr>
          <p:cNvPr id="78" name="Group 120"/>
          <p:cNvGrpSpPr/>
          <p:nvPr/>
        </p:nvGrpSpPr>
        <p:grpSpPr>
          <a:xfrm>
            <a:off x="6520907" y="4025283"/>
            <a:ext cx="457176" cy="421807"/>
            <a:chOff x="8265902" y="4459061"/>
            <a:chExt cx="609568" cy="562409"/>
          </a:xfrm>
        </p:grpSpPr>
        <p:sp>
          <p:nvSpPr>
            <p:cNvPr id="79" name="Oval 121"/>
            <p:cNvSpPr/>
            <p:nvPr/>
          </p:nvSpPr>
          <p:spPr>
            <a:xfrm>
              <a:off x="8279966" y="4459061"/>
              <a:ext cx="534572" cy="534572"/>
            </a:xfrm>
            <a:prstGeom prst="ellipse">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0" name="TextBox 122"/>
            <p:cNvSpPr txBox="1"/>
            <p:nvPr/>
          </p:nvSpPr>
          <p:spPr>
            <a:xfrm>
              <a:off x="8265902" y="4467473"/>
              <a:ext cx="609568" cy="553997"/>
            </a:xfrm>
            <a:prstGeom prst="rect">
              <a:avLst/>
            </a:prstGeom>
            <a:noFill/>
          </p:spPr>
          <p:txBody>
            <a:bodyPr wrap="none" rtlCol="0">
              <a:spAutoFit/>
            </a:bodyPr>
            <a:lstStyle/>
            <a:p>
              <a:r>
                <a:rPr lang="en-US" sz="2100" b="1" dirty="0">
                  <a:solidFill>
                    <a:schemeClr val="accent6"/>
                  </a:solidFill>
                  <a:latin typeface="+mj-lt"/>
                </a:rPr>
                <a:t>09</a:t>
              </a:r>
            </a:p>
          </p:txBody>
        </p:sp>
      </p:grpSp>
      <p:sp>
        <p:nvSpPr>
          <p:cNvPr id="81" name="TextBox 126"/>
          <p:cNvSpPr txBox="1"/>
          <p:nvPr/>
        </p:nvSpPr>
        <p:spPr>
          <a:xfrm>
            <a:off x="7035875" y="3997369"/>
            <a:ext cx="2651709" cy="461665"/>
          </a:xfrm>
          <a:prstGeom prst="rect">
            <a:avLst/>
          </a:prstGeom>
          <a:noFill/>
        </p:spPr>
        <p:txBody>
          <a:bodyPr wrap="square" rtlCol="0" anchor="ctr">
            <a:spAutoFit/>
          </a:bodyPr>
          <a:lstStyle/>
          <a:p>
            <a:r>
              <a:rPr lang="en-US" sz="1200" dirty="0"/>
              <a:t>Lorem ipsum dolor sit amet, consectetuer adipiscing elit. Aenean.</a:t>
            </a:r>
            <a:endParaRPr lang="en-US" sz="1200" b="1" dirty="0"/>
          </a:p>
        </p:txBody>
      </p:sp>
      <p:grpSp>
        <p:nvGrpSpPr>
          <p:cNvPr id="82" name="Group 127"/>
          <p:cNvGrpSpPr/>
          <p:nvPr/>
        </p:nvGrpSpPr>
        <p:grpSpPr>
          <a:xfrm>
            <a:off x="6520907" y="4595363"/>
            <a:ext cx="457176" cy="421807"/>
            <a:chOff x="8265902" y="4459061"/>
            <a:chExt cx="609568" cy="562409"/>
          </a:xfrm>
        </p:grpSpPr>
        <p:sp>
          <p:nvSpPr>
            <p:cNvPr id="83" name="Oval 128"/>
            <p:cNvSpPr/>
            <p:nvPr/>
          </p:nvSpPr>
          <p:spPr>
            <a:xfrm>
              <a:off x="8279966" y="4459061"/>
              <a:ext cx="534572" cy="534572"/>
            </a:xfrm>
            <a:prstGeom prst="ellipse">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4" name="TextBox 129"/>
            <p:cNvSpPr txBox="1"/>
            <p:nvPr/>
          </p:nvSpPr>
          <p:spPr>
            <a:xfrm>
              <a:off x="8265902" y="4467473"/>
              <a:ext cx="609568" cy="553997"/>
            </a:xfrm>
            <a:prstGeom prst="rect">
              <a:avLst/>
            </a:prstGeom>
            <a:noFill/>
          </p:spPr>
          <p:txBody>
            <a:bodyPr wrap="none" rtlCol="0">
              <a:spAutoFit/>
            </a:bodyPr>
            <a:lstStyle/>
            <a:p>
              <a:r>
                <a:rPr lang="en-US" sz="2100" b="1" dirty="0">
                  <a:solidFill>
                    <a:schemeClr val="accent5"/>
                  </a:solidFill>
                  <a:latin typeface="+mj-lt"/>
                </a:rPr>
                <a:t>10</a:t>
              </a:r>
            </a:p>
          </p:txBody>
        </p:sp>
      </p:grpSp>
      <p:sp>
        <p:nvSpPr>
          <p:cNvPr id="85" name="TextBox 130"/>
          <p:cNvSpPr txBox="1"/>
          <p:nvPr/>
        </p:nvSpPr>
        <p:spPr>
          <a:xfrm>
            <a:off x="7035875" y="4564994"/>
            <a:ext cx="2651709" cy="461665"/>
          </a:xfrm>
          <a:prstGeom prst="rect">
            <a:avLst/>
          </a:prstGeom>
          <a:noFill/>
        </p:spPr>
        <p:txBody>
          <a:bodyPr wrap="square" rtlCol="0" anchor="ctr">
            <a:spAutoFit/>
          </a:bodyPr>
          <a:lstStyle/>
          <a:p>
            <a:r>
              <a:rPr lang="en-US" sz="1200" dirty="0"/>
              <a:t>Lorem ipsum dolor sit amet, consectetuer adipiscing elit. Aenean.</a:t>
            </a:r>
            <a:endParaRPr lang="en-US" sz="1200" b="1" dirty="0"/>
          </a:p>
        </p:txBody>
      </p:sp>
      <p:sp>
        <p:nvSpPr>
          <p:cNvPr id="87" name="TextBox 4"/>
          <p:cNvSpPr txBox="1"/>
          <p:nvPr/>
        </p:nvSpPr>
        <p:spPr>
          <a:xfrm>
            <a:off x="5182930" y="797224"/>
            <a:ext cx="1826141" cy="584775"/>
          </a:xfrm>
          <a:prstGeom prst="rect">
            <a:avLst/>
          </a:prstGeom>
          <a:noFill/>
        </p:spPr>
        <p:txBody>
          <a:bodyPr wrap="none" rtlCol="0" anchor="ctr">
            <a:spAutoFit/>
          </a:bodyPr>
          <a:lstStyle/>
          <a:p>
            <a:pPr algn="ctr"/>
            <a:r>
              <a:rPr lang="zh-CN" altLang="en-US" sz="3200" dirty="0">
                <a:solidFill>
                  <a:schemeClr val="bg1"/>
                </a:solidFill>
                <a:latin typeface="+mj-lt"/>
              </a:rPr>
              <a:t>末端原因</a:t>
            </a:r>
            <a:endParaRPr lang="en-US" sz="3200" dirty="0">
              <a:solidFill>
                <a:schemeClr val="bg1"/>
              </a:solidFill>
              <a:latin typeface="+mj-lt"/>
            </a:endParaRPr>
          </a:p>
        </p:txBody>
      </p:sp>
      <p:sp>
        <p:nvSpPr>
          <p:cNvPr id="88" name="文本框 87"/>
          <p:cNvSpPr txBox="1"/>
          <p:nvPr/>
        </p:nvSpPr>
        <p:spPr>
          <a:xfrm>
            <a:off x="642460" y="34686"/>
            <a:ext cx="800219" cy="276999"/>
          </a:xfrm>
          <a:prstGeom prst="rect">
            <a:avLst/>
          </a:prstGeom>
          <a:noFill/>
        </p:spPr>
        <p:txBody>
          <a:bodyPr wrap="none" rtlCol="0">
            <a:spAutoFit/>
          </a:bodyPr>
          <a:lstStyle/>
          <a:p>
            <a:r>
              <a:rPr lang="zh-CN" altLang="en-US" sz="1200" dirty="0">
                <a:solidFill>
                  <a:schemeClr val="tx2"/>
                </a:solidFill>
              </a:rPr>
              <a:t>要因确认</a:t>
            </a:r>
          </a:p>
        </p:txBody>
      </p:sp>
    </p:spTree>
    <p:extLst>
      <p:ext uri="{BB962C8B-B14F-4D97-AF65-F5344CB8AC3E}">
        <p14:creationId xmlns:p14="http://schemas.microsoft.com/office/powerpoint/2010/main" val="723655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222222"/>
        </a:solidFill>
        <a:effectLst/>
      </p:bgPr>
    </p:bg>
    <p:spTree>
      <p:nvGrpSpPr>
        <p:cNvPr id="1" name=""/>
        <p:cNvGrpSpPr/>
        <p:nvPr/>
      </p:nvGrpSpPr>
      <p:grpSpPr>
        <a:xfrm>
          <a:off x="0" y="0"/>
          <a:ext cx="0" cy="0"/>
          <a:chOff x="0" y="0"/>
          <a:chExt cx="0" cy="0"/>
        </a:xfrm>
      </p:grpSpPr>
      <p:graphicFrame>
        <p:nvGraphicFramePr>
          <p:cNvPr id="2" name="Chart Placeholder 6"/>
          <p:cNvGraphicFramePr>
            <a:graphicFrameLocks/>
          </p:cNvGraphicFramePr>
          <p:nvPr>
            <p:extLst>
              <p:ext uri="{D42A27DB-BD31-4B8C-83A1-F6EECF244321}">
                <p14:modId xmlns:p14="http://schemas.microsoft.com/office/powerpoint/2010/main" val="4009640001"/>
              </p:ext>
            </p:extLst>
          </p:nvPr>
        </p:nvGraphicFramePr>
        <p:xfrm>
          <a:off x="2274079" y="1844825"/>
          <a:ext cx="3600400" cy="3388853"/>
        </p:xfrm>
        <a:graphic>
          <a:graphicData uri="http://schemas.openxmlformats.org/drawingml/2006/chart">
            <c:chart xmlns:c="http://schemas.openxmlformats.org/drawingml/2006/chart" xmlns:r="http://schemas.openxmlformats.org/officeDocument/2006/relationships" r:id="rId2"/>
          </a:graphicData>
        </a:graphic>
      </p:graphicFrame>
      <p:sp>
        <p:nvSpPr>
          <p:cNvPr id="14" name="矩形 13"/>
          <p:cNvSpPr/>
          <p:nvPr/>
        </p:nvSpPr>
        <p:spPr>
          <a:xfrm flipV="1">
            <a:off x="0" y="5525545"/>
            <a:ext cx="12192000" cy="13324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6537528" y="1915474"/>
            <a:ext cx="3158872" cy="795402"/>
            <a:chOff x="4875009" y="1913518"/>
            <a:chExt cx="3158872" cy="795402"/>
          </a:xfrm>
        </p:grpSpPr>
        <p:sp>
          <p:nvSpPr>
            <p:cNvPr id="12" name="TextBox 8"/>
            <p:cNvSpPr txBox="1"/>
            <p:nvPr/>
          </p:nvSpPr>
          <p:spPr>
            <a:xfrm>
              <a:off x="5182401" y="1913518"/>
              <a:ext cx="1602425" cy="400110"/>
            </a:xfrm>
            <a:prstGeom prst="rect">
              <a:avLst/>
            </a:prstGeom>
            <a:noFill/>
          </p:spPr>
          <p:txBody>
            <a:bodyPr wrap="none" rtlCol="0" anchor="ctr">
              <a:spAutoFit/>
            </a:bodyPr>
            <a:lstStyle/>
            <a:p>
              <a:pPr algn="ctr"/>
              <a:r>
                <a:rPr lang="en-US" sz="2000" dirty="0">
                  <a:solidFill>
                    <a:schemeClr val="accent1"/>
                  </a:solidFill>
                  <a:latin typeface="+mj-lt"/>
                </a:rPr>
                <a:t>Project Name</a:t>
              </a:r>
            </a:p>
          </p:txBody>
        </p:sp>
        <p:sp>
          <p:nvSpPr>
            <p:cNvPr id="21" name="TextBox 123"/>
            <p:cNvSpPr txBox="1"/>
            <p:nvPr/>
          </p:nvSpPr>
          <p:spPr>
            <a:xfrm>
              <a:off x="5153561" y="2247255"/>
              <a:ext cx="2880320" cy="461665"/>
            </a:xfrm>
            <a:prstGeom prst="rect">
              <a:avLst/>
            </a:prstGeom>
            <a:noFill/>
          </p:spPr>
          <p:txBody>
            <a:bodyPr wrap="square" rtlCol="0" anchor="ctr">
              <a:spAutoFit/>
            </a:bodyPr>
            <a:lstStyle/>
            <a:p>
              <a:r>
                <a:rPr lang="en-US" sz="1200" dirty="0"/>
                <a:t>Lorem ipsum dolor sit amet, consectetuer adipiscing elit. Aenean.</a:t>
              </a:r>
              <a:endParaRPr lang="en-US" sz="1200" b="1" dirty="0"/>
            </a:p>
          </p:txBody>
        </p:sp>
        <p:sp>
          <p:nvSpPr>
            <p:cNvPr id="5" name="矩形 4"/>
            <p:cNvSpPr/>
            <p:nvPr/>
          </p:nvSpPr>
          <p:spPr>
            <a:xfrm>
              <a:off x="4875009" y="2060848"/>
              <a:ext cx="145789" cy="14536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6537528" y="3068022"/>
            <a:ext cx="3158872" cy="797953"/>
            <a:chOff x="4875009" y="2876688"/>
            <a:chExt cx="3158872" cy="797953"/>
          </a:xfrm>
        </p:grpSpPr>
        <p:sp>
          <p:nvSpPr>
            <p:cNvPr id="22" name="TextBox 8"/>
            <p:cNvSpPr txBox="1"/>
            <p:nvPr/>
          </p:nvSpPr>
          <p:spPr>
            <a:xfrm>
              <a:off x="5182401" y="2876688"/>
              <a:ext cx="1602425" cy="400110"/>
            </a:xfrm>
            <a:prstGeom prst="rect">
              <a:avLst/>
            </a:prstGeom>
            <a:noFill/>
          </p:spPr>
          <p:txBody>
            <a:bodyPr wrap="none" rtlCol="0" anchor="ctr">
              <a:spAutoFit/>
            </a:bodyPr>
            <a:lstStyle/>
            <a:p>
              <a:pPr algn="ctr"/>
              <a:r>
                <a:rPr lang="en-US" sz="2000" dirty="0">
                  <a:solidFill>
                    <a:schemeClr val="accent2"/>
                  </a:solidFill>
                  <a:latin typeface="+mj-lt"/>
                </a:rPr>
                <a:t>Project Name</a:t>
              </a:r>
            </a:p>
          </p:txBody>
        </p:sp>
        <p:sp>
          <p:nvSpPr>
            <p:cNvPr id="23" name="TextBox 123"/>
            <p:cNvSpPr txBox="1"/>
            <p:nvPr/>
          </p:nvSpPr>
          <p:spPr>
            <a:xfrm>
              <a:off x="5153561" y="3212976"/>
              <a:ext cx="2880320" cy="461665"/>
            </a:xfrm>
            <a:prstGeom prst="rect">
              <a:avLst/>
            </a:prstGeom>
            <a:noFill/>
          </p:spPr>
          <p:txBody>
            <a:bodyPr wrap="square" rtlCol="0" anchor="ctr">
              <a:spAutoFit/>
            </a:bodyPr>
            <a:lstStyle/>
            <a:p>
              <a:r>
                <a:rPr lang="en-US" sz="1200" dirty="0"/>
                <a:t>Lorem ipsum dolor sit amet, consectetuer adipiscing elit. Aenean.</a:t>
              </a:r>
              <a:endParaRPr lang="en-US" sz="1200" b="1" dirty="0"/>
            </a:p>
          </p:txBody>
        </p:sp>
        <p:sp>
          <p:nvSpPr>
            <p:cNvPr id="24" name="矩形 23"/>
            <p:cNvSpPr/>
            <p:nvPr/>
          </p:nvSpPr>
          <p:spPr>
            <a:xfrm>
              <a:off x="4875009" y="3024018"/>
              <a:ext cx="145789" cy="145366"/>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6537528" y="4223119"/>
            <a:ext cx="3158872" cy="794062"/>
            <a:chOff x="4875009" y="3859074"/>
            <a:chExt cx="3158872" cy="794062"/>
          </a:xfrm>
        </p:grpSpPr>
        <p:sp>
          <p:nvSpPr>
            <p:cNvPr id="25" name="TextBox 8"/>
            <p:cNvSpPr txBox="1"/>
            <p:nvPr/>
          </p:nvSpPr>
          <p:spPr>
            <a:xfrm>
              <a:off x="5182401" y="3859074"/>
              <a:ext cx="1602425" cy="400110"/>
            </a:xfrm>
            <a:prstGeom prst="rect">
              <a:avLst/>
            </a:prstGeom>
            <a:noFill/>
          </p:spPr>
          <p:txBody>
            <a:bodyPr wrap="none" rtlCol="0" anchor="ctr">
              <a:spAutoFit/>
            </a:bodyPr>
            <a:lstStyle/>
            <a:p>
              <a:pPr algn="ctr"/>
              <a:r>
                <a:rPr lang="en-US" sz="2000" dirty="0">
                  <a:solidFill>
                    <a:schemeClr val="accent3"/>
                  </a:solidFill>
                  <a:latin typeface="+mj-lt"/>
                </a:rPr>
                <a:t>Project Name</a:t>
              </a:r>
            </a:p>
          </p:txBody>
        </p:sp>
        <p:sp>
          <p:nvSpPr>
            <p:cNvPr id="26" name="TextBox 123"/>
            <p:cNvSpPr txBox="1"/>
            <p:nvPr/>
          </p:nvSpPr>
          <p:spPr>
            <a:xfrm>
              <a:off x="5153561" y="4191471"/>
              <a:ext cx="2880320" cy="461665"/>
            </a:xfrm>
            <a:prstGeom prst="rect">
              <a:avLst/>
            </a:prstGeom>
            <a:noFill/>
          </p:spPr>
          <p:txBody>
            <a:bodyPr wrap="square" rtlCol="0" anchor="ctr">
              <a:spAutoFit/>
            </a:bodyPr>
            <a:lstStyle/>
            <a:p>
              <a:r>
                <a:rPr lang="en-US" sz="1200" dirty="0"/>
                <a:t>Lorem ipsum dolor sit amet, consectetuer adipiscing elit. Aenean.</a:t>
              </a:r>
              <a:endParaRPr lang="en-US" sz="1200" b="1" dirty="0"/>
            </a:p>
          </p:txBody>
        </p:sp>
        <p:sp>
          <p:nvSpPr>
            <p:cNvPr id="27" name="矩形 26"/>
            <p:cNvSpPr/>
            <p:nvPr/>
          </p:nvSpPr>
          <p:spPr>
            <a:xfrm>
              <a:off x="4875009" y="4006404"/>
              <a:ext cx="145789" cy="145366"/>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612643" y="34686"/>
            <a:ext cx="800219" cy="276999"/>
          </a:xfrm>
          <a:prstGeom prst="rect">
            <a:avLst/>
          </a:prstGeom>
          <a:noFill/>
        </p:spPr>
        <p:txBody>
          <a:bodyPr wrap="none" rtlCol="0">
            <a:spAutoFit/>
          </a:bodyPr>
          <a:lstStyle/>
          <a:p>
            <a:r>
              <a:rPr lang="zh-CN" altLang="en-US" sz="1200" dirty="0">
                <a:solidFill>
                  <a:schemeClr val="tx2"/>
                </a:solidFill>
              </a:rPr>
              <a:t>要因确认</a:t>
            </a:r>
          </a:p>
        </p:txBody>
      </p:sp>
      <p:sp>
        <p:nvSpPr>
          <p:cNvPr id="19" name="TextBox 4"/>
          <p:cNvSpPr txBox="1"/>
          <p:nvPr/>
        </p:nvSpPr>
        <p:spPr>
          <a:xfrm>
            <a:off x="5268693" y="709826"/>
            <a:ext cx="1654619" cy="553998"/>
          </a:xfrm>
          <a:prstGeom prst="rect">
            <a:avLst/>
          </a:prstGeom>
          <a:noFill/>
        </p:spPr>
        <p:txBody>
          <a:bodyPr wrap="none" rtlCol="0" anchor="ctr">
            <a:spAutoFit/>
          </a:bodyPr>
          <a:lstStyle/>
          <a:p>
            <a:pPr algn="ctr"/>
            <a:r>
              <a:rPr lang="en-US" sz="3000" dirty="0">
                <a:solidFill>
                  <a:schemeClr val="bg1"/>
                </a:solidFill>
                <a:latin typeface="+mj-lt"/>
              </a:rPr>
              <a:t>B</a:t>
            </a:r>
            <a:r>
              <a:rPr lang="en-US" altLang="zh-CN" sz="3000" dirty="0">
                <a:solidFill>
                  <a:schemeClr val="bg1"/>
                </a:solidFill>
                <a:latin typeface="+mj-lt"/>
              </a:rPr>
              <a:t>ar Chart</a:t>
            </a:r>
            <a:endParaRPr lang="en-US" sz="3000" dirty="0">
              <a:solidFill>
                <a:schemeClr val="bg1"/>
              </a:solidFill>
              <a:latin typeface="+mj-lt"/>
            </a:endParaRPr>
          </a:p>
        </p:txBody>
      </p:sp>
      <p:sp>
        <p:nvSpPr>
          <p:cNvPr id="33" name="Content Placeholder 2"/>
          <p:cNvSpPr txBox="1">
            <a:spLocks/>
          </p:cNvSpPr>
          <p:nvPr/>
        </p:nvSpPr>
        <p:spPr>
          <a:xfrm>
            <a:off x="3443414" y="5801838"/>
            <a:ext cx="5305173" cy="591111"/>
          </a:xfrm>
          <a:prstGeom prst="rect">
            <a:avLst/>
          </a:prstGeom>
          <a:noFill/>
        </p:spPr>
        <p:txBody>
          <a:bodyPr vert="horz" lIns="91440" tIns="45720" rIns="91440" bIns="45720" rtlCol="0">
            <a:noAutofit/>
          </a:bodyPr>
          <a:lstStyle/>
          <a:p>
            <a:pPr algn="ctr">
              <a:spcBef>
                <a:spcPct val="20000"/>
              </a:spcBef>
              <a:defRPr/>
            </a:pPr>
            <a:r>
              <a:rPr lang="en-US" sz="1000" dirty="0" err="1">
                <a:solidFill>
                  <a:schemeClr val="bg2"/>
                </a:solidFill>
                <a:cs typeface="+mn-ea"/>
                <a:sym typeface="+mn-lt"/>
              </a:rPr>
              <a:t>Curabitur</a:t>
            </a:r>
            <a:r>
              <a:rPr lang="en-US" sz="1000" dirty="0">
                <a:solidFill>
                  <a:schemeClr val="bg2"/>
                </a:solidFill>
                <a:cs typeface="+mn-ea"/>
                <a:sym typeface="+mn-lt"/>
              </a:rPr>
              <a:t> </a:t>
            </a:r>
            <a:r>
              <a:rPr lang="en-US" sz="1000" dirty="0" err="1">
                <a:solidFill>
                  <a:schemeClr val="bg2"/>
                </a:solidFill>
                <a:cs typeface="+mn-ea"/>
                <a:sym typeface="+mn-lt"/>
              </a:rPr>
              <a:t>elementum</a:t>
            </a:r>
            <a:r>
              <a:rPr lang="en-US" sz="1000" dirty="0">
                <a:solidFill>
                  <a:schemeClr val="bg2"/>
                </a:solidFill>
                <a:cs typeface="+mn-ea"/>
                <a:sym typeface="+mn-lt"/>
              </a:rPr>
              <a:t> </a:t>
            </a:r>
            <a:r>
              <a:rPr lang="en-US" sz="1000" dirty="0" err="1">
                <a:solidFill>
                  <a:schemeClr val="bg2"/>
                </a:solidFill>
                <a:cs typeface="+mn-ea"/>
                <a:sym typeface="+mn-lt"/>
              </a:rPr>
              <a:t>posuere</a:t>
            </a:r>
            <a:r>
              <a:rPr lang="en-US" sz="1000" dirty="0">
                <a:solidFill>
                  <a:schemeClr val="bg2"/>
                </a:solidFill>
                <a:cs typeface="+mn-ea"/>
                <a:sym typeface="+mn-lt"/>
              </a:rPr>
              <a:t> </a:t>
            </a:r>
            <a:r>
              <a:rPr lang="en-US" sz="1000" dirty="0" err="1">
                <a:solidFill>
                  <a:schemeClr val="bg2"/>
                </a:solidFill>
                <a:cs typeface="+mn-ea"/>
                <a:sym typeface="+mn-lt"/>
              </a:rPr>
              <a:t>pretium</a:t>
            </a:r>
            <a:r>
              <a:rPr lang="en-US" sz="1000" dirty="0">
                <a:solidFill>
                  <a:schemeClr val="bg2"/>
                </a:solidFill>
                <a:cs typeface="+mn-ea"/>
                <a:sym typeface="+mn-lt"/>
              </a:rPr>
              <a:t>. </a:t>
            </a:r>
            <a:r>
              <a:rPr lang="en-US" sz="1000" dirty="0" err="1">
                <a:solidFill>
                  <a:schemeClr val="bg2"/>
                </a:solidFill>
                <a:cs typeface="+mn-ea"/>
                <a:sym typeface="+mn-lt"/>
              </a:rPr>
              <a:t>Quisque</a:t>
            </a:r>
            <a:r>
              <a:rPr lang="en-US" sz="1000" dirty="0">
                <a:solidFill>
                  <a:schemeClr val="bg2"/>
                </a:solidFill>
                <a:cs typeface="+mn-ea"/>
                <a:sym typeface="+mn-lt"/>
              </a:rPr>
              <a:t> </a:t>
            </a:r>
            <a:r>
              <a:rPr lang="en-US" sz="1000" dirty="0" err="1">
                <a:solidFill>
                  <a:schemeClr val="bg2"/>
                </a:solidFill>
                <a:cs typeface="+mn-ea"/>
                <a:sym typeface="+mn-lt"/>
              </a:rPr>
              <a:t>nibh</a:t>
            </a:r>
            <a:r>
              <a:rPr lang="en-US" sz="1000" dirty="0">
                <a:solidFill>
                  <a:schemeClr val="bg2"/>
                </a:solidFill>
                <a:cs typeface="+mn-ea"/>
                <a:sym typeface="+mn-lt"/>
              </a:rPr>
              <a:t> dolor, </a:t>
            </a:r>
            <a:r>
              <a:rPr lang="en-US" sz="1000" dirty="0" err="1">
                <a:solidFill>
                  <a:schemeClr val="bg2"/>
                </a:solidFill>
                <a:cs typeface="+mn-ea"/>
                <a:sym typeface="+mn-lt"/>
              </a:rPr>
              <a:t>dignissim</a:t>
            </a:r>
            <a:r>
              <a:rPr lang="en-US" sz="1000" dirty="0">
                <a:solidFill>
                  <a:schemeClr val="bg2"/>
                </a:solidFill>
                <a:cs typeface="+mn-ea"/>
                <a:sym typeface="+mn-lt"/>
              </a:rPr>
              <a:t> ac </a:t>
            </a:r>
            <a:r>
              <a:rPr lang="en-US" sz="1000" dirty="0" err="1">
                <a:solidFill>
                  <a:schemeClr val="bg2"/>
                </a:solidFill>
                <a:cs typeface="+mn-ea"/>
                <a:sym typeface="+mn-lt"/>
              </a:rPr>
              <a:t>dignissim</a:t>
            </a:r>
            <a:r>
              <a:rPr lang="en-US" sz="1000" dirty="0">
                <a:solidFill>
                  <a:schemeClr val="bg2"/>
                </a:solidFill>
                <a:cs typeface="+mn-ea"/>
                <a:sym typeface="+mn-lt"/>
              </a:rPr>
              <a:t> </a:t>
            </a:r>
            <a:r>
              <a:rPr lang="en-US" sz="1000" dirty="0" err="1">
                <a:solidFill>
                  <a:schemeClr val="bg2"/>
                </a:solidFill>
                <a:cs typeface="+mn-ea"/>
                <a:sym typeface="+mn-lt"/>
              </a:rPr>
              <a:t>ut</a:t>
            </a:r>
            <a:r>
              <a:rPr lang="en-US" sz="1000" dirty="0">
                <a:solidFill>
                  <a:schemeClr val="bg2"/>
                </a:solidFill>
                <a:cs typeface="+mn-ea"/>
                <a:sym typeface="+mn-lt"/>
              </a:rPr>
              <a:t>, </a:t>
            </a:r>
            <a:r>
              <a:rPr lang="en-US" sz="1000" dirty="0" err="1">
                <a:solidFill>
                  <a:schemeClr val="bg2"/>
                </a:solidFill>
                <a:cs typeface="+mn-ea"/>
                <a:sym typeface="+mn-lt"/>
              </a:rPr>
              <a:t>luctus</a:t>
            </a:r>
            <a:r>
              <a:rPr lang="en-US" sz="1000" dirty="0">
                <a:solidFill>
                  <a:schemeClr val="bg2"/>
                </a:solidFill>
                <a:cs typeface="+mn-ea"/>
                <a:sym typeface="+mn-lt"/>
              </a:rPr>
              <a:t> ac </a:t>
            </a:r>
            <a:r>
              <a:rPr lang="en-US" sz="1000" dirty="0" err="1">
                <a:solidFill>
                  <a:schemeClr val="bg2"/>
                </a:solidFill>
                <a:cs typeface="+mn-ea"/>
                <a:sym typeface="+mn-lt"/>
              </a:rPr>
              <a:t>urna</a:t>
            </a:r>
            <a:r>
              <a:rPr lang="en-US" sz="1000" dirty="0">
                <a:solidFill>
                  <a:schemeClr val="bg2"/>
                </a:solidFill>
                <a:cs typeface="+mn-ea"/>
                <a:sym typeface="+mn-lt"/>
              </a:rPr>
              <a:t>. </a:t>
            </a:r>
            <a:r>
              <a:rPr lang="en-US" sz="1000" dirty="0" err="1">
                <a:solidFill>
                  <a:schemeClr val="bg2"/>
                </a:solidFill>
                <a:cs typeface="+mn-ea"/>
                <a:sym typeface="+mn-lt"/>
              </a:rPr>
              <a:t>Quis</a:t>
            </a:r>
            <a:r>
              <a:rPr lang="en-US" sz="1000" dirty="0">
                <a:solidFill>
                  <a:schemeClr val="bg2"/>
                </a:solidFill>
                <a:cs typeface="+mn-ea"/>
                <a:sym typeface="+mn-lt"/>
              </a:rPr>
              <a:t> </a:t>
            </a:r>
            <a:r>
              <a:rPr lang="en-US" sz="1000" dirty="0" err="1">
                <a:solidFill>
                  <a:schemeClr val="bg2"/>
                </a:solidFill>
                <a:cs typeface="+mn-ea"/>
                <a:sym typeface="+mn-lt"/>
              </a:rPr>
              <a:t>tincidunt</a:t>
            </a:r>
            <a:r>
              <a:rPr lang="en-US" sz="1000" dirty="0">
                <a:solidFill>
                  <a:schemeClr val="bg2"/>
                </a:solidFill>
                <a:cs typeface="+mn-ea"/>
                <a:sym typeface="+mn-lt"/>
              </a:rPr>
              <a:t>. </a:t>
            </a:r>
            <a:r>
              <a:rPr lang="en-US" sz="1000" dirty="0" err="1">
                <a:solidFill>
                  <a:schemeClr val="bg2"/>
                </a:solidFill>
                <a:cs typeface="+mn-ea"/>
                <a:sym typeface="+mn-lt"/>
              </a:rPr>
              <a:t>Curabitur</a:t>
            </a:r>
            <a:r>
              <a:rPr lang="en-US" sz="1000" dirty="0">
                <a:solidFill>
                  <a:schemeClr val="bg2"/>
                </a:solidFill>
                <a:cs typeface="+mn-ea"/>
                <a:sym typeface="+mn-lt"/>
              </a:rPr>
              <a:t> </a:t>
            </a:r>
            <a:r>
              <a:rPr lang="en-US" sz="1000" dirty="0" err="1">
                <a:solidFill>
                  <a:schemeClr val="bg2"/>
                </a:solidFill>
                <a:cs typeface="+mn-ea"/>
                <a:sym typeface="+mn-lt"/>
              </a:rPr>
              <a:t>elementum</a:t>
            </a:r>
            <a:r>
              <a:rPr lang="en-US" sz="1000" dirty="0">
                <a:solidFill>
                  <a:schemeClr val="bg2"/>
                </a:solidFill>
                <a:cs typeface="+mn-ea"/>
                <a:sym typeface="+mn-lt"/>
              </a:rPr>
              <a:t> </a:t>
            </a:r>
            <a:r>
              <a:rPr lang="en-US" sz="1000" dirty="0" err="1">
                <a:solidFill>
                  <a:schemeClr val="bg2"/>
                </a:solidFill>
                <a:cs typeface="+mn-ea"/>
                <a:sym typeface="+mn-lt"/>
              </a:rPr>
              <a:t>posuere</a:t>
            </a:r>
            <a:r>
              <a:rPr lang="en-US" sz="1000" dirty="0">
                <a:solidFill>
                  <a:schemeClr val="bg2"/>
                </a:solidFill>
                <a:cs typeface="+mn-ea"/>
                <a:sym typeface="+mn-lt"/>
              </a:rPr>
              <a:t> </a:t>
            </a:r>
            <a:r>
              <a:rPr lang="en-US" sz="1000" dirty="0" err="1">
                <a:solidFill>
                  <a:schemeClr val="bg2"/>
                </a:solidFill>
                <a:cs typeface="+mn-ea"/>
                <a:sym typeface="+mn-lt"/>
              </a:rPr>
              <a:t>pretium</a:t>
            </a:r>
            <a:r>
              <a:rPr lang="en-US" sz="1000" dirty="0">
                <a:solidFill>
                  <a:schemeClr val="bg2"/>
                </a:solidFill>
                <a:cs typeface="+mn-ea"/>
                <a:sym typeface="+mn-lt"/>
              </a:rPr>
              <a:t>. </a:t>
            </a:r>
            <a:r>
              <a:rPr lang="en-US" sz="1000" dirty="0" err="1">
                <a:solidFill>
                  <a:schemeClr val="bg2"/>
                </a:solidFill>
                <a:cs typeface="+mn-ea"/>
                <a:sym typeface="+mn-lt"/>
              </a:rPr>
              <a:t>Quisque</a:t>
            </a:r>
            <a:r>
              <a:rPr lang="en-US" sz="1000" dirty="0">
                <a:solidFill>
                  <a:schemeClr val="bg2"/>
                </a:solidFill>
                <a:cs typeface="+mn-ea"/>
                <a:sym typeface="+mn-lt"/>
              </a:rPr>
              <a:t> </a:t>
            </a:r>
            <a:r>
              <a:rPr lang="en-US" sz="1000" dirty="0" err="1">
                <a:solidFill>
                  <a:schemeClr val="bg2"/>
                </a:solidFill>
                <a:cs typeface="+mn-ea"/>
                <a:sym typeface="+mn-lt"/>
              </a:rPr>
              <a:t>nibh</a:t>
            </a:r>
            <a:r>
              <a:rPr lang="en-US" sz="1000" dirty="0">
                <a:solidFill>
                  <a:schemeClr val="bg2"/>
                </a:solidFill>
                <a:cs typeface="+mn-ea"/>
                <a:sym typeface="+mn-lt"/>
              </a:rPr>
              <a:t> dolor, </a:t>
            </a:r>
            <a:r>
              <a:rPr lang="en-US" sz="1000" dirty="0" err="1">
                <a:solidFill>
                  <a:schemeClr val="bg2"/>
                </a:solidFill>
                <a:cs typeface="+mn-ea"/>
                <a:sym typeface="+mn-lt"/>
              </a:rPr>
              <a:t>dignissim</a:t>
            </a:r>
            <a:r>
              <a:rPr lang="en-US" sz="1000" dirty="0">
                <a:solidFill>
                  <a:schemeClr val="bg2"/>
                </a:solidFill>
                <a:cs typeface="+mn-ea"/>
                <a:sym typeface="+mn-lt"/>
              </a:rPr>
              <a:t> ac </a:t>
            </a:r>
            <a:r>
              <a:rPr lang="en-US" sz="1000" dirty="0" err="1">
                <a:solidFill>
                  <a:schemeClr val="bg2"/>
                </a:solidFill>
                <a:cs typeface="+mn-ea"/>
                <a:sym typeface="+mn-lt"/>
              </a:rPr>
              <a:t>dignissim</a:t>
            </a:r>
            <a:r>
              <a:rPr lang="en-US" sz="1000" dirty="0">
                <a:solidFill>
                  <a:schemeClr val="bg2"/>
                </a:solidFill>
                <a:cs typeface="+mn-ea"/>
                <a:sym typeface="+mn-lt"/>
              </a:rPr>
              <a:t> </a:t>
            </a:r>
            <a:r>
              <a:rPr lang="en-US" sz="1000" dirty="0" err="1">
                <a:solidFill>
                  <a:schemeClr val="bg2"/>
                </a:solidFill>
                <a:cs typeface="+mn-ea"/>
                <a:sym typeface="+mn-lt"/>
              </a:rPr>
              <a:t>ut</a:t>
            </a:r>
            <a:r>
              <a:rPr lang="en-US" sz="1000" dirty="0">
                <a:solidFill>
                  <a:schemeClr val="bg2"/>
                </a:solidFill>
                <a:cs typeface="+mn-ea"/>
                <a:sym typeface="+mn-lt"/>
              </a:rPr>
              <a:t>, </a:t>
            </a:r>
            <a:r>
              <a:rPr lang="en-US" sz="1000" dirty="0" err="1">
                <a:solidFill>
                  <a:schemeClr val="bg2"/>
                </a:solidFill>
                <a:cs typeface="+mn-ea"/>
                <a:sym typeface="+mn-lt"/>
              </a:rPr>
              <a:t>luctus</a:t>
            </a:r>
            <a:r>
              <a:rPr lang="en-US" sz="1000" dirty="0">
                <a:solidFill>
                  <a:schemeClr val="bg2"/>
                </a:solidFill>
                <a:cs typeface="+mn-ea"/>
                <a:sym typeface="+mn-lt"/>
              </a:rPr>
              <a:t> ac </a:t>
            </a:r>
            <a:r>
              <a:rPr lang="en-US" sz="1000" dirty="0" err="1">
                <a:solidFill>
                  <a:schemeClr val="bg2"/>
                </a:solidFill>
                <a:cs typeface="+mn-ea"/>
                <a:sym typeface="+mn-lt"/>
              </a:rPr>
              <a:t>urna</a:t>
            </a:r>
            <a:r>
              <a:rPr lang="en-US" sz="1000" dirty="0">
                <a:solidFill>
                  <a:schemeClr val="bg2"/>
                </a:solidFill>
                <a:cs typeface="+mn-ea"/>
                <a:sym typeface="+mn-lt"/>
              </a:rPr>
              <a:t>. </a:t>
            </a:r>
            <a:r>
              <a:rPr lang="en-US" sz="1000" dirty="0" err="1">
                <a:solidFill>
                  <a:schemeClr val="bg2"/>
                </a:solidFill>
                <a:cs typeface="+mn-ea"/>
                <a:sym typeface="+mn-lt"/>
              </a:rPr>
              <a:t>Aliquam</a:t>
            </a:r>
            <a:r>
              <a:rPr lang="en-US" sz="1000" dirty="0">
                <a:solidFill>
                  <a:schemeClr val="bg2"/>
                </a:solidFill>
                <a:cs typeface="+mn-ea"/>
                <a:sym typeface="+mn-lt"/>
              </a:rPr>
              <a:t> </a:t>
            </a:r>
            <a:r>
              <a:rPr lang="en-US" sz="1000" dirty="0" err="1">
                <a:solidFill>
                  <a:schemeClr val="bg2"/>
                </a:solidFill>
                <a:cs typeface="+mn-ea"/>
                <a:sym typeface="+mn-lt"/>
              </a:rPr>
              <a:t>aliquet</a:t>
            </a:r>
            <a:endParaRPr lang="en-US" sz="1000" dirty="0">
              <a:solidFill>
                <a:schemeClr val="bg2"/>
              </a:solidFill>
              <a:cs typeface="+mn-ea"/>
              <a:sym typeface="+mn-lt"/>
            </a:endParaRPr>
          </a:p>
        </p:txBody>
      </p:sp>
    </p:spTree>
    <p:extLst>
      <p:ext uri="{BB962C8B-B14F-4D97-AF65-F5344CB8AC3E}">
        <p14:creationId xmlns:p14="http://schemas.microsoft.com/office/powerpoint/2010/main" val="2889228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222222"/>
        </a:solidFill>
        <a:effectLst/>
      </p:bgPr>
    </p:bg>
    <p:spTree>
      <p:nvGrpSpPr>
        <p:cNvPr id="1" name=""/>
        <p:cNvGrpSpPr/>
        <p:nvPr/>
      </p:nvGrpSpPr>
      <p:grpSpPr>
        <a:xfrm>
          <a:off x="0" y="0"/>
          <a:ext cx="0" cy="0"/>
          <a:chOff x="0" y="0"/>
          <a:chExt cx="0" cy="0"/>
        </a:xfrm>
      </p:grpSpPr>
      <p:sp>
        <p:nvSpPr>
          <p:cNvPr id="72" name="矩形 71"/>
          <p:cNvSpPr/>
          <p:nvPr/>
        </p:nvSpPr>
        <p:spPr>
          <a:xfrm>
            <a:off x="1524000" y="1438124"/>
            <a:ext cx="9144000" cy="3503044"/>
          </a:xfrm>
          <a:prstGeom prst="rect">
            <a:avLst/>
          </a:prstGeom>
          <a:solidFill>
            <a:schemeClr val="accent1">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Group 2"/>
          <p:cNvGrpSpPr/>
          <p:nvPr/>
        </p:nvGrpSpPr>
        <p:grpSpPr>
          <a:xfrm>
            <a:off x="2543679" y="1916832"/>
            <a:ext cx="1462750" cy="2654814"/>
            <a:chOff x="1120810" y="1057932"/>
            <a:chExt cx="1784350" cy="3238501"/>
          </a:xfrm>
        </p:grpSpPr>
        <p:sp>
          <p:nvSpPr>
            <p:cNvPr id="4" name="Freeform 5"/>
            <p:cNvSpPr>
              <a:spLocks/>
            </p:cNvSpPr>
            <p:nvPr/>
          </p:nvSpPr>
          <p:spPr bwMode="auto">
            <a:xfrm>
              <a:off x="1454185" y="4167845"/>
              <a:ext cx="1031875" cy="128588"/>
            </a:xfrm>
            <a:custGeom>
              <a:avLst/>
              <a:gdLst>
                <a:gd name="T0" fmla="*/ 0 w 2643"/>
                <a:gd name="T1" fmla="*/ 0 h 332"/>
                <a:gd name="T2" fmla="*/ 253 w 2643"/>
                <a:gd name="T3" fmla="*/ 332 h 332"/>
                <a:gd name="T4" fmla="*/ 2391 w 2643"/>
                <a:gd name="T5" fmla="*/ 332 h 332"/>
                <a:gd name="T6" fmla="*/ 2643 w 2643"/>
                <a:gd name="T7" fmla="*/ 0 h 332"/>
                <a:gd name="T8" fmla="*/ 0 w 2643"/>
                <a:gd name="T9" fmla="*/ 0 h 332"/>
              </a:gdLst>
              <a:ahLst/>
              <a:cxnLst>
                <a:cxn ang="0">
                  <a:pos x="T0" y="T1"/>
                </a:cxn>
                <a:cxn ang="0">
                  <a:pos x="T2" y="T3"/>
                </a:cxn>
                <a:cxn ang="0">
                  <a:pos x="T4" y="T5"/>
                </a:cxn>
                <a:cxn ang="0">
                  <a:pos x="T6" y="T7"/>
                </a:cxn>
                <a:cxn ang="0">
                  <a:pos x="T8" y="T9"/>
                </a:cxn>
              </a:cxnLst>
              <a:rect l="0" t="0" r="r" b="b"/>
              <a:pathLst>
                <a:path w="2643" h="332">
                  <a:moveTo>
                    <a:pt x="0" y="0"/>
                  </a:moveTo>
                  <a:cubicBezTo>
                    <a:pt x="32" y="140"/>
                    <a:pt x="45" y="332"/>
                    <a:pt x="253" y="332"/>
                  </a:cubicBezTo>
                  <a:cubicBezTo>
                    <a:pt x="2391" y="332"/>
                    <a:pt x="2391" y="332"/>
                    <a:pt x="2391" y="332"/>
                  </a:cubicBezTo>
                  <a:cubicBezTo>
                    <a:pt x="2598" y="332"/>
                    <a:pt x="2612" y="140"/>
                    <a:pt x="2643" y="0"/>
                  </a:cubicBezTo>
                  <a:lnTo>
                    <a:pt x="0" y="0"/>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 name="Freeform 6"/>
            <p:cNvSpPr>
              <a:spLocks/>
            </p:cNvSpPr>
            <p:nvPr/>
          </p:nvSpPr>
          <p:spPr bwMode="auto">
            <a:xfrm>
              <a:off x="1431960" y="4044020"/>
              <a:ext cx="1076325" cy="195263"/>
            </a:xfrm>
            <a:custGeom>
              <a:avLst/>
              <a:gdLst>
                <a:gd name="T0" fmla="*/ 0 w 2754"/>
                <a:gd name="T1" fmla="*/ 0 h 500"/>
                <a:gd name="T2" fmla="*/ 320 w 2754"/>
                <a:gd name="T3" fmla="*/ 500 h 500"/>
                <a:gd name="T4" fmla="*/ 2434 w 2754"/>
                <a:gd name="T5" fmla="*/ 500 h 500"/>
                <a:gd name="T6" fmla="*/ 2754 w 2754"/>
                <a:gd name="T7" fmla="*/ 0 h 500"/>
                <a:gd name="T8" fmla="*/ 0 w 2754"/>
                <a:gd name="T9" fmla="*/ 0 h 500"/>
              </a:gdLst>
              <a:ahLst/>
              <a:cxnLst>
                <a:cxn ang="0">
                  <a:pos x="T0" y="T1"/>
                </a:cxn>
                <a:cxn ang="0">
                  <a:pos x="T2" y="T3"/>
                </a:cxn>
                <a:cxn ang="0">
                  <a:pos x="T4" y="T5"/>
                </a:cxn>
                <a:cxn ang="0">
                  <a:pos x="T6" y="T7"/>
                </a:cxn>
                <a:cxn ang="0">
                  <a:pos x="T8" y="T9"/>
                </a:cxn>
              </a:cxnLst>
              <a:rect l="0" t="0" r="r" b="b"/>
              <a:pathLst>
                <a:path w="2754" h="500">
                  <a:moveTo>
                    <a:pt x="0" y="0"/>
                  </a:moveTo>
                  <a:cubicBezTo>
                    <a:pt x="47" y="210"/>
                    <a:pt x="7" y="500"/>
                    <a:pt x="320" y="500"/>
                  </a:cubicBezTo>
                  <a:cubicBezTo>
                    <a:pt x="2434" y="500"/>
                    <a:pt x="2434" y="500"/>
                    <a:pt x="2434" y="500"/>
                  </a:cubicBezTo>
                  <a:cubicBezTo>
                    <a:pt x="2747" y="500"/>
                    <a:pt x="2707" y="210"/>
                    <a:pt x="2754" y="0"/>
                  </a:cubicBezTo>
                  <a:lnTo>
                    <a:pt x="0" y="0"/>
                  </a:lnTo>
                  <a:close/>
                </a:path>
              </a:pathLst>
            </a:custGeom>
            <a:solidFill>
              <a:srgbClr val="DCD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6" name="Freeform 7"/>
            <p:cNvSpPr>
              <a:spLocks/>
            </p:cNvSpPr>
            <p:nvPr/>
          </p:nvSpPr>
          <p:spPr bwMode="auto">
            <a:xfrm>
              <a:off x="1409735" y="3934482"/>
              <a:ext cx="1120775" cy="195263"/>
            </a:xfrm>
            <a:custGeom>
              <a:avLst/>
              <a:gdLst>
                <a:gd name="T0" fmla="*/ 322 w 2871"/>
                <a:gd name="T1" fmla="*/ 500 h 500"/>
                <a:gd name="T2" fmla="*/ 2549 w 2871"/>
                <a:gd name="T3" fmla="*/ 500 h 500"/>
                <a:gd name="T4" fmla="*/ 2871 w 2871"/>
                <a:gd name="T5" fmla="*/ 0 h 500"/>
                <a:gd name="T6" fmla="*/ 0 w 2871"/>
                <a:gd name="T7" fmla="*/ 0 h 500"/>
                <a:gd name="T8" fmla="*/ 322 w 2871"/>
                <a:gd name="T9" fmla="*/ 500 h 500"/>
              </a:gdLst>
              <a:ahLst/>
              <a:cxnLst>
                <a:cxn ang="0">
                  <a:pos x="T0" y="T1"/>
                </a:cxn>
                <a:cxn ang="0">
                  <a:pos x="T2" y="T3"/>
                </a:cxn>
                <a:cxn ang="0">
                  <a:pos x="T4" y="T5"/>
                </a:cxn>
                <a:cxn ang="0">
                  <a:pos x="T6" y="T7"/>
                </a:cxn>
                <a:cxn ang="0">
                  <a:pos x="T8" y="T9"/>
                </a:cxn>
              </a:cxnLst>
              <a:rect l="0" t="0" r="r" b="b"/>
              <a:pathLst>
                <a:path w="2871" h="500">
                  <a:moveTo>
                    <a:pt x="322" y="500"/>
                  </a:moveTo>
                  <a:cubicBezTo>
                    <a:pt x="2549" y="500"/>
                    <a:pt x="2549" y="500"/>
                    <a:pt x="2549" y="500"/>
                  </a:cubicBezTo>
                  <a:cubicBezTo>
                    <a:pt x="2862" y="500"/>
                    <a:pt x="2799" y="207"/>
                    <a:pt x="2871" y="0"/>
                  </a:cubicBezTo>
                  <a:cubicBezTo>
                    <a:pt x="0" y="0"/>
                    <a:pt x="0" y="0"/>
                    <a:pt x="0" y="0"/>
                  </a:cubicBezTo>
                  <a:cubicBezTo>
                    <a:pt x="72" y="207"/>
                    <a:pt x="9" y="500"/>
                    <a:pt x="322" y="500"/>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 name="Freeform 8"/>
            <p:cNvSpPr>
              <a:spLocks/>
            </p:cNvSpPr>
            <p:nvPr/>
          </p:nvSpPr>
          <p:spPr bwMode="auto">
            <a:xfrm>
              <a:off x="1362110" y="3766207"/>
              <a:ext cx="1216025" cy="228600"/>
            </a:xfrm>
            <a:custGeom>
              <a:avLst/>
              <a:gdLst>
                <a:gd name="T0" fmla="*/ 0 w 3111"/>
                <a:gd name="T1" fmla="*/ 0 h 587"/>
                <a:gd name="T2" fmla="*/ 362 w 3111"/>
                <a:gd name="T3" fmla="*/ 586 h 587"/>
                <a:gd name="T4" fmla="*/ 2749 w 3111"/>
                <a:gd name="T5" fmla="*/ 587 h 587"/>
                <a:gd name="T6" fmla="*/ 3111 w 3111"/>
                <a:gd name="T7" fmla="*/ 0 h 587"/>
                <a:gd name="T8" fmla="*/ 0 w 3111"/>
                <a:gd name="T9" fmla="*/ 0 h 587"/>
              </a:gdLst>
              <a:ahLst/>
              <a:cxnLst>
                <a:cxn ang="0">
                  <a:pos x="T0" y="T1"/>
                </a:cxn>
                <a:cxn ang="0">
                  <a:pos x="T2" y="T3"/>
                </a:cxn>
                <a:cxn ang="0">
                  <a:pos x="T4" y="T5"/>
                </a:cxn>
                <a:cxn ang="0">
                  <a:pos x="T6" y="T7"/>
                </a:cxn>
                <a:cxn ang="0">
                  <a:pos x="T8" y="T9"/>
                </a:cxn>
              </a:cxnLst>
              <a:rect l="0" t="0" r="r" b="b"/>
              <a:pathLst>
                <a:path w="3111" h="587">
                  <a:moveTo>
                    <a:pt x="0" y="0"/>
                  </a:moveTo>
                  <a:cubicBezTo>
                    <a:pt x="145" y="198"/>
                    <a:pt x="2" y="586"/>
                    <a:pt x="362" y="586"/>
                  </a:cubicBezTo>
                  <a:cubicBezTo>
                    <a:pt x="2749" y="587"/>
                    <a:pt x="2749" y="587"/>
                    <a:pt x="2749" y="587"/>
                  </a:cubicBezTo>
                  <a:cubicBezTo>
                    <a:pt x="3109" y="587"/>
                    <a:pt x="2966" y="198"/>
                    <a:pt x="3111" y="0"/>
                  </a:cubicBezTo>
                  <a:lnTo>
                    <a:pt x="0" y="0"/>
                  </a:lnTo>
                  <a:close/>
                </a:path>
              </a:pathLst>
            </a:custGeom>
            <a:solidFill>
              <a:srgbClr val="DCD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8" name="Freeform 9"/>
            <p:cNvSpPr>
              <a:spLocks/>
            </p:cNvSpPr>
            <p:nvPr/>
          </p:nvSpPr>
          <p:spPr bwMode="auto">
            <a:xfrm>
              <a:off x="1225585" y="3610632"/>
              <a:ext cx="1489075" cy="228600"/>
            </a:xfrm>
            <a:custGeom>
              <a:avLst/>
              <a:gdLst>
                <a:gd name="T0" fmla="*/ 0 w 3813"/>
                <a:gd name="T1" fmla="*/ 0 h 586"/>
                <a:gd name="T2" fmla="*/ 673 w 3813"/>
                <a:gd name="T3" fmla="*/ 586 h 586"/>
                <a:gd name="T4" fmla="*/ 3140 w 3813"/>
                <a:gd name="T5" fmla="*/ 586 h 586"/>
                <a:gd name="T6" fmla="*/ 3813 w 3813"/>
                <a:gd name="T7" fmla="*/ 0 h 586"/>
                <a:gd name="T8" fmla="*/ 0 w 3813"/>
                <a:gd name="T9" fmla="*/ 0 h 586"/>
              </a:gdLst>
              <a:ahLst/>
              <a:cxnLst>
                <a:cxn ang="0">
                  <a:pos x="T0" y="T1"/>
                </a:cxn>
                <a:cxn ang="0">
                  <a:pos x="T2" y="T3"/>
                </a:cxn>
                <a:cxn ang="0">
                  <a:pos x="T4" y="T5"/>
                </a:cxn>
                <a:cxn ang="0">
                  <a:pos x="T6" y="T7"/>
                </a:cxn>
                <a:cxn ang="0">
                  <a:pos x="T8" y="T9"/>
                </a:cxn>
              </a:cxnLst>
              <a:rect l="0" t="0" r="r" b="b"/>
              <a:pathLst>
                <a:path w="3813" h="586">
                  <a:moveTo>
                    <a:pt x="0" y="0"/>
                  </a:moveTo>
                  <a:cubicBezTo>
                    <a:pt x="408" y="293"/>
                    <a:pt x="313" y="586"/>
                    <a:pt x="673" y="586"/>
                  </a:cubicBezTo>
                  <a:cubicBezTo>
                    <a:pt x="3140" y="586"/>
                    <a:pt x="3140" y="586"/>
                    <a:pt x="3140" y="586"/>
                  </a:cubicBezTo>
                  <a:cubicBezTo>
                    <a:pt x="3500" y="586"/>
                    <a:pt x="3406" y="293"/>
                    <a:pt x="3813" y="0"/>
                  </a:cubicBezTo>
                  <a:lnTo>
                    <a:pt x="0" y="0"/>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 name="Freeform 10"/>
            <p:cNvSpPr>
              <a:spLocks/>
            </p:cNvSpPr>
            <p:nvPr/>
          </p:nvSpPr>
          <p:spPr bwMode="auto">
            <a:xfrm>
              <a:off x="1454185" y="1057932"/>
              <a:ext cx="1031875" cy="130175"/>
            </a:xfrm>
            <a:custGeom>
              <a:avLst/>
              <a:gdLst>
                <a:gd name="T0" fmla="*/ 2643 w 2643"/>
                <a:gd name="T1" fmla="*/ 332 h 332"/>
                <a:gd name="T2" fmla="*/ 2391 w 2643"/>
                <a:gd name="T3" fmla="*/ 0 h 332"/>
                <a:gd name="T4" fmla="*/ 253 w 2643"/>
                <a:gd name="T5" fmla="*/ 0 h 332"/>
                <a:gd name="T6" fmla="*/ 0 w 2643"/>
                <a:gd name="T7" fmla="*/ 332 h 332"/>
                <a:gd name="T8" fmla="*/ 2643 w 2643"/>
                <a:gd name="T9" fmla="*/ 332 h 332"/>
              </a:gdLst>
              <a:ahLst/>
              <a:cxnLst>
                <a:cxn ang="0">
                  <a:pos x="T0" y="T1"/>
                </a:cxn>
                <a:cxn ang="0">
                  <a:pos x="T2" y="T3"/>
                </a:cxn>
                <a:cxn ang="0">
                  <a:pos x="T4" y="T5"/>
                </a:cxn>
                <a:cxn ang="0">
                  <a:pos x="T6" y="T7"/>
                </a:cxn>
                <a:cxn ang="0">
                  <a:pos x="T8" y="T9"/>
                </a:cxn>
              </a:cxnLst>
              <a:rect l="0" t="0" r="r" b="b"/>
              <a:pathLst>
                <a:path w="2643" h="332">
                  <a:moveTo>
                    <a:pt x="2643" y="332"/>
                  </a:moveTo>
                  <a:cubicBezTo>
                    <a:pt x="2612" y="192"/>
                    <a:pt x="2599" y="0"/>
                    <a:pt x="2391" y="0"/>
                  </a:cubicBezTo>
                  <a:cubicBezTo>
                    <a:pt x="253" y="0"/>
                    <a:pt x="253" y="0"/>
                    <a:pt x="253" y="0"/>
                  </a:cubicBezTo>
                  <a:cubicBezTo>
                    <a:pt x="45" y="0"/>
                    <a:pt x="32" y="192"/>
                    <a:pt x="0" y="332"/>
                  </a:cubicBezTo>
                  <a:lnTo>
                    <a:pt x="2643" y="332"/>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 name="Freeform 11"/>
            <p:cNvSpPr>
              <a:spLocks/>
            </p:cNvSpPr>
            <p:nvPr/>
          </p:nvSpPr>
          <p:spPr bwMode="auto">
            <a:xfrm>
              <a:off x="1431960" y="1115082"/>
              <a:ext cx="1076325" cy="195263"/>
            </a:xfrm>
            <a:custGeom>
              <a:avLst/>
              <a:gdLst>
                <a:gd name="T0" fmla="*/ 2755 w 2755"/>
                <a:gd name="T1" fmla="*/ 500 h 500"/>
                <a:gd name="T2" fmla="*/ 2435 w 2755"/>
                <a:gd name="T3" fmla="*/ 0 h 500"/>
                <a:gd name="T4" fmla="*/ 320 w 2755"/>
                <a:gd name="T5" fmla="*/ 0 h 500"/>
                <a:gd name="T6" fmla="*/ 0 w 2755"/>
                <a:gd name="T7" fmla="*/ 500 h 500"/>
                <a:gd name="T8" fmla="*/ 2755 w 2755"/>
                <a:gd name="T9" fmla="*/ 500 h 500"/>
              </a:gdLst>
              <a:ahLst/>
              <a:cxnLst>
                <a:cxn ang="0">
                  <a:pos x="T0" y="T1"/>
                </a:cxn>
                <a:cxn ang="0">
                  <a:pos x="T2" y="T3"/>
                </a:cxn>
                <a:cxn ang="0">
                  <a:pos x="T4" y="T5"/>
                </a:cxn>
                <a:cxn ang="0">
                  <a:pos x="T6" y="T7"/>
                </a:cxn>
                <a:cxn ang="0">
                  <a:pos x="T8" y="T9"/>
                </a:cxn>
              </a:cxnLst>
              <a:rect l="0" t="0" r="r" b="b"/>
              <a:pathLst>
                <a:path w="2755" h="500">
                  <a:moveTo>
                    <a:pt x="2755" y="500"/>
                  </a:moveTo>
                  <a:cubicBezTo>
                    <a:pt x="2708" y="290"/>
                    <a:pt x="2748" y="0"/>
                    <a:pt x="2435" y="0"/>
                  </a:cubicBezTo>
                  <a:cubicBezTo>
                    <a:pt x="320" y="0"/>
                    <a:pt x="320" y="0"/>
                    <a:pt x="320" y="0"/>
                  </a:cubicBezTo>
                  <a:cubicBezTo>
                    <a:pt x="8" y="0"/>
                    <a:pt x="48" y="290"/>
                    <a:pt x="0" y="500"/>
                  </a:cubicBezTo>
                  <a:lnTo>
                    <a:pt x="2755" y="500"/>
                  </a:lnTo>
                  <a:close/>
                </a:path>
              </a:pathLst>
            </a:custGeom>
            <a:solidFill>
              <a:srgbClr val="DCD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1" name="Freeform 12"/>
            <p:cNvSpPr>
              <a:spLocks/>
            </p:cNvSpPr>
            <p:nvPr/>
          </p:nvSpPr>
          <p:spPr bwMode="auto">
            <a:xfrm>
              <a:off x="1409735" y="1224620"/>
              <a:ext cx="1120775" cy="195263"/>
            </a:xfrm>
            <a:custGeom>
              <a:avLst/>
              <a:gdLst>
                <a:gd name="T0" fmla="*/ 2549 w 2871"/>
                <a:gd name="T1" fmla="*/ 0 h 500"/>
                <a:gd name="T2" fmla="*/ 322 w 2871"/>
                <a:gd name="T3" fmla="*/ 0 h 500"/>
                <a:gd name="T4" fmla="*/ 0 w 2871"/>
                <a:gd name="T5" fmla="*/ 500 h 500"/>
                <a:gd name="T6" fmla="*/ 2871 w 2871"/>
                <a:gd name="T7" fmla="*/ 500 h 500"/>
                <a:gd name="T8" fmla="*/ 2549 w 2871"/>
                <a:gd name="T9" fmla="*/ 0 h 500"/>
              </a:gdLst>
              <a:ahLst/>
              <a:cxnLst>
                <a:cxn ang="0">
                  <a:pos x="T0" y="T1"/>
                </a:cxn>
                <a:cxn ang="0">
                  <a:pos x="T2" y="T3"/>
                </a:cxn>
                <a:cxn ang="0">
                  <a:pos x="T4" y="T5"/>
                </a:cxn>
                <a:cxn ang="0">
                  <a:pos x="T6" y="T7"/>
                </a:cxn>
                <a:cxn ang="0">
                  <a:pos x="T8" y="T9"/>
                </a:cxn>
              </a:cxnLst>
              <a:rect l="0" t="0" r="r" b="b"/>
              <a:pathLst>
                <a:path w="2871" h="500">
                  <a:moveTo>
                    <a:pt x="2549" y="0"/>
                  </a:moveTo>
                  <a:cubicBezTo>
                    <a:pt x="322" y="0"/>
                    <a:pt x="322" y="0"/>
                    <a:pt x="322" y="0"/>
                  </a:cubicBezTo>
                  <a:cubicBezTo>
                    <a:pt x="10" y="0"/>
                    <a:pt x="72" y="293"/>
                    <a:pt x="0" y="500"/>
                  </a:cubicBezTo>
                  <a:cubicBezTo>
                    <a:pt x="2871" y="500"/>
                    <a:pt x="2871" y="500"/>
                    <a:pt x="2871" y="500"/>
                  </a:cubicBezTo>
                  <a:cubicBezTo>
                    <a:pt x="2799" y="293"/>
                    <a:pt x="2862" y="0"/>
                    <a:pt x="2549" y="0"/>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2" name="Freeform 13"/>
            <p:cNvSpPr>
              <a:spLocks/>
            </p:cNvSpPr>
            <p:nvPr/>
          </p:nvSpPr>
          <p:spPr bwMode="auto">
            <a:xfrm>
              <a:off x="1362110" y="1359557"/>
              <a:ext cx="1216025" cy="228600"/>
            </a:xfrm>
            <a:custGeom>
              <a:avLst/>
              <a:gdLst>
                <a:gd name="T0" fmla="*/ 3111 w 3111"/>
                <a:gd name="T1" fmla="*/ 587 h 587"/>
                <a:gd name="T2" fmla="*/ 2749 w 3111"/>
                <a:gd name="T3" fmla="*/ 1 h 587"/>
                <a:gd name="T4" fmla="*/ 362 w 3111"/>
                <a:gd name="T5" fmla="*/ 0 h 587"/>
                <a:gd name="T6" fmla="*/ 0 w 3111"/>
                <a:gd name="T7" fmla="*/ 587 h 587"/>
                <a:gd name="T8" fmla="*/ 3111 w 3111"/>
                <a:gd name="T9" fmla="*/ 587 h 587"/>
              </a:gdLst>
              <a:ahLst/>
              <a:cxnLst>
                <a:cxn ang="0">
                  <a:pos x="T0" y="T1"/>
                </a:cxn>
                <a:cxn ang="0">
                  <a:pos x="T2" y="T3"/>
                </a:cxn>
                <a:cxn ang="0">
                  <a:pos x="T4" y="T5"/>
                </a:cxn>
                <a:cxn ang="0">
                  <a:pos x="T6" y="T7"/>
                </a:cxn>
                <a:cxn ang="0">
                  <a:pos x="T8" y="T9"/>
                </a:cxn>
              </a:cxnLst>
              <a:rect l="0" t="0" r="r" b="b"/>
              <a:pathLst>
                <a:path w="3111" h="587">
                  <a:moveTo>
                    <a:pt x="3111" y="587"/>
                  </a:moveTo>
                  <a:cubicBezTo>
                    <a:pt x="2966" y="389"/>
                    <a:pt x="3109" y="1"/>
                    <a:pt x="2749" y="1"/>
                  </a:cubicBezTo>
                  <a:cubicBezTo>
                    <a:pt x="362" y="0"/>
                    <a:pt x="362" y="0"/>
                    <a:pt x="362" y="0"/>
                  </a:cubicBezTo>
                  <a:cubicBezTo>
                    <a:pt x="2" y="0"/>
                    <a:pt x="145" y="389"/>
                    <a:pt x="0" y="587"/>
                  </a:cubicBezTo>
                  <a:lnTo>
                    <a:pt x="3111" y="587"/>
                  </a:lnTo>
                  <a:close/>
                </a:path>
              </a:pathLst>
            </a:custGeom>
            <a:solidFill>
              <a:srgbClr val="DCD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3" name="Freeform 14"/>
            <p:cNvSpPr>
              <a:spLocks/>
            </p:cNvSpPr>
            <p:nvPr/>
          </p:nvSpPr>
          <p:spPr bwMode="auto">
            <a:xfrm>
              <a:off x="1225585" y="1515132"/>
              <a:ext cx="1489075" cy="228600"/>
            </a:xfrm>
            <a:custGeom>
              <a:avLst/>
              <a:gdLst>
                <a:gd name="T0" fmla="*/ 3813 w 3813"/>
                <a:gd name="T1" fmla="*/ 586 h 586"/>
                <a:gd name="T2" fmla="*/ 3140 w 3813"/>
                <a:gd name="T3" fmla="*/ 0 h 586"/>
                <a:gd name="T4" fmla="*/ 673 w 3813"/>
                <a:gd name="T5" fmla="*/ 0 h 586"/>
                <a:gd name="T6" fmla="*/ 0 w 3813"/>
                <a:gd name="T7" fmla="*/ 586 h 586"/>
                <a:gd name="T8" fmla="*/ 3813 w 3813"/>
                <a:gd name="T9" fmla="*/ 586 h 586"/>
              </a:gdLst>
              <a:ahLst/>
              <a:cxnLst>
                <a:cxn ang="0">
                  <a:pos x="T0" y="T1"/>
                </a:cxn>
                <a:cxn ang="0">
                  <a:pos x="T2" y="T3"/>
                </a:cxn>
                <a:cxn ang="0">
                  <a:pos x="T4" y="T5"/>
                </a:cxn>
                <a:cxn ang="0">
                  <a:pos x="T6" y="T7"/>
                </a:cxn>
                <a:cxn ang="0">
                  <a:pos x="T8" y="T9"/>
                </a:cxn>
              </a:cxnLst>
              <a:rect l="0" t="0" r="r" b="b"/>
              <a:pathLst>
                <a:path w="3813" h="586">
                  <a:moveTo>
                    <a:pt x="3813" y="586"/>
                  </a:moveTo>
                  <a:cubicBezTo>
                    <a:pt x="3406" y="293"/>
                    <a:pt x="3500" y="0"/>
                    <a:pt x="3140" y="0"/>
                  </a:cubicBezTo>
                  <a:cubicBezTo>
                    <a:pt x="673" y="0"/>
                    <a:pt x="673" y="0"/>
                    <a:pt x="673" y="0"/>
                  </a:cubicBezTo>
                  <a:cubicBezTo>
                    <a:pt x="313" y="0"/>
                    <a:pt x="408" y="293"/>
                    <a:pt x="0" y="586"/>
                  </a:cubicBezTo>
                  <a:cubicBezTo>
                    <a:pt x="3813" y="586"/>
                    <a:pt x="3813" y="586"/>
                    <a:pt x="3813" y="586"/>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4" name="Freeform 15"/>
            <p:cNvSpPr>
              <a:spLocks/>
            </p:cNvSpPr>
            <p:nvPr/>
          </p:nvSpPr>
          <p:spPr bwMode="auto">
            <a:xfrm>
              <a:off x="2744823" y="2750207"/>
              <a:ext cx="107950" cy="481013"/>
            </a:xfrm>
            <a:custGeom>
              <a:avLst/>
              <a:gdLst>
                <a:gd name="T0" fmla="*/ 181 w 277"/>
                <a:gd name="T1" fmla="*/ 0 h 1232"/>
                <a:gd name="T2" fmla="*/ 96 w 277"/>
                <a:gd name="T3" fmla="*/ 0 h 1232"/>
                <a:gd name="T4" fmla="*/ 0 w 277"/>
                <a:gd name="T5" fmla="*/ 96 h 1232"/>
                <a:gd name="T6" fmla="*/ 0 w 277"/>
                <a:gd name="T7" fmla="*/ 1136 h 1232"/>
                <a:gd name="T8" fmla="*/ 96 w 277"/>
                <a:gd name="T9" fmla="*/ 1232 h 1232"/>
                <a:gd name="T10" fmla="*/ 181 w 277"/>
                <a:gd name="T11" fmla="*/ 1232 h 1232"/>
                <a:gd name="T12" fmla="*/ 277 w 277"/>
                <a:gd name="T13" fmla="*/ 1136 h 1232"/>
                <a:gd name="T14" fmla="*/ 277 w 277"/>
                <a:gd name="T15" fmla="*/ 96 h 1232"/>
                <a:gd name="T16" fmla="*/ 181 w 277"/>
                <a:gd name="T17" fmla="*/ 0 h 1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7" h="1232">
                  <a:moveTo>
                    <a:pt x="181" y="0"/>
                  </a:moveTo>
                  <a:cubicBezTo>
                    <a:pt x="96" y="0"/>
                    <a:pt x="96" y="0"/>
                    <a:pt x="96" y="0"/>
                  </a:cubicBezTo>
                  <a:cubicBezTo>
                    <a:pt x="43" y="0"/>
                    <a:pt x="0" y="43"/>
                    <a:pt x="0" y="96"/>
                  </a:cubicBezTo>
                  <a:cubicBezTo>
                    <a:pt x="0" y="1136"/>
                    <a:pt x="0" y="1136"/>
                    <a:pt x="0" y="1136"/>
                  </a:cubicBezTo>
                  <a:cubicBezTo>
                    <a:pt x="0" y="1189"/>
                    <a:pt x="43" y="1232"/>
                    <a:pt x="96" y="1232"/>
                  </a:cubicBezTo>
                  <a:cubicBezTo>
                    <a:pt x="181" y="1232"/>
                    <a:pt x="181" y="1232"/>
                    <a:pt x="181" y="1232"/>
                  </a:cubicBezTo>
                  <a:cubicBezTo>
                    <a:pt x="234" y="1232"/>
                    <a:pt x="277" y="1189"/>
                    <a:pt x="277" y="1136"/>
                  </a:cubicBezTo>
                  <a:cubicBezTo>
                    <a:pt x="277" y="96"/>
                    <a:pt x="277" y="96"/>
                    <a:pt x="277" y="96"/>
                  </a:cubicBezTo>
                  <a:cubicBezTo>
                    <a:pt x="277" y="43"/>
                    <a:pt x="234" y="0"/>
                    <a:pt x="181" y="0"/>
                  </a:cubicBezTo>
                  <a:close/>
                </a:path>
              </a:pathLst>
            </a:custGeom>
            <a:solidFill>
              <a:srgbClr val="C7C8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5" name="Freeform 16"/>
            <p:cNvSpPr>
              <a:spLocks/>
            </p:cNvSpPr>
            <p:nvPr/>
          </p:nvSpPr>
          <p:spPr bwMode="auto">
            <a:xfrm>
              <a:off x="2797210" y="2127907"/>
              <a:ext cx="107950" cy="341313"/>
            </a:xfrm>
            <a:custGeom>
              <a:avLst/>
              <a:gdLst>
                <a:gd name="T0" fmla="*/ 181 w 277"/>
                <a:gd name="T1" fmla="*/ 0 h 872"/>
                <a:gd name="T2" fmla="*/ 96 w 277"/>
                <a:gd name="T3" fmla="*/ 0 h 872"/>
                <a:gd name="T4" fmla="*/ 0 w 277"/>
                <a:gd name="T5" fmla="*/ 96 h 872"/>
                <a:gd name="T6" fmla="*/ 0 w 277"/>
                <a:gd name="T7" fmla="*/ 776 h 872"/>
                <a:gd name="T8" fmla="*/ 96 w 277"/>
                <a:gd name="T9" fmla="*/ 872 h 872"/>
                <a:gd name="T10" fmla="*/ 181 w 277"/>
                <a:gd name="T11" fmla="*/ 872 h 872"/>
                <a:gd name="T12" fmla="*/ 277 w 277"/>
                <a:gd name="T13" fmla="*/ 776 h 872"/>
                <a:gd name="T14" fmla="*/ 277 w 277"/>
                <a:gd name="T15" fmla="*/ 96 h 872"/>
                <a:gd name="T16" fmla="*/ 181 w 277"/>
                <a:gd name="T17" fmla="*/ 0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7" h="872">
                  <a:moveTo>
                    <a:pt x="181" y="0"/>
                  </a:moveTo>
                  <a:cubicBezTo>
                    <a:pt x="96" y="0"/>
                    <a:pt x="96" y="0"/>
                    <a:pt x="96" y="0"/>
                  </a:cubicBezTo>
                  <a:cubicBezTo>
                    <a:pt x="44" y="0"/>
                    <a:pt x="0" y="43"/>
                    <a:pt x="0" y="96"/>
                  </a:cubicBezTo>
                  <a:cubicBezTo>
                    <a:pt x="0" y="776"/>
                    <a:pt x="0" y="776"/>
                    <a:pt x="0" y="776"/>
                  </a:cubicBezTo>
                  <a:cubicBezTo>
                    <a:pt x="0" y="829"/>
                    <a:pt x="44" y="872"/>
                    <a:pt x="96" y="872"/>
                  </a:cubicBezTo>
                  <a:cubicBezTo>
                    <a:pt x="181" y="872"/>
                    <a:pt x="181" y="872"/>
                    <a:pt x="181" y="872"/>
                  </a:cubicBezTo>
                  <a:cubicBezTo>
                    <a:pt x="234" y="872"/>
                    <a:pt x="277" y="829"/>
                    <a:pt x="277" y="776"/>
                  </a:cubicBezTo>
                  <a:cubicBezTo>
                    <a:pt x="277" y="96"/>
                    <a:pt x="277" y="96"/>
                    <a:pt x="277" y="96"/>
                  </a:cubicBezTo>
                  <a:cubicBezTo>
                    <a:pt x="277" y="43"/>
                    <a:pt x="234" y="0"/>
                    <a:pt x="181" y="0"/>
                  </a:cubicBezTo>
                  <a:close/>
                </a:path>
              </a:pathLst>
            </a:custGeom>
            <a:solidFill>
              <a:srgbClr val="C7C8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6" name="Freeform 17"/>
            <p:cNvSpPr>
              <a:spLocks/>
            </p:cNvSpPr>
            <p:nvPr/>
          </p:nvSpPr>
          <p:spPr bwMode="auto">
            <a:xfrm>
              <a:off x="1120810" y="1681820"/>
              <a:ext cx="1700213" cy="1990725"/>
            </a:xfrm>
            <a:custGeom>
              <a:avLst/>
              <a:gdLst>
                <a:gd name="T0" fmla="*/ 720 w 4351"/>
                <a:gd name="T1" fmla="*/ 5094 h 5094"/>
                <a:gd name="T2" fmla="*/ 0 w 4351"/>
                <a:gd name="T3" fmla="*/ 4374 h 5094"/>
                <a:gd name="T4" fmla="*/ 0 w 4351"/>
                <a:gd name="T5" fmla="*/ 720 h 5094"/>
                <a:gd name="T6" fmla="*/ 720 w 4351"/>
                <a:gd name="T7" fmla="*/ 0 h 5094"/>
                <a:gd name="T8" fmla="*/ 3631 w 4351"/>
                <a:gd name="T9" fmla="*/ 0 h 5094"/>
                <a:gd name="T10" fmla="*/ 4351 w 4351"/>
                <a:gd name="T11" fmla="*/ 720 h 5094"/>
                <a:gd name="T12" fmla="*/ 4351 w 4351"/>
                <a:gd name="T13" fmla="*/ 4374 h 5094"/>
                <a:gd name="T14" fmla="*/ 3631 w 4351"/>
                <a:gd name="T15" fmla="*/ 5094 h 5094"/>
                <a:gd name="T16" fmla="*/ 720 w 4351"/>
                <a:gd name="T17" fmla="*/ 5094 h 5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51" h="5094">
                  <a:moveTo>
                    <a:pt x="720" y="5094"/>
                  </a:moveTo>
                  <a:cubicBezTo>
                    <a:pt x="322" y="5094"/>
                    <a:pt x="0" y="4771"/>
                    <a:pt x="0" y="4374"/>
                  </a:cubicBezTo>
                  <a:cubicBezTo>
                    <a:pt x="0" y="720"/>
                    <a:pt x="0" y="720"/>
                    <a:pt x="0" y="720"/>
                  </a:cubicBezTo>
                  <a:cubicBezTo>
                    <a:pt x="0" y="323"/>
                    <a:pt x="322" y="0"/>
                    <a:pt x="720" y="0"/>
                  </a:cubicBezTo>
                  <a:cubicBezTo>
                    <a:pt x="3631" y="0"/>
                    <a:pt x="3631" y="0"/>
                    <a:pt x="3631" y="0"/>
                  </a:cubicBezTo>
                  <a:cubicBezTo>
                    <a:pt x="4028" y="0"/>
                    <a:pt x="4351" y="323"/>
                    <a:pt x="4351" y="720"/>
                  </a:cubicBezTo>
                  <a:cubicBezTo>
                    <a:pt x="4351" y="4374"/>
                    <a:pt x="4351" y="4374"/>
                    <a:pt x="4351" y="4374"/>
                  </a:cubicBezTo>
                  <a:cubicBezTo>
                    <a:pt x="4351" y="4771"/>
                    <a:pt x="4028" y="5094"/>
                    <a:pt x="3631" y="5094"/>
                  </a:cubicBezTo>
                  <a:cubicBezTo>
                    <a:pt x="720" y="5094"/>
                    <a:pt x="720" y="5094"/>
                    <a:pt x="720" y="5094"/>
                  </a:cubicBezTo>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7" name="Freeform 18"/>
            <p:cNvSpPr>
              <a:spLocks/>
            </p:cNvSpPr>
            <p:nvPr/>
          </p:nvSpPr>
          <p:spPr bwMode="auto">
            <a:xfrm>
              <a:off x="1176373" y="1743732"/>
              <a:ext cx="1587500" cy="1866900"/>
            </a:xfrm>
            <a:custGeom>
              <a:avLst/>
              <a:gdLst>
                <a:gd name="T0" fmla="*/ 4064 w 4064"/>
                <a:gd name="T1" fmla="*/ 4154 h 4774"/>
                <a:gd name="T2" fmla="*/ 3444 w 4064"/>
                <a:gd name="T3" fmla="*/ 4774 h 4774"/>
                <a:gd name="T4" fmla="*/ 620 w 4064"/>
                <a:gd name="T5" fmla="*/ 4774 h 4774"/>
                <a:gd name="T6" fmla="*/ 0 w 4064"/>
                <a:gd name="T7" fmla="*/ 4154 h 4774"/>
                <a:gd name="T8" fmla="*/ 0 w 4064"/>
                <a:gd name="T9" fmla="*/ 620 h 4774"/>
                <a:gd name="T10" fmla="*/ 620 w 4064"/>
                <a:gd name="T11" fmla="*/ 0 h 4774"/>
                <a:gd name="T12" fmla="*/ 3444 w 4064"/>
                <a:gd name="T13" fmla="*/ 0 h 4774"/>
                <a:gd name="T14" fmla="*/ 4064 w 4064"/>
                <a:gd name="T15" fmla="*/ 620 h 4774"/>
                <a:gd name="T16" fmla="*/ 4064 w 4064"/>
                <a:gd name="T17" fmla="*/ 4154 h 4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4" h="4774">
                  <a:moveTo>
                    <a:pt x="4064" y="4154"/>
                  </a:moveTo>
                  <a:cubicBezTo>
                    <a:pt x="4064" y="4497"/>
                    <a:pt x="3787" y="4774"/>
                    <a:pt x="3444" y="4774"/>
                  </a:cubicBezTo>
                  <a:cubicBezTo>
                    <a:pt x="620" y="4774"/>
                    <a:pt x="620" y="4774"/>
                    <a:pt x="620" y="4774"/>
                  </a:cubicBezTo>
                  <a:cubicBezTo>
                    <a:pt x="278" y="4774"/>
                    <a:pt x="0" y="4497"/>
                    <a:pt x="0" y="4154"/>
                  </a:cubicBezTo>
                  <a:cubicBezTo>
                    <a:pt x="0" y="620"/>
                    <a:pt x="0" y="620"/>
                    <a:pt x="0" y="620"/>
                  </a:cubicBezTo>
                  <a:cubicBezTo>
                    <a:pt x="0" y="277"/>
                    <a:pt x="278" y="0"/>
                    <a:pt x="620" y="0"/>
                  </a:cubicBezTo>
                  <a:cubicBezTo>
                    <a:pt x="3444" y="0"/>
                    <a:pt x="3444" y="0"/>
                    <a:pt x="3444" y="0"/>
                  </a:cubicBezTo>
                  <a:cubicBezTo>
                    <a:pt x="3787" y="0"/>
                    <a:pt x="4064" y="277"/>
                    <a:pt x="4064" y="620"/>
                  </a:cubicBezTo>
                  <a:cubicBezTo>
                    <a:pt x="4064" y="4154"/>
                    <a:pt x="4064" y="4154"/>
                    <a:pt x="4064" y="4154"/>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8" name="Freeform 19"/>
            <p:cNvSpPr>
              <a:spLocks noEditPoints="1"/>
            </p:cNvSpPr>
            <p:nvPr/>
          </p:nvSpPr>
          <p:spPr bwMode="auto">
            <a:xfrm>
              <a:off x="2844835" y="2156482"/>
              <a:ext cx="60325" cy="284163"/>
            </a:xfrm>
            <a:custGeom>
              <a:avLst/>
              <a:gdLst>
                <a:gd name="T0" fmla="*/ 0 w 156"/>
                <a:gd name="T1" fmla="*/ 530 h 727"/>
                <a:gd name="T2" fmla="*/ 156 w 156"/>
                <a:gd name="T3" fmla="*/ 530 h 727"/>
                <a:gd name="T4" fmla="*/ 156 w 156"/>
                <a:gd name="T5" fmla="*/ 494 h 727"/>
                <a:gd name="T6" fmla="*/ 0 w 156"/>
                <a:gd name="T7" fmla="*/ 494 h 727"/>
                <a:gd name="T8" fmla="*/ 0 w 156"/>
                <a:gd name="T9" fmla="*/ 530 h 727"/>
                <a:gd name="T10" fmla="*/ 0 w 156"/>
                <a:gd name="T11" fmla="*/ 629 h 727"/>
                <a:gd name="T12" fmla="*/ 156 w 156"/>
                <a:gd name="T13" fmla="*/ 629 h 727"/>
                <a:gd name="T14" fmla="*/ 156 w 156"/>
                <a:gd name="T15" fmla="*/ 592 h 727"/>
                <a:gd name="T16" fmla="*/ 0 w 156"/>
                <a:gd name="T17" fmla="*/ 592 h 727"/>
                <a:gd name="T18" fmla="*/ 0 w 156"/>
                <a:gd name="T19" fmla="*/ 629 h 727"/>
                <a:gd name="T20" fmla="*/ 0 w 156"/>
                <a:gd name="T21" fmla="*/ 431 h 727"/>
                <a:gd name="T22" fmla="*/ 156 w 156"/>
                <a:gd name="T23" fmla="*/ 431 h 727"/>
                <a:gd name="T24" fmla="*/ 156 w 156"/>
                <a:gd name="T25" fmla="*/ 395 h 727"/>
                <a:gd name="T26" fmla="*/ 0 w 156"/>
                <a:gd name="T27" fmla="*/ 395 h 727"/>
                <a:gd name="T28" fmla="*/ 0 w 156"/>
                <a:gd name="T29" fmla="*/ 431 h 727"/>
                <a:gd name="T30" fmla="*/ 0 w 156"/>
                <a:gd name="T31" fmla="*/ 727 h 727"/>
                <a:gd name="T32" fmla="*/ 153 w 156"/>
                <a:gd name="T33" fmla="*/ 727 h 727"/>
                <a:gd name="T34" fmla="*/ 156 w 156"/>
                <a:gd name="T35" fmla="*/ 704 h 727"/>
                <a:gd name="T36" fmla="*/ 156 w 156"/>
                <a:gd name="T37" fmla="*/ 691 h 727"/>
                <a:gd name="T38" fmla="*/ 0 w 156"/>
                <a:gd name="T39" fmla="*/ 691 h 727"/>
                <a:gd name="T40" fmla="*/ 0 w 156"/>
                <a:gd name="T41" fmla="*/ 727 h 727"/>
                <a:gd name="T42" fmla="*/ 0 w 156"/>
                <a:gd name="T43" fmla="*/ 135 h 727"/>
                <a:gd name="T44" fmla="*/ 156 w 156"/>
                <a:gd name="T45" fmla="*/ 135 h 727"/>
                <a:gd name="T46" fmla="*/ 156 w 156"/>
                <a:gd name="T47" fmla="*/ 99 h 727"/>
                <a:gd name="T48" fmla="*/ 0 w 156"/>
                <a:gd name="T49" fmla="*/ 99 h 727"/>
                <a:gd name="T50" fmla="*/ 0 w 156"/>
                <a:gd name="T51" fmla="*/ 135 h 727"/>
                <a:gd name="T52" fmla="*/ 0 w 156"/>
                <a:gd name="T53" fmla="*/ 332 h 727"/>
                <a:gd name="T54" fmla="*/ 156 w 156"/>
                <a:gd name="T55" fmla="*/ 332 h 727"/>
                <a:gd name="T56" fmla="*/ 156 w 156"/>
                <a:gd name="T57" fmla="*/ 296 h 727"/>
                <a:gd name="T58" fmla="*/ 0 w 156"/>
                <a:gd name="T59" fmla="*/ 296 h 727"/>
                <a:gd name="T60" fmla="*/ 0 w 156"/>
                <a:gd name="T61" fmla="*/ 332 h 727"/>
                <a:gd name="T62" fmla="*/ 153 w 156"/>
                <a:gd name="T63" fmla="*/ 0 h 727"/>
                <a:gd name="T64" fmla="*/ 0 w 156"/>
                <a:gd name="T65" fmla="*/ 0 h 727"/>
                <a:gd name="T66" fmla="*/ 0 w 156"/>
                <a:gd name="T67" fmla="*/ 36 h 727"/>
                <a:gd name="T68" fmla="*/ 156 w 156"/>
                <a:gd name="T69" fmla="*/ 36 h 727"/>
                <a:gd name="T70" fmla="*/ 156 w 156"/>
                <a:gd name="T71" fmla="*/ 24 h 727"/>
                <a:gd name="T72" fmla="*/ 153 w 156"/>
                <a:gd name="T73" fmla="*/ 0 h 727"/>
                <a:gd name="T74" fmla="*/ 0 w 156"/>
                <a:gd name="T75" fmla="*/ 234 h 727"/>
                <a:gd name="T76" fmla="*/ 156 w 156"/>
                <a:gd name="T77" fmla="*/ 234 h 727"/>
                <a:gd name="T78" fmla="*/ 156 w 156"/>
                <a:gd name="T79" fmla="*/ 197 h 727"/>
                <a:gd name="T80" fmla="*/ 0 w 156"/>
                <a:gd name="T81" fmla="*/ 197 h 727"/>
                <a:gd name="T82" fmla="*/ 0 w 156"/>
                <a:gd name="T83" fmla="*/ 234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 h="727">
                  <a:moveTo>
                    <a:pt x="0" y="530"/>
                  </a:moveTo>
                  <a:cubicBezTo>
                    <a:pt x="156" y="530"/>
                    <a:pt x="156" y="530"/>
                    <a:pt x="156" y="530"/>
                  </a:cubicBezTo>
                  <a:cubicBezTo>
                    <a:pt x="156" y="494"/>
                    <a:pt x="156" y="494"/>
                    <a:pt x="156" y="494"/>
                  </a:cubicBezTo>
                  <a:cubicBezTo>
                    <a:pt x="0" y="494"/>
                    <a:pt x="0" y="494"/>
                    <a:pt x="0" y="494"/>
                  </a:cubicBezTo>
                  <a:lnTo>
                    <a:pt x="0" y="530"/>
                  </a:lnTo>
                  <a:close/>
                  <a:moveTo>
                    <a:pt x="0" y="629"/>
                  </a:moveTo>
                  <a:cubicBezTo>
                    <a:pt x="156" y="629"/>
                    <a:pt x="156" y="629"/>
                    <a:pt x="156" y="629"/>
                  </a:cubicBezTo>
                  <a:cubicBezTo>
                    <a:pt x="156" y="592"/>
                    <a:pt x="156" y="592"/>
                    <a:pt x="156" y="592"/>
                  </a:cubicBezTo>
                  <a:cubicBezTo>
                    <a:pt x="0" y="592"/>
                    <a:pt x="0" y="592"/>
                    <a:pt x="0" y="592"/>
                  </a:cubicBezTo>
                  <a:lnTo>
                    <a:pt x="0" y="629"/>
                  </a:lnTo>
                  <a:close/>
                  <a:moveTo>
                    <a:pt x="0" y="431"/>
                  </a:moveTo>
                  <a:cubicBezTo>
                    <a:pt x="156" y="431"/>
                    <a:pt x="156" y="431"/>
                    <a:pt x="156" y="431"/>
                  </a:cubicBezTo>
                  <a:cubicBezTo>
                    <a:pt x="156" y="395"/>
                    <a:pt x="156" y="395"/>
                    <a:pt x="156" y="395"/>
                  </a:cubicBezTo>
                  <a:cubicBezTo>
                    <a:pt x="0" y="395"/>
                    <a:pt x="0" y="395"/>
                    <a:pt x="0" y="395"/>
                  </a:cubicBezTo>
                  <a:lnTo>
                    <a:pt x="0" y="431"/>
                  </a:lnTo>
                  <a:close/>
                  <a:moveTo>
                    <a:pt x="0" y="727"/>
                  </a:moveTo>
                  <a:cubicBezTo>
                    <a:pt x="153" y="727"/>
                    <a:pt x="153" y="727"/>
                    <a:pt x="153" y="727"/>
                  </a:cubicBezTo>
                  <a:cubicBezTo>
                    <a:pt x="155" y="720"/>
                    <a:pt x="156" y="712"/>
                    <a:pt x="156" y="704"/>
                  </a:cubicBezTo>
                  <a:cubicBezTo>
                    <a:pt x="156" y="691"/>
                    <a:pt x="156" y="691"/>
                    <a:pt x="156" y="691"/>
                  </a:cubicBezTo>
                  <a:cubicBezTo>
                    <a:pt x="0" y="691"/>
                    <a:pt x="0" y="691"/>
                    <a:pt x="0" y="691"/>
                  </a:cubicBezTo>
                  <a:lnTo>
                    <a:pt x="0" y="727"/>
                  </a:lnTo>
                  <a:close/>
                  <a:moveTo>
                    <a:pt x="0" y="135"/>
                  </a:moveTo>
                  <a:cubicBezTo>
                    <a:pt x="156" y="135"/>
                    <a:pt x="156" y="135"/>
                    <a:pt x="156" y="135"/>
                  </a:cubicBezTo>
                  <a:cubicBezTo>
                    <a:pt x="156" y="99"/>
                    <a:pt x="156" y="99"/>
                    <a:pt x="156" y="99"/>
                  </a:cubicBezTo>
                  <a:cubicBezTo>
                    <a:pt x="0" y="99"/>
                    <a:pt x="0" y="99"/>
                    <a:pt x="0" y="99"/>
                  </a:cubicBezTo>
                  <a:lnTo>
                    <a:pt x="0" y="135"/>
                  </a:lnTo>
                  <a:close/>
                  <a:moveTo>
                    <a:pt x="0" y="332"/>
                  </a:moveTo>
                  <a:cubicBezTo>
                    <a:pt x="156" y="332"/>
                    <a:pt x="156" y="332"/>
                    <a:pt x="156" y="332"/>
                  </a:cubicBezTo>
                  <a:cubicBezTo>
                    <a:pt x="156" y="296"/>
                    <a:pt x="156" y="296"/>
                    <a:pt x="156" y="296"/>
                  </a:cubicBezTo>
                  <a:cubicBezTo>
                    <a:pt x="0" y="296"/>
                    <a:pt x="0" y="296"/>
                    <a:pt x="0" y="296"/>
                  </a:cubicBezTo>
                  <a:lnTo>
                    <a:pt x="0" y="332"/>
                  </a:lnTo>
                  <a:close/>
                  <a:moveTo>
                    <a:pt x="153" y="0"/>
                  </a:moveTo>
                  <a:cubicBezTo>
                    <a:pt x="0" y="0"/>
                    <a:pt x="0" y="0"/>
                    <a:pt x="0" y="0"/>
                  </a:cubicBezTo>
                  <a:cubicBezTo>
                    <a:pt x="0" y="36"/>
                    <a:pt x="0" y="36"/>
                    <a:pt x="0" y="36"/>
                  </a:cubicBezTo>
                  <a:cubicBezTo>
                    <a:pt x="156" y="36"/>
                    <a:pt x="156" y="36"/>
                    <a:pt x="156" y="36"/>
                  </a:cubicBezTo>
                  <a:cubicBezTo>
                    <a:pt x="156" y="24"/>
                    <a:pt x="156" y="24"/>
                    <a:pt x="156" y="24"/>
                  </a:cubicBezTo>
                  <a:cubicBezTo>
                    <a:pt x="156" y="16"/>
                    <a:pt x="155" y="8"/>
                    <a:pt x="153" y="0"/>
                  </a:cubicBezTo>
                  <a:close/>
                  <a:moveTo>
                    <a:pt x="0" y="234"/>
                  </a:moveTo>
                  <a:cubicBezTo>
                    <a:pt x="156" y="234"/>
                    <a:pt x="156" y="234"/>
                    <a:pt x="156" y="234"/>
                  </a:cubicBezTo>
                  <a:cubicBezTo>
                    <a:pt x="156" y="197"/>
                    <a:pt x="156" y="197"/>
                    <a:pt x="156" y="197"/>
                  </a:cubicBezTo>
                  <a:cubicBezTo>
                    <a:pt x="0" y="197"/>
                    <a:pt x="0" y="197"/>
                    <a:pt x="0" y="197"/>
                  </a:cubicBezTo>
                  <a:lnTo>
                    <a:pt x="0" y="234"/>
                  </a:lnTo>
                  <a:close/>
                </a:path>
              </a:pathLst>
            </a:custGeom>
            <a:solidFill>
              <a:srgbClr val="B1B3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9" name="Freeform 20"/>
            <p:cNvSpPr>
              <a:spLocks/>
            </p:cNvSpPr>
            <p:nvPr/>
          </p:nvSpPr>
          <p:spPr bwMode="auto">
            <a:xfrm>
              <a:off x="1285910" y="1718332"/>
              <a:ext cx="1370013" cy="65088"/>
            </a:xfrm>
            <a:custGeom>
              <a:avLst/>
              <a:gdLst>
                <a:gd name="T0" fmla="*/ 3360 w 3506"/>
                <a:gd name="T1" fmla="*/ 0 h 168"/>
                <a:gd name="T2" fmla="*/ 147 w 3506"/>
                <a:gd name="T3" fmla="*/ 0 h 168"/>
                <a:gd name="T4" fmla="*/ 0 w 3506"/>
                <a:gd name="T5" fmla="*/ 146 h 168"/>
                <a:gd name="T6" fmla="*/ 2 w 3506"/>
                <a:gd name="T7" fmla="*/ 168 h 168"/>
                <a:gd name="T8" fmla="*/ 341 w 3506"/>
                <a:gd name="T9" fmla="*/ 67 h 168"/>
                <a:gd name="T10" fmla="*/ 3165 w 3506"/>
                <a:gd name="T11" fmla="*/ 67 h 168"/>
                <a:gd name="T12" fmla="*/ 3505 w 3506"/>
                <a:gd name="T13" fmla="*/ 168 h 168"/>
                <a:gd name="T14" fmla="*/ 3506 w 3506"/>
                <a:gd name="T15" fmla="*/ 146 h 168"/>
                <a:gd name="T16" fmla="*/ 3360 w 3506"/>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06" h="168">
                  <a:moveTo>
                    <a:pt x="3360" y="0"/>
                  </a:moveTo>
                  <a:cubicBezTo>
                    <a:pt x="147" y="0"/>
                    <a:pt x="147" y="0"/>
                    <a:pt x="147" y="0"/>
                  </a:cubicBezTo>
                  <a:cubicBezTo>
                    <a:pt x="66" y="0"/>
                    <a:pt x="0" y="65"/>
                    <a:pt x="0" y="146"/>
                  </a:cubicBezTo>
                  <a:cubicBezTo>
                    <a:pt x="0" y="153"/>
                    <a:pt x="1" y="161"/>
                    <a:pt x="2" y="168"/>
                  </a:cubicBezTo>
                  <a:cubicBezTo>
                    <a:pt x="99" y="104"/>
                    <a:pt x="216" y="67"/>
                    <a:pt x="341" y="67"/>
                  </a:cubicBezTo>
                  <a:cubicBezTo>
                    <a:pt x="3165" y="67"/>
                    <a:pt x="3165" y="67"/>
                    <a:pt x="3165" y="67"/>
                  </a:cubicBezTo>
                  <a:cubicBezTo>
                    <a:pt x="3291" y="67"/>
                    <a:pt x="3407" y="104"/>
                    <a:pt x="3505" y="168"/>
                  </a:cubicBezTo>
                  <a:cubicBezTo>
                    <a:pt x="3506" y="161"/>
                    <a:pt x="3506" y="153"/>
                    <a:pt x="3506" y="146"/>
                  </a:cubicBezTo>
                  <a:cubicBezTo>
                    <a:pt x="3506" y="65"/>
                    <a:pt x="3441" y="0"/>
                    <a:pt x="3360" y="0"/>
                  </a:cubicBezTo>
                </a:path>
              </a:pathLst>
            </a:custGeom>
            <a:solidFill>
              <a:srgbClr val="E9EA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0" name="Freeform 21"/>
            <p:cNvSpPr>
              <a:spLocks/>
            </p:cNvSpPr>
            <p:nvPr/>
          </p:nvSpPr>
          <p:spPr bwMode="auto">
            <a:xfrm>
              <a:off x="1285910" y="1743732"/>
              <a:ext cx="1368425" cy="88900"/>
            </a:xfrm>
            <a:custGeom>
              <a:avLst/>
              <a:gdLst>
                <a:gd name="T0" fmla="*/ 3163 w 3503"/>
                <a:gd name="T1" fmla="*/ 0 h 225"/>
                <a:gd name="T2" fmla="*/ 339 w 3503"/>
                <a:gd name="T3" fmla="*/ 0 h 225"/>
                <a:gd name="T4" fmla="*/ 0 w 3503"/>
                <a:gd name="T5" fmla="*/ 101 h 225"/>
                <a:gd name="T6" fmla="*/ 145 w 3503"/>
                <a:gd name="T7" fmla="*/ 225 h 225"/>
                <a:gd name="T8" fmla="*/ 3358 w 3503"/>
                <a:gd name="T9" fmla="*/ 225 h 225"/>
                <a:gd name="T10" fmla="*/ 3503 w 3503"/>
                <a:gd name="T11" fmla="*/ 101 h 225"/>
                <a:gd name="T12" fmla="*/ 3163 w 3503"/>
                <a:gd name="T13" fmla="*/ 0 h 225"/>
              </a:gdLst>
              <a:ahLst/>
              <a:cxnLst>
                <a:cxn ang="0">
                  <a:pos x="T0" y="T1"/>
                </a:cxn>
                <a:cxn ang="0">
                  <a:pos x="T2" y="T3"/>
                </a:cxn>
                <a:cxn ang="0">
                  <a:pos x="T4" y="T5"/>
                </a:cxn>
                <a:cxn ang="0">
                  <a:pos x="T6" y="T7"/>
                </a:cxn>
                <a:cxn ang="0">
                  <a:pos x="T8" y="T9"/>
                </a:cxn>
                <a:cxn ang="0">
                  <a:pos x="T10" y="T11"/>
                </a:cxn>
                <a:cxn ang="0">
                  <a:pos x="T12" y="T13"/>
                </a:cxn>
              </a:cxnLst>
              <a:rect l="0" t="0" r="r" b="b"/>
              <a:pathLst>
                <a:path w="3503" h="225">
                  <a:moveTo>
                    <a:pt x="3163" y="0"/>
                  </a:moveTo>
                  <a:cubicBezTo>
                    <a:pt x="339" y="0"/>
                    <a:pt x="339" y="0"/>
                    <a:pt x="339" y="0"/>
                  </a:cubicBezTo>
                  <a:cubicBezTo>
                    <a:pt x="214" y="0"/>
                    <a:pt x="97" y="37"/>
                    <a:pt x="0" y="101"/>
                  </a:cubicBezTo>
                  <a:cubicBezTo>
                    <a:pt x="10" y="171"/>
                    <a:pt x="71" y="225"/>
                    <a:pt x="145" y="225"/>
                  </a:cubicBezTo>
                  <a:cubicBezTo>
                    <a:pt x="3358" y="225"/>
                    <a:pt x="3358" y="225"/>
                    <a:pt x="3358" y="225"/>
                  </a:cubicBezTo>
                  <a:cubicBezTo>
                    <a:pt x="3431" y="225"/>
                    <a:pt x="3492" y="171"/>
                    <a:pt x="3503" y="101"/>
                  </a:cubicBezTo>
                  <a:cubicBezTo>
                    <a:pt x="3405" y="37"/>
                    <a:pt x="3289" y="0"/>
                    <a:pt x="3163" y="0"/>
                  </a:cubicBezTo>
                </a:path>
              </a:pathLst>
            </a:custGeom>
            <a:solidFill>
              <a:srgbClr val="4D4D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1" name="Freeform 22"/>
            <p:cNvSpPr>
              <a:spLocks/>
            </p:cNvSpPr>
            <p:nvPr/>
          </p:nvSpPr>
          <p:spPr bwMode="auto">
            <a:xfrm>
              <a:off x="1411323" y="2308882"/>
              <a:ext cx="214313" cy="212725"/>
            </a:xfrm>
            <a:custGeom>
              <a:avLst/>
              <a:gdLst>
                <a:gd name="T0" fmla="*/ 473 w 547"/>
                <a:gd name="T1" fmla="*/ 473 h 547"/>
                <a:gd name="T2" fmla="*/ 74 w 547"/>
                <a:gd name="T3" fmla="*/ 473 h 547"/>
                <a:gd name="T4" fmla="*/ 74 w 547"/>
                <a:gd name="T5" fmla="*/ 74 h 547"/>
                <a:gd name="T6" fmla="*/ 473 w 547"/>
                <a:gd name="T7" fmla="*/ 74 h 547"/>
                <a:gd name="T8" fmla="*/ 473 w 547"/>
                <a:gd name="T9" fmla="*/ 473 h 547"/>
              </a:gdLst>
              <a:ahLst/>
              <a:cxnLst>
                <a:cxn ang="0">
                  <a:pos x="T0" y="T1"/>
                </a:cxn>
                <a:cxn ang="0">
                  <a:pos x="T2" y="T3"/>
                </a:cxn>
                <a:cxn ang="0">
                  <a:pos x="T4" y="T5"/>
                </a:cxn>
                <a:cxn ang="0">
                  <a:pos x="T6" y="T7"/>
                </a:cxn>
                <a:cxn ang="0">
                  <a:pos x="T8" y="T9"/>
                </a:cxn>
              </a:cxnLst>
              <a:rect l="0" t="0" r="r" b="b"/>
              <a:pathLst>
                <a:path w="547" h="547">
                  <a:moveTo>
                    <a:pt x="473" y="473"/>
                  </a:moveTo>
                  <a:cubicBezTo>
                    <a:pt x="399" y="547"/>
                    <a:pt x="148" y="547"/>
                    <a:pt x="74" y="473"/>
                  </a:cubicBezTo>
                  <a:cubicBezTo>
                    <a:pt x="0" y="399"/>
                    <a:pt x="0" y="148"/>
                    <a:pt x="74" y="74"/>
                  </a:cubicBezTo>
                  <a:cubicBezTo>
                    <a:pt x="148" y="0"/>
                    <a:pt x="399" y="0"/>
                    <a:pt x="473" y="74"/>
                  </a:cubicBezTo>
                  <a:cubicBezTo>
                    <a:pt x="547" y="148"/>
                    <a:pt x="547" y="399"/>
                    <a:pt x="473" y="473"/>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22" name="Freeform 23"/>
            <p:cNvSpPr>
              <a:spLocks/>
            </p:cNvSpPr>
            <p:nvPr/>
          </p:nvSpPr>
          <p:spPr bwMode="auto">
            <a:xfrm>
              <a:off x="2313023" y="2308882"/>
              <a:ext cx="214313" cy="212725"/>
            </a:xfrm>
            <a:custGeom>
              <a:avLst/>
              <a:gdLst>
                <a:gd name="T0" fmla="*/ 473 w 547"/>
                <a:gd name="T1" fmla="*/ 473 h 547"/>
                <a:gd name="T2" fmla="*/ 74 w 547"/>
                <a:gd name="T3" fmla="*/ 473 h 547"/>
                <a:gd name="T4" fmla="*/ 74 w 547"/>
                <a:gd name="T5" fmla="*/ 74 h 547"/>
                <a:gd name="T6" fmla="*/ 473 w 547"/>
                <a:gd name="T7" fmla="*/ 74 h 547"/>
                <a:gd name="T8" fmla="*/ 473 w 547"/>
                <a:gd name="T9" fmla="*/ 473 h 547"/>
              </a:gdLst>
              <a:ahLst/>
              <a:cxnLst>
                <a:cxn ang="0">
                  <a:pos x="T0" y="T1"/>
                </a:cxn>
                <a:cxn ang="0">
                  <a:pos x="T2" y="T3"/>
                </a:cxn>
                <a:cxn ang="0">
                  <a:pos x="T4" y="T5"/>
                </a:cxn>
                <a:cxn ang="0">
                  <a:pos x="T6" y="T7"/>
                </a:cxn>
                <a:cxn ang="0">
                  <a:pos x="T8" y="T9"/>
                </a:cxn>
              </a:cxnLst>
              <a:rect l="0" t="0" r="r" b="b"/>
              <a:pathLst>
                <a:path w="547" h="547">
                  <a:moveTo>
                    <a:pt x="473" y="473"/>
                  </a:moveTo>
                  <a:cubicBezTo>
                    <a:pt x="399" y="547"/>
                    <a:pt x="148" y="547"/>
                    <a:pt x="74" y="473"/>
                  </a:cubicBezTo>
                  <a:cubicBezTo>
                    <a:pt x="0" y="399"/>
                    <a:pt x="0" y="148"/>
                    <a:pt x="74" y="74"/>
                  </a:cubicBezTo>
                  <a:cubicBezTo>
                    <a:pt x="148" y="0"/>
                    <a:pt x="399" y="0"/>
                    <a:pt x="473" y="74"/>
                  </a:cubicBezTo>
                  <a:cubicBezTo>
                    <a:pt x="547" y="148"/>
                    <a:pt x="547" y="399"/>
                    <a:pt x="473" y="473"/>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23" name="Freeform 24"/>
            <p:cNvSpPr>
              <a:spLocks/>
            </p:cNvSpPr>
            <p:nvPr/>
          </p:nvSpPr>
          <p:spPr bwMode="auto">
            <a:xfrm>
              <a:off x="1411323" y="2847045"/>
              <a:ext cx="214313" cy="214313"/>
            </a:xfrm>
            <a:custGeom>
              <a:avLst/>
              <a:gdLst>
                <a:gd name="T0" fmla="*/ 473 w 547"/>
                <a:gd name="T1" fmla="*/ 473 h 547"/>
                <a:gd name="T2" fmla="*/ 74 w 547"/>
                <a:gd name="T3" fmla="*/ 473 h 547"/>
                <a:gd name="T4" fmla="*/ 74 w 547"/>
                <a:gd name="T5" fmla="*/ 74 h 547"/>
                <a:gd name="T6" fmla="*/ 473 w 547"/>
                <a:gd name="T7" fmla="*/ 74 h 547"/>
                <a:gd name="T8" fmla="*/ 473 w 547"/>
                <a:gd name="T9" fmla="*/ 473 h 547"/>
              </a:gdLst>
              <a:ahLst/>
              <a:cxnLst>
                <a:cxn ang="0">
                  <a:pos x="T0" y="T1"/>
                </a:cxn>
                <a:cxn ang="0">
                  <a:pos x="T2" y="T3"/>
                </a:cxn>
                <a:cxn ang="0">
                  <a:pos x="T4" y="T5"/>
                </a:cxn>
                <a:cxn ang="0">
                  <a:pos x="T6" y="T7"/>
                </a:cxn>
                <a:cxn ang="0">
                  <a:pos x="T8" y="T9"/>
                </a:cxn>
              </a:cxnLst>
              <a:rect l="0" t="0" r="r" b="b"/>
              <a:pathLst>
                <a:path w="547" h="547">
                  <a:moveTo>
                    <a:pt x="473" y="473"/>
                  </a:moveTo>
                  <a:cubicBezTo>
                    <a:pt x="399" y="547"/>
                    <a:pt x="148" y="547"/>
                    <a:pt x="74" y="473"/>
                  </a:cubicBezTo>
                  <a:cubicBezTo>
                    <a:pt x="0" y="399"/>
                    <a:pt x="0" y="148"/>
                    <a:pt x="74" y="74"/>
                  </a:cubicBezTo>
                  <a:cubicBezTo>
                    <a:pt x="148" y="0"/>
                    <a:pt x="399" y="0"/>
                    <a:pt x="473" y="74"/>
                  </a:cubicBezTo>
                  <a:cubicBezTo>
                    <a:pt x="547" y="148"/>
                    <a:pt x="547" y="399"/>
                    <a:pt x="473" y="473"/>
                  </a:cubicBez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24" name="Freeform 25"/>
            <p:cNvSpPr>
              <a:spLocks/>
            </p:cNvSpPr>
            <p:nvPr/>
          </p:nvSpPr>
          <p:spPr bwMode="auto">
            <a:xfrm>
              <a:off x="2313023" y="2847045"/>
              <a:ext cx="214313" cy="214313"/>
            </a:xfrm>
            <a:custGeom>
              <a:avLst/>
              <a:gdLst>
                <a:gd name="T0" fmla="*/ 473 w 547"/>
                <a:gd name="T1" fmla="*/ 473 h 547"/>
                <a:gd name="T2" fmla="*/ 74 w 547"/>
                <a:gd name="T3" fmla="*/ 473 h 547"/>
                <a:gd name="T4" fmla="*/ 74 w 547"/>
                <a:gd name="T5" fmla="*/ 74 h 547"/>
                <a:gd name="T6" fmla="*/ 473 w 547"/>
                <a:gd name="T7" fmla="*/ 74 h 547"/>
                <a:gd name="T8" fmla="*/ 473 w 547"/>
                <a:gd name="T9" fmla="*/ 473 h 547"/>
              </a:gdLst>
              <a:ahLst/>
              <a:cxnLst>
                <a:cxn ang="0">
                  <a:pos x="T0" y="T1"/>
                </a:cxn>
                <a:cxn ang="0">
                  <a:pos x="T2" y="T3"/>
                </a:cxn>
                <a:cxn ang="0">
                  <a:pos x="T4" y="T5"/>
                </a:cxn>
                <a:cxn ang="0">
                  <a:pos x="T6" y="T7"/>
                </a:cxn>
                <a:cxn ang="0">
                  <a:pos x="T8" y="T9"/>
                </a:cxn>
              </a:cxnLst>
              <a:rect l="0" t="0" r="r" b="b"/>
              <a:pathLst>
                <a:path w="547" h="547">
                  <a:moveTo>
                    <a:pt x="473" y="473"/>
                  </a:moveTo>
                  <a:cubicBezTo>
                    <a:pt x="399" y="547"/>
                    <a:pt x="148" y="547"/>
                    <a:pt x="74" y="473"/>
                  </a:cubicBezTo>
                  <a:cubicBezTo>
                    <a:pt x="0" y="399"/>
                    <a:pt x="0" y="148"/>
                    <a:pt x="74" y="74"/>
                  </a:cubicBezTo>
                  <a:cubicBezTo>
                    <a:pt x="148" y="0"/>
                    <a:pt x="399" y="0"/>
                    <a:pt x="473" y="74"/>
                  </a:cubicBezTo>
                  <a:cubicBezTo>
                    <a:pt x="547" y="148"/>
                    <a:pt x="547" y="399"/>
                    <a:pt x="473" y="473"/>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25" name="Freeform 26"/>
            <p:cNvSpPr>
              <a:spLocks/>
            </p:cNvSpPr>
            <p:nvPr/>
          </p:nvSpPr>
          <p:spPr bwMode="auto">
            <a:xfrm>
              <a:off x="2168560" y="2013607"/>
              <a:ext cx="236538" cy="236538"/>
            </a:xfrm>
            <a:custGeom>
              <a:avLst/>
              <a:gdLst>
                <a:gd name="T0" fmla="*/ 524 w 606"/>
                <a:gd name="T1" fmla="*/ 525 h 607"/>
                <a:gd name="T2" fmla="*/ 82 w 606"/>
                <a:gd name="T3" fmla="*/ 525 h 607"/>
                <a:gd name="T4" fmla="*/ 82 w 606"/>
                <a:gd name="T5" fmla="*/ 82 h 607"/>
                <a:gd name="T6" fmla="*/ 524 w 606"/>
                <a:gd name="T7" fmla="*/ 82 h 607"/>
                <a:gd name="T8" fmla="*/ 524 w 606"/>
                <a:gd name="T9" fmla="*/ 525 h 607"/>
              </a:gdLst>
              <a:ahLst/>
              <a:cxnLst>
                <a:cxn ang="0">
                  <a:pos x="T0" y="T1"/>
                </a:cxn>
                <a:cxn ang="0">
                  <a:pos x="T2" y="T3"/>
                </a:cxn>
                <a:cxn ang="0">
                  <a:pos x="T4" y="T5"/>
                </a:cxn>
                <a:cxn ang="0">
                  <a:pos x="T6" y="T7"/>
                </a:cxn>
                <a:cxn ang="0">
                  <a:pos x="T8" y="T9"/>
                </a:cxn>
              </a:cxnLst>
              <a:rect l="0" t="0" r="r" b="b"/>
              <a:pathLst>
                <a:path w="606" h="607">
                  <a:moveTo>
                    <a:pt x="524" y="525"/>
                  </a:moveTo>
                  <a:cubicBezTo>
                    <a:pt x="442" y="607"/>
                    <a:pt x="164" y="607"/>
                    <a:pt x="82" y="525"/>
                  </a:cubicBezTo>
                  <a:cubicBezTo>
                    <a:pt x="0" y="443"/>
                    <a:pt x="0" y="165"/>
                    <a:pt x="82" y="82"/>
                  </a:cubicBezTo>
                  <a:cubicBezTo>
                    <a:pt x="164" y="0"/>
                    <a:pt x="442" y="0"/>
                    <a:pt x="524" y="82"/>
                  </a:cubicBezTo>
                  <a:cubicBezTo>
                    <a:pt x="606" y="165"/>
                    <a:pt x="606" y="443"/>
                    <a:pt x="524" y="525"/>
                  </a:cubicBez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26" name="Freeform 27"/>
            <p:cNvSpPr>
              <a:spLocks/>
            </p:cNvSpPr>
            <p:nvPr/>
          </p:nvSpPr>
          <p:spPr bwMode="auto">
            <a:xfrm>
              <a:off x="1533560" y="2013607"/>
              <a:ext cx="236538" cy="236538"/>
            </a:xfrm>
            <a:custGeom>
              <a:avLst/>
              <a:gdLst>
                <a:gd name="T0" fmla="*/ 524 w 607"/>
                <a:gd name="T1" fmla="*/ 525 h 607"/>
                <a:gd name="T2" fmla="*/ 82 w 607"/>
                <a:gd name="T3" fmla="*/ 525 h 607"/>
                <a:gd name="T4" fmla="*/ 82 w 607"/>
                <a:gd name="T5" fmla="*/ 82 h 607"/>
                <a:gd name="T6" fmla="*/ 524 w 607"/>
                <a:gd name="T7" fmla="*/ 82 h 607"/>
                <a:gd name="T8" fmla="*/ 524 w 607"/>
                <a:gd name="T9" fmla="*/ 525 h 607"/>
              </a:gdLst>
              <a:ahLst/>
              <a:cxnLst>
                <a:cxn ang="0">
                  <a:pos x="T0" y="T1"/>
                </a:cxn>
                <a:cxn ang="0">
                  <a:pos x="T2" y="T3"/>
                </a:cxn>
                <a:cxn ang="0">
                  <a:pos x="T4" y="T5"/>
                </a:cxn>
                <a:cxn ang="0">
                  <a:pos x="T6" y="T7"/>
                </a:cxn>
                <a:cxn ang="0">
                  <a:pos x="T8" y="T9"/>
                </a:cxn>
              </a:cxnLst>
              <a:rect l="0" t="0" r="r" b="b"/>
              <a:pathLst>
                <a:path w="607" h="607">
                  <a:moveTo>
                    <a:pt x="524" y="525"/>
                  </a:moveTo>
                  <a:cubicBezTo>
                    <a:pt x="442" y="607"/>
                    <a:pt x="164" y="607"/>
                    <a:pt x="82" y="525"/>
                  </a:cubicBezTo>
                  <a:cubicBezTo>
                    <a:pt x="0" y="443"/>
                    <a:pt x="0" y="165"/>
                    <a:pt x="82" y="82"/>
                  </a:cubicBezTo>
                  <a:cubicBezTo>
                    <a:pt x="164" y="0"/>
                    <a:pt x="442" y="0"/>
                    <a:pt x="524" y="82"/>
                  </a:cubicBezTo>
                  <a:cubicBezTo>
                    <a:pt x="607" y="165"/>
                    <a:pt x="607" y="443"/>
                    <a:pt x="524" y="525"/>
                  </a:cubicBez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27" name="Freeform 28"/>
            <p:cNvSpPr>
              <a:spLocks/>
            </p:cNvSpPr>
            <p:nvPr/>
          </p:nvSpPr>
          <p:spPr bwMode="auto">
            <a:xfrm>
              <a:off x="2168560" y="3120095"/>
              <a:ext cx="236538" cy="236538"/>
            </a:xfrm>
            <a:custGeom>
              <a:avLst/>
              <a:gdLst>
                <a:gd name="T0" fmla="*/ 524 w 606"/>
                <a:gd name="T1" fmla="*/ 524 h 606"/>
                <a:gd name="T2" fmla="*/ 82 w 606"/>
                <a:gd name="T3" fmla="*/ 524 h 606"/>
                <a:gd name="T4" fmla="*/ 82 w 606"/>
                <a:gd name="T5" fmla="*/ 82 h 606"/>
                <a:gd name="T6" fmla="*/ 524 w 606"/>
                <a:gd name="T7" fmla="*/ 82 h 606"/>
                <a:gd name="T8" fmla="*/ 524 w 606"/>
                <a:gd name="T9" fmla="*/ 524 h 606"/>
              </a:gdLst>
              <a:ahLst/>
              <a:cxnLst>
                <a:cxn ang="0">
                  <a:pos x="T0" y="T1"/>
                </a:cxn>
                <a:cxn ang="0">
                  <a:pos x="T2" y="T3"/>
                </a:cxn>
                <a:cxn ang="0">
                  <a:pos x="T4" y="T5"/>
                </a:cxn>
                <a:cxn ang="0">
                  <a:pos x="T6" y="T7"/>
                </a:cxn>
                <a:cxn ang="0">
                  <a:pos x="T8" y="T9"/>
                </a:cxn>
              </a:cxnLst>
              <a:rect l="0" t="0" r="r" b="b"/>
              <a:pathLst>
                <a:path w="606" h="606">
                  <a:moveTo>
                    <a:pt x="524" y="524"/>
                  </a:moveTo>
                  <a:cubicBezTo>
                    <a:pt x="442" y="606"/>
                    <a:pt x="164" y="606"/>
                    <a:pt x="82" y="524"/>
                  </a:cubicBezTo>
                  <a:cubicBezTo>
                    <a:pt x="0" y="442"/>
                    <a:pt x="0" y="164"/>
                    <a:pt x="82" y="82"/>
                  </a:cubicBezTo>
                  <a:cubicBezTo>
                    <a:pt x="164" y="0"/>
                    <a:pt x="442" y="0"/>
                    <a:pt x="524" y="82"/>
                  </a:cubicBezTo>
                  <a:cubicBezTo>
                    <a:pt x="606" y="164"/>
                    <a:pt x="606" y="442"/>
                    <a:pt x="524" y="524"/>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28" name="Freeform 29"/>
            <p:cNvSpPr>
              <a:spLocks/>
            </p:cNvSpPr>
            <p:nvPr/>
          </p:nvSpPr>
          <p:spPr bwMode="auto">
            <a:xfrm>
              <a:off x="1533560" y="3120095"/>
              <a:ext cx="236538" cy="236538"/>
            </a:xfrm>
            <a:custGeom>
              <a:avLst/>
              <a:gdLst>
                <a:gd name="T0" fmla="*/ 524 w 607"/>
                <a:gd name="T1" fmla="*/ 524 h 606"/>
                <a:gd name="T2" fmla="*/ 82 w 607"/>
                <a:gd name="T3" fmla="*/ 524 h 606"/>
                <a:gd name="T4" fmla="*/ 82 w 607"/>
                <a:gd name="T5" fmla="*/ 82 h 606"/>
                <a:gd name="T6" fmla="*/ 524 w 607"/>
                <a:gd name="T7" fmla="*/ 82 h 606"/>
                <a:gd name="T8" fmla="*/ 524 w 607"/>
                <a:gd name="T9" fmla="*/ 524 h 606"/>
              </a:gdLst>
              <a:ahLst/>
              <a:cxnLst>
                <a:cxn ang="0">
                  <a:pos x="T0" y="T1"/>
                </a:cxn>
                <a:cxn ang="0">
                  <a:pos x="T2" y="T3"/>
                </a:cxn>
                <a:cxn ang="0">
                  <a:pos x="T4" y="T5"/>
                </a:cxn>
                <a:cxn ang="0">
                  <a:pos x="T6" y="T7"/>
                </a:cxn>
                <a:cxn ang="0">
                  <a:pos x="T8" y="T9"/>
                </a:cxn>
              </a:cxnLst>
              <a:rect l="0" t="0" r="r" b="b"/>
              <a:pathLst>
                <a:path w="607" h="606">
                  <a:moveTo>
                    <a:pt x="524" y="524"/>
                  </a:moveTo>
                  <a:cubicBezTo>
                    <a:pt x="442" y="606"/>
                    <a:pt x="164" y="606"/>
                    <a:pt x="82" y="524"/>
                  </a:cubicBezTo>
                  <a:cubicBezTo>
                    <a:pt x="0" y="442"/>
                    <a:pt x="0" y="164"/>
                    <a:pt x="82" y="82"/>
                  </a:cubicBezTo>
                  <a:cubicBezTo>
                    <a:pt x="164" y="0"/>
                    <a:pt x="442" y="0"/>
                    <a:pt x="524" y="82"/>
                  </a:cubicBezTo>
                  <a:cubicBezTo>
                    <a:pt x="607" y="164"/>
                    <a:pt x="607" y="442"/>
                    <a:pt x="524" y="524"/>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29" name="Freeform 30"/>
            <p:cNvSpPr>
              <a:spLocks/>
            </p:cNvSpPr>
            <p:nvPr/>
          </p:nvSpPr>
          <p:spPr bwMode="auto">
            <a:xfrm>
              <a:off x="1832010" y="1970745"/>
              <a:ext cx="274638" cy="273050"/>
            </a:xfrm>
            <a:custGeom>
              <a:avLst/>
              <a:gdLst>
                <a:gd name="T0" fmla="*/ 606 w 701"/>
                <a:gd name="T1" fmla="*/ 605 h 700"/>
                <a:gd name="T2" fmla="*/ 95 w 701"/>
                <a:gd name="T3" fmla="*/ 605 h 700"/>
                <a:gd name="T4" fmla="*/ 95 w 701"/>
                <a:gd name="T5" fmla="*/ 94 h 700"/>
                <a:gd name="T6" fmla="*/ 606 w 701"/>
                <a:gd name="T7" fmla="*/ 94 h 700"/>
                <a:gd name="T8" fmla="*/ 606 w 701"/>
                <a:gd name="T9" fmla="*/ 605 h 700"/>
              </a:gdLst>
              <a:ahLst/>
              <a:cxnLst>
                <a:cxn ang="0">
                  <a:pos x="T0" y="T1"/>
                </a:cxn>
                <a:cxn ang="0">
                  <a:pos x="T2" y="T3"/>
                </a:cxn>
                <a:cxn ang="0">
                  <a:pos x="T4" y="T5"/>
                </a:cxn>
                <a:cxn ang="0">
                  <a:pos x="T6" y="T7"/>
                </a:cxn>
                <a:cxn ang="0">
                  <a:pos x="T8" y="T9"/>
                </a:cxn>
              </a:cxnLst>
              <a:rect l="0" t="0" r="r" b="b"/>
              <a:pathLst>
                <a:path w="701" h="700">
                  <a:moveTo>
                    <a:pt x="606" y="605"/>
                  </a:moveTo>
                  <a:cubicBezTo>
                    <a:pt x="511" y="700"/>
                    <a:pt x="190" y="700"/>
                    <a:pt x="95" y="605"/>
                  </a:cubicBezTo>
                  <a:cubicBezTo>
                    <a:pt x="0" y="510"/>
                    <a:pt x="0" y="189"/>
                    <a:pt x="95" y="94"/>
                  </a:cubicBezTo>
                  <a:cubicBezTo>
                    <a:pt x="190" y="0"/>
                    <a:pt x="511" y="0"/>
                    <a:pt x="606" y="94"/>
                  </a:cubicBezTo>
                  <a:cubicBezTo>
                    <a:pt x="701" y="189"/>
                    <a:pt x="701" y="510"/>
                    <a:pt x="606" y="605"/>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30" name="Freeform 31"/>
            <p:cNvSpPr>
              <a:spLocks/>
            </p:cNvSpPr>
            <p:nvPr/>
          </p:nvSpPr>
          <p:spPr bwMode="auto">
            <a:xfrm>
              <a:off x="1832010" y="3124857"/>
              <a:ext cx="274638" cy="274638"/>
            </a:xfrm>
            <a:custGeom>
              <a:avLst/>
              <a:gdLst>
                <a:gd name="T0" fmla="*/ 606 w 701"/>
                <a:gd name="T1" fmla="*/ 605 h 700"/>
                <a:gd name="T2" fmla="*/ 95 w 701"/>
                <a:gd name="T3" fmla="*/ 605 h 700"/>
                <a:gd name="T4" fmla="*/ 95 w 701"/>
                <a:gd name="T5" fmla="*/ 95 h 700"/>
                <a:gd name="T6" fmla="*/ 606 w 701"/>
                <a:gd name="T7" fmla="*/ 95 h 700"/>
                <a:gd name="T8" fmla="*/ 606 w 701"/>
                <a:gd name="T9" fmla="*/ 605 h 700"/>
              </a:gdLst>
              <a:ahLst/>
              <a:cxnLst>
                <a:cxn ang="0">
                  <a:pos x="T0" y="T1"/>
                </a:cxn>
                <a:cxn ang="0">
                  <a:pos x="T2" y="T3"/>
                </a:cxn>
                <a:cxn ang="0">
                  <a:pos x="T4" y="T5"/>
                </a:cxn>
                <a:cxn ang="0">
                  <a:pos x="T6" y="T7"/>
                </a:cxn>
                <a:cxn ang="0">
                  <a:pos x="T8" y="T9"/>
                </a:cxn>
              </a:cxnLst>
              <a:rect l="0" t="0" r="r" b="b"/>
              <a:pathLst>
                <a:path w="701" h="700">
                  <a:moveTo>
                    <a:pt x="606" y="605"/>
                  </a:moveTo>
                  <a:cubicBezTo>
                    <a:pt x="511" y="700"/>
                    <a:pt x="190" y="700"/>
                    <a:pt x="95" y="605"/>
                  </a:cubicBezTo>
                  <a:cubicBezTo>
                    <a:pt x="0" y="511"/>
                    <a:pt x="0" y="189"/>
                    <a:pt x="95" y="95"/>
                  </a:cubicBezTo>
                  <a:cubicBezTo>
                    <a:pt x="190" y="0"/>
                    <a:pt x="511" y="0"/>
                    <a:pt x="606" y="95"/>
                  </a:cubicBezTo>
                  <a:cubicBezTo>
                    <a:pt x="701" y="189"/>
                    <a:pt x="701" y="511"/>
                    <a:pt x="606" y="605"/>
                  </a:cubicBezTo>
                  <a:close/>
                </a:path>
              </a:pathLst>
            </a:custGeom>
            <a:solidFill>
              <a:schemeClr val="accent1">
                <a:lumMod val="60000"/>
                <a:lumOff val="40000"/>
              </a:schemeClr>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31" name="Freeform 32"/>
            <p:cNvSpPr>
              <a:spLocks/>
            </p:cNvSpPr>
            <p:nvPr/>
          </p:nvSpPr>
          <p:spPr bwMode="auto">
            <a:xfrm>
              <a:off x="1812960" y="2518432"/>
              <a:ext cx="315913" cy="315913"/>
            </a:xfrm>
            <a:custGeom>
              <a:avLst/>
              <a:gdLst>
                <a:gd name="T0" fmla="*/ 699 w 808"/>
                <a:gd name="T1" fmla="*/ 699 h 808"/>
                <a:gd name="T2" fmla="*/ 109 w 808"/>
                <a:gd name="T3" fmla="*/ 699 h 808"/>
                <a:gd name="T4" fmla="*/ 109 w 808"/>
                <a:gd name="T5" fmla="*/ 110 h 808"/>
                <a:gd name="T6" fmla="*/ 699 w 808"/>
                <a:gd name="T7" fmla="*/ 110 h 808"/>
                <a:gd name="T8" fmla="*/ 699 w 808"/>
                <a:gd name="T9" fmla="*/ 699 h 808"/>
              </a:gdLst>
              <a:ahLst/>
              <a:cxnLst>
                <a:cxn ang="0">
                  <a:pos x="T0" y="T1"/>
                </a:cxn>
                <a:cxn ang="0">
                  <a:pos x="T2" y="T3"/>
                </a:cxn>
                <a:cxn ang="0">
                  <a:pos x="T4" y="T5"/>
                </a:cxn>
                <a:cxn ang="0">
                  <a:pos x="T6" y="T7"/>
                </a:cxn>
                <a:cxn ang="0">
                  <a:pos x="T8" y="T9"/>
                </a:cxn>
              </a:cxnLst>
              <a:rect l="0" t="0" r="r" b="b"/>
              <a:pathLst>
                <a:path w="808" h="808">
                  <a:moveTo>
                    <a:pt x="699" y="699"/>
                  </a:moveTo>
                  <a:cubicBezTo>
                    <a:pt x="589" y="808"/>
                    <a:pt x="219" y="808"/>
                    <a:pt x="109" y="699"/>
                  </a:cubicBezTo>
                  <a:cubicBezTo>
                    <a:pt x="0" y="589"/>
                    <a:pt x="0" y="219"/>
                    <a:pt x="109" y="110"/>
                  </a:cubicBezTo>
                  <a:cubicBezTo>
                    <a:pt x="219" y="0"/>
                    <a:pt x="589" y="0"/>
                    <a:pt x="699" y="110"/>
                  </a:cubicBezTo>
                  <a:cubicBezTo>
                    <a:pt x="808" y="219"/>
                    <a:pt x="808" y="589"/>
                    <a:pt x="699" y="699"/>
                  </a:cubicBez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32" name="Freeform 33"/>
            <p:cNvSpPr>
              <a:spLocks/>
            </p:cNvSpPr>
            <p:nvPr/>
          </p:nvSpPr>
          <p:spPr bwMode="auto">
            <a:xfrm>
              <a:off x="1998698" y="2254907"/>
              <a:ext cx="274638" cy="273050"/>
            </a:xfrm>
            <a:custGeom>
              <a:avLst/>
              <a:gdLst>
                <a:gd name="T0" fmla="*/ 606 w 701"/>
                <a:gd name="T1" fmla="*/ 606 h 701"/>
                <a:gd name="T2" fmla="*/ 95 w 701"/>
                <a:gd name="T3" fmla="*/ 606 h 701"/>
                <a:gd name="T4" fmla="*/ 95 w 701"/>
                <a:gd name="T5" fmla="*/ 95 h 701"/>
                <a:gd name="T6" fmla="*/ 606 w 701"/>
                <a:gd name="T7" fmla="*/ 95 h 701"/>
                <a:gd name="T8" fmla="*/ 606 w 701"/>
                <a:gd name="T9" fmla="*/ 606 h 701"/>
              </a:gdLst>
              <a:ahLst/>
              <a:cxnLst>
                <a:cxn ang="0">
                  <a:pos x="T0" y="T1"/>
                </a:cxn>
                <a:cxn ang="0">
                  <a:pos x="T2" y="T3"/>
                </a:cxn>
                <a:cxn ang="0">
                  <a:pos x="T4" y="T5"/>
                </a:cxn>
                <a:cxn ang="0">
                  <a:pos x="T6" y="T7"/>
                </a:cxn>
                <a:cxn ang="0">
                  <a:pos x="T8" y="T9"/>
                </a:cxn>
              </a:cxnLst>
              <a:rect l="0" t="0" r="r" b="b"/>
              <a:pathLst>
                <a:path w="701" h="701">
                  <a:moveTo>
                    <a:pt x="606" y="606"/>
                  </a:moveTo>
                  <a:cubicBezTo>
                    <a:pt x="511" y="701"/>
                    <a:pt x="190" y="701"/>
                    <a:pt x="95" y="606"/>
                  </a:cubicBezTo>
                  <a:cubicBezTo>
                    <a:pt x="0" y="511"/>
                    <a:pt x="0" y="190"/>
                    <a:pt x="95" y="95"/>
                  </a:cubicBezTo>
                  <a:cubicBezTo>
                    <a:pt x="190" y="0"/>
                    <a:pt x="511" y="0"/>
                    <a:pt x="606" y="95"/>
                  </a:cubicBezTo>
                  <a:cubicBezTo>
                    <a:pt x="701" y="190"/>
                    <a:pt x="701" y="511"/>
                    <a:pt x="606" y="606"/>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33" name="Freeform 34"/>
            <p:cNvSpPr>
              <a:spLocks/>
            </p:cNvSpPr>
            <p:nvPr/>
          </p:nvSpPr>
          <p:spPr bwMode="auto">
            <a:xfrm>
              <a:off x="1662148" y="2256495"/>
              <a:ext cx="273050" cy="274638"/>
            </a:xfrm>
            <a:custGeom>
              <a:avLst/>
              <a:gdLst>
                <a:gd name="T0" fmla="*/ 606 w 701"/>
                <a:gd name="T1" fmla="*/ 95 h 700"/>
                <a:gd name="T2" fmla="*/ 606 w 701"/>
                <a:gd name="T3" fmla="*/ 605 h 700"/>
                <a:gd name="T4" fmla="*/ 95 w 701"/>
                <a:gd name="T5" fmla="*/ 605 h 700"/>
                <a:gd name="T6" fmla="*/ 95 w 701"/>
                <a:gd name="T7" fmla="*/ 95 h 700"/>
                <a:gd name="T8" fmla="*/ 606 w 701"/>
                <a:gd name="T9" fmla="*/ 95 h 700"/>
              </a:gdLst>
              <a:ahLst/>
              <a:cxnLst>
                <a:cxn ang="0">
                  <a:pos x="T0" y="T1"/>
                </a:cxn>
                <a:cxn ang="0">
                  <a:pos x="T2" y="T3"/>
                </a:cxn>
                <a:cxn ang="0">
                  <a:pos x="T4" y="T5"/>
                </a:cxn>
                <a:cxn ang="0">
                  <a:pos x="T6" y="T7"/>
                </a:cxn>
                <a:cxn ang="0">
                  <a:pos x="T8" y="T9"/>
                </a:cxn>
              </a:cxnLst>
              <a:rect l="0" t="0" r="r" b="b"/>
              <a:pathLst>
                <a:path w="701" h="700">
                  <a:moveTo>
                    <a:pt x="606" y="95"/>
                  </a:moveTo>
                  <a:cubicBezTo>
                    <a:pt x="701" y="189"/>
                    <a:pt x="701" y="511"/>
                    <a:pt x="606" y="605"/>
                  </a:cubicBezTo>
                  <a:cubicBezTo>
                    <a:pt x="511" y="700"/>
                    <a:pt x="190" y="700"/>
                    <a:pt x="95" y="605"/>
                  </a:cubicBezTo>
                  <a:cubicBezTo>
                    <a:pt x="0" y="511"/>
                    <a:pt x="0" y="189"/>
                    <a:pt x="95" y="95"/>
                  </a:cubicBezTo>
                  <a:cubicBezTo>
                    <a:pt x="190" y="0"/>
                    <a:pt x="511" y="0"/>
                    <a:pt x="606" y="95"/>
                  </a:cubicBez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34" name="Freeform 35"/>
            <p:cNvSpPr>
              <a:spLocks/>
            </p:cNvSpPr>
            <p:nvPr/>
          </p:nvSpPr>
          <p:spPr bwMode="auto">
            <a:xfrm>
              <a:off x="1495460" y="2550182"/>
              <a:ext cx="273050" cy="274638"/>
            </a:xfrm>
            <a:custGeom>
              <a:avLst/>
              <a:gdLst>
                <a:gd name="T0" fmla="*/ 95 w 701"/>
                <a:gd name="T1" fmla="*/ 94 h 700"/>
                <a:gd name="T2" fmla="*/ 606 w 701"/>
                <a:gd name="T3" fmla="*/ 94 h 700"/>
                <a:gd name="T4" fmla="*/ 606 w 701"/>
                <a:gd name="T5" fmla="*/ 605 h 700"/>
                <a:gd name="T6" fmla="*/ 95 w 701"/>
                <a:gd name="T7" fmla="*/ 605 h 700"/>
                <a:gd name="T8" fmla="*/ 95 w 701"/>
                <a:gd name="T9" fmla="*/ 94 h 700"/>
              </a:gdLst>
              <a:ahLst/>
              <a:cxnLst>
                <a:cxn ang="0">
                  <a:pos x="T0" y="T1"/>
                </a:cxn>
                <a:cxn ang="0">
                  <a:pos x="T2" y="T3"/>
                </a:cxn>
                <a:cxn ang="0">
                  <a:pos x="T4" y="T5"/>
                </a:cxn>
                <a:cxn ang="0">
                  <a:pos x="T6" y="T7"/>
                </a:cxn>
                <a:cxn ang="0">
                  <a:pos x="T8" y="T9"/>
                </a:cxn>
              </a:cxnLst>
              <a:rect l="0" t="0" r="r" b="b"/>
              <a:pathLst>
                <a:path w="701" h="700">
                  <a:moveTo>
                    <a:pt x="95" y="94"/>
                  </a:moveTo>
                  <a:cubicBezTo>
                    <a:pt x="190" y="0"/>
                    <a:pt x="511" y="0"/>
                    <a:pt x="606" y="94"/>
                  </a:cubicBezTo>
                  <a:cubicBezTo>
                    <a:pt x="701" y="189"/>
                    <a:pt x="701" y="510"/>
                    <a:pt x="606" y="605"/>
                  </a:cubicBezTo>
                  <a:cubicBezTo>
                    <a:pt x="511" y="700"/>
                    <a:pt x="190" y="700"/>
                    <a:pt x="95" y="605"/>
                  </a:cubicBezTo>
                  <a:cubicBezTo>
                    <a:pt x="0" y="510"/>
                    <a:pt x="0" y="189"/>
                    <a:pt x="95" y="94"/>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35" name="Freeform 36"/>
            <p:cNvSpPr>
              <a:spLocks/>
            </p:cNvSpPr>
            <p:nvPr/>
          </p:nvSpPr>
          <p:spPr bwMode="auto">
            <a:xfrm>
              <a:off x="1665323" y="2840695"/>
              <a:ext cx="274638" cy="274638"/>
            </a:xfrm>
            <a:custGeom>
              <a:avLst/>
              <a:gdLst>
                <a:gd name="T0" fmla="*/ 95 w 701"/>
                <a:gd name="T1" fmla="*/ 95 h 700"/>
                <a:gd name="T2" fmla="*/ 606 w 701"/>
                <a:gd name="T3" fmla="*/ 95 h 700"/>
                <a:gd name="T4" fmla="*/ 606 w 701"/>
                <a:gd name="T5" fmla="*/ 606 h 700"/>
                <a:gd name="T6" fmla="*/ 95 w 701"/>
                <a:gd name="T7" fmla="*/ 606 h 700"/>
                <a:gd name="T8" fmla="*/ 95 w 701"/>
                <a:gd name="T9" fmla="*/ 95 h 700"/>
              </a:gdLst>
              <a:ahLst/>
              <a:cxnLst>
                <a:cxn ang="0">
                  <a:pos x="T0" y="T1"/>
                </a:cxn>
                <a:cxn ang="0">
                  <a:pos x="T2" y="T3"/>
                </a:cxn>
                <a:cxn ang="0">
                  <a:pos x="T4" y="T5"/>
                </a:cxn>
                <a:cxn ang="0">
                  <a:pos x="T6" y="T7"/>
                </a:cxn>
                <a:cxn ang="0">
                  <a:pos x="T8" y="T9"/>
                </a:cxn>
              </a:cxnLst>
              <a:rect l="0" t="0" r="r" b="b"/>
              <a:pathLst>
                <a:path w="701" h="700">
                  <a:moveTo>
                    <a:pt x="95" y="95"/>
                  </a:moveTo>
                  <a:cubicBezTo>
                    <a:pt x="190" y="0"/>
                    <a:pt x="511" y="0"/>
                    <a:pt x="606" y="95"/>
                  </a:cubicBezTo>
                  <a:cubicBezTo>
                    <a:pt x="701" y="190"/>
                    <a:pt x="701" y="511"/>
                    <a:pt x="606" y="606"/>
                  </a:cubicBezTo>
                  <a:cubicBezTo>
                    <a:pt x="511" y="700"/>
                    <a:pt x="190" y="700"/>
                    <a:pt x="95" y="606"/>
                  </a:cubicBezTo>
                  <a:cubicBezTo>
                    <a:pt x="0" y="511"/>
                    <a:pt x="0" y="190"/>
                    <a:pt x="95" y="95"/>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36" name="Freeform 37"/>
            <p:cNvSpPr>
              <a:spLocks/>
            </p:cNvSpPr>
            <p:nvPr/>
          </p:nvSpPr>
          <p:spPr bwMode="auto">
            <a:xfrm>
              <a:off x="2003460" y="2839107"/>
              <a:ext cx="273050" cy="273050"/>
            </a:xfrm>
            <a:custGeom>
              <a:avLst/>
              <a:gdLst>
                <a:gd name="T0" fmla="*/ 94 w 700"/>
                <a:gd name="T1" fmla="*/ 95 h 701"/>
                <a:gd name="T2" fmla="*/ 605 w 700"/>
                <a:gd name="T3" fmla="*/ 95 h 701"/>
                <a:gd name="T4" fmla="*/ 605 w 700"/>
                <a:gd name="T5" fmla="*/ 606 h 701"/>
                <a:gd name="T6" fmla="*/ 94 w 700"/>
                <a:gd name="T7" fmla="*/ 606 h 701"/>
                <a:gd name="T8" fmla="*/ 94 w 700"/>
                <a:gd name="T9" fmla="*/ 95 h 701"/>
              </a:gdLst>
              <a:ahLst/>
              <a:cxnLst>
                <a:cxn ang="0">
                  <a:pos x="T0" y="T1"/>
                </a:cxn>
                <a:cxn ang="0">
                  <a:pos x="T2" y="T3"/>
                </a:cxn>
                <a:cxn ang="0">
                  <a:pos x="T4" y="T5"/>
                </a:cxn>
                <a:cxn ang="0">
                  <a:pos x="T6" y="T7"/>
                </a:cxn>
                <a:cxn ang="0">
                  <a:pos x="T8" y="T9"/>
                </a:cxn>
              </a:cxnLst>
              <a:rect l="0" t="0" r="r" b="b"/>
              <a:pathLst>
                <a:path w="700" h="701">
                  <a:moveTo>
                    <a:pt x="94" y="95"/>
                  </a:moveTo>
                  <a:cubicBezTo>
                    <a:pt x="189" y="0"/>
                    <a:pt x="510" y="0"/>
                    <a:pt x="605" y="95"/>
                  </a:cubicBezTo>
                  <a:cubicBezTo>
                    <a:pt x="700" y="190"/>
                    <a:pt x="700" y="511"/>
                    <a:pt x="605" y="606"/>
                  </a:cubicBezTo>
                  <a:cubicBezTo>
                    <a:pt x="510" y="701"/>
                    <a:pt x="189" y="701"/>
                    <a:pt x="94" y="606"/>
                  </a:cubicBezTo>
                  <a:cubicBezTo>
                    <a:pt x="0" y="511"/>
                    <a:pt x="0" y="190"/>
                    <a:pt x="94" y="95"/>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37" name="Freeform 38"/>
            <p:cNvSpPr>
              <a:spLocks/>
            </p:cNvSpPr>
            <p:nvPr/>
          </p:nvSpPr>
          <p:spPr bwMode="auto">
            <a:xfrm>
              <a:off x="2170148" y="2545420"/>
              <a:ext cx="273050" cy="273050"/>
            </a:xfrm>
            <a:custGeom>
              <a:avLst/>
              <a:gdLst>
                <a:gd name="T0" fmla="*/ 94 w 700"/>
                <a:gd name="T1" fmla="*/ 605 h 700"/>
                <a:gd name="T2" fmla="*/ 94 w 700"/>
                <a:gd name="T3" fmla="*/ 94 h 700"/>
                <a:gd name="T4" fmla="*/ 605 w 700"/>
                <a:gd name="T5" fmla="*/ 94 h 700"/>
                <a:gd name="T6" fmla="*/ 605 w 700"/>
                <a:gd name="T7" fmla="*/ 605 h 700"/>
                <a:gd name="T8" fmla="*/ 94 w 700"/>
                <a:gd name="T9" fmla="*/ 605 h 700"/>
              </a:gdLst>
              <a:ahLst/>
              <a:cxnLst>
                <a:cxn ang="0">
                  <a:pos x="T0" y="T1"/>
                </a:cxn>
                <a:cxn ang="0">
                  <a:pos x="T2" y="T3"/>
                </a:cxn>
                <a:cxn ang="0">
                  <a:pos x="T4" y="T5"/>
                </a:cxn>
                <a:cxn ang="0">
                  <a:pos x="T6" y="T7"/>
                </a:cxn>
                <a:cxn ang="0">
                  <a:pos x="T8" y="T9"/>
                </a:cxn>
              </a:cxnLst>
              <a:rect l="0" t="0" r="r" b="b"/>
              <a:pathLst>
                <a:path w="700" h="700">
                  <a:moveTo>
                    <a:pt x="94" y="605"/>
                  </a:moveTo>
                  <a:cubicBezTo>
                    <a:pt x="0" y="510"/>
                    <a:pt x="0" y="189"/>
                    <a:pt x="94" y="94"/>
                  </a:cubicBezTo>
                  <a:cubicBezTo>
                    <a:pt x="189" y="0"/>
                    <a:pt x="510" y="0"/>
                    <a:pt x="605" y="94"/>
                  </a:cubicBezTo>
                  <a:cubicBezTo>
                    <a:pt x="700" y="189"/>
                    <a:pt x="700" y="510"/>
                    <a:pt x="605" y="605"/>
                  </a:cubicBezTo>
                  <a:cubicBezTo>
                    <a:pt x="510" y="700"/>
                    <a:pt x="189" y="700"/>
                    <a:pt x="94" y="605"/>
                  </a:cubicBezTo>
                  <a:close/>
                </a:path>
              </a:pathLst>
            </a:custGeom>
            <a:solidFill>
              <a:schemeClr val="accent1">
                <a:lumMod val="60000"/>
                <a:lumOff val="40000"/>
              </a:schemeClr>
            </a:solidFill>
            <a:ln>
              <a:noFill/>
            </a:ln>
            <a:extLst/>
          </p:spPr>
          <p:txBody>
            <a:bodyPr vert="horz" wrap="square" lIns="68580" tIns="34290" rIns="68580" bIns="34290" numCol="1" anchor="t" anchorCtr="0" compatLnSpc="1">
              <a:prstTxWarp prst="textNoShape">
                <a:avLst/>
              </a:prstTxWarp>
            </a:bodyPr>
            <a:lstStyle/>
            <a:p>
              <a:endParaRPr lang="en-US" sz="1350"/>
            </a:p>
          </p:txBody>
        </p:sp>
      </p:grpSp>
      <p:grpSp>
        <p:nvGrpSpPr>
          <p:cNvPr id="42" name="组合 41"/>
          <p:cNvGrpSpPr/>
          <p:nvPr/>
        </p:nvGrpSpPr>
        <p:grpSpPr>
          <a:xfrm>
            <a:off x="2214258" y="5271337"/>
            <a:ext cx="2005727" cy="773832"/>
            <a:chOff x="277686" y="5719764"/>
            <a:chExt cx="2005727" cy="773832"/>
          </a:xfrm>
        </p:grpSpPr>
        <p:sp>
          <p:nvSpPr>
            <p:cNvPr id="98" name="Freeform 383"/>
            <p:cNvSpPr>
              <a:spLocks noEditPoints="1"/>
            </p:cNvSpPr>
            <p:nvPr/>
          </p:nvSpPr>
          <p:spPr bwMode="auto">
            <a:xfrm>
              <a:off x="415013" y="5719764"/>
              <a:ext cx="192095" cy="192095"/>
            </a:xfrm>
            <a:custGeom>
              <a:avLst/>
              <a:gdLst>
                <a:gd name="T0" fmla="*/ 11 w 41"/>
                <a:gd name="T1" fmla="*/ 20 h 41"/>
                <a:gd name="T2" fmla="*/ 0 w 41"/>
                <a:gd name="T3" fmla="*/ 18 h 41"/>
                <a:gd name="T4" fmla="*/ 2 w 41"/>
                <a:gd name="T5" fmla="*/ 13 h 41"/>
                <a:gd name="T6" fmla="*/ 13 w 41"/>
                <a:gd name="T7" fmla="*/ 16 h 41"/>
                <a:gd name="T8" fmla="*/ 10 w 41"/>
                <a:gd name="T9" fmla="*/ 12 h 41"/>
                <a:gd name="T10" fmla="*/ 3 w 41"/>
                <a:gd name="T11" fmla="*/ 1 h 41"/>
                <a:gd name="T12" fmla="*/ 9 w 41"/>
                <a:gd name="T13" fmla="*/ 0 h 41"/>
                <a:gd name="T14" fmla="*/ 10 w 41"/>
                <a:gd name="T15" fmla="*/ 12 h 41"/>
                <a:gd name="T16" fmla="*/ 9 w 41"/>
                <a:gd name="T17" fmla="*/ 41 h 41"/>
                <a:gd name="T18" fmla="*/ 3 w 41"/>
                <a:gd name="T19" fmla="*/ 40 h 41"/>
                <a:gd name="T20" fmla="*/ 10 w 41"/>
                <a:gd name="T21" fmla="*/ 22 h 41"/>
                <a:gd name="T22" fmla="*/ 27 w 41"/>
                <a:gd name="T23" fmla="*/ 31 h 41"/>
                <a:gd name="T24" fmla="*/ 16 w 41"/>
                <a:gd name="T25" fmla="*/ 34 h 41"/>
                <a:gd name="T26" fmla="*/ 13 w 41"/>
                <a:gd name="T27" fmla="*/ 30 h 41"/>
                <a:gd name="T28" fmla="*/ 25 w 41"/>
                <a:gd name="T29" fmla="*/ 27 h 41"/>
                <a:gd name="T30" fmla="*/ 27 w 41"/>
                <a:gd name="T31" fmla="*/ 31 h 41"/>
                <a:gd name="T32" fmla="*/ 17 w 41"/>
                <a:gd name="T33" fmla="*/ 25 h 41"/>
                <a:gd name="T34" fmla="*/ 18 w 41"/>
                <a:gd name="T35" fmla="*/ 0 h 41"/>
                <a:gd name="T36" fmla="*/ 24 w 41"/>
                <a:gd name="T37" fmla="*/ 1 h 41"/>
                <a:gd name="T38" fmla="*/ 24 w 41"/>
                <a:gd name="T39" fmla="*/ 40 h 41"/>
                <a:gd name="T40" fmla="*/ 18 w 41"/>
                <a:gd name="T41" fmla="*/ 41 h 41"/>
                <a:gd name="T42" fmla="*/ 17 w 41"/>
                <a:gd name="T43" fmla="*/ 36 h 41"/>
                <a:gd name="T44" fmla="*/ 24 w 41"/>
                <a:gd name="T45" fmla="*/ 40 h 41"/>
                <a:gd name="T46" fmla="*/ 38 w 41"/>
                <a:gd name="T47" fmla="*/ 13 h 41"/>
                <a:gd name="T48" fmla="*/ 27 w 41"/>
                <a:gd name="T49" fmla="*/ 11 h 41"/>
                <a:gd name="T50" fmla="*/ 30 w 41"/>
                <a:gd name="T51" fmla="*/ 7 h 41"/>
                <a:gd name="T52" fmla="*/ 41 w 41"/>
                <a:gd name="T53" fmla="*/ 9 h 41"/>
                <a:gd name="T54" fmla="*/ 37 w 41"/>
                <a:gd name="T55" fmla="*/ 5 h 41"/>
                <a:gd name="T56" fmla="*/ 31 w 41"/>
                <a:gd name="T57" fmla="*/ 1 h 41"/>
                <a:gd name="T58" fmla="*/ 37 w 41"/>
                <a:gd name="T59" fmla="*/ 0 h 41"/>
                <a:gd name="T60" fmla="*/ 37 w 41"/>
                <a:gd name="T61" fmla="*/ 5 h 41"/>
                <a:gd name="T62" fmla="*/ 37 w 41"/>
                <a:gd name="T63" fmla="*/ 41 h 41"/>
                <a:gd name="T64" fmla="*/ 31 w 41"/>
                <a:gd name="T65" fmla="*/ 40 h 41"/>
                <a:gd name="T66" fmla="*/ 37 w 41"/>
                <a:gd name="T67" fmla="*/ 1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41">
                  <a:moveTo>
                    <a:pt x="13" y="18"/>
                  </a:moveTo>
                  <a:cubicBezTo>
                    <a:pt x="13" y="19"/>
                    <a:pt x="12" y="20"/>
                    <a:pt x="11" y="20"/>
                  </a:cubicBezTo>
                  <a:cubicBezTo>
                    <a:pt x="2" y="20"/>
                    <a:pt x="2" y="20"/>
                    <a:pt x="2" y="20"/>
                  </a:cubicBezTo>
                  <a:cubicBezTo>
                    <a:pt x="1" y="20"/>
                    <a:pt x="0" y="19"/>
                    <a:pt x="0" y="18"/>
                  </a:cubicBezTo>
                  <a:cubicBezTo>
                    <a:pt x="0" y="16"/>
                    <a:pt x="0" y="16"/>
                    <a:pt x="0" y="16"/>
                  </a:cubicBezTo>
                  <a:cubicBezTo>
                    <a:pt x="0" y="15"/>
                    <a:pt x="1" y="13"/>
                    <a:pt x="2" y="13"/>
                  </a:cubicBezTo>
                  <a:cubicBezTo>
                    <a:pt x="11" y="13"/>
                    <a:pt x="11" y="13"/>
                    <a:pt x="11" y="13"/>
                  </a:cubicBezTo>
                  <a:cubicBezTo>
                    <a:pt x="12" y="13"/>
                    <a:pt x="13" y="15"/>
                    <a:pt x="13" y="16"/>
                  </a:cubicBezTo>
                  <a:lnTo>
                    <a:pt x="13" y="18"/>
                  </a:lnTo>
                  <a:close/>
                  <a:moveTo>
                    <a:pt x="10" y="12"/>
                  </a:moveTo>
                  <a:cubicBezTo>
                    <a:pt x="3" y="12"/>
                    <a:pt x="3" y="12"/>
                    <a:pt x="3" y="12"/>
                  </a:cubicBezTo>
                  <a:cubicBezTo>
                    <a:pt x="3" y="1"/>
                    <a:pt x="3" y="1"/>
                    <a:pt x="3" y="1"/>
                  </a:cubicBezTo>
                  <a:cubicBezTo>
                    <a:pt x="3" y="0"/>
                    <a:pt x="4" y="0"/>
                    <a:pt x="4" y="0"/>
                  </a:cubicBezTo>
                  <a:cubicBezTo>
                    <a:pt x="9" y="0"/>
                    <a:pt x="9" y="0"/>
                    <a:pt x="9" y="0"/>
                  </a:cubicBezTo>
                  <a:cubicBezTo>
                    <a:pt x="10" y="0"/>
                    <a:pt x="10" y="0"/>
                    <a:pt x="10" y="1"/>
                  </a:cubicBezTo>
                  <a:lnTo>
                    <a:pt x="10" y="12"/>
                  </a:lnTo>
                  <a:close/>
                  <a:moveTo>
                    <a:pt x="10" y="40"/>
                  </a:moveTo>
                  <a:cubicBezTo>
                    <a:pt x="10" y="40"/>
                    <a:pt x="10" y="41"/>
                    <a:pt x="9" y="41"/>
                  </a:cubicBezTo>
                  <a:cubicBezTo>
                    <a:pt x="4" y="41"/>
                    <a:pt x="4" y="41"/>
                    <a:pt x="4" y="41"/>
                  </a:cubicBezTo>
                  <a:cubicBezTo>
                    <a:pt x="4" y="41"/>
                    <a:pt x="3" y="40"/>
                    <a:pt x="3" y="40"/>
                  </a:cubicBezTo>
                  <a:cubicBezTo>
                    <a:pt x="3" y="22"/>
                    <a:pt x="3" y="22"/>
                    <a:pt x="3" y="22"/>
                  </a:cubicBezTo>
                  <a:cubicBezTo>
                    <a:pt x="10" y="22"/>
                    <a:pt x="10" y="22"/>
                    <a:pt x="10" y="22"/>
                  </a:cubicBezTo>
                  <a:lnTo>
                    <a:pt x="10" y="40"/>
                  </a:lnTo>
                  <a:close/>
                  <a:moveTo>
                    <a:pt x="27" y="31"/>
                  </a:moveTo>
                  <a:cubicBezTo>
                    <a:pt x="27" y="33"/>
                    <a:pt x="26" y="34"/>
                    <a:pt x="25" y="34"/>
                  </a:cubicBezTo>
                  <a:cubicBezTo>
                    <a:pt x="16" y="34"/>
                    <a:pt x="16" y="34"/>
                    <a:pt x="16" y="34"/>
                  </a:cubicBezTo>
                  <a:cubicBezTo>
                    <a:pt x="15" y="34"/>
                    <a:pt x="13" y="33"/>
                    <a:pt x="13" y="31"/>
                  </a:cubicBezTo>
                  <a:cubicBezTo>
                    <a:pt x="13" y="30"/>
                    <a:pt x="13" y="30"/>
                    <a:pt x="13" y="30"/>
                  </a:cubicBezTo>
                  <a:cubicBezTo>
                    <a:pt x="13" y="28"/>
                    <a:pt x="15" y="27"/>
                    <a:pt x="16" y="27"/>
                  </a:cubicBezTo>
                  <a:cubicBezTo>
                    <a:pt x="25" y="27"/>
                    <a:pt x="25" y="27"/>
                    <a:pt x="25" y="27"/>
                  </a:cubicBezTo>
                  <a:cubicBezTo>
                    <a:pt x="26" y="27"/>
                    <a:pt x="27" y="28"/>
                    <a:pt x="27" y="30"/>
                  </a:cubicBezTo>
                  <a:lnTo>
                    <a:pt x="27" y="31"/>
                  </a:lnTo>
                  <a:close/>
                  <a:moveTo>
                    <a:pt x="24" y="25"/>
                  </a:moveTo>
                  <a:cubicBezTo>
                    <a:pt x="17" y="25"/>
                    <a:pt x="17" y="25"/>
                    <a:pt x="17" y="25"/>
                  </a:cubicBezTo>
                  <a:cubicBezTo>
                    <a:pt x="17" y="1"/>
                    <a:pt x="17" y="1"/>
                    <a:pt x="17" y="1"/>
                  </a:cubicBezTo>
                  <a:cubicBezTo>
                    <a:pt x="17" y="0"/>
                    <a:pt x="17" y="0"/>
                    <a:pt x="18" y="0"/>
                  </a:cubicBezTo>
                  <a:cubicBezTo>
                    <a:pt x="23" y="0"/>
                    <a:pt x="23" y="0"/>
                    <a:pt x="23" y="0"/>
                  </a:cubicBezTo>
                  <a:cubicBezTo>
                    <a:pt x="23" y="0"/>
                    <a:pt x="24" y="0"/>
                    <a:pt x="24" y="1"/>
                  </a:cubicBezTo>
                  <a:lnTo>
                    <a:pt x="24" y="25"/>
                  </a:lnTo>
                  <a:close/>
                  <a:moveTo>
                    <a:pt x="24" y="40"/>
                  </a:moveTo>
                  <a:cubicBezTo>
                    <a:pt x="24" y="40"/>
                    <a:pt x="23" y="41"/>
                    <a:pt x="23" y="41"/>
                  </a:cubicBezTo>
                  <a:cubicBezTo>
                    <a:pt x="18" y="41"/>
                    <a:pt x="18" y="41"/>
                    <a:pt x="18" y="41"/>
                  </a:cubicBezTo>
                  <a:cubicBezTo>
                    <a:pt x="17" y="41"/>
                    <a:pt x="17" y="40"/>
                    <a:pt x="17" y="40"/>
                  </a:cubicBezTo>
                  <a:cubicBezTo>
                    <a:pt x="17" y="36"/>
                    <a:pt x="17" y="36"/>
                    <a:pt x="17" y="36"/>
                  </a:cubicBezTo>
                  <a:cubicBezTo>
                    <a:pt x="24" y="36"/>
                    <a:pt x="24" y="36"/>
                    <a:pt x="24" y="36"/>
                  </a:cubicBezTo>
                  <a:lnTo>
                    <a:pt x="24" y="40"/>
                  </a:lnTo>
                  <a:close/>
                  <a:moveTo>
                    <a:pt x="41" y="11"/>
                  </a:moveTo>
                  <a:cubicBezTo>
                    <a:pt x="41" y="12"/>
                    <a:pt x="40" y="13"/>
                    <a:pt x="38" y="13"/>
                  </a:cubicBezTo>
                  <a:cubicBezTo>
                    <a:pt x="30" y="13"/>
                    <a:pt x="30" y="13"/>
                    <a:pt x="30" y="13"/>
                  </a:cubicBezTo>
                  <a:cubicBezTo>
                    <a:pt x="28" y="13"/>
                    <a:pt x="27" y="12"/>
                    <a:pt x="27" y="11"/>
                  </a:cubicBezTo>
                  <a:cubicBezTo>
                    <a:pt x="27" y="9"/>
                    <a:pt x="27" y="9"/>
                    <a:pt x="27" y="9"/>
                  </a:cubicBezTo>
                  <a:cubicBezTo>
                    <a:pt x="27" y="8"/>
                    <a:pt x="28" y="7"/>
                    <a:pt x="30" y="7"/>
                  </a:cubicBezTo>
                  <a:cubicBezTo>
                    <a:pt x="38" y="7"/>
                    <a:pt x="38" y="7"/>
                    <a:pt x="38" y="7"/>
                  </a:cubicBezTo>
                  <a:cubicBezTo>
                    <a:pt x="40" y="7"/>
                    <a:pt x="41" y="8"/>
                    <a:pt x="41" y="9"/>
                  </a:cubicBezTo>
                  <a:lnTo>
                    <a:pt x="41" y="11"/>
                  </a:lnTo>
                  <a:close/>
                  <a:moveTo>
                    <a:pt x="37" y="5"/>
                  </a:moveTo>
                  <a:cubicBezTo>
                    <a:pt x="31" y="5"/>
                    <a:pt x="31" y="5"/>
                    <a:pt x="31" y="5"/>
                  </a:cubicBezTo>
                  <a:cubicBezTo>
                    <a:pt x="31" y="1"/>
                    <a:pt x="31" y="1"/>
                    <a:pt x="31" y="1"/>
                  </a:cubicBezTo>
                  <a:cubicBezTo>
                    <a:pt x="31" y="0"/>
                    <a:pt x="31" y="0"/>
                    <a:pt x="31" y="0"/>
                  </a:cubicBezTo>
                  <a:cubicBezTo>
                    <a:pt x="37" y="0"/>
                    <a:pt x="37" y="0"/>
                    <a:pt x="37" y="0"/>
                  </a:cubicBezTo>
                  <a:cubicBezTo>
                    <a:pt x="37" y="0"/>
                    <a:pt x="37" y="0"/>
                    <a:pt x="37" y="1"/>
                  </a:cubicBezTo>
                  <a:lnTo>
                    <a:pt x="37" y="5"/>
                  </a:lnTo>
                  <a:close/>
                  <a:moveTo>
                    <a:pt x="37" y="40"/>
                  </a:moveTo>
                  <a:cubicBezTo>
                    <a:pt x="37" y="40"/>
                    <a:pt x="37" y="41"/>
                    <a:pt x="37" y="41"/>
                  </a:cubicBezTo>
                  <a:cubicBezTo>
                    <a:pt x="31" y="41"/>
                    <a:pt x="31" y="41"/>
                    <a:pt x="31" y="41"/>
                  </a:cubicBezTo>
                  <a:cubicBezTo>
                    <a:pt x="31" y="41"/>
                    <a:pt x="31" y="40"/>
                    <a:pt x="31" y="40"/>
                  </a:cubicBezTo>
                  <a:cubicBezTo>
                    <a:pt x="31" y="15"/>
                    <a:pt x="31" y="15"/>
                    <a:pt x="31" y="15"/>
                  </a:cubicBezTo>
                  <a:cubicBezTo>
                    <a:pt x="37" y="15"/>
                    <a:pt x="37" y="15"/>
                    <a:pt x="37" y="15"/>
                  </a:cubicBezTo>
                  <a:lnTo>
                    <a:pt x="37" y="40"/>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grpSp>
          <p:nvGrpSpPr>
            <p:cNvPr id="41" name="组合 40"/>
            <p:cNvGrpSpPr/>
            <p:nvPr/>
          </p:nvGrpSpPr>
          <p:grpSpPr>
            <a:xfrm>
              <a:off x="277686" y="6042685"/>
              <a:ext cx="2005727" cy="450911"/>
              <a:chOff x="277686" y="6042685"/>
              <a:chExt cx="2005727" cy="450911"/>
            </a:xfrm>
          </p:grpSpPr>
          <p:sp>
            <p:nvSpPr>
              <p:cNvPr id="88" name="Text Placeholder 4"/>
              <p:cNvSpPr txBox="1">
                <a:spLocks/>
              </p:cNvSpPr>
              <p:nvPr/>
            </p:nvSpPr>
            <p:spPr>
              <a:xfrm>
                <a:off x="281936" y="6042685"/>
                <a:ext cx="2001477" cy="274320"/>
              </a:xfrm>
              <a:prstGeom prst="rect">
                <a:avLst/>
              </a:prstGeom>
              <a:noFill/>
              <a:ln>
                <a:noFill/>
              </a:ln>
            </p:spPr>
            <p:txBody>
              <a:bodyPr anchor="ctr">
                <a:noAutofit/>
              </a:bodyPr>
              <a:lstStyle>
                <a:lvl1pPr marL="0" indent="0" algn="l" defTabSz="685800" rtl="0" eaLnBrk="1" latinLnBrk="0" hangingPunct="1">
                  <a:lnSpc>
                    <a:spcPct val="90000"/>
                  </a:lnSpc>
                  <a:spcBef>
                    <a:spcPts val="0"/>
                  </a:spcBef>
                  <a:buFont typeface="Arial" panose="020B0604020202020204" pitchFamily="34" charset="0"/>
                  <a:buNone/>
                  <a:defRPr sz="1400" b="1" kern="1200">
                    <a:solidFill>
                      <a:schemeClr val="accent3"/>
                    </a:solidFill>
                    <a:latin typeface="+mj-lt"/>
                    <a:ea typeface="+mn-ea"/>
                    <a:cs typeface="+mn-cs"/>
                  </a:defRPr>
                </a:lvl1pPr>
                <a:lvl2pPr marL="0" indent="0" algn="l" defTabSz="685800" rtl="0" eaLnBrk="1" latinLnBrk="0" hangingPunct="1">
                  <a:lnSpc>
                    <a:spcPct val="90000"/>
                  </a:lnSpc>
                  <a:spcBef>
                    <a:spcPts val="0"/>
                  </a:spcBef>
                  <a:buFont typeface="Arial" panose="020B0604020202020204" pitchFamily="34" charset="0"/>
                  <a:buNone/>
                  <a:defRPr sz="1100" kern="1200">
                    <a:solidFill>
                      <a:schemeClr val="tx2"/>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350" b="0" dirty="0">
                    <a:solidFill>
                      <a:schemeClr val="accent1"/>
                    </a:solidFill>
                  </a:rPr>
                  <a:t>Title Here</a:t>
                </a:r>
              </a:p>
            </p:txBody>
          </p:sp>
          <p:sp>
            <p:nvSpPr>
              <p:cNvPr id="102" name="TextBox 101"/>
              <p:cNvSpPr txBox="1"/>
              <p:nvPr/>
            </p:nvSpPr>
            <p:spPr>
              <a:xfrm>
                <a:off x="277686" y="6239680"/>
                <a:ext cx="2005727" cy="253916"/>
              </a:xfrm>
              <a:prstGeom prst="rect">
                <a:avLst/>
              </a:prstGeom>
              <a:noFill/>
            </p:spPr>
            <p:txBody>
              <a:bodyPr wrap="square" rtlCol="0" anchor="ctr">
                <a:spAutoFit/>
              </a:bodyPr>
              <a:lstStyle/>
              <a:p>
                <a:r>
                  <a:rPr lang="en-US" sz="1050" dirty="0"/>
                  <a:t>Lorem ipsum dolor sit amet.</a:t>
                </a:r>
                <a:endParaRPr lang="en-US" sz="1050" b="1" dirty="0"/>
              </a:p>
            </p:txBody>
          </p:sp>
        </p:grpSp>
      </p:grpSp>
      <p:grpSp>
        <p:nvGrpSpPr>
          <p:cNvPr id="43" name="组合 42"/>
          <p:cNvGrpSpPr/>
          <p:nvPr/>
        </p:nvGrpSpPr>
        <p:grpSpPr>
          <a:xfrm>
            <a:off x="4252346" y="5271338"/>
            <a:ext cx="2009134" cy="821959"/>
            <a:chOff x="2895621" y="5653424"/>
            <a:chExt cx="2009134" cy="821959"/>
          </a:xfrm>
        </p:grpSpPr>
        <p:sp>
          <p:nvSpPr>
            <p:cNvPr id="95" name="Freeform 376"/>
            <p:cNvSpPr>
              <a:spLocks noEditPoints="1"/>
            </p:cNvSpPr>
            <p:nvPr/>
          </p:nvSpPr>
          <p:spPr bwMode="auto">
            <a:xfrm>
              <a:off x="3043807" y="5653424"/>
              <a:ext cx="209917" cy="178232"/>
            </a:xfrm>
            <a:custGeom>
              <a:avLst/>
              <a:gdLst>
                <a:gd name="T0" fmla="*/ 45 w 45"/>
                <a:gd name="T1" fmla="*/ 19 h 38"/>
                <a:gd name="T2" fmla="*/ 43 w 45"/>
                <a:gd name="T3" fmla="*/ 20 h 38"/>
                <a:gd name="T4" fmla="*/ 15 w 45"/>
                <a:gd name="T5" fmla="*/ 24 h 38"/>
                <a:gd name="T6" fmla="*/ 15 w 45"/>
                <a:gd name="T7" fmla="*/ 26 h 38"/>
                <a:gd name="T8" fmla="*/ 15 w 45"/>
                <a:gd name="T9" fmla="*/ 27 h 38"/>
                <a:gd name="T10" fmla="*/ 39 w 45"/>
                <a:gd name="T11" fmla="*/ 27 h 38"/>
                <a:gd name="T12" fmla="*/ 41 w 45"/>
                <a:gd name="T13" fmla="*/ 29 h 38"/>
                <a:gd name="T14" fmla="*/ 39 w 45"/>
                <a:gd name="T15" fmla="*/ 31 h 38"/>
                <a:gd name="T16" fmla="*/ 12 w 45"/>
                <a:gd name="T17" fmla="*/ 31 h 38"/>
                <a:gd name="T18" fmla="*/ 10 w 45"/>
                <a:gd name="T19" fmla="*/ 29 h 38"/>
                <a:gd name="T20" fmla="*/ 12 w 45"/>
                <a:gd name="T21" fmla="*/ 25 h 38"/>
                <a:gd name="T22" fmla="*/ 7 w 45"/>
                <a:gd name="T23" fmla="*/ 3 h 38"/>
                <a:gd name="T24" fmla="*/ 2 w 45"/>
                <a:gd name="T25" fmla="*/ 3 h 38"/>
                <a:gd name="T26" fmla="*/ 0 w 45"/>
                <a:gd name="T27" fmla="*/ 2 h 38"/>
                <a:gd name="T28" fmla="*/ 2 w 45"/>
                <a:gd name="T29" fmla="*/ 0 h 38"/>
                <a:gd name="T30" fmla="*/ 9 w 45"/>
                <a:gd name="T31" fmla="*/ 0 h 38"/>
                <a:gd name="T32" fmla="*/ 11 w 45"/>
                <a:gd name="T33" fmla="*/ 3 h 38"/>
                <a:gd name="T34" fmla="*/ 43 w 45"/>
                <a:gd name="T35" fmla="*/ 3 h 38"/>
                <a:gd name="T36" fmla="*/ 45 w 45"/>
                <a:gd name="T37" fmla="*/ 5 h 38"/>
                <a:gd name="T38" fmla="*/ 45 w 45"/>
                <a:gd name="T39" fmla="*/ 19 h 38"/>
                <a:gd name="T40" fmla="*/ 14 w 45"/>
                <a:gd name="T41" fmla="*/ 38 h 38"/>
                <a:gd name="T42" fmla="*/ 10 w 45"/>
                <a:gd name="T43" fmla="*/ 34 h 38"/>
                <a:gd name="T44" fmla="*/ 14 w 45"/>
                <a:gd name="T45" fmla="*/ 31 h 38"/>
                <a:gd name="T46" fmla="*/ 17 w 45"/>
                <a:gd name="T47" fmla="*/ 34 h 38"/>
                <a:gd name="T48" fmla="*/ 14 w 45"/>
                <a:gd name="T49" fmla="*/ 38 h 38"/>
                <a:gd name="T50" fmla="*/ 38 w 45"/>
                <a:gd name="T51" fmla="*/ 38 h 38"/>
                <a:gd name="T52" fmla="*/ 34 w 45"/>
                <a:gd name="T53" fmla="*/ 34 h 38"/>
                <a:gd name="T54" fmla="*/ 38 w 45"/>
                <a:gd name="T55" fmla="*/ 31 h 38"/>
                <a:gd name="T56" fmla="*/ 41 w 45"/>
                <a:gd name="T57" fmla="*/ 34 h 38"/>
                <a:gd name="T58" fmla="*/ 38 w 45"/>
                <a:gd name="T5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5" h="38">
                  <a:moveTo>
                    <a:pt x="45" y="19"/>
                  </a:moveTo>
                  <a:cubicBezTo>
                    <a:pt x="45" y="20"/>
                    <a:pt x="44" y="20"/>
                    <a:pt x="43" y="20"/>
                  </a:cubicBezTo>
                  <a:cubicBezTo>
                    <a:pt x="15" y="24"/>
                    <a:pt x="15" y="24"/>
                    <a:pt x="15" y="24"/>
                  </a:cubicBezTo>
                  <a:cubicBezTo>
                    <a:pt x="15" y="24"/>
                    <a:pt x="15" y="25"/>
                    <a:pt x="15" y="26"/>
                  </a:cubicBezTo>
                  <a:cubicBezTo>
                    <a:pt x="15" y="26"/>
                    <a:pt x="15" y="27"/>
                    <a:pt x="15" y="27"/>
                  </a:cubicBezTo>
                  <a:cubicBezTo>
                    <a:pt x="39" y="27"/>
                    <a:pt x="39" y="27"/>
                    <a:pt x="39" y="27"/>
                  </a:cubicBezTo>
                  <a:cubicBezTo>
                    <a:pt x="40" y="27"/>
                    <a:pt x="41" y="28"/>
                    <a:pt x="41" y="29"/>
                  </a:cubicBezTo>
                  <a:cubicBezTo>
                    <a:pt x="41" y="30"/>
                    <a:pt x="40" y="31"/>
                    <a:pt x="39" y="31"/>
                  </a:cubicBezTo>
                  <a:cubicBezTo>
                    <a:pt x="12" y="31"/>
                    <a:pt x="12" y="31"/>
                    <a:pt x="12" y="31"/>
                  </a:cubicBezTo>
                  <a:cubicBezTo>
                    <a:pt x="11" y="31"/>
                    <a:pt x="10" y="30"/>
                    <a:pt x="10" y="29"/>
                  </a:cubicBezTo>
                  <a:cubicBezTo>
                    <a:pt x="10" y="28"/>
                    <a:pt x="12" y="26"/>
                    <a:pt x="12" y="25"/>
                  </a:cubicBezTo>
                  <a:cubicBezTo>
                    <a:pt x="7" y="3"/>
                    <a:pt x="7" y="3"/>
                    <a:pt x="7" y="3"/>
                  </a:cubicBezTo>
                  <a:cubicBezTo>
                    <a:pt x="2" y="3"/>
                    <a:pt x="2" y="3"/>
                    <a:pt x="2" y="3"/>
                  </a:cubicBezTo>
                  <a:cubicBezTo>
                    <a:pt x="1" y="3"/>
                    <a:pt x="0" y="3"/>
                    <a:pt x="0" y="2"/>
                  </a:cubicBezTo>
                  <a:cubicBezTo>
                    <a:pt x="0" y="1"/>
                    <a:pt x="1" y="0"/>
                    <a:pt x="2" y="0"/>
                  </a:cubicBezTo>
                  <a:cubicBezTo>
                    <a:pt x="9" y="0"/>
                    <a:pt x="9" y="0"/>
                    <a:pt x="9" y="0"/>
                  </a:cubicBezTo>
                  <a:cubicBezTo>
                    <a:pt x="10" y="0"/>
                    <a:pt x="10" y="2"/>
                    <a:pt x="11" y="3"/>
                  </a:cubicBezTo>
                  <a:cubicBezTo>
                    <a:pt x="43" y="3"/>
                    <a:pt x="43" y="3"/>
                    <a:pt x="43" y="3"/>
                  </a:cubicBezTo>
                  <a:cubicBezTo>
                    <a:pt x="44" y="3"/>
                    <a:pt x="45" y="4"/>
                    <a:pt x="45" y="5"/>
                  </a:cubicBezTo>
                  <a:lnTo>
                    <a:pt x="45" y="19"/>
                  </a:lnTo>
                  <a:close/>
                  <a:moveTo>
                    <a:pt x="14" y="38"/>
                  </a:moveTo>
                  <a:cubicBezTo>
                    <a:pt x="12" y="38"/>
                    <a:pt x="10" y="36"/>
                    <a:pt x="10" y="34"/>
                  </a:cubicBezTo>
                  <a:cubicBezTo>
                    <a:pt x="10" y="32"/>
                    <a:pt x="12" y="31"/>
                    <a:pt x="14" y="31"/>
                  </a:cubicBezTo>
                  <a:cubicBezTo>
                    <a:pt x="16" y="31"/>
                    <a:pt x="17" y="32"/>
                    <a:pt x="17" y="34"/>
                  </a:cubicBezTo>
                  <a:cubicBezTo>
                    <a:pt x="17" y="36"/>
                    <a:pt x="16" y="38"/>
                    <a:pt x="14" y="38"/>
                  </a:cubicBezTo>
                  <a:close/>
                  <a:moveTo>
                    <a:pt x="38" y="38"/>
                  </a:moveTo>
                  <a:cubicBezTo>
                    <a:pt x="36" y="38"/>
                    <a:pt x="34" y="36"/>
                    <a:pt x="34" y="34"/>
                  </a:cubicBezTo>
                  <a:cubicBezTo>
                    <a:pt x="34" y="32"/>
                    <a:pt x="36" y="31"/>
                    <a:pt x="38" y="31"/>
                  </a:cubicBezTo>
                  <a:cubicBezTo>
                    <a:pt x="40" y="31"/>
                    <a:pt x="41" y="32"/>
                    <a:pt x="41" y="34"/>
                  </a:cubicBezTo>
                  <a:cubicBezTo>
                    <a:pt x="41" y="36"/>
                    <a:pt x="40" y="38"/>
                    <a:pt x="38" y="38"/>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grpSp>
          <p:nvGrpSpPr>
            <p:cNvPr id="39" name="组合 38"/>
            <p:cNvGrpSpPr/>
            <p:nvPr/>
          </p:nvGrpSpPr>
          <p:grpSpPr>
            <a:xfrm>
              <a:off x="2895621" y="6021288"/>
              <a:ext cx="2009134" cy="454095"/>
              <a:chOff x="4174940" y="5353357"/>
              <a:chExt cx="2009134" cy="454095"/>
            </a:xfrm>
          </p:grpSpPr>
          <p:sp>
            <p:nvSpPr>
              <p:cNvPr id="87" name="Text Placeholder 4"/>
              <p:cNvSpPr txBox="1">
                <a:spLocks/>
              </p:cNvSpPr>
              <p:nvPr/>
            </p:nvSpPr>
            <p:spPr>
              <a:xfrm>
                <a:off x="4174940" y="5353357"/>
                <a:ext cx="2001477" cy="274320"/>
              </a:xfrm>
              <a:prstGeom prst="rect">
                <a:avLst/>
              </a:prstGeom>
              <a:noFill/>
              <a:ln>
                <a:noFill/>
              </a:ln>
            </p:spPr>
            <p:txBody>
              <a:bodyPr anchor="ctr">
                <a:noAutofit/>
              </a:bodyPr>
              <a:lstStyle>
                <a:lvl1pPr marL="0" indent="0" algn="l" defTabSz="685800" rtl="0" eaLnBrk="1" latinLnBrk="0" hangingPunct="1">
                  <a:lnSpc>
                    <a:spcPct val="90000"/>
                  </a:lnSpc>
                  <a:spcBef>
                    <a:spcPts val="0"/>
                  </a:spcBef>
                  <a:buFont typeface="Arial" panose="020B0604020202020204" pitchFamily="34" charset="0"/>
                  <a:buNone/>
                  <a:defRPr sz="1400" b="1" kern="1200">
                    <a:solidFill>
                      <a:schemeClr val="accent3"/>
                    </a:solidFill>
                    <a:latin typeface="+mj-lt"/>
                    <a:ea typeface="+mn-ea"/>
                    <a:cs typeface="+mn-cs"/>
                  </a:defRPr>
                </a:lvl1pPr>
                <a:lvl2pPr marL="0" indent="0" algn="l" defTabSz="685800" rtl="0" eaLnBrk="1" latinLnBrk="0" hangingPunct="1">
                  <a:lnSpc>
                    <a:spcPct val="90000"/>
                  </a:lnSpc>
                  <a:spcBef>
                    <a:spcPts val="0"/>
                  </a:spcBef>
                  <a:buFont typeface="Arial" panose="020B0604020202020204" pitchFamily="34" charset="0"/>
                  <a:buNone/>
                  <a:defRPr sz="1100" kern="1200">
                    <a:solidFill>
                      <a:schemeClr val="tx2"/>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350" b="0" dirty="0">
                    <a:solidFill>
                      <a:schemeClr val="accent2"/>
                    </a:solidFill>
                  </a:rPr>
                  <a:t>Title Here</a:t>
                </a:r>
              </a:p>
            </p:txBody>
          </p:sp>
          <p:sp>
            <p:nvSpPr>
              <p:cNvPr id="103" name="TextBox 102"/>
              <p:cNvSpPr txBox="1"/>
              <p:nvPr/>
            </p:nvSpPr>
            <p:spPr>
              <a:xfrm>
                <a:off x="4178347" y="5553536"/>
                <a:ext cx="2005727" cy="253916"/>
              </a:xfrm>
              <a:prstGeom prst="rect">
                <a:avLst/>
              </a:prstGeom>
              <a:noFill/>
            </p:spPr>
            <p:txBody>
              <a:bodyPr wrap="square" rtlCol="0" anchor="ctr">
                <a:spAutoFit/>
              </a:bodyPr>
              <a:lstStyle/>
              <a:p>
                <a:r>
                  <a:rPr lang="en-US" sz="1050" dirty="0"/>
                  <a:t>Lorem ipsum dolor sit amet.</a:t>
                </a:r>
                <a:endParaRPr lang="en-US" sz="1050" b="1" dirty="0"/>
              </a:p>
            </p:txBody>
          </p:sp>
        </p:grpSp>
      </p:grpSp>
      <p:grpSp>
        <p:nvGrpSpPr>
          <p:cNvPr id="45" name="组合 44"/>
          <p:cNvGrpSpPr/>
          <p:nvPr/>
        </p:nvGrpSpPr>
        <p:grpSpPr>
          <a:xfrm>
            <a:off x="6293842" y="5271337"/>
            <a:ext cx="2009134" cy="792874"/>
            <a:chOff x="5656632" y="5666834"/>
            <a:chExt cx="2009134" cy="792874"/>
          </a:xfrm>
        </p:grpSpPr>
        <p:sp>
          <p:nvSpPr>
            <p:cNvPr id="92" name="Freeform 379"/>
            <p:cNvSpPr>
              <a:spLocks noEditPoints="1"/>
            </p:cNvSpPr>
            <p:nvPr/>
          </p:nvSpPr>
          <p:spPr bwMode="auto">
            <a:xfrm>
              <a:off x="5818558" y="5666834"/>
              <a:ext cx="223781" cy="192095"/>
            </a:xfrm>
            <a:custGeom>
              <a:avLst/>
              <a:gdLst>
                <a:gd name="T0" fmla="*/ 7 w 48"/>
                <a:gd name="T1" fmla="*/ 41 h 41"/>
                <a:gd name="T2" fmla="*/ 6 w 48"/>
                <a:gd name="T3" fmla="*/ 41 h 41"/>
                <a:gd name="T4" fmla="*/ 1 w 48"/>
                <a:gd name="T5" fmla="*/ 41 h 41"/>
                <a:gd name="T6" fmla="*/ 0 w 48"/>
                <a:gd name="T7" fmla="*/ 41 h 41"/>
                <a:gd name="T8" fmla="*/ 0 w 48"/>
                <a:gd name="T9" fmla="*/ 35 h 41"/>
                <a:gd name="T10" fmla="*/ 1 w 48"/>
                <a:gd name="T11" fmla="*/ 35 h 41"/>
                <a:gd name="T12" fmla="*/ 6 w 48"/>
                <a:gd name="T13" fmla="*/ 35 h 41"/>
                <a:gd name="T14" fmla="*/ 7 w 48"/>
                <a:gd name="T15" fmla="*/ 35 h 41"/>
                <a:gd name="T16" fmla="*/ 7 w 48"/>
                <a:gd name="T17" fmla="*/ 41 h 41"/>
                <a:gd name="T18" fmla="*/ 17 w 48"/>
                <a:gd name="T19" fmla="*/ 41 h 41"/>
                <a:gd name="T20" fmla="*/ 17 w 48"/>
                <a:gd name="T21" fmla="*/ 41 h 41"/>
                <a:gd name="T22" fmla="*/ 11 w 48"/>
                <a:gd name="T23" fmla="*/ 41 h 41"/>
                <a:gd name="T24" fmla="*/ 11 w 48"/>
                <a:gd name="T25" fmla="*/ 41 h 41"/>
                <a:gd name="T26" fmla="*/ 11 w 48"/>
                <a:gd name="T27" fmla="*/ 32 h 41"/>
                <a:gd name="T28" fmla="*/ 11 w 48"/>
                <a:gd name="T29" fmla="*/ 31 h 41"/>
                <a:gd name="T30" fmla="*/ 17 w 48"/>
                <a:gd name="T31" fmla="*/ 31 h 41"/>
                <a:gd name="T32" fmla="*/ 17 w 48"/>
                <a:gd name="T33" fmla="*/ 32 h 41"/>
                <a:gd name="T34" fmla="*/ 17 w 48"/>
                <a:gd name="T35" fmla="*/ 41 h 41"/>
                <a:gd name="T36" fmla="*/ 28 w 48"/>
                <a:gd name="T37" fmla="*/ 41 h 41"/>
                <a:gd name="T38" fmla="*/ 27 w 48"/>
                <a:gd name="T39" fmla="*/ 41 h 41"/>
                <a:gd name="T40" fmla="*/ 22 w 48"/>
                <a:gd name="T41" fmla="*/ 41 h 41"/>
                <a:gd name="T42" fmla="*/ 21 w 48"/>
                <a:gd name="T43" fmla="*/ 41 h 41"/>
                <a:gd name="T44" fmla="*/ 21 w 48"/>
                <a:gd name="T45" fmla="*/ 25 h 41"/>
                <a:gd name="T46" fmla="*/ 22 w 48"/>
                <a:gd name="T47" fmla="*/ 24 h 41"/>
                <a:gd name="T48" fmla="*/ 27 w 48"/>
                <a:gd name="T49" fmla="*/ 24 h 41"/>
                <a:gd name="T50" fmla="*/ 28 w 48"/>
                <a:gd name="T51" fmla="*/ 25 h 41"/>
                <a:gd name="T52" fmla="*/ 28 w 48"/>
                <a:gd name="T53" fmla="*/ 41 h 41"/>
                <a:gd name="T54" fmla="*/ 38 w 48"/>
                <a:gd name="T55" fmla="*/ 41 h 41"/>
                <a:gd name="T56" fmla="*/ 37 w 48"/>
                <a:gd name="T57" fmla="*/ 41 h 41"/>
                <a:gd name="T58" fmla="*/ 32 w 48"/>
                <a:gd name="T59" fmla="*/ 41 h 41"/>
                <a:gd name="T60" fmla="*/ 31 w 48"/>
                <a:gd name="T61" fmla="*/ 41 h 41"/>
                <a:gd name="T62" fmla="*/ 31 w 48"/>
                <a:gd name="T63" fmla="*/ 15 h 41"/>
                <a:gd name="T64" fmla="*/ 32 w 48"/>
                <a:gd name="T65" fmla="*/ 14 h 41"/>
                <a:gd name="T66" fmla="*/ 37 w 48"/>
                <a:gd name="T67" fmla="*/ 14 h 41"/>
                <a:gd name="T68" fmla="*/ 38 w 48"/>
                <a:gd name="T69" fmla="*/ 15 h 41"/>
                <a:gd name="T70" fmla="*/ 38 w 48"/>
                <a:gd name="T71" fmla="*/ 41 h 41"/>
                <a:gd name="T72" fmla="*/ 48 w 48"/>
                <a:gd name="T73" fmla="*/ 41 h 41"/>
                <a:gd name="T74" fmla="*/ 47 w 48"/>
                <a:gd name="T75" fmla="*/ 41 h 41"/>
                <a:gd name="T76" fmla="*/ 42 w 48"/>
                <a:gd name="T77" fmla="*/ 41 h 41"/>
                <a:gd name="T78" fmla="*/ 41 w 48"/>
                <a:gd name="T79" fmla="*/ 41 h 41"/>
                <a:gd name="T80" fmla="*/ 41 w 48"/>
                <a:gd name="T81" fmla="*/ 1 h 41"/>
                <a:gd name="T82" fmla="*/ 42 w 48"/>
                <a:gd name="T83" fmla="*/ 0 h 41"/>
                <a:gd name="T84" fmla="*/ 47 w 48"/>
                <a:gd name="T85" fmla="*/ 0 h 41"/>
                <a:gd name="T86" fmla="*/ 48 w 48"/>
                <a:gd name="T87" fmla="*/ 1 h 41"/>
                <a:gd name="T88" fmla="*/ 48 w 48"/>
                <a:gd name="T89"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8" h="41">
                  <a:moveTo>
                    <a:pt x="7" y="41"/>
                  </a:moveTo>
                  <a:cubicBezTo>
                    <a:pt x="7" y="41"/>
                    <a:pt x="7" y="41"/>
                    <a:pt x="6" y="41"/>
                  </a:cubicBezTo>
                  <a:cubicBezTo>
                    <a:pt x="1" y="41"/>
                    <a:pt x="1" y="41"/>
                    <a:pt x="1" y="41"/>
                  </a:cubicBezTo>
                  <a:cubicBezTo>
                    <a:pt x="1" y="41"/>
                    <a:pt x="0" y="41"/>
                    <a:pt x="0" y="41"/>
                  </a:cubicBezTo>
                  <a:cubicBezTo>
                    <a:pt x="0" y="35"/>
                    <a:pt x="0" y="35"/>
                    <a:pt x="0" y="35"/>
                  </a:cubicBezTo>
                  <a:cubicBezTo>
                    <a:pt x="0" y="35"/>
                    <a:pt x="1" y="35"/>
                    <a:pt x="1" y="35"/>
                  </a:cubicBezTo>
                  <a:cubicBezTo>
                    <a:pt x="6" y="35"/>
                    <a:pt x="6" y="35"/>
                    <a:pt x="6" y="35"/>
                  </a:cubicBezTo>
                  <a:cubicBezTo>
                    <a:pt x="7" y="35"/>
                    <a:pt x="7" y="35"/>
                    <a:pt x="7" y="35"/>
                  </a:cubicBezTo>
                  <a:lnTo>
                    <a:pt x="7" y="41"/>
                  </a:lnTo>
                  <a:close/>
                  <a:moveTo>
                    <a:pt x="17" y="41"/>
                  </a:moveTo>
                  <a:cubicBezTo>
                    <a:pt x="17" y="41"/>
                    <a:pt x="17" y="41"/>
                    <a:pt x="17" y="41"/>
                  </a:cubicBezTo>
                  <a:cubicBezTo>
                    <a:pt x="11" y="41"/>
                    <a:pt x="11" y="41"/>
                    <a:pt x="11" y="41"/>
                  </a:cubicBezTo>
                  <a:cubicBezTo>
                    <a:pt x="11" y="41"/>
                    <a:pt x="11" y="41"/>
                    <a:pt x="11" y="41"/>
                  </a:cubicBezTo>
                  <a:cubicBezTo>
                    <a:pt x="11" y="32"/>
                    <a:pt x="11" y="32"/>
                    <a:pt x="11" y="32"/>
                  </a:cubicBezTo>
                  <a:cubicBezTo>
                    <a:pt x="11" y="32"/>
                    <a:pt x="11" y="31"/>
                    <a:pt x="11" y="31"/>
                  </a:cubicBezTo>
                  <a:cubicBezTo>
                    <a:pt x="17" y="31"/>
                    <a:pt x="17" y="31"/>
                    <a:pt x="17" y="31"/>
                  </a:cubicBezTo>
                  <a:cubicBezTo>
                    <a:pt x="17" y="31"/>
                    <a:pt x="17" y="32"/>
                    <a:pt x="17" y="32"/>
                  </a:cubicBezTo>
                  <a:lnTo>
                    <a:pt x="17" y="41"/>
                  </a:lnTo>
                  <a:close/>
                  <a:moveTo>
                    <a:pt x="28" y="41"/>
                  </a:moveTo>
                  <a:cubicBezTo>
                    <a:pt x="28" y="41"/>
                    <a:pt x="27" y="41"/>
                    <a:pt x="27" y="41"/>
                  </a:cubicBezTo>
                  <a:cubicBezTo>
                    <a:pt x="22" y="41"/>
                    <a:pt x="22" y="41"/>
                    <a:pt x="22" y="41"/>
                  </a:cubicBezTo>
                  <a:cubicBezTo>
                    <a:pt x="21" y="41"/>
                    <a:pt x="21" y="41"/>
                    <a:pt x="21" y="41"/>
                  </a:cubicBezTo>
                  <a:cubicBezTo>
                    <a:pt x="21" y="25"/>
                    <a:pt x="21" y="25"/>
                    <a:pt x="21" y="25"/>
                  </a:cubicBezTo>
                  <a:cubicBezTo>
                    <a:pt x="21" y="25"/>
                    <a:pt x="21" y="24"/>
                    <a:pt x="22" y="24"/>
                  </a:cubicBezTo>
                  <a:cubicBezTo>
                    <a:pt x="27" y="24"/>
                    <a:pt x="27" y="24"/>
                    <a:pt x="27" y="24"/>
                  </a:cubicBezTo>
                  <a:cubicBezTo>
                    <a:pt x="27" y="24"/>
                    <a:pt x="28" y="25"/>
                    <a:pt x="28" y="25"/>
                  </a:cubicBezTo>
                  <a:lnTo>
                    <a:pt x="28" y="41"/>
                  </a:lnTo>
                  <a:close/>
                  <a:moveTo>
                    <a:pt x="38" y="41"/>
                  </a:moveTo>
                  <a:cubicBezTo>
                    <a:pt x="38" y="41"/>
                    <a:pt x="38" y="41"/>
                    <a:pt x="37" y="41"/>
                  </a:cubicBezTo>
                  <a:cubicBezTo>
                    <a:pt x="32" y="41"/>
                    <a:pt x="32" y="41"/>
                    <a:pt x="32" y="41"/>
                  </a:cubicBezTo>
                  <a:cubicBezTo>
                    <a:pt x="32" y="41"/>
                    <a:pt x="31" y="41"/>
                    <a:pt x="31" y="41"/>
                  </a:cubicBezTo>
                  <a:cubicBezTo>
                    <a:pt x="31" y="15"/>
                    <a:pt x="31" y="15"/>
                    <a:pt x="31" y="15"/>
                  </a:cubicBezTo>
                  <a:cubicBezTo>
                    <a:pt x="31" y="14"/>
                    <a:pt x="32" y="14"/>
                    <a:pt x="32" y="14"/>
                  </a:cubicBezTo>
                  <a:cubicBezTo>
                    <a:pt x="37" y="14"/>
                    <a:pt x="37" y="14"/>
                    <a:pt x="37" y="14"/>
                  </a:cubicBezTo>
                  <a:cubicBezTo>
                    <a:pt x="38" y="14"/>
                    <a:pt x="38" y="14"/>
                    <a:pt x="38" y="15"/>
                  </a:cubicBezTo>
                  <a:lnTo>
                    <a:pt x="38" y="41"/>
                  </a:lnTo>
                  <a:close/>
                  <a:moveTo>
                    <a:pt x="48" y="41"/>
                  </a:moveTo>
                  <a:cubicBezTo>
                    <a:pt x="48" y="41"/>
                    <a:pt x="48" y="41"/>
                    <a:pt x="47" y="41"/>
                  </a:cubicBezTo>
                  <a:cubicBezTo>
                    <a:pt x="42" y="41"/>
                    <a:pt x="42" y="41"/>
                    <a:pt x="42" y="41"/>
                  </a:cubicBezTo>
                  <a:cubicBezTo>
                    <a:pt x="42" y="41"/>
                    <a:pt x="41" y="41"/>
                    <a:pt x="41" y="41"/>
                  </a:cubicBezTo>
                  <a:cubicBezTo>
                    <a:pt x="41" y="1"/>
                    <a:pt x="41" y="1"/>
                    <a:pt x="41" y="1"/>
                  </a:cubicBezTo>
                  <a:cubicBezTo>
                    <a:pt x="41" y="1"/>
                    <a:pt x="42" y="0"/>
                    <a:pt x="42" y="0"/>
                  </a:cubicBezTo>
                  <a:cubicBezTo>
                    <a:pt x="47" y="0"/>
                    <a:pt x="47" y="0"/>
                    <a:pt x="47" y="0"/>
                  </a:cubicBezTo>
                  <a:cubicBezTo>
                    <a:pt x="48" y="0"/>
                    <a:pt x="48" y="1"/>
                    <a:pt x="48" y="1"/>
                  </a:cubicBezTo>
                  <a:lnTo>
                    <a:pt x="48" y="41"/>
                  </a:ln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grpSp>
          <p:nvGrpSpPr>
            <p:cNvPr id="38" name="组合 37"/>
            <p:cNvGrpSpPr/>
            <p:nvPr/>
          </p:nvGrpSpPr>
          <p:grpSpPr>
            <a:xfrm>
              <a:off x="5656632" y="6007061"/>
              <a:ext cx="2009134" cy="452647"/>
              <a:chOff x="6944857" y="5375904"/>
              <a:chExt cx="2009134" cy="452647"/>
            </a:xfrm>
          </p:grpSpPr>
          <p:sp>
            <p:nvSpPr>
              <p:cNvPr id="86" name="Text Placeholder 4"/>
              <p:cNvSpPr txBox="1">
                <a:spLocks/>
              </p:cNvSpPr>
              <p:nvPr/>
            </p:nvSpPr>
            <p:spPr>
              <a:xfrm>
                <a:off x="6944857" y="5375904"/>
                <a:ext cx="2001477" cy="274320"/>
              </a:xfrm>
              <a:prstGeom prst="rect">
                <a:avLst/>
              </a:prstGeom>
              <a:noFill/>
              <a:ln>
                <a:noFill/>
              </a:ln>
            </p:spPr>
            <p:txBody>
              <a:bodyPr anchor="ctr">
                <a:noAutofit/>
              </a:bodyPr>
              <a:lstStyle>
                <a:lvl1pPr marL="0" indent="0" algn="l" defTabSz="685800" rtl="0" eaLnBrk="1" latinLnBrk="0" hangingPunct="1">
                  <a:lnSpc>
                    <a:spcPct val="90000"/>
                  </a:lnSpc>
                  <a:spcBef>
                    <a:spcPts val="0"/>
                  </a:spcBef>
                  <a:buFont typeface="Arial" panose="020B0604020202020204" pitchFamily="34" charset="0"/>
                  <a:buNone/>
                  <a:defRPr sz="1400" b="1" kern="1200">
                    <a:solidFill>
                      <a:schemeClr val="accent3"/>
                    </a:solidFill>
                    <a:latin typeface="+mj-lt"/>
                    <a:ea typeface="+mn-ea"/>
                    <a:cs typeface="+mn-cs"/>
                  </a:defRPr>
                </a:lvl1pPr>
                <a:lvl2pPr marL="0" indent="0" algn="l" defTabSz="685800" rtl="0" eaLnBrk="1" latinLnBrk="0" hangingPunct="1">
                  <a:lnSpc>
                    <a:spcPct val="90000"/>
                  </a:lnSpc>
                  <a:spcBef>
                    <a:spcPts val="0"/>
                  </a:spcBef>
                  <a:buFont typeface="Arial" panose="020B0604020202020204" pitchFamily="34" charset="0"/>
                  <a:buNone/>
                  <a:defRPr sz="1100" kern="1200">
                    <a:solidFill>
                      <a:schemeClr val="tx2"/>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350" b="0" dirty="0"/>
                  <a:t>Title Here</a:t>
                </a:r>
              </a:p>
            </p:txBody>
          </p:sp>
          <p:sp>
            <p:nvSpPr>
              <p:cNvPr id="104" name="TextBox 103"/>
              <p:cNvSpPr txBox="1"/>
              <p:nvPr/>
            </p:nvSpPr>
            <p:spPr>
              <a:xfrm>
                <a:off x="6948264" y="5574635"/>
                <a:ext cx="2005727" cy="253916"/>
              </a:xfrm>
              <a:prstGeom prst="rect">
                <a:avLst/>
              </a:prstGeom>
              <a:noFill/>
            </p:spPr>
            <p:txBody>
              <a:bodyPr wrap="square" rtlCol="0" anchor="ctr">
                <a:spAutoFit/>
              </a:bodyPr>
              <a:lstStyle/>
              <a:p>
                <a:r>
                  <a:rPr lang="en-US" sz="1050" dirty="0"/>
                  <a:t>Lorem ipsum dolor sit amet.</a:t>
                </a:r>
                <a:endParaRPr lang="en-US" sz="1050" b="1" dirty="0"/>
              </a:p>
            </p:txBody>
          </p:sp>
        </p:grpSp>
      </p:grpSp>
      <p:grpSp>
        <p:nvGrpSpPr>
          <p:cNvPr id="44" name="组合 43"/>
          <p:cNvGrpSpPr/>
          <p:nvPr/>
        </p:nvGrpSpPr>
        <p:grpSpPr>
          <a:xfrm>
            <a:off x="8335338" y="5271337"/>
            <a:ext cx="2009134" cy="799722"/>
            <a:chOff x="8028384" y="5670339"/>
            <a:chExt cx="2009134" cy="799722"/>
          </a:xfrm>
        </p:grpSpPr>
        <p:sp>
          <p:nvSpPr>
            <p:cNvPr id="101" name="Freeform 111"/>
            <p:cNvSpPr>
              <a:spLocks noEditPoints="1"/>
            </p:cNvSpPr>
            <p:nvPr/>
          </p:nvSpPr>
          <p:spPr bwMode="auto">
            <a:xfrm>
              <a:off x="8165310" y="5670339"/>
              <a:ext cx="194875" cy="193404"/>
            </a:xfrm>
            <a:custGeom>
              <a:avLst/>
              <a:gdLst>
                <a:gd name="T0" fmla="*/ 372 w 400"/>
                <a:gd name="T1" fmla="*/ 145 h 400"/>
                <a:gd name="T2" fmla="*/ 384 w 400"/>
                <a:gd name="T3" fmla="*/ 150 h 400"/>
                <a:gd name="T4" fmla="*/ 390 w 400"/>
                <a:gd name="T5" fmla="*/ 149 h 400"/>
                <a:gd name="T6" fmla="*/ 400 w 400"/>
                <a:gd name="T7" fmla="*/ 133 h 400"/>
                <a:gd name="T8" fmla="*/ 400 w 400"/>
                <a:gd name="T9" fmla="*/ 17 h 400"/>
                <a:gd name="T10" fmla="*/ 396 w 400"/>
                <a:gd name="T11" fmla="*/ 5 h 400"/>
                <a:gd name="T12" fmla="*/ 384 w 400"/>
                <a:gd name="T13" fmla="*/ 0 h 400"/>
                <a:gd name="T14" fmla="*/ 267 w 400"/>
                <a:gd name="T15" fmla="*/ 0 h 400"/>
                <a:gd name="T16" fmla="*/ 252 w 400"/>
                <a:gd name="T17" fmla="*/ 10 h 400"/>
                <a:gd name="T18" fmla="*/ 255 w 400"/>
                <a:gd name="T19" fmla="*/ 28 h 400"/>
                <a:gd name="T20" fmla="*/ 293 w 400"/>
                <a:gd name="T21" fmla="*/ 66 h 400"/>
                <a:gd name="T22" fmla="*/ 200 w 400"/>
                <a:gd name="T23" fmla="*/ 159 h 400"/>
                <a:gd name="T24" fmla="*/ 108 w 400"/>
                <a:gd name="T25" fmla="*/ 66 h 400"/>
                <a:gd name="T26" fmla="*/ 145 w 400"/>
                <a:gd name="T27" fmla="*/ 28 h 400"/>
                <a:gd name="T28" fmla="*/ 149 w 400"/>
                <a:gd name="T29" fmla="*/ 10 h 400"/>
                <a:gd name="T30" fmla="*/ 133 w 400"/>
                <a:gd name="T31" fmla="*/ 0 h 400"/>
                <a:gd name="T32" fmla="*/ 17 w 400"/>
                <a:gd name="T33" fmla="*/ 0 h 400"/>
                <a:gd name="T34" fmla="*/ 5 w 400"/>
                <a:gd name="T35" fmla="*/ 5 h 400"/>
                <a:gd name="T36" fmla="*/ 0 w 400"/>
                <a:gd name="T37" fmla="*/ 17 h 400"/>
                <a:gd name="T38" fmla="*/ 0 w 400"/>
                <a:gd name="T39" fmla="*/ 133 h 400"/>
                <a:gd name="T40" fmla="*/ 10 w 400"/>
                <a:gd name="T41" fmla="*/ 149 h 400"/>
                <a:gd name="T42" fmla="*/ 17 w 400"/>
                <a:gd name="T43" fmla="*/ 150 h 400"/>
                <a:gd name="T44" fmla="*/ 28 w 400"/>
                <a:gd name="T45" fmla="*/ 145 h 400"/>
                <a:gd name="T46" fmla="*/ 66 w 400"/>
                <a:gd name="T47" fmla="*/ 108 h 400"/>
                <a:gd name="T48" fmla="*/ 159 w 400"/>
                <a:gd name="T49" fmla="*/ 200 h 400"/>
                <a:gd name="T50" fmla="*/ 66 w 400"/>
                <a:gd name="T51" fmla="*/ 293 h 400"/>
                <a:gd name="T52" fmla="*/ 28 w 400"/>
                <a:gd name="T53" fmla="*/ 255 h 400"/>
                <a:gd name="T54" fmla="*/ 10 w 400"/>
                <a:gd name="T55" fmla="*/ 252 h 400"/>
                <a:gd name="T56" fmla="*/ 0 w 400"/>
                <a:gd name="T57" fmla="*/ 267 h 400"/>
                <a:gd name="T58" fmla="*/ 0 w 400"/>
                <a:gd name="T59" fmla="*/ 384 h 400"/>
                <a:gd name="T60" fmla="*/ 5 w 400"/>
                <a:gd name="T61" fmla="*/ 395 h 400"/>
                <a:gd name="T62" fmla="*/ 17 w 400"/>
                <a:gd name="T63" fmla="*/ 400 h 400"/>
                <a:gd name="T64" fmla="*/ 133 w 400"/>
                <a:gd name="T65" fmla="*/ 400 h 400"/>
                <a:gd name="T66" fmla="*/ 149 w 400"/>
                <a:gd name="T67" fmla="*/ 390 h 400"/>
                <a:gd name="T68" fmla="*/ 145 w 400"/>
                <a:gd name="T69" fmla="*/ 372 h 400"/>
                <a:gd name="T70" fmla="*/ 108 w 400"/>
                <a:gd name="T71" fmla="*/ 334 h 400"/>
                <a:gd name="T72" fmla="*/ 200 w 400"/>
                <a:gd name="T73" fmla="*/ 242 h 400"/>
                <a:gd name="T74" fmla="*/ 293 w 400"/>
                <a:gd name="T75" fmla="*/ 334 h 400"/>
                <a:gd name="T76" fmla="*/ 255 w 400"/>
                <a:gd name="T77" fmla="*/ 372 h 400"/>
                <a:gd name="T78" fmla="*/ 252 w 400"/>
                <a:gd name="T79" fmla="*/ 390 h 400"/>
                <a:gd name="T80" fmla="*/ 267 w 400"/>
                <a:gd name="T81" fmla="*/ 400 h 400"/>
                <a:gd name="T82" fmla="*/ 384 w 400"/>
                <a:gd name="T83" fmla="*/ 400 h 400"/>
                <a:gd name="T84" fmla="*/ 396 w 400"/>
                <a:gd name="T85" fmla="*/ 395 h 400"/>
                <a:gd name="T86" fmla="*/ 400 w 400"/>
                <a:gd name="T87" fmla="*/ 384 h 400"/>
                <a:gd name="T88" fmla="*/ 400 w 400"/>
                <a:gd name="T89" fmla="*/ 267 h 400"/>
                <a:gd name="T90" fmla="*/ 390 w 400"/>
                <a:gd name="T91" fmla="*/ 252 h 400"/>
                <a:gd name="T92" fmla="*/ 372 w 400"/>
                <a:gd name="T93" fmla="*/ 255 h 400"/>
                <a:gd name="T94" fmla="*/ 335 w 400"/>
                <a:gd name="T95" fmla="*/ 293 h 400"/>
                <a:gd name="T96" fmla="*/ 242 w 400"/>
                <a:gd name="T97" fmla="*/ 200 h 400"/>
                <a:gd name="T98" fmla="*/ 335 w 400"/>
                <a:gd name="T99" fmla="*/ 108 h 400"/>
                <a:gd name="T100" fmla="*/ 372 w 400"/>
                <a:gd name="T101" fmla="*/ 145 h 400"/>
                <a:gd name="T102" fmla="*/ 372 w 400"/>
                <a:gd name="T103" fmla="*/ 145 h 400"/>
                <a:gd name="T104" fmla="*/ 372 w 400"/>
                <a:gd name="T105" fmla="*/ 145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00" h="400">
                  <a:moveTo>
                    <a:pt x="372" y="145"/>
                  </a:moveTo>
                  <a:cubicBezTo>
                    <a:pt x="375" y="149"/>
                    <a:pt x="379" y="150"/>
                    <a:pt x="384" y="150"/>
                  </a:cubicBezTo>
                  <a:cubicBezTo>
                    <a:pt x="386" y="150"/>
                    <a:pt x="388" y="150"/>
                    <a:pt x="390" y="149"/>
                  </a:cubicBezTo>
                  <a:cubicBezTo>
                    <a:pt x="397" y="146"/>
                    <a:pt x="400" y="141"/>
                    <a:pt x="400" y="133"/>
                  </a:cubicBezTo>
                  <a:cubicBezTo>
                    <a:pt x="400" y="17"/>
                    <a:pt x="400" y="17"/>
                    <a:pt x="400" y="17"/>
                  </a:cubicBezTo>
                  <a:cubicBezTo>
                    <a:pt x="400" y="12"/>
                    <a:pt x="399" y="8"/>
                    <a:pt x="396" y="5"/>
                  </a:cubicBezTo>
                  <a:cubicBezTo>
                    <a:pt x="392" y="2"/>
                    <a:pt x="388" y="0"/>
                    <a:pt x="384" y="0"/>
                  </a:cubicBezTo>
                  <a:cubicBezTo>
                    <a:pt x="267" y="0"/>
                    <a:pt x="267" y="0"/>
                    <a:pt x="267" y="0"/>
                  </a:cubicBezTo>
                  <a:cubicBezTo>
                    <a:pt x="260" y="0"/>
                    <a:pt x="255" y="3"/>
                    <a:pt x="252" y="10"/>
                  </a:cubicBezTo>
                  <a:cubicBezTo>
                    <a:pt x="249" y="17"/>
                    <a:pt x="250" y="23"/>
                    <a:pt x="255" y="28"/>
                  </a:cubicBezTo>
                  <a:cubicBezTo>
                    <a:pt x="293" y="66"/>
                    <a:pt x="293" y="66"/>
                    <a:pt x="293" y="66"/>
                  </a:cubicBezTo>
                  <a:cubicBezTo>
                    <a:pt x="200" y="159"/>
                    <a:pt x="200" y="159"/>
                    <a:pt x="200" y="159"/>
                  </a:cubicBezTo>
                  <a:cubicBezTo>
                    <a:pt x="108" y="66"/>
                    <a:pt x="108" y="66"/>
                    <a:pt x="108" y="66"/>
                  </a:cubicBezTo>
                  <a:cubicBezTo>
                    <a:pt x="145" y="28"/>
                    <a:pt x="145" y="28"/>
                    <a:pt x="145" y="28"/>
                  </a:cubicBezTo>
                  <a:cubicBezTo>
                    <a:pt x="151" y="23"/>
                    <a:pt x="152" y="17"/>
                    <a:pt x="149" y="10"/>
                  </a:cubicBezTo>
                  <a:cubicBezTo>
                    <a:pt x="146" y="3"/>
                    <a:pt x="141" y="0"/>
                    <a:pt x="133" y="0"/>
                  </a:cubicBezTo>
                  <a:cubicBezTo>
                    <a:pt x="17" y="0"/>
                    <a:pt x="17" y="0"/>
                    <a:pt x="17" y="0"/>
                  </a:cubicBezTo>
                  <a:cubicBezTo>
                    <a:pt x="12" y="0"/>
                    <a:pt x="8" y="2"/>
                    <a:pt x="5" y="5"/>
                  </a:cubicBezTo>
                  <a:cubicBezTo>
                    <a:pt x="2" y="8"/>
                    <a:pt x="0" y="12"/>
                    <a:pt x="0" y="17"/>
                  </a:cubicBezTo>
                  <a:cubicBezTo>
                    <a:pt x="0" y="133"/>
                    <a:pt x="0" y="133"/>
                    <a:pt x="0" y="133"/>
                  </a:cubicBezTo>
                  <a:cubicBezTo>
                    <a:pt x="0" y="141"/>
                    <a:pt x="3" y="146"/>
                    <a:pt x="10" y="149"/>
                  </a:cubicBezTo>
                  <a:cubicBezTo>
                    <a:pt x="13" y="150"/>
                    <a:pt x="15" y="150"/>
                    <a:pt x="17" y="150"/>
                  </a:cubicBezTo>
                  <a:cubicBezTo>
                    <a:pt x="21" y="150"/>
                    <a:pt x="25" y="149"/>
                    <a:pt x="28" y="145"/>
                  </a:cubicBezTo>
                  <a:cubicBezTo>
                    <a:pt x="66" y="108"/>
                    <a:pt x="66" y="108"/>
                    <a:pt x="66" y="108"/>
                  </a:cubicBezTo>
                  <a:cubicBezTo>
                    <a:pt x="159" y="200"/>
                    <a:pt x="159" y="200"/>
                    <a:pt x="159" y="200"/>
                  </a:cubicBezTo>
                  <a:cubicBezTo>
                    <a:pt x="66" y="293"/>
                    <a:pt x="66" y="293"/>
                    <a:pt x="66" y="293"/>
                  </a:cubicBezTo>
                  <a:cubicBezTo>
                    <a:pt x="28" y="255"/>
                    <a:pt x="28" y="255"/>
                    <a:pt x="28" y="255"/>
                  </a:cubicBezTo>
                  <a:cubicBezTo>
                    <a:pt x="23" y="250"/>
                    <a:pt x="17" y="249"/>
                    <a:pt x="10" y="252"/>
                  </a:cubicBezTo>
                  <a:cubicBezTo>
                    <a:pt x="3" y="255"/>
                    <a:pt x="0" y="260"/>
                    <a:pt x="0" y="267"/>
                  </a:cubicBezTo>
                  <a:cubicBezTo>
                    <a:pt x="0" y="384"/>
                    <a:pt x="0" y="384"/>
                    <a:pt x="0" y="384"/>
                  </a:cubicBezTo>
                  <a:cubicBezTo>
                    <a:pt x="0" y="388"/>
                    <a:pt x="2" y="392"/>
                    <a:pt x="5" y="395"/>
                  </a:cubicBezTo>
                  <a:cubicBezTo>
                    <a:pt x="8" y="399"/>
                    <a:pt x="12" y="400"/>
                    <a:pt x="17" y="400"/>
                  </a:cubicBezTo>
                  <a:cubicBezTo>
                    <a:pt x="133" y="400"/>
                    <a:pt x="133" y="400"/>
                    <a:pt x="133" y="400"/>
                  </a:cubicBezTo>
                  <a:cubicBezTo>
                    <a:pt x="141" y="400"/>
                    <a:pt x="146" y="397"/>
                    <a:pt x="149" y="390"/>
                  </a:cubicBezTo>
                  <a:cubicBezTo>
                    <a:pt x="152" y="383"/>
                    <a:pt x="151" y="377"/>
                    <a:pt x="145" y="372"/>
                  </a:cubicBezTo>
                  <a:cubicBezTo>
                    <a:pt x="108" y="334"/>
                    <a:pt x="108" y="334"/>
                    <a:pt x="108" y="334"/>
                  </a:cubicBezTo>
                  <a:cubicBezTo>
                    <a:pt x="200" y="242"/>
                    <a:pt x="200" y="242"/>
                    <a:pt x="200" y="242"/>
                  </a:cubicBezTo>
                  <a:cubicBezTo>
                    <a:pt x="293" y="334"/>
                    <a:pt x="293" y="334"/>
                    <a:pt x="293" y="334"/>
                  </a:cubicBezTo>
                  <a:cubicBezTo>
                    <a:pt x="255" y="372"/>
                    <a:pt x="255" y="372"/>
                    <a:pt x="255" y="372"/>
                  </a:cubicBezTo>
                  <a:cubicBezTo>
                    <a:pt x="250" y="377"/>
                    <a:pt x="249" y="383"/>
                    <a:pt x="252" y="390"/>
                  </a:cubicBezTo>
                  <a:cubicBezTo>
                    <a:pt x="255" y="397"/>
                    <a:pt x="260" y="400"/>
                    <a:pt x="267" y="400"/>
                  </a:cubicBezTo>
                  <a:cubicBezTo>
                    <a:pt x="384" y="400"/>
                    <a:pt x="384" y="400"/>
                    <a:pt x="384" y="400"/>
                  </a:cubicBezTo>
                  <a:cubicBezTo>
                    <a:pt x="388" y="400"/>
                    <a:pt x="392" y="399"/>
                    <a:pt x="396" y="395"/>
                  </a:cubicBezTo>
                  <a:cubicBezTo>
                    <a:pt x="399" y="392"/>
                    <a:pt x="400" y="388"/>
                    <a:pt x="400" y="384"/>
                  </a:cubicBezTo>
                  <a:cubicBezTo>
                    <a:pt x="400" y="267"/>
                    <a:pt x="400" y="267"/>
                    <a:pt x="400" y="267"/>
                  </a:cubicBezTo>
                  <a:cubicBezTo>
                    <a:pt x="400" y="260"/>
                    <a:pt x="397" y="255"/>
                    <a:pt x="390" y="252"/>
                  </a:cubicBezTo>
                  <a:cubicBezTo>
                    <a:pt x="383" y="249"/>
                    <a:pt x="377" y="250"/>
                    <a:pt x="372" y="255"/>
                  </a:cubicBezTo>
                  <a:cubicBezTo>
                    <a:pt x="335" y="293"/>
                    <a:pt x="335" y="293"/>
                    <a:pt x="335" y="293"/>
                  </a:cubicBezTo>
                  <a:cubicBezTo>
                    <a:pt x="242" y="200"/>
                    <a:pt x="242" y="200"/>
                    <a:pt x="242" y="200"/>
                  </a:cubicBezTo>
                  <a:cubicBezTo>
                    <a:pt x="335" y="108"/>
                    <a:pt x="335" y="108"/>
                    <a:pt x="335" y="108"/>
                  </a:cubicBezTo>
                  <a:lnTo>
                    <a:pt x="372" y="145"/>
                  </a:lnTo>
                  <a:close/>
                  <a:moveTo>
                    <a:pt x="372" y="145"/>
                  </a:moveTo>
                  <a:cubicBezTo>
                    <a:pt x="372" y="145"/>
                    <a:pt x="372" y="145"/>
                    <a:pt x="372" y="145"/>
                  </a:cubicBezTo>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en-US" sz="1350"/>
            </a:p>
          </p:txBody>
        </p:sp>
        <p:grpSp>
          <p:nvGrpSpPr>
            <p:cNvPr id="40" name="组合 39"/>
            <p:cNvGrpSpPr/>
            <p:nvPr/>
          </p:nvGrpSpPr>
          <p:grpSpPr>
            <a:xfrm>
              <a:off x="8028384" y="6011220"/>
              <a:ext cx="2009134" cy="458841"/>
              <a:chOff x="8001237" y="6026185"/>
              <a:chExt cx="2009134" cy="458841"/>
            </a:xfrm>
          </p:grpSpPr>
          <p:sp>
            <p:nvSpPr>
              <p:cNvPr id="89" name="Text Placeholder 4"/>
              <p:cNvSpPr txBox="1">
                <a:spLocks/>
              </p:cNvSpPr>
              <p:nvPr/>
            </p:nvSpPr>
            <p:spPr>
              <a:xfrm>
                <a:off x="8001237" y="6026185"/>
                <a:ext cx="2001477" cy="274320"/>
              </a:xfrm>
              <a:prstGeom prst="rect">
                <a:avLst/>
              </a:prstGeom>
              <a:noFill/>
              <a:ln>
                <a:noFill/>
              </a:ln>
            </p:spPr>
            <p:txBody>
              <a:bodyPr anchor="ctr">
                <a:noAutofit/>
              </a:bodyPr>
              <a:lstStyle>
                <a:lvl1pPr marL="0" indent="0" algn="l" defTabSz="685800" rtl="0" eaLnBrk="1" latinLnBrk="0" hangingPunct="1">
                  <a:lnSpc>
                    <a:spcPct val="90000"/>
                  </a:lnSpc>
                  <a:spcBef>
                    <a:spcPts val="0"/>
                  </a:spcBef>
                  <a:buFont typeface="Arial" panose="020B0604020202020204" pitchFamily="34" charset="0"/>
                  <a:buNone/>
                  <a:defRPr sz="1400" b="1" kern="1200">
                    <a:solidFill>
                      <a:schemeClr val="accent3"/>
                    </a:solidFill>
                    <a:latin typeface="+mj-lt"/>
                    <a:ea typeface="+mn-ea"/>
                    <a:cs typeface="+mn-cs"/>
                  </a:defRPr>
                </a:lvl1pPr>
                <a:lvl2pPr marL="0" indent="0" algn="l" defTabSz="685800" rtl="0" eaLnBrk="1" latinLnBrk="0" hangingPunct="1">
                  <a:lnSpc>
                    <a:spcPct val="90000"/>
                  </a:lnSpc>
                  <a:spcBef>
                    <a:spcPts val="0"/>
                  </a:spcBef>
                  <a:buFont typeface="Arial" panose="020B0604020202020204" pitchFamily="34" charset="0"/>
                  <a:buNone/>
                  <a:defRPr sz="1100" kern="1200">
                    <a:solidFill>
                      <a:schemeClr val="tx2"/>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350" b="0" dirty="0">
                    <a:solidFill>
                      <a:schemeClr val="accent5"/>
                    </a:solidFill>
                  </a:rPr>
                  <a:t>Title Here</a:t>
                </a:r>
              </a:p>
            </p:txBody>
          </p:sp>
          <p:sp>
            <p:nvSpPr>
              <p:cNvPr id="105" name="TextBox 104"/>
              <p:cNvSpPr txBox="1"/>
              <p:nvPr/>
            </p:nvSpPr>
            <p:spPr>
              <a:xfrm>
                <a:off x="8004644" y="6231110"/>
                <a:ext cx="2005727" cy="253916"/>
              </a:xfrm>
              <a:prstGeom prst="rect">
                <a:avLst/>
              </a:prstGeom>
              <a:noFill/>
            </p:spPr>
            <p:txBody>
              <a:bodyPr wrap="square" rtlCol="0" anchor="ctr">
                <a:spAutoFit/>
              </a:bodyPr>
              <a:lstStyle/>
              <a:p>
                <a:r>
                  <a:rPr lang="en-US" sz="1050" dirty="0"/>
                  <a:t>Lorem ipsum dolor sit amet.</a:t>
                </a:r>
                <a:endParaRPr lang="en-US" sz="1050" b="1" dirty="0"/>
              </a:p>
            </p:txBody>
          </p:sp>
        </p:grpSp>
      </p:grpSp>
      <p:cxnSp>
        <p:nvCxnSpPr>
          <p:cNvPr id="107" name="Straight Connector 106"/>
          <p:cNvCxnSpPr/>
          <p:nvPr/>
        </p:nvCxnSpPr>
        <p:spPr>
          <a:xfrm>
            <a:off x="4655840" y="2317424"/>
            <a:ext cx="0" cy="1912563"/>
          </a:xfrm>
          <a:prstGeom prst="line">
            <a:avLst/>
          </a:prstGeom>
          <a:ln>
            <a:solidFill>
              <a:schemeClr val="bg2"/>
            </a:solidFill>
            <a:prstDash val="sysDot"/>
          </a:ln>
        </p:spPr>
        <p:style>
          <a:lnRef idx="1">
            <a:schemeClr val="accent1"/>
          </a:lnRef>
          <a:fillRef idx="0">
            <a:schemeClr val="accent1"/>
          </a:fillRef>
          <a:effectRef idx="0">
            <a:schemeClr val="accent1"/>
          </a:effectRef>
          <a:fontRef idx="minor">
            <a:schemeClr val="tx1"/>
          </a:fontRef>
        </p:style>
      </p:cxnSp>
      <p:graphicFrame>
        <p:nvGraphicFramePr>
          <p:cNvPr id="71" name="Chart 1"/>
          <p:cNvGraphicFramePr/>
          <p:nvPr>
            <p:extLst>
              <p:ext uri="{D42A27DB-BD31-4B8C-83A1-F6EECF244321}">
                <p14:modId xmlns:p14="http://schemas.microsoft.com/office/powerpoint/2010/main" val="321847709"/>
              </p:ext>
            </p:extLst>
          </p:nvPr>
        </p:nvGraphicFramePr>
        <p:xfrm>
          <a:off x="5106947" y="1854871"/>
          <a:ext cx="5146757" cy="2591226"/>
        </p:xfrm>
        <a:graphic>
          <a:graphicData uri="http://schemas.openxmlformats.org/drawingml/2006/chart">
            <c:chart xmlns:c="http://schemas.openxmlformats.org/drawingml/2006/chart" xmlns:r="http://schemas.openxmlformats.org/officeDocument/2006/relationships" r:id="rId3"/>
          </a:graphicData>
        </a:graphic>
      </p:graphicFrame>
      <p:sp>
        <p:nvSpPr>
          <p:cNvPr id="62" name="文本框 61"/>
          <p:cNvSpPr txBox="1"/>
          <p:nvPr/>
        </p:nvSpPr>
        <p:spPr>
          <a:xfrm>
            <a:off x="642460" y="34686"/>
            <a:ext cx="800219" cy="276999"/>
          </a:xfrm>
          <a:prstGeom prst="rect">
            <a:avLst/>
          </a:prstGeom>
          <a:noFill/>
        </p:spPr>
        <p:txBody>
          <a:bodyPr wrap="none" rtlCol="0">
            <a:spAutoFit/>
          </a:bodyPr>
          <a:lstStyle/>
          <a:p>
            <a:r>
              <a:rPr lang="zh-CN" altLang="en-US" sz="1200" dirty="0">
                <a:solidFill>
                  <a:schemeClr val="tx2"/>
                </a:solidFill>
              </a:rPr>
              <a:t>要因确认</a:t>
            </a:r>
          </a:p>
        </p:txBody>
      </p:sp>
      <p:sp>
        <p:nvSpPr>
          <p:cNvPr id="63" name="TextBox 4"/>
          <p:cNvSpPr txBox="1"/>
          <p:nvPr/>
        </p:nvSpPr>
        <p:spPr>
          <a:xfrm>
            <a:off x="1964675" y="709826"/>
            <a:ext cx="1654619" cy="553998"/>
          </a:xfrm>
          <a:prstGeom prst="rect">
            <a:avLst/>
          </a:prstGeom>
          <a:noFill/>
        </p:spPr>
        <p:txBody>
          <a:bodyPr wrap="none" rtlCol="0" anchor="ctr">
            <a:spAutoFit/>
          </a:bodyPr>
          <a:lstStyle/>
          <a:p>
            <a:pPr algn="ctr"/>
            <a:r>
              <a:rPr lang="en-US" sz="3000" dirty="0">
                <a:solidFill>
                  <a:schemeClr val="bg1"/>
                </a:solidFill>
                <a:latin typeface="+mj-lt"/>
              </a:rPr>
              <a:t>B</a:t>
            </a:r>
            <a:r>
              <a:rPr lang="en-US" altLang="zh-CN" sz="3000" dirty="0">
                <a:solidFill>
                  <a:schemeClr val="bg1"/>
                </a:solidFill>
                <a:latin typeface="+mj-lt"/>
              </a:rPr>
              <a:t>ar Chart</a:t>
            </a:r>
            <a:endParaRPr lang="en-US" sz="3000" dirty="0">
              <a:solidFill>
                <a:schemeClr val="bg1"/>
              </a:solidFill>
              <a:latin typeface="+mj-lt"/>
            </a:endParaRPr>
          </a:p>
        </p:txBody>
      </p:sp>
    </p:spTree>
    <p:extLst>
      <p:ext uri="{BB962C8B-B14F-4D97-AF65-F5344CB8AC3E}">
        <p14:creationId xmlns:p14="http://schemas.microsoft.com/office/powerpoint/2010/main" val="283710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222222"/>
        </a:solidFill>
        <a:effectLst/>
      </p:bgPr>
    </p:bg>
    <p:spTree>
      <p:nvGrpSpPr>
        <p:cNvPr id="1" name=""/>
        <p:cNvGrpSpPr/>
        <p:nvPr/>
      </p:nvGrpSpPr>
      <p:grpSpPr>
        <a:xfrm>
          <a:off x="0" y="0"/>
          <a:ext cx="0" cy="0"/>
          <a:chOff x="0" y="0"/>
          <a:chExt cx="0" cy="0"/>
        </a:xfrm>
      </p:grpSpPr>
      <p:sp>
        <p:nvSpPr>
          <p:cNvPr id="25" name="矩形 24"/>
          <p:cNvSpPr/>
          <p:nvPr/>
        </p:nvSpPr>
        <p:spPr>
          <a:xfrm rot="3428398">
            <a:off x="2667629" y="4074861"/>
            <a:ext cx="907747" cy="405560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rot="6855422">
            <a:off x="5879436" y="3760135"/>
            <a:ext cx="1716901" cy="553125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lowchart: Process 2"/>
          <p:cNvSpPr/>
          <p:nvPr/>
        </p:nvSpPr>
        <p:spPr>
          <a:xfrm>
            <a:off x="3503716" y="2126379"/>
            <a:ext cx="1702954" cy="2112470"/>
          </a:xfrm>
          <a:prstGeom prst="flowChartProcess">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50">
              <a:solidFill>
                <a:schemeClr val="tx1"/>
              </a:solidFill>
            </a:endParaRPr>
          </a:p>
        </p:txBody>
      </p:sp>
      <p:sp>
        <p:nvSpPr>
          <p:cNvPr id="4" name="Rectangle 3"/>
          <p:cNvSpPr/>
          <p:nvPr/>
        </p:nvSpPr>
        <p:spPr>
          <a:xfrm>
            <a:off x="3638552" y="2442383"/>
            <a:ext cx="1418230" cy="1107996"/>
          </a:xfrm>
          <a:prstGeom prst="rect">
            <a:avLst/>
          </a:prstGeom>
        </p:spPr>
        <p:txBody>
          <a:bodyPr wrap="square" lIns="0" tIns="0" rIns="0" bIns="0">
            <a:spAutoFit/>
          </a:bodyPr>
          <a:lstStyle/>
          <a:p>
            <a:pPr algn="ctr">
              <a:lnSpc>
                <a:spcPct val="200000"/>
              </a:lnSpc>
            </a:pPr>
            <a:r>
              <a:rPr lang="en-US" sz="900" dirty="0">
                <a:solidFill>
                  <a:schemeClr val="accent1">
                    <a:lumMod val="75000"/>
                  </a:schemeClr>
                </a:solidFill>
              </a:rPr>
              <a:t>Disk Space 150 GB</a:t>
            </a:r>
          </a:p>
          <a:p>
            <a:pPr algn="ctr">
              <a:lnSpc>
                <a:spcPct val="200000"/>
              </a:lnSpc>
            </a:pPr>
            <a:r>
              <a:rPr lang="en-US" sz="900" dirty="0">
                <a:solidFill>
                  <a:schemeClr val="accent1">
                    <a:lumMod val="75000"/>
                  </a:schemeClr>
                </a:solidFill>
              </a:rPr>
              <a:t>Bandwidth 500  GB</a:t>
            </a:r>
          </a:p>
          <a:p>
            <a:pPr algn="ctr">
              <a:lnSpc>
                <a:spcPct val="200000"/>
              </a:lnSpc>
            </a:pPr>
            <a:r>
              <a:rPr lang="en-US" sz="900" dirty="0">
                <a:solidFill>
                  <a:schemeClr val="accent1">
                    <a:lumMod val="75000"/>
                  </a:schemeClr>
                </a:solidFill>
              </a:rPr>
              <a:t>Unlimited emails</a:t>
            </a:r>
          </a:p>
          <a:p>
            <a:pPr algn="ctr">
              <a:lnSpc>
                <a:spcPct val="200000"/>
              </a:lnSpc>
            </a:pPr>
            <a:r>
              <a:rPr lang="en-US" sz="900" dirty="0">
                <a:solidFill>
                  <a:schemeClr val="accent1">
                    <a:lumMod val="75000"/>
                  </a:schemeClr>
                </a:solidFill>
              </a:rPr>
              <a:t>Unlimited Subdomains</a:t>
            </a:r>
          </a:p>
        </p:txBody>
      </p:sp>
      <p:cxnSp>
        <p:nvCxnSpPr>
          <p:cNvPr id="5" name="Straight Connector 4"/>
          <p:cNvCxnSpPr/>
          <p:nvPr/>
        </p:nvCxnSpPr>
        <p:spPr>
          <a:xfrm>
            <a:off x="3638551" y="2750901"/>
            <a:ext cx="14182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3638551" y="3024646"/>
            <a:ext cx="14182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3638551" y="3287828"/>
            <a:ext cx="14182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rot="5400000">
            <a:off x="3949193" y="1002522"/>
            <a:ext cx="811996" cy="1702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50">
              <a:solidFill>
                <a:schemeClr val="bg2"/>
              </a:solidFill>
            </a:endParaRPr>
          </a:p>
        </p:txBody>
      </p:sp>
      <p:sp>
        <p:nvSpPr>
          <p:cNvPr id="9" name="Rectangle 8"/>
          <p:cNvSpPr/>
          <p:nvPr/>
        </p:nvSpPr>
        <p:spPr>
          <a:xfrm>
            <a:off x="3808522" y="1724506"/>
            <a:ext cx="1059305" cy="507831"/>
          </a:xfrm>
          <a:prstGeom prst="rect">
            <a:avLst/>
          </a:prstGeom>
        </p:spPr>
        <p:txBody>
          <a:bodyPr wrap="square">
            <a:spAutoFit/>
          </a:bodyPr>
          <a:lstStyle/>
          <a:p>
            <a:pPr algn="ctr"/>
            <a:r>
              <a:rPr lang="en-US" sz="2700" dirty="0">
                <a:solidFill>
                  <a:schemeClr val="bg2"/>
                </a:solidFill>
                <a:latin typeface="Lato Black" panose="020F0A02020204030203" pitchFamily="34" charset="0"/>
              </a:rPr>
              <a:t>$50</a:t>
            </a:r>
            <a:endParaRPr lang="en-US" sz="1050" dirty="0">
              <a:solidFill>
                <a:schemeClr val="bg2"/>
              </a:solidFill>
            </a:endParaRPr>
          </a:p>
        </p:txBody>
      </p:sp>
      <p:sp>
        <p:nvSpPr>
          <p:cNvPr id="10" name="Flowchart: Process 9"/>
          <p:cNvSpPr/>
          <p:nvPr/>
        </p:nvSpPr>
        <p:spPr>
          <a:xfrm>
            <a:off x="3503715" y="1448000"/>
            <a:ext cx="1702954" cy="252503"/>
          </a:xfrm>
          <a:prstGeom prst="flowChartProcess">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50">
              <a:solidFill>
                <a:schemeClr val="bg2"/>
              </a:solidFill>
            </a:endParaRPr>
          </a:p>
        </p:txBody>
      </p:sp>
      <p:sp>
        <p:nvSpPr>
          <p:cNvPr id="11" name="Rectangle 10"/>
          <p:cNvSpPr/>
          <p:nvPr/>
        </p:nvSpPr>
        <p:spPr>
          <a:xfrm>
            <a:off x="3503713" y="1420753"/>
            <a:ext cx="1702951" cy="276999"/>
          </a:xfrm>
          <a:prstGeom prst="rect">
            <a:avLst/>
          </a:prstGeom>
        </p:spPr>
        <p:txBody>
          <a:bodyPr wrap="square">
            <a:spAutoFit/>
          </a:bodyPr>
          <a:lstStyle/>
          <a:p>
            <a:pPr algn="ctr"/>
            <a:r>
              <a:rPr lang="en-US" sz="1200" dirty="0">
                <a:solidFill>
                  <a:schemeClr val="bg2"/>
                </a:solidFill>
              </a:rPr>
              <a:t>B</a:t>
            </a:r>
            <a:r>
              <a:rPr lang="en-US" altLang="zh-CN" sz="1200" dirty="0">
                <a:solidFill>
                  <a:schemeClr val="bg2"/>
                </a:solidFill>
              </a:rPr>
              <a:t>efore</a:t>
            </a:r>
            <a:endParaRPr lang="en-US" sz="1200" dirty="0">
              <a:solidFill>
                <a:schemeClr val="bg2"/>
              </a:solidFill>
            </a:endParaRPr>
          </a:p>
        </p:txBody>
      </p:sp>
      <p:sp>
        <p:nvSpPr>
          <p:cNvPr id="12" name="Rectangle 11"/>
          <p:cNvSpPr/>
          <p:nvPr/>
        </p:nvSpPr>
        <p:spPr>
          <a:xfrm>
            <a:off x="3638550" y="3775711"/>
            <a:ext cx="1418230" cy="300739"/>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2"/>
                </a:solidFill>
                <a:latin typeface="+mj-lt"/>
              </a:rPr>
              <a:t>Title Here</a:t>
            </a:r>
            <a:endParaRPr lang="id-ID" sz="1200" dirty="0">
              <a:solidFill>
                <a:schemeClr val="bg2"/>
              </a:solidFill>
              <a:latin typeface="+mj-lt"/>
            </a:endParaRPr>
          </a:p>
        </p:txBody>
      </p:sp>
      <p:sp>
        <p:nvSpPr>
          <p:cNvPr id="14" name="Flowchart: Process 13"/>
          <p:cNvSpPr/>
          <p:nvPr/>
        </p:nvSpPr>
        <p:spPr>
          <a:xfrm>
            <a:off x="7064309" y="2124216"/>
            <a:ext cx="1702954" cy="2112470"/>
          </a:xfrm>
          <a:prstGeom prst="flowChartProcess">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50">
              <a:solidFill>
                <a:schemeClr val="tx1"/>
              </a:solidFill>
            </a:endParaRPr>
          </a:p>
        </p:txBody>
      </p:sp>
      <p:sp>
        <p:nvSpPr>
          <p:cNvPr id="15" name="Rectangle 14"/>
          <p:cNvSpPr/>
          <p:nvPr/>
        </p:nvSpPr>
        <p:spPr>
          <a:xfrm>
            <a:off x="7199144" y="2440220"/>
            <a:ext cx="1418230" cy="1107996"/>
          </a:xfrm>
          <a:prstGeom prst="rect">
            <a:avLst/>
          </a:prstGeom>
        </p:spPr>
        <p:txBody>
          <a:bodyPr wrap="square" lIns="0" tIns="0" rIns="0" bIns="0">
            <a:spAutoFit/>
          </a:bodyPr>
          <a:lstStyle/>
          <a:p>
            <a:pPr algn="ctr">
              <a:lnSpc>
                <a:spcPct val="200000"/>
              </a:lnSpc>
            </a:pPr>
            <a:r>
              <a:rPr lang="en-US" sz="900" dirty="0">
                <a:solidFill>
                  <a:schemeClr val="accent2">
                    <a:lumMod val="75000"/>
                  </a:schemeClr>
                </a:solidFill>
              </a:rPr>
              <a:t>Disk Space 150 GB</a:t>
            </a:r>
          </a:p>
          <a:p>
            <a:pPr algn="ctr">
              <a:lnSpc>
                <a:spcPct val="200000"/>
              </a:lnSpc>
            </a:pPr>
            <a:r>
              <a:rPr lang="en-US" sz="900" dirty="0">
                <a:solidFill>
                  <a:schemeClr val="accent2">
                    <a:lumMod val="75000"/>
                  </a:schemeClr>
                </a:solidFill>
              </a:rPr>
              <a:t>Bandwidth 500  GB</a:t>
            </a:r>
          </a:p>
          <a:p>
            <a:pPr algn="ctr">
              <a:lnSpc>
                <a:spcPct val="200000"/>
              </a:lnSpc>
            </a:pPr>
            <a:r>
              <a:rPr lang="en-US" sz="900" dirty="0">
                <a:solidFill>
                  <a:schemeClr val="accent2">
                    <a:lumMod val="75000"/>
                  </a:schemeClr>
                </a:solidFill>
              </a:rPr>
              <a:t>Unlimited emails</a:t>
            </a:r>
          </a:p>
          <a:p>
            <a:pPr algn="ctr">
              <a:lnSpc>
                <a:spcPct val="200000"/>
              </a:lnSpc>
            </a:pPr>
            <a:r>
              <a:rPr lang="en-US" sz="900" dirty="0">
                <a:solidFill>
                  <a:schemeClr val="accent2">
                    <a:lumMod val="75000"/>
                  </a:schemeClr>
                </a:solidFill>
              </a:rPr>
              <a:t>Unlimited Subdomains</a:t>
            </a:r>
          </a:p>
        </p:txBody>
      </p:sp>
      <p:cxnSp>
        <p:nvCxnSpPr>
          <p:cNvPr id="16" name="Straight Connector 15"/>
          <p:cNvCxnSpPr/>
          <p:nvPr/>
        </p:nvCxnSpPr>
        <p:spPr>
          <a:xfrm>
            <a:off x="7199143" y="2748737"/>
            <a:ext cx="14182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7199143" y="3022483"/>
            <a:ext cx="14182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7199143" y="3285665"/>
            <a:ext cx="14182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rot="5400000">
            <a:off x="7509787" y="1000358"/>
            <a:ext cx="811996" cy="170295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50">
              <a:solidFill>
                <a:schemeClr val="bg2"/>
              </a:solidFill>
            </a:endParaRPr>
          </a:p>
        </p:txBody>
      </p:sp>
      <p:sp>
        <p:nvSpPr>
          <p:cNvPr id="20" name="Rectangle 19"/>
          <p:cNvSpPr/>
          <p:nvPr/>
        </p:nvSpPr>
        <p:spPr>
          <a:xfrm>
            <a:off x="7369115" y="1722343"/>
            <a:ext cx="1059305" cy="507831"/>
          </a:xfrm>
          <a:prstGeom prst="rect">
            <a:avLst/>
          </a:prstGeom>
        </p:spPr>
        <p:txBody>
          <a:bodyPr wrap="square">
            <a:spAutoFit/>
          </a:bodyPr>
          <a:lstStyle/>
          <a:p>
            <a:pPr algn="ctr"/>
            <a:r>
              <a:rPr lang="en-US" sz="2700" dirty="0">
                <a:solidFill>
                  <a:schemeClr val="bg2"/>
                </a:solidFill>
                <a:latin typeface="Lato Black" panose="020F0A02020204030203" pitchFamily="34" charset="0"/>
              </a:rPr>
              <a:t>$80</a:t>
            </a:r>
            <a:endParaRPr lang="en-US" sz="1050" dirty="0">
              <a:solidFill>
                <a:schemeClr val="bg2"/>
              </a:solidFill>
            </a:endParaRPr>
          </a:p>
        </p:txBody>
      </p:sp>
      <p:sp>
        <p:nvSpPr>
          <p:cNvPr id="21" name="Flowchart: Process 20"/>
          <p:cNvSpPr/>
          <p:nvPr/>
        </p:nvSpPr>
        <p:spPr>
          <a:xfrm>
            <a:off x="7064309" y="1445836"/>
            <a:ext cx="1702954" cy="252503"/>
          </a:xfrm>
          <a:prstGeom prst="flowChartProcess">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50">
              <a:solidFill>
                <a:schemeClr val="bg2"/>
              </a:solidFill>
            </a:endParaRPr>
          </a:p>
        </p:txBody>
      </p:sp>
      <p:sp>
        <p:nvSpPr>
          <p:cNvPr id="22" name="Rectangle 21"/>
          <p:cNvSpPr/>
          <p:nvPr/>
        </p:nvSpPr>
        <p:spPr>
          <a:xfrm>
            <a:off x="7064306" y="1418589"/>
            <a:ext cx="1702954" cy="276999"/>
          </a:xfrm>
          <a:prstGeom prst="rect">
            <a:avLst/>
          </a:prstGeom>
        </p:spPr>
        <p:txBody>
          <a:bodyPr wrap="square">
            <a:spAutoFit/>
          </a:bodyPr>
          <a:lstStyle/>
          <a:p>
            <a:pPr algn="ctr"/>
            <a:r>
              <a:rPr lang="en-US" sz="1200" dirty="0">
                <a:solidFill>
                  <a:schemeClr val="bg2"/>
                </a:solidFill>
              </a:rPr>
              <a:t>N</a:t>
            </a:r>
            <a:r>
              <a:rPr lang="en-US" altLang="zh-CN" sz="1200" dirty="0">
                <a:solidFill>
                  <a:schemeClr val="bg2"/>
                </a:solidFill>
              </a:rPr>
              <a:t>ow</a:t>
            </a:r>
            <a:endParaRPr lang="en-US" sz="1200" dirty="0">
              <a:solidFill>
                <a:schemeClr val="bg2"/>
              </a:solidFill>
            </a:endParaRPr>
          </a:p>
        </p:txBody>
      </p:sp>
      <p:sp>
        <p:nvSpPr>
          <p:cNvPr id="23" name="Rectangle 22"/>
          <p:cNvSpPr/>
          <p:nvPr/>
        </p:nvSpPr>
        <p:spPr>
          <a:xfrm>
            <a:off x="7199143" y="3773548"/>
            <a:ext cx="1418230" cy="300739"/>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2"/>
                </a:solidFill>
                <a:latin typeface="+mj-lt"/>
              </a:rPr>
              <a:t>Title Here</a:t>
            </a:r>
            <a:endParaRPr lang="id-ID" sz="1200" dirty="0">
              <a:solidFill>
                <a:schemeClr val="bg2"/>
              </a:solidFill>
              <a:latin typeface="+mj-lt"/>
            </a:endParaRPr>
          </a:p>
        </p:txBody>
      </p:sp>
      <p:sp>
        <p:nvSpPr>
          <p:cNvPr id="51" name="矩形 50"/>
          <p:cNvSpPr/>
          <p:nvPr/>
        </p:nvSpPr>
        <p:spPr>
          <a:xfrm>
            <a:off x="0" y="4235450"/>
            <a:ext cx="12192000" cy="2622550"/>
          </a:xfrm>
          <a:prstGeom prst="rect">
            <a:avLst/>
          </a:prstGeom>
          <a:solidFill>
            <a:schemeClr val="accent1">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74"/>
          <p:cNvSpPr txBox="1"/>
          <p:nvPr/>
        </p:nvSpPr>
        <p:spPr>
          <a:xfrm>
            <a:off x="4963340" y="5467290"/>
            <a:ext cx="2288319" cy="553998"/>
          </a:xfrm>
          <a:prstGeom prst="rect">
            <a:avLst/>
          </a:prstGeom>
          <a:noFill/>
          <a:ln w="12700">
            <a:solidFill>
              <a:schemeClr val="bg2"/>
            </a:solidFill>
            <a:prstDash val="sysDash"/>
          </a:ln>
        </p:spPr>
        <p:txBody>
          <a:bodyPr wrap="none" rtlCol="0" anchor="ctr">
            <a:spAutoFit/>
          </a:bodyPr>
          <a:lstStyle/>
          <a:p>
            <a:pPr algn="ctr"/>
            <a:r>
              <a:rPr lang="en-US" sz="3000" dirty="0">
                <a:solidFill>
                  <a:schemeClr val="bg2"/>
                </a:solidFill>
                <a:latin typeface="+mj-lt"/>
              </a:rPr>
              <a:t>Icon List Slide</a:t>
            </a:r>
          </a:p>
        </p:txBody>
      </p:sp>
      <p:sp>
        <p:nvSpPr>
          <p:cNvPr id="53" name="TextBox 75"/>
          <p:cNvSpPr txBox="1"/>
          <p:nvPr/>
        </p:nvSpPr>
        <p:spPr>
          <a:xfrm>
            <a:off x="3359697" y="4926518"/>
            <a:ext cx="5495607" cy="369332"/>
          </a:xfrm>
          <a:prstGeom prst="rect">
            <a:avLst/>
          </a:prstGeom>
          <a:noFill/>
        </p:spPr>
        <p:txBody>
          <a:bodyPr wrap="none" rtlCol="0" anchor="ctr">
            <a:spAutoFit/>
          </a:bodyPr>
          <a:lstStyle/>
          <a:p>
            <a:pPr algn="ctr"/>
            <a:r>
              <a:rPr lang="en-US" dirty="0">
                <a:solidFill>
                  <a:schemeClr val="bg2"/>
                </a:solidFill>
              </a:rPr>
              <a:t>Lorem ipsum dolor sit amet, consectetuer adipiscing elit.</a:t>
            </a:r>
            <a:endParaRPr lang="en-US" b="1" dirty="0">
              <a:solidFill>
                <a:schemeClr val="bg2"/>
              </a:solidFill>
            </a:endParaRPr>
          </a:p>
        </p:txBody>
      </p:sp>
      <p:sp>
        <p:nvSpPr>
          <p:cNvPr id="27" name="文本框 26"/>
          <p:cNvSpPr txBox="1"/>
          <p:nvPr/>
        </p:nvSpPr>
        <p:spPr>
          <a:xfrm>
            <a:off x="612642" y="34686"/>
            <a:ext cx="800219" cy="276999"/>
          </a:xfrm>
          <a:prstGeom prst="rect">
            <a:avLst/>
          </a:prstGeom>
          <a:noFill/>
        </p:spPr>
        <p:txBody>
          <a:bodyPr wrap="none" rtlCol="0">
            <a:spAutoFit/>
          </a:bodyPr>
          <a:lstStyle/>
          <a:p>
            <a:r>
              <a:rPr lang="zh-CN" altLang="en-US" sz="1200" dirty="0">
                <a:solidFill>
                  <a:schemeClr val="tx2"/>
                </a:solidFill>
              </a:rPr>
              <a:t>要因确认</a:t>
            </a:r>
          </a:p>
        </p:txBody>
      </p:sp>
    </p:spTree>
    <p:extLst>
      <p:ext uri="{BB962C8B-B14F-4D97-AF65-F5344CB8AC3E}">
        <p14:creationId xmlns:p14="http://schemas.microsoft.com/office/powerpoint/2010/main" val="2177138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7" name="矩形 36"/>
          <p:cNvSpPr/>
          <p:nvPr/>
        </p:nvSpPr>
        <p:spPr>
          <a:xfrm flipV="1">
            <a:off x="0" y="5013176"/>
            <a:ext cx="12192000" cy="1844824"/>
          </a:xfrm>
          <a:prstGeom prst="rect">
            <a:avLst/>
          </a:prstGeom>
          <a:solidFill>
            <a:schemeClr val="accent1">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4656474" y="741108"/>
            <a:ext cx="2879058" cy="553998"/>
          </a:xfrm>
          <a:prstGeom prst="rect">
            <a:avLst/>
          </a:prstGeom>
          <a:noFill/>
        </p:spPr>
        <p:txBody>
          <a:bodyPr wrap="none" rtlCol="0" anchor="ctr">
            <a:spAutoFit/>
          </a:bodyPr>
          <a:lstStyle/>
          <a:p>
            <a:pPr algn="ctr"/>
            <a:r>
              <a:rPr lang="en-US" sz="3000" dirty="0">
                <a:solidFill>
                  <a:schemeClr val="bg1"/>
                </a:solidFill>
                <a:latin typeface="+mj-lt"/>
              </a:rPr>
              <a:t>Data C</a:t>
            </a:r>
            <a:r>
              <a:rPr lang="en-US" altLang="zh-CN" sz="3000" dirty="0">
                <a:solidFill>
                  <a:schemeClr val="bg1"/>
                </a:solidFill>
                <a:latin typeface="+mj-lt"/>
              </a:rPr>
              <a:t>omparison</a:t>
            </a:r>
            <a:endParaRPr lang="en-US" sz="3000" dirty="0">
              <a:solidFill>
                <a:schemeClr val="bg1"/>
              </a:solidFill>
              <a:latin typeface="+mj-lt"/>
            </a:endParaRPr>
          </a:p>
        </p:txBody>
      </p:sp>
      <p:graphicFrame>
        <p:nvGraphicFramePr>
          <p:cNvPr id="33" name="图表 32"/>
          <p:cNvGraphicFramePr/>
          <p:nvPr>
            <p:extLst>
              <p:ext uri="{D42A27DB-BD31-4B8C-83A1-F6EECF244321}">
                <p14:modId xmlns:p14="http://schemas.microsoft.com/office/powerpoint/2010/main" val="3026303083"/>
              </p:ext>
            </p:extLst>
          </p:nvPr>
        </p:nvGraphicFramePr>
        <p:xfrm>
          <a:off x="2682102" y="1412777"/>
          <a:ext cx="2909843" cy="409047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5" name="图表 34"/>
          <p:cNvGraphicFramePr/>
          <p:nvPr>
            <p:extLst>
              <p:ext uri="{D42A27DB-BD31-4B8C-83A1-F6EECF244321}">
                <p14:modId xmlns:p14="http://schemas.microsoft.com/office/powerpoint/2010/main" val="3590336429"/>
              </p:ext>
            </p:extLst>
          </p:nvPr>
        </p:nvGraphicFramePr>
        <p:xfrm>
          <a:off x="6714550" y="1412777"/>
          <a:ext cx="2909843" cy="4090477"/>
        </p:xfrm>
        <a:graphic>
          <a:graphicData uri="http://schemas.openxmlformats.org/drawingml/2006/chart">
            <c:chart xmlns:c="http://schemas.openxmlformats.org/drawingml/2006/chart" xmlns:r="http://schemas.openxmlformats.org/officeDocument/2006/relationships" r:id="rId3"/>
          </a:graphicData>
        </a:graphic>
      </p:graphicFrame>
      <p:sp>
        <p:nvSpPr>
          <p:cNvPr id="8" name="文本框 7"/>
          <p:cNvSpPr txBox="1"/>
          <p:nvPr/>
        </p:nvSpPr>
        <p:spPr>
          <a:xfrm>
            <a:off x="642460" y="34686"/>
            <a:ext cx="800219" cy="276999"/>
          </a:xfrm>
          <a:prstGeom prst="rect">
            <a:avLst/>
          </a:prstGeom>
          <a:noFill/>
        </p:spPr>
        <p:txBody>
          <a:bodyPr wrap="none" rtlCol="0">
            <a:spAutoFit/>
          </a:bodyPr>
          <a:lstStyle/>
          <a:p>
            <a:r>
              <a:rPr lang="zh-CN" altLang="en-US" sz="1200" dirty="0">
                <a:solidFill>
                  <a:schemeClr val="tx2"/>
                </a:solidFill>
              </a:rPr>
              <a:t>要因确认</a:t>
            </a:r>
          </a:p>
        </p:txBody>
      </p:sp>
      <p:sp>
        <p:nvSpPr>
          <p:cNvPr id="10" name="Content Placeholder 2"/>
          <p:cNvSpPr txBox="1">
            <a:spLocks/>
          </p:cNvSpPr>
          <p:nvPr/>
        </p:nvSpPr>
        <p:spPr>
          <a:xfrm>
            <a:off x="2729647" y="5572574"/>
            <a:ext cx="3133565" cy="7367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dirty="0">
                <a:solidFill>
                  <a:schemeClr val="bg2"/>
                </a:solidFill>
                <a:cs typeface="+mn-ea"/>
                <a:sym typeface="+mn-lt"/>
              </a:rPr>
              <a:t>If you are going to use a passage of Lorem Ipsum, you need to be sure there isn't anything embarrassing hidden in the middle of text.</a:t>
            </a:r>
          </a:p>
        </p:txBody>
      </p:sp>
      <p:sp>
        <p:nvSpPr>
          <p:cNvPr id="11" name="Title 13"/>
          <p:cNvSpPr txBox="1">
            <a:spLocks/>
          </p:cNvSpPr>
          <p:nvPr/>
        </p:nvSpPr>
        <p:spPr>
          <a:xfrm>
            <a:off x="2495600" y="5088490"/>
            <a:ext cx="1511080" cy="6830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bg2"/>
                </a:solidFill>
                <a:latin typeface="+mj-lt"/>
                <a:ea typeface="+mn-ea"/>
                <a:cs typeface="+mn-ea"/>
                <a:sym typeface="+mn-lt"/>
              </a:rPr>
              <a:t>Lenders</a:t>
            </a:r>
            <a:endParaRPr lang="en-US" sz="2400" dirty="0">
              <a:solidFill>
                <a:schemeClr val="bg2"/>
              </a:solidFill>
              <a:latin typeface="+mj-lt"/>
              <a:ea typeface="+mn-ea"/>
              <a:cs typeface="+mn-ea"/>
              <a:sym typeface="+mn-lt"/>
            </a:endParaRPr>
          </a:p>
        </p:txBody>
      </p:sp>
      <p:sp>
        <p:nvSpPr>
          <p:cNvPr id="12" name="Content Placeholder 2"/>
          <p:cNvSpPr txBox="1">
            <a:spLocks/>
          </p:cNvSpPr>
          <p:nvPr/>
        </p:nvSpPr>
        <p:spPr>
          <a:xfrm>
            <a:off x="6762095" y="5572574"/>
            <a:ext cx="3158984" cy="7367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dirty="0">
                <a:solidFill>
                  <a:schemeClr val="bg2"/>
                </a:solidFill>
                <a:cs typeface="+mn-ea"/>
                <a:sym typeface="+mn-lt"/>
              </a:rPr>
              <a:t>If you are going to use a passage of Lorem Ipsum, you need to be sure there isn't anything embarrassing hidden in the middle of text.</a:t>
            </a:r>
          </a:p>
        </p:txBody>
      </p:sp>
      <p:sp>
        <p:nvSpPr>
          <p:cNvPr id="13" name="Title 13"/>
          <p:cNvSpPr txBox="1">
            <a:spLocks/>
          </p:cNvSpPr>
          <p:nvPr/>
        </p:nvSpPr>
        <p:spPr>
          <a:xfrm>
            <a:off x="6528048" y="5088490"/>
            <a:ext cx="1511080" cy="6830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bg2"/>
                </a:solidFill>
                <a:latin typeface="+mj-lt"/>
                <a:ea typeface="+mn-ea"/>
                <a:cs typeface="+mn-ea"/>
                <a:sym typeface="+mn-lt"/>
              </a:rPr>
              <a:t>Lenders</a:t>
            </a:r>
            <a:endParaRPr lang="en-US" sz="2400" dirty="0">
              <a:solidFill>
                <a:schemeClr val="bg2"/>
              </a:solidFill>
              <a:latin typeface="+mj-lt"/>
              <a:ea typeface="+mn-ea"/>
              <a:cs typeface="+mn-ea"/>
              <a:sym typeface="+mn-lt"/>
            </a:endParaRPr>
          </a:p>
        </p:txBody>
      </p:sp>
    </p:spTree>
    <p:extLst>
      <p:ext uri="{BB962C8B-B14F-4D97-AF65-F5344CB8AC3E}">
        <p14:creationId xmlns:p14="http://schemas.microsoft.com/office/powerpoint/2010/main" val="2970072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222222"/>
        </a:solidFill>
        <a:effectLst/>
      </p:bgPr>
    </p:bg>
    <p:spTree>
      <p:nvGrpSpPr>
        <p:cNvPr id="1" name=""/>
        <p:cNvGrpSpPr/>
        <p:nvPr/>
      </p:nvGrpSpPr>
      <p:grpSpPr>
        <a:xfrm>
          <a:off x="0" y="0"/>
          <a:ext cx="0" cy="0"/>
          <a:chOff x="0" y="0"/>
          <a:chExt cx="0" cy="0"/>
        </a:xfrm>
      </p:grpSpPr>
      <p:sp>
        <p:nvSpPr>
          <p:cNvPr id="3" name="TextBox 2"/>
          <p:cNvSpPr txBox="1"/>
          <p:nvPr/>
        </p:nvSpPr>
        <p:spPr>
          <a:xfrm>
            <a:off x="5285522" y="764704"/>
            <a:ext cx="1620957" cy="523220"/>
          </a:xfrm>
          <a:prstGeom prst="rect">
            <a:avLst/>
          </a:prstGeom>
          <a:noFill/>
        </p:spPr>
        <p:txBody>
          <a:bodyPr wrap="none" rtlCol="0" anchor="ctr">
            <a:spAutoFit/>
          </a:bodyPr>
          <a:lstStyle/>
          <a:p>
            <a:pPr algn="ctr"/>
            <a:r>
              <a:rPr lang="zh-CN" altLang="en-US" sz="2800" dirty="0">
                <a:solidFill>
                  <a:schemeClr val="bg1"/>
                </a:solidFill>
                <a:latin typeface="+mj-ea"/>
                <a:ea typeface="+mj-ea"/>
              </a:rPr>
              <a:t>制定对策</a:t>
            </a:r>
            <a:endParaRPr lang="en-US" sz="2800" dirty="0">
              <a:solidFill>
                <a:schemeClr val="bg1"/>
              </a:solidFill>
              <a:latin typeface="+mj-ea"/>
              <a:ea typeface="+mj-ea"/>
            </a:endParaRPr>
          </a:p>
        </p:txBody>
      </p:sp>
      <p:graphicFrame>
        <p:nvGraphicFramePr>
          <p:cNvPr id="15" name="Table 1"/>
          <p:cNvGraphicFramePr>
            <a:graphicFrameLocks noGrp="1"/>
          </p:cNvGraphicFramePr>
          <p:nvPr>
            <p:extLst>
              <p:ext uri="{D42A27DB-BD31-4B8C-83A1-F6EECF244321}">
                <p14:modId xmlns:p14="http://schemas.microsoft.com/office/powerpoint/2010/main" val="3588181212"/>
              </p:ext>
            </p:extLst>
          </p:nvPr>
        </p:nvGraphicFramePr>
        <p:xfrm>
          <a:off x="1847850" y="2060849"/>
          <a:ext cx="8520332" cy="2854343"/>
        </p:xfrm>
        <a:graphic>
          <a:graphicData uri="http://schemas.openxmlformats.org/drawingml/2006/table">
            <a:tbl>
              <a:tblPr firstRow="1" bandRow="1">
                <a:tableStyleId>{5C22544A-7EE6-4342-B048-85BDC9FD1C3A}</a:tableStyleId>
              </a:tblPr>
              <a:tblGrid>
                <a:gridCol w="1247523"/>
                <a:gridCol w="1302108"/>
                <a:gridCol w="1302108"/>
                <a:gridCol w="1220726"/>
                <a:gridCol w="1139345"/>
                <a:gridCol w="1199377"/>
                <a:gridCol w="1109145"/>
              </a:tblGrid>
              <a:tr h="486545">
                <a:tc>
                  <a:txBody>
                    <a:bodyPr/>
                    <a:lstStyle/>
                    <a:p>
                      <a:pPr algn="ctr"/>
                      <a:r>
                        <a:rPr lang="zh-CN" altLang="en-US" sz="1000" dirty="0" smtClean="0">
                          <a:solidFill>
                            <a:schemeClr val="accent1"/>
                          </a:solidFill>
                        </a:rPr>
                        <a:t>编号</a:t>
                      </a:r>
                      <a:endParaRPr lang="en-US" sz="1000" dirty="0">
                        <a:solidFill>
                          <a:schemeClr val="accent1"/>
                        </a:solidFill>
                      </a:endParaRPr>
                    </a:p>
                  </a:txBody>
                  <a:tcPr marL="68580" marR="68580" marT="34290" marB="34290" anchor="ctr">
                    <a:lnL w="28575" cap="flat" cmpd="sng" algn="ctr">
                      <a:no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b="0" dirty="0" smtClean="0">
                          <a:solidFill>
                            <a:schemeClr val="bg2"/>
                          </a:solidFill>
                        </a:rPr>
                        <a:t>what</a:t>
                      </a:r>
                      <a:endParaRPr lang="en-US" sz="1400" b="0" dirty="0"/>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algn="ctr"/>
                      <a:r>
                        <a:rPr lang="en-US" sz="1400" b="0" dirty="0" smtClean="0">
                          <a:solidFill>
                            <a:schemeClr val="bg2"/>
                          </a:solidFill>
                        </a:rPr>
                        <a:t>why</a:t>
                      </a:r>
                      <a:endParaRPr lang="en-US" sz="1400" b="0" dirty="0"/>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algn="ctr"/>
                      <a:r>
                        <a:rPr lang="en-US" sz="1400" b="0" dirty="0" smtClean="0">
                          <a:solidFill>
                            <a:schemeClr val="bg2"/>
                          </a:solidFill>
                        </a:rPr>
                        <a:t>how</a:t>
                      </a:r>
                      <a:endParaRPr lang="en-US" sz="1400" b="0" dirty="0"/>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algn="ctr"/>
                      <a:r>
                        <a:rPr lang="en-US" sz="1400" b="0" dirty="0" smtClean="0">
                          <a:solidFill>
                            <a:schemeClr val="bg2"/>
                          </a:solidFill>
                        </a:rPr>
                        <a:t>who</a:t>
                      </a:r>
                      <a:endParaRPr lang="en-US" sz="1400" b="0" dirty="0"/>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algn="ctr"/>
                      <a:r>
                        <a:rPr lang="en-US" sz="1400" b="0" dirty="0" smtClean="0">
                          <a:solidFill>
                            <a:schemeClr val="bg2"/>
                          </a:solidFill>
                        </a:rPr>
                        <a:t>where</a:t>
                      </a:r>
                      <a:endParaRPr lang="en-US" sz="1400" b="0" dirty="0"/>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algn="ctr"/>
                      <a:r>
                        <a:rPr lang="en-US" sz="1400" b="0" dirty="0" smtClean="0">
                          <a:solidFill>
                            <a:schemeClr val="bg2"/>
                          </a:solidFill>
                        </a:rPr>
                        <a:t>when</a:t>
                      </a:r>
                      <a:endParaRPr lang="en-US" sz="1400" b="0" dirty="0"/>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r>
              <a:tr h="394633">
                <a:tc>
                  <a:txBody>
                    <a:bodyPr/>
                    <a:lstStyle/>
                    <a:p>
                      <a:pPr algn="ctr"/>
                      <a:r>
                        <a:rPr lang="en-US" sz="1100" dirty="0" smtClean="0">
                          <a:solidFill>
                            <a:schemeClr val="bg2"/>
                          </a:solidFill>
                        </a:rPr>
                        <a:t>1</a:t>
                      </a:r>
                      <a:endParaRPr lang="en-US" sz="1100" dirty="0">
                        <a:solidFill>
                          <a:schemeClr val="bg2"/>
                        </a:solidFill>
                      </a:endParaRPr>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algn="ctr"/>
                      <a:endParaRPr lang="en-US" sz="1000" dirty="0"/>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lumMod val="40000"/>
                        <a:lumOff val="60000"/>
                      </a:schemeClr>
                    </a:solidFill>
                  </a:tcPr>
                </a:tc>
                <a:tc>
                  <a:txBody>
                    <a:bodyPr/>
                    <a:lstStyle/>
                    <a:p>
                      <a:pPr algn="ctr"/>
                      <a:endParaRPr lang="en-US" sz="1000" dirty="0"/>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lumMod val="40000"/>
                        <a:lumOff val="60000"/>
                      </a:schemeClr>
                    </a:solidFill>
                  </a:tcPr>
                </a:tc>
                <a:tc>
                  <a:txBody>
                    <a:bodyPr/>
                    <a:lstStyle/>
                    <a:p>
                      <a:pPr algn="ctr"/>
                      <a:endParaRPr lang="en-US" sz="1000" dirty="0"/>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lumMod val="40000"/>
                        <a:lumOff val="60000"/>
                      </a:schemeClr>
                    </a:solidFill>
                  </a:tcPr>
                </a:tc>
                <a:tc>
                  <a:txBody>
                    <a:bodyPr/>
                    <a:lstStyle/>
                    <a:p>
                      <a:pPr algn="ctr"/>
                      <a:endParaRPr lang="en-US" sz="1000" dirty="0"/>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lumMod val="40000"/>
                        <a:lumOff val="60000"/>
                      </a:schemeClr>
                    </a:solidFill>
                  </a:tcPr>
                </a:tc>
                <a:tc>
                  <a:txBody>
                    <a:bodyPr/>
                    <a:lstStyle/>
                    <a:p>
                      <a:pPr algn="ctr"/>
                      <a:endParaRPr lang="en-US" sz="1000" dirty="0"/>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lumMod val="40000"/>
                        <a:lumOff val="60000"/>
                      </a:schemeClr>
                    </a:solidFill>
                  </a:tcPr>
                </a:tc>
                <a:tc>
                  <a:txBody>
                    <a:bodyPr/>
                    <a:lstStyle/>
                    <a:p>
                      <a:pPr algn="ctr"/>
                      <a:endParaRPr lang="en-US" sz="1000" dirty="0"/>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lumMod val="40000"/>
                        <a:lumOff val="60000"/>
                      </a:schemeClr>
                    </a:solidFill>
                  </a:tcPr>
                </a:tc>
              </a:tr>
              <a:tr h="39463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bg2"/>
                          </a:solidFill>
                        </a:rPr>
                        <a:t>2</a:t>
                      </a:r>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algn="ctr"/>
                      <a:endParaRPr lang="en-US" sz="1000" dirty="0"/>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lumMod val="20000"/>
                        <a:lumOff val="80000"/>
                      </a:schemeClr>
                    </a:solidFill>
                  </a:tcPr>
                </a:tc>
                <a:tc>
                  <a:txBody>
                    <a:bodyPr/>
                    <a:lstStyle/>
                    <a:p>
                      <a:pPr algn="ctr"/>
                      <a:endParaRPr lang="en-US" sz="1000" dirty="0"/>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lumMod val="20000"/>
                        <a:lumOff val="80000"/>
                      </a:schemeClr>
                    </a:solidFill>
                  </a:tcPr>
                </a:tc>
                <a:tc>
                  <a:txBody>
                    <a:bodyPr/>
                    <a:lstStyle/>
                    <a:p>
                      <a:pPr algn="ctr"/>
                      <a:endParaRPr lang="en-US" sz="1000" dirty="0"/>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lumMod val="20000"/>
                        <a:lumOff val="80000"/>
                      </a:schemeClr>
                    </a:solidFill>
                  </a:tcPr>
                </a:tc>
                <a:tc>
                  <a:txBody>
                    <a:bodyPr/>
                    <a:lstStyle/>
                    <a:p>
                      <a:pPr algn="ctr"/>
                      <a:endParaRPr lang="en-US" sz="1000" dirty="0"/>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lumMod val="20000"/>
                        <a:lumOff val="80000"/>
                      </a:schemeClr>
                    </a:solidFill>
                  </a:tcPr>
                </a:tc>
                <a:tc>
                  <a:txBody>
                    <a:bodyPr/>
                    <a:lstStyle/>
                    <a:p>
                      <a:pPr algn="ctr"/>
                      <a:endParaRPr lang="en-US" sz="1000" dirty="0"/>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lumMod val="20000"/>
                        <a:lumOff val="80000"/>
                      </a:schemeClr>
                    </a:solidFill>
                  </a:tcPr>
                </a:tc>
                <a:tc>
                  <a:txBody>
                    <a:bodyPr/>
                    <a:lstStyle/>
                    <a:p>
                      <a:pPr algn="ctr"/>
                      <a:endParaRPr lang="en-US" sz="1000" dirty="0"/>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lumMod val="20000"/>
                        <a:lumOff val="80000"/>
                      </a:schemeClr>
                    </a:solidFill>
                  </a:tcPr>
                </a:tc>
              </a:tr>
              <a:tr h="39463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bg2"/>
                          </a:solidFill>
                        </a:rPr>
                        <a:t>3</a:t>
                      </a:r>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algn="ctr"/>
                      <a:endParaRPr lang="en-US" sz="1000" dirty="0"/>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lumMod val="40000"/>
                        <a:lumOff val="60000"/>
                      </a:schemeClr>
                    </a:solidFill>
                  </a:tcPr>
                </a:tc>
                <a:tc>
                  <a:txBody>
                    <a:bodyPr/>
                    <a:lstStyle/>
                    <a:p>
                      <a:pPr algn="ctr"/>
                      <a:endParaRPr lang="en-US" sz="1000" dirty="0"/>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lumMod val="40000"/>
                        <a:lumOff val="60000"/>
                      </a:schemeClr>
                    </a:solidFill>
                  </a:tcPr>
                </a:tc>
                <a:tc>
                  <a:txBody>
                    <a:bodyPr/>
                    <a:lstStyle/>
                    <a:p>
                      <a:pPr algn="ctr"/>
                      <a:endParaRPr lang="en-US" sz="1000" dirty="0"/>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lumMod val="40000"/>
                        <a:lumOff val="60000"/>
                      </a:schemeClr>
                    </a:solidFill>
                  </a:tcPr>
                </a:tc>
                <a:tc>
                  <a:txBody>
                    <a:bodyPr/>
                    <a:lstStyle/>
                    <a:p>
                      <a:pPr algn="ctr"/>
                      <a:endParaRPr lang="en-US" sz="1000" dirty="0"/>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lumMod val="40000"/>
                        <a:lumOff val="60000"/>
                      </a:schemeClr>
                    </a:solidFill>
                  </a:tcPr>
                </a:tc>
                <a:tc>
                  <a:txBody>
                    <a:bodyPr/>
                    <a:lstStyle/>
                    <a:p>
                      <a:pPr algn="ctr"/>
                      <a:endParaRPr lang="en-US" sz="1000" dirty="0"/>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lumMod val="40000"/>
                        <a:lumOff val="60000"/>
                      </a:schemeClr>
                    </a:solidFill>
                  </a:tcPr>
                </a:tc>
                <a:tc>
                  <a:txBody>
                    <a:bodyPr/>
                    <a:lstStyle/>
                    <a:p>
                      <a:pPr algn="ctr"/>
                      <a:endParaRPr lang="en-US" sz="1000" dirty="0"/>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lumMod val="40000"/>
                        <a:lumOff val="60000"/>
                      </a:schemeClr>
                    </a:solidFill>
                  </a:tcPr>
                </a:tc>
              </a:tr>
              <a:tr h="39463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bg2"/>
                          </a:solidFill>
                        </a:rPr>
                        <a:t>4</a:t>
                      </a:r>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algn="ctr"/>
                      <a:endParaRPr lang="en-US" sz="1000" dirty="0"/>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lumMod val="20000"/>
                        <a:lumOff val="80000"/>
                      </a:schemeClr>
                    </a:solidFill>
                  </a:tcPr>
                </a:tc>
                <a:tc>
                  <a:txBody>
                    <a:bodyPr/>
                    <a:lstStyle/>
                    <a:p>
                      <a:pPr algn="ctr"/>
                      <a:endParaRPr lang="en-US" sz="1000" dirty="0"/>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lumMod val="20000"/>
                        <a:lumOff val="80000"/>
                      </a:schemeClr>
                    </a:solidFill>
                  </a:tcPr>
                </a:tc>
                <a:tc>
                  <a:txBody>
                    <a:bodyPr/>
                    <a:lstStyle/>
                    <a:p>
                      <a:pPr algn="ctr"/>
                      <a:endParaRPr lang="en-US" sz="1000" dirty="0"/>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lumMod val="20000"/>
                        <a:lumOff val="80000"/>
                      </a:schemeClr>
                    </a:solidFill>
                  </a:tcPr>
                </a:tc>
                <a:tc>
                  <a:txBody>
                    <a:bodyPr/>
                    <a:lstStyle/>
                    <a:p>
                      <a:pPr algn="ctr"/>
                      <a:endParaRPr lang="en-US" sz="1000" dirty="0"/>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lumMod val="20000"/>
                        <a:lumOff val="80000"/>
                      </a:schemeClr>
                    </a:solidFill>
                  </a:tcPr>
                </a:tc>
                <a:tc>
                  <a:txBody>
                    <a:bodyPr/>
                    <a:lstStyle/>
                    <a:p>
                      <a:pPr algn="ctr"/>
                      <a:endParaRPr lang="en-US" sz="1000" dirty="0"/>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lumMod val="20000"/>
                        <a:lumOff val="80000"/>
                      </a:schemeClr>
                    </a:solidFill>
                  </a:tcPr>
                </a:tc>
                <a:tc>
                  <a:txBody>
                    <a:bodyPr/>
                    <a:lstStyle/>
                    <a:p>
                      <a:pPr algn="ctr"/>
                      <a:endParaRPr lang="en-US" sz="1000" dirty="0"/>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lumMod val="20000"/>
                        <a:lumOff val="80000"/>
                      </a:schemeClr>
                    </a:solidFill>
                  </a:tcPr>
                </a:tc>
              </a:tr>
              <a:tr h="39463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bg2"/>
                          </a:solidFill>
                        </a:rPr>
                        <a:t>5</a:t>
                      </a:r>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algn="ctr"/>
                      <a:endParaRPr lang="en-US" sz="1000" dirty="0"/>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lumMod val="40000"/>
                        <a:lumOff val="60000"/>
                      </a:schemeClr>
                    </a:solidFill>
                  </a:tcPr>
                </a:tc>
                <a:tc>
                  <a:txBody>
                    <a:bodyPr/>
                    <a:lstStyle/>
                    <a:p>
                      <a:pPr algn="ctr"/>
                      <a:endParaRPr lang="en-US" sz="1000" dirty="0"/>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lumMod val="40000"/>
                        <a:lumOff val="60000"/>
                      </a:schemeClr>
                    </a:solidFill>
                  </a:tcPr>
                </a:tc>
                <a:tc>
                  <a:txBody>
                    <a:bodyPr/>
                    <a:lstStyle/>
                    <a:p>
                      <a:pPr algn="ctr"/>
                      <a:endParaRPr lang="en-US" sz="1000" dirty="0"/>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lumMod val="40000"/>
                        <a:lumOff val="60000"/>
                      </a:schemeClr>
                    </a:solidFill>
                  </a:tcPr>
                </a:tc>
                <a:tc>
                  <a:txBody>
                    <a:bodyPr/>
                    <a:lstStyle/>
                    <a:p>
                      <a:pPr algn="ctr"/>
                      <a:endParaRPr lang="en-US" sz="1000" dirty="0"/>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lumMod val="40000"/>
                        <a:lumOff val="60000"/>
                      </a:schemeClr>
                    </a:solidFill>
                  </a:tcPr>
                </a:tc>
                <a:tc>
                  <a:txBody>
                    <a:bodyPr/>
                    <a:lstStyle/>
                    <a:p>
                      <a:pPr algn="ctr"/>
                      <a:endParaRPr lang="en-US" sz="1000" dirty="0"/>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lumMod val="40000"/>
                        <a:lumOff val="60000"/>
                      </a:schemeClr>
                    </a:solidFill>
                  </a:tcPr>
                </a:tc>
                <a:tc>
                  <a:txBody>
                    <a:bodyPr/>
                    <a:lstStyle/>
                    <a:p>
                      <a:pPr algn="ctr"/>
                      <a:endParaRPr lang="en-US" sz="1000" dirty="0"/>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lumMod val="40000"/>
                        <a:lumOff val="60000"/>
                      </a:schemeClr>
                    </a:solidFill>
                  </a:tcPr>
                </a:tc>
              </a:tr>
              <a:tr h="39463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bg2"/>
                          </a:solidFill>
                        </a:rPr>
                        <a:t>6</a:t>
                      </a:r>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solidFill>
                  </a:tcPr>
                </a:tc>
                <a:tc>
                  <a:txBody>
                    <a:bodyPr/>
                    <a:lstStyle/>
                    <a:p>
                      <a:pPr algn="ctr"/>
                      <a:endParaRPr lang="en-US" sz="1000" dirty="0"/>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lumMod val="20000"/>
                        <a:lumOff val="80000"/>
                      </a:schemeClr>
                    </a:solidFill>
                  </a:tcPr>
                </a:tc>
                <a:tc>
                  <a:txBody>
                    <a:bodyPr/>
                    <a:lstStyle/>
                    <a:p>
                      <a:pPr algn="ctr"/>
                      <a:endParaRPr lang="en-US" sz="1000" dirty="0"/>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lumMod val="20000"/>
                        <a:lumOff val="80000"/>
                      </a:schemeClr>
                    </a:solidFill>
                  </a:tcPr>
                </a:tc>
                <a:tc>
                  <a:txBody>
                    <a:bodyPr/>
                    <a:lstStyle/>
                    <a:p>
                      <a:pPr algn="ctr"/>
                      <a:endParaRPr lang="en-US" sz="1000" dirty="0"/>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lumMod val="20000"/>
                        <a:lumOff val="80000"/>
                      </a:schemeClr>
                    </a:solidFill>
                  </a:tcPr>
                </a:tc>
                <a:tc>
                  <a:txBody>
                    <a:bodyPr/>
                    <a:lstStyle/>
                    <a:p>
                      <a:pPr algn="ctr"/>
                      <a:endParaRPr lang="en-US" sz="1000" dirty="0"/>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lumMod val="20000"/>
                        <a:lumOff val="80000"/>
                      </a:schemeClr>
                    </a:solidFill>
                  </a:tcPr>
                </a:tc>
                <a:tc>
                  <a:txBody>
                    <a:bodyPr/>
                    <a:lstStyle/>
                    <a:p>
                      <a:pPr algn="ctr"/>
                      <a:endParaRPr lang="en-US" sz="1000" dirty="0"/>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lumMod val="20000"/>
                        <a:lumOff val="80000"/>
                      </a:schemeClr>
                    </a:solidFill>
                  </a:tcPr>
                </a:tc>
                <a:tc>
                  <a:txBody>
                    <a:bodyPr/>
                    <a:lstStyle/>
                    <a:p>
                      <a:pPr algn="ctr"/>
                      <a:endParaRPr lang="en-US" sz="1000" dirty="0"/>
                    </a:p>
                  </a:txBody>
                  <a:tcPr marL="68580" marR="68580" marT="34290" marB="34290"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chemeClr val="accent1">
                        <a:lumMod val="20000"/>
                        <a:lumOff val="80000"/>
                      </a:schemeClr>
                    </a:solidFill>
                  </a:tcPr>
                </a:tc>
              </a:tr>
            </a:tbl>
          </a:graphicData>
        </a:graphic>
      </p:graphicFrame>
      <p:sp>
        <p:nvSpPr>
          <p:cNvPr id="16" name="矩形 15"/>
          <p:cNvSpPr/>
          <p:nvPr/>
        </p:nvSpPr>
        <p:spPr>
          <a:xfrm>
            <a:off x="3575720" y="5329108"/>
            <a:ext cx="5400601" cy="952133"/>
          </a:xfrm>
          <a:prstGeom prst="rect">
            <a:avLst/>
          </a:prstGeom>
          <a:solidFill>
            <a:schemeClr val="tx1">
              <a:lumMod val="60000"/>
              <a:lumOff val="40000"/>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0000"/>
                  <a:lumOff val="40000"/>
                </a:schemeClr>
              </a:solidFill>
            </a:endParaRPr>
          </a:p>
        </p:txBody>
      </p:sp>
      <p:sp>
        <p:nvSpPr>
          <p:cNvPr id="17" name="Content Placeholder 2"/>
          <p:cNvSpPr txBox="1">
            <a:spLocks/>
          </p:cNvSpPr>
          <p:nvPr/>
        </p:nvSpPr>
        <p:spPr>
          <a:xfrm>
            <a:off x="4674434" y="5744017"/>
            <a:ext cx="4032143" cy="7367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dirty="0">
                <a:solidFill>
                  <a:schemeClr val="tx1"/>
                </a:solidFill>
                <a:cs typeface="+mn-ea"/>
                <a:sym typeface="+mn-lt"/>
              </a:rPr>
              <a:t>If you are going to use a passage of Lorem Ipsum, you need to be sure there isn't anything embarrassing hidden in the middle of text.</a:t>
            </a:r>
          </a:p>
        </p:txBody>
      </p:sp>
      <p:sp>
        <p:nvSpPr>
          <p:cNvPr id="18" name="Title 13"/>
          <p:cNvSpPr txBox="1">
            <a:spLocks/>
          </p:cNvSpPr>
          <p:nvPr/>
        </p:nvSpPr>
        <p:spPr>
          <a:xfrm>
            <a:off x="4655840" y="5259933"/>
            <a:ext cx="1511080" cy="6830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dirty="0">
                <a:solidFill>
                  <a:schemeClr val="tx1"/>
                </a:solidFill>
                <a:latin typeface="+mj-lt"/>
                <a:ea typeface="+mn-ea"/>
                <a:cs typeface="+mn-ea"/>
                <a:sym typeface="+mn-lt"/>
              </a:rPr>
              <a:t>Lenders</a:t>
            </a:r>
            <a:endParaRPr lang="en-US" sz="2400" dirty="0">
              <a:solidFill>
                <a:schemeClr val="tx1"/>
              </a:solidFill>
              <a:latin typeface="+mj-lt"/>
              <a:ea typeface="+mn-ea"/>
              <a:cs typeface="+mn-ea"/>
              <a:sym typeface="+mn-lt"/>
            </a:endParaRPr>
          </a:p>
        </p:txBody>
      </p:sp>
      <p:sp>
        <p:nvSpPr>
          <p:cNvPr id="22" name="Freeform 50"/>
          <p:cNvSpPr>
            <a:spLocks noEditPoints="1"/>
          </p:cNvSpPr>
          <p:nvPr/>
        </p:nvSpPr>
        <p:spPr bwMode="auto">
          <a:xfrm>
            <a:off x="3968947" y="5672763"/>
            <a:ext cx="366713" cy="307182"/>
          </a:xfrm>
          <a:custGeom>
            <a:avLst/>
            <a:gdLst>
              <a:gd name="T0" fmla="*/ 255 w 288"/>
              <a:gd name="T1" fmla="*/ 88 h 240"/>
              <a:gd name="T2" fmla="*/ 287 w 288"/>
              <a:gd name="T3" fmla="*/ 70 h 240"/>
              <a:gd name="T4" fmla="*/ 253 w 288"/>
              <a:gd name="T5" fmla="*/ 73 h 240"/>
              <a:gd name="T6" fmla="*/ 251 w 288"/>
              <a:gd name="T7" fmla="*/ 67 h 240"/>
              <a:gd name="T8" fmla="*/ 190 w 288"/>
              <a:gd name="T9" fmla="*/ 19 h 240"/>
              <a:gd name="T10" fmla="*/ 197 w 288"/>
              <a:gd name="T11" fmla="*/ 16 h 240"/>
              <a:gd name="T12" fmla="*/ 215 w 288"/>
              <a:gd name="T13" fmla="*/ 6 h 240"/>
              <a:gd name="T14" fmla="*/ 187 w 288"/>
              <a:gd name="T15" fmla="*/ 12 h 240"/>
              <a:gd name="T16" fmla="*/ 202 w 288"/>
              <a:gd name="T17" fmla="*/ 0 h 240"/>
              <a:gd name="T18" fmla="*/ 179 w 288"/>
              <a:gd name="T19" fmla="*/ 11 h 240"/>
              <a:gd name="T20" fmla="*/ 184 w 288"/>
              <a:gd name="T21" fmla="*/ 2 h 240"/>
              <a:gd name="T22" fmla="*/ 139 w 288"/>
              <a:gd name="T23" fmla="*/ 72 h 240"/>
              <a:gd name="T24" fmla="*/ 117 w 288"/>
              <a:gd name="T25" fmla="*/ 54 h 240"/>
              <a:gd name="T26" fmla="*/ 43 w 288"/>
              <a:gd name="T27" fmla="*/ 22 h 240"/>
              <a:gd name="T28" fmla="*/ 68 w 288"/>
              <a:gd name="T29" fmla="*/ 58 h 240"/>
              <a:gd name="T30" fmla="*/ 50 w 288"/>
              <a:gd name="T31" fmla="*/ 60 h 240"/>
              <a:gd name="T32" fmla="*/ 82 w 288"/>
              <a:gd name="T33" fmla="*/ 89 h 240"/>
              <a:gd name="T34" fmla="*/ 62 w 288"/>
              <a:gd name="T35" fmla="*/ 96 h 240"/>
              <a:gd name="T36" fmla="*/ 98 w 288"/>
              <a:gd name="T37" fmla="*/ 114 h 240"/>
              <a:gd name="T38" fmla="*/ 107 w 288"/>
              <a:gd name="T39" fmla="*/ 138 h 240"/>
              <a:gd name="T40" fmla="*/ 0 w 288"/>
              <a:gd name="T41" fmla="*/ 141 h 240"/>
              <a:gd name="T42" fmla="*/ 254 w 288"/>
              <a:gd name="T43" fmla="*/ 104 h 240"/>
              <a:gd name="T44" fmla="*/ 288 w 288"/>
              <a:gd name="T45" fmla="*/ 92 h 240"/>
              <a:gd name="T46" fmla="*/ 255 w 288"/>
              <a:gd name="T47" fmla="*/ 88 h 240"/>
              <a:gd name="T48" fmla="*/ 255 w 288"/>
              <a:gd name="T49" fmla="*/ 88 h 240"/>
              <a:gd name="T50" fmla="*/ 255 w 288"/>
              <a:gd name="T51" fmla="*/ 8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8" h="240">
                <a:moveTo>
                  <a:pt x="255" y="88"/>
                </a:moveTo>
                <a:cubicBezTo>
                  <a:pt x="272" y="87"/>
                  <a:pt x="283" y="80"/>
                  <a:pt x="287" y="70"/>
                </a:cubicBezTo>
                <a:cubicBezTo>
                  <a:pt x="281" y="73"/>
                  <a:pt x="263" y="77"/>
                  <a:pt x="253" y="73"/>
                </a:cubicBezTo>
                <a:cubicBezTo>
                  <a:pt x="252" y="71"/>
                  <a:pt x="252" y="69"/>
                  <a:pt x="251" y="67"/>
                </a:cubicBezTo>
                <a:cubicBezTo>
                  <a:pt x="244" y="39"/>
                  <a:pt x="218" y="16"/>
                  <a:pt x="190" y="19"/>
                </a:cubicBezTo>
                <a:cubicBezTo>
                  <a:pt x="192" y="18"/>
                  <a:pt x="195" y="17"/>
                  <a:pt x="197" y="16"/>
                </a:cubicBezTo>
                <a:cubicBezTo>
                  <a:pt x="200" y="15"/>
                  <a:pt x="218" y="12"/>
                  <a:pt x="215" y="6"/>
                </a:cubicBezTo>
                <a:cubicBezTo>
                  <a:pt x="212" y="1"/>
                  <a:pt x="191" y="10"/>
                  <a:pt x="187" y="12"/>
                </a:cubicBezTo>
                <a:cubicBezTo>
                  <a:pt x="192" y="10"/>
                  <a:pt x="201" y="6"/>
                  <a:pt x="202" y="0"/>
                </a:cubicBezTo>
                <a:cubicBezTo>
                  <a:pt x="194" y="1"/>
                  <a:pt x="186" y="5"/>
                  <a:pt x="179" y="11"/>
                </a:cubicBezTo>
                <a:cubicBezTo>
                  <a:pt x="182" y="8"/>
                  <a:pt x="183" y="5"/>
                  <a:pt x="184" y="2"/>
                </a:cubicBezTo>
                <a:cubicBezTo>
                  <a:pt x="162" y="16"/>
                  <a:pt x="149" y="44"/>
                  <a:pt x="139" y="72"/>
                </a:cubicBezTo>
                <a:cubicBezTo>
                  <a:pt x="131" y="64"/>
                  <a:pt x="123" y="58"/>
                  <a:pt x="117" y="54"/>
                </a:cubicBezTo>
                <a:cubicBezTo>
                  <a:pt x="99" y="44"/>
                  <a:pt x="77" y="34"/>
                  <a:pt x="43" y="22"/>
                </a:cubicBezTo>
                <a:cubicBezTo>
                  <a:pt x="42" y="33"/>
                  <a:pt x="49" y="48"/>
                  <a:pt x="68" y="58"/>
                </a:cubicBezTo>
                <a:cubicBezTo>
                  <a:pt x="63" y="57"/>
                  <a:pt x="56" y="59"/>
                  <a:pt x="50" y="60"/>
                </a:cubicBezTo>
                <a:cubicBezTo>
                  <a:pt x="52" y="73"/>
                  <a:pt x="60" y="84"/>
                  <a:pt x="82" y="89"/>
                </a:cubicBezTo>
                <a:cubicBezTo>
                  <a:pt x="72" y="89"/>
                  <a:pt x="67" y="92"/>
                  <a:pt x="62" y="96"/>
                </a:cubicBezTo>
                <a:cubicBezTo>
                  <a:pt x="67" y="105"/>
                  <a:pt x="78" y="116"/>
                  <a:pt x="98" y="114"/>
                </a:cubicBezTo>
                <a:cubicBezTo>
                  <a:pt x="76" y="123"/>
                  <a:pt x="89" y="141"/>
                  <a:pt x="107" y="138"/>
                </a:cubicBezTo>
                <a:cubicBezTo>
                  <a:pt x="76" y="170"/>
                  <a:pt x="28" y="168"/>
                  <a:pt x="0" y="141"/>
                </a:cubicBezTo>
                <a:cubicBezTo>
                  <a:pt x="73" y="240"/>
                  <a:pt x="230" y="200"/>
                  <a:pt x="254" y="104"/>
                </a:cubicBezTo>
                <a:cubicBezTo>
                  <a:pt x="271" y="105"/>
                  <a:pt x="282" y="98"/>
                  <a:pt x="288" y="92"/>
                </a:cubicBezTo>
                <a:cubicBezTo>
                  <a:pt x="278" y="93"/>
                  <a:pt x="263" y="91"/>
                  <a:pt x="255" y="88"/>
                </a:cubicBezTo>
                <a:close/>
                <a:moveTo>
                  <a:pt x="255" y="88"/>
                </a:moveTo>
                <a:cubicBezTo>
                  <a:pt x="255" y="88"/>
                  <a:pt x="255" y="88"/>
                  <a:pt x="255" y="88"/>
                </a:cubicBezTo>
              </a:path>
            </a:pathLst>
          </a:custGeom>
          <a:solidFill>
            <a:schemeClr val="bg2"/>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23" name="椭圆 22"/>
          <p:cNvSpPr/>
          <p:nvPr/>
        </p:nvSpPr>
        <p:spPr>
          <a:xfrm>
            <a:off x="3870303" y="5514892"/>
            <a:ext cx="563998" cy="564155"/>
          </a:xfrm>
          <a:prstGeom prst="ellipse">
            <a:avLst/>
          </a:prstGeom>
          <a:noFill/>
          <a:ln w="28575">
            <a:solidFill>
              <a:schemeClr val="bg2"/>
            </a:solid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spcFirstLastPara="0" vert="horz" wrap="square" lIns="67763" tIns="67763" rIns="67763" bIns="67763" numCol="1" spcCol="1270" anchor="ctr" anchorCtr="0">
            <a:noAutofit/>
          </a:bodyPr>
          <a:lstStyle/>
          <a:p>
            <a:pPr algn="ctr" defTabSz="533400">
              <a:lnSpc>
                <a:spcPct val="90000"/>
              </a:lnSpc>
              <a:spcBef>
                <a:spcPct val="0"/>
              </a:spcBef>
              <a:spcAft>
                <a:spcPct val="35000"/>
              </a:spcAft>
            </a:pPr>
            <a:endParaRPr lang="en-US" sz="1200" b="1" dirty="0">
              <a:solidFill>
                <a:schemeClr val="accent1"/>
              </a:solidFill>
            </a:endParaRPr>
          </a:p>
        </p:txBody>
      </p:sp>
      <p:sp>
        <p:nvSpPr>
          <p:cNvPr id="9" name="文本框 8"/>
          <p:cNvSpPr txBox="1"/>
          <p:nvPr/>
        </p:nvSpPr>
        <p:spPr>
          <a:xfrm>
            <a:off x="632521" y="34686"/>
            <a:ext cx="800219" cy="276999"/>
          </a:xfrm>
          <a:prstGeom prst="rect">
            <a:avLst/>
          </a:prstGeom>
          <a:noFill/>
        </p:spPr>
        <p:txBody>
          <a:bodyPr wrap="none" rtlCol="0">
            <a:spAutoFit/>
          </a:bodyPr>
          <a:lstStyle/>
          <a:p>
            <a:r>
              <a:rPr lang="zh-CN" altLang="en-US" sz="1200" dirty="0">
                <a:solidFill>
                  <a:schemeClr val="tx2"/>
                </a:solidFill>
              </a:rPr>
              <a:t>对策制定</a:t>
            </a:r>
          </a:p>
        </p:txBody>
      </p:sp>
    </p:spTree>
    <p:extLst>
      <p:ext uri="{BB962C8B-B14F-4D97-AF65-F5344CB8AC3E}">
        <p14:creationId xmlns:p14="http://schemas.microsoft.com/office/powerpoint/2010/main" val="101484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222222"/>
        </a:solidFill>
        <a:effectLst/>
      </p:bgPr>
    </p:bg>
    <p:spTree>
      <p:nvGrpSpPr>
        <p:cNvPr id="1" name=""/>
        <p:cNvGrpSpPr/>
        <p:nvPr/>
      </p:nvGrpSpPr>
      <p:grpSpPr>
        <a:xfrm>
          <a:off x="0" y="0"/>
          <a:ext cx="0" cy="0"/>
          <a:chOff x="0" y="0"/>
          <a:chExt cx="0" cy="0"/>
        </a:xfrm>
      </p:grpSpPr>
      <p:sp>
        <p:nvSpPr>
          <p:cNvPr id="29" name="TextBox 8"/>
          <p:cNvSpPr txBox="1"/>
          <p:nvPr/>
        </p:nvSpPr>
        <p:spPr>
          <a:xfrm>
            <a:off x="7823241" y="4509120"/>
            <a:ext cx="1458540" cy="369332"/>
          </a:xfrm>
          <a:prstGeom prst="rect">
            <a:avLst/>
          </a:prstGeom>
          <a:noFill/>
        </p:spPr>
        <p:txBody>
          <a:bodyPr wrap="none" rtlCol="0" anchor="ctr">
            <a:spAutoFit/>
          </a:bodyPr>
          <a:lstStyle/>
          <a:p>
            <a:pPr algn="ctr"/>
            <a:r>
              <a:rPr lang="en-US" dirty="0">
                <a:solidFill>
                  <a:schemeClr val="accent1"/>
                </a:solidFill>
                <a:latin typeface="+mj-lt"/>
              </a:rPr>
              <a:t>Project Name</a:t>
            </a:r>
          </a:p>
        </p:txBody>
      </p:sp>
      <p:sp>
        <p:nvSpPr>
          <p:cNvPr id="35" name="Content Placeholder 2"/>
          <p:cNvSpPr txBox="1">
            <a:spLocks/>
          </p:cNvSpPr>
          <p:nvPr/>
        </p:nvSpPr>
        <p:spPr>
          <a:xfrm>
            <a:off x="7823242" y="4866763"/>
            <a:ext cx="2449223" cy="44993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CN" sz="1200" dirty="0" err="1">
                <a:solidFill>
                  <a:schemeClr val="tx1"/>
                </a:solidFill>
                <a:cs typeface="+mn-ea"/>
                <a:sym typeface="+mn-lt"/>
              </a:rPr>
              <a:t>Lorem</a:t>
            </a:r>
            <a:r>
              <a:rPr lang="en-US" altLang="zh-CN" sz="1200" dirty="0">
                <a:solidFill>
                  <a:schemeClr val="tx1"/>
                </a:solidFill>
                <a:cs typeface="+mn-ea"/>
                <a:sym typeface="+mn-lt"/>
              </a:rPr>
              <a:t> </a:t>
            </a:r>
            <a:r>
              <a:rPr lang="en-US" altLang="zh-CN" sz="1200" dirty="0" err="1">
                <a:solidFill>
                  <a:schemeClr val="tx1"/>
                </a:solidFill>
                <a:cs typeface="+mn-ea"/>
                <a:sym typeface="+mn-lt"/>
              </a:rPr>
              <a:t>ipsum</a:t>
            </a:r>
            <a:r>
              <a:rPr lang="en-US" altLang="zh-CN" sz="1200" dirty="0">
                <a:solidFill>
                  <a:schemeClr val="tx1"/>
                </a:solidFill>
                <a:cs typeface="+mn-ea"/>
                <a:sym typeface="+mn-lt"/>
              </a:rPr>
              <a:t> dolor sit </a:t>
            </a:r>
            <a:r>
              <a:rPr lang="en-US" altLang="zh-CN" sz="1200" dirty="0" err="1">
                <a:solidFill>
                  <a:schemeClr val="tx1"/>
                </a:solidFill>
                <a:cs typeface="+mn-ea"/>
                <a:sym typeface="+mn-lt"/>
              </a:rPr>
              <a:t>amet</a:t>
            </a:r>
            <a:r>
              <a:rPr lang="en-US" altLang="zh-CN" sz="1200" dirty="0">
                <a:solidFill>
                  <a:schemeClr val="tx1"/>
                </a:solidFill>
                <a:cs typeface="+mn-ea"/>
                <a:sym typeface="+mn-lt"/>
              </a:rPr>
              <a:t>, </a:t>
            </a:r>
            <a:r>
              <a:rPr lang="en-US" altLang="zh-CN" sz="1200" dirty="0" err="1">
                <a:solidFill>
                  <a:schemeClr val="tx1"/>
                </a:solidFill>
                <a:cs typeface="+mn-ea"/>
                <a:sym typeface="+mn-lt"/>
              </a:rPr>
              <a:t>consectetur</a:t>
            </a:r>
            <a:r>
              <a:rPr lang="en-US" altLang="zh-CN" sz="1200" dirty="0">
                <a:solidFill>
                  <a:schemeClr val="tx1"/>
                </a:solidFill>
                <a:cs typeface="+mn-ea"/>
                <a:sym typeface="+mn-lt"/>
              </a:rPr>
              <a:t> </a:t>
            </a:r>
            <a:r>
              <a:rPr lang="en-US" altLang="zh-CN" sz="1200" dirty="0" err="1">
                <a:solidFill>
                  <a:schemeClr val="tx1"/>
                </a:solidFill>
                <a:cs typeface="+mn-ea"/>
                <a:sym typeface="+mn-lt"/>
              </a:rPr>
              <a:t>adipiscing</a:t>
            </a:r>
            <a:r>
              <a:rPr lang="en-US" altLang="zh-CN" sz="1200" dirty="0">
                <a:solidFill>
                  <a:schemeClr val="tx1"/>
                </a:solidFill>
                <a:cs typeface="+mn-ea"/>
                <a:sym typeface="+mn-lt"/>
              </a:rPr>
              <a:t> </a:t>
            </a:r>
            <a:r>
              <a:rPr lang="en-US" altLang="zh-CN" sz="1200" dirty="0" err="1">
                <a:solidFill>
                  <a:schemeClr val="tx1"/>
                </a:solidFill>
                <a:cs typeface="+mn-ea"/>
                <a:sym typeface="+mn-lt"/>
              </a:rPr>
              <a:t>elit</a:t>
            </a:r>
            <a:r>
              <a:rPr lang="en-US" altLang="zh-CN" sz="1200" dirty="0">
                <a:solidFill>
                  <a:schemeClr val="tx1"/>
                </a:solidFill>
                <a:cs typeface="+mn-ea"/>
                <a:sym typeface="+mn-lt"/>
              </a:rPr>
              <a:t>. </a:t>
            </a:r>
            <a:r>
              <a:rPr lang="en-US" altLang="zh-CN" sz="1200" dirty="0" err="1">
                <a:solidFill>
                  <a:schemeClr val="tx1"/>
                </a:solidFill>
                <a:cs typeface="+mn-ea"/>
                <a:sym typeface="+mn-lt"/>
              </a:rPr>
              <a:t>Curabitur</a:t>
            </a:r>
            <a:endParaRPr lang="en-US" altLang="zh-CN" sz="1200" dirty="0">
              <a:solidFill>
                <a:schemeClr val="tx1"/>
              </a:solidFill>
              <a:cs typeface="+mn-ea"/>
              <a:sym typeface="+mn-lt"/>
            </a:endParaRPr>
          </a:p>
        </p:txBody>
      </p:sp>
      <p:sp>
        <p:nvSpPr>
          <p:cNvPr id="21" name="TextBox 8"/>
          <p:cNvSpPr txBox="1"/>
          <p:nvPr/>
        </p:nvSpPr>
        <p:spPr>
          <a:xfrm>
            <a:off x="4815722" y="4531637"/>
            <a:ext cx="1458540" cy="369332"/>
          </a:xfrm>
          <a:prstGeom prst="rect">
            <a:avLst/>
          </a:prstGeom>
          <a:noFill/>
        </p:spPr>
        <p:txBody>
          <a:bodyPr wrap="none" rtlCol="0" anchor="ctr">
            <a:spAutoFit/>
          </a:bodyPr>
          <a:lstStyle/>
          <a:p>
            <a:pPr algn="ctr"/>
            <a:r>
              <a:rPr lang="en-US" dirty="0">
                <a:solidFill>
                  <a:schemeClr val="accent1"/>
                </a:solidFill>
                <a:latin typeface="+mj-lt"/>
              </a:rPr>
              <a:t>Project Name</a:t>
            </a:r>
          </a:p>
        </p:txBody>
      </p:sp>
      <p:sp>
        <p:nvSpPr>
          <p:cNvPr id="27" name="Content Placeholder 2"/>
          <p:cNvSpPr txBox="1">
            <a:spLocks/>
          </p:cNvSpPr>
          <p:nvPr/>
        </p:nvSpPr>
        <p:spPr>
          <a:xfrm>
            <a:off x="4815723" y="4889280"/>
            <a:ext cx="2449223" cy="44993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CN" sz="1200" dirty="0" err="1">
                <a:solidFill>
                  <a:schemeClr val="tx1"/>
                </a:solidFill>
                <a:cs typeface="+mn-ea"/>
                <a:sym typeface="+mn-lt"/>
              </a:rPr>
              <a:t>Lorem</a:t>
            </a:r>
            <a:r>
              <a:rPr lang="en-US" altLang="zh-CN" sz="1200" dirty="0">
                <a:solidFill>
                  <a:schemeClr val="tx1"/>
                </a:solidFill>
                <a:cs typeface="+mn-ea"/>
                <a:sym typeface="+mn-lt"/>
              </a:rPr>
              <a:t> </a:t>
            </a:r>
            <a:r>
              <a:rPr lang="en-US" altLang="zh-CN" sz="1200" dirty="0" err="1">
                <a:solidFill>
                  <a:schemeClr val="tx1"/>
                </a:solidFill>
                <a:cs typeface="+mn-ea"/>
                <a:sym typeface="+mn-lt"/>
              </a:rPr>
              <a:t>ipsum</a:t>
            </a:r>
            <a:r>
              <a:rPr lang="en-US" altLang="zh-CN" sz="1200" dirty="0">
                <a:solidFill>
                  <a:schemeClr val="tx1"/>
                </a:solidFill>
                <a:cs typeface="+mn-ea"/>
                <a:sym typeface="+mn-lt"/>
              </a:rPr>
              <a:t> dolor sit </a:t>
            </a:r>
            <a:r>
              <a:rPr lang="en-US" altLang="zh-CN" sz="1200" dirty="0" err="1">
                <a:solidFill>
                  <a:schemeClr val="tx1"/>
                </a:solidFill>
                <a:cs typeface="+mn-ea"/>
                <a:sym typeface="+mn-lt"/>
              </a:rPr>
              <a:t>amet</a:t>
            </a:r>
            <a:r>
              <a:rPr lang="en-US" altLang="zh-CN" sz="1200" dirty="0">
                <a:solidFill>
                  <a:schemeClr val="tx1"/>
                </a:solidFill>
                <a:cs typeface="+mn-ea"/>
                <a:sym typeface="+mn-lt"/>
              </a:rPr>
              <a:t>, </a:t>
            </a:r>
            <a:r>
              <a:rPr lang="en-US" altLang="zh-CN" sz="1200" dirty="0" err="1">
                <a:solidFill>
                  <a:schemeClr val="tx1"/>
                </a:solidFill>
                <a:cs typeface="+mn-ea"/>
                <a:sym typeface="+mn-lt"/>
              </a:rPr>
              <a:t>consectetur</a:t>
            </a:r>
            <a:r>
              <a:rPr lang="en-US" altLang="zh-CN" sz="1200" dirty="0">
                <a:solidFill>
                  <a:schemeClr val="tx1"/>
                </a:solidFill>
                <a:cs typeface="+mn-ea"/>
                <a:sym typeface="+mn-lt"/>
              </a:rPr>
              <a:t> </a:t>
            </a:r>
            <a:r>
              <a:rPr lang="en-US" altLang="zh-CN" sz="1200" dirty="0" err="1">
                <a:solidFill>
                  <a:schemeClr val="tx1"/>
                </a:solidFill>
                <a:cs typeface="+mn-ea"/>
                <a:sym typeface="+mn-lt"/>
              </a:rPr>
              <a:t>adipiscing</a:t>
            </a:r>
            <a:r>
              <a:rPr lang="en-US" altLang="zh-CN" sz="1200" dirty="0">
                <a:solidFill>
                  <a:schemeClr val="tx1"/>
                </a:solidFill>
                <a:cs typeface="+mn-ea"/>
                <a:sym typeface="+mn-lt"/>
              </a:rPr>
              <a:t> </a:t>
            </a:r>
            <a:r>
              <a:rPr lang="en-US" altLang="zh-CN" sz="1200" dirty="0" err="1">
                <a:solidFill>
                  <a:schemeClr val="tx1"/>
                </a:solidFill>
                <a:cs typeface="+mn-ea"/>
                <a:sym typeface="+mn-lt"/>
              </a:rPr>
              <a:t>elit</a:t>
            </a:r>
            <a:r>
              <a:rPr lang="en-US" altLang="zh-CN" sz="1200" dirty="0">
                <a:solidFill>
                  <a:schemeClr val="tx1"/>
                </a:solidFill>
                <a:cs typeface="+mn-ea"/>
                <a:sym typeface="+mn-lt"/>
              </a:rPr>
              <a:t>. </a:t>
            </a:r>
            <a:r>
              <a:rPr lang="en-US" altLang="zh-CN" sz="1200" dirty="0" err="1">
                <a:solidFill>
                  <a:schemeClr val="tx1"/>
                </a:solidFill>
                <a:cs typeface="+mn-ea"/>
                <a:sym typeface="+mn-lt"/>
              </a:rPr>
              <a:t>Curabitur</a:t>
            </a:r>
            <a:endParaRPr lang="en-US" altLang="zh-CN" sz="1200" dirty="0">
              <a:solidFill>
                <a:schemeClr val="tx1"/>
              </a:solidFill>
              <a:cs typeface="+mn-ea"/>
              <a:sym typeface="+mn-lt"/>
            </a:endParaRPr>
          </a:p>
        </p:txBody>
      </p:sp>
      <p:sp>
        <p:nvSpPr>
          <p:cNvPr id="9" name="TextBox 8"/>
          <p:cNvSpPr txBox="1"/>
          <p:nvPr/>
        </p:nvSpPr>
        <p:spPr>
          <a:xfrm>
            <a:off x="1808195" y="4531637"/>
            <a:ext cx="1458540" cy="369332"/>
          </a:xfrm>
          <a:prstGeom prst="rect">
            <a:avLst/>
          </a:prstGeom>
          <a:noFill/>
        </p:spPr>
        <p:txBody>
          <a:bodyPr wrap="none" rtlCol="0" anchor="ctr">
            <a:spAutoFit/>
          </a:bodyPr>
          <a:lstStyle/>
          <a:p>
            <a:r>
              <a:rPr lang="en-US" dirty="0">
                <a:solidFill>
                  <a:schemeClr val="accent1"/>
                </a:solidFill>
                <a:latin typeface="+mj-lt"/>
              </a:rPr>
              <a:t>Project Name</a:t>
            </a:r>
          </a:p>
        </p:txBody>
      </p:sp>
      <p:sp>
        <p:nvSpPr>
          <p:cNvPr id="22" name="TextBox 21"/>
          <p:cNvSpPr txBox="1"/>
          <p:nvPr/>
        </p:nvSpPr>
        <p:spPr>
          <a:xfrm>
            <a:off x="4818280" y="692696"/>
            <a:ext cx="2555444" cy="553998"/>
          </a:xfrm>
          <a:prstGeom prst="rect">
            <a:avLst/>
          </a:prstGeom>
          <a:noFill/>
        </p:spPr>
        <p:txBody>
          <a:bodyPr wrap="none" rtlCol="0" anchor="ctr">
            <a:spAutoFit/>
          </a:bodyPr>
          <a:lstStyle/>
          <a:p>
            <a:pPr algn="ctr"/>
            <a:r>
              <a:rPr lang="en-US" sz="3000" dirty="0">
                <a:solidFill>
                  <a:schemeClr val="bg1"/>
                </a:solidFill>
                <a:latin typeface="+mj-lt"/>
              </a:rPr>
              <a:t>Picture P</a:t>
            </a:r>
            <a:r>
              <a:rPr lang="en-US" altLang="zh-CN" sz="3000" dirty="0">
                <a:solidFill>
                  <a:schemeClr val="bg1"/>
                </a:solidFill>
                <a:latin typeface="+mj-lt"/>
              </a:rPr>
              <a:t>rocess</a:t>
            </a:r>
            <a:endParaRPr lang="en-US" sz="3000" dirty="0">
              <a:solidFill>
                <a:schemeClr val="bg1"/>
              </a:solidFill>
              <a:latin typeface="+mj-lt"/>
            </a:endParaRPr>
          </a:p>
        </p:txBody>
      </p:sp>
      <p:sp>
        <p:nvSpPr>
          <p:cNvPr id="30" name="Content Placeholder 2"/>
          <p:cNvSpPr txBox="1">
            <a:spLocks/>
          </p:cNvSpPr>
          <p:nvPr/>
        </p:nvSpPr>
        <p:spPr>
          <a:xfrm>
            <a:off x="1808196" y="4889280"/>
            <a:ext cx="2449223" cy="44993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CN" sz="1200" dirty="0" err="1">
                <a:solidFill>
                  <a:schemeClr val="tx1"/>
                </a:solidFill>
                <a:cs typeface="+mn-ea"/>
                <a:sym typeface="+mn-lt"/>
              </a:rPr>
              <a:t>Lorem</a:t>
            </a:r>
            <a:r>
              <a:rPr lang="en-US" altLang="zh-CN" sz="1200" dirty="0">
                <a:solidFill>
                  <a:schemeClr val="tx1"/>
                </a:solidFill>
                <a:cs typeface="+mn-ea"/>
                <a:sym typeface="+mn-lt"/>
              </a:rPr>
              <a:t> </a:t>
            </a:r>
            <a:r>
              <a:rPr lang="en-US" altLang="zh-CN" sz="1200" dirty="0" err="1">
                <a:solidFill>
                  <a:schemeClr val="tx1"/>
                </a:solidFill>
                <a:cs typeface="+mn-ea"/>
                <a:sym typeface="+mn-lt"/>
              </a:rPr>
              <a:t>ipsum</a:t>
            </a:r>
            <a:r>
              <a:rPr lang="en-US" altLang="zh-CN" sz="1200" dirty="0">
                <a:solidFill>
                  <a:schemeClr val="tx1"/>
                </a:solidFill>
                <a:cs typeface="+mn-ea"/>
                <a:sym typeface="+mn-lt"/>
              </a:rPr>
              <a:t> dolor sit </a:t>
            </a:r>
            <a:r>
              <a:rPr lang="en-US" altLang="zh-CN" sz="1200" dirty="0" err="1">
                <a:solidFill>
                  <a:schemeClr val="tx1"/>
                </a:solidFill>
                <a:cs typeface="+mn-ea"/>
                <a:sym typeface="+mn-lt"/>
              </a:rPr>
              <a:t>amet</a:t>
            </a:r>
            <a:r>
              <a:rPr lang="en-US" altLang="zh-CN" sz="1200" dirty="0">
                <a:solidFill>
                  <a:schemeClr val="tx1"/>
                </a:solidFill>
                <a:cs typeface="+mn-ea"/>
                <a:sym typeface="+mn-lt"/>
              </a:rPr>
              <a:t>, </a:t>
            </a:r>
            <a:r>
              <a:rPr lang="en-US" altLang="zh-CN" sz="1200" dirty="0" err="1">
                <a:solidFill>
                  <a:schemeClr val="tx1"/>
                </a:solidFill>
                <a:cs typeface="+mn-ea"/>
                <a:sym typeface="+mn-lt"/>
              </a:rPr>
              <a:t>consectetur</a:t>
            </a:r>
            <a:r>
              <a:rPr lang="en-US" altLang="zh-CN" sz="1200" dirty="0">
                <a:solidFill>
                  <a:schemeClr val="tx1"/>
                </a:solidFill>
                <a:cs typeface="+mn-ea"/>
                <a:sym typeface="+mn-lt"/>
              </a:rPr>
              <a:t> </a:t>
            </a:r>
            <a:r>
              <a:rPr lang="en-US" altLang="zh-CN" sz="1200" dirty="0" err="1">
                <a:solidFill>
                  <a:schemeClr val="tx1"/>
                </a:solidFill>
                <a:cs typeface="+mn-ea"/>
                <a:sym typeface="+mn-lt"/>
              </a:rPr>
              <a:t>adipiscing</a:t>
            </a:r>
            <a:r>
              <a:rPr lang="en-US" altLang="zh-CN" sz="1200" dirty="0">
                <a:solidFill>
                  <a:schemeClr val="tx1"/>
                </a:solidFill>
                <a:cs typeface="+mn-ea"/>
                <a:sym typeface="+mn-lt"/>
              </a:rPr>
              <a:t> </a:t>
            </a:r>
            <a:r>
              <a:rPr lang="en-US" altLang="zh-CN" sz="1200" dirty="0" err="1">
                <a:solidFill>
                  <a:schemeClr val="tx1"/>
                </a:solidFill>
                <a:cs typeface="+mn-ea"/>
                <a:sym typeface="+mn-lt"/>
              </a:rPr>
              <a:t>elit</a:t>
            </a:r>
            <a:r>
              <a:rPr lang="en-US" altLang="zh-CN" sz="1200" dirty="0">
                <a:solidFill>
                  <a:schemeClr val="tx1"/>
                </a:solidFill>
                <a:cs typeface="+mn-ea"/>
                <a:sym typeface="+mn-lt"/>
              </a:rPr>
              <a:t>. </a:t>
            </a:r>
            <a:r>
              <a:rPr lang="en-US" altLang="zh-CN" sz="1200" dirty="0" err="1">
                <a:solidFill>
                  <a:schemeClr val="tx1"/>
                </a:solidFill>
                <a:cs typeface="+mn-ea"/>
                <a:sym typeface="+mn-lt"/>
              </a:rPr>
              <a:t>Curabitur</a:t>
            </a:r>
            <a:endParaRPr lang="en-US" altLang="zh-CN" sz="1200" dirty="0">
              <a:solidFill>
                <a:schemeClr val="tx1"/>
              </a:solidFill>
              <a:cs typeface="+mn-ea"/>
              <a:sym typeface="+mn-lt"/>
            </a:endParaRPr>
          </a:p>
        </p:txBody>
      </p:sp>
      <p:sp>
        <p:nvSpPr>
          <p:cNvPr id="5" name="燕尾形 4"/>
          <p:cNvSpPr/>
          <p:nvPr/>
        </p:nvSpPr>
        <p:spPr>
          <a:xfrm>
            <a:off x="4516171" y="2978057"/>
            <a:ext cx="215280" cy="516628"/>
          </a:xfrm>
          <a:prstGeom prst="chevron">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燕尾形 36"/>
          <p:cNvSpPr/>
          <p:nvPr/>
        </p:nvSpPr>
        <p:spPr>
          <a:xfrm>
            <a:off x="7495559" y="2907597"/>
            <a:ext cx="215280" cy="516628"/>
          </a:xfrm>
          <a:prstGeom prst="chevron">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文本框 13"/>
          <p:cNvSpPr txBox="1"/>
          <p:nvPr/>
        </p:nvSpPr>
        <p:spPr>
          <a:xfrm>
            <a:off x="642460" y="34686"/>
            <a:ext cx="800219" cy="276999"/>
          </a:xfrm>
          <a:prstGeom prst="rect">
            <a:avLst/>
          </a:prstGeom>
          <a:noFill/>
        </p:spPr>
        <p:txBody>
          <a:bodyPr wrap="none" rtlCol="0">
            <a:spAutoFit/>
          </a:bodyPr>
          <a:lstStyle/>
          <a:p>
            <a:r>
              <a:rPr lang="zh-CN" altLang="en-US" sz="1200" dirty="0">
                <a:solidFill>
                  <a:schemeClr val="tx2"/>
                </a:solidFill>
              </a:rPr>
              <a:t>对策实施</a:t>
            </a:r>
          </a:p>
        </p:txBody>
      </p:sp>
      <p:pic>
        <p:nvPicPr>
          <p:cNvPr id="20" name="图片占位符 6"/>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t="19139" b="19139"/>
          <a:stretch>
            <a:fillRect/>
          </a:stretch>
        </p:blipFill>
        <p:spPr/>
      </p:pic>
      <p:pic>
        <p:nvPicPr>
          <p:cNvPr id="23" name="图片占位符 6"/>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19059" b="19059"/>
          <a:stretch>
            <a:fillRect/>
          </a:stretch>
        </p:blipFill>
        <p:spPr/>
      </p:pic>
      <p:pic>
        <p:nvPicPr>
          <p:cNvPr id="19" name="图片占位符 6"/>
          <p:cNvPicPr>
            <a:picLocks noGrp="1" noChangeAspect="1"/>
          </p:cNvPicPr>
          <p:nvPr>
            <p:ph type="pic" sz="quarter" idx="12"/>
          </p:nvPr>
        </p:nvPicPr>
        <p:blipFill>
          <a:blip r:embed="rId2" cstate="print">
            <a:extLst>
              <a:ext uri="{28A0092B-C50C-407E-A947-70E740481C1C}">
                <a14:useLocalDpi xmlns:a14="http://schemas.microsoft.com/office/drawing/2010/main" val="0"/>
              </a:ext>
            </a:extLst>
          </a:blip>
          <a:srcRect t="19081" b="19081"/>
          <a:stretch>
            <a:fillRect/>
          </a:stretch>
        </p:blipFill>
        <p:spPr/>
      </p:pic>
    </p:spTree>
    <p:extLst>
      <p:ext uri="{BB962C8B-B14F-4D97-AF65-F5344CB8AC3E}">
        <p14:creationId xmlns:p14="http://schemas.microsoft.com/office/powerpoint/2010/main" val="588909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222222"/>
        </a:solidFill>
        <a:effectLst/>
      </p:bgPr>
    </p:bg>
    <p:spTree>
      <p:nvGrpSpPr>
        <p:cNvPr id="1" name=""/>
        <p:cNvGrpSpPr/>
        <p:nvPr/>
      </p:nvGrpSpPr>
      <p:grpSpPr>
        <a:xfrm>
          <a:off x="0" y="0"/>
          <a:ext cx="0" cy="0"/>
          <a:chOff x="0" y="0"/>
          <a:chExt cx="0" cy="0"/>
        </a:xfrm>
      </p:grpSpPr>
      <p:cxnSp>
        <p:nvCxnSpPr>
          <p:cNvPr id="13" name="Straight Connector 23"/>
          <p:cNvCxnSpPr>
            <a:endCxn id="12" idx="4"/>
          </p:cNvCxnSpPr>
          <p:nvPr/>
        </p:nvCxnSpPr>
        <p:spPr>
          <a:xfrm flipV="1">
            <a:off x="6474288" y="2997184"/>
            <a:ext cx="0" cy="2736072"/>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960097" y="2559420"/>
            <a:ext cx="1602425" cy="400110"/>
          </a:xfrm>
          <a:prstGeom prst="rect">
            <a:avLst/>
          </a:prstGeom>
          <a:noFill/>
        </p:spPr>
        <p:txBody>
          <a:bodyPr wrap="none" rtlCol="0" anchor="ctr">
            <a:spAutoFit/>
          </a:bodyPr>
          <a:lstStyle/>
          <a:p>
            <a:r>
              <a:rPr lang="en-US" sz="2000" dirty="0">
                <a:solidFill>
                  <a:schemeClr val="accent1"/>
                </a:solidFill>
                <a:latin typeface="+mj-lt"/>
              </a:rPr>
              <a:t>Project Name</a:t>
            </a:r>
          </a:p>
        </p:txBody>
      </p:sp>
      <p:sp>
        <p:nvSpPr>
          <p:cNvPr id="12" name="椭圆 11"/>
          <p:cNvSpPr/>
          <p:nvPr/>
        </p:nvSpPr>
        <p:spPr>
          <a:xfrm>
            <a:off x="6240018" y="2528644"/>
            <a:ext cx="468541" cy="46854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2"/>
                </a:solidFill>
              </a:rPr>
              <a:t>1</a:t>
            </a:r>
            <a:endParaRPr lang="zh-CN" altLang="en-US" b="1" dirty="0">
              <a:solidFill>
                <a:schemeClr val="bg2"/>
              </a:solidFill>
            </a:endParaRPr>
          </a:p>
        </p:txBody>
      </p:sp>
      <p:sp>
        <p:nvSpPr>
          <p:cNvPr id="15" name="Content Placeholder 2"/>
          <p:cNvSpPr txBox="1">
            <a:spLocks/>
          </p:cNvSpPr>
          <p:nvPr/>
        </p:nvSpPr>
        <p:spPr>
          <a:xfrm>
            <a:off x="6959020" y="2990439"/>
            <a:ext cx="2665372" cy="21488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None/>
            </a:pPr>
            <a:r>
              <a:rPr lang="en-US" sz="1200" dirty="0">
                <a:solidFill>
                  <a:schemeClr val="tx1"/>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0" name="TextBox 21"/>
          <p:cNvSpPr txBox="1"/>
          <p:nvPr/>
        </p:nvSpPr>
        <p:spPr>
          <a:xfrm>
            <a:off x="4947423" y="692696"/>
            <a:ext cx="2297167" cy="553998"/>
          </a:xfrm>
          <a:prstGeom prst="rect">
            <a:avLst/>
          </a:prstGeom>
          <a:noFill/>
        </p:spPr>
        <p:txBody>
          <a:bodyPr wrap="none" rtlCol="0" anchor="ctr">
            <a:spAutoFit/>
          </a:bodyPr>
          <a:lstStyle/>
          <a:p>
            <a:pPr algn="ctr"/>
            <a:r>
              <a:rPr lang="en-US" sz="3000" dirty="0">
                <a:solidFill>
                  <a:schemeClr val="bg1"/>
                </a:solidFill>
                <a:latin typeface="+mj-lt"/>
              </a:rPr>
              <a:t>Single Picture</a:t>
            </a:r>
          </a:p>
        </p:txBody>
      </p:sp>
      <p:sp>
        <p:nvSpPr>
          <p:cNvPr id="8" name="文本框 7"/>
          <p:cNvSpPr txBox="1"/>
          <p:nvPr/>
        </p:nvSpPr>
        <p:spPr>
          <a:xfrm>
            <a:off x="622581" y="34686"/>
            <a:ext cx="800219" cy="276999"/>
          </a:xfrm>
          <a:prstGeom prst="rect">
            <a:avLst/>
          </a:prstGeom>
          <a:noFill/>
        </p:spPr>
        <p:txBody>
          <a:bodyPr wrap="none" rtlCol="0">
            <a:spAutoFit/>
          </a:bodyPr>
          <a:lstStyle/>
          <a:p>
            <a:r>
              <a:rPr lang="zh-CN" altLang="en-US" sz="1200" dirty="0">
                <a:solidFill>
                  <a:schemeClr val="tx2"/>
                </a:solidFill>
              </a:rPr>
              <a:t>对策实施</a:t>
            </a:r>
          </a:p>
        </p:txBody>
      </p:sp>
      <p:pic>
        <p:nvPicPr>
          <p:cNvPr id="11" name="图片占位符 6"/>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t="18458" b="18458"/>
          <a:stretch>
            <a:fillRect/>
          </a:stretch>
        </p:blipFill>
        <p:spPr/>
      </p:pic>
    </p:spTree>
    <p:extLst>
      <p:ext uri="{BB962C8B-B14F-4D97-AF65-F5344CB8AC3E}">
        <p14:creationId xmlns:p14="http://schemas.microsoft.com/office/powerpoint/2010/main" val="3372781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222222"/>
        </a:solidFill>
        <a:effectLst/>
      </p:bgPr>
    </p:bg>
    <p:spTree>
      <p:nvGrpSpPr>
        <p:cNvPr id="1" name=""/>
        <p:cNvGrpSpPr/>
        <p:nvPr/>
      </p:nvGrpSpPr>
      <p:grpSpPr>
        <a:xfrm>
          <a:off x="0" y="0"/>
          <a:ext cx="0" cy="0"/>
          <a:chOff x="0" y="0"/>
          <a:chExt cx="0" cy="0"/>
        </a:xfrm>
      </p:grpSpPr>
      <p:sp>
        <p:nvSpPr>
          <p:cNvPr id="2" name="图片占位符 1"/>
          <p:cNvSpPr>
            <a:spLocks noGrp="1"/>
          </p:cNvSpPr>
          <p:nvPr>
            <p:ph type="pic" sz="quarter" idx="10"/>
          </p:nvPr>
        </p:nvSpPr>
        <p:spPr/>
      </p:sp>
      <p:pic>
        <p:nvPicPr>
          <p:cNvPr id="22" name="图片占位符 6"/>
          <p:cNvPicPr>
            <a:picLocks noChangeAspect="1"/>
          </p:cNvPicPr>
          <p:nvPr/>
        </p:nvPicPr>
        <p:blipFill>
          <a:blip r:embed="rId2" cstate="print">
            <a:extLst>
              <a:ext uri="{28A0092B-C50C-407E-A947-70E740481C1C}">
                <a14:useLocalDpi xmlns:a14="http://schemas.microsoft.com/office/drawing/2010/main" val="0"/>
              </a:ext>
            </a:extLst>
          </a:blip>
          <a:srcRect t="18562" b="18562"/>
          <a:stretch>
            <a:fillRect/>
          </a:stretch>
        </p:blipFill>
        <p:spPr>
          <a:xfrm>
            <a:off x="2056639" y="908051"/>
            <a:ext cx="3294138" cy="3037785"/>
          </a:xfrm>
          <a:prstGeom prst="rect">
            <a:avLst/>
          </a:prstGeom>
          <a:noFill/>
        </p:spPr>
      </p:pic>
      <p:sp>
        <p:nvSpPr>
          <p:cNvPr id="28" name="矩形 27"/>
          <p:cNvSpPr/>
          <p:nvPr/>
        </p:nvSpPr>
        <p:spPr>
          <a:xfrm>
            <a:off x="0" y="4604452"/>
            <a:ext cx="12192000" cy="2253548"/>
          </a:xfrm>
          <a:prstGeom prst="rect">
            <a:avLst/>
          </a:prstGeom>
          <a:solidFill>
            <a:schemeClr val="accent1">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824849" y="927717"/>
            <a:ext cx="468541" cy="46854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2"/>
                </a:solidFill>
              </a:rPr>
              <a:t>1</a:t>
            </a:r>
            <a:endParaRPr lang="zh-CN" altLang="en-US" b="1" dirty="0">
              <a:solidFill>
                <a:schemeClr val="bg2"/>
              </a:solidFill>
            </a:endParaRPr>
          </a:p>
        </p:txBody>
      </p:sp>
      <p:sp>
        <p:nvSpPr>
          <p:cNvPr id="15" name="Content Placeholder 2"/>
          <p:cNvSpPr txBox="1">
            <a:spLocks/>
          </p:cNvSpPr>
          <p:nvPr/>
        </p:nvSpPr>
        <p:spPr>
          <a:xfrm>
            <a:off x="6563113" y="828331"/>
            <a:ext cx="3565336" cy="10328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CN" sz="2200" dirty="0">
                <a:solidFill>
                  <a:schemeClr val="tx1"/>
                </a:solidFill>
                <a:latin typeface="+mj-lt"/>
                <a:cs typeface="+mn-ea"/>
                <a:sym typeface="+mn-lt"/>
              </a:rPr>
              <a:t>Text here</a:t>
            </a:r>
            <a:r>
              <a:rPr lang="en-US" sz="1600" b="1" dirty="0">
                <a:solidFill>
                  <a:schemeClr val="tx1"/>
                </a:solidFill>
                <a:cs typeface="+mn-ea"/>
                <a:sym typeface="+mn-lt"/>
              </a:rPr>
              <a:t/>
            </a:r>
            <a:br>
              <a:rPr lang="en-US" sz="1600" b="1" dirty="0">
                <a:solidFill>
                  <a:schemeClr val="tx1"/>
                </a:solidFill>
                <a:cs typeface="+mn-ea"/>
                <a:sym typeface="+mn-lt"/>
              </a:rPr>
            </a:br>
            <a:r>
              <a:rPr lang="en-US" sz="1200" dirty="0" err="1">
                <a:solidFill>
                  <a:schemeClr val="tx1"/>
                </a:solidFill>
                <a:cs typeface="+mn-ea"/>
                <a:sym typeface="+mn-lt"/>
              </a:rPr>
              <a:t>Lorem</a:t>
            </a:r>
            <a:r>
              <a:rPr lang="en-US" sz="1200" dirty="0">
                <a:solidFill>
                  <a:schemeClr val="tx1"/>
                </a:solidFill>
                <a:cs typeface="+mn-ea"/>
                <a:sym typeface="+mn-lt"/>
              </a:rPr>
              <a:t> ipsum dolor sit amet, consectetur adipiscing elit. Curabitur elementum posuere pretium. </a:t>
            </a:r>
          </a:p>
        </p:txBody>
      </p:sp>
      <p:sp>
        <p:nvSpPr>
          <p:cNvPr id="16" name="椭圆 15"/>
          <p:cNvSpPr/>
          <p:nvPr/>
        </p:nvSpPr>
        <p:spPr>
          <a:xfrm>
            <a:off x="5872942" y="2119392"/>
            <a:ext cx="468541" cy="46854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2"/>
                </a:solidFill>
              </a:rPr>
              <a:t>2</a:t>
            </a:r>
            <a:endParaRPr lang="zh-CN" altLang="en-US" b="1" dirty="0">
              <a:solidFill>
                <a:schemeClr val="bg2"/>
              </a:solidFill>
            </a:endParaRPr>
          </a:p>
        </p:txBody>
      </p:sp>
      <p:sp>
        <p:nvSpPr>
          <p:cNvPr id="17" name="椭圆 16"/>
          <p:cNvSpPr/>
          <p:nvPr/>
        </p:nvSpPr>
        <p:spPr>
          <a:xfrm>
            <a:off x="5872942" y="3311067"/>
            <a:ext cx="468541" cy="46854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2"/>
                </a:solidFill>
              </a:rPr>
              <a:t>3</a:t>
            </a:r>
            <a:endParaRPr lang="zh-CN" altLang="en-US" b="1" dirty="0">
              <a:solidFill>
                <a:schemeClr val="bg2"/>
              </a:solidFill>
            </a:endParaRPr>
          </a:p>
        </p:txBody>
      </p:sp>
      <p:sp>
        <p:nvSpPr>
          <p:cNvPr id="18" name="Content Placeholder 2"/>
          <p:cNvSpPr txBox="1">
            <a:spLocks/>
          </p:cNvSpPr>
          <p:nvPr/>
        </p:nvSpPr>
        <p:spPr>
          <a:xfrm>
            <a:off x="6563113" y="2003783"/>
            <a:ext cx="3565337" cy="10328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CN" sz="2200" dirty="0">
                <a:solidFill>
                  <a:schemeClr val="tx1"/>
                </a:solidFill>
                <a:latin typeface="+mj-lt"/>
                <a:cs typeface="+mn-ea"/>
                <a:sym typeface="+mn-lt"/>
              </a:rPr>
              <a:t>Text here</a:t>
            </a:r>
            <a:r>
              <a:rPr lang="en-US" sz="1600" b="1" dirty="0">
                <a:solidFill>
                  <a:schemeClr val="tx1"/>
                </a:solidFill>
                <a:cs typeface="+mn-ea"/>
                <a:sym typeface="+mn-lt"/>
              </a:rPr>
              <a:t/>
            </a:r>
            <a:br>
              <a:rPr lang="en-US" sz="1600" b="1" dirty="0">
                <a:solidFill>
                  <a:schemeClr val="tx1"/>
                </a:solidFill>
                <a:cs typeface="+mn-ea"/>
                <a:sym typeface="+mn-lt"/>
              </a:rPr>
            </a:br>
            <a:r>
              <a:rPr lang="en-US" sz="1200" dirty="0" err="1">
                <a:solidFill>
                  <a:schemeClr val="tx1"/>
                </a:solidFill>
                <a:cs typeface="+mn-ea"/>
                <a:sym typeface="+mn-lt"/>
              </a:rPr>
              <a:t>Lorem</a:t>
            </a:r>
            <a:r>
              <a:rPr lang="en-US" sz="1200" dirty="0">
                <a:solidFill>
                  <a:schemeClr val="tx1"/>
                </a:solidFill>
                <a:cs typeface="+mn-ea"/>
                <a:sym typeface="+mn-lt"/>
              </a:rPr>
              <a:t> ipsum dolor sit amet, consectetur adipiscing elit. Curabitur elementum posuere pretium. </a:t>
            </a:r>
          </a:p>
        </p:txBody>
      </p:sp>
      <p:sp>
        <p:nvSpPr>
          <p:cNvPr id="19" name="Content Placeholder 2"/>
          <p:cNvSpPr txBox="1">
            <a:spLocks/>
          </p:cNvSpPr>
          <p:nvPr/>
        </p:nvSpPr>
        <p:spPr>
          <a:xfrm>
            <a:off x="6575754" y="3260248"/>
            <a:ext cx="3552696" cy="10328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CN" sz="2200" dirty="0">
                <a:solidFill>
                  <a:schemeClr val="tx1"/>
                </a:solidFill>
                <a:latin typeface="+mj-lt"/>
                <a:cs typeface="+mn-ea"/>
                <a:sym typeface="+mn-lt"/>
              </a:rPr>
              <a:t>Text here</a:t>
            </a:r>
            <a:r>
              <a:rPr lang="en-US" sz="1600" b="1" dirty="0">
                <a:solidFill>
                  <a:schemeClr val="tx1"/>
                </a:solidFill>
                <a:cs typeface="+mn-ea"/>
                <a:sym typeface="+mn-lt"/>
              </a:rPr>
              <a:t/>
            </a:r>
            <a:br>
              <a:rPr lang="en-US" sz="1600" b="1" dirty="0">
                <a:solidFill>
                  <a:schemeClr val="tx1"/>
                </a:solidFill>
                <a:cs typeface="+mn-ea"/>
                <a:sym typeface="+mn-lt"/>
              </a:rPr>
            </a:br>
            <a:r>
              <a:rPr lang="en-US" sz="1200" dirty="0" err="1">
                <a:solidFill>
                  <a:schemeClr val="tx1"/>
                </a:solidFill>
                <a:cs typeface="+mn-ea"/>
                <a:sym typeface="+mn-lt"/>
              </a:rPr>
              <a:t>Lorem</a:t>
            </a:r>
            <a:r>
              <a:rPr lang="en-US" sz="1200" dirty="0">
                <a:solidFill>
                  <a:schemeClr val="tx1"/>
                </a:solidFill>
                <a:cs typeface="+mn-ea"/>
                <a:sym typeface="+mn-lt"/>
              </a:rPr>
              <a:t> ipsum dolor sit amet, consectetur adipiscing elit. Curabitur elementum posuere pretium. </a:t>
            </a:r>
          </a:p>
        </p:txBody>
      </p:sp>
      <p:sp>
        <p:nvSpPr>
          <p:cNvPr id="26" name="TextBox 8"/>
          <p:cNvSpPr txBox="1"/>
          <p:nvPr/>
        </p:nvSpPr>
        <p:spPr>
          <a:xfrm>
            <a:off x="2134694" y="4865548"/>
            <a:ext cx="2305631" cy="553998"/>
          </a:xfrm>
          <a:prstGeom prst="rect">
            <a:avLst/>
          </a:prstGeom>
          <a:noFill/>
        </p:spPr>
        <p:txBody>
          <a:bodyPr wrap="none" rtlCol="0" anchor="ctr">
            <a:spAutoFit/>
          </a:bodyPr>
          <a:lstStyle/>
          <a:p>
            <a:r>
              <a:rPr lang="en-US" sz="3000" dirty="0">
                <a:solidFill>
                  <a:schemeClr val="bg2"/>
                </a:solidFill>
                <a:latin typeface="+mj-lt"/>
              </a:rPr>
              <a:t>Project Name</a:t>
            </a:r>
          </a:p>
        </p:txBody>
      </p:sp>
      <p:cxnSp>
        <p:nvCxnSpPr>
          <p:cNvPr id="30" name="Straight Connector 23"/>
          <p:cNvCxnSpPr/>
          <p:nvPr/>
        </p:nvCxnSpPr>
        <p:spPr>
          <a:xfrm flipH="1" flipV="1">
            <a:off x="6096000" y="1229470"/>
            <a:ext cx="1" cy="2303944"/>
          </a:xfrm>
          <a:prstGeom prst="line">
            <a:avLst/>
          </a:prstGeom>
          <a:ln>
            <a:solidFill>
              <a:schemeClr val="bg2">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1" name="Content Placeholder 2"/>
          <p:cNvSpPr txBox="1">
            <a:spLocks/>
          </p:cNvSpPr>
          <p:nvPr/>
        </p:nvSpPr>
        <p:spPr>
          <a:xfrm>
            <a:off x="2122017" y="5393716"/>
            <a:ext cx="3453168" cy="100605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None/>
            </a:pPr>
            <a:r>
              <a:rPr lang="en-US" sz="1200" dirty="0">
                <a:solidFill>
                  <a:schemeClr val="bg2"/>
                </a:solidFill>
                <a:cs typeface="+mn-ea"/>
                <a:sym typeface="+mn-lt"/>
              </a:rPr>
              <a:t>Lorem ipsum dolor sit amet, consectetur adipiscing elit. Curabitur elementum posuere pretium. Quisque nibh dolor, dignissim ac dignissim ut, luctus ac urna. Aliquam aliquet non massa quis tincidunt. </a:t>
            </a:r>
          </a:p>
        </p:txBody>
      </p:sp>
      <p:graphicFrame>
        <p:nvGraphicFramePr>
          <p:cNvPr id="20" name="Chart 1"/>
          <p:cNvGraphicFramePr/>
          <p:nvPr>
            <p:extLst>
              <p:ext uri="{D42A27DB-BD31-4B8C-83A1-F6EECF244321}">
                <p14:modId xmlns:p14="http://schemas.microsoft.com/office/powerpoint/2010/main" val="899493426"/>
              </p:ext>
            </p:extLst>
          </p:nvPr>
        </p:nvGraphicFramePr>
        <p:xfrm>
          <a:off x="6411823" y="4799540"/>
          <a:ext cx="3644618" cy="1582211"/>
        </p:xfrm>
        <a:graphic>
          <a:graphicData uri="http://schemas.openxmlformats.org/drawingml/2006/chart">
            <c:chart xmlns:c="http://schemas.openxmlformats.org/drawingml/2006/chart" xmlns:r="http://schemas.openxmlformats.org/officeDocument/2006/relationships" r:id="rId3"/>
          </a:graphicData>
        </a:graphic>
      </p:graphicFrame>
      <p:sp>
        <p:nvSpPr>
          <p:cNvPr id="21" name="文本框 20"/>
          <p:cNvSpPr txBox="1"/>
          <p:nvPr/>
        </p:nvSpPr>
        <p:spPr>
          <a:xfrm>
            <a:off x="622582" y="34686"/>
            <a:ext cx="800219" cy="276999"/>
          </a:xfrm>
          <a:prstGeom prst="rect">
            <a:avLst/>
          </a:prstGeom>
          <a:noFill/>
        </p:spPr>
        <p:txBody>
          <a:bodyPr wrap="none" rtlCol="0">
            <a:spAutoFit/>
          </a:bodyPr>
          <a:lstStyle/>
          <a:p>
            <a:r>
              <a:rPr lang="zh-CN" altLang="en-US" sz="1200" dirty="0">
                <a:solidFill>
                  <a:schemeClr val="tx2"/>
                </a:solidFill>
              </a:rPr>
              <a:t>对策实施</a:t>
            </a:r>
          </a:p>
        </p:txBody>
      </p:sp>
    </p:spTree>
    <p:extLst>
      <p:ext uri="{BB962C8B-B14F-4D97-AF65-F5344CB8AC3E}">
        <p14:creationId xmlns:p14="http://schemas.microsoft.com/office/powerpoint/2010/main" val="1758630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222222"/>
        </a:solidFill>
        <a:effectLst/>
      </p:bgPr>
    </p:bg>
    <p:spTree>
      <p:nvGrpSpPr>
        <p:cNvPr id="1" name=""/>
        <p:cNvGrpSpPr/>
        <p:nvPr/>
      </p:nvGrpSpPr>
      <p:grpSpPr>
        <a:xfrm>
          <a:off x="0" y="0"/>
          <a:ext cx="0" cy="0"/>
          <a:chOff x="0" y="0"/>
          <a:chExt cx="0" cy="0"/>
        </a:xfrm>
      </p:grpSpPr>
      <p:cxnSp>
        <p:nvCxnSpPr>
          <p:cNvPr id="21" name="Straight Connector 20"/>
          <p:cNvCxnSpPr/>
          <p:nvPr/>
        </p:nvCxnSpPr>
        <p:spPr>
          <a:xfrm>
            <a:off x="-485067" y="6957392"/>
            <a:ext cx="4018133" cy="0"/>
          </a:xfrm>
          <a:prstGeom prst="line">
            <a:avLst/>
          </a:prstGeom>
          <a:ln w="25400">
            <a:solidFill>
              <a:schemeClr val="bg2">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5" name="Freeform 294"/>
          <p:cNvSpPr>
            <a:spLocks noEditPoints="1"/>
          </p:cNvSpPr>
          <p:nvPr/>
        </p:nvSpPr>
        <p:spPr bwMode="auto">
          <a:xfrm>
            <a:off x="5895467" y="507544"/>
            <a:ext cx="600289" cy="566823"/>
          </a:xfrm>
          <a:custGeom>
            <a:avLst/>
            <a:gdLst>
              <a:gd name="T0" fmla="*/ 389 w 434"/>
              <a:gd name="T1" fmla="*/ 234 h 410"/>
              <a:gd name="T2" fmla="*/ 350 w 434"/>
              <a:gd name="T3" fmla="*/ 246 h 410"/>
              <a:gd name="T4" fmla="*/ 323 w 434"/>
              <a:gd name="T5" fmla="*/ 259 h 410"/>
              <a:gd name="T6" fmla="*/ 291 w 434"/>
              <a:gd name="T7" fmla="*/ 216 h 410"/>
              <a:gd name="T8" fmla="*/ 298 w 434"/>
              <a:gd name="T9" fmla="*/ 147 h 410"/>
              <a:gd name="T10" fmla="*/ 300 w 434"/>
              <a:gd name="T11" fmla="*/ 133 h 410"/>
              <a:gd name="T12" fmla="*/ 258 w 434"/>
              <a:gd name="T13" fmla="*/ 137 h 410"/>
              <a:gd name="T14" fmla="*/ 184 w 434"/>
              <a:gd name="T15" fmla="*/ 134 h 410"/>
              <a:gd name="T16" fmla="*/ 178 w 434"/>
              <a:gd name="T17" fmla="*/ 94 h 410"/>
              <a:gd name="T18" fmla="*/ 197 w 434"/>
              <a:gd name="T19" fmla="*/ 64 h 410"/>
              <a:gd name="T20" fmla="*/ 188 w 434"/>
              <a:gd name="T21" fmla="*/ 12 h 410"/>
              <a:gd name="T22" fmla="*/ 116 w 434"/>
              <a:gd name="T23" fmla="*/ 12 h 410"/>
              <a:gd name="T24" fmla="*/ 104 w 434"/>
              <a:gd name="T25" fmla="*/ 67 h 410"/>
              <a:gd name="T26" fmla="*/ 121 w 434"/>
              <a:gd name="T27" fmla="*/ 97 h 410"/>
              <a:gd name="T28" fmla="*/ 113 w 434"/>
              <a:gd name="T29" fmla="*/ 134 h 410"/>
              <a:gd name="T30" fmla="*/ 19 w 434"/>
              <a:gd name="T31" fmla="*/ 137 h 410"/>
              <a:gd name="T32" fmla="*/ 5 w 434"/>
              <a:gd name="T33" fmla="*/ 134 h 410"/>
              <a:gd name="T34" fmla="*/ 0 w 434"/>
              <a:gd name="T35" fmla="*/ 400 h 410"/>
              <a:gd name="T36" fmla="*/ 1 w 434"/>
              <a:gd name="T37" fmla="*/ 401 h 410"/>
              <a:gd name="T38" fmla="*/ 12 w 434"/>
              <a:gd name="T39" fmla="*/ 403 h 410"/>
              <a:gd name="T40" fmla="*/ 83 w 434"/>
              <a:gd name="T41" fmla="*/ 410 h 410"/>
              <a:gd name="T42" fmla="*/ 125 w 434"/>
              <a:gd name="T43" fmla="*/ 377 h 410"/>
              <a:gd name="T44" fmla="*/ 113 w 434"/>
              <a:gd name="T45" fmla="*/ 351 h 410"/>
              <a:gd name="T46" fmla="*/ 100 w 434"/>
              <a:gd name="T47" fmla="*/ 312 h 410"/>
              <a:gd name="T48" fmla="*/ 153 w 434"/>
              <a:gd name="T49" fmla="*/ 267 h 410"/>
              <a:gd name="T50" fmla="*/ 202 w 434"/>
              <a:gd name="T51" fmla="*/ 311 h 410"/>
              <a:gd name="T52" fmla="*/ 188 w 434"/>
              <a:gd name="T53" fmla="*/ 346 h 410"/>
              <a:gd name="T54" fmla="*/ 173 w 434"/>
              <a:gd name="T55" fmla="*/ 380 h 410"/>
              <a:gd name="T56" fmla="*/ 211 w 434"/>
              <a:gd name="T57" fmla="*/ 408 h 410"/>
              <a:gd name="T58" fmla="*/ 267 w 434"/>
              <a:gd name="T59" fmla="*/ 403 h 410"/>
              <a:gd name="T60" fmla="*/ 301 w 434"/>
              <a:gd name="T61" fmla="*/ 400 h 410"/>
              <a:gd name="T62" fmla="*/ 297 w 434"/>
              <a:gd name="T63" fmla="*/ 369 h 410"/>
              <a:gd name="T64" fmla="*/ 321 w 434"/>
              <a:gd name="T65" fmla="*/ 307 h 410"/>
              <a:gd name="T66" fmla="*/ 354 w 434"/>
              <a:gd name="T67" fmla="*/ 321 h 410"/>
              <a:gd name="T68" fmla="*/ 390 w 434"/>
              <a:gd name="T69" fmla="*/ 336 h 410"/>
              <a:gd name="T70" fmla="*/ 434 w 434"/>
              <a:gd name="T71" fmla="*/ 286 h 410"/>
              <a:gd name="T72" fmla="*/ 422 w 434"/>
              <a:gd name="T73" fmla="*/ 249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34" h="410">
                <a:moveTo>
                  <a:pt x="422" y="249"/>
                </a:moveTo>
                <a:cubicBezTo>
                  <a:pt x="414" y="239"/>
                  <a:pt x="403" y="234"/>
                  <a:pt x="389" y="234"/>
                </a:cubicBezTo>
                <a:cubicBezTo>
                  <a:pt x="381" y="234"/>
                  <a:pt x="374" y="235"/>
                  <a:pt x="367" y="237"/>
                </a:cubicBezTo>
                <a:cubicBezTo>
                  <a:pt x="360" y="240"/>
                  <a:pt x="355" y="243"/>
                  <a:pt x="350" y="246"/>
                </a:cubicBezTo>
                <a:cubicBezTo>
                  <a:pt x="346" y="249"/>
                  <a:pt x="341" y="252"/>
                  <a:pt x="336" y="255"/>
                </a:cubicBezTo>
                <a:cubicBezTo>
                  <a:pt x="332" y="258"/>
                  <a:pt x="327" y="259"/>
                  <a:pt x="323" y="259"/>
                </a:cubicBezTo>
                <a:cubicBezTo>
                  <a:pt x="315" y="259"/>
                  <a:pt x="308" y="255"/>
                  <a:pt x="300" y="247"/>
                </a:cubicBezTo>
                <a:cubicBezTo>
                  <a:pt x="294" y="240"/>
                  <a:pt x="291" y="230"/>
                  <a:pt x="291" y="216"/>
                </a:cubicBezTo>
                <a:cubicBezTo>
                  <a:pt x="291" y="200"/>
                  <a:pt x="293" y="179"/>
                  <a:pt x="297" y="153"/>
                </a:cubicBezTo>
                <a:cubicBezTo>
                  <a:pt x="297" y="152"/>
                  <a:pt x="298" y="150"/>
                  <a:pt x="298" y="147"/>
                </a:cubicBezTo>
                <a:cubicBezTo>
                  <a:pt x="299" y="144"/>
                  <a:pt x="299" y="141"/>
                  <a:pt x="299" y="138"/>
                </a:cubicBezTo>
                <a:cubicBezTo>
                  <a:pt x="300" y="135"/>
                  <a:pt x="300" y="134"/>
                  <a:pt x="300" y="133"/>
                </a:cubicBezTo>
                <a:cubicBezTo>
                  <a:pt x="300" y="133"/>
                  <a:pt x="300" y="133"/>
                  <a:pt x="300" y="133"/>
                </a:cubicBezTo>
                <a:cubicBezTo>
                  <a:pt x="292" y="133"/>
                  <a:pt x="278" y="135"/>
                  <a:pt x="258" y="137"/>
                </a:cubicBezTo>
                <a:cubicBezTo>
                  <a:pt x="238" y="140"/>
                  <a:pt x="222" y="141"/>
                  <a:pt x="211" y="141"/>
                </a:cubicBezTo>
                <a:cubicBezTo>
                  <a:pt x="200" y="141"/>
                  <a:pt x="191" y="139"/>
                  <a:pt x="184" y="134"/>
                </a:cubicBezTo>
                <a:cubicBezTo>
                  <a:pt x="177" y="130"/>
                  <a:pt x="173" y="123"/>
                  <a:pt x="173" y="113"/>
                </a:cubicBezTo>
                <a:cubicBezTo>
                  <a:pt x="173" y="106"/>
                  <a:pt x="175" y="100"/>
                  <a:pt x="178" y="94"/>
                </a:cubicBezTo>
                <a:cubicBezTo>
                  <a:pt x="181" y="88"/>
                  <a:pt x="184" y="83"/>
                  <a:pt x="188" y="79"/>
                </a:cubicBezTo>
                <a:cubicBezTo>
                  <a:pt x="191" y="75"/>
                  <a:pt x="194" y="70"/>
                  <a:pt x="197" y="64"/>
                </a:cubicBezTo>
                <a:cubicBezTo>
                  <a:pt x="201" y="58"/>
                  <a:pt x="202" y="51"/>
                  <a:pt x="202" y="44"/>
                </a:cubicBezTo>
                <a:cubicBezTo>
                  <a:pt x="202" y="30"/>
                  <a:pt x="197" y="19"/>
                  <a:pt x="188" y="12"/>
                </a:cubicBezTo>
                <a:cubicBezTo>
                  <a:pt x="179" y="4"/>
                  <a:pt x="167" y="0"/>
                  <a:pt x="153" y="0"/>
                </a:cubicBezTo>
                <a:cubicBezTo>
                  <a:pt x="138" y="0"/>
                  <a:pt x="126" y="4"/>
                  <a:pt x="116" y="12"/>
                </a:cubicBezTo>
                <a:cubicBezTo>
                  <a:pt x="105" y="20"/>
                  <a:pt x="100" y="31"/>
                  <a:pt x="100" y="45"/>
                </a:cubicBezTo>
                <a:cubicBezTo>
                  <a:pt x="100" y="53"/>
                  <a:pt x="101" y="60"/>
                  <a:pt x="104" y="67"/>
                </a:cubicBezTo>
                <a:cubicBezTo>
                  <a:pt x="107" y="74"/>
                  <a:pt x="110" y="79"/>
                  <a:pt x="113" y="84"/>
                </a:cubicBezTo>
                <a:cubicBezTo>
                  <a:pt x="116" y="88"/>
                  <a:pt x="119" y="92"/>
                  <a:pt x="121" y="97"/>
                </a:cubicBezTo>
                <a:cubicBezTo>
                  <a:pt x="124" y="102"/>
                  <a:pt x="125" y="107"/>
                  <a:pt x="125" y="111"/>
                </a:cubicBezTo>
                <a:cubicBezTo>
                  <a:pt x="125" y="118"/>
                  <a:pt x="121" y="126"/>
                  <a:pt x="113" y="134"/>
                </a:cubicBezTo>
                <a:cubicBezTo>
                  <a:pt x="107" y="140"/>
                  <a:pt x="97" y="143"/>
                  <a:pt x="83" y="143"/>
                </a:cubicBezTo>
                <a:cubicBezTo>
                  <a:pt x="66" y="143"/>
                  <a:pt x="45" y="141"/>
                  <a:pt x="19" y="137"/>
                </a:cubicBezTo>
                <a:cubicBezTo>
                  <a:pt x="19" y="136"/>
                  <a:pt x="17" y="136"/>
                  <a:pt x="13" y="136"/>
                </a:cubicBezTo>
                <a:cubicBezTo>
                  <a:pt x="10" y="135"/>
                  <a:pt x="7" y="135"/>
                  <a:pt x="5" y="134"/>
                </a:cubicBezTo>
                <a:cubicBezTo>
                  <a:pt x="2" y="134"/>
                  <a:pt x="0" y="134"/>
                  <a:pt x="0" y="133"/>
                </a:cubicBezTo>
                <a:cubicBezTo>
                  <a:pt x="0" y="400"/>
                  <a:pt x="0" y="400"/>
                  <a:pt x="0" y="400"/>
                </a:cubicBezTo>
                <a:cubicBezTo>
                  <a:pt x="0" y="401"/>
                  <a:pt x="0" y="401"/>
                  <a:pt x="1" y="401"/>
                </a:cubicBezTo>
                <a:cubicBezTo>
                  <a:pt x="1" y="401"/>
                  <a:pt x="1" y="401"/>
                  <a:pt x="1" y="401"/>
                </a:cubicBezTo>
                <a:cubicBezTo>
                  <a:pt x="5" y="401"/>
                  <a:pt x="5" y="401"/>
                  <a:pt x="5" y="401"/>
                </a:cubicBezTo>
                <a:cubicBezTo>
                  <a:pt x="6" y="402"/>
                  <a:pt x="9" y="402"/>
                  <a:pt x="12" y="403"/>
                </a:cubicBezTo>
                <a:cubicBezTo>
                  <a:pt x="15" y="403"/>
                  <a:pt x="17" y="403"/>
                  <a:pt x="19" y="404"/>
                </a:cubicBezTo>
                <a:cubicBezTo>
                  <a:pt x="45" y="408"/>
                  <a:pt x="66" y="410"/>
                  <a:pt x="83" y="410"/>
                </a:cubicBezTo>
                <a:cubicBezTo>
                  <a:pt x="97" y="410"/>
                  <a:pt x="107" y="407"/>
                  <a:pt x="113" y="401"/>
                </a:cubicBezTo>
                <a:cubicBezTo>
                  <a:pt x="121" y="393"/>
                  <a:pt x="125" y="385"/>
                  <a:pt x="125" y="377"/>
                </a:cubicBezTo>
                <a:cubicBezTo>
                  <a:pt x="125" y="374"/>
                  <a:pt x="124" y="369"/>
                  <a:pt x="122" y="364"/>
                </a:cubicBezTo>
                <a:cubicBezTo>
                  <a:pt x="119" y="359"/>
                  <a:pt x="116" y="355"/>
                  <a:pt x="113" y="351"/>
                </a:cubicBezTo>
                <a:cubicBezTo>
                  <a:pt x="110" y="346"/>
                  <a:pt x="107" y="341"/>
                  <a:pt x="104" y="334"/>
                </a:cubicBezTo>
                <a:cubicBezTo>
                  <a:pt x="101" y="327"/>
                  <a:pt x="100" y="320"/>
                  <a:pt x="100" y="312"/>
                </a:cubicBezTo>
                <a:cubicBezTo>
                  <a:pt x="100" y="298"/>
                  <a:pt x="105" y="287"/>
                  <a:pt x="116" y="279"/>
                </a:cubicBezTo>
                <a:cubicBezTo>
                  <a:pt x="126" y="271"/>
                  <a:pt x="138" y="267"/>
                  <a:pt x="153" y="267"/>
                </a:cubicBezTo>
                <a:cubicBezTo>
                  <a:pt x="167" y="267"/>
                  <a:pt x="179" y="271"/>
                  <a:pt x="188" y="279"/>
                </a:cubicBezTo>
                <a:cubicBezTo>
                  <a:pt x="197" y="286"/>
                  <a:pt x="202" y="297"/>
                  <a:pt x="202" y="311"/>
                </a:cubicBezTo>
                <a:cubicBezTo>
                  <a:pt x="202" y="318"/>
                  <a:pt x="201" y="325"/>
                  <a:pt x="197" y="331"/>
                </a:cubicBezTo>
                <a:cubicBezTo>
                  <a:pt x="194" y="337"/>
                  <a:pt x="191" y="342"/>
                  <a:pt x="188" y="346"/>
                </a:cubicBezTo>
                <a:cubicBezTo>
                  <a:pt x="184" y="350"/>
                  <a:pt x="181" y="355"/>
                  <a:pt x="178" y="361"/>
                </a:cubicBezTo>
                <a:cubicBezTo>
                  <a:pt x="175" y="367"/>
                  <a:pt x="173" y="373"/>
                  <a:pt x="173" y="380"/>
                </a:cubicBezTo>
                <a:cubicBezTo>
                  <a:pt x="173" y="389"/>
                  <a:pt x="177" y="397"/>
                  <a:pt x="184" y="401"/>
                </a:cubicBezTo>
                <a:cubicBezTo>
                  <a:pt x="191" y="406"/>
                  <a:pt x="200" y="408"/>
                  <a:pt x="211" y="408"/>
                </a:cubicBezTo>
                <a:cubicBezTo>
                  <a:pt x="219" y="408"/>
                  <a:pt x="227" y="408"/>
                  <a:pt x="236" y="407"/>
                </a:cubicBezTo>
                <a:cubicBezTo>
                  <a:pt x="246" y="406"/>
                  <a:pt x="256" y="405"/>
                  <a:pt x="267" y="403"/>
                </a:cubicBezTo>
                <a:cubicBezTo>
                  <a:pt x="278" y="402"/>
                  <a:pt x="286" y="401"/>
                  <a:pt x="292" y="400"/>
                </a:cubicBezTo>
                <a:cubicBezTo>
                  <a:pt x="294" y="400"/>
                  <a:pt x="297" y="400"/>
                  <a:pt x="301" y="400"/>
                </a:cubicBezTo>
                <a:cubicBezTo>
                  <a:pt x="301" y="399"/>
                  <a:pt x="301" y="399"/>
                  <a:pt x="301" y="399"/>
                </a:cubicBezTo>
                <a:cubicBezTo>
                  <a:pt x="301" y="392"/>
                  <a:pt x="299" y="382"/>
                  <a:pt x="297" y="369"/>
                </a:cubicBezTo>
                <a:cubicBezTo>
                  <a:pt x="294" y="356"/>
                  <a:pt x="293" y="346"/>
                  <a:pt x="293" y="339"/>
                </a:cubicBezTo>
                <a:cubicBezTo>
                  <a:pt x="293" y="317"/>
                  <a:pt x="302" y="307"/>
                  <a:pt x="321" y="307"/>
                </a:cubicBezTo>
                <a:cubicBezTo>
                  <a:pt x="328" y="307"/>
                  <a:pt x="334" y="308"/>
                  <a:pt x="340" y="311"/>
                </a:cubicBezTo>
                <a:cubicBezTo>
                  <a:pt x="346" y="314"/>
                  <a:pt x="351" y="317"/>
                  <a:pt x="354" y="321"/>
                </a:cubicBezTo>
                <a:cubicBezTo>
                  <a:pt x="358" y="325"/>
                  <a:pt x="363" y="328"/>
                  <a:pt x="370" y="331"/>
                </a:cubicBezTo>
                <a:cubicBezTo>
                  <a:pt x="376" y="334"/>
                  <a:pt x="383" y="336"/>
                  <a:pt x="390" y="336"/>
                </a:cubicBezTo>
                <a:cubicBezTo>
                  <a:pt x="404" y="336"/>
                  <a:pt x="415" y="331"/>
                  <a:pt x="422" y="321"/>
                </a:cubicBezTo>
                <a:cubicBezTo>
                  <a:pt x="430" y="312"/>
                  <a:pt x="434" y="300"/>
                  <a:pt x="434" y="286"/>
                </a:cubicBezTo>
                <a:cubicBezTo>
                  <a:pt x="434" y="272"/>
                  <a:pt x="430" y="259"/>
                  <a:pt x="422" y="249"/>
                </a:cubicBezTo>
                <a:close/>
                <a:moveTo>
                  <a:pt x="422" y="249"/>
                </a:moveTo>
                <a:cubicBezTo>
                  <a:pt x="422" y="249"/>
                  <a:pt x="422" y="249"/>
                  <a:pt x="422" y="249"/>
                </a:cubicBezTo>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2" name="矩形 1"/>
          <p:cNvSpPr/>
          <p:nvPr/>
        </p:nvSpPr>
        <p:spPr>
          <a:xfrm>
            <a:off x="272319" y="7236106"/>
            <a:ext cx="6894512" cy="646331"/>
          </a:xfrm>
          <a:prstGeom prst="rect">
            <a:avLst/>
          </a:prstGeom>
        </p:spPr>
        <p:txBody>
          <a:bodyPr wrap="square">
            <a:spAutoFit/>
          </a:bodyPr>
          <a:lstStyle/>
          <a:p>
            <a:pPr algn="ctr"/>
            <a:r>
              <a:rPr lang="fr-FR" altLang="zh-CN" dirty="0"/>
              <a:t>Vestibulum lobortis. Donec at euismod nibh, eu bibendum quam. Nullam non gravida purus dolor ipsum amet sit.</a:t>
            </a:r>
          </a:p>
        </p:txBody>
      </p:sp>
      <p:sp>
        <p:nvSpPr>
          <p:cNvPr id="31" name="Title 13"/>
          <p:cNvSpPr txBox="1">
            <a:spLocks/>
          </p:cNvSpPr>
          <p:nvPr/>
        </p:nvSpPr>
        <p:spPr>
          <a:xfrm>
            <a:off x="4703220" y="1381837"/>
            <a:ext cx="3228985" cy="71624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chemeClr val="bg1"/>
                </a:solidFill>
                <a:ea typeface="+mn-ea"/>
                <a:cs typeface="+mn-ea"/>
                <a:sym typeface="+mn-lt"/>
              </a:rPr>
              <a:t>T</a:t>
            </a:r>
            <a:r>
              <a:rPr lang="en-US" altLang="zh-CN" sz="4000" b="1" dirty="0">
                <a:solidFill>
                  <a:schemeClr val="bg1"/>
                </a:solidFill>
                <a:ea typeface="+mn-ea"/>
                <a:cs typeface="+mn-ea"/>
                <a:sym typeface="+mn-lt"/>
              </a:rPr>
              <a:t>ext title here</a:t>
            </a:r>
            <a:endParaRPr lang="en-US" sz="4000" b="1" dirty="0">
              <a:solidFill>
                <a:schemeClr val="bg1"/>
              </a:solidFill>
              <a:ea typeface="+mn-ea"/>
              <a:cs typeface="+mn-ea"/>
              <a:sym typeface="+mn-lt"/>
            </a:endParaRPr>
          </a:p>
        </p:txBody>
      </p:sp>
      <p:sp>
        <p:nvSpPr>
          <p:cNvPr id="35" name="矩形 34"/>
          <p:cNvSpPr/>
          <p:nvPr/>
        </p:nvSpPr>
        <p:spPr>
          <a:xfrm>
            <a:off x="6528048" y="2405552"/>
            <a:ext cx="3744416" cy="3471720"/>
          </a:xfrm>
          <a:prstGeom prst="rect">
            <a:avLst/>
          </a:prstGeom>
        </p:spPr>
        <p:txBody>
          <a:bodyPr wrap="square">
            <a:spAutoFit/>
          </a:bodyPr>
          <a:lstStyle/>
          <a:p>
            <a:r>
              <a:rPr lang="en-US" altLang="zh-CN" b="1" dirty="0" err="1">
                <a:sym typeface="+mn-lt"/>
              </a:rPr>
              <a:t>Curabitur</a:t>
            </a:r>
            <a:r>
              <a:rPr lang="en-US" altLang="zh-CN" b="1" dirty="0">
                <a:sym typeface="+mn-lt"/>
              </a:rPr>
              <a:t> </a:t>
            </a:r>
            <a:r>
              <a:rPr lang="en-US" altLang="zh-CN" b="1" dirty="0" err="1">
                <a:sym typeface="+mn-lt"/>
              </a:rPr>
              <a:t>Elementum</a:t>
            </a:r>
            <a:r>
              <a:rPr lang="en-US" altLang="zh-CN" b="1" dirty="0">
                <a:sym typeface="+mn-lt"/>
              </a:rPr>
              <a:t> </a:t>
            </a:r>
            <a:endParaRPr lang="en-US" altLang="zh-CN" b="1" dirty="0"/>
          </a:p>
          <a:p>
            <a:pPr lvl="0">
              <a:spcBef>
                <a:spcPct val="20000"/>
              </a:spcBef>
              <a:defRPr/>
            </a:pPr>
            <a:r>
              <a:rPr lang="en-US" altLang="zh-CN" sz="1600" dirty="0" err="1">
                <a:sym typeface="+mn-lt"/>
              </a:rPr>
              <a:t>Curabitur</a:t>
            </a:r>
            <a:r>
              <a:rPr lang="en-US" altLang="zh-CN" sz="1600" dirty="0">
                <a:sym typeface="+mn-lt"/>
              </a:rPr>
              <a:t> </a:t>
            </a:r>
            <a:r>
              <a:rPr lang="en-US" altLang="zh-CN" sz="1600" dirty="0" err="1">
                <a:sym typeface="+mn-lt"/>
              </a:rPr>
              <a:t>elementum</a:t>
            </a:r>
            <a:r>
              <a:rPr lang="en-US" altLang="zh-CN" sz="1600" dirty="0">
                <a:sym typeface="+mn-lt"/>
              </a:rPr>
              <a:t> </a:t>
            </a:r>
            <a:r>
              <a:rPr lang="en-US" altLang="zh-CN" sz="1600" dirty="0" err="1">
                <a:sym typeface="+mn-lt"/>
              </a:rPr>
              <a:t>posuere</a:t>
            </a:r>
            <a:r>
              <a:rPr lang="en-US" altLang="zh-CN" sz="1600" dirty="0">
                <a:sym typeface="+mn-lt"/>
              </a:rPr>
              <a:t> </a:t>
            </a:r>
            <a:r>
              <a:rPr lang="en-US" altLang="zh-CN" sz="1600" dirty="0" err="1">
                <a:sym typeface="+mn-lt"/>
              </a:rPr>
              <a:t>pretium</a:t>
            </a:r>
            <a:r>
              <a:rPr lang="en-US" altLang="zh-CN" sz="1600" dirty="0">
                <a:sym typeface="+mn-lt"/>
              </a:rPr>
              <a:t>. </a:t>
            </a:r>
          </a:p>
          <a:p>
            <a:pPr lvl="0"/>
            <a:r>
              <a:rPr lang="en-US" altLang="zh-CN" b="1" dirty="0">
                <a:solidFill>
                  <a:srgbClr val="AE725D"/>
                </a:solidFill>
              </a:rPr>
              <a:t>2</a:t>
            </a:r>
            <a:endParaRPr lang="en-US" altLang="zh-CN" dirty="0">
              <a:solidFill>
                <a:srgbClr val="AE725D"/>
              </a:solidFill>
            </a:endParaRPr>
          </a:p>
          <a:p>
            <a:endParaRPr lang="en-US" altLang="zh-CN" b="1" dirty="0">
              <a:solidFill>
                <a:srgbClr val="AE725D"/>
              </a:solidFill>
            </a:endParaRPr>
          </a:p>
          <a:p>
            <a:r>
              <a:rPr lang="fr-FR" altLang="zh-CN" b="1" dirty="0"/>
              <a:t>Vestibulum lobortis </a:t>
            </a:r>
            <a:r>
              <a:rPr lang="en-US" altLang="zh-CN" b="1" dirty="0"/>
              <a:t>Black bread</a:t>
            </a:r>
          </a:p>
          <a:p>
            <a:r>
              <a:rPr lang="fr-FR" altLang="zh-CN" sz="1600" dirty="0"/>
              <a:t>Vestibulum lobortis. Donec at euismod nibh, eu bibendum quam. </a:t>
            </a:r>
          </a:p>
          <a:p>
            <a:r>
              <a:rPr lang="en-US" altLang="zh-CN" b="1" dirty="0">
                <a:solidFill>
                  <a:srgbClr val="AE725D"/>
                </a:solidFill>
              </a:rPr>
              <a:t>4</a:t>
            </a:r>
            <a:endParaRPr lang="fr-FR" altLang="zh-CN" dirty="0"/>
          </a:p>
          <a:p>
            <a:endParaRPr lang="fr-FR" altLang="zh-CN" dirty="0"/>
          </a:p>
          <a:p>
            <a:r>
              <a:rPr lang="fr-FR" altLang="zh-CN" b="1" dirty="0"/>
              <a:t>Donec at </a:t>
            </a:r>
            <a:endParaRPr lang="en-US" altLang="zh-CN" b="1" dirty="0"/>
          </a:p>
          <a:p>
            <a:r>
              <a:rPr lang="fr-FR" altLang="zh-CN" sz="1600" dirty="0"/>
              <a:t>Donec at euismod Vestibulum lobortis. </a:t>
            </a:r>
          </a:p>
          <a:p>
            <a:r>
              <a:rPr lang="en-US" altLang="zh-CN" b="1" dirty="0">
                <a:solidFill>
                  <a:srgbClr val="AE725D"/>
                </a:solidFill>
              </a:rPr>
              <a:t>6</a:t>
            </a:r>
            <a:endParaRPr lang="fr-FR" altLang="zh-CN" dirty="0"/>
          </a:p>
        </p:txBody>
      </p:sp>
      <p:sp>
        <p:nvSpPr>
          <p:cNvPr id="37" name="矩形 36"/>
          <p:cNvSpPr/>
          <p:nvPr/>
        </p:nvSpPr>
        <p:spPr>
          <a:xfrm>
            <a:off x="2181550" y="2405552"/>
            <a:ext cx="3767912" cy="3471720"/>
          </a:xfrm>
          <a:prstGeom prst="rect">
            <a:avLst/>
          </a:prstGeom>
        </p:spPr>
        <p:txBody>
          <a:bodyPr wrap="square">
            <a:spAutoFit/>
          </a:bodyPr>
          <a:lstStyle/>
          <a:p>
            <a:r>
              <a:rPr lang="en-US" altLang="zh-CN" b="1" dirty="0" err="1">
                <a:sym typeface="+mn-lt"/>
              </a:rPr>
              <a:t>Curabitur</a:t>
            </a:r>
            <a:r>
              <a:rPr lang="en-US" altLang="zh-CN" b="1" dirty="0">
                <a:sym typeface="+mn-lt"/>
              </a:rPr>
              <a:t> </a:t>
            </a:r>
            <a:r>
              <a:rPr lang="en-US" altLang="zh-CN" b="1" dirty="0" err="1">
                <a:sym typeface="+mn-lt"/>
              </a:rPr>
              <a:t>Elementum</a:t>
            </a:r>
            <a:r>
              <a:rPr lang="en-US" altLang="zh-CN" b="1" dirty="0">
                <a:sym typeface="+mn-lt"/>
              </a:rPr>
              <a:t> </a:t>
            </a:r>
            <a:endParaRPr lang="en-US" altLang="zh-CN" b="1" dirty="0"/>
          </a:p>
          <a:p>
            <a:pPr lvl="0">
              <a:spcBef>
                <a:spcPct val="20000"/>
              </a:spcBef>
              <a:defRPr/>
            </a:pPr>
            <a:r>
              <a:rPr lang="en-US" altLang="zh-CN" sz="1600" dirty="0" err="1">
                <a:sym typeface="+mn-lt"/>
              </a:rPr>
              <a:t>Curabitur</a:t>
            </a:r>
            <a:r>
              <a:rPr lang="en-US" altLang="zh-CN" sz="1600" dirty="0">
                <a:sym typeface="+mn-lt"/>
              </a:rPr>
              <a:t> </a:t>
            </a:r>
            <a:r>
              <a:rPr lang="en-US" altLang="zh-CN" sz="1600" dirty="0" err="1">
                <a:sym typeface="+mn-lt"/>
              </a:rPr>
              <a:t>elementum</a:t>
            </a:r>
            <a:r>
              <a:rPr lang="en-US" altLang="zh-CN" sz="1600" dirty="0">
                <a:sym typeface="+mn-lt"/>
              </a:rPr>
              <a:t> </a:t>
            </a:r>
            <a:r>
              <a:rPr lang="en-US" altLang="zh-CN" sz="1600" dirty="0" err="1">
                <a:sym typeface="+mn-lt"/>
              </a:rPr>
              <a:t>posuere</a:t>
            </a:r>
            <a:r>
              <a:rPr lang="en-US" altLang="zh-CN" sz="1600" dirty="0">
                <a:sym typeface="+mn-lt"/>
              </a:rPr>
              <a:t> </a:t>
            </a:r>
            <a:r>
              <a:rPr lang="en-US" altLang="zh-CN" sz="1600" dirty="0" err="1">
                <a:sym typeface="+mn-lt"/>
              </a:rPr>
              <a:t>pretium</a:t>
            </a:r>
            <a:r>
              <a:rPr lang="en-US" altLang="zh-CN" sz="1600" dirty="0">
                <a:sym typeface="+mn-lt"/>
              </a:rPr>
              <a:t>. </a:t>
            </a:r>
          </a:p>
          <a:p>
            <a:pPr lvl="0"/>
            <a:r>
              <a:rPr lang="en-US" altLang="zh-CN" b="1" dirty="0">
                <a:solidFill>
                  <a:srgbClr val="AE725D"/>
                </a:solidFill>
              </a:rPr>
              <a:t>1</a:t>
            </a:r>
            <a:endParaRPr lang="en-US" altLang="zh-CN" dirty="0">
              <a:solidFill>
                <a:srgbClr val="AE725D"/>
              </a:solidFill>
            </a:endParaRPr>
          </a:p>
          <a:p>
            <a:endParaRPr lang="en-US" altLang="zh-CN" b="1" dirty="0">
              <a:solidFill>
                <a:srgbClr val="AE725D"/>
              </a:solidFill>
            </a:endParaRPr>
          </a:p>
          <a:p>
            <a:r>
              <a:rPr lang="fr-FR" altLang="zh-CN" b="1" dirty="0"/>
              <a:t>Vestibulum lobortis </a:t>
            </a:r>
            <a:r>
              <a:rPr lang="en-US" altLang="zh-CN" b="1" dirty="0"/>
              <a:t>Black bread</a:t>
            </a:r>
          </a:p>
          <a:p>
            <a:r>
              <a:rPr lang="fr-FR" altLang="zh-CN" sz="1600" dirty="0"/>
              <a:t>Vestibulum lobortis. Donec at euismod nibh, eu bibendum quam. </a:t>
            </a:r>
          </a:p>
          <a:p>
            <a:r>
              <a:rPr lang="en-US" altLang="zh-CN" b="1" dirty="0">
                <a:solidFill>
                  <a:srgbClr val="AE725D"/>
                </a:solidFill>
              </a:rPr>
              <a:t>3</a:t>
            </a:r>
            <a:endParaRPr lang="fr-FR" altLang="zh-CN" dirty="0"/>
          </a:p>
          <a:p>
            <a:endParaRPr lang="fr-FR" altLang="zh-CN" dirty="0"/>
          </a:p>
          <a:p>
            <a:r>
              <a:rPr lang="fr-FR" altLang="zh-CN" b="1" dirty="0"/>
              <a:t>Donec at </a:t>
            </a:r>
            <a:endParaRPr lang="en-US" altLang="zh-CN" b="1" dirty="0"/>
          </a:p>
          <a:p>
            <a:r>
              <a:rPr lang="fr-FR" altLang="zh-CN" sz="1600" dirty="0"/>
              <a:t>Donec at euismod Vestibulum lobortis. </a:t>
            </a:r>
          </a:p>
          <a:p>
            <a:r>
              <a:rPr lang="en-US" altLang="zh-CN" b="1" dirty="0">
                <a:solidFill>
                  <a:srgbClr val="AE725D"/>
                </a:solidFill>
              </a:rPr>
              <a:t>5</a:t>
            </a:r>
            <a:endParaRPr lang="fr-FR" altLang="zh-CN" dirty="0"/>
          </a:p>
        </p:txBody>
      </p:sp>
    </p:spTree>
    <p:extLst>
      <p:ext uri="{BB962C8B-B14F-4D97-AF65-F5344CB8AC3E}">
        <p14:creationId xmlns:p14="http://schemas.microsoft.com/office/powerpoint/2010/main" val="414873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222222"/>
        </a:solidFill>
        <a:effectLst/>
      </p:bgPr>
    </p:bg>
    <p:spTree>
      <p:nvGrpSpPr>
        <p:cNvPr id="1" name=""/>
        <p:cNvGrpSpPr/>
        <p:nvPr/>
      </p:nvGrpSpPr>
      <p:grpSpPr>
        <a:xfrm>
          <a:off x="0" y="0"/>
          <a:ext cx="0" cy="0"/>
          <a:chOff x="0" y="0"/>
          <a:chExt cx="0" cy="0"/>
        </a:xfrm>
      </p:grpSpPr>
      <p:sp>
        <p:nvSpPr>
          <p:cNvPr id="43" name="矩形 42"/>
          <p:cNvSpPr/>
          <p:nvPr/>
        </p:nvSpPr>
        <p:spPr>
          <a:xfrm rot="3428398">
            <a:off x="739095" y="1894291"/>
            <a:ext cx="1179308" cy="38814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rot="3428398">
            <a:off x="774082" y="2368260"/>
            <a:ext cx="1453005" cy="449683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rot="6855422">
            <a:off x="2629358" y="2288861"/>
            <a:ext cx="1148855" cy="17371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0" y="2276476"/>
            <a:ext cx="12192000" cy="4581525"/>
          </a:xfrm>
          <a:prstGeom prst="rect">
            <a:avLst/>
          </a:prstGeom>
          <a:solidFill>
            <a:schemeClr val="accent1">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5" name="肘形连接符 64"/>
          <p:cNvCxnSpPr/>
          <p:nvPr/>
        </p:nvCxnSpPr>
        <p:spPr>
          <a:xfrm rot="10800000" flipV="1">
            <a:off x="8402191" y="2420888"/>
            <a:ext cx="706298" cy="360040"/>
          </a:xfrm>
          <a:prstGeom prst="bentConnector3">
            <a:avLst>
              <a:gd name="adj1" fmla="val 50000"/>
            </a:avLst>
          </a:prstGeom>
          <a:ln>
            <a:solidFill>
              <a:schemeClr val="tx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47" name="Oval 4"/>
          <p:cNvSpPr/>
          <p:nvPr/>
        </p:nvSpPr>
        <p:spPr>
          <a:xfrm flipH="1">
            <a:off x="7346906" y="2531792"/>
            <a:ext cx="1008062" cy="1012825"/>
          </a:xfrm>
          <a:prstGeom prst="rect">
            <a:avLst/>
          </a:prstGeom>
          <a:solidFill>
            <a:schemeClr val="accent2"/>
          </a:solidFill>
          <a:ln w="127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8800">
              <a:solidFill>
                <a:schemeClr val="bg1"/>
              </a:solidFill>
              <a:cs typeface="+mn-ea"/>
              <a:sym typeface="+mn-lt"/>
            </a:endParaRPr>
          </a:p>
        </p:txBody>
      </p:sp>
      <p:sp>
        <p:nvSpPr>
          <p:cNvPr id="85" name="Oval 4"/>
          <p:cNvSpPr/>
          <p:nvPr/>
        </p:nvSpPr>
        <p:spPr>
          <a:xfrm flipH="1">
            <a:off x="5656855" y="3509895"/>
            <a:ext cx="1008062" cy="1012825"/>
          </a:xfrm>
          <a:prstGeom prst="rect">
            <a:avLst/>
          </a:prstGeom>
          <a:solidFill>
            <a:schemeClr val="accent2"/>
          </a:solidFill>
          <a:ln w="127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8800">
              <a:solidFill>
                <a:schemeClr val="bg1"/>
              </a:solidFill>
              <a:cs typeface="+mn-ea"/>
              <a:sym typeface="+mn-lt"/>
            </a:endParaRPr>
          </a:p>
        </p:txBody>
      </p:sp>
      <p:grpSp>
        <p:nvGrpSpPr>
          <p:cNvPr id="74" name="Group 16"/>
          <p:cNvGrpSpPr/>
          <p:nvPr/>
        </p:nvGrpSpPr>
        <p:grpSpPr>
          <a:xfrm flipH="1">
            <a:off x="6001754" y="3848045"/>
            <a:ext cx="365897" cy="373118"/>
            <a:chOff x="7160655" y="2178006"/>
            <a:chExt cx="379359" cy="386846"/>
          </a:xfrm>
          <a:solidFill>
            <a:schemeClr val="bg2"/>
          </a:solidFill>
        </p:grpSpPr>
        <p:sp>
          <p:nvSpPr>
            <p:cNvPr id="115"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cs typeface="+mn-ea"/>
                <a:sym typeface="+mn-lt"/>
              </a:endParaRPr>
            </a:p>
          </p:txBody>
        </p:sp>
        <p:sp>
          <p:nvSpPr>
            <p:cNvPr id="116"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cs typeface="+mn-ea"/>
                <a:sym typeface="+mn-lt"/>
              </a:endParaRPr>
            </a:p>
          </p:txBody>
        </p:sp>
        <p:sp>
          <p:nvSpPr>
            <p:cNvPr id="117"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cs typeface="+mn-ea"/>
                <a:sym typeface="+mn-lt"/>
              </a:endParaRPr>
            </a:p>
          </p:txBody>
        </p:sp>
      </p:grpSp>
      <p:grpSp>
        <p:nvGrpSpPr>
          <p:cNvPr id="79" name="Group 21"/>
          <p:cNvGrpSpPr/>
          <p:nvPr/>
        </p:nvGrpSpPr>
        <p:grpSpPr>
          <a:xfrm flipH="1">
            <a:off x="7644003" y="2871036"/>
            <a:ext cx="413869" cy="364361"/>
            <a:chOff x="6040049" y="4182118"/>
            <a:chExt cx="521619" cy="459224"/>
          </a:xfrm>
          <a:solidFill>
            <a:schemeClr val="bg2"/>
          </a:solidFill>
        </p:grpSpPr>
        <p:sp>
          <p:nvSpPr>
            <p:cNvPr id="110"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cs typeface="+mn-ea"/>
                <a:sym typeface="+mn-lt"/>
              </a:endParaRPr>
            </a:p>
          </p:txBody>
        </p:sp>
        <p:sp>
          <p:nvSpPr>
            <p:cNvPr id="111"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cs typeface="+mn-ea"/>
                <a:sym typeface="+mn-lt"/>
              </a:endParaRPr>
            </a:p>
          </p:txBody>
        </p:sp>
        <p:sp>
          <p:nvSpPr>
            <p:cNvPr id="112"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cs typeface="+mn-ea"/>
                <a:sym typeface="+mn-lt"/>
              </a:endParaRPr>
            </a:p>
          </p:txBody>
        </p:sp>
        <p:sp>
          <p:nvSpPr>
            <p:cNvPr id="113"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cs typeface="+mn-ea"/>
                <a:sym typeface="+mn-lt"/>
              </a:endParaRPr>
            </a:p>
          </p:txBody>
        </p:sp>
        <p:sp>
          <p:nvSpPr>
            <p:cNvPr id="114"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cs typeface="+mn-ea"/>
                <a:sym typeface="+mn-lt"/>
              </a:endParaRPr>
            </a:p>
          </p:txBody>
        </p:sp>
      </p:grpSp>
      <p:cxnSp>
        <p:nvCxnSpPr>
          <p:cNvPr id="87" name="肘形连接符 86"/>
          <p:cNvCxnSpPr/>
          <p:nvPr/>
        </p:nvCxnSpPr>
        <p:spPr>
          <a:xfrm rot="10800000" flipV="1">
            <a:off x="6690943" y="3158201"/>
            <a:ext cx="629677" cy="427738"/>
          </a:xfrm>
          <a:prstGeom prst="bentConnector3">
            <a:avLst>
              <a:gd name="adj1" fmla="val 50000"/>
            </a:avLst>
          </a:prstGeom>
          <a:ln>
            <a:solidFill>
              <a:schemeClr val="tx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57" name="Oval 4"/>
          <p:cNvSpPr/>
          <p:nvPr/>
        </p:nvSpPr>
        <p:spPr>
          <a:xfrm flipH="1">
            <a:off x="3981046" y="4462629"/>
            <a:ext cx="1008062" cy="1012825"/>
          </a:xfrm>
          <a:prstGeom prst="rect">
            <a:avLst/>
          </a:prstGeom>
          <a:solidFill>
            <a:schemeClr val="accent2"/>
          </a:solidFill>
          <a:ln w="127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8800">
              <a:solidFill>
                <a:schemeClr val="bg1"/>
              </a:solidFill>
              <a:cs typeface="+mn-ea"/>
              <a:sym typeface="+mn-lt"/>
            </a:endParaRPr>
          </a:p>
        </p:txBody>
      </p:sp>
      <p:grpSp>
        <p:nvGrpSpPr>
          <p:cNvPr id="158" name="Group 27"/>
          <p:cNvGrpSpPr/>
          <p:nvPr/>
        </p:nvGrpSpPr>
        <p:grpSpPr>
          <a:xfrm flipH="1">
            <a:off x="4276679" y="4830909"/>
            <a:ext cx="416796" cy="259561"/>
            <a:chOff x="2942785" y="3296116"/>
            <a:chExt cx="416796" cy="259561"/>
          </a:xfrm>
          <a:solidFill>
            <a:schemeClr val="bg2"/>
          </a:solidFill>
        </p:grpSpPr>
        <p:sp>
          <p:nvSpPr>
            <p:cNvPr id="159" name="Freeform 95"/>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cs typeface="+mn-ea"/>
                <a:sym typeface="+mn-lt"/>
              </a:endParaRPr>
            </a:p>
          </p:txBody>
        </p:sp>
        <p:sp>
          <p:nvSpPr>
            <p:cNvPr id="160" name="Rectangle 96"/>
            <p:cNvSpPr>
              <a:spLocks noChangeArrowheads="1"/>
            </p:cNvSpPr>
            <p:nvPr/>
          </p:nvSpPr>
          <p:spPr bwMode="auto">
            <a:xfrm>
              <a:off x="3000187" y="3351023"/>
              <a:ext cx="79865"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a:cs typeface="+mn-ea"/>
                <a:sym typeface="+mn-lt"/>
              </a:endParaRPr>
            </a:p>
          </p:txBody>
        </p:sp>
        <p:sp>
          <p:nvSpPr>
            <p:cNvPr id="161" name="Rectangle 97"/>
            <p:cNvSpPr>
              <a:spLocks noChangeArrowheads="1"/>
            </p:cNvSpPr>
            <p:nvPr/>
          </p:nvSpPr>
          <p:spPr bwMode="auto">
            <a:xfrm>
              <a:off x="3092532" y="3351023"/>
              <a:ext cx="77370"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a:cs typeface="+mn-ea"/>
                <a:sym typeface="+mn-lt"/>
              </a:endParaRPr>
            </a:p>
          </p:txBody>
        </p:sp>
      </p:grpSp>
      <p:cxnSp>
        <p:nvCxnSpPr>
          <p:cNvPr id="162" name="肘形连接符 161"/>
          <p:cNvCxnSpPr/>
          <p:nvPr/>
        </p:nvCxnSpPr>
        <p:spPr>
          <a:xfrm rot="10800000" flipV="1">
            <a:off x="5023884" y="4439006"/>
            <a:ext cx="592718" cy="342365"/>
          </a:xfrm>
          <a:prstGeom prst="bentConnector3">
            <a:avLst>
              <a:gd name="adj1" fmla="val 50000"/>
            </a:avLst>
          </a:prstGeom>
          <a:ln>
            <a:solidFill>
              <a:schemeClr val="tx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58" name="Oval 4"/>
          <p:cNvSpPr/>
          <p:nvPr/>
        </p:nvSpPr>
        <p:spPr>
          <a:xfrm flipH="1">
            <a:off x="9108489" y="1666790"/>
            <a:ext cx="1008062" cy="1012825"/>
          </a:xfrm>
          <a:prstGeom prst="rect">
            <a:avLst/>
          </a:prstGeom>
          <a:solidFill>
            <a:schemeClr val="accent2"/>
          </a:solidFill>
          <a:ln w="127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8800">
              <a:solidFill>
                <a:schemeClr val="bg1"/>
              </a:solidFill>
              <a:cs typeface="+mn-ea"/>
              <a:sym typeface="+mn-lt"/>
            </a:endParaRPr>
          </a:p>
        </p:txBody>
      </p:sp>
      <p:sp>
        <p:nvSpPr>
          <p:cNvPr id="70" name="Title 13"/>
          <p:cNvSpPr txBox="1">
            <a:spLocks/>
          </p:cNvSpPr>
          <p:nvPr/>
        </p:nvSpPr>
        <p:spPr>
          <a:xfrm>
            <a:off x="1247827" y="1406001"/>
            <a:ext cx="3028852" cy="91302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3000" b="1" dirty="0">
                <a:solidFill>
                  <a:schemeClr val="bg1"/>
                </a:solidFill>
                <a:latin typeface="+mn-lt"/>
                <a:ea typeface="+mn-ea"/>
                <a:cs typeface="+mn-ea"/>
                <a:sym typeface="+mn-lt"/>
              </a:rPr>
              <a:t>Process Diagram</a:t>
            </a:r>
            <a:endParaRPr lang="en-US" sz="3000" b="1" dirty="0">
              <a:solidFill>
                <a:schemeClr val="bg1"/>
              </a:solidFill>
              <a:latin typeface="+mn-lt"/>
              <a:ea typeface="+mn-ea"/>
              <a:cs typeface="+mn-ea"/>
              <a:sym typeface="+mn-lt"/>
            </a:endParaRPr>
          </a:p>
        </p:txBody>
      </p:sp>
      <p:grpSp>
        <p:nvGrpSpPr>
          <p:cNvPr id="72" name="组合 71"/>
          <p:cNvGrpSpPr/>
          <p:nvPr/>
        </p:nvGrpSpPr>
        <p:grpSpPr>
          <a:xfrm>
            <a:off x="3791744" y="5475454"/>
            <a:ext cx="1511080" cy="1028091"/>
            <a:chOff x="1107146" y="1663551"/>
            <a:chExt cx="1511080" cy="1028091"/>
          </a:xfrm>
        </p:grpSpPr>
        <p:sp>
          <p:nvSpPr>
            <p:cNvPr id="73" name="Content Placeholder 2"/>
            <p:cNvSpPr txBox="1">
              <a:spLocks/>
            </p:cNvSpPr>
            <p:nvPr/>
          </p:nvSpPr>
          <p:spPr>
            <a:xfrm>
              <a:off x="1120038" y="2137378"/>
              <a:ext cx="1498188" cy="5542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bg2"/>
                  </a:solidFill>
                  <a:cs typeface="+mn-ea"/>
                  <a:sym typeface="+mn-lt"/>
                </a:rPr>
                <a:t>Lorem ipsum dolor sit amet, consectetur adipiscing elit. </a:t>
              </a:r>
            </a:p>
          </p:txBody>
        </p:sp>
        <p:sp>
          <p:nvSpPr>
            <p:cNvPr id="75" name="Title 13"/>
            <p:cNvSpPr txBox="1">
              <a:spLocks/>
            </p:cNvSpPr>
            <p:nvPr/>
          </p:nvSpPr>
          <p:spPr>
            <a:xfrm>
              <a:off x="1107146" y="1663551"/>
              <a:ext cx="1511080" cy="709713"/>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800" dirty="0">
                  <a:solidFill>
                    <a:schemeClr val="bg2"/>
                  </a:solidFill>
                  <a:latin typeface="+mj-lt"/>
                  <a:ea typeface="+mn-ea"/>
                  <a:cs typeface="+mn-ea"/>
                  <a:sym typeface="+mn-lt"/>
                </a:rPr>
                <a:t>Lenders</a:t>
              </a:r>
              <a:endParaRPr lang="en-US" sz="2800" dirty="0">
                <a:solidFill>
                  <a:schemeClr val="bg2"/>
                </a:solidFill>
                <a:latin typeface="+mj-lt"/>
                <a:ea typeface="+mn-ea"/>
                <a:cs typeface="+mn-ea"/>
                <a:sym typeface="+mn-lt"/>
              </a:endParaRPr>
            </a:p>
          </p:txBody>
        </p:sp>
      </p:grpSp>
      <p:grpSp>
        <p:nvGrpSpPr>
          <p:cNvPr id="45" name="Group 16"/>
          <p:cNvGrpSpPr/>
          <p:nvPr/>
        </p:nvGrpSpPr>
        <p:grpSpPr>
          <a:xfrm>
            <a:off x="9361546" y="1975997"/>
            <a:ext cx="501948" cy="370758"/>
            <a:chOff x="2563427" y="3717902"/>
            <a:chExt cx="439257" cy="324452"/>
          </a:xfrm>
          <a:solidFill>
            <a:schemeClr val="bg2"/>
          </a:solidFill>
        </p:grpSpPr>
        <p:sp>
          <p:nvSpPr>
            <p:cNvPr id="46" name="Freeform 92"/>
            <p:cNvSpPr>
              <a:spLocks/>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cs typeface="+mn-ea"/>
                <a:sym typeface="+mn-lt"/>
              </a:endParaRPr>
            </a:p>
          </p:txBody>
        </p:sp>
        <p:sp>
          <p:nvSpPr>
            <p:cNvPr id="48" name="Freeform 93"/>
            <p:cNvSpPr>
              <a:spLocks/>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cs typeface="+mn-ea"/>
                <a:sym typeface="+mn-lt"/>
              </a:endParaRPr>
            </a:p>
          </p:txBody>
        </p:sp>
        <p:sp>
          <p:nvSpPr>
            <p:cNvPr id="49" name="Freeform 94"/>
            <p:cNvSpPr>
              <a:spLocks/>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cs typeface="+mn-ea"/>
                <a:sym typeface="+mn-lt"/>
              </a:endParaRPr>
            </a:p>
          </p:txBody>
        </p:sp>
      </p:grpSp>
      <p:grpSp>
        <p:nvGrpSpPr>
          <p:cNvPr id="55" name="组合 54"/>
          <p:cNvGrpSpPr/>
          <p:nvPr/>
        </p:nvGrpSpPr>
        <p:grpSpPr>
          <a:xfrm>
            <a:off x="5458048" y="4489142"/>
            <a:ext cx="1511080" cy="1028091"/>
            <a:chOff x="1107146" y="1663551"/>
            <a:chExt cx="1511080" cy="1028091"/>
          </a:xfrm>
        </p:grpSpPr>
        <p:sp>
          <p:nvSpPr>
            <p:cNvPr id="56" name="Content Placeholder 2"/>
            <p:cNvSpPr txBox="1">
              <a:spLocks/>
            </p:cNvSpPr>
            <p:nvPr/>
          </p:nvSpPr>
          <p:spPr>
            <a:xfrm>
              <a:off x="1120038" y="2137378"/>
              <a:ext cx="1498188" cy="5542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bg2"/>
                  </a:solidFill>
                  <a:cs typeface="+mn-ea"/>
                  <a:sym typeface="+mn-lt"/>
                </a:rPr>
                <a:t>Lorem ipsum dolor sit amet, consectetur adipiscing elit. </a:t>
              </a:r>
            </a:p>
          </p:txBody>
        </p:sp>
        <p:sp>
          <p:nvSpPr>
            <p:cNvPr id="57" name="Title 13"/>
            <p:cNvSpPr txBox="1">
              <a:spLocks/>
            </p:cNvSpPr>
            <p:nvPr/>
          </p:nvSpPr>
          <p:spPr>
            <a:xfrm>
              <a:off x="1107146" y="1663551"/>
              <a:ext cx="1511080" cy="709713"/>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800" dirty="0">
                  <a:solidFill>
                    <a:schemeClr val="bg2"/>
                  </a:solidFill>
                  <a:latin typeface="+mj-lt"/>
                  <a:ea typeface="+mn-ea"/>
                  <a:cs typeface="+mn-ea"/>
                  <a:sym typeface="+mn-lt"/>
                </a:rPr>
                <a:t>Lenders</a:t>
              </a:r>
              <a:endParaRPr lang="en-US" sz="2800" dirty="0">
                <a:solidFill>
                  <a:schemeClr val="bg2"/>
                </a:solidFill>
                <a:latin typeface="+mj-lt"/>
                <a:ea typeface="+mn-ea"/>
                <a:cs typeface="+mn-ea"/>
                <a:sym typeface="+mn-lt"/>
              </a:endParaRPr>
            </a:p>
          </p:txBody>
        </p:sp>
      </p:grpSp>
      <p:grpSp>
        <p:nvGrpSpPr>
          <p:cNvPr id="81" name="组合 80"/>
          <p:cNvGrpSpPr/>
          <p:nvPr/>
        </p:nvGrpSpPr>
        <p:grpSpPr>
          <a:xfrm>
            <a:off x="7081873" y="3510112"/>
            <a:ext cx="1511080" cy="1028091"/>
            <a:chOff x="1107146" y="1663551"/>
            <a:chExt cx="1511080" cy="1028091"/>
          </a:xfrm>
        </p:grpSpPr>
        <p:sp>
          <p:nvSpPr>
            <p:cNvPr id="82" name="Content Placeholder 2"/>
            <p:cNvSpPr txBox="1">
              <a:spLocks/>
            </p:cNvSpPr>
            <p:nvPr/>
          </p:nvSpPr>
          <p:spPr>
            <a:xfrm>
              <a:off x="1120038" y="2137378"/>
              <a:ext cx="1498188" cy="5542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bg2"/>
                  </a:solidFill>
                  <a:cs typeface="+mn-ea"/>
                  <a:sym typeface="+mn-lt"/>
                </a:rPr>
                <a:t>Lorem ipsum dolor sit amet, consectetur adipiscing elit. </a:t>
              </a:r>
            </a:p>
          </p:txBody>
        </p:sp>
        <p:sp>
          <p:nvSpPr>
            <p:cNvPr id="83" name="Title 13"/>
            <p:cNvSpPr txBox="1">
              <a:spLocks/>
            </p:cNvSpPr>
            <p:nvPr/>
          </p:nvSpPr>
          <p:spPr>
            <a:xfrm>
              <a:off x="1107146" y="1663551"/>
              <a:ext cx="1511080" cy="709713"/>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800" dirty="0">
                  <a:solidFill>
                    <a:schemeClr val="bg2"/>
                  </a:solidFill>
                  <a:latin typeface="+mj-lt"/>
                  <a:ea typeface="+mn-ea"/>
                  <a:cs typeface="+mn-ea"/>
                  <a:sym typeface="+mn-lt"/>
                </a:rPr>
                <a:t>Lenders</a:t>
              </a:r>
              <a:endParaRPr lang="en-US" sz="2800" dirty="0">
                <a:solidFill>
                  <a:schemeClr val="bg2"/>
                </a:solidFill>
                <a:latin typeface="+mj-lt"/>
                <a:ea typeface="+mn-ea"/>
                <a:cs typeface="+mn-ea"/>
                <a:sym typeface="+mn-lt"/>
              </a:endParaRPr>
            </a:p>
          </p:txBody>
        </p:sp>
      </p:grpSp>
      <p:grpSp>
        <p:nvGrpSpPr>
          <p:cNvPr id="84" name="组合 83"/>
          <p:cNvGrpSpPr/>
          <p:nvPr/>
        </p:nvGrpSpPr>
        <p:grpSpPr>
          <a:xfrm>
            <a:off x="8882073" y="2630261"/>
            <a:ext cx="1511080" cy="1028091"/>
            <a:chOff x="1107146" y="1663551"/>
            <a:chExt cx="1511080" cy="1028091"/>
          </a:xfrm>
        </p:grpSpPr>
        <p:sp>
          <p:nvSpPr>
            <p:cNvPr id="86" name="Content Placeholder 2"/>
            <p:cNvSpPr txBox="1">
              <a:spLocks/>
            </p:cNvSpPr>
            <p:nvPr/>
          </p:nvSpPr>
          <p:spPr>
            <a:xfrm>
              <a:off x="1120038" y="2137378"/>
              <a:ext cx="1498188" cy="5542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bg2"/>
                  </a:solidFill>
                  <a:cs typeface="+mn-ea"/>
                  <a:sym typeface="+mn-lt"/>
                </a:rPr>
                <a:t>Lorem ipsum dolor sit amet, consectetur adipiscing elit. </a:t>
              </a:r>
            </a:p>
          </p:txBody>
        </p:sp>
        <p:sp>
          <p:nvSpPr>
            <p:cNvPr id="88" name="Title 13"/>
            <p:cNvSpPr txBox="1">
              <a:spLocks/>
            </p:cNvSpPr>
            <p:nvPr/>
          </p:nvSpPr>
          <p:spPr>
            <a:xfrm>
              <a:off x="1107146" y="1663551"/>
              <a:ext cx="1511080" cy="709713"/>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800" dirty="0">
                  <a:solidFill>
                    <a:schemeClr val="bg2"/>
                  </a:solidFill>
                  <a:latin typeface="+mj-lt"/>
                  <a:ea typeface="+mn-ea"/>
                  <a:cs typeface="+mn-ea"/>
                  <a:sym typeface="+mn-lt"/>
                </a:rPr>
                <a:t>Lenders</a:t>
              </a:r>
              <a:endParaRPr lang="en-US" sz="2800" dirty="0">
                <a:solidFill>
                  <a:schemeClr val="bg2"/>
                </a:solidFill>
                <a:latin typeface="+mj-lt"/>
                <a:ea typeface="+mn-ea"/>
                <a:cs typeface="+mn-ea"/>
                <a:sym typeface="+mn-lt"/>
              </a:endParaRPr>
            </a:p>
          </p:txBody>
        </p:sp>
      </p:grpSp>
      <p:sp>
        <p:nvSpPr>
          <p:cNvPr id="50" name="文本框 49"/>
          <p:cNvSpPr txBox="1"/>
          <p:nvPr/>
        </p:nvSpPr>
        <p:spPr>
          <a:xfrm>
            <a:off x="612643" y="34686"/>
            <a:ext cx="800219" cy="276999"/>
          </a:xfrm>
          <a:prstGeom prst="rect">
            <a:avLst/>
          </a:prstGeom>
          <a:noFill/>
        </p:spPr>
        <p:txBody>
          <a:bodyPr wrap="none" rtlCol="0">
            <a:spAutoFit/>
          </a:bodyPr>
          <a:lstStyle/>
          <a:p>
            <a:r>
              <a:rPr lang="zh-CN" altLang="en-US" sz="1200" dirty="0">
                <a:solidFill>
                  <a:schemeClr val="tx2"/>
                </a:solidFill>
              </a:rPr>
              <a:t>对策实施</a:t>
            </a:r>
          </a:p>
        </p:txBody>
      </p:sp>
    </p:spTree>
    <p:extLst>
      <p:ext uri="{BB962C8B-B14F-4D97-AF65-F5344CB8AC3E}">
        <p14:creationId xmlns:p14="http://schemas.microsoft.com/office/powerpoint/2010/main" val="3515143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222222"/>
        </a:solidFill>
        <a:effectLst/>
      </p:bgPr>
    </p:bg>
    <p:spTree>
      <p:nvGrpSpPr>
        <p:cNvPr id="1" name=""/>
        <p:cNvGrpSpPr/>
        <p:nvPr/>
      </p:nvGrpSpPr>
      <p:grpSpPr>
        <a:xfrm>
          <a:off x="0" y="0"/>
          <a:ext cx="0" cy="0"/>
          <a:chOff x="0" y="0"/>
          <a:chExt cx="0" cy="0"/>
        </a:xfrm>
      </p:grpSpPr>
      <p:sp>
        <p:nvSpPr>
          <p:cNvPr id="29" name="矩形 28"/>
          <p:cNvSpPr/>
          <p:nvPr/>
        </p:nvSpPr>
        <p:spPr>
          <a:xfrm>
            <a:off x="0" y="327991"/>
            <a:ext cx="12192000" cy="653001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3" name="Chart 42"/>
          <p:cNvGraphicFramePr/>
          <p:nvPr>
            <p:extLst>
              <p:ext uri="{D42A27DB-BD31-4B8C-83A1-F6EECF244321}">
                <p14:modId xmlns:p14="http://schemas.microsoft.com/office/powerpoint/2010/main" val="911911780"/>
              </p:ext>
            </p:extLst>
          </p:nvPr>
        </p:nvGraphicFramePr>
        <p:xfrm>
          <a:off x="1544473" y="2350519"/>
          <a:ext cx="2974418" cy="198294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4" name="Chart 43"/>
          <p:cNvGraphicFramePr/>
          <p:nvPr>
            <p:extLst>
              <p:ext uri="{D42A27DB-BD31-4B8C-83A1-F6EECF244321}">
                <p14:modId xmlns:p14="http://schemas.microsoft.com/office/powerpoint/2010/main" val="2622534897"/>
              </p:ext>
            </p:extLst>
          </p:nvPr>
        </p:nvGraphicFramePr>
        <p:xfrm>
          <a:off x="3578490" y="2350519"/>
          <a:ext cx="2974418" cy="198294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5" name="Chart 44"/>
          <p:cNvGraphicFramePr/>
          <p:nvPr>
            <p:extLst>
              <p:ext uri="{D42A27DB-BD31-4B8C-83A1-F6EECF244321}">
                <p14:modId xmlns:p14="http://schemas.microsoft.com/office/powerpoint/2010/main" val="2063963580"/>
              </p:ext>
            </p:extLst>
          </p:nvPr>
        </p:nvGraphicFramePr>
        <p:xfrm>
          <a:off x="5612507" y="2350519"/>
          <a:ext cx="2974418" cy="198294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6" name="Chart 45"/>
          <p:cNvGraphicFramePr/>
          <p:nvPr>
            <p:extLst>
              <p:ext uri="{D42A27DB-BD31-4B8C-83A1-F6EECF244321}">
                <p14:modId xmlns:p14="http://schemas.microsoft.com/office/powerpoint/2010/main" val="565928847"/>
              </p:ext>
            </p:extLst>
          </p:nvPr>
        </p:nvGraphicFramePr>
        <p:xfrm>
          <a:off x="7646525" y="2364340"/>
          <a:ext cx="2974418" cy="1982945"/>
        </p:xfrm>
        <a:graphic>
          <a:graphicData uri="http://schemas.openxmlformats.org/drawingml/2006/chart">
            <c:chart xmlns:c="http://schemas.openxmlformats.org/drawingml/2006/chart" xmlns:r="http://schemas.openxmlformats.org/officeDocument/2006/relationships" r:id="rId5"/>
          </a:graphicData>
        </a:graphic>
      </p:graphicFrame>
      <p:sp>
        <p:nvSpPr>
          <p:cNvPr id="14" name="TextBox 13"/>
          <p:cNvSpPr txBox="1"/>
          <p:nvPr/>
        </p:nvSpPr>
        <p:spPr>
          <a:xfrm>
            <a:off x="5293821" y="766259"/>
            <a:ext cx="1603324" cy="553998"/>
          </a:xfrm>
          <a:prstGeom prst="rect">
            <a:avLst/>
          </a:prstGeom>
          <a:noFill/>
        </p:spPr>
        <p:txBody>
          <a:bodyPr wrap="none" rtlCol="0" anchor="ctr">
            <a:spAutoFit/>
          </a:bodyPr>
          <a:lstStyle/>
          <a:p>
            <a:pPr algn="ctr"/>
            <a:r>
              <a:rPr lang="en-US" sz="3000" dirty="0">
                <a:solidFill>
                  <a:schemeClr val="bg2"/>
                </a:solidFill>
                <a:latin typeface="+mj-lt"/>
              </a:rPr>
              <a:t>Pie Chart</a:t>
            </a:r>
          </a:p>
        </p:txBody>
      </p:sp>
      <p:sp>
        <p:nvSpPr>
          <p:cNvPr id="32" name="TextBox 31"/>
          <p:cNvSpPr txBox="1"/>
          <p:nvPr/>
        </p:nvSpPr>
        <p:spPr>
          <a:xfrm>
            <a:off x="2414461" y="3531307"/>
            <a:ext cx="1234440" cy="276999"/>
          </a:xfrm>
          <a:prstGeom prst="rect">
            <a:avLst/>
          </a:prstGeom>
          <a:noFill/>
        </p:spPr>
        <p:txBody>
          <a:bodyPr wrap="square" rtlCol="0" anchor="ctr">
            <a:spAutoFit/>
          </a:bodyPr>
          <a:lstStyle/>
          <a:p>
            <a:pPr algn="ctr"/>
            <a:r>
              <a:rPr lang="en-US" sz="1200" b="1" dirty="0">
                <a:solidFill>
                  <a:schemeClr val="accent1"/>
                </a:solidFill>
              </a:rPr>
              <a:t>Title Here</a:t>
            </a:r>
          </a:p>
        </p:txBody>
      </p:sp>
      <p:sp>
        <p:nvSpPr>
          <p:cNvPr id="35" name="TextBox 34"/>
          <p:cNvSpPr txBox="1"/>
          <p:nvPr/>
        </p:nvSpPr>
        <p:spPr>
          <a:xfrm>
            <a:off x="4448478" y="3531307"/>
            <a:ext cx="1234440" cy="276999"/>
          </a:xfrm>
          <a:prstGeom prst="rect">
            <a:avLst/>
          </a:prstGeom>
          <a:noFill/>
        </p:spPr>
        <p:txBody>
          <a:bodyPr wrap="square" rtlCol="0" anchor="ctr">
            <a:spAutoFit/>
          </a:bodyPr>
          <a:lstStyle/>
          <a:p>
            <a:pPr algn="ctr"/>
            <a:r>
              <a:rPr lang="en-US" sz="1200" b="1" dirty="0">
                <a:solidFill>
                  <a:schemeClr val="accent2"/>
                </a:solidFill>
              </a:rPr>
              <a:t>Title Here</a:t>
            </a:r>
          </a:p>
        </p:txBody>
      </p:sp>
      <p:sp>
        <p:nvSpPr>
          <p:cNvPr id="38" name="TextBox 37"/>
          <p:cNvSpPr txBox="1"/>
          <p:nvPr/>
        </p:nvSpPr>
        <p:spPr>
          <a:xfrm>
            <a:off x="6482495" y="3531307"/>
            <a:ext cx="1234440" cy="276999"/>
          </a:xfrm>
          <a:prstGeom prst="rect">
            <a:avLst/>
          </a:prstGeom>
          <a:noFill/>
        </p:spPr>
        <p:txBody>
          <a:bodyPr wrap="square" rtlCol="0" anchor="ctr">
            <a:spAutoFit/>
          </a:bodyPr>
          <a:lstStyle/>
          <a:p>
            <a:pPr algn="ctr"/>
            <a:r>
              <a:rPr lang="en-US" sz="1200" b="1" dirty="0">
                <a:solidFill>
                  <a:schemeClr val="accent3"/>
                </a:solidFill>
              </a:rPr>
              <a:t>Title Here</a:t>
            </a:r>
          </a:p>
        </p:txBody>
      </p:sp>
      <p:sp>
        <p:nvSpPr>
          <p:cNvPr id="41" name="TextBox 40"/>
          <p:cNvSpPr txBox="1"/>
          <p:nvPr/>
        </p:nvSpPr>
        <p:spPr>
          <a:xfrm>
            <a:off x="8516513" y="3531306"/>
            <a:ext cx="1234440" cy="276999"/>
          </a:xfrm>
          <a:prstGeom prst="rect">
            <a:avLst/>
          </a:prstGeom>
          <a:noFill/>
        </p:spPr>
        <p:txBody>
          <a:bodyPr wrap="square" rtlCol="0" anchor="ctr">
            <a:spAutoFit/>
          </a:bodyPr>
          <a:lstStyle/>
          <a:p>
            <a:pPr algn="ctr"/>
            <a:r>
              <a:rPr lang="en-US" sz="1200" b="1" dirty="0">
                <a:solidFill>
                  <a:schemeClr val="accent5"/>
                </a:solidFill>
              </a:rPr>
              <a:t>Title Here</a:t>
            </a:r>
          </a:p>
        </p:txBody>
      </p:sp>
      <p:sp>
        <p:nvSpPr>
          <p:cNvPr id="47" name="TextBox 46"/>
          <p:cNvSpPr txBox="1"/>
          <p:nvPr/>
        </p:nvSpPr>
        <p:spPr>
          <a:xfrm>
            <a:off x="2694851" y="4388530"/>
            <a:ext cx="673660" cy="408623"/>
          </a:xfrm>
          <a:prstGeom prst="roundRect">
            <a:avLst/>
          </a:prstGeom>
          <a:solidFill>
            <a:schemeClr val="accent1"/>
          </a:solidFill>
        </p:spPr>
        <p:txBody>
          <a:bodyPr wrap="none" rtlCol="0">
            <a:spAutoFit/>
          </a:bodyPr>
          <a:lstStyle/>
          <a:p>
            <a:pPr algn="ctr"/>
            <a:r>
              <a:rPr lang="en-US" dirty="0">
                <a:solidFill>
                  <a:schemeClr val="bg2"/>
                </a:solidFill>
                <a:latin typeface="+mj-lt"/>
              </a:rPr>
              <a:t>70 %</a:t>
            </a:r>
          </a:p>
        </p:txBody>
      </p:sp>
      <p:sp>
        <p:nvSpPr>
          <p:cNvPr id="48" name="TextBox 47"/>
          <p:cNvSpPr txBox="1"/>
          <p:nvPr/>
        </p:nvSpPr>
        <p:spPr>
          <a:xfrm>
            <a:off x="4728869" y="4388530"/>
            <a:ext cx="673660" cy="408623"/>
          </a:xfrm>
          <a:prstGeom prst="roundRect">
            <a:avLst/>
          </a:prstGeom>
          <a:solidFill>
            <a:schemeClr val="accent2"/>
          </a:solidFill>
        </p:spPr>
        <p:txBody>
          <a:bodyPr wrap="none" rtlCol="0">
            <a:spAutoFit/>
          </a:bodyPr>
          <a:lstStyle/>
          <a:p>
            <a:pPr algn="ctr"/>
            <a:r>
              <a:rPr lang="en-US" dirty="0">
                <a:solidFill>
                  <a:schemeClr val="bg2"/>
                </a:solidFill>
                <a:latin typeface="+mj-lt"/>
              </a:rPr>
              <a:t>50 %</a:t>
            </a:r>
          </a:p>
        </p:txBody>
      </p:sp>
      <p:sp>
        <p:nvSpPr>
          <p:cNvPr id="49" name="TextBox 48"/>
          <p:cNvSpPr txBox="1"/>
          <p:nvPr/>
        </p:nvSpPr>
        <p:spPr>
          <a:xfrm>
            <a:off x="6762886" y="4388530"/>
            <a:ext cx="673660" cy="408623"/>
          </a:xfrm>
          <a:prstGeom prst="roundRect">
            <a:avLst/>
          </a:prstGeom>
          <a:solidFill>
            <a:schemeClr val="accent3"/>
          </a:solidFill>
        </p:spPr>
        <p:txBody>
          <a:bodyPr wrap="none" rtlCol="0">
            <a:spAutoFit/>
          </a:bodyPr>
          <a:lstStyle/>
          <a:p>
            <a:pPr algn="ctr"/>
            <a:r>
              <a:rPr lang="en-US" dirty="0">
                <a:solidFill>
                  <a:schemeClr val="bg2"/>
                </a:solidFill>
                <a:latin typeface="+mj-lt"/>
              </a:rPr>
              <a:t>60 %</a:t>
            </a:r>
          </a:p>
        </p:txBody>
      </p:sp>
      <p:sp>
        <p:nvSpPr>
          <p:cNvPr id="50" name="TextBox 49"/>
          <p:cNvSpPr txBox="1"/>
          <p:nvPr/>
        </p:nvSpPr>
        <p:spPr>
          <a:xfrm>
            <a:off x="8796904" y="4388530"/>
            <a:ext cx="673660" cy="408623"/>
          </a:xfrm>
          <a:prstGeom prst="roundRect">
            <a:avLst/>
          </a:prstGeom>
          <a:solidFill>
            <a:schemeClr val="accent5"/>
          </a:solidFill>
        </p:spPr>
        <p:txBody>
          <a:bodyPr wrap="none" rtlCol="0">
            <a:spAutoFit/>
          </a:bodyPr>
          <a:lstStyle/>
          <a:p>
            <a:pPr algn="ctr"/>
            <a:r>
              <a:rPr lang="en-US" dirty="0">
                <a:solidFill>
                  <a:schemeClr val="bg2"/>
                </a:solidFill>
                <a:latin typeface="+mj-lt"/>
              </a:rPr>
              <a:t>90 %</a:t>
            </a:r>
          </a:p>
        </p:txBody>
      </p:sp>
      <p:grpSp>
        <p:nvGrpSpPr>
          <p:cNvPr id="3" name="Group 2"/>
          <p:cNvGrpSpPr/>
          <p:nvPr/>
        </p:nvGrpSpPr>
        <p:grpSpPr>
          <a:xfrm>
            <a:off x="6970036" y="3015977"/>
            <a:ext cx="311339" cy="311338"/>
            <a:chOff x="8387013" y="1161483"/>
            <a:chExt cx="707008" cy="707006"/>
          </a:xfrm>
          <a:solidFill>
            <a:schemeClr val="accent3"/>
          </a:solidFill>
        </p:grpSpPr>
        <p:sp>
          <p:nvSpPr>
            <p:cNvPr id="23" name="Freeform 37"/>
            <p:cNvSpPr>
              <a:spLocks noEditPoints="1"/>
            </p:cNvSpPr>
            <p:nvPr/>
          </p:nvSpPr>
          <p:spPr bwMode="auto">
            <a:xfrm>
              <a:off x="8387013" y="1434759"/>
              <a:ext cx="433731" cy="433730"/>
            </a:xfrm>
            <a:custGeom>
              <a:avLst/>
              <a:gdLst>
                <a:gd name="T0" fmla="*/ 187 w 263"/>
                <a:gd name="T1" fmla="*/ 0 h 262"/>
                <a:gd name="T2" fmla="*/ 10 w 263"/>
                <a:gd name="T3" fmla="*/ 177 h 262"/>
                <a:gd name="T4" fmla="*/ 0 w 263"/>
                <a:gd name="T5" fmla="*/ 201 h 262"/>
                <a:gd name="T6" fmla="*/ 10 w 263"/>
                <a:gd name="T7" fmla="*/ 225 h 262"/>
                <a:gd name="T8" fmla="*/ 38 w 263"/>
                <a:gd name="T9" fmla="*/ 253 h 262"/>
                <a:gd name="T10" fmla="*/ 61 w 263"/>
                <a:gd name="T11" fmla="*/ 262 h 262"/>
                <a:gd name="T12" fmla="*/ 85 w 263"/>
                <a:gd name="T13" fmla="*/ 253 h 262"/>
                <a:gd name="T14" fmla="*/ 263 w 263"/>
                <a:gd name="T15" fmla="*/ 75 h 262"/>
                <a:gd name="T16" fmla="*/ 217 w 263"/>
                <a:gd name="T17" fmla="*/ 45 h 262"/>
                <a:gd name="T18" fmla="*/ 187 w 263"/>
                <a:gd name="T19" fmla="*/ 0 h 262"/>
                <a:gd name="T20" fmla="*/ 90 w 263"/>
                <a:gd name="T21" fmla="*/ 196 h 262"/>
                <a:gd name="T22" fmla="*/ 78 w 263"/>
                <a:gd name="T23" fmla="*/ 201 h 262"/>
                <a:gd name="T24" fmla="*/ 66 w 263"/>
                <a:gd name="T25" fmla="*/ 196 h 262"/>
                <a:gd name="T26" fmla="*/ 61 w 263"/>
                <a:gd name="T27" fmla="*/ 184 h 262"/>
                <a:gd name="T28" fmla="*/ 66 w 263"/>
                <a:gd name="T29" fmla="*/ 173 h 262"/>
                <a:gd name="T30" fmla="*/ 78 w 263"/>
                <a:gd name="T31" fmla="*/ 168 h 262"/>
                <a:gd name="T32" fmla="*/ 90 w 263"/>
                <a:gd name="T33" fmla="*/ 173 h 262"/>
                <a:gd name="T34" fmla="*/ 95 w 263"/>
                <a:gd name="T35" fmla="*/ 184 h 262"/>
                <a:gd name="T36" fmla="*/ 90 w 263"/>
                <a:gd name="T37" fmla="*/ 196 h 262"/>
                <a:gd name="T38" fmla="*/ 90 w 263"/>
                <a:gd name="T39" fmla="*/ 196 h 262"/>
                <a:gd name="T40" fmla="*/ 90 w 263"/>
                <a:gd name="T41" fmla="*/ 196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3" h="262">
                  <a:moveTo>
                    <a:pt x="187" y="0"/>
                  </a:moveTo>
                  <a:cubicBezTo>
                    <a:pt x="10" y="177"/>
                    <a:pt x="10" y="177"/>
                    <a:pt x="10" y="177"/>
                  </a:cubicBezTo>
                  <a:cubicBezTo>
                    <a:pt x="3" y="184"/>
                    <a:pt x="0" y="192"/>
                    <a:pt x="0" y="201"/>
                  </a:cubicBezTo>
                  <a:cubicBezTo>
                    <a:pt x="0" y="210"/>
                    <a:pt x="3" y="218"/>
                    <a:pt x="10" y="225"/>
                  </a:cubicBezTo>
                  <a:cubicBezTo>
                    <a:pt x="38" y="253"/>
                    <a:pt x="38" y="253"/>
                    <a:pt x="38" y="253"/>
                  </a:cubicBezTo>
                  <a:cubicBezTo>
                    <a:pt x="44" y="259"/>
                    <a:pt x="52" y="262"/>
                    <a:pt x="61" y="262"/>
                  </a:cubicBezTo>
                  <a:cubicBezTo>
                    <a:pt x="70" y="262"/>
                    <a:pt x="78" y="259"/>
                    <a:pt x="85" y="253"/>
                  </a:cubicBezTo>
                  <a:cubicBezTo>
                    <a:pt x="263" y="75"/>
                    <a:pt x="263" y="75"/>
                    <a:pt x="263" y="75"/>
                  </a:cubicBezTo>
                  <a:cubicBezTo>
                    <a:pt x="246" y="68"/>
                    <a:pt x="230" y="58"/>
                    <a:pt x="217" y="45"/>
                  </a:cubicBezTo>
                  <a:cubicBezTo>
                    <a:pt x="204" y="32"/>
                    <a:pt x="194" y="17"/>
                    <a:pt x="187" y="0"/>
                  </a:cubicBezTo>
                  <a:close/>
                  <a:moveTo>
                    <a:pt x="90" y="196"/>
                  </a:moveTo>
                  <a:cubicBezTo>
                    <a:pt x="86" y="199"/>
                    <a:pt x="82" y="201"/>
                    <a:pt x="78" y="201"/>
                  </a:cubicBezTo>
                  <a:cubicBezTo>
                    <a:pt x="73" y="201"/>
                    <a:pt x="70" y="199"/>
                    <a:pt x="66" y="196"/>
                  </a:cubicBezTo>
                  <a:cubicBezTo>
                    <a:pt x="63" y="193"/>
                    <a:pt x="61" y="189"/>
                    <a:pt x="61" y="184"/>
                  </a:cubicBezTo>
                  <a:cubicBezTo>
                    <a:pt x="61" y="180"/>
                    <a:pt x="63" y="176"/>
                    <a:pt x="66" y="173"/>
                  </a:cubicBezTo>
                  <a:cubicBezTo>
                    <a:pt x="70" y="169"/>
                    <a:pt x="73" y="168"/>
                    <a:pt x="78" y="168"/>
                  </a:cubicBezTo>
                  <a:cubicBezTo>
                    <a:pt x="82" y="168"/>
                    <a:pt x="86" y="169"/>
                    <a:pt x="90" y="173"/>
                  </a:cubicBezTo>
                  <a:cubicBezTo>
                    <a:pt x="93" y="176"/>
                    <a:pt x="95" y="180"/>
                    <a:pt x="95" y="184"/>
                  </a:cubicBezTo>
                  <a:cubicBezTo>
                    <a:pt x="95" y="189"/>
                    <a:pt x="93" y="193"/>
                    <a:pt x="90" y="196"/>
                  </a:cubicBezTo>
                  <a:close/>
                  <a:moveTo>
                    <a:pt x="90" y="196"/>
                  </a:moveTo>
                  <a:cubicBezTo>
                    <a:pt x="90" y="196"/>
                    <a:pt x="90" y="196"/>
                    <a:pt x="90" y="19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4" name="Freeform 38"/>
            <p:cNvSpPr>
              <a:spLocks noEditPoints="1"/>
            </p:cNvSpPr>
            <p:nvPr/>
          </p:nvSpPr>
          <p:spPr bwMode="auto">
            <a:xfrm>
              <a:off x="8710432" y="1161483"/>
              <a:ext cx="383589" cy="386095"/>
            </a:xfrm>
            <a:custGeom>
              <a:avLst/>
              <a:gdLst>
                <a:gd name="T0" fmla="*/ 231 w 233"/>
                <a:gd name="T1" fmla="*/ 121 h 234"/>
                <a:gd name="T2" fmla="*/ 224 w 233"/>
                <a:gd name="T3" fmla="*/ 118 h 234"/>
                <a:gd name="T4" fmla="*/ 206 w 233"/>
                <a:gd name="T5" fmla="*/ 128 h 234"/>
                <a:gd name="T6" fmla="*/ 171 w 233"/>
                <a:gd name="T7" fmla="*/ 149 h 234"/>
                <a:gd name="T8" fmla="*/ 150 w 233"/>
                <a:gd name="T9" fmla="*/ 161 h 234"/>
                <a:gd name="T10" fmla="*/ 100 w 233"/>
                <a:gd name="T11" fmla="*/ 133 h 234"/>
                <a:gd name="T12" fmla="*/ 100 w 233"/>
                <a:gd name="T13" fmla="*/ 75 h 234"/>
                <a:gd name="T14" fmla="*/ 176 w 233"/>
                <a:gd name="T15" fmla="*/ 31 h 234"/>
                <a:gd name="T16" fmla="*/ 180 w 233"/>
                <a:gd name="T17" fmla="*/ 24 h 234"/>
                <a:gd name="T18" fmla="*/ 176 w 233"/>
                <a:gd name="T19" fmla="*/ 16 h 234"/>
                <a:gd name="T20" fmla="*/ 148 w 233"/>
                <a:gd name="T21" fmla="*/ 4 h 234"/>
                <a:gd name="T22" fmla="*/ 117 w 233"/>
                <a:gd name="T23" fmla="*/ 0 h 234"/>
                <a:gd name="T24" fmla="*/ 34 w 233"/>
                <a:gd name="T25" fmla="*/ 34 h 234"/>
                <a:gd name="T26" fmla="*/ 0 w 233"/>
                <a:gd name="T27" fmla="*/ 117 h 234"/>
                <a:gd name="T28" fmla="*/ 34 w 233"/>
                <a:gd name="T29" fmla="*/ 199 h 234"/>
                <a:gd name="T30" fmla="*/ 117 w 233"/>
                <a:gd name="T31" fmla="*/ 234 h 234"/>
                <a:gd name="T32" fmla="*/ 184 w 233"/>
                <a:gd name="T33" fmla="*/ 212 h 234"/>
                <a:gd name="T34" fmla="*/ 227 w 233"/>
                <a:gd name="T35" fmla="*/ 155 h 234"/>
                <a:gd name="T36" fmla="*/ 233 w 233"/>
                <a:gd name="T37" fmla="*/ 127 h 234"/>
                <a:gd name="T38" fmla="*/ 231 w 233"/>
                <a:gd name="T39" fmla="*/ 121 h 234"/>
                <a:gd name="T40" fmla="*/ 231 w 233"/>
                <a:gd name="T41" fmla="*/ 121 h 234"/>
                <a:gd name="T42" fmla="*/ 231 w 233"/>
                <a:gd name="T43" fmla="*/ 121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 h="234">
                  <a:moveTo>
                    <a:pt x="231" y="121"/>
                  </a:moveTo>
                  <a:cubicBezTo>
                    <a:pt x="229" y="119"/>
                    <a:pt x="227" y="118"/>
                    <a:pt x="224" y="118"/>
                  </a:cubicBezTo>
                  <a:cubicBezTo>
                    <a:pt x="223" y="118"/>
                    <a:pt x="217" y="121"/>
                    <a:pt x="206" y="128"/>
                  </a:cubicBezTo>
                  <a:cubicBezTo>
                    <a:pt x="195" y="134"/>
                    <a:pt x="184" y="141"/>
                    <a:pt x="171" y="149"/>
                  </a:cubicBezTo>
                  <a:cubicBezTo>
                    <a:pt x="158" y="157"/>
                    <a:pt x="151" y="161"/>
                    <a:pt x="150" y="161"/>
                  </a:cubicBezTo>
                  <a:cubicBezTo>
                    <a:pt x="100" y="133"/>
                    <a:pt x="100" y="133"/>
                    <a:pt x="100" y="133"/>
                  </a:cubicBezTo>
                  <a:cubicBezTo>
                    <a:pt x="100" y="75"/>
                    <a:pt x="100" y="75"/>
                    <a:pt x="100" y="75"/>
                  </a:cubicBezTo>
                  <a:cubicBezTo>
                    <a:pt x="176" y="31"/>
                    <a:pt x="176" y="31"/>
                    <a:pt x="176" y="31"/>
                  </a:cubicBezTo>
                  <a:cubicBezTo>
                    <a:pt x="179" y="29"/>
                    <a:pt x="180" y="27"/>
                    <a:pt x="180" y="24"/>
                  </a:cubicBezTo>
                  <a:cubicBezTo>
                    <a:pt x="180" y="21"/>
                    <a:pt x="179" y="18"/>
                    <a:pt x="176" y="16"/>
                  </a:cubicBezTo>
                  <a:cubicBezTo>
                    <a:pt x="169" y="11"/>
                    <a:pt x="159" y="7"/>
                    <a:pt x="148" y="4"/>
                  </a:cubicBezTo>
                  <a:cubicBezTo>
                    <a:pt x="137" y="1"/>
                    <a:pt x="127" y="0"/>
                    <a:pt x="117" y="0"/>
                  </a:cubicBezTo>
                  <a:cubicBezTo>
                    <a:pt x="84" y="0"/>
                    <a:pt x="57" y="11"/>
                    <a:pt x="34" y="34"/>
                  </a:cubicBezTo>
                  <a:cubicBezTo>
                    <a:pt x="11" y="57"/>
                    <a:pt x="0" y="85"/>
                    <a:pt x="0" y="117"/>
                  </a:cubicBezTo>
                  <a:cubicBezTo>
                    <a:pt x="0" y="149"/>
                    <a:pt x="11" y="176"/>
                    <a:pt x="34" y="199"/>
                  </a:cubicBezTo>
                  <a:cubicBezTo>
                    <a:pt x="57" y="222"/>
                    <a:pt x="84" y="234"/>
                    <a:pt x="117" y="234"/>
                  </a:cubicBezTo>
                  <a:cubicBezTo>
                    <a:pt x="141" y="234"/>
                    <a:pt x="164" y="226"/>
                    <a:pt x="184" y="212"/>
                  </a:cubicBezTo>
                  <a:cubicBezTo>
                    <a:pt x="204" y="197"/>
                    <a:pt x="219" y="178"/>
                    <a:pt x="227" y="155"/>
                  </a:cubicBezTo>
                  <a:cubicBezTo>
                    <a:pt x="231" y="143"/>
                    <a:pt x="233" y="134"/>
                    <a:pt x="233" y="127"/>
                  </a:cubicBezTo>
                  <a:cubicBezTo>
                    <a:pt x="233" y="125"/>
                    <a:pt x="232" y="123"/>
                    <a:pt x="231" y="121"/>
                  </a:cubicBezTo>
                  <a:close/>
                  <a:moveTo>
                    <a:pt x="231" y="121"/>
                  </a:moveTo>
                  <a:cubicBezTo>
                    <a:pt x="231" y="121"/>
                    <a:pt x="231" y="121"/>
                    <a:pt x="231" y="1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grpSp>
      <p:sp>
        <p:nvSpPr>
          <p:cNvPr id="25" name="Freeform 42"/>
          <p:cNvSpPr>
            <a:spLocks noEditPoints="1"/>
          </p:cNvSpPr>
          <p:nvPr/>
        </p:nvSpPr>
        <p:spPr bwMode="auto">
          <a:xfrm>
            <a:off x="9009563" y="3015312"/>
            <a:ext cx="316859" cy="268281"/>
          </a:xfrm>
          <a:custGeom>
            <a:avLst/>
            <a:gdLst>
              <a:gd name="T0" fmla="*/ 400 w 434"/>
              <a:gd name="T1" fmla="*/ 34 h 367"/>
              <a:gd name="T2" fmla="*/ 317 w 434"/>
              <a:gd name="T3" fmla="*/ 0 h 367"/>
              <a:gd name="T4" fmla="*/ 235 w 434"/>
              <a:gd name="T5" fmla="*/ 34 h 367"/>
              <a:gd name="T6" fmla="*/ 200 w 434"/>
              <a:gd name="T7" fmla="*/ 117 h 367"/>
              <a:gd name="T8" fmla="*/ 200 w 434"/>
              <a:gd name="T9" fmla="*/ 167 h 367"/>
              <a:gd name="T10" fmla="*/ 25 w 434"/>
              <a:gd name="T11" fmla="*/ 167 h 367"/>
              <a:gd name="T12" fmla="*/ 7 w 434"/>
              <a:gd name="T13" fmla="*/ 174 h 367"/>
              <a:gd name="T14" fmla="*/ 0 w 434"/>
              <a:gd name="T15" fmla="*/ 192 h 367"/>
              <a:gd name="T16" fmla="*/ 0 w 434"/>
              <a:gd name="T17" fmla="*/ 342 h 367"/>
              <a:gd name="T18" fmla="*/ 7 w 434"/>
              <a:gd name="T19" fmla="*/ 360 h 367"/>
              <a:gd name="T20" fmla="*/ 25 w 434"/>
              <a:gd name="T21" fmla="*/ 367 h 367"/>
              <a:gd name="T22" fmla="*/ 275 w 434"/>
              <a:gd name="T23" fmla="*/ 367 h 367"/>
              <a:gd name="T24" fmla="*/ 293 w 434"/>
              <a:gd name="T25" fmla="*/ 360 h 367"/>
              <a:gd name="T26" fmla="*/ 300 w 434"/>
              <a:gd name="T27" fmla="*/ 342 h 367"/>
              <a:gd name="T28" fmla="*/ 300 w 434"/>
              <a:gd name="T29" fmla="*/ 192 h 367"/>
              <a:gd name="T30" fmla="*/ 293 w 434"/>
              <a:gd name="T31" fmla="*/ 174 h 367"/>
              <a:gd name="T32" fmla="*/ 275 w 434"/>
              <a:gd name="T33" fmla="*/ 167 h 367"/>
              <a:gd name="T34" fmla="*/ 250 w 434"/>
              <a:gd name="T35" fmla="*/ 167 h 367"/>
              <a:gd name="T36" fmla="*/ 250 w 434"/>
              <a:gd name="T37" fmla="*/ 117 h 367"/>
              <a:gd name="T38" fmla="*/ 270 w 434"/>
              <a:gd name="T39" fmla="*/ 70 h 367"/>
              <a:gd name="T40" fmla="*/ 317 w 434"/>
              <a:gd name="T41" fmla="*/ 50 h 367"/>
              <a:gd name="T42" fmla="*/ 364 w 434"/>
              <a:gd name="T43" fmla="*/ 70 h 367"/>
              <a:gd name="T44" fmla="*/ 384 w 434"/>
              <a:gd name="T45" fmla="*/ 117 h 367"/>
              <a:gd name="T46" fmla="*/ 384 w 434"/>
              <a:gd name="T47" fmla="*/ 184 h 367"/>
              <a:gd name="T48" fmla="*/ 389 w 434"/>
              <a:gd name="T49" fmla="*/ 195 h 367"/>
              <a:gd name="T50" fmla="*/ 400 w 434"/>
              <a:gd name="T51" fmla="*/ 200 h 367"/>
              <a:gd name="T52" fmla="*/ 417 w 434"/>
              <a:gd name="T53" fmla="*/ 200 h 367"/>
              <a:gd name="T54" fmla="*/ 429 w 434"/>
              <a:gd name="T55" fmla="*/ 195 h 367"/>
              <a:gd name="T56" fmla="*/ 434 w 434"/>
              <a:gd name="T57" fmla="*/ 184 h 367"/>
              <a:gd name="T58" fmla="*/ 434 w 434"/>
              <a:gd name="T59" fmla="*/ 117 h 367"/>
              <a:gd name="T60" fmla="*/ 400 w 434"/>
              <a:gd name="T61" fmla="*/ 34 h 367"/>
              <a:gd name="T62" fmla="*/ 400 w 434"/>
              <a:gd name="T63" fmla="*/ 34 h 367"/>
              <a:gd name="T64" fmla="*/ 400 w 434"/>
              <a:gd name="T65" fmla="*/ 34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4" h="367">
                <a:moveTo>
                  <a:pt x="400" y="34"/>
                </a:moveTo>
                <a:cubicBezTo>
                  <a:pt x="377" y="11"/>
                  <a:pt x="349" y="0"/>
                  <a:pt x="317" y="0"/>
                </a:cubicBezTo>
                <a:cubicBezTo>
                  <a:pt x="285" y="0"/>
                  <a:pt x="257" y="11"/>
                  <a:pt x="235" y="34"/>
                </a:cubicBezTo>
                <a:cubicBezTo>
                  <a:pt x="212" y="57"/>
                  <a:pt x="200" y="85"/>
                  <a:pt x="200" y="117"/>
                </a:cubicBezTo>
                <a:cubicBezTo>
                  <a:pt x="200" y="167"/>
                  <a:pt x="200" y="167"/>
                  <a:pt x="200" y="167"/>
                </a:cubicBezTo>
                <a:cubicBezTo>
                  <a:pt x="25" y="167"/>
                  <a:pt x="25" y="167"/>
                  <a:pt x="25" y="167"/>
                </a:cubicBezTo>
                <a:cubicBezTo>
                  <a:pt x="18" y="167"/>
                  <a:pt x="12" y="169"/>
                  <a:pt x="7" y="174"/>
                </a:cubicBezTo>
                <a:cubicBezTo>
                  <a:pt x="2" y="179"/>
                  <a:pt x="0" y="185"/>
                  <a:pt x="0" y="192"/>
                </a:cubicBezTo>
                <a:cubicBezTo>
                  <a:pt x="0" y="342"/>
                  <a:pt x="0" y="342"/>
                  <a:pt x="0" y="342"/>
                </a:cubicBezTo>
                <a:cubicBezTo>
                  <a:pt x="0" y="349"/>
                  <a:pt x="2" y="355"/>
                  <a:pt x="7" y="360"/>
                </a:cubicBezTo>
                <a:cubicBezTo>
                  <a:pt x="12" y="365"/>
                  <a:pt x="18" y="367"/>
                  <a:pt x="25" y="367"/>
                </a:cubicBezTo>
                <a:cubicBezTo>
                  <a:pt x="275" y="367"/>
                  <a:pt x="275" y="367"/>
                  <a:pt x="275" y="367"/>
                </a:cubicBezTo>
                <a:cubicBezTo>
                  <a:pt x="282" y="367"/>
                  <a:pt x="288" y="365"/>
                  <a:pt x="293" y="360"/>
                </a:cubicBezTo>
                <a:cubicBezTo>
                  <a:pt x="298" y="355"/>
                  <a:pt x="300" y="349"/>
                  <a:pt x="300" y="342"/>
                </a:cubicBezTo>
                <a:cubicBezTo>
                  <a:pt x="300" y="192"/>
                  <a:pt x="300" y="192"/>
                  <a:pt x="300" y="192"/>
                </a:cubicBezTo>
                <a:cubicBezTo>
                  <a:pt x="300" y="185"/>
                  <a:pt x="298" y="179"/>
                  <a:pt x="293" y="174"/>
                </a:cubicBezTo>
                <a:cubicBezTo>
                  <a:pt x="288" y="169"/>
                  <a:pt x="282" y="167"/>
                  <a:pt x="275" y="167"/>
                </a:cubicBezTo>
                <a:cubicBezTo>
                  <a:pt x="250" y="167"/>
                  <a:pt x="250" y="167"/>
                  <a:pt x="250" y="167"/>
                </a:cubicBezTo>
                <a:cubicBezTo>
                  <a:pt x="250" y="117"/>
                  <a:pt x="250" y="117"/>
                  <a:pt x="250" y="117"/>
                </a:cubicBezTo>
                <a:cubicBezTo>
                  <a:pt x="250" y="98"/>
                  <a:pt x="257" y="83"/>
                  <a:pt x="270" y="70"/>
                </a:cubicBezTo>
                <a:cubicBezTo>
                  <a:pt x="283" y="57"/>
                  <a:pt x="299" y="50"/>
                  <a:pt x="317" y="50"/>
                </a:cubicBezTo>
                <a:cubicBezTo>
                  <a:pt x="335" y="50"/>
                  <a:pt x="351" y="57"/>
                  <a:pt x="364" y="70"/>
                </a:cubicBezTo>
                <a:cubicBezTo>
                  <a:pt x="377" y="83"/>
                  <a:pt x="384" y="98"/>
                  <a:pt x="384" y="117"/>
                </a:cubicBezTo>
                <a:cubicBezTo>
                  <a:pt x="384" y="184"/>
                  <a:pt x="384" y="184"/>
                  <a:pt x="384" y="184"/>
                </a:cubicBezTo>
                <a:cubicBezTo>
                  <a:pt x="384" y="188"/>
                  <a:pt x="385" y="192"/>
                  <a:pt x="389" y="195"/>
                </a:cubicBezTo>
                <a:cubicBezTo>
                  <a:pt x="392" y="199"/>
                  <a:pt x="396" y="200"/>
                  <a:pt x="400" y="200"/>
                </a:cubicBezTo>
                <a:cubicBezTo>
                  <a:pt x="417" y="200"/>
                  <a:pt x="417" y="200"/>
                  <a:pt x="417" y="200"/>
                </a:cubicBezTo>
                <a:cubicBezTo>
                  <a:pt x="422" y="200"/>
                  <a:pt x="426" y="199"/>
                  <a:pt x="429" y="195"/>
                </a:cubicBezTo>
                <a:cubicBezTo>
                  <a:pt x="432" y="192"/>
                  <a:pt x="434" y="188"/>
                  <a:pt x="434" y="184"/>
                </a:cubicBezTo>
                <a:cubicBezTo>
                  <a:pt x="434" y="117"/>
                  <a:pt x="434" y="117"/>
                  <a:pt x="434" y="117"/>
                </a:cubicBezTo>
                <a:cubicBezTo>
                  <a:pt x="434" y="85"/>
                  <a:pt x="422" y="57"/>
                  <a:pt x="400" y="34"/>
                </a:cubicBezTo>
                <a:close/>
                <a:moveTo>
                  <a:pt x="400" y="34"/>
                </a:moveTo>
                <a:cubicBezTo>
                  <a:pt x="400" y="34"/>
                  <a:pt x="400" y="34"/>
                  <a:pt x="400" y="34"/>
                </a:cubicBezTo>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26" name="Freeform 85"/>
          <p:cNvSpPr>
            <a:spLocks noEditPoints="1"/>
          </p:cNvSpPr>
          <p:nvPr/>
        </p:nvSpPr>
        <p:spPr bwMode="auto">
          <a:xfrm>
            <a:off x="4912224" y="3031244"/>
            <a:ext cx="291464" cy="315754"/>
          </a:xfrm>
          <a:custGeom>
            <a:avLst/>
            <a:gdLst>
              <a:gd name="T0" fmla="*/ 393 w 400"/>
              <a:gd name="T1" fmla="*/ 7 h 434"/>
              <a:gd name="T2" fmla="*/ 375 w 400"/>
              <a:gd name="T3" fmla="*/ 0 h 434"/>
              <a:gd name="T4" fmla="*/ 368 w 400"/>
              <a:gd name="T5" fmla="*/ 1 h 434"/>
              <a:gd name="T6" fmla="*/ 151 w 400"/>
              <a:gd name="T7" fmla="*/ 68 h 434"/>
              <a:gd name="T8" fmla="*/ 138 w 400"/>
              <a:gd name="T9" fmla="*/ 77 h 434"/>
              <a:gd name="T10" fmla="*/ 133 w 400"/>
              <a:gd name="T11" fmla="*/ 92 h 434"/>
              <a:gd name="T12" fmla="*/ 133 w 400"/>
              <a:gd name="T13" fmla="*/ 344 h 434"/>
              <a:gd name="T14" fmla="*/ 83 w 400"/>
              <a:gd name="T15" fmla="*/ 334 h 434"/>
              <a:gd name="T16" fmla="*/ 58 w 400"/>
              <a:gd name="T17" fmla="*/ 336 h 434"/>
              <a:gd name="T18" fmla="*/ 31 w 400"/>
              <a:gd name="T19" fmla="*/ 345 h 434"/>
              <a:gd name="T20" fmla="*/ 9 w 400"/>
              <a:gd name="T21" fmla="*/ 361 h 434"/>
              <a:gd name="T22" fmla="*/ 0 w 400"/>
              <a:gd name="T23" fmla="*/ 384 h 434"/>
              <a:gd name="T24" fmla="*/ 9 w 400"/>
              <a:gd name="T25" fmla="*/ 407 h 434"/>
              <a:gd name="T26" fmla="*/ 31 w 400"/>
              <a:gd name="T27" fmla="*/ 423 h 434"/>
              <a:gd name="T28" fmla="*/ 58 w 400"/>
              <a:gd name="T29" fmla="*/ 431 h 434"/>
              <a:gd name="T30" fmla="*/ 83 w 400"/>
              <a:gd name="T31" fmla="*/ 434 h 434"/>
              <a:gd name="T32" fmla="*/ 109 w 400"/>
              <a:gd name="T33" fmla="*/ 431 h 434"/>
              <a:gd name="T34" fmla="*/ 136 w 400"/>
              <a:gd name="T35" fmla="*/ 423 h 434"/>
              <a:gd name="T36" fmla="*/ 158 w 400"/>
              <a:gd name="T37" fmla="*/ 407 h 434"/>
              <a:gd name="T38" fmla="*/ 167 w 400"/>
              <a:gd name="T39" fmla="*/ 384 h 434"/>
              <a:gd name="T40" fmla="*/ 167 w 400"/>
              <a:gd name="T41" fmla="*/ 199 h 434"/>
              <a:gd name="T42" fmla="*/ 367 w 400"/>
              <a:gd name="T43" fmla="*/ 137 h 434"/>
              <a:gd name="T44" fmla="*/ 367 w 400"/>
              <a:gd name="T45" fmla="*/ 277 h 434"/>
              <a:gd name="T46" fmla="*/ 317 w 400"/>
              <a:gd name="T47" fmla="*/ 267 h 434"/>
              <a:gd name="T48" fmla="*/ 292 w 400"/>
              <a:gd name="T49" fmla="*/ 270 h 434"/>
              <a:gd name="T50" fmla="*/ 265 w 400"/>
              <a:gd name="T51" fmla="*/ 278 h 434"/>
              <a:gd name="T52" fmla="*/ 242 w 400"/>
              <a:gd name="T53" fmla="*/ 294 h 434"/>
              <a:gd name="T54" fmla="*/ 234 w 400"/>
              <a:gd name="T55" fmla="*/ 317 h 434"/>
              <a:gd name="T56" fmla="*/ 242 w 400"/>
              <a:gd name="T57" fmla="*/ 340 h 434"/>
              <a:gd name="T58" fmla="*/ 265 w 400"/>
              <a:gd name="T59" fmla="*/ 356 h 434"/>
              <a:gd name="T60" fmla="*/ 292 w 400"/>
              <a:gd name="T61" fmla="*/ 364 h 434"/>
              <a:gd name="T62" fmla="*/ 317 w 400"/>
              <a:gd name="T63" fmla="*/ 367 h 434"/>
              <a:gd name="T64" fmla="*/ 342 w 400"/>
              <a:gd name="T65" fmla="*/ 364 h 434"/>
              <a:gd name="T66" fmla="*/ 369 w 400"/>
              <a:gd name="T67" fmla="*/ 356 h 434"/>
              <a:gd name="T68" fmla="*/ 392 w 400"/>
              <a:gd name="T69" fmla="*/ 340 h 434"/>
              <a:gd name="T70" fmla="*/ 400 w 400"/>
              <a:gd name="T71" fmla="*/ 317 h 434"/>
              <a:gd name="T72" fmla="*/ 400 w 400"/>
              <a:gd name="T73" fmla="*/ 25 h 434"/>
              <a:gd name="T74" fmla="*/ 393 w 400"/>
              <a:gd name="T75" fmla="*/ 7 h 434"/>
              <a:gd name="T76" fmla="*/ 393 w 400"/>
              <a:gd name="T77" fmla="*/ 7 h 434"/>
              <a:gd name="T78" fmla="*/ 393 w 400"/>
              <a:gd name="T79" fmla="*/ 7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0" h="434">
                <a:moveTo>
                  <a:pt x="393" y="7"/>
                </a:moveTo>
                <a:cubicBezTo>
                  <a:pt x="388" y="2"/>
                  <a:pt x="382" y="0"/>
                  <a:pt x="375" y="0"/>
                </a:cubicBezTo>
                <a:cubicBezTo>
                  <a:pt x="373" y="0"/>
                  <a:pt x="370" y="0"/>
                  <a:pt x="368" y="1"/>
                </a:cubicBezTo>
                <a:cubicBezTo>
                  <a:pt x="151" y="68"/>
                  <a:pt x="151" y="68"/>
                  <a:pt x="151" y="68"/>
                </a:cubicBezTo>
                <a:cubicBezTo>
                  <a:pt x="146" y="70"/>
                  <a:pt x="142" y="73"/>
                  <a:pt x="138" y="77"/>
                </a:cubicBezTo>
                <a:cubicBezTo>
                  <a:pt x="135" y="81"/>
                  <a:pt x="133" y="86"/>
                  <a:pt x="133" y="92"/>
                </a:cubicBezTo>
                <a:cubicBezTo>
                  <a:pt x="133" y="344"/>
                  <a:pt x="133" y="344"/>
                  <a:pt x="133" y="344"/>
                </a:cubicBezTo>
                <a:cubicBezTo>
                  <a:pt x="118" y="337"/>
                  <a:pt x="102" y="334"/>
                  <a:pt x="83" y="334"/>
                </a:cubicBezTo>
                <a:cubicBezTo>
                  <a:pt x="76" y="334"/>
                  <a:pt x="67" y="335"/>
                  <a:pt x="58" y="336"/>
                </a:cubicBezTo>
                <a:cubicBezTo>
                  <a:pt x="49" y="338"/>
                  <a:pt x="40" y="341"/>
                  <a:pt x="31" y="345"/>
                </a:cubicBezTo>
                <a:cubicBezTo>
                  <a:pt x="22" y="349"/>
                  <a:pt x="15" y="354"/>
                  <a:pt x="9" y="361"/>
                </a:cubicBezTo>
                <a:cubicBezTo>
                  <a:pt x="3" y="367"/>
                  <a:pt x="0" y="375"/>
                  <a:pt x="0" y="384"/>
                </a:cubicBezTo>
                <a:cubicBezTo>
                  <a:pt x="0" y="392"/>
                  <a:pt x="3" y="400"/>
                  <a:pt x="9" y="407"/>
                </a:cubicBezTo>
                <a:cubicBezTo>
                  <a:pt x="15" y="414"/>
                  <a:pt x="22" y="419"/>
                  <a:pt x="31" y="423"/>
                </a:cubicBezTo>
                <a:cubicBezTo>
                  <a:pt x="40" y="426"/>
                  <a:pt x="49" y="429"/>
                  <a:pt x="58" y="431"/>
                </a:cubicBezTo>
                <a:cubicBezTo>
                  <a:pt x="67" y="433"/>
                  <a:pt x="76" y="434"/>
                  <a:pt x="83" y="434"/>
                </a:cubicBezTo>
                <a:cubicBezTo>
                  <a:pt x="91" y="434"/>
                  <a:pt x="100" y="433"/>
                  <a:pt x="109" y="431"/>
                </a:cubicBezTo>
                <a:cubicBezTo>
                  <a:pt x="118" y="429"/>
                  <a:pt x="127" y="426"/>
                  <a:pt x="136" y="423"/>
                </a:cubicBezTo>
                <a:cubicBezTo>
                  <a:pt x="145" y="419"/>
                  <a:pt x="152" y="414"/>
                  <a:pt x="158" y="407"/>
                </a:cubicBezTo>
                <a:cubicBezTo>
                  <a:pt x="164" y="400"/>
                  <a:pt x="167" y="392"/>
                  <a:pt x="167" y="384"/>
                </a:cubicBezTo>
                <a:cubicBezTo>
                  <a:pt x="167" y="199"/>
                  <a:pt x="167" y="199"/>
                  <a:pt x="167" y="199"/>
                </a:cubicBezTo>
                <a:cubicBezTo>
                  <a:pt x="367" y="137"/>
                  <a:pt x="367" y="137"/>
                  <a:pt x="367" y="137"/>
                </a:cubicBezTo>
                <a:cubicBezTo>
                  <a:pt x="367" y="277"/>
                  <a:pt x="367" y="277"/>
                  <a:pt x="367" y="277"/>
                </a:cubicBezTo>
                <a:cubicBezTo>
                  <a:pt x="352" y="270"/>
                  <a:pt x="335" y="267"/>
                  <a:pt x="317" y="267"/>
                </a:cubicBezTo>
                <a:cubicBezTo>
                  <a:pt x="309" y="267"/>
                  <a:pt x="301" y="268"/>
                  <a:pt x="292" y="270"/>
                </a:cubicBezTo>
                <a:cubicBezTo>
                  <a:pt x="283" y="272"/>
                  <a:pt x="274" y="274"/>
                  <a:pt x="265" y="278"/>
                </a:cubicBezTo>
                <a:cubicBezTo>
                  <a:pt x="256" y="282"/>
                  <a:pt x="248" y="287"/>
                  <a:pt x="242" y="294"/>
                </a:cubicBezTo>
                <a:cubicBezTo>
                  <a:pt x="237" y="301"/>
                  <a:pt x="234" y="308"/>
                  <a:pt x="234" y="317"/>
                </a:cubicBezTo>
                <a:cubicBezTo>
                  <a:pt x="234" y="326"/>
                  <a:pt x="237" y="333"/>
                  <a:pt x="242" y="340"/>
                </a:cubicBezTo>
                <a:cubicBezTo>
                  <a:pt x="248" y="347"/>
                  <a:pt x="256" y="352"/>
                  <a:pt x="265" y="356"/>
                </a:cubicBezTo>
                <a:cubicBezTo>
                  <a:pt x="274" y="360"/>
                  <a:pt x="283" y="363"/>
                  <a:pt x="292" y="364"/>
                </a:cubicBezTo>
                <a:cubicBezTo>
                  <a:pt x="301" y="366"/>
                  <a:pt x="309" y="367"/>
                  <a:pt x="317" y="367"/>
                </a:cubicBezTo>
                <a:cubicBezTo>
                  <a:pt x="325" y="367"/>
                  <a:pt x="333" y="366"/>
                  <a:pt x="342" y="364"/>
                </a:cubicBezTo>
                <a:cubicBezTo>
                  <a:pt x="351" y="363"/>
                  <a:pt x="360" y="360"/>
                  <a:pt x="369" y="356"/>
                </a:cubicBezTo>
                <a:cubicBezTo>
                  <a:pt x="378" y="352"/>
                  <a:pt x="386" y="347"/>
                  <a:pt x="392" y="340"/>
                </a:cubicBezTo>
                <a:cubicBezTo>
                  <a:pt x="398" y="333"/>
                  <a:pt x="400" y="326"/>
                  <a:pt x="400" y="317"/>
                </a:cubicBezTo>
                <a:cubicBezTo>
                  <a:pt x="400" y="25"/>
                  <a:pt x="400" y="25"/>
                  <a:pt x="400" y="25"/>
                </a:cubicBezTo>
                <a:cubicBezTo>
                  <a:pt x="400" y="18"/>
                  <a:pt x="398" y="12"/>
                  <a:pt x="393" y="7"/>
                </a:cubicBezTo>
                <a:close/>
                <a:moveTo>
                  <a:pt x="393" y="7"/>
                </a:moveTo>
                <a:cubicBezTo>
                  <a:pt x="393" y="7"/>
                  <a:pt x="393" y="7"/>
                  <a:pt x="393" y="7"/>
                </a:cubicBezTo>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27" name="Freeform 89"/>
          <p:cNvSpPr>
            <a:spLocks noEditPoints="1"/>
          </p:cNvSpPr>
          <p:nvPr/>
        </p:nvSpPr>
        <p:spPr bwMode="auto">
          <a:xfrm>
            <a:off x="2855641" y="2996953"/>
            <a:ext cx="317963" cy="341147"/>
          </a:xfrm>
          <a:custGeom>
            <a:avLst/>
            <a:gdLst>
              <a:gd name="T0" fmla="*/ 359 w 434"/>
              <a:gd name="T1" fmla="*/ 263 h 467"/>
              <a:gd name="T2" fmla="*/ 334 w 434"/>
              <a:gd name="T3" fmla="*/ 133 h 467"/>
              <a:gd name="T4" fmla="*/ 309 w 434"/>
              <a:gd name="T5" fmla="*/ 65 h 467"/>
              <a:gd name="T6" fmla="*/ 240 w 434"/>
              <a:gd name="T7" fmla="*/ 35 h 467"/>
              <a:gd name="T8" fmla="*/ 242 w 434"/>
              <a:gd name="T9" fmla="*/ 25 h 467"/>
              <a:gd name="T10" fmla="*/ 235 w 434"/>
              <a:gd name="T11" fmla="*/ 7 h 467"/>
              <a:gd name="T12" fmla="*/ 217 w 434"/>
              <a:gd name="T13" fmla="*/ 0 h 467"/>
              <a:gd name="T14" fmla="*/ 199 w 434"/>
              <a:gd name="T15" fmla="*/ 7 h 467"/>
              <a:gd name="T16" fmla="*/ 192 w 434"/>
              <a:gd name="T17" fmla="*/ 25 h 467"/>
              <a:gd name="T18" fmla="*/ 194 w 434"/>
              <a:gd name="T19" fmla="*/ 35 h 467"/>
              <a:gd name="T20" fmla="*/ 125 w 434"/>
              <a:gd name="T21" fmla="*/ 65 h 467"/>
              <a:gd name="T22" fmla="*/ 100 w 434"/>
              <a:gd name="T23" fmla="*/ 133 h 467"/>
              <a:gd name="T24" fmla="*/ 75 w 434"/>
              <a:gd name="T25" fmla="*/ 263 h 467"/>
              <a:gd name="T26" fmla="*/ 0 w 434"/>
              <a:gd name="T27" fmla="*/ 367 h 467"/>
              <a:gd name="T28" fmla="*/ 10 w 434"/>
              <a:gd name="T29" fmla="*/ 391 h 467"/>
              <a:gd name="T30" fmla="*/ 33 w 434"/>
              <a:gd name="T31" fmla="*/ 400 h 467"/>
              <a:gd name="T32" fmla="*/ 150 w 434"/>
              <a:gd name="T33" fmla="*/ 400 h 467"/>
              <a:gd name="T34" fmla="*/ 170 w 434"/>
              <a:gd name="T35" fmla="*/ 448 h 467"/>
              <a:gd name="T36" fmla="*/ 217 w 434"/>
              <a:gd name="T37" fmla="*/ 467 h 467"/>
              <a:gd name="T38" fmla="*/ 264 w 434"/>
              <a:gd name="T39" fmla="*/ 448 h 467"/>
              <a:gd name="T40" fmla="*/ 284 w 434"/>
              <a:gd name="T41" fmla="*/ 400 h 467"/>
              <a:gd name="T42" fmla="*/ 400 w 434"/>
              <a:gd name="T43" fmla="*/ 400 h 467"/>
              <a:gd name="T44" fmla="*/ 424 w 434"/>
              <a:gd name="T45" fmla="*/ 391 h 467"/>
              <a:gd name="T46" fmla="*/ 434 w 434"/>
              <a:gd name="T47" fmla="*/ 367 h 467"/>
              <a:gd name="T48" fmla="*/ 359 w 434"/>
              <a:gd name="T49" fmla="*/ 263 h 467"/>
              <a:gd name="T50" fmla="*/ 217 w 434"/>
              <a:gd name="T51" fmla="*/ 446 h 467"/>
              <a:gd name="T52" fmla="*/ 184 w 434"/>
              <a:gd name="T53" fmla="*/ 433 h 467"/>
              <a:gd name="T54" fmla="*/ 171 w 434"/>
              <a:gd name="T55" fmla="*/ 400 h 467"/>
              <a:gd name="T56" fmla="*/ 175 w 434"/>
              <a:gd name="T57" fmla="*/ 396 h 467"/>
              <a:gd name="T58" fmla="*/ 179 w 434"/>
              <a:gd name="T59" fmla="*/ 400 h 467"/>
              <a:gd name="T60" fmla="*/ 190 w 434"/>
              <a:gd name="T61" fmla="*/ 427 h 467"/>
              <a:gd name="T62" fmla="*/ 217 w 434"/>
              <a:gd name="T63" fmla="*/ 438 h 467"/>
              <a:gd name="T64" fmla="*/ 221 w 434"/>
              <a:gd name="T65" fmla="*/ 442 h 467"/>
              <a:gd name="T66" fmla="*/ 217 w 434"/>
              <a:gd name="T67" fmla="*/ 446 h 467"/>
              <a:gd name="T68" fmla="*/ 48 w 434"/>
              <a:gd name="T69" fmla="*/ 367 h 467"/>
              <a:gd name="T70" fmla="*/ 112 w 434"/>
              <a:gd name="T71" fmla="*/ 260 h 467"/>
              <a:gd name="T72" fmla="*/ 133 w 434"/>
              <a:gd name="T73" fmla="*/ 133 h 467"/>
              <a:gd name="T74" fmla="*/ 217 w 434"/>
              <a:gd name="T75" fmla="*/ 67 h 467"/>
              <a:gd name="T76" fmla="*/ 300 w 434"/>
              <a:gd name="T77" fmla="*/ 133 h 467"/>
              <a:gd name="T78" fmla="*/ 322 w 434"/>
              <a:gd name="T79" fmla="*/ 260 h 467"/>
              <a:gd name="T80" fmla="*/ 386 w 434"/>
              <a:gd name="T81" fmla="*/ 367 h 467"/>
              <a:gd name="T82" fmla="*/ 48 w 434"/>
              <a:gd name="T83" fmla="*/ 367 h 467"/>
              <a:gd name="T84" fmla="*/ 48 w 434"/>
              <a:gd name="T85" fmla="*/ 367 h 467"/>
              <a:gd name="T86" fmla="*/ 48 w 434"/>
              <a:gd name="T87" fmla="*/ 367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34" h="467">
                <a:moveTo>
                  <a:pt x="359" y="263"/>
                </a:moveTo>
                <a:cubicBezTo>
                  <a:pt x="342" y="222"/>
                  <a:pt x="334" y="179"/>
                  <a:pt x="334" y="133"/>
                </a:cubicBezTo>
                <a:cubicBezTo>
                  <a:pt x="334" y="105"/>
                  <a:pt x="325" y="82"/>
                  <a:pt x="309" y="65"/>
                </a:cubicBezTo>
                <a:cubicBezTo>
                  <a:pt x="292" y="48"/>
                  <a:pt x="269" y="38"/>
                  <a:pt x="240" y="35"/>
                </a:cubicBezTo>
                <a:cubicBezTo>
                  <a:pt x="241" y="32"/>
                  <a:pt x="242" y="28"/>
                  <a:pt x="242" y="25"/>
                </a:cubicBezTo>
                <a:cubicBezTo>
                  <a:pt x="242" y="18"/>
                  <a:pt x="240" y="12"/>
                  <a:pt x="235" y="7"/>
                </a:cubicBezTo>
                <a:cubicBezTo>
                  <a:pt x="230" y="2"/>
                  <a:pt x="224" y="0"/>
                  <a:pt x="217" y="0"/>
                </a:cubicBezTo>
                <a:cubicBezTo>
                  <a:pt x="210" y="0"/>
                  <a:pt x="204" y="2"/>
                  <a:pt x="199" y="7"/>
                </a:cubicBezTo>
                <a:cubicBezTo>
                  <a:pt x="194" y="12"/>
                  <a:pt x="192" y="18"/>
                  <a:pt x="192" y="25"/>
                </a:cubicBezTo>
                <a:cubicBezTo>
                  <a:pt x="192" y="28"/>
                  <a:pt x="193" y="32"/>
                  <a:pt x="194" y="35"/>
                </a:cubicBezTo>
                <a:cubicBezTo>
                  <a:pt x="165" y="38"/>
                  <a:pt x="142" y="48"/>
                  <a:pt x="125" y="65"/>
                </a:cubicBezTo>
                <a:cubicBezTo>
                  <a:pt x="108" y="82"/>
                  <a:pt x="100" y="105"/>
                  <a:pt x="100" y="133"/>
                </a:cubicBezTo>
                <a:cubicBezTo>
                  <a:pt x="100" y="179"/>
                  <a:pt x="92" y="222"/>
                  <a:pt x="75" y="263"/>
                </a:cubicBezTo>
                <a:cubicBezTo>
                  <a:pt x="58" y="305"/>
                  <a:pt x="33" y="339"/>
                  <a:pt x="0" y="367"/>
                </a:cubicBezTo>
                <a:cubicBezTo>
                  <a:pt x="0" y="376"/>
                  <a:pt x="3" y="384"/>
                  <a:pt x="10" y="391"/>
                </a:cubicBezTo>
                <a:cubicBezTo>
                  <a:pt x="17" y="397"/>
                  <a:pt x="24" y="400"/>
                  <a:pt x="33" y="400"/>
                </a:cubicBezTo>
                <a:cubicBezTo>
                  <a:pt x="150" y="400"/>
                  <a:pt x="150" y="400"/>
                  <a:pt x="150" y="400"/>
                </a:cubicBezTo>
                <a:cubicBezTo>
                  <a:pt x="150" y="419"/>
                  <a:pt x="157" y="435"/>
                  <a:pt x="170" y="448"/>
                </a:cubicBezTo>
                <a:cubicBezTo>
                  <a:pt x="183" y="461"/>
                  <a:pt x="199" y="467"/>
                  <a:pt x="217" y="467"/>
                </a:cubicBezTo>
                <a:cubicBezTo>
                  <a:pt x="235" y="467"/>
                  <a:pt x="251" y="461"/>
                  <a:pt x="264" y="448"/>
                </a:cubicBezTo>
                <a:cubicBezTo>
                  <a:pt x="277" y="435"/>
                  <a:pt x="284" y="419"/>
                  <a:pt x="284" y="400"/>
                </a:cubicBezTo>
                <a:cubicBezTo>
                  <a:pt x="400" y="400"/>
                  <a:pt x="400" y="400"/>
                  <a:pt x="400" y="400"/>
                </a:cubicBezTo>
                <a:cubicBezTo>
                  <a:pt x="410" y="400"/>
                  <a:pt x="417" y="397"/>
                  <a:pt x="424" y="391"/>
                </a:cubicBezTo>
                <a:cubicBezTo>
                  <a:pt x="431" y="384"/>
                  <a:pt x="434" y="376"/>
                  <a:pt x="434" y="367"/>
                </a:cubicBezTo>
                <a:cubicBezTo>
                  <a:pt x="401" y="339"/>
                  <a:pt x="376" y="305"/>
                  <a:pt x="359" y="263"/>
                </a:cubicBezTo>
                <a:close/>
                <a:moveTo>
                  <a:pt x="217" y="446"/>
                </a:moveTo>
                <a:cubicBezTo>
                  <a:pt x="204" y="446"/>
                  <a:pt x="193" y="442"/>
                  <a:pt x="184" y="433"/>
                </a:cubicBezTo>
                <a:cubicBezTo>
                  <a:pt x="176" y="424"/>
                  <a:pt x="171" y="413"/>
                  <a:pt x="171" y="400"/>
                </a:cubicBezTo>
                <a:cubicBezTo>
                  <a:pt x="171" y="398"/>
                  <a:pt x="172" y="396"/>
                  <a:pt x="175" y="396"/>
                </a:cubicBezTo>
                <a:cubicBezTo>
                  <a:pt x="178" y="396"/>
                  <a:pt x="179" y="398"/>
                  <a:pt x="179" y="400"/>
                </a:cubicBezTo>
                <a:cubicBezTo>
                  <a:pt x="179" y="411"/>
                  <a:pt x="183" y="420"/>
                  <a:pt x="190" y="427"/>
                </a:cubicBezTo>
                <a:cubicBezTo>
                  <a:pt x="198" y="434"/>
                  <a:pt x="207" y="438"/>
                  <a:pt x="217" y="438"/>
                </a:cubicBezTo>
                <a:cubicBezTo>
                  <a:pt x="220" y="438"/>
                  <a:pt x="221" y="439"/>
                  <a:pt x="221" y="442"/>
                </a:cubicBezTo>
                <a:cubicBezTo>
                  <a:pt x="221" y="445"/>
                  <a:pt x="220" y="446"/>
                  <a:pt x="217" y="446"/>
                </a:cubicBezTo>
                <a:close/>
                <a:moveTo>
                  <a:pt x="48" y="367"/>
                </a:moveTo>
                <a:cubicBezTo>
                  <a:pt x="76" y="336"/>
                  <a:pt x="98" y="300"/>
                  <a:pt x="112" y="260"/>
                </a:cubicBezTo>
                <a:cubicBezTo>
                  <a:pt x="126" y="220"/>
                  <a:pt x="133" y="178"/>
                  <a:pt x="133" y="133"/>
                </a:cubicBezTo>
                <a:cubicBezTo>
                  <a:pt x="133" y="89"/>
                  <a:pt x="161" y="67"/>
                  <a:pt x="217" y="67"/>
                </a:cubicBezTo>
                <a:cubicBezTo>
                  <a:pt x="273" y="67"/>
                  <a:pt x="300" y="89"/>
                  <a:pt x="300" y="133"/>
                </a:cubicBezTo>
                <a:cubicBezTo>
                  <a:pt x="300" y="178"/>
                  <a:pt x="308" y="220"/>
                  <a:pt x="322" y="260"/>
                </a:cubicBezTo>
                <a:cubicBezTo>
                  <a:pt x="336" y="300"/>
                  <a:pt x="358" y="336"/>
                  <a:pt x="386" y="367"/>
                </a:cubicBezTo>
                <a:lnTo>
                  <a:pt x="48" y="367"/>
                </a:lnTo>
                <a:close/>
                <a:moveTo>
                  <a:pt x="48" y="367"/>
                </a:moveTo>
                <a:cubicBezTo>
                  <a:pt x="48" y="367"/>
                  <a:pt x="48" y="367"/>
                  <a:pt x="48" y="367"/>
                </a:cubicBezTo>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30" name="Content Placeholder 2"/>
          <p:cNvSpPr txBox="1">
            <a:spLocks/>
          </p:cNvSpPr>
          <p:nvPr/>
        </p:nvSpPr>
        <p:spPr>
          <a:xfrm>
            <a:off x="3443414" y="5733257"/>
            <a:ext cx="5305173" cy="591111"/>
          </a:xfrm>
          <a:prstGeom prst="rect">
            <a:avLst/>
          </a:prstGeom>
          <a:noFill/>
        </p:spPr>
        <p:txBody>
          <a:bodyPr vert="horz" lIns="91440" tIns="45720" rIns="91440" bIns="45720" rtlCol="0">
            <a:noAutofit/>
          </a:bodyPr>
          <a:lstStyle/>
          <a:p>
            <a:pPr algn="ctr">
              <a:spcBef>
                <a:spcPct val="20000"/>
              </a:spcBef>
              <a:defRPr/>
            </a:pPr>
            <a:r>
              <a:rPr lang="en-US" sz="1000" dirty="0" err="1">
                <a:solidFill>
                  <a:schemeClr val="bg2"/>
                </a:solidFill>
                <a:cs typeface="+mn-ea"/>
                <a:sym typeface="+mn-lt"/>
              </a:rPr>
              <a:t>Curabitur</a:t>
            </a:r>
            <a:r>
              <a:rPr lang="en-US" sz="1000" dirty="0">
                <a:solidFill>
                  <a:schemeClr val="bg2"/>
                </a:solidFill>
                <a:cs typeface="+mn-ea"/>
                <a:sym typeface="+mn-lt"/>
              </a:rPr>
              <a:t> </a:t>
            </a:r>
            <a:r>
              <a:rPr lang="en-US" sz="1000" dirty="0" err="1">
                <a:solidFill>
                  <a:schemeClr val="bg2"/>
                </a:solidFill>
                <a:cs typeface="+mn-ea"/>
                <a:sym typeface="+mn-lt"/>
              </a:rPr>
              <a:t>elementum</a:t>
            </a:r>
            <a:r>
              <a:rPr lang="en-US" sz="1000" dirty="0">
                <a:solidFill>
                  <a:schemeClr val="bg2"/>
                </a:solidFill>
                <a:cs typeface="+mn-ea"/>
                <a:sym typeface="+mn-lt"/>
              </a:rPr>
              <a:t> </a:t>
            </a:r>
            <a:r>
              <a:rPr lang="en-US" sz="1000" dirty="0" err="1">
                <a:solidFill>
                  <a:schemeClr val="bg2"/>
                </a:solidFill>
                <a:cs typeface="+mn-ea"/>
                <a:sym typeface="+mn-lt"/>
              </a:rPr>
              <a:t>posuere</a:t>
            </a:r>
            <a:r>
              <a:rPr lang="en-US" sz="1000" dirty="0">
                <a:solidFill>
                  <a:schemeClr val="bg2"/>
                </a:solidFill>
                <a:cs typeface="+mn-ea"/>
                <a:sym typeface="+mn-lt"/>
              </a:rPr>
              <a:t> </a:t>
            </a:r>
            <a:r>
              <a:rPr lang="en-US" sz="1000" dirty="0" err="1">
                <a:solidFill>
                  <a:schemeClr val="bg2"/>
                </a:solidFill>
                <a:cs typeface="+mn-ea"/>
                <a:sym typeface="+mn-lt"/>
              </a:rPr>
              <a:t>pretium</a:t>
            </a:r>
            <a:r>
              <a:rPr lang="en-US" sz="1000" dirty="0">
                <a:solidFill>
                  <a:schemeClr val="bg2"/>
                </a:solidFill>
                <a:cs typeface="+mn-ea"/>
                <a:sym typeface="+mn-lt"/>
              </a:rPr>
              <a:t>. </a:t>
            </a:r>
            <a:r>
              <a:rPr lang="en-US" sz="1000" dirty="0" err="1">
                <a:solidFill>
                  <a:schemeClr val="bg2"/>
                </a:solidFill>
                <a:cs typeface="+mn-ea"/>
                <a:sym typeface="+mn-lt"/>
              </a:rPr>
              <a:t>Quisque</a:t>
            </a:r>
            <a:r>
              <a:rPr lang="en-US" sz="1000" dirty="0">
                <a:solidFill>
                  <a:schemeClr val="bg2"/>
                </a:solidFill>
                <a:cs typeface="+mn-ea"/>
                <a:sym typeface="+mn-lt"/>
              </a:rPr>
              <a:t> </a:t>
            </a:r>
            <a:r>
              <a:rPr lang="en-US" sz="1000" dirty="0" err="1">
                <a:solidFill>
                  <a:schemeClr val="bg2"/>
                </a:solidFill>
                <a:cs typeface="+mn-ea"/>
                <a:sym typeface="+mn-lt"/>
              </a:rPr>
              <a:t>nibh</a:t>
            </a:r>
            <a:r>
              <a:rPr lang="en-US" sz="1000" dirty="0">
                <a:solidFill>
                  <a:schemeClr val="bg2"/>
                </a:solidFill>
                <a:cs typeface="+mn-ea"/>
                <a:sym typeface="+mn-lt"/>
              </a:rPr>
              <a:t> dolor, </a:t>
            </a:r>
            <a:r>
              <a:rPr lang="en-US" sz="1000" dirty="0" err="1">
                <a:solidFill>
                  <a:schemeClr val="bg2"/>
                </a:solidFill>
                <a:cs typeface="+mn-ea"/>
                <a:sym typeface="+mn-lt"/>
              </a:rPr>
              <a:t>dignissim</a:t>
            </a:r>
            <a:r>
              <a:rPr lang="en-US" sz="1000" dirty="0">
                <a:solidFill>
                  <a:schemeClr val="bg2"/>
                </a:solidFill>
                <a:cs typeface="+mn-ea"/>
                <a:sym typeface="+mn-lt"/>
              </a:rPr>
              <a:t> ac </a:t>
            </a:r>
            <a:r>
              <a:rPr lang="en-US" sz="1000" dirty="0" err="1">
                <a:solidFill>
                  <a:schemeClr val="bg2"/>
                </a:solidFill>
                <a:cs typeface="+mn-ea"/>
                <a:sym typeface="+mn-lt"/>
              </a:rPr>
              <a:t>dignissim</a:t>
            </a:r>
            <a:r>
              <a:rPr lang="en-US" sz="1000" dirty="0">
                <a:solidFill>
                  <a:schemeClr val="bg2"/>
                </a:solidFill>
                <a:cs typeface="+mn-ea"/>
                <a:sym typeface="+mn-lt"/>
              </a:rPr>
              <a:t> </a:t>
            </a:r>
            <a:r>
              <a:rPr lang="en-US" sz="1000" dirty="0" err="1">
                <a:solidFill>
                  <a:schemeClr val="bg2"/>
                </a:solidFill>
                <a:cs typeface="+mn-ea"/>
                <a:sym typeface="+mn-lt"/>
              </a:rPr>
              <a:t>ut</a:t>
            </a:r>
            <a:r>
              <a:rPr lang="en-US" sz="1000" dirty="0">
                <a:solidFill>
                  <a:schemeClr val="bg2"/>
                </a:solidFill>
                <a:cs typeface="+mn-ea"/>
                <a:sym typeface="+mn-lt"/>
              </a:rPr>
              <a:t>, </a:t>
            </a:r>
            <a:r>
              <a:rPr lang="en-US" sz="1000" dirty="0" err="1">
                <a:solidFill>
                  <a:schemeClr val="bg2"/>
                </a:solidFill>
                <a:cs typeface="+mn-ea"/>
                <a:sym typeface="+mn-lt"/>
              </a:rPr>
              <a:t>luctus</a:t>
            </a:r>
            <a:r>
              <a:rPr lang="en-US" sz="1000" dirty="0">
                <a:solidFill>
                  <a:schemeClr val="bg2"/>
                </a:solidFill>
                <a:cs typeface="+mn-ea"/>
                <a:sym typeface="+mn-lt"/>
              </a:rPr>
              <a:t> ac </a:t>
            </a:r>
            <a:r>
              <a:rPr lang="en-US" sz="1000" dirty="0" err="1">
                <a:solidFill>
                  <a:schemeClr val="bg2"/>
                </a:solidFill>
                <a:cs typeface="+mn-ea"/>
                <a:sym typeface="+mn-lt"/>
              </a:rPr>
              <a:t>urna</a:t>
            </a:r>
            <a:r>
              <a:rPr lang="en-US" sz="1000" dirty="0">
                <a:solidFill>
                  <a:schemeClr val="bg2"/>
                </a:solidFill>
                <a:cs typeface="+mn-ea"/>
                <a:sym typeface="+mn-lt"/>
              </a:rPr>
              <a:t>. </a:t>
            </a:r>
            <a:r>
              <a:rPr lang="en-US" sz="1000" dirty="0" err="1">
                <a:solidFill>
                  <a:schemeClr val="bg2"/>
                </a:solidFill>
                <a:cs typeface="+mn-ea"/>
                <a:sym typeface="+mn-lt"/>
              </a:rPr>
              <a:t>Quis</a:t>
            </a:r>
            <a:r>
              <a:rPr lang="en-US" sz="1000" dirty="0">
                <a:solidFill>
                  <a:schemeClr val="bg2"/>
                </a:solidFill>
                <a:cs typeface="+mn-ea"/>
                <a:sym typeface="+mn-lt"/>
              </a:rPr>
              <a:t> </a:t>
            </a:r>
            <a:r>
              <a:rPr lang="en-US" sz="1000" dirty="0" err="1">
                <a:solidFill>
                  <a:schemeClr val="bg2"/>
                </a:solidFill>
                <a:cs typeface="+mn-ea"/>
                <a:sym typeface="+mn-lt"/>
              </a:rPr>
              <a:t>tincidunt</a:t>
            </a:r>
            <a:r>
              <a:rPr lang="en-US" sz="1000" dirty="0">
                <a:solidFill>
                  <a:schemeClr val="bg2"/>
                </a:solidFill>
                <a:cs typeface="+mn-ea"/>
                <a:sym typeface="+mn-lt"/>
              </a:rPr>
              <a:t>. </a:t>
            </a:r>
            <a:r>
              <a:rPr lang="en-US" sz="1000" dirty="0" err="1">
                <a:solidFill>
                  <a:schemeClr val="bg2"/>
                </a:solidFill>
                <a:cs typeface="+mn-ea"/>
                <a:sym typeface="+mn-lt"/>
              </a:rPr>
              <a:t>Curabitur</a:t>
            </a:r>
            <a:r>
              <a:rPr lang="en-US" sz="1000" dirty="0">
                <a:solidFill>
                  <a:schemeClr val="bg2"/>
                </a:solidFill>
                <a:cs typeface="+mn-ea"/>
                <a:sym typeface="+mn-lt"/>
              </a:rPr>
              <a:t> </a:t>
            </a:r>
            <a:r>
              <a:rPr lang="en-US" sz="1000" dirty="0" err="1">
                <a:solidFill>
                  <a:schemeClr val="bg2"/>
                </a:solidFill>
                <a:cs typeface="+mn-ea"/>
                <a:sym typeface="+mn-lt"/>
              </a:rPr>
              <a:t>elementum</a:t>
            </a:r>
            <a:r>
              <a:rPr lang="en-US" sz="1000" dirty="0">
                <a:solidFill>
                  <a:schemeClr val="bg2"/>
                </a:solidFill>
                <a:cs typeface="+mn-ea"/>
                <a:sym typeface="+mn-lt"/>
              </a:rPr>
              <a:t> </a:t>
            </a:r>
            <a:r>
              <a:rPr lang="en-US" sz="1000" dirty="0" err="1">
                <a:solidFill>
                  <a:schemeClr val="bg2"/>
                </a:solidFill>
                <a:cs typeface="+mn-ea"/>
                <a:sym typeface="+mn-lt"/>
              </a:rPr>
              <a:t>posuere</a:t>
            </a:r>
            <a:r>
              <a:rPr lang="en-US" sz="1000" dirty="0">
                <a:solidFill>
                  <a:schemeClr val="bg2"/>
                </a:solidFill>
                <a:cs typeface="+mn-ea"/>
                <a:sym typeface="+mn-lt"/>
              </a:rPr>
              <a:t> </a:t>
            </a:r>
            <a:r>
              <a:rPr lang="en-US" sz="1000" dirty="0" err="1">
                <a:solidFill>
                  <a:schemeClr val="bg2"/>
                </a:solidFill>
                <a:cs typeface="+mn-ea"/>
                <a:sym typeface="+mn-lt"/>
              </a:rPr>
              <a:t>pretium</a:t>
            </a:r>
            <a:r>
              <a:rPr lang="en-US" sz="1000" dirty="0">
                <a:solidFill>
                  <a:schemeClr val="bg2"/>
                </a:solidFill>
                <a:cs typeface="+mn-ea"/>
                <a:sym typeface="+mn-lt"/>
              </a:rPr>
              <a:t>. </a:t>
            </a:r>
            <a:r>
              <a:rPr lang="en-US" sz="1000" dirty="0" err="1">
                <a:solidFill>
                  <a:schemeClr val="bg2"/>
                </a:solidFill>
                <a:cs typeface="+mn-ea"/>
                <a:sym typeface="+mn-lt"/>
              </a:rPr>
              <a:t>Quisque</a:t>
            </a:r>
            <a:r>
              <a:rPr lang="en-US" sz="1000" dirty="0">
                <a:solidFill>
                  <a:schemeClr val="bg2"/>
                </a:solidFill>
                <a:cs typeface="+mn-ea"/>
                <a:sym typeface="+mn-lt"/>
              </a:rPr>
              <a:t> </a:t>
            </a:r>
            <a:r>
              <a:rPr lang="en-US" sz="1000" dirty="0" err="1">
                <a:solidFill>
                  <a:schemeClr val="bg2"/>
                </a:solidFill>
                <a:cs typeface="+mn-ea"/>
                <a:sym typeface="+mn-lt"/>
              </a:rPr>
              <a:t>nibh</a:t>
            </a:r>
            <a:r>
              <a:rPr lang="en-US" sz="1000" dirty="0">
                <a:solidFill>
                  <a:schemeClr val="bg2"/>
                </a:solidFill>
                <a:cs typeface="+mn-ea"/>
                <a:sym typeface="+mn-lt"/>
              </a:rPr>
              <a:t> dolor, </a:t>
            </a:r>
            <a:r>
              <a:rPr lang="en-US" sz="1000" dirty="0" err="1">
                <a:solidFill>
                  <a:schemeClr val="bg2"/>
                </a:solidFill>
                <a:cs typeface="+mn-ea"/>
                <a:sym typeface="+mn-lt"/>
              </a:rPr>
              <a:t>dignissim</a:t>
            </a:r>
            <a:r>
              <a:rPr lang="en-US" sz="1000" dirty="0">
                <a:solidFill>
                  <a:schemeClr val="bg2"/>
                </a:solidFill>
                <a:cs typeface="+mn-ea"/>
                <a:sym typeface="+mn-lt"/>
              </a:rPr>
              <a:t> ac </a:t>
            </a:r>
            <a:r>
              <a:rPr lang="en-US" sz="1000" dirty="0" err="1">
                <a:solidFill>
                  <a:schemeClr val="bg2"/>
                </a:solidFill>
                <a:cs typeface="+mn-ea"/>
                <a:sym typeface="+mn-lt"/>
              </a:rPr>
              <a:t>dignissim</a:t>
            </a:r>
            <a:r>
              <a:rPr lang="en-US" sz="1000" dirty="0">
                <a:solidFill>
                  <a:schemeClr val="bg2"/>
                </a:solidFill>
                <a:cs typeface="+mn-ea"/>
                <a:sym typeface="+mn-lt"/>
              </a:rPr>
              <a:t> </a:t>
            </a:r>
            <a:r>
              <a:rPr lang="en-US" sz="1000" dirty="0" err="1">
                <a:solidFill>
                  <a:schemeClr val="bg2"/>
                </a:solidFill>
                <a:cs typeface="+mn-ea"/>
                <a:sym typeface="+mn-lt"/>
              </a:rPr>
              <a:t>ut</a:t>
            </a:r>
            <a:r>
              <a:rPr lang="en-US" sz="1000" dirty="0">
                <a:solidFill>
                  <a:schemeClr val="bg2"/>
                </a:solidFill>
                <a:cs typeface="+mn-ea"/>
                <a:sym typeface="+mn-lt"/>
              </a:rPr>
              <a:t>, </a:t>
            </a:r>
            <a:r>
              <a:rPr lang="en-US" sz="1000" dirty="0" err="1">
                <a:solidFill>
                  <a:schemeClr val="bg2"/>
                </a:solidFill>
                <a:cs typeface="+mn-ea"/>
                <a:sym typeface="+mn-lt"/>
              </a:rPr>
              <a:t>luctus</a:t>
            </a:r>
            <a:r>
              <a:rPr lang="en-US" sz="1000" dirty="0">
                <a:solidFill>
                  <a:schemeClr val="bg2"/>
                </a:solidFill>
                <a:cs typeface="+mn-ea"/>
                <a:sym typeface="+mn-lt"/>
              </a:rPr>
              <a:t> ac </a:t>
            </a:r>
            <a:r>
              <a:rPr lang="en-US" sz="1000" dirty="0" err="1">
                <a:solidFill>
                  <a:schemeClr val="bg2"/>
                </a:solidFill>
                <a:cs typeface="+mn-ea"/>
                <a:sym typeface="+mn-lt"/>
              </a:rPr>
              <a:t>urna</a:t>
            </a:r>
            <a:r>
              <a:rPr lang="en-US" sz="1000" dirty="0">
                <a:solidFill>
                  <a:schemeClr val="bg2"/>
                </a:solidFill>
                <a:cs typeface="+mn-ea"/>
                <a:sym typeface="+mn-lt"/>
              </a:rPr>
              <a:t>. </a:t>
            </a:r>
            <a:r>
              <a:rPr lang="en-US" sz="1000" dirty="0" err="1">
                <a:solidFill>
                  <a:schemeClr val="bg2"/>
                </a:solidFill>
                <a:cs typeface="+mn-ea"/>
                <a:sym typeface="+mn-lt"/>
              </a:rPr>
              <a:t>Aliquam</a:t>
            </a:r>
            <a:r>
              <a:rPr lang="en-US" sz="1000" dirty="0">
                <a:solidFill>
                  <a:schemeClr val="bg2"/>
                </a:solidFill>
                <a:cs typeface="+mn-ea"/>
                <a:sym typeface="+mn-lt"/>
              </a:rPr>
              <a:t> </a:t>
            </a:r>
            <a:r>
              <a:rPr lang="en-US" sz="1000" dirty="0" err="1">
                <a:solidFill>
                  <a:schemeClr val="bg2"/>
                </a:solidFill>
                <a:cs typeface="+mn-ea"/>
                <a:sym typeface="+mn-lt"/>
              </a:rPr>
              <a:t>aliquet</a:t>
            </a:r>
            <a:endParaRPr lang="en-US" sz="1000" dirty="0">
              <a:solidFill>
                <a:schemeClr val="bg2"/>
              </a:solidFill>
              <a:cs typeface="+mn-ea"/>
              <a:sym typeface="+mn-lt"/>
            </a:endParaRPr>
          </a:p>
        </p:txBody>
      </p:sp>
      <p:cxnSp>
        <p:nvCxnSpPr>
          <p:cNvPr id="31" name="Straight Connector 23"/>
          <p:cNvCxnSpPr/>
          <p:nvPr/>
        </p:nvCxnSpPr>
        <p:spPr>
          <a:xfrm>
            <a:off x="5293821" y="5611695"/>
            <a:ext cx="1531658" cy="1"/>
          </a:xfrm>
          <a:prstGeom prst="line">
            <a:avLst/>
          </a:prstGeom>
          <a:ln>
            <a:solidFill>
              <a:schemeClr val="bg2"/>
            </a:solidFill>
            <a:prstDash val="dash"/>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642460" y="34686"/>
            <a:ext cx="800219" cy="276999"/>
          </a:xfrm>
          <a:prstGeom prst="rect">
            <a:avLst/>
          </a:prstGeom>
          <a:noFill/>
        </p:spPr>
        <p:txBody>
          <a:bodyPr wrap="none" rtlCol="0">
            <a:spAutoFit/>
          </a:bodyPr>
          <a:lstStyle/>
          <a:p>
            <a:r>
              <a:rPr lang="zh-CN" altLang="en-US" sz="1200" dirty="0">
                <a:solidFill>
                  <a:schemeClr val="tx2"/>
                </a:solidFill>
              </a:rPr>
              <a:t>效果检查</a:t>
            </a:r>
          </a:p>
        </p:txBody>
      </p:sp>
    </p:spTree>
    <p:extLst>
      <p:ext uri="{BB962C8B-B14F-4D97-AF65-F5344CB8AC3E}">
        <p14:creationId xmlns:p14="http://schemas.microsoft.com/office/powerpoint/2010/main" val="315346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222222"/>
        </a:solidFill>
        <a:effectLst/>
      </p:bgPr>
    </p:bg>
    <p:spTree>
      <p:nvGrpSpPr>
        <p:cNvPr id="1" name=""/>
        <p:cNvGrpSpPr/>
        <p:nvPr/>
      </p:nvGrpSpPr>
      <p:grpSpPr>
        <a:xfrm>
          <a:off x="0" y="0"/>
          <a:ext cx="0" cy="0"/>
          <a:chOff x="0" y="0"/>
          <a:chExt cx="0" cy="0"/>
        </a:xfrm>
      </p:grpSpPr>
      <p:sp>
        <p:nvSpPr>
          <p:cNvPr id="15" name="矩形 14"/>
          <p:cNvSpPr/>
          <p:nvPr/>
        </p:nvSpPr>
        <p:spPr>
          <a:xfrm>
            <a:off x="1517676" y="332657"/>
            <a:ext cx="9150768" cy="2304182"/>
          </a:xfrm>
          <a:prstGeom prst="rect">
            <a:avLst/>
          </a:prstGeom>
          <a:solidFill>
            <a:schemeClr val="accent1">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3900025" y="1310989"/>
            <a:ext cx="1895327" cy="553998"/>
          </a:xfrm>
          <a:prstGeom prst="rect">
            <a:avLst/>
          </a:prstGeom>
          <a:noFill/>
        </p:spPr>
        <p:txBody>
          <a:bodyPr wrap="none" rtlCol="0" anchor="ctr">
            <a:spAutoFit/>
          </a:bodyPr>
          <a:lstStyle/>
          <a:p>
            <a:r>
              <a:rPr lang="en-US" sz="3000" dirty="0">
                <a:solidFill>
                  <a:schemeClr val="bg2"/>
                </a:solidFill>
                <a:latin typeface="+mj-lt"/>
              </a:rPr>
              <a:t>Picture List</a:t>
            </a:r>
          </a:p>
        </p:txBody>
      </p:sp>
      <p:sp>
        <p:nvSpPr>
          <p:cNvPr id="23" name="TextBox 22"/>
          <p:cNvSpPr txBox="1"/>
          <p:nvPr/>
        </p:nvSpPr>
        <p:spPr>
          <a:xfrm>
            <a:off x="3900025" y="1777578"/>
            <a:ext cx="3132589" cy="246221"/>
          </a:xfrm>
          <a:prstGeom prst="rect">
            <a:avLst/>
          </a:prstGeom>
          <a:noFill/>
        </p:spPr>
        <p:txBody>
          <a:bodyPr wrap="none" rtlCol="0" anchor="ctr">
            <a:spAutoFit/>
          </a:bodyPr>
          <a:lstStyle/>
          <a:p>
            <a:r>
              <a:rPr lang="en-US" sz="1000" dirty="0">
                <a:solidFill>
                  <a:schemeClr val="bg2"/>
                </a:solidFill>
              </a:rPr>
              <a:t>Lorem ipsum dolor sit amet, consectetuer adipiscing elit.</a:t>
            </a:r>
            <a:endParaRPr lang="en-US" sz="1000" b="1" dirty="0">
              <a:solidFill>
                <a:schemeClr val="bg2"/>
              </a:solidFill>
            </a:endParaRPr>
          </a:p>
        </p:txBody>
      </p:sp>
      <p:sp>
        <p:nvSpPr>
          <p:cNvPr id="3" name="矩形 2"/>
          <p:cNvSpPr/>
          <p:nvPr/>
        </p:nvSpPr>
        <p:spPr>
          <a:xfrm>
            <a:off x="1775520" y="4797153"/>
            <a:ext cx="1632924" cy="984885"/>
          </a:xfrm>
          <a:prstGeom prst="rect">
            <a:avLst/>
          </a:prstGeom>
        </p:spPr>
        <p:txBody>
          <a:bodyPr wrap="square">
            <a:spAutoFit/>
          </a:bodyPr>
          <a:lstStyle/>
          <a:p>
            <a:r>
              <a:rPr lang="en-US" altLang="zh-CN" sz="4000" dirty="0">
                <a:solidFill>
                  <a:schemeClr val="accent1"/>
                </a:solidFill>
              </a:rPr>
              <a:t>2700</a:t>
            </a:r>
          </a:p>
          <a:p>
            <a:r>
              <a:rPr lang="en-US" altLang="zh-CN" sz="1600" dirty="0"/>
              <a:t>Lines of Code</a:t>
            </a:r>
          </a:p>
        </p:txBody>
      </p:sp>
      <p:sp>
        <p:nvSpPr>
          <p:cNvPr id="17" name="矩形 16"/>
          <p:cNvSpPr/>
          <p:nvPr/>
        </p:nvSpPr>
        <p:spPr>
          <a:xfrm>
            <a:off x="3902218" y="4797153"/>
            <a:ext cx="2121775" cy="984885"/>
          </a:xfrm>
          <a:prstGeom prst="rect">
            <a:avLst/>
          </a:prstGeom>
        </p:spPr>
        <p:txBody>
          <a:bodyPr wrap="square">
            <a:spAutoFit/>
          </a:bodyPr>
          <a:lstStyle/>
          <a:p>
            <a:r>
              <a:rPr lang="en-US" altLang="zh-CN" sz="4000" dirty="0">
                <a:solidFill>
                  <a:schemeClr val="accent2"/>
                </a:solidFill>
              </a:rPr>
              <a:t>30</a:t>
            </a:r>
            <a:endParaRPr lang="en-US" altLang="zh-CN" sz="5400" dirty="0">
              <a:solidFill>
                <a:schemeClr val="accent2"/>
              </a:solidFill>
            </a:endParaRPr>
          </a:p>
          <a:p>
            <a:r>
              <a:rPr lang="en-US" altLang="zh-CN" sz="1600" dirty="0" err="1"/>
              <a:t>Divi</a:t>
            </a:r>
            <a:r>
              <a:rPr lang="en-US" altLang="zh-CN" sz="1600" dirty="0"/>
              <a:t> Modules</a:t>
            </a:r>
          </a:p>
        </p:txBody>
      </p:sp>
      <p:sp>
        <p:nvSpPr>
          <p:cNvPr id="18" name="矩形 17"/>
          <p:cNvSpPr/>
          <p:nvPr/>
        </p:nvSpPr>
        <p:spPr>
          <a:xfrm>
            <a:off x="6202048" y="4797153"/>
            <a:ext cx="2019617" cy="984885"/>
          </a:xfrm>
          <a:prstGeom prst="rect">
            <a:avLst/>
          </a:prstGeom>
        </p:spPr>
        <p:txBody>
          <a:bodyPr wrap="square">
            <a:spAutoFit/>
          </a:bodyPr>
          <a:lstStyle/>
          <a:p>
            <a:r>
              <a:rPr lang="en-US" altLang="zh-CN" sz="4000" dirty="0">
                <a:solidFill>
                  <a:schemeClr val="accent3"/>
                </a:solidFill>
              </a:rPr>
              <a:t>87</a:t>
            </a:r>
          </a:p>
          <a:p>
            <a:r>
              <a:rPr lang="en-US" altLang="zh-CN" sz="1600" dirty="0" err="1"/>
              <a:t>WordPress</a:t>
            </a:r>
            <a:r>
              <a:rPr lang="en-US" altLang="zh-CN" sz="1600" dirty="0"/>
              <a:t> Themes</a:t>
            </a:r>
          </a:p>
        </p:txBody>
      </p:sp>
      <p:sp>
        <p:nvSpPr>
          <p:cNvPr id="19" name="矩形 18"/>
          <p:cNvSpPr/>
          <p:nvPr/>
        </p:nvSpPr>
        <p:spPr>
          <a:xfrm>
            <a:off x="8521575" y="4797153"/>
            <a:ext cx="1894317" cy="984885"/>
          </a:xfrm>
          <a:prstGeom prst="rect">
            <a:avLst/>
          </a:prstGeom>
        </p:spPr>
        <p:txBody>
          <a:bodyPr wrap="square">
            <a:spAutoFit/>
          </a:bodyPr>
          <a:lstStyle/>
          <a:p>
            <a:r>
              <a:rPr lang="en-US" altLang="zh-CN" sz="4000" dirty="0">
                <a:solidFill>
                  <a:schemeClr val="accent5"/>
                </a:solidFill>
              </a:rPr>
              <a:t>999</a:t>
            </a:r>
          </a:p>
          <a:p>
            <a:r>
              <a:rPr lang="en-US" altLang="zh-CN" sz="1600" dirty="0"/>
              <a:t>Espresso Drinks</a:t>
            </a:r>
          </a:p>
        </p:txBody>
      </p:sp>
      <p:sp>
        <p:nvSpPr>
          <p:cNvPr id="16" name="Rounded Rectangle 93"/>
          <p:cNvSpPr/>
          <p:nvPr/>
        </p:nvSpPr>
        <p:spPr>
          <a:xfrm>
            <a:off x="2891912" y="1423928"/>
            <a:ext cx="562358" cy="56235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0" name="Freeform 91"/>
          <p:cNvSpPr>
            <a:spLocks noEditPoints="1"/>
          </p:cNvSpPr>
          <p:nvPr/>
        </p:nvSpPr>
        <p:spPr bwMode="auto">
          <a:xfrm>
            <a:off x="3012565" y="1551878"/>
            <a:ext cx="321052" cy="306458"/>
          </a:xfrm>
          <a:custGeom>
            <a:avLst/>
            <a:gdLst>
              <a:gd name="T0" fmla="*/ 288 w 288"/>
              <a:gd name="T1" fmla="*/ 169 h 275"/>
              <a:gd name="T2" fmla="*/ 288 w 288"/>
              <a:gd name="T3" fmla="*/ 275 h 275"/>
              <a:gd name="T4" fmla="*/ 226 w 288"/>
              <a:gd name="T5" fmla="*/ 275 h 275"/>
              <a:gd name="T6" fmla="*/ 226 w 288"/>
              <a:gd name="T7" fmla="*/ 176 h 275"/>
              <a:gd name="T8" fmla="*/ 195 w 288"/>
              <a:gd name="T9" fmla="*/ 134 h 275"/>
              <a:gd name="T10" fmla="*/ 163 w 288"/>
              <a:gd name="T11" fmla="*/ 156 h 275"/>
              <a:gd name="T12" fmla="*/ 161 w 288"/>
              <a:gd name="T13" fmla="*/ 171 h 275"/>
              <a:gd name="T14" fmla="*/ 161 w 288"/>
              <a:gd name="T15" fmla="*/ 275 h 275"/>
              <a:gd name="T16" fmla="*/ 100 w 288"/>
              <a:gd name="T17" fmla="*/ 275 h 275"/>
              <a:gd name="T18" fmla="*/ 100 w 288"/>
              <a:gd name="T19" fmla="*/ 90 h 275"/>
              <a:gd name="T20" fmla="*/ 161 w 288"/>
              <a:gd name="T21" fmla="*/ 90 h 275"/>
              <a:gd name="T22" fmla="*/ 161 w 288"/>
              <a:gd name="T23" fmla="*/ 116 h 275"/>
              <a:gd name="T24" fmla="*/ 161 w 288"/>
              <a:gd name="T25" fmla="*/ 116 h 275"/>
              <a:gd name="T26" fmla="*/ 161 w 288"/>
              <a:gd name="T27" fmla="*/ 116 h 275"/>
              <a:gd name="T28" fmla="*/ 161 w 288"/>
              <a:gd name="T29" fmla="*/ 116 h 275"/>
              <a:gd name="T30" fmla="*/ 217 w 288"/>
              <a:gd name="T31" fmla="*/ 85 h 275"/>
              <a:gd name="T32" fmla="*/ 288 w 288"/>
              <a:gd name="T33" fmla="*/ 169 h 275"/>
              <a:gd name="T34" fmla="*/ 35 w 288"/>
              <a:gd name="T35" fmla="*/ 0 h 275"/>
              <a:gd name="T36" fmla="*/ 0 w 288"/>
              <a:gd name="T37" fmla="*/ 32 h 275"/>
              <a:gd name="T38" fmla="*/ 34 w 288"/>
              <a:gd name="T39" fmla="*/ 64 h 275"/>
              <a:gd name="T40" fmla="*/ 35 w 288"/>
              <a:gd name="T41" fmla="*/ 64 h 275"/>
              <a:gd name="T42" fmla="*/ 69 w 288"/>
              <a:gd name="T43" fmla="*/ 32 h 275"/>
              <a:gd name="T44" fmla="*/ 35 w 288"/>
              <a:gd name="T45" fmla="*/ 0 h 275"/>
              <a:gd name="T46" fmla="*/ 4 w 288"/>
              <a:gd name="T47" fmla="*/ 275 h 275"/>
              <a:gd name="T48" fmla="*/ 65 w 288"/>
              <a:gd name="T49" fmla="*/ 275 h 275"/>
              <a:gd name="T50" fmla="*/ 65 w 288"/>
              <a:gd name="T51" fmla="*/ 90 h 275"/>
              <a:gd name="T52" fmla="*/ 4 w 288"/>
              <a:gd name="T53" fmla="*/ 90 h 275"/>
              <a:gd name="T54" fmla="*/ 4 w 288"/>
              <a:gd name="T55" fmla="*/ 275 h 275"/>
              <a:gd name="T56" fmla="*/ 4 w 288"/>
              <a:gd name="T57" fmla="*/ 275 h 275"/>
              <a:gd name="T58" fmla="*/ 4 w 288"/>
              <a:gd name="T59" fmla="*/ 27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8" h="275">
                <a:moveTo>
                  <a:pt x="288" y="169"/>
                </a:moveTo>
                <a:cubicBezTo>
                  <a:pt x="288" y="275"/>
                  <a:pt x="288" y="275"/>
                  <a:pt x="288" y="275"/>
                </a:cubicBezTo>
                <a:cubicBezTo>
                  <a:pt x="226" y="275"/>
                  <a:pt x="226" y="275"/>
                  <a:pt x="226" y="275"/>
                </a:cubicBezTo>
                <a:cubicBezTo>
                  <a:pt x="226" y="176"/>
                  <a:pt x="226" y="176"/>
                  <a:pt x="226" y="176"/>
                </a:cubicBezTo>
                <a:cubicBezTo>
                  <a:pt x="226" y="151"/>
                  <a:pt x="217" y="134"/>
                  <a:pt x="195" y="134"/>
                </a:cubicBezTo>
                <a:cubicBezTo>
                  <a:pt x="178" y="134"/>
                  <a:pt x="168" y="145"/>
                  <a:pt x="163" y="156"/>
                </a:cubicBezTo>
                <a:cubicBezTo>
                  <a:pt x="162" y="160"/>
                  <a:pt x="161" y="166"/>
                  <a:pt x="161" y="171"/>
                </a:cubicBezTo>
                <a:cubicBezTo>
                  <a:pt x="161" y="275"/>
                  <a:pt x="161" y="275"/>
                  <a:pt x="161" y="275"/>
                </a:cubicBezTo>
                <a:cubicBezTo>
                  <a:pt x="100" y="275"/>
                  <a:pt x="100" y="275"/>
                  <a:pt x="100" y="275"/>
                </a:cubicBezTo>
                <a:cubicBezTo>
                  <a:pt x="100" y="275"/>
                  <a:pt x="100" y="107"/>
                  <a:pt x="100" y="90"/>
                </a:cubicBezTo>
                <a:cubicBezTo>
                  <a:pt x="161" y="90"/>
                  <a:pt x="161" y="90"/>
                  <a:pt x="161" y="90"/>
                </a:cubicBezTo>
                <a:cubicBezTo>
                  <a:pt x="161" y="116"/>
                  <a:pt x="161" y="116"/>
                  <a:pt x="161" y="116"/>
                </a:cubicBezTo>
                <a:cubicBezTo>
                  <a:pt x="161" y="116"/>
                  <a:pt x="161" y="116"/>
                  <a:pt x="161" y="116"/>
                </a:cubicBezTo>
                <a:cubicBezTo>
                  <a:pt x="161" y="116"/>
                  <a:pt x="161" y="116"/>
                  <a:pt x="161" y="116"/>
                </a:cubicBezTo>
                <a:cubicBezTo>
                  <a:pt x="161" y="116"/>
                  <a:pt x="161" y="116"/>
                  <a:pt x="161" y="116"/>
                </a:cubicBezTo>
                <a:cubicBezTo>
                  <a:pt x="169" y="103"/>
                  <a:pt x="184" y="85"/>
                  <a:pt x="217" y="85"/>
                </a:cubicBezTo>
                <a:cubicBezTo>
                  <a:pt x="258" y="85"/>
                  <a:pt x="288" y="112"/>
                  <a:pt x="288" y="169"/>
                </a:cubicBezTo>
                <a:close/>
                <a:moveTo>
                  <a:pt x="35" y="0"/>
                </a:moveTo>
                <a:cubicBezTo>
                  <a:pt x="14" y="0"/>
                  <a:pt x="0" y="14"/>
                  <a:pt x="0" y="32"/>
                </a:cubicBezTo>
                <a:cubicBezTo>
                  <a:pt x="0" y="50"/>
                  <a:pt x="13" y="64"/>
                  <a:pt x="34" y="64"/>
                </a:cubicBezTo>
                <a:cubicBezTo>
                  <a:pt x="35" y="64"/>
                  <a:pt x="35" y="64"/>
                  <a:pt x="35" y="64"/>
                </a:cubicBezTo>
                <a:cubicBezTo>
                  <a:pt x="56" y="64"/>
                  <a:pt x="69" y="50"/>
                  <a:pt x="69" y="32"/>
                </a:cubicBezTo>
                <a:cubicBezTo>
                  <a:pt x="69" y="14"/>
                  <a:pt x="56" y="0"/>
                  <a:pt x="35" y="0"/>
                </a:cubicBezTo>
                <a:close/>
                <a:moveTo>
                  <a:pt x="4" y="275"/>
                </a:moveTo>
                <a:cubicBezTo>
                  <a:pt x="65" y="275"/>
                  <a:pt x="65" y="275"/>
                  <a:pt x="65" y="275"/>
                </a:cubicBezTo>
                <a:cubicBezTo>
                  <a:pt x="65" y="90"/>
                  <a:pt x="65" y="90"/>
                  <a:pt x="65" y="90"/>
                </a:cubicBezTo>
                <a:cubicBezTo>
                  <a:pt x="4" y="90"/>
                  <a:pt x="4" y="90"/>
                  <a:pt x="4" y="90"/>
                </a:cubicBezTo>
                <a:lnTo>
                  <a:pt x="4" y="275"/>
                </a:lnTo>
                <a:close/>
                <a:moveTo>
                  <a:pt x="4" y="275"/>
                </a:moveTo>
                <a:cubicBezTo>
                  <a:pt x="4" y="275"/>
                  <a:pt x="4" y="275"/>
                  <a:pt x="4" y="275"/>
                </a:cubicBezTo>
              </a:path>
            </a:pathLst>
          </a:custGeom>
          <a:solidFill>
            <a:schemeClr val="bg2"/>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21" name="文本框 20"/>
          <p:cNvSpPr txBox="1"/>
          <p:nvPr/>
        </p:nvSpPr>
        <p:spPr>
          <a:xfrm>
            <a:off x="652400" y="34686"/>
            <a:ext cx="800219" cy="276999"/>
          </a:xfrm>
          <a:prstGeom prst="rect">
            <a:avLst/>
          </a:prstGeom>
          <a:noFill/>
        </p:spPr>
        <p:txBody>
          <a:bodyPr wrap="none" rtlCol="0">
            <a:spAutoFit/>
          </a:bodyPr>
          <a:lstStyle/>
          <a:p>
            <a:r>
              <a:rPr lang="zh-CN" altLang="en-US" sz="1200" dirty="0">
                <a:solidFill>
                  <a:schemeClr val="tx2"/>
                </a:solidFill>
              </a:rPr>
              <a:t>效果检查</a:t>
            </a:r>
          </a:p>
        </p:txBody>
      </p:sp>
      <p:pic>
        <p:nvPicPr>
          <p:cNvPr id="24" name="图片占位符 6"/>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18562" b="18562"/>
          <a:stretch>
            <a:fillRect/>
          </a:stretch>
        </p:blipFill>
        <p:spPr>
          <a:xfrm>
            <a:off x="1517676" y="2640229"/>
            <a:ext cx="2299779" cy="2120808"/>
          </a:xfrm>
        </p:spPr>
      </p:pic>
      <p:pic>
        <p:nvPicPr>
          <p:cNvPr id="25" name="图片占位符 6"/>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18562" b="18562"/>
          <a:stretch>
            <a:fillRect/>
          </a:stretch>
        </p:blipFill>
        <p:spPr>
          <a:xfrm>
            <a:off x="3801339" y="2640229"/>
            <a:ext cx="2299779" cy="2120808"/>
          </a:xfrm>
        </p:spPr>
      </p:pic>
      <p:pic>
        <p:nvPicPr>
          <p:cNvPr id="26" name="图片占位符 6"/>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18562" b="18562"/>
          <a:stretch>
            <a:fillRect/>
          </a:stretch>
        </p:blipFill>
        <p:spPr>
          <a:xfrm>
            <a:off x="6085002" y="2640229"/>
            <a:ext cx="2299779" cy="2120808"/>
          </a:xfrm>
        </p:spPr>
      </p:pic>
      <p:pic>
        <p:nvPicPr>
          <p:cNvPr id="27" name="图片占位符 6"/>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18562" b="18562"/>
          <a:stretch>
            <a:fillRect/>
          </a:stretch>
        </p:blipFill>
        <p:spPr>
          <a:xfrm>
            <a:off x="8368665" y="2640229"/>
            <a:ext cx="2299779" cy="2120808"/>
          </a:xfrm>
        </p:spPr>
      </p:pic>
    </p:spTree>
    <p:extLst>
      <p:ext uri="{BB962C8B-B14F-4D97-AF65-F5344CB8AC3E}">
        <p14:creationId xmlns:p14="http://schemas.microsoft.com/office/powerpoint/2010/main" val="1775861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222222"/>
        </a:solidFill>
        <a:effectLst/>
      </p:bgPr>
    </p:bg>
    <p:spTree>
      <p:nvGrpSpPr>
        <p:cNvPr id="1" name=""/>
        <p:cNvGrpSpPr/>
        <p:nvPr/>
      </p:nvGrpSpPr>
      <p:grpSpPr>
        <a:xfrm>
          <a:off x="0" y="0"/>
          <a:ext cx="0" cy="0"/>
          <a:chOff x="0" y="0"/>
          <a:chExt cx="0" cy="0"/>
        </a:xfrm>
      </p:grpSpPr>
      <p:sp>
        <p:nvSpPr>
          <p:cNvPr id="34" name="矩形 33"/>
          <p:cNvSpPr/>
          <p:nvPr/>
        </p:nvSpPr>
        <p:spPr>
          <a:xfrm>
            <a:off x="0" y="3717033"/>
            <a:ext cx="12192000" cy="3140969"/>
          </a:xfrm>
          <a:prstGeom prst="rect">
            <a:avLst/>
          </a:prstGeom>
          <a:solidFill>
            <a:schemeClr val="accent1">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6744073" y="4581525"/>
            <a:ext cx="2451289" cy="853420"/>
            <a:chOff x="4658879" y="4745235"/>
            <a:chExt cx="2451289" cy="853420"/>
          </a:xfrm>
        </p:grpSpPr>
        <p:sp>
          <p:nvSpPr>
            <p:cNvPr id="28" name="TextBox 8"/>
            <p:cNvSpPr txBox="1"/>
            <p:nvPr/>
          </p:nvSpPr>
          <p:spPr>
            <a:xfrm>
              <a:off x="5228050" y="4745235"/>
              <a:ext cx="1882118" cy="461665"/>
            </a:xfrm>
            <a:prstGeom prst="rect">
              <a:avLst/>
            </a:prstGeom>
            <a:noFill/>
          </p:spPr>
          <p:txBody>
            <a:bodyPr wrap="none" rtlCol="0" anchor="ctr">
              <a:spAutoFit/>
            </a:bodyPr>
            <a:lstStyle/>
            <a:p>
              <a:pPr algn="r"/>
              <a:r>
                <a:rPr lang="en-US" sz="2400" dirty="0">
                  <a:solidFill>
                    <a:schemeClr val="bg2"/>
                  </a:solidFill>
                  <a:latin typeface="+mj-lt"/>
                </a:rPr>
                <a:t>Project Name</a:t>
              </a:r>
            </a:p>
          </p:txBody>
        </p:sp>
        <p:sp>
          <p:nvSpPr>
            <p:cNvPr id="30" name="Content Placeholder 2"/>
            <p:cNvSpPr txBox="1">
              <a:spLocks/>
            </p:cNvSpPr>
            <p:nvPr/>
          </p:nvSpPr>
          <p:spPr>
            <a:xfrm>
              <a:off x="4658879" y="5148721"/>
              <a:ext cx="2449223" cy="44993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altLang="zh-CN" sz="1200" dirty="0" err="1">
                  <a:solidFill>
                    <a:schemeClr val="bg2"/>
                  </a:solidFill>
                  <a:cs typeface="+mn-ea"/>
                  <a:sym typeface="+mn-lt"/>
                </a:rPr>
                <a:t>Lorem</a:t>
              </a:r>
              <a:r>
                <a:rPr lang="en-US" altLang="zh-CN" sz="1200" dirty="0">
                  <a:solidFill>
                    <a:schemeClr val="bg2"/>
                  </a:solidFill>
                  <a:cs typeface="+mn-ea"/>
                  <a:sym typeface="+mn-lt"/>
                </a:rPr>
                <a:t> </a:t>
              </a:r>
              <a:r>
                <a:rPr lang="en-US" altLang="zh-CN" sz="1200" dirty="0" err="1">
                  <a:solidFill>
                    <a:schemeClr val="bg2"/>
                  </a:solidFill>
                  <a:cs typeface="+mn-ea"/>
                  <a:sym typeface="+mn-lt"/>
                </a:rPr>
                <a:t>ipsum</a:t>
              </a:r>
              <a:r>
                <a:rPr lang="en-US" altLang="zh-CN" sz="1200" dirty="0">
                  <a:solidFill>
                    <a:schemeClr val="bg2"/>
                  </a:solidFill>
                  <a:cs typeface="+mn-ea"/>
                  <a:sym typeface="+mn-lt"/>
                </a:rPr>
                <a:t> dolor sit </a:t>
              </a:r>
              <a:r>
                <a:rPr lang="en-US" altLang="zh-CN" sz="1200" dirty="0" err="1">
                  <a:solidFill>
                    <a:schemeClr val="bg2"/>
                  </a:solidFill>
                  <a:cs typeface="+mn-ea"/>
                  <a:sym typeface="+mn-lt"/>
                </a:rPr>
                <a:t>amet</a:t>
              </a:r>
              <a:r>
                <a:rPr lang="en-US" altLang="zh-CN" sz="1200" dirty="0">
                  <a:solidFill>
                    <a:schemeClr val="bg2"/>
                  </a:solidFill>
                  <a:cs typeface="+mn-ea"/>
                  <a:sym typeface="+mn-lt"/>
                </a:rPr>
                <a:t>, </a:t>
              </a:r>
              <a:r>
                <a:rPr lang="en-US" altLang="zh-CN" sz="1200" dirty="0" err="1">
                  <a:solidFill>
                    <a:schemeClr val="bg2"/>
                  </a:solidFill>
                  <a:cs typeface="+mn-ea"/>
                  <a:sym typeface="+mn-lt"/>
                </a:rPr>
                <a:t>consectetur</a:t>
              </a:r>
              <a:r>
                <a:rPr lang="en-US" altLang="zh-CN" sz="1200" dirty="0">
                  <a:solidFill>
                    <a:schemeClr val="bg2"/>
                  </a:solidFill>
                  <a:cs typeface="+mn-ea"/>
                  <a:sym typeface="+mn-lt"/>
                </a:rPr>
                <a:t> </a:t>
              </a:r>
              <a:r>
                <a:rPr lang="en-US" altLang="zh-CN" sz="1200" dirty="0" err="1">
                  <a:solidFill>
                    <a:schemeClr val="bg2"/>
                  </a:solidFill>
                  <a:cs typeface="+mn-ea"/>
                  <a:sym typeface="+mn-lt"/>
                </a:rPr>
                <a:t>adipiscing</a:t>
              </a:r>
              <a:r>
                <a:rPr lang="en-US" altLang="zh-CN" sz="1200" dirty="0">
                  <a:solidFill>
                    <a:schemeClr val="bg2"/>
                  </a:solidFill>
                  <a:cs typeface="+mn-ea"/>
                  <a:sym typeface="+mn-lt"/>
                </a:rPr>
                <a:t> </a:t>
              </a:r>
              <a:r>
                <a:rPr lang="en-US" altLang="zh-CN" sz="1200" dirty="0" err="1">
                  <a:solidFill>
                    <a:schemeClr val="bg2"/>
                  </a:solidFill>
                  <a:cs typeface="+mn-ea"/>
                  <a:sym typeface="+mn-lt"/>
                </a:rPr>
                <a:t>elit</a:t>
              </a:r>
              <a:r>
                <a:rPr lang="en-US" altLang="zh-CN" sz="1200" dirty="0">
                  <a:solidFill>
                    <a:schemeClr val="bg2"/>
                  </a:solidFill>
                  <a:cs typeface="+mn-ea"/>
                  <a:sym typeface="+mn-lt"/>
                </a:rPr>
                <a:t>. </a:t>
              </a:r>
              <a:r>
                <a:rPr lang="en-US" altLang="zh-CN" sz="1200" dirty="0" err="1">
                  <a:solidFill>
                    <a:schemeClr val="bg2"/>
                  </a:solidFill>
                  <a:cs typeface="+mn-ea"/>
                  <a:sym typeface="+mn-lt"/>
                </a:rPr>
                <a:t>Curabitur</a:t>
              </a:r>
              <a:endParaRPr lang="en-US" altLang="zh-CN" sz="1200" dirty="0">
                <a:solidFill>
                  <a:schemeClr val="bg2"/>
                </a:solidFill>
                <a:cs typeface="+mn-ea"/>
                <a:sym typeface="+mn-lt"/>
              </a:endParaRPr>
            </a:p>
          </p:txBody>
        </p:sp>
      </p:grpSp>
      <p:grpSp>
        <p:nvGrpSpPr>
          <p:cNvPr id="4" name="组合 3"/>
          <p:cNvGrpSpPr/>
          <p:nvPr/>
        </p:nvGrpSpPr>
        <p:grpSpPr>
          <a:xfrm>
            <a:off x="3071665" y="1649634"/>
            <a:ext cx="2449223" cy="887199"/>
            <a:chOff x="1601697" y="1870840"/>
            <a:chExt cx="2449223" cy="887199"/>
          </a:xfrm>
        </p:grpSpPr>
        <p:sp>
          <p:nvSpPr>
            <p:cNvPr id="31" name="TextBox 8"/>
            <p:cNvSpPr txBox="1"/>
            <p:nvPr/>
          </p:nvSpPr>
          <p:spPr>
            <a:xfrm>
              <a:off x="1612244" y="1870840"/>
              <a:ext cx="1882118" cy="461665"/>
            </a:xfrm>
            <a:prstGeom prst="rect">
              <a:avLst/>
            </a:prstGeom>
            <a:noFill/>
          </p:spPr>
          <p:txBody>
            <a:bodyPr wrap="none" rtlCol="0" anchor="ctr">
              <a:spAutoFit/>
            </a:bodyPr>
            <a:lstStyle/>
            <a:p>
              <a:r>
                <a:rPr lang="en-US" sz="2400" dirty="0">
                  <a:solidFill>
                    <a:schemeClr val="accent2"/>
                  </a:solidFill>
                  <a:latin typeface="+mj-lt"/>
                </a:rPr>
                <a:t>Project Name</a:t>
              </a:r>
            </a:p>
          </p:txBody>
        </p:sp>
        <p:sp>
          <p:nvSpPr>
            <p:cNvPr id="33" name="Content Placeholder 2"/>
            <p:cNvSpPr txBox="1">
              <a:spLocks/>
            </p:cNvSpPr>
            <p:nvPr/>
          </p:nvSpPr>
          <p:spPr>
            <a:xfrm>
              <a:off x="1601697" y="2308105"/>
              <a:ext cx="2449223" cy="44993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CN" sz="1200" dirty="0" err="1">
                  <a:solidFill>
                    <a:schemeClr val="tx1"/>
                  </a:solidFill>
                  <a:cs typeface="+mn-ea"/>
                  <a:sym typeface="+mn-lt"/>
                </a:rPr>
                <a:t>Lorem</a:t>
              </a:r>
              <a:r>
                <a:rPr lang="en-US" altLang="zh-CN" sz="1200" dirty="0">
                  <a:solidFill>
                    <a:schemeClr val="tx1"/>
                  </a:solidFill>
                  <a:cs typeface="+mn-ea"/>
                  <a:sym typeface="+mn-lt"/>
                </a:rPr>
                <a:t> </a:t>
              </a:r>
              <a:r>
                <a:rPr lang="en-US" altLang="zh-CN" sz="1200" dirty="0" err="1">
                  <a:solidFill>
                    <a:schemeClr val="tx1"/>
                  </a:solidFill>
                  <a:cs typeface="+mn-ea"/>
                  <a:sym typeface="+mn-lt"/>
                </a:rPr>
                <a:t>ipsum</a:t>
              </a:r>
              <a:r>
                <a:rPr lang="en-US" altLang="zh-CN" sz="1200" dirty="0">
                  <a:solidFill>
                    <a:schemeClr val="tx1"/>
                  </a:solidFill>
                  <a:cs typeface="+mn-ea"/>
                  <a:sym typeface="+mn-lt"/>
                </a:rPr>
                <a:t> dolor sit </a:t>
              </a:r>
              <a:r>
                <a:rPr lang="en-US" altLang="zh-CN" sz="1200" dirty="0" err="1">
                  <a:solidFill>
                    <a:schemeClr val="tx1"/>
                  </a:solidFill>
                  <a:cs typeface="+mn-ea"/>
                  <a:sym typeface="+mn-lt"/>
                </a:rPr>
                <a:t>amet</a:t>
              </a:r>
              <a:r>
                <a:rPr lang="en-US" altLang="zh-CN" sz="1200" dirty="0">
                  <a:solidFill>
                    <a:schemeClr val="tx1"/>
                  </a:solidFill>
                  <a:cs typeface="+mn-ea"/>
                  <a:sym typeface="+mn-lt"/>
                </a:rPr>
                <a:t>, </a:t>
              </a:r>
              <a:r>
                <a:rPr lang="en-US" altLang="zh-CN" sz="1200" dirty="0" err="1">
                  <a:solidFill>
                    <a:schemeClr val="tx1"/>
                  </a:solidFill>
                  <a:cs typeface="+mn-ea"/>
                  <a:sym typeface="+mn-lt"/>
                </a:rPr>
                <a:t>consectetur</a:t>
              </a:r>
              <a:r>
                <a:rPr lang="en-US" altLang="zh-CN" sz="1200" dirty="0">
                  <a:solidFill>
                    <a:schemeClr val="tx1"/>
                  </a:solidFill>
                  <a:cs typeface="+mn-ea"/>
                  <a:sym typeface="+mn-lt"/>
                </a:rPr>
                <a:t> </a:t>
              </a:r>
              <a:r>
                <a:rPr lang="en-US" altLang="zh-CN" sz="1200" dirty="0" err="1">
                  <a:solidFill>
                    <a:schemeClr val="tx1"/>
                  </a:solidFill>
                  <a:cs typeface="+mn-ea"/>
                  <a:sym typeface="+mn-lt"/>
                </a:rPr>
                <a:t>adipiscing</a:t>
              </a:r>
              <a:r>
                <a:rPr lang="en-US" altLang="zh-CN" sz="1200" dirty="0">
                  <a:solidFill>
                    <a:schemeClr val="tx1"/>
                  </a:solidFill>
                  <a:cs typeface="+mn-ea"/>
                  <a:sym typeface="+mn-lt"/>
                </a:rPr>
                <a:t> </a:t>
              </a:r>
              <a:r>
                <a:rPr lang="en-US" altLang="zh-CN" sz="1200" dirty="0" err="1">
                  <a:solidFill>
                    <a:schemeClr val="tx1"/>
                  </a:solidFill>
                  <a:cs typeface="+mn-ea"/>
                  <a:sym typeface="+mn-lt"/>
                </a:rPr>
                <a:t>elit</a:t>
              </a:r>
              <a:r>
                <a:rPr lang="en-US" altLang="zh-CN" sz="1200" dirty="0">
                  <a:solidFill>
                    <a:schemeClr val="tx1"/>
                  </a:solidFill>
                  <a:cs typeface="+mn-ea"/>
                  <a:sym typeface="+mn-lt"/>
                </a:rPr>
                <a:t>. </a:t>
              </a:r>
              <a:r>
                <a:rPr lang="en-US" altLang="zh-CN" sz="1200" dirty="0" err="1">
                  <a:solidFill>
                    <a:schemeClr val="tx1"/>
                  </a:solidFill>
                  <a:cs typeface="+mn-ea"/>
                  <a:sym typeface="+mn-lt"/>
                </a:rPr>
                <a:t>Curabitur</a:t>
              </a:r>
              <a:endParaRPr lang="en-US" altLang="zh-CN" sz="1200" dirty="0">
                <a:solidFill>
                  <a:schemeClr val="tx1"/>
                </a:solidFill>
                <a:cs typeface="+mn-ea"/>
                <a:sym typeface="+mn-lt"/>
              </a:endParaRPr>
            </a:p>
          </p:txBody>
        </p:sp>
      </p:grpSp>
      <p:grpSp>
        <p:nvGrpSpPr>
          <p:cNvPr id="3" name="组合 2"/>
          <p:cNvGrpSpPr/>
          <p:nvPr/>
        </p:nvGrpSpPr>
        <p:grpSpPr>
          <a:xfrm>
            <a:off x="7248535" y="1321515"/>
            <a:ext cx="1632924" cy="1909920"/>
            <a:chOff x="5746057" y="1667349"/>
            <a:chExt cx="1632924" cy="1909920"/>
          </a:xfrm>
        </p:grpSpPr>
        <p:sp>
          <p:nvSpPr>
            <p:cNvPr id="32" name="TextBox 31"/>
            <p:cNvSpPr txBox="1"/>
            <p:nvPr/>
          </p:nvSpPr>
          <p:spPr>
            <a:xfrm>
              <a:off x="5945299" y="2285179"/>
              <a:ext cx="1234440" cy="307777"/>
            </a:xfrm>
            <a:prstGeom prst="rect">
              <a:avLst/>
            </a:prstGeom>
            <a:noFill/>
          </p:spPr>
          <p:txBody>
            <a:bodyPr wrap="square" rtlCol="0" anchor="ctr">
              <a:spAutoFit/>
            </a:bodyPr>
            <a:lstStyle/>
            <a:p>
              <a:pPr algn="ctr"/>
              <a:r>
                <a:rPr lang="en-US" sz="1400" b="1" dirty="0">
                  <a:solidFill>
                    <a:schemeClr val="accent2"/>
                  </a:solidFill>
                </a:rPr>
                <a:t>Title Here</a:t>
              </a:r>
            </a:p>
          </p:txBody>
        </p:sp>
        <p:sp>
          <p:nvSpPr>
            <p:cNvPr id="27" name="Freeform 89"/>
            <p:cNvSpPr>
              <a:spLocks noEditPoints="1"/>
            </p:cNvSpPr>
            <p:nvPr/>
          </p:nvSpPr>
          <p:spPr bwMode="auto">
            <a:xfrm>
              <a:off x="6291751" y="1667349"/>
              <a:ext cx="541537" cy="581023"/>
            </a:xfrm>
            <a:custGeom>
              <a:avLst/>
              <a:gdLst>
                <a:gd name="T0" fmla="*/ 359 w 434"/>
                <a:gd name="T1" fmla="*/ 263 h 467"/>
                <a:gd name="T2" fmla="*/ 334 w 434"/>
                <a:gd name="T3" fmla="*/ 133 h 467"/>
                <a:gd name="T4" fmla="*/ 309 w 434"/>
                <a:gd name="T5" fmla="*/ 65 h 467"/>
                <a:gd name="T6" fmla="*/ 240 w 434"/>
                <a:gd name="T7" fmla="*/ 35 h 467"/>
                <a:gd name="T8" fmla="*/ 242 w 434"/>
                <a:gd name="T9" fmla="*/ 25 h 467"/>
                <a:gd name="T10" fmla="*/ 235 w 434"/>
                <a:gd name="T11" fmla="*/ 7 h 467"/>
                <a:gd name="T12" fmla="*/ 217 w 434"/>
                <a:gd name="T13" fmla="*/ 0 h 467"/>
                <a:gd name="T14" fmla="*/ 199 w 434"/>
                <a:gd name="T15" fmla="*/ 7 h 467"/>
                <a:gd name="T16" fmla="*/ 192 w 434"/>
                <a:gd name="T17" fmla="*/ 25 h 467"/>
                <a:gd name="T18" fmla="*/ 194 w 434"/>
                <a:gd name="T19" fmla="*/ 35 h 467"/>
                <a:gd name="T20" fmla="*/ 125 w 434"/>
                <a:gd name="T21" fmla="*/ 65 h 467"/>
                <a:gd name="T22" fmla="*/ 100 w 434"/>
                <a:gd name="T23" fmla="*/ 133 h 467"/>
                <a:gd name="T24" fmla="*/ 75 w 434"/>
                <a:gd name="T25" fmla="*/ 263 h 467"/>
                <a:gd name="T26" fmla="*/ 0 w 434"/>
                <a:gd name="T27" fmla="*/ 367 h 467"/>
                <a:gd name="T28" fmla="*/ 10 w 434"/>
                <a:gd name="T29" fmla="*/ 391 h 467"/>
                <a:gd name="T30" fmla="*/ 33 w 434"/>
                <a:gd name="T31" fmla="*/ 400 h 467"/>
                <a:gd name="T32" fmla="*/ 150 w 434"/>
                <a:gd name="T33" fmla="*/ 400 h 467"/>
                <a:gd name="T34" fmla="*/ 170 w 434"/>
                <a:gd name="T35" fmla="*/ 448 h 467"/>
                <a:gd name="T36" fmla="*/ 217 w 434"/>
                <a:gd name="T37" fmla="*/ 467 h 467"/>
                <a:gd name="T38" fmla="*/ 264 w 434"/>
                <a:gd name="T39" fmla="*/ 448 h 467"/>
                <a:gd name="T40" fmla="*/ 284 w 434"/>
                <a:gd name="T41" fmla="*/ 400 h 467"/>
                <a:gd name="T42" fmla="*/ 400 w 434"/>
                <a:gd name="T43" fmla="*/ 400 h 467"/>
                <a:gd name="T44" fmla="*/ 424 w 434"/>
                <a:gd name="T45" fmla="*/ 391 h 467"/>
                <a:gd name="T46" fmla="*/ 434 w 434"/>
                <a:gd name="T47" fmla="*/ 367 h 467"/>
                <a:gd name="T48" fmla="*/ 359 w 434"/>
                <a:gd name="T49" fmla="*/ 263 h 467"/>
                <a:gd name="T50" fmla="*/ 217 w 434"/>
                <a:gd name="T51" fmla="*/ 446 h 467"/>
                <a:gd name="T52" fmla="*/ 184 w 434"/>
                <a:gd name="T53" fmla="*/ 433 h 467"/>
                <a:gd name="T54" fmla="*/ 171 w 434"/>
                <a:gd name="T55" fmla="*/ 400 h 467"/>
                <a:gd name="T56" fmla="*/ 175 w 434"/>
                <a:gd name="T57" fmla="*/ 396 h 467"/>
                <a:gd name="T58" fmla="*/ 179 w 434"/>
                <a:gd name="T59" fmla="*/ 400 h 467"/>
                <a:gd name="T60" fmla="*/ 190 w 434"/>
                <a:gd name="T61" fmla="*/ 427 h 467"/>
                <a:gd name="T62" fmla="*/ 217 w 434"/>
                <a:gd name="T63" fmla="*/ 438 h 467"/>
                <a:gd name="T64" fmla="*/ 221 w 434"/>
                <a:gd name="T65" fmla="*/ 442 h 467"/>
                <a:gd name="T66" fmla="*/ 217 w 434"/>
                <a:gd name="T67" fmla="*/ 446 h 467"/>
                <a:gd name="T68" fmla="*/ 48 w 434"/>
                <a:gd name="T69" fmla="*/ 367 h 467"/>
                <a:gd name="T70" fmla="*/ 112 w 434"/>
                <a:gd name="T71" fmla="*/ 260 h 467"/>
                <a:gd name="T72" fmla="*/ 133 w 434"/>
                <a:gd name="T73" fmla="*/ 133 h 467"/>
                <a:gd name="T74" fmla="*/ 217 w 434"/>
                <a:gd name="T75" fmla="*/ 67 h 467"/>
                <a:gd name="T76" fmla="*/ 300 w 434"/>
                <a:gd name="T77" fmla="*/ 133 h 467"/>
                <a:gd name="T78" fmla="*/ 322 w 434"/>
                <a:gd name="T79" fmla="*/ 260 h 467"/>
                <a:gd name="T80" fmla="*/ 386 w 434"/>
                <a:gd name="T81" fmla="*/ 367 h 467"/>
                <a:gd name="T82" fmla="*/ 48 w 434"/>
                <a:gd name="T83" fmla="*/ 367 h 467"/>
                <a:gd name="T84" fmla="*/ 48 w 434"/>
                <a:gd name="T85" fmla="*/ 367 h 467"/>
                <a:gd name="T86" fmla="*/ 48 w 434"/>
                <a:gd name="T87" fmla="*/ 367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34" h="467">
                  <a:moveTo>
                    <a:pt x="359" y="263"/>
                  </a:moveTo>
                  <a:cubicBezTo>
                    <a:pt x="342" y="222"/>
                    <a:pt x="334" y="179"/>
                    <a:pt x="334" y="133"/>
                  </a:cubicBezTo>
                  <a:cubicBezTo>
                    <a:pt x="334" y="105"/>
                    <a:pt x="325" y="82"/>
                    <a:pt x="309" y="65"/>
                  </a:cubicBezTo>
                  <a:cubicBezTo>
                    <a:pt x="292" y="48"/>
                    <a:pt x="269" y="38"/>
                    <a:pt x="240" y="35"/>
                  </a:cubicBezTo>
                  <a:cubicBezTo>
                    <a:pt x="241" y="32"/>
                    <a:pt x="242" y="28"/>
                    <a:pt x="242" y="25"/>
                  </a:cubicBezTo>
                  <a:cubicBezTo>
                    <a:pt x="242" y="18"/>
                    <a:pt x="240" y="12"/>
                    <a:pt x="235" y="7"/>
                  </a:cubicBezTo>
                  <a:cubicBezTo>
                    <a:pt x="230" y="2"/>
                    <a:pt x="224" y="0"/>
                    <a:pt x="217" y="0"/>
                  </a:cubicBezTo>
                  <a:cubicBezTo>
                    <a:pt x="210" y="0"/>
                    <a:pt x="204" y="2"/>
                    <a:pt x="199" y="7"/>
                  </a:cubicBezTo>
                  <a:cubicBezTo>
                    <a:pt x="194" y="12"/>
                    <a:pt x="192" y="18"/>
                    <a:pt x="192" y="25"/>
                  </a:cubicBezTo>
                  <a:cubicBezTo>
                    <a:pt x="192" y="28"/>
                    <a:pt x="193" y="32"/>
                    <a:pt x="194" y="35"/>
                  </a:cubicBezTo>
                  <a:cubicBezTo>
                    <a:pt x="165" y="38"/>
                    <a:pt x="142" y="48"/>
                    <a:pt x="125" y="65"/>
                  </a:cubicBezTo>
                  <a:cubicBezTo>
                    <a:pt x="108" y="82"/>
                    <a:pt x="100" y="105"/>
                    <a:pt x="100" y="133"/>
                  </a:cubicBezTo>
                  <a:cubicBezTo>
                    <a:pt x="100" y="179"/>
                    <a:pt x="92" y="222"/>
                    <a:pt x="75" y="263"/>
                  </a:cubicBezTo>
                  <a:cubicBezTo>
                    <a:pt x="58" y="305"/>
                    <a:pt x="33" y="339"/>
                    <a:pt x="0" y="367"/>
                  </a:cubicBezTo>
                  <a:cubicBezTo>
                    <a:pt x="0" y="376"/>
                    <a:pt x="3" y="384"/>
                    <a:pt x="10" y="391"/>
                  </a:cubicBezTo>
                  <a:cubicBezTo>
                    <a:pt x="17" y="397"/>
                    <a:pt x="24" y="400"/>
                    <a:pt x="33" y="400"/>
                  </a:cubicBezTo>
                  <a:cubicBezTo>
                    <a:pt x="150" y="400"/>
                    <a:pt x="150" y="400"/>
                    <a:pt x="150" y="400"/>
                  </a:cubicBezTo>
                  <a:cubicBezTo>
                    <a:pt x="150" y="419"/>
                    <a:pt x="157" y="435"/>
                    <a:pt x="170" y="448"/>
                  </a:cubicBezTo>
                  <a:cubicBezTo>
                    <a:pt x="183" y="461"/>
                    <a:pt x="199" y="467"/>
                    <a:pt x="217" y="467"/>
                  </a:cubicBezTo>
                  <a:cubicBezTo>
                    <a:pt x="235" y="467"/>
                    <a:pt x="251" y="461"/>
                    <a:pt x="264" y="448"/>
                  </a:cubicBezTo>
                  <a:cubicBezTo>
                    <a:pt x="277" y="435"/>
                    <a:pt x="284" y="419"/>
                    <a:pt x="284" y="400"/>
                  </a:cubicBezTo>
                  <a:cubicBezTo>
                    <a:pt x="400" y="400"/>
                    <a:pt x="400" y="400"/>
                    <a:pt x="400" y="400"/>
                  </a:cubicBezTo>
                  <a:cubicBezTo>
                    <a:pt x="410" y="400"/>
                    <a:pt x="417" y="397"/>
                    <a:pt x="424" y="391"/>
                  </a:cubicBezTo>
                  <a:cubicBezTo>
                    <a:pt x="431" y="384"/>
                    <a:pt x="434" y="376"/>
                    <a:pt x="434" y="367"/>
                  </a:cubicBezTo>
                  <a:cubicBezTo>
                    <a:pt x="401" y="339"/>
                    <a:pt x="376" y="305"/>
                    <a:pt x="359" y="263"/>
                  </a:cubicBezTo>
                  <a:close/>
                  <a:moveTo>
                    <a:pt x="217" y="446"/>
                  </a:moveTo>
                  <a:cubicBezTo>
                    <a:pt x="204" y="446"/>
                    <a:pt x="193" y="442"/>
                    <a:pt x="184" y="433"/>
                  </a:cubicBezTo>
                  <a:cubicBezTo>
                    <a:pt x="176" y="424"/>
                    <a:pt x="171" y="413"/>
                    <a:pt x="171" y="400"/>
                  </a:cubicBezTo>
                  <a:cubicBezTo>
                    <a:pt x="171" y="398"/>
                    <a:pt x="172" y="396"/>
                    <a:pt x="175" y="396"/>
                  </a:cubicBezTo>
                  <a:cubicBezTo>
                    <a:pt x="178" y="396"/>
                    <a:pt x="179" y="398"/>
                    <a:pt x="179" y="400"/>
                  </a:cubicBezTo>
                  <a:cubicBezTo>
                    <a:pt x="179" y="411"/>
                    <a:pt x="183" y="420"/>
                    <a:pt x="190" y="427"/>
                  </a:cubicBezTo>
                  <a:cubicBezTo>
                    <a:pt x="198" y="434"/>
                    <a:pt x="207" y="438"/>
                    <a:pt x="217" y="438"/>
                  </a:cubicBezTo>
                  <a:cubicBezTo>
                    <a:pt x="220" y="438"/>
                    <a:pt x="221" y="439"/>
                    <a:pt x="221" y="442"/>
                  </a:cubicBezTo>
                  <a:cubicBezTo>
                    <a:pt x="221" y="445"/>
                    <a:pt x="220" y="446"/>
                    <a:pt x="217" y="446"/>
                  </a:cubicBezTo>
                  <a:close/>
                  <a:moveTo>
                    <a:pt x="48" y="367"/>
                  </a:moveTo>
                  <a:cubicBezTo>
                    <a:pt x="76" y="336"/>
                    <a:pt x="98" y="300"/>
                    <a:pt x="112" y="260"/>
                  </a:cubicBezTo>
                  <a:cubicBezTo>
                    <a:pt x="126" y="220"/>
                    <a:pt x="133" y="178"/>
                    <a:pt x="133" y="133"/>
                  </a:cubicBezTo>
                  <a:cubicBezTo>
                    <a:pt x="133" y="89"/>
                    <a:pt x="161" y="67"/>
                    <a:pt x="217" y="67"/>
                  </a:cubicBezTo>
                  <a:cubicBezTo>
                    <a:pt x="273" y="67"/>
                    <a:pt x="300" y="89"/>
                    <a:pt x="300" y="133"/>
                  </a:cubicBezTo>
                  <a:cubicBezTo>
                    <a:pt x="300" y="178"/>
                    <a:pt x="308" y="220"/>
                    <a:pt x="322" y="260"/>
                  </a:cubicBezTo>
                  <a:cubicBezTo>
                    <a:pt x="336" y="300"/>
                    <a:pt x="358" y="336"/>
                    <a:pt x="386" y="367"/>
                  </a:cubicBezTo>
                  <a:lnTo>
                    <a:pt x="48" y="367"/>
                  </a:lnTo>
                  <a:close/>
                  <a:moveTo>
                    <a:pt x="48" y="367"/>
                  </a:moveTo>
                  <a:cubicBezTo>
                    <a:pt x="48" y="367"/>
                    <a:pt x="48" y="367"/>
                    <a:pt x="48" y="367"/>
                  </a:cubicBezTo>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15" name="矩形 14"/>
            <p:cNvSpPr/>
            <p:nvPr/>
          </p:nvSpPr>
          <p:spPr>
            <a:xfrm>
              <a:off x="5746057" y="2653939"/>
              <a:ext cx="1632924" cy="923330"/>
            </a:xfrm>
            <a:prstGeom prst="rect">
              <a:avLst/>
            </a:prstGeom>
          </p:spPr>
          <p:txBody>
            <a:bodyPr wrap="square">
              <a:spAutoFit/>
            </a:bodyPr>
            <a:lstStyle/>
            <a:p>
              <a:r>
                <a:rPr lang="en-US" altLang="zh-CN" sz="5400" dirty="0">
                  <a:solidFill>
                    <a:schemeClr val="accent2"/>
                  </a:solidFill>
                </a:rPr>
                <a:t>2700</a:t>
              </a:r>
            </a:p>
          </p:txBody>
        </p:sp>
      </p:grpSp>
      <p:grpSp>
        <p:nvGrpSpPr>
          <p:cNvPr id="2" name="组合 1"/>
          <p:cNvGrpSpPr/>
          <p:nvPr/>
        </p:nvGrpSpPr>
        <p:grpSpPr>
          <a:xfrm>
            <a:off x="3285643" y="4238593"/>
            <a:ext cx="1632924" cy="1866048"/>
            <a:chOff x="1714354" y="4391688"/>
            <a:chExt cx="1632924" cy="1866048"/>
          </a:xfrm>
        </p:grpSpPr>
        <p:sp>
          <p:nvSpPr>
            <p:cNvPr id="35" name="TextBox 34"/>
            <p:cNvSpPr txBox="1"/>
            <p:nvPr/>
          </p:nvSpPr>
          <p:spPr>
            <a:xfrm>
              <a:off x="1913596" y="5002697"/>
              <a:ext cx="1234440" cy="307777"/>
            </a:xfrm>
            <a:prstGeom prst="rect">
              <a:avLst/>
            </a:prstGeom>
            <a:noFill/>
          </p:spPr>
          <p:txBody>
            <a:bodyPr wrap="square" rtlCol="0" anchor="ctr">
              <a:spAutoFit/>
            </a:bodyPr>
            <a:lstStyle/>
            <a:p>
              <a:pPr algn="ctr"/>
              <a:r>
                <a:rPr lang="en-US" sz="1400" b="1" dirty="0">
                  <a:solidFill>
                    <a:schemeClr val="bg2"/>
                  </a:solidFill>
                </a:rPr>
                <a:t>Title Here</a:t>
              </a:r>
            </a:p>
          </p:txBody>
        </p:sp>
        <p:sp>
          <p:nvSpPr>
            <p:cNvPr id="26" name="Freeform 85"/>
            <p:cNvSpPr>
              <a:spLocks noEditPoints="1"/>
            </p:cNvSpPr>
            <p:nvPr/>
          </p:nvSpPr>
          <p:spPr bwMode="auto">
            <a:xfrm>
              <a:off x="2282613" y="4391688"/>
              <a:ext cx="496407" cy="537776"/>
            </a:xfrm>
            <a:custGeom>
              <a:avLst/>
              <a:gdLst>
                <a:gd name="T0" fmla="*/ 393 w 400"/>
                <a:gd name="T1" fmla="*/ 7 h 434"/>
                <a:gd name="T2" fmla="*/ 375 w 400"/>
                <a:gd name="T3" fmla="*/ 0 h 434"/>
                <a:gd name="T4" fmla="*/ 368 w 400"/>
                <a:gd name="T5" fmla="*/ 1 h 434"/>
                <a:gd name="T6" fmla="*/ 151 w 400"/>
                <a:gd name="T7" fmla="*/ 68 h 434"/>
                <a:gd name="T8" fmla="*/ 138 w 400"/>
                <a:gd name="T9" fmla="*/ 77 h 434"/>
                <a:gd name="T10" fmla="*/ 133 w 400"/>
                <a:gd name="T11" fmla="*/ 92 h 434"/>
                <a:gd name="T12" fmla="*/ 133 w 400"/>
                <a:gd name="T13" fmla="*/ 344 h 434"/>
                <a:gd name="T14" fmla="*/ 83 w 400"/>
                <a:gd name="T15" fmla="*/ 334 h 434"/>
                <a:gd name="T16" fmla="*/ 58 w 400"/>
                <a:gd name="T17" fmla="*/ 336 h 434"/>
                <a:gd name="T18" fmla="*/ 31 w 400"/>
                <a:gd name="T19" fmla="*/ 345 h 434"/>
                <a:gd name="T20" fmla="*/ 9 w 400"/>
                <a:gd name="T21" fmla="*/ 361 h 434"/>
                <a:gd name="T22" fmla="*/ 0 w 400"/>
                <a:gd name="T23" fmla="*/ 384 h 434"/>
                <a:gd name="T24" fmla="*/ 9 w 400"/>
                <a:gd name="T25" fmla="*/ 407 h 434"/>
                <a:gd name="T26" fmla="*/ 31 w 400"/>
                <a:gd name="T27" fmla="*/ 423 h 434"/>
                <a:gd name="T28" fmla="*/ 58 w 400"/>
                <a:gd name="T29" fmla="*/ 431 h 434"/>
                <a:gd name="T30" fmla="*/ 83 w 400"/>
                <a:gd name="T31" fmla="*/ 434 h 434"/>
                <a:gd name="T32" fmla="*/ 109 w 400"/>
                <a:gd name="T33" fmla="*/ 431 h 434"/>
                <a:gd name="T34" fmla="*/ 136 w 400"/>
                <a:gd name="T35" fmla="*/ 423 h 434"/>
                <a:gd name="T36" fmla="*/ 158 w 400"/>
                <a:gd name="T37" fmla="*/ 407 h 434"/>
                <a:gd name="T38" fmla="*/ 167 w 400"/>
                <a:gd name="T39" fmla="*/ 384 h 434"/>
                <a:gd name="T40" fmla="*/ 167 w 400"/>
                <a:gd name="T41" fmla="*/ 199 h 434"/>
                <a:gd name="T42" fmla="*/ 367 w 400"/>
                <a:gd name="T43" fmla="*/ 137 h 434"/>
                <a:gd name="T44" fmla="*/ 367 w 400"/>
                <a:gd name="T45" fmla="*/ 277 h 434"/>
                <a:gd name="T46" fmla="*/ 317 w 400"/>
                <a:gd name="T47" fmla="*/ 267 h 434"/>
                <a:gd name="T48" fmla="*/ 292 w 400"/>
                <a:gd name="T49" fmla="*/ 270 h 434"/>
                <a:gd name="T50" fmla="*/ 265 w 400"/>
                <a:gd name="T51" fmla="*/ 278 h 434"/>
                <a:gd name="T52" fmla="*/ 242 w 400"/>
                <a:gd name="T53" fmla="*/ 294 h 434"/>
                <a:gd name="T54" fmla="*/ 234 w 400"/>
                <a:gd name="T55" fmla="*/ 317 h 434"/>
                <a:gd name="T56" fmla="*/ 242 w 400"/>
                <a:gd name="T57" fmla="*/ 340 h 434"/>
                <a:gd name="T58" fmla="*/ 265 w 400"/>
                <a:gd name="T59" fmla="*/ 356 h 434"/>
                <a:gd name="T60" fmla="*/ 292 w 400"/>
                <a:gd name="T61" fmla="*/ 364 h 434"/>
                <a:gd name="T62" fmla="*/ 317 w 400"/>
                <a:gd name="T63" fmla="*/ 367 h 434"/>
                <a:gd name="T64" fmla="*/ 342 w 400"/>
                <a:gd name="T65" fmla="*/ 364 h 434"/>
                <a:gd name="T66" fmla="*/ 369 w 400"/>
                <a:gd name="T67" fmla="*/ 356 h 434"/>
                <a:gd name="T68" fmla="*/ 392 w 400"/>
                <a:gd name="T69" fmla="*/ 340 h 434"/>
                <a:gd name="T70" fmla="*/ 400 w 400"/>
                <a:gd name="T71" fmla="*/ 317 h 434"/>
                <a:gd name="T72" fmla="*/ 400 w 400"/>
                <a:gd name="T73" fmla="*/ 25 h 434"/>
                <a:gd name="T74" fmla="*/ 393 w 400"/>
                <a:gd name="T75" fmla="*/ 7 h 434"/>
                <a:gd name="T76" fmla="*/ 393 w 400"/>
                <a:gd name="T77" fmla="*/ 7 h 434"/>
                <a:gd name="T78" fmla="*/ 393 w 400"/>
                <a:gd name="T79" fmla="*/ 7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0" h="434">
                  <a:moveTo>
                    <a:pt x="393" y="7"/>
                  </a:moveTo>
                  <a:cubicBezTo>
                    <a:pt x="388" y="2"/>
                    <a:pt x="382" y="0"/>
                    <a:pt x="375" y="0"/>
                  </a:cubicBezTo>
                  <a:cubicBezTo>
                    <a:pt x="373" y="0"/>
                    <a:pt x="370" y="0"/>
                    <a:pt x="368" y="1"/>
                  </a:cubicBezTo>
                  <a:cubicBezTo>
                    <a:pt x="151" y="68"/>
                    <a:pt x="151" y="68"/>
                    <a:pt x="151" y="68"/>
                  </a:cubicBezTo>
                  <a:cubicBezTo>
                    <a:pt x="146" y="70"/>
                    <a:pt x="142" y="73"/>
                    <a:pt x="138" y="77"/>
                  </a:cubicBezTo>
                  <a:cubicBezTo>
                    <a:pt x="135" y="81"/>
                    <a:pt x="133" y="86"/>
                    <a:pt x="133" y="92"/>
                  </a:cubicBezTo>
                  <a:cubicBezTo>
                    <a:pt x="133" y="344"/>
                    <a:pt x="133" y="344"/>
                    <a:pt x="133" y="344"/>
                  </a:cubicBezTo>
                  <a:cubicBezTo>
                    <a:pt x="118" y="337"/>
                    <a:pt x="102" y="334"/>
                    <a:pt x="83" y="334"/>
                  </a:cubicBezTo>
                  <a:cubicBezTo>
                    <a:pt x="76" y="334"/>
                    <a:pt x="67" y="335"/>
                    <a:pt x="58" y="336"/>
                  </a:cubicBezTo>
                  <a:cubicBezTo>
                    <a:pt x="49" y="338"/>
                    <a:pt x="40" y="341"/>
                    <a:pt x="31" y="345"/>
                  </a:cubicBezTo>
                  <a:cubicBezTo>
                    <a:pt x="22" y="349"/>
                    <a:pt x="15" y="354"/>
                    <a:pt x="9" y="361"/>
                  </a:cubicBezTo>
                  <a:cubicBezTo>
                    <a:pt x="3" y="367"/>
                    <a:pt x="0" y="375"/>
                    <a:pt x="0" y="384"/>
                  </a:cubicBezTo>
                  <a:cubicBezTo>
                    <a:pt x="0" y="392"/>
                    <a:pt x="3" y="400"/>
                    <a:pt x="9" y="407"/>
                  </a:cubicBezTo>
                  <a:cubicBezTo>
                    <a:pt x="15" y="414"/>
                    <a:pt x="22" y="419"/>
                    <a:pt x="31" y="423"/>
                  </a:cubicBezTo>
                  <a:cubicBezTo>
                    <a:pt x="40" y="426"/>
                    <a:pt x="49" y="429"/>
                    <a:pt x="58" y="431"/>
                  </a:cubicBezTo>
                  <a:cubicBezTo>
                    <a:pt x="67" y="433"/>
                    <a:pt x="76" y="434"/>
                    <a:pt x="83" y="434"/>
                  </a:cubicBezTo>
                  <a:cubicBezTo>
                    <a:pt x="91" y="434"/>
                    <a:pt x="100" y="433"/>
                    <a:pt x="109" y="431"/>
                  </a:cubicBezTo>
                  <a:cubicBezTo>
                    <a:pt x="118" y="429"/>
                    <a:pt x="127" y="426"/>
                    <a:pt x="136" y="423"/>
                  </a:cubicBezTo>
                  <a:cubicBezTo>
                    <a:pt x="145" y="419"/>
                    <a:pt x="152" y="414"/>
                    <a:pt x="158" y="407"/>
                  </a:cubicBezTo>
                  <a:cubicBezTo>
                    <a:pt x="164" y="400"/>
                    <a:pt x="167" y="392"/>
                    <a:pt x="167" y="384"/>
                  </a:cubicBezTo>
                  <a:cubicBezTo>
                    <a:pt x="167" y="199"/>
                    <a:pt x="167" y="199"/>
                    <a:pt x="167" y="199"/>
                  </a:cubicBezTo>
                  <a:cubicBezTo>
                    <a:pt x="367" y="137"/>
                    <a:pt x="367" y="137"/>
                    <a:pt x="367" y="137"/>
                  </a:cubicBezTo>
                  <a:cubicBezTo>
                    <a:pt x="367" y="277"/>
                    <a:pt x="367" y="277"/>
                    <a:pt x="367" y="277"/>
                  </a:cubicBezTo>
                  <a:cubicBezTo>
                    <a:pt x="352" y="270"/>
                    <a:pt x="335" y="267"/>
                    <a:pt x="317" y="267"/>
                  </a:cubicBezTo>
                  <a:cubicBezTo>
                    <a:pt x="309" y="267"/>
                    <a:pt x="301" y="268"/>
                    <a:pt x="292" y="270"/>
                  </a:cubicBezTo>
                  <a:cubicBezTo>
                    <a:pt x="283" y="272"/>
                    <a:pt x="274" y="274"/>
                    <a:pt x="265" y="278"/>
                  </a:cubicBezTo>
                  <a:cubicBezTo>
                    <a:pt x="256" y="282"/>
                    <a:pt x="248" y="287"/>
                    <a:pt x="242" y="294"/>
                  </a:cubicBezTo>
                  <a:cubicBezTo>
                    <a:pt x="237" y="301"/>
                    <a:pt x="234" y="308"/>
                    <a:pt x="234" y="317"/>
                  </a:cubicBezTo>
                  <a:cubicBezTo>
                    <a:pt x="234" y="326"/>
                    <a:pt x="237" y="333"/>
                    <a:pt x="242" y="340"/>
                  </a:cubicBezTo>
                  <a:cubicBezTo>
                    <a:pt x="248" y="347"/>
                    <a:pt x="256" y="352"/>
                    <a:pt x="265" y="356"/>
                  </a:cubicBezTo>
                  <a:cubicBezTo>
                    <a:pt x="274" y="360"/>
                    <a:pt x="283" y="363"/>
                    <a:pt x="292" y="364"/>
                  </a:cubicBezTo>
                  <a:cubicBezTo>
                    <a:pt x="301" y="366"/>
                    <a:pt x="309" y="367"/>
                    <a:pt x="317" y="367"/>
                  </a:cubicBezTo>
                  <a:cubicBezTo>
                    <a:pt x="325" y="367"/>
                    <a:pt x="333" y="366"/>
                    <a:pt x="342" y="364"/>
                  </a:cubicBezTo>
                  <a:cubicBezTo>
                    <a:pt x="351" y="363"/>
                    <a:pt x="360" y="360"/>
                    <a:pt x="369" y="356"/>
                  </a:cubicBezTo>
                  <a:cubicBezTo>
                    <a:pt x="378" y="352"/>
                    <a:pt x="386" y="347"/>
                    <a:pt x="392" y="340"/>
                  </a:cubicBezTo>
                  <a:cubicBezTo>
                    <a:pt x="398" y="333"/>
                    <a:pt x="400" y="326"/>
                    <a:pt x="400" y="317"/>
                  </a:cubicBezTo>
                  <a:cubicBezTo>
                    <a:pt x="400" y="25"/>
                    <a:pt x="400" y="25"/>
                    <a:pt x="400" y="25"/>
                  </a:cubicBezTo>
                  <a:cubicBezTo>
                    <a:pt x="400" y="18"/>
                    <a:pt x="398" y="12"/>
                    <a:pt x="393" y="7"/>
                  </a:cubicBezTo>
                  <a:close/>
                  <a:moveTo>
                    <a:pt x="393" y="7"/>
                  </a:moveTo>
                  <a:cubicBezTo>
                    <a:pt x="393" y="7"/>
                    <a:pt x="393" y="7"/>
                    <a:pt x="393" y="7"/>
                  </a:cubicBezTo>
                </a:path>
              </a:pathLst>
            </a:custGeom>
            <a:solidFill>
              <a:schemeClr val="bg2"/>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16" name="矩形 15"/>
            <p:cNvSpPr/>
            <p:nvPr/>
          </p:nvSpPr>
          <p:spPr>
            <a:xfrm>
              <a:off x="1714354" y="5334406"/>
              <a:ext cx="1632924" cy="923330"/>
            </a:xfrm>
            <a:prstGeom prst="rect">
              <a:avLst/>
            </a:prstGeom>
          </p:spPr>
          <p:txBody>
            <a:bodyPr wrap="square">
              <a:spAutoFit/>
            </a:bodyPr>
            <a:lstStyle/>
            <a:p>
              <a:r>
                <a:rPr lang="en-US" altLang="zh-CN" sz="5400" dirty="0">
                  <a:solidFill>
                    <a:schemeClr val="bg2"/>
                  </a:solidFill>
                </a:rPr>
                <a:t>2700</a:t>
              </a:r>
            </a:p>
          </p:txBody>
        </p:sp>
      </p:grpSp>
      <p:sp>
        <p:nvSpPr>
          <p:cNvPr id="17" name="文本框 16"/>
          <p:cNvSpPr txBox="1"/>
          <p:nvPr/>
        </p:nvSpPr>
        <p:spPr>
          <a:xfrm>
            <a:off x="622582" y="34686"/>
            <a:ext cx="800219" cy="276999"/>
          </a:xfrm>
          <a:prstGeom prst="rect">
            <a:avLst/>
          </a:prstGeom>
          <a:noFill/>
        </p:spPr>
        <p:txBody>
          <a:bodyPr wrap="none" rtlCol="0">
            <a:spAutoFit/>
          </a:bodyPr>
          <a:lstStyle/>
          <a:p>
            <a:r>
              <a:rPr lang="zh-CN" altLang="en-US" sz="1200" dirty="0">
                <a:solidFill>
                  <a:schemeClr val="tx2"/>
                </a:solidFill>
              </a:rPr>
              <a:t>效果检查</a:t>
            </a:r>
          </a:p>
        </p:txBody>
      </p:sp>
    </p:spTree>
    <p:extLst>
      <p:ext uri="{BB962C8B-B14F-4D97-AF65-F5344CB8AC3E}">
        <p14:creationId xmlns:p14="http://schemas.microsoft.com/office/powerpoint/2010/main" val="2052387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222222"/>
        </a:solidFill>
        <a:effectLst/>
      </p:bgPr>
    </p:bg>
    <p:spTree>
      <p:nvGrpSpPr>
        <p:cNvPr id="1" name=""/>
        <p:cNvGrpSpPr/>
        <p:nvPr/>
      </p:nvGrpSpPr>
      <p:grpSpPr>
        <a:xfrm>
          <a:off x="0" y="0"/>
          <a:ext cx="0" cy="0"/>
          <a:chOff x="0" y="0"/>
          <a:chExt cx="0" cy="0"/>
        </a:xfrm>
      </p:grpSpPr>
      <p:sp>
        <p:nvSpPr>
          <p:cNvPr id="3" name="矩形 2"/>
          <p:cNvSpPr/>
          <p:nvPr/>
        </p:nvSpPr>
        <p:spPr>
          <a:xfrm flipV="1">
            <a:off x="0" y="4221160"/>
            <a:ext cx="12192000" cy="2636835"/>
          </a:xfrm>
          <a:prstGeom prst="rect">
            <a:avLst/>
          </a:prstGeom>
          <a:solidFill>
            <a:schemeClr val="accent1">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Group 2"/>
          <p:cNvGrpSpPr/>
          <p:nvPr/>
        </p:nvGrpSpPr>
        <p:grpSpPr>
          <a:xfrm>
            <a:off x="7072834" y="4590712"/>
            <a:ext cx="281572" cy="281571"/>
            <a:chOff x="8387013" y="1161483"/>
            <a:chExt cx="707008" cy="707006"/>
          </a:xfrm>
          <a:solidFill>
            <a:schemeClr val="accent3"/>
          </a:solidFill>
        </p:grpSpPr>
        <p:sp>
          <p:nvSpPr>
            <p:cNvPr id="5" name="Freeform 37"/>
            <p:cNvSpPr>
              <a:spLocks noEditPoints="1"/>
            </p:cNvSpPr>
            <p:nvPr/>
          </p:nvSpPr>
          <p:spPr bwMode="auto">
            <a:xfrm>
              <a:off x="8387013" y="1434759"/>
              <a:ext cx="433731" cy="433730"/>
            </a:xfrm>
            <a:custGeom>
              <a:avLst/>
              <a:gdLst>
                <a:gd name="T0" fmla="*/ 187 w 263"/>
                <a:gd name="T1" fmla="*/ 0 h 262"/>
                <a:gd name="T2" fmla="*/ 10 w 263"/>
                <a:gd name="T3" fmla="*/ 177 h 262"/>
                <a:gd name="T4" fmla="*/ 0 w 263"/>
                <a:gd name="T5" fmla="*/ 201 h 262"/>
                <a:gd name="T6" fmla="*/ 10 w 263"/>
                <a:gd name="T7" fmla="*/ 225 h 262"/>
                <a:gd name="T8" fmla="*/ 38 w 263"/>
                <a:gd name="T9" fmla="*/ 253 h 262"/>
                <a:gd name="T10" fmla="*/ 61 w 263"/>
                <a:gd name="T11" fmla="*/ 262 h 262"/>
                <a:gd name="T12" fmla="*/ 85 w 263"/>
                <a:gd name="T13" fmla="*/ 253 h 262"/>
                <a:gd name="T14" fmla="*/ 263 w 263"/>
                <a:gd name="T15" fmla="*/ 75 h 262"/>
                <a:gd name="T16" fmla="*/ 217 w 263"/>
                <a:gd name="T17" fmla="*/ 45 h 262"/>
                <a:gd name="T18" fmla="*/ 187 w 263"/>
                <a:gd name="T19" fmla="*/ 0 h 262"/>
                <a:gd name="T20" fmla="*/ 90 w 263"/>
                <a:gd name="T21" fmla="*/ 196 h 262"/>
                <a:gd name="T22" fmla="*/ 78 w 263"/>
                <a:gd name="T23" fmla="*/ 201 h 262"/>
                <a:gd name="T24" fmla="*/ 66 w 263"/>
                <a:gd name="T25" fmla="*/ 196 h 262"/>
                <a:gd name="T26" fmla="*/ 61 w 263"/>
                <a:gd name="T27" fmla="*/ 184 h 262"/>
                <a:gd name="T28" fmla="*/ 66 w 263"/>
                <a:gd name="T29" fmla="*/ 173 h 262"/>
                <a:gd name="T30" fmla="*/ 78 w 263"/>
                <a:gd name="T31" fmla="*/ 168 h 262"/>
                <a:gd name="T32" fmla="*/ 90 w 263"/>
                <a:gd name="T33" fmla="*/ 173 h 262"/>
                <a:gd name="T34" fmla="*/ 95 w 263"/>
                <a:gd name="T35" fmla="*/ 184 h 262"/>
                <a:gd name="T36" fmla="*/ 90 w 263"/>
                <a:gd name="T37" fmla="*/ 196 h 262"/>
                <a:gd name="T38" fmla="*/ 90 w 263"/>
                <a:gd name="T39" fmla="*/ 196 h 262"/>
                <a:gd name="T40" fmla="*/ 90 w 263"/>
                <a:gd name="T41" fmla="*/ 196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3" h="262">
                  <a:moveTo>
                    <a:pt x="187" y="0"/>
                  </a:moveTo>
                  <a:cubicBezTo>
                    <a:pt x="10" y="177"/>
                    <a:pt x="10" y="177"/>
                    <a:pt x="10" y="177"/>
                  </a:cubicBezTo>
                  <a:cubicBezTo>
                    <a:pt x="3" y="184"/>
                    <a:pt x="0" y="192"/>
                    <a:pt x="0" y="201"/>
                  </a:cubicBezTo>
                  <a:cubicBezTo>
                    <a:pt x="0" y="210"/>
                    <a:pt x="3" y="218"/>
                    <a:pt x="10" y="225"/>
                  </a:cubicBezTo>
                  <a:cubicBezTo>
                    <a:pt x="38" y="253"/>
                    <a:pt x="38" y="253"/>
                    <a:pt x="38" y="253"/>
                  </a:cubicBezTo>
                  <a:cubicBezTo>
                    <a:pt x="44" y="259"/>
                    <a:pt x="52" y="262"/>
                    <a:pt x="61" y="262"/>
                  </a:cubicBezTo>
                  <a:cubicBezTo>
                    <a:pt x="70" y="262"/>
                    <a:pt x="78" y="259"/>
                    <a:pt x="85" y="253"/>
                  </a:cubicBezTo>
                  <a:cubicBezTo>
                    <a:pt x="263" y="75"/>
                    <a:pt x="263" y="75"/>
                    <a:pt x="263" y="75"/>
                  </a:cubicBezTo>
                  <a:cubicBezTo>
                    <a:pt x="246" y="68"/>
                    <a:pt x="230" y="58"/>
                    <a:pt x="217" y="45"/>
                  </a:cubicBezTo>
                  <a:cubicBezTo>
                    <a:pt x="204" y="32"/>
                    <a:pt x="194" y="17"/>
                    <a:pt x="187" y="0"/>
                  </a:cubicBezTo>
                  <a:close/>
                  <a:moveTo>
                    <a:pt x="90" y="196"/>
                  </a:moveTo>
                  <a:cubicBezTo>
                    <a:pt x="86" y="199"/>
                    <a:pt x="82" y="201"/>
                    <a:pt x="78" y="201"/>
                  </a:cubicBezTo>
                  <a:cubicBezTo>
                    <a:pt x="73" y="201"/>
                    <a:pt x="70" y="199"/>
                    <a:pt x="66" y="196"/>
                  </a:cubicBezTo>
                  <a:cubicBezTo>
                    <a:pt x="63" y="193"/>
                    <a:pt x="61" y="189"/>
                    <a:pt x="61" y="184"/>
                  </a:cubicBezTo>
                  <a:cubicBezTo>
                    <a:pt x="61" y="180"/>
                    <a:pt x="63" y="176"/>
                    <a:pt x="66" y="173"/>
                  </a:cubicBezTo>
                  <a:cubicBezTo>
                    <a:pt x="70" y="169"/>
                    <a:pt x="73" y="168"/>
                    <a:pt x="78" y="168"/>
                  </a:cubicBezTo>
                  <a:cubicBezTo>
                    <a:pt x="82" y="168"/>
                    <a:pt x="86" y="169"/>
                    <a:pt x="90" y="173"/>
                  </a:cubicBezTo>
                  <a:cubicBezTo>
                    <a:pt x="93" y="176"/>
                    <a:pt x="95" y="180"/>
                    <a:pt x="95" y="184"/>
                  </a:cubicBezTo>
                  <a:cubicBezTo>
                    <a:pt x="95" y="189"/>
                    <a:pt x="93" y="193"/>
                    <a:pt x="90" y="196"/>
                  </a:cubicBezTo>
                  <a:close/>
                  <a:moveTo>
                    <a:pt x="90" y="196"/>
                  </a:moveTo>
                  <a:cubicBezTo>
                    <a:pt x="90" y="196"/>
                    <a:pt x="90" y="196"/>
                    <a:pt x="90" y="19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6" name="Freeform 38"/>
            <p:cNvSpPr>
              <a:spLocks noEditPoints="1"/>
            </p:cNvSpPr>
            <p:nvPr/>
          </p:nvSpPr>
          <p:spPr bwMode="auto">
            <a:xfrm>
              <a:off x="8710432" y="1161483"/>
              <a:ext cx="383589" cy="386095"/>
            </a:xfrm>
            <a:custGeom>
              <a:avLst/>
              <a:gdLst>
                <a:gd name="T0" fmla="*/ 231 w 233"/>
                <a:gd name="T1" fmla="*/ 121 h 234"/>
                <a:gd name="T2" fmla="*/ 224 w 233"/>
                <a:gd name="T3" fmla="*/ 118 h 234"/>
                <a:gd name="T4" fmla="*/ 206 w 233"/>
                <a:gd name="T5" fmla="*/ 128 h 234"/>
                <a:gd name="T6" fmla="*/ 171 w 233"/>
                <a:gd name="T7" fmla="*/ 149 h 234"/>
                <a:gd name="T8" fmla="*/ 150 w 233"/>
                <a:gd name="T9" fmla="*/ 161 h 234"/>
                <a:gd name="T10" fmla="*/ 100 w 233"/>
                <a:gd name="T11" fmla="*/ 133 h 234"/>
                <a:gd name="T12" fmla="*/ 100 w 233"/>
                <a:gd name="T13" fmla="*/ 75 h 234"/>
                <a:gd name="T14" fmla="*/ 176 w 233"/>
                <a:gd name="T15" fmla="*/ 31 h 234"/>
                <a:gd name="T16" fmla="*/ 180 w 233"/>
                <a:gd name="T17" fmla="*/ 24 h 234"/>
                <a:gd name="T18" fmla="*/ 176 w 233"/>
                <a:gd name="T19" fmla="*/ 16 h 234"/>
                <a:gd name="T20" fmla="*/ 148 w 233"/>
                <a:gd name="T21" fmla="*/ 4 h 234"/>
                <a:gd name="T22" fmla="*/ 117 w 233"/>
                <a:gd name="T23" fmla="*/ 0 h 234"/>
                <a:gd name="T24" fmla="*/ 34 w 233"/>
                <a:gd name="T25" fmla="*/ 34 h 234"/>
                <a:gd name="T26" fmla="*/ 0 w 233"/>
                <a:gd name="T27" fmla="*/ 117 h 234"/>
                <a:gd name="T28" fmla="*/ 34 w 233"/>
                <a:gd name="T29" fmla="*/ 199 h 234"/>
                <a:gd name="T30" fmla="*/ 117 w 233"/>
                <a:gd name="T31" fmla="*/ 234 h 234"/>
                <a:gd name="T32" fmla="*/ 184 w 233"/>
                <a:gd name="T33" fmla="*/ 212 h 234"/>
                <a:gd name="T34" fmla="*/ 227 w 233"/>
                <a:gd name="T35" fmla="*/ 155 h 234"/>
                <a:gd name="T36" fmla="*/ 233 w 233"/>
                <a:gd name="T37" fmla="*/ 127 h 234"/>
                <a:gd name="T38" fmla="*/ 231 w 233"/>
                <a:gd name="T39" fmla="*/ 121 h 234"/>
                <a:gd name="T40" fmla="*/ 231 w 233"/>
                <a:gd name="T41" fmla="*/ 121 h 234"/>
                <a:gd name="T42" fmla="*/ 231 w 233"/>
                <a:gd name="T43" fmla="*/ 121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 h="234">
                  <a:moveTo>
                    <a:pt x="231" y="121"/>
                  </a:moveTo>
                  <a:cubicBezTo>
                    <a:pt x="229" y="119"/>
                    <a:pt x="227" y="118"/>
                    <a:pt x="224" y="118"/>
                  </a:cubicBezTo>
                  <a:cubicBezTo>
                    <a:pt x="223" y="118"/>
                    <a:pt x="217" y="121"/>
                    <a:pt x="206" y="128"/>
                  </a:cubicBezTo>
                  <a:cubicBezTo>
                    <a:pt x="195" y="134"/>
                    <a:pt x="184" y="141"/>
                    <a:pt x="171" y="149"/>
                  </a:cubicBezTo>
                  <a:cubicBezTo>
                    <a:pt x="158" y="157"/>
                    <a:pt x="151" y="161"/>
                    <a:pt x="150" y="161"/>
                  </a:cubicBezTo>
                  <a:cubicBezTo>
                    <a:pt x="100" y="133"/>
                    <a:pt x="100" y="133"/>
                    <a:pt x="100" y="133"/>
                  </a:cubicBezTo>
                  <a:cubicBezTo>
                    <a:pt x="100" y="75"/>
                    <a:pt x="100" y="75"/>
                    <a:pt x="100" y="75"/>
                  </a:cubicBezTo>
                  <a:cubicBezTo>
                    <a:pt x="176" y="31"/>
                    <a:pt x="176" y="31"/>
                    <a:pt x="176" y="31"/>
                  </a:cubicBezTo>
                  <a:cubicBezTo>
                    <a:pt x="179" y="29"/>
                    <a:pt x="180" y="27"/>
                    <a:pt x="180" y="24"/>
                  </a:cubicBezTo>
                  <a:cubicBezTo>
                    <a:pt x="180" y="21"/>
                    <a:pt x="179" y="18"/>
                    <a:pt x="176" y="16"/>
                  </a:cubicBezTo>
                  <a:cubicBezTo>
                    <a:pt x="169" y="11"/>
                    <a:pt x="159" y="7"/>
                    <a:pt x="148" y="4"/>
                  </a:cubicBezTo>
                  <a:cubicBezTo>
                    <a:pt x="137" y="1"/>
                    <a:pt x="127" y="0"/>
                    <a:pt x="117" y="0"/>
                  </a:cubicBezTo>
                  <a:cubicBezTo>
                    <a:pt x="84" y="0"/>
                    <a:pt x="57" y="11"/>
                    <a:pt x="34" y="34"/>
                  </a:cubicBezTo>
                  <a:cubicBezTo>
                    <a:pt x="11" y="57"/>
                    <a:pt x="0" y="85"/>
                    <a:pt x="0" y="117"/>
                  </a:cubicBezTo>
                  <a:cubicBezTo>
                    <a:pt x="0" y="149"/>
                    <a:pt x="11" y="176"/>
                    <a:pt x="34" y="199"/>
                  </a:cubicBezTo>
                  <a:cubicBezTo>
                    <a:pt x="57" y="222"/>
                    <a:pt x="84" y="234"/>
                    <a:pt x="117" y="234"/>
                  </a:cubicBezTo>
                  <a:cubicBezTo>
                    <a:pt x="141" y="234"/>
                    <a:pt x="164" y="226"/>
                    <a:pt x="184" y="212"/>
                  </a:cubicBezTo>
                  <a:cubicBezTo>
                    <a:pt x="204" y="197"/>
                    <a:pt x="219" y="178"/>
                    <a:pt x="227" y="155"/>
                  </a:cubicBezTo>
                  <a:cubicBezTo>
                    <a:pt x="231" y="143"/>
                    <a:pt x="233" y="134"/>
                    <a:pt x="233" y="127"/>
                  </a:cubicBezTo>
                  <a:cubicBezTo>
                    <a:pt x="233" y="125"/>
                    <a:pt x="232" y="123"/>
                    <a:pt x="231" y="121"/>
                  </a:cubicBezTo>
                  <a:close/>
                  <a:moveTo>
                    <a:pt x="231" y="121"/>
                  </a:moveTo>
                  <a:cubicBezTo>
                    <a:pt x="231" y="121"/>
                    <a:pt x="231" y="121"/>
                    <a:pt x="231" y="1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grpSp>
      <p:sp>
        <p:nvSpPr>
          <p:cNvPr id="7" name="Freeform 42"/>
          <p:cNvSpPr>
            <a:spLocks noEditPoints="1"/>
          </p:cNvSpPr>
          <p:nvPr/>
        </p:nvSpPr>
        <p:spPr bwMode="auto">
          <a:xfrm>
            <a:off x="9002227" y="4581129"/>
            <a:ext cx="286562" cy="242629"/>
          </a:xfrm>
          <a:custGeom>
            <a:avLst/>
            <a:gdLst>
              <a:gd name="T0" fmla="*/ 400 w 434"/>
              <a:gd name="T1" fmla="*/ 34 h 367"/>
              <a:gd name="T2" fmla="*/ 317 w 434"/>
              <a:gd name="T3" fmla="*/ 0 h 367"/>
              <a:gd name="T4" fmla="*/ 235 w 434"/>
              <a:gd name="T5" fmla="*/ 34 h 367"/>
              <a:gd name="T6" fmla="*/ 200 w 434"/>
              <a:gd name="T7" fmla="*/ 117 h 367"/>
              <a:gd name="T8" fmla="*/ 200 w 434"/>
              <a:gd name="T9" fmla="*/ 167 h 367"/>
              <a:gd name="T10" fmla="*/ 25 w 434"/>
              <a:gd name="T11" fmla="*/ 167 h 367"/>
              <a:gd name="T12" fmla="*/ 7 w 434"/>
              <a:gd name="T13" fmla="*/ 174 h 367"/>
              <a:gd name="T14" fmla="*/ 0 w 434"/>
              <a:gd name="T15" fmla="*/ 192 h 367"/>
              <a:gd name="T16" fmla="*/ 0 w 434"/>
              <a:gd name="T17" fmla="*/ 342 h 367"/>
              <a:gd name="T18" fmla="*/ 7 w 434"/>
              <a:gd name="T19" fmla="*/ 360 h 367"/>
              <a:gd name="T20" fmla="*/ 25 w 434"/>
              <a:gd name="T21" fmla="*/ 367 h 367"/>
              <a:gd name="T22" fmla="*/ 275 w 434"/>
              <a:gd name="T23" fmla="*/ 367 h 367"/>
              <a:gd name="T24" fmla="*/ 293 w 434"/>
              <a:gd name="T25" fmla="*/ 360 h 367"/>
              <a:gd name="T26" fmla="*/ 300 w 434"/>
              <a:gd name="T27" fmla="*/ 342 h 367"/>
              <a:gd name="T28" fmla="*/ 300 w 434"/>
              <a:gd name="T29" fmla="*/ 192 h 367"/>
              <a:gd name="T30" fmla="*/ 293 w 434"/>
              <a:gd name="T31" fmla="*/ 174 h 367"/>
              <a:gd name="T32" fmla="*/ 275 w 434"/>
              <a:gd name="T33" fmla="*/ 167 h 367"/>
              <a:gd name="T34" fmla="*/ 250 w 434"/>
              <a:gd name="T35" fmla="*/ 167 h 367"/>
              <a:gd name="T36" fmla="*/ 250 w 434"/>
              <a:gd name="T37" fmla="*/ 117 h 367"/>
              <a:gd name="T38" fmla="*/ 270 w 434"/>
              <a:gd name="T39" fmla="*/ 70 h 367"/>
              <a:gd name="T40" fmla="*/ 317 w 434"/>
              <a:gd name="T41" fmla="*/ 50 h 367"/>
              <a:gd name="T42" fmla="*/ 364 w 434"/>
              <a:gd name="T43" fmla="*/ 70 h 367"/>
              <a:gd name="T44" fmla="*/ 384 w 434"/>
              <a:gd name="T45" fmla="*/ 117 h 367"/>
              <a:gd name="T46" fmla="*/ 384 w 434"/>
              <a:gd name="T47" fmla="*/ 184 h 367"/>
              <a:gd name="T48" fmla="*/ 389 w 434"/>
              <a:gd name="T49" fmla="*/ 195 h 367"/>
              <a:gd name="T50" fmla="*/ 400 w 434"/>
              <a:gd name="T51" fmla="*/ 200 h 367"/>
              <a:gd name="T52" fmla="*/ 417 w 434"/>
              <a:gd name="T53" fmla="*/ 200 h 367"/>
              <a:gd name="T54" fmla="*/ 429 w 434"/>
              <a:gd name="T55" fmla="*/ 195 h 367"/>
              <a:gd name="T56" fmla="*/ 434 w 434"/>
              <a:gd name="T57" fmla="*/ 184 h 367"/>
              <a:gd name="T58" fmla="*/ 434 w 434"/>
              <a:gd name="T59" fmla="*/ 117 h 367"/>
              <a:gd name="T60" fmla="*/ 400 w 434"/>
              <a:gd name="T61" fmla="*/ 34 h 367"/>
              <a:gd name="T62" fmla="*/ 400 w 434"/>
              <a:gd name="T63" fmla="*/ 34 h 367"/>
              <a:gd name="T64" fmla="*/ 400 w 434"/>
              <a:gd name="T65" fmla="*/ 34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4" h="367">
                <a:moveTo>
                  <a:pt x="400" y="34"/>
                </a:moveTo>
                <a:cubicBezTo>
                  <a:pt x="377" y="11"/>
                  <a:pt x="349" y="0"/>
                  <a:pt x="317" y="0"/>
                </a:cubicBezTo>
                <a:cubicBezTo>
                  <a:pt x="285" y="0"/>
                  <a:pt x="257" y="11"/>
                  <a:pt x="235" y="34"/>
                </a:cubicBezTo>
                <a:cubicBezTo>
                  <a:pt x="212" y="57"/>
                  <a:pt x="200" y="85"/>
                  <a:pt x="200" y="117"/>
                </a:cubicBezTo>
                <a:cubicBezTo>
                  <a:pt x="200" y="167"/>
                  <a:pt x="200" y="167"/>
                  <a:pt x="200" y="167"/>
                </a:cubicBezTo>
                <a:cubicBezTo>
                  <a:pt x="25" y="167"/>
                  <a:pt x="25" y="167"/>
                  <a:pt x="25" y="167"/>
                </a:cubicBezTo>
                <a:cubicBezTo>
                  <a:pt x="18" y="167"/>
                  <a:pt x="12" y="169"/>
                  <a:pt x="7" y="174"/>
                </a:cubicBezTo>
                <a:cubicBezTo>
                  <a:pt x="2" y="179"/>
                  <a:pt x="0" y="185"/>
                  <a:pt x="0" y="192"/>
                </a:cubicBezTo>
                <a:cubicBezTo>
                  <a:pt x="0" y="342"/>
                  <a:pt x="0" y="342"/>
                  <a:pt x="0" y="342"/>
                </a:cubicBezTo>
                <a:cubicBezTo>
                  <a:pt x="0" y="349"/>
                  <a:pt x="2" y="355"/>
                  <a:pt x="7" y="360"/>
                </a:cubicBezTo>
                <a:cubicBezTo>
                  <a:pt x="12" y="365"/>
                  <a:pt x="18" y="367"/>
                  <a:pt x="25" y="367"/>
                </a:cubicBezTo>
                <a:cubicBezTo>
                  <a:pt x="275" y="367"/>
                  <a:pt x="275" y="367"/>
                  <a:pt x="275" y="367"/>
                </a:cubicBezTo>
                <a:cubicBezTo>
                  <a:pt x="282" y="367"/>
                  <a:pt x="288" y="365"/>
                  <a:pt x="293" y="360"/>
                </a:cubicBezTo>
                <a:cubicBezTo>
                  <a:pt x="298" y="355"/>
                  <a:pt x="300" y="349"/>
                  <a:pt x="300" y="342"/>
                </a:cubicBezTo>
                <a:cubicBezTo>
                  <a:pt x="300" y="192"/>
                  <a:pt x="300" y="192"/>
                  <a:pt x="300" y="192"/>
                </a:cubicBezTo>
                <a:cubicBezTo>
                  <a:pt x="300" y="185"/>
                  <a:pt x="298" y="179"/>
                  <a:pt x="293" y="174"/>
                </a:cubicBezTo>
                <a:cubicBezTo>
                  <a:pt x="288" y="169"/>
                  <a:pt x="282" y="167"/>
                  <a:pt x="275" y="167"/>
                </a:cubicBezTo>
                <a:cubicBezTo>
                  <a:pt x="250" y="167"/>
                  <a:pt x="250" y="167"/>
                  <a:pt x="250" y="167"/>
                </a:cubicBezTo>
                <a:cubicBezTo>
                  <a:pt x="250" y="117"/>
                  <a:pt x="250" y="117"/>
                  <a:pt x="250" y="117"/>
                </a:cubicBezTo>
                <a:cubicBezTo>
                  <a:pt x="250" y="98"/>
                  <a:pt x="257" y="83"/>
                  <a:pt x="270" y="70"/>
                </a:cubicBezTo>
                <a:cubicBezTo>
                  <a:pt x="283" y="57"/>
                  <a:pt x="299" y="50"/>
                  <a:pt x="317" y="50"/>
                </a:cubicBezTo>
                <a:cubicBezTo>
                  <a:pt x="335" y="50"/>
                  <a:pt x="351" y="57"/>
                  <a:pt x="364" y="70"/>
                </a:cubicBezTo>
                <a:cubicBezTo>
                  <a:pt x="377" y="83"/>
                  <a:pt x="384" y="98"/>
                  <a:pt x="384" y="117"/>
                </a:cubicBezTo>
                <a:cubicBezTo>
                  <a:pt x="384" y="184"/>
                  <a:pt x="384" y="184"/>
                  <a:pt x="384" y="184"/>
                </a:cubicBezTo>
                <a:cubicBezTo>
                  <a:pt x="384" y="188"/>
                  <a:pt x="385" y="192"/>
                  <a:pt x="389" y="195"/>
                </a:cubicBezTo>
                <a:cubicBezTo>
                  <a:pt x="392" y="199"/>
                  <a:pt x="396" y="200"/>
                  <a:pt x="400" y="200"/>
                </a:cubicBezTo>
                <a:cubicBezTo>
                  <a:pt x="417" y="200"/>
                  <a:pt x="417" y="200"/>
                  <a:pt x="417" y="200"/>
                </a:cubicBezTo>
                <a:cubicBezTo>
                  <a:pt x="422" y="200"/>
                  <a:pt x="426" y="199"/>
                  <a:pt x="429" y="195"/>
                </a:cubicBezTo>
                <a:cubicBezTo>
                  <a:pt x="432" y="192"/>
                  <a:pt x="434" y="188"/>
                  <a:pt x="434" y="184"/>
                </a:cubicBezTo>
                <a:cubicBezTo>
                  <a:pt x="434" y="117"/>
                  <a:pt x="434" y="117"/>
                  <a:pt x="434" y="117"/>
                </a:cubicBezTo>
                <a:cubicBezTo>
                  <a:pt x="434" y="85"/>
                  <a:pt x="422" y="57"/>
                  <a:pt x="400" y="34"/>
                </a:cubicBezTo>
                <a:close/>
                <a:moveTo>
                  <a:pt x="400" y="34"/>
                </a:moveTo>
                <a:cubicBezTo>
                  <a:pt x="400" y="34"/>
                  <a:pt x="400" y="34"/>
                  <a:pt x="400" y="34"/>
                </a:cubicBezTo>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8" name="Freeform 85"/>
          <p:cNvSpPr>
            <a:spLocks noEditPoints="1"/>
          </p:cNvSpPr>
          <p:nvPr/>
        </p:nvSpPr>
        <p:spPr bwMode="auto">
          <a:xfrm>
            <a:off x="5046017" y="4591695"/>
            <a:ext cx="263596" cy="285564"/>
          </a:xfrm>
          <a:custGeom>
            <a:avLst/>
            <a:gdLst>
              <a:gd name="T0" fmla="*/ 393 w 400"/>
              <a:gd name="T1" fmla="*/ 7 h 434"/>
              <a:gd name="T2" fmla="*/ 375 w 400"/>
              <a:gd name="T3" fmla="*/ 0 h 434"/>
              <a:gd name="T4" fmla="*/ 368 w 400"/>
              <a:gd name="T5" fmla="*/ 1 h 434"/>
              <a:gd name="T6" fmla="*/ 151 w 400"/>
              <a:gd name="T7" fmla="*/ 68 h 434"/>
              <a:gd name="T8" fmla="*/ 138 w 400"/>
              <a:gd name="T9" fmla="*/ 77 h 434"/>
              <a:gd name="T10" fmla="*/ 133 w 400"/>
              <a:gd name="T11" fmla="*/ 92 h 434"/>
              <a:gd name="T12" fmla="*/ 133 w 400"/>
              <a:gd name="T13" fmla="*/ 344 h 434"/>
              <a:gd name="T14" fmla="*/ 83 w 400"/>
              <a:gd name="T15" fmla="*/ 334 h 434"/>
              <a:gd name="T16" fmla="*/ 58 w 400"/>
              <a:gd name="T17" fmla="*/ 336 h 434"/>
              <a:gd name="T18" fmla="*/ 31 w 400"/>
              <a:gd name="T19" fmla="*/ 345 h 434"/>
              <a:gd name="T20" fmla="*/ 9 w 400"/>
              <a:gd name="T21" fmla="*/ 361 h 434"/>
              <a:gd name="T22" fmla="*/ 0 w 400"/>
              <a:gd name="T23" fmla="*/ 384 h 434"/>
              <a:gd name="T24" fmla="*/ 9 w 400"/>
              <a:gd name="T25" fmla="*/ 407 h 434"/>
              <a:gd name="T26" fmla="*/ 31 w 400"/>
              <a:gd name="T27" fmla="*/ 423 h 434"/>
              <a:gd name="T28" fmla="*/ 58 w 400"/>
              <a:gd name="T29" fmla="*/ 431 h 434"/>
              <a:gd name="T30" fmla="*/ 83 w 400"/>
              <a:gd name="T31" fmla="*/ 434 h 434"/>
              <a:gd name="T32" fmla="*/ 109 w 400"/>
              <a:gd name="T33" fmla="*/ 431 h 434"/>
              <a:gd name="T34" fmla="*/ 136 w 400"/>
              <a:gd name="T35" fmla="*/ 423 h 434"/>
              <a:gd name="T36" fmla="*/ 158 w 400"/>
              <a:gd name="T37" fmla="*/ 407 h 434"/>
              <a:gd name="T38" fmla="*/ 167 w 400"/>
              <a:gd name="T39" fmla="*/ 384 h 434"/>
              <a:gd name="T40" fmla="*/ 167 w 400"/>
              <a:gd name="T41" fmla="*/ 199 h 434"/>
              <a:gd name="T42" fmla="*/ 367 w 400"/>
              <a:gd name="T43" fmla="*/ 137 h 434"/>
              <a:gd name="T44" fmla="*/ 367 w 400"/>
              <a:gd name="T45" fmla="*/ 277 h 434"/>
              <a:gd name="T46" fmla="*/ 317 w 400"/>
              <a:gd name="T47" fmla="*/ 267 h 434"/>
              <a:gd name="T48" fmla="*/ 292 w 400"/>
              <a:gd name="T49" fmla="*/ 270 h 434"/>
              <a:gd name="T50" fmla="*/ 265 w 400"/>
              <a:gd name="T51" fmla="*/ 278 h 434"/>
              <a:gd name="T52" fmla="*/ 242 w 400"/>
              <a:gd name="T53" fmla="*/ 294 h 434"/>
              <a:gd name="T54" fmla="*/ 234 w 400"/>
              <a:gd name="T55" fmla="*/ 317 h 434"/>
              <a:gd name="T56" fmla="*/ 242 w 400"/>
              <a:gd name="T57" fmla="*/ 340 h 434"/>
              <a:gd name="T58" fmla="*/ 265 w 400"/>
              <a:gd name="T59" fmla="*/ 356 h 434"/>
              <a:gd name="T60" fmla="*/ 292 w 400"/>
              <a:gd name="T61" fmla="*/ 364 h 434"/>
              <a:gd name="T62" fmla="*/ 317 w 400"/>
              <a:gd name="T63" fmla="*/ 367 h 434"/>
              <a:gd name="T64" fmla="*/ 342 w 400"/>
              <a:gd name="T65" fmla="*/ 364 h 434"/>
              <a:gd name="T66" fmla="*/ 369 w 400"/>
              <a:gd name="T67" fmla="*/ 356 h 434"/>
              <a:gd name="T68" fmla="*/ 392 w 400"/>
              <a:gd name="T69" fmla="*/ 340 h 434"/>
              <a:gd name="T70" fmla="*/ 400 w 400"/>
              <a:gd name="T71" fmla="*/ 317 h 434"/>
              <a:gd name="T72" fmla="*/ 400 w 400"/>
              <a:gd name="T73" fmla="*/ 25 h 434"/>
              <a:gd name="T74" fmla="*/ 393 w 400"/>
              <a:gd name="T75" fmla="*/ 7 h 434"/>
              <a:gd name="T76" fmla="*/ 393 w 400"/>
              <a:gd name="T77" fmla="*/ 7 h 434"/>
              <a:gd name="T78" fmla="*/ 393 w 400"/>
              <a:gd name="T79" fmla="*/ 7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0" h="434">
                <a:moveTo>
                  <a:pt x="393" y="7"/>
                </a:moveTo>
                <a:cubicBezTo>
                  <a:pt x="388" y="2"/>
                  <a:pt x="382" y="0"/>
                  <a:pt x="375" y="0"/>
                </a:cubicBezTo>
                <a:cubicBezTo>
                  <a:pt x="373" y="0"/>
                  <a:pt x="370" y="0"/>
                  <a:pt x="368" y="1"/>
                </a:cubicBezTo>
                <a:cubicBezTo>
                  <a:pt x="151" y="68"/>
                  <a:pt x="151" y="68"/>
                  <a:pt x="151" y="68"/>
                </a:cubicBezTo>
                <a:cubicBezTo>
                  <a:pt x="146" y="70"/>
                  <a:pt x="142" y="73"/>
                  <a:pt x="138" y="77"/>
                </a:cubicBezTo>
                <a:cubicBezTo>
                  <a:pt x="135" y="81"/>
                  <a:pt x="133" y="86"/>
                  <a:pt x="133" y="92"/>
                </a:cubicBezTo>
                <a:cubicBezTo>
                  <a:pt x="133" y="344"/>
                  <a:pt x="133" y="344"/>
                  <a:pt x="133" y="344"/>
                </a:cubicBezTo>
                <a:cubicBezTo>
                  <a:pt x="118" y="337"/>
                  <a:pt x="102" y="334"/>
                  <a:pt x="83" y="334"/>
                </a:cubicBezTo>
                <a:cubicBezTo>
                  <a:pt x="76" y="334"/>
                  <a:pt x="67" y="335"/>
                  <a:pt x="58" y="336"/>
                </a:cubicBezTo>
                <a:cubicBezTo>
                  <a:pt x="49" y="338"/>
                  <a:pt x="40" y="341"/>
                  <a:pt x="31" y="345"/>
                </a:cubicBezTo>
                <a:cubicBezTo>
                  <a:pt x="22" y="349"/>
                  <a:pt x="15" y="354"/>
                  <a:pt x="9" y="361"/>
                </a:cubicBezTo>
                <a:cubicBezTo>
                  <a:pt x="3" y="367"/>
                  <a:pt x="0" y="375"/>
                  <a:pt x="0" y="384"/>
                </a:cubicBezTo>
                <a:cubicBezTo>
                  <a:pt x="0" y="392"/>
                  <a:pt x="3" y="400"/>
                  <a:pt x="9" y="407"/>
                </a:cubicBezTo>
                <a:cubicBezTo>
                  <a:pt x="15" y="414"/>
                  <a:pt x="22" y="419"/>
                  <a:pt x="31" y="423"/>
                </a:cubicBezTo>
                <a:cubicBezTo>
                  <a:pt x="40" y="426"/>
                  <a:pt x="49" y="429"/>
                  <a:pt x="58" y="431"/>
                </a:cubicBezTo>
                <a:cubicBezTo>
                  <a:pt x="67" y="433"/>
                  <a:pt x="76" y="434"/>
                  <a:pt x="83" y="434"/>
                </a:cubicBezTo>
                <a:cubicBezTo>
                  <a:pt x="91" y="434"/>
                  <a:pt x="100" y="433"/>
                  <a:pt x="109" y="431"/>
                </a:cubicBezTo>
                <a:cubicBezTo>
                  <a:pt x="118" y="429"/>
                  <a:pt x="127" y="426"/>
                  <a:pt x="136" y="423"/>
                </a:cubicBezTo>
                <a:cubicBezTo>
                  <a:pt x="145" y="419"/>
                  <a:pt x="152" y="414"/>
                  <a:pt x="158" y="407"/>
                </a:cubicBezTo>
                <a:cubicBezTo>
                  <a:pt x="164" y="400"/>
                  <a:pt x="167" y="392"/>
                  <a:pt x="167" y="384"/>
                </a:cubicBezTo>
                <a:cubicBezTo>
                  <a:pt x="167" y="199"/>
                  <a:pt x="167" y="199"/>
                  <a:pt x="167" y="199"/>
                </a:cubicBezTo>
                <a:cubicBezTo>
                  <a:pt x="367" y="137"/>
                  <a:pt x="367" y="137"/>
                  <a:pt x="367" y="137"/>
                </a:cubicBezTo>
                <a:cubicBezTo>
                  <a:pt x="367" y="277"/>
                  <a:pt x="367" y="277"/>
                  <a:pt x="367" y="277"/>
                </a:cubicBezTo>
                <a:cubicBezTo>
                  <a:pt x="352" y="270"/>
                  <a:pt x="335" y="267"/>
                  <a:pt x="317" y="267"/>
                </a:cubicBezTo>
                <a:cubicBezTo>
                  <a:pt x="309" y="267"/>
                  <a:pt x="301" y="268"/>
                  <a:pt x="292" y="270"/>
                </a:cubicBezTo>
                <a:cubicBezTo>
                  <a:pt x="283" y="272"/>
                  <a:pt x="274" y="274"/>
                  <a:pt x="265" y="278"/>
                </a:cubicBezTo>
                <a:cubicBezTo>
                  <a:pt x="256" y="282"/>
                  <a:pt x="248" y="287"/>
                  <a:pt x="242" y="294"/>
                </a:cubicBezTo>
                <a:cubicBezTo>
                  <a:pt x="237" y="301"/>
                  <a:pt x="234" y="308"/>
                  <a:pt x="234" y="317"/>
                </a:cubicBezTo>
                <a:cubicBezTo>
                  <a:pt x="234" y="326"/>
                  <a:pt x="237" y="333"/>
                  <a:pt x="242" y="340"/>
                </a:cubicBezTo>
                <a:cubicBezTo>
                  <a:pt x="248" y="347"/>
                  <a:pt x="256" y="352"/>
                  <a:pt x="265" y="356"/>
                </a:cubicBezTo>
                <a:cubicBezTo>
                  <a:pt x="274" y="360"/>
                  <a:pt x="283" y="363"/>
                  <a:pt x="292" y="364"/>
                </a:cubicBezTo>
                <a:cubicBezTo>
                  <a:pt x="301" y="366"/>
                  <a:pt x="309" y="367"/>
                  <a:pt x="317" y="367"/>
                </a:cubicBezTo>
                <a:cubicBezTo>
                  <a:pt x="325" y="367"/>
                  <a:pt x="333" y="366"/>
                  <a:pt x="342" y="364"/>
                </a:cubicBezTo>
                <a:cubicBezTo>
                  <a:pt x="351" y="363"/>
                  <a:pt x="360" y="360"/>
                  <a:pt x="369" y="356"/>
                </a:cubicBezTo>
                <a:cubicBezTo>
                  <a:pt x="378" y="352"/>
                  <a:pt x="386" y="347"/>
                  <a:pt x="392" y="340"/>
                </a:cubicBezTo>
                <a:cubicBezTo>
                  <a:pt x="398" y="333"/>
                  <a:pt x="400" y="326"/>
                  <a:pt x="400" y="317"/>
                </a:cubicBezTo>
                <a:cubicBezTo>
                  <a:pt x="400" y="25"/>
                  <a:pt x="400" y="25"/>
                  <a:pt x="400" y="25"/>
                </a:cubicBezTo>
                <a:cubicBezTo>
                  <a:pt x="400" y="18"/>
                  <a:pt x="398" y="12"/>
                  <a:pt x="393" y="7"/>
                </a:cubicBezTo>
                <a:close/>
                <a:moveTo>
                  <a:pt x="393" y="7"/>
                </a:moveTo>
                <a:cubicBezTo>
                  <a:pt x="393" y="7"/>
                  <a:pt x="393" y="7"/>
                  <a:pt x="393" y="7"/>
                </a:cubicBezTo>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9" name="Freeform 89"/>
          <p:cNvSpPr>
            <a:spLocks noEditPoints="1"/>
          </p:cNvSpPr>
          <p:nvPr/>
        </p:nvSpPr>
        <p:spPr bwMode="auto">
          <a:xfrm>
            <a:off x="2999657" y="4597348"/>
            <a:ext cx="287561" cy="308528"/>
          </a:xfrm>
          <a:custGeom>
            <a:avLst/>
            <a:gdLst>
              <a:gd name="T0" fmla="*/ 359 w 434"/>
              <a:gd name="T1" fmla="*/ 263 h 467"/>
              <a:gd name="T2" fmla="*/ 334 w 434"/>
              <a:gd name="T3" fmla="*/ 133 h 467"/>
              <a:gd name="T4" fmla="*/ 309 w 434"/>
              <a:gd name="T5" fmla="*/ 65 h 467"/>
              <a:gd name="T6" fmla="*/ 240 w 434"/>
              <a:gd name="T7" fmla="*/ 35 h 467"/>
              <a:gd name="T8" fmla="*/ 242 w 434"/>
              <a:gd name="T9" fmla="*/ 25 h 467"/>
              <a:gd name="T10" fmla="*/ 235 w 434"/>
              <a:gd name="T11" fmla="*/ 7 h 467"/>
              <a:gd name="T12" fmla="*/ 217 w 434"/>
              <a:gd name="T13" fmla="*/ 0 h 467"/>
              <a:gd name="T14" fmla="*/ 199 w 434"/>
              <a:gd name="T15" fmla="*/ 7 h 467"/>
              <a:gd name="T16" fmla="*/ 192 w 434"/>
              <a:gd name="T17" fmla="*/ 25 h 467"/>
              <a:gd name="T18" fmla="*/ 194 w 434"/>
              <a:gd name="T19" fmla="*/ 35 h 467"/>
              <a:gd name="T20" fmla="*/ 125 w 434"/>
              <a:gd name="T21" fmla="*/ 65 h 467"/>
              <a:gd name="T22" fmla="*/ 100 w 434"/>
              <a:gd name="T23" fmla="*/ 133 h 467"/>
              <a:gd name="T24" fmla="*/ 75 w 434"/>
              <a:gd name="T25" fmla="*/ 263 h 467"/>
              <a:gd name="T26" fmla="*/ 0 w 434"/>
              <a:gd name="T27" fmla="*/ 367 h 467"/>
              <a:gd name="T28" fmla="*/ 10 w 434"/>
              <a:gd name="T29" fmla="*/ 391 h 467"/>
              <a:gd name="T30" fmla="*/ 33 w 434"/>
              <a:gd name="T31" fmla="*/ 400 h 467"/>
              <a:gd name="T32" fmla="*/ 150 w 434"/>
              <a:gd name="T33" fmla="*/ 400 h 467"/>
              <a:gd name="T34" fmla="*/ 170 w 434"/>
              <a:gd name="T35" fmla="*/ 448 h 467"/>
              <a:gd name="T36" fmla="*/ 217 w 434"/>
              <a:gd name="T37" fmla="*/ 467 h 467"/>
              <a:gd name="T38" fmla="*/ 264 w 434"/>
              <a:gd name="T39" fmla="*/ 448 h 467"/>
              <a:gd name="T40" fmla="*/ 284 w 434"/>
              <a:gd name="T41" fmla="*/ 400 h 467"/>
              <a:gd name="T42" fmla="*/ 400 w 434"/>
              <a:gd name="T43" fmla="*/ 400 h 467"/>
              <a:gd name="T44" fmla="*/ 424 w 434"/>
              <a:gd name="T45" fmla="*/ 391 h 467"/>
              <a:gd name="T46" fmla="*/ 434 w 434"/>
              <a:gd name="T47" fmla="*/ 367 h 467"/>
              <a:gd name="T48" fmla="*/ 359 w 434"/>
              <a:gd name="T49" fmla="*/ 263 h 467"/>
              <a:gd name="T50" fmla="*/ 217 w 434"/>
              <a:gd name="T51" fmla="*/ 446 h 467"/>
              <a:gd name="T52" fmla="*/ 184 w 434"/>
              <a:gd name="T53" fmla="*/ 433 h 467"/>
              <a:gd name="T54" fmla="*/ 171 w 434"/>
              <a:gd name="T55" fmla="*/ 400 h 467"/>
              <a:gd name="T56" fmla="*/ 175 w 434"/>
              <a:gd name="T57" fmla="*/ 396 h 467"/>
              <a:gd name="T58" fmla="*/ 179 w 434"/>
              <a:gd name="T59" fmla="*/ 400 h 467"/>
              <a:gd name="T60" fmla="*/ 190 w 434"/>
              <a:gd name="T61" fmla="*/ 427 h 467"/>
              <a:gd name="T62" fmla="*/ 217 w 434"/>
              <a:gd name="T63" fmla="*/ 438 h 467"/>
              <a:gd name="T64" fmla="*/ 221 w 434"/>
              <a:gd name="T65" fmla="*/ 442 h 467"/>
              <a:gd name="T66" fmla="*/ 217 w 434"/>
              <a:gd name="T67" fmla="*/ 446 h 467"/>
              <a:gd name="T68" fmla="*/ 48 w 434"/>
              <a:gd name="T69" fmla="*/ 367 h 467"/>
              <a:gd name="T70" fmla="*/ 112 w 434"/>
              <a:gd name="T71" fmla="*/ 260 h 467"/>
              <a:gd name="T72" fmla="*/ 133 w 434"/>
              <a:gd name="T73" fmla="*/ 133 h 467"/>
              <a:gd name="T74" fmla="*/ 217 w 434"/>
              <a:gd name="T75" fmla="*/ 67 h 467"/>
              <a:gd name="T76" fmla="*/ 300 w 434"/>
              <a:gd name="T77" fmla="*/ 133 h 467"/>
              <a:gd name="T78" fmla="*/ 322 w 434"/>
              <a:gd name="T79" fmla="*/ 260 h 467"/>
              <a:gd name="T80" fmla="*/ 386 w 434"/>
              <a:gd name="T81" fmla="*/ 367 h 467"/>
              <a:gd name="T82" fmla="*/ 48 w 434"/>
              <a:gd name="T83" fmla="*/ 367 h 467"/>
              <a:gd name="T84" fmla="*/ 48 w 434"/>
              <a:gd name="T85" fmla="*/ 367 h 467"/>
              <a:gd name="T86" fmla="*/ 48 w 434"/>
              <a:gd name="T87" fmla="*/ 367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34" h="467">
                <a:moveTo>
                  <a:pt x="359" y="263"/>
                </a:moveTo>
                <a:cubicBezTo>
                  <a:pt x="342" y="222"/>
                  <a:pt x="334" y="179"/>
                  <a:pt x="334" y="133"/>
                </a:cubicBezTo>
                <a:cubicBezTo>
                  <a:pt x="334" y="105"/>
                  <a:pt x="325" y="82"/>
                  <a:pt x="309" y="65"/>
                </a:cubicBezTo>
                <a:cubicBezTo>
                  <a:pt x="292" y="48"/>
                  <a:pt x="269" y="38"/>
                  <a:pt x="240" y="35"/>
                </a:cubicBezTo>
                <a:cubicBezTo>
                  <a:pt x="241" y="32"/>
                  <a:pt x="242" y="28"/>
                  <a:pt x="242" y="25"/>
                </a:cubicBezTo>
                <a:cubicBezTo>
                  <a:pt x="242" y="18"/>
                  <a:pt x="240" y="12"/>
                  <a:pt x="235" y="7"/>
                </a:cubicBezTo>
                <a:cubicBezTo>
                  <a:pt x="230" y="2"/>
                  <a:pt x="224" y="0"/>
                  <a:pt x="217" y="0"/>
                </a:cubicBezTo>
                <a:cubicBezTo>
                  <a:pt x="210" y="0"/>
                  <a:pt x="204" y="2"/>
                  <a:pt x="199" y="7"/>
                </a:cubicBezTo>
                <a:cubicBezTo>
                  <a:pt x="194" y="12"/>
                  <a:pt x="192" y="18"/>
                  <a:pt x="192" y="25"/>
                </a:cubicBezTo>
                <a:cubicBezTo>
                  <a:pt x="192" y="28"/>
                  <a:pt x="193" y="32"/>
                  <a:pt x="194" y="35"/>
                </a:cubicBezTo>
                <a:cubicBezTo>
                  <a:pt x="165" y="38"/>
                  <a:pt x="142" y="48"/>
                  <a:pt x="125" y="65"/>
                </a:cubicBezTo>
                <a:cubicBezTo>
                  <a:pt x="108" y="82"/>
                  <a:pt x="100" y="105"/>
                  <a:pt x="100" y="133"/>
                </a:cubicBezTo>
                <a:cubicBezTo>
                  <a:pt x="100" y="179"/>
                  <a:pt x="92" y="222"/>
                  <a:pt x="75" y="263"/>
                </a:cubicBezTo>
                <a:cubicBezTo>
                  <a:pt x="58" y="305"/>
                  <a:pt x="33" y="339"/>
                  <a:pt x="0" y="367"/>
                </a:cubicBezTo>
                <a:cubicBezTo>
                  <a:pt x="0" y="376"/>
                  <a:pt x="3" y="384"/>
                  <a:pt x="10" y="391"/>
                </a:cubicBezTo>
                <a:cubicBezTo>
                  <a:pt x="17" y="397"/>
                  <a:pt x="24" y="400"/>
                  <a:pt x="33" y="400"/>
                </a:cubicBezTo>
                <a:cubicBezTo>
                  <a:pt x="150" y="400"/>
                  <a:pt x="150" y="400"/>
                  <a:pt x="150" y="400"/>
                </a:cubicBezTo>
                <a:cubicBezTo>
                  <a:pt x="150" y="419"/>
                  <a:pt x="157" y="435"/>
                  <a:pt x="170" y="448"/>
                </a:cubicBezTo>
                <a:cubicBezTo>
                  <a:pt x="183" y="461"/>
                  <a:pt x="199" y="467"/>
                  <a:pt x="217" y="467"/>
                </a:cubicBezTo>
                <a:cubicBezTo>
                  <a:pt x="235" y="467"/>
                  <a:pt x="251" y="461"/>
                  <a:pt x="264" y="448"/>
                </a:cubicBezTo>
                <a:cubicBezTo>
                  <a:pt x="277" y="435"/>
                  <a:pt x="284" y="419"/>
                  <a:pt x="284" y="400"/>
                </a:cubicBezTo>
                <a:cubicBezTo>
                  <a:pt x="400" y="400"/>
                  <a:pt x="400" y="400"/>
                  <a:pt x="400" y="400"/>
                </a:cubicBezTo>
                <a:cubicBezTo>
                  <a:pt x="410" y="400"/>
                  <a:pt x="417" y="397"/>
                  <a:pt x="424" y="391"/>
                </a:cubicBezTo>
                <a:cubicBezTo>
                  <a:pt x="431" y="384"/>
                  <a:pt x="434" y="376"/>
                  <a:pt x="434" y="367"/>
                </a:cubicBezTo>
                <a:cubicBezTo>
                  <a:pt x="401" y="339"/>
                  <a:pt x="376" y="305"/>
                  <a:pt x="359" y="263"/>
                </a:cubicBezTo>
                <a:close/>
                <a:moveTo>
                  <a:pt x="217" y="446"/>
                </a:moveTo>
                <a:cubicBezTo>
                  <a:pt x="204" y="446"/>
                  <a:pt x="193" y="442"/>
                  <a:pt x="184" y="433"/>
                </a:cubicBezTo>
                <a:cubicBezTo>
                  <a:pt x="176" y="424"/>
                  <a:pt x="171" y="413"/>
                  <a:pt x="171" y="400"/>
                </a:cubicBezTo>
                <a:cubicBezTo>
                  <a:pt x="171" y="398"/>
                  <a:pt x="172" y="396"/>
                  <a:pt x="175" y="396"/>
                </a:cubicBezTo>
                <a:cubicBezTo>
                  <a:pt x="178" y="396"/>
                  <a:pt x="179" y="398"/>
                  <a:pt x="179" y="400"/>
                </a:cubicBezTo>
                <a:cubicBezTo>
                  <a:pt x="179" y="411"/>
                  <a:pt x="183" y="420"/>
                  <a:pt x="190" y="427"/>
                </a:cubicBezTo>
                <a:cubicBezTo>
                  <a:pt x="198" y="434"/>
                  <a:pt x="207" y="438"/>
                  <a:pt x="217" y="438"/>
                </a:cubicBezTo>
                <a:cubicBezTo>
                  <a:pt x="220" y="438"/>
                  <a:pt x="221" y="439"/>
                  <a:pt x="221" y="442"/>
                </a:cubicBezTo>
                <a:cubicBezTo>
                  <a:pt x="221" y="445"/>
                  <a:pt x="220" y="446"/>
                  <a:pt x="217" y="446"/>
                </a:cubicBezTo>
                <a:close/>
                <a:moveTo>
                  <a:pt x="48" y="367"/>
                </a:moveTo>
                <a:cubicBezTo>
                  <a:pt x="76" y="336"/>
                  <a:pt x="98" y="300"/>
                  <a:pt x="112" y="260"/>
                </a:cubicBezTo>
                <a:cubicBezTo>
                  <a:pt x="126" y="220"/>
                  <a:pt x="133" y="178"/>
                  <a:pt x="133" y="133"/>
                </a:cubicBezTo>
                <a:cubicBezTo>
                  <a:pt x="133" y="89"/>
                  <a:pt x="161" y="67"/>
                  <a:pt x="217" y="67"/>
                </a:cubicBezTo>
                <a:cubicBezTo>
                  <a:pt x="273" y="67"/>
                  <a:pt x="300" y="89"/>
                  <a:pt x="300" y="133"/>
                </a:cubicBezTo>
                <a:cubicBezTo>
                  <a:pt x="300" y="178"/>
                  <a:pt x="308" y="220"/>
                  <a:pt x="322" y="260"/>
                </a:cubicBezTo>
                <a:cubicBezTo>
                  <a:pt x="336" y="300"/>
                  <a:pt x="358" y="336"/>
                  <a:pt x="386" y="367"/>
                </a:cubicBezTo>
                <a:lnTo>
                  <a:pt x="48" y="367"/>
                </a:lnTo>
                <a:close/>
                <a:moveTo>
                  <a:pt x="48" y="367"/>
                </a:moveTo>
                <a:cubicBezTo>
                  <a:pt x="48" y="367"/>
                  <a:pt x="48" y="367"/>
                  <a:pt x="48" y="367"/>
                </a:cubicBezTo>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350"/>
          </a:p>
        </p:txBody>
      </p:sp>
      <p:grpSp>
        <p:nvGrpSpPr>
          <p:cNvPr id="26" name="组合 25"/>
          <p:cNvGrpSpPr/>
          <p:nvPr/>
        </p:nvGrpSpPr>
        <p:grpSpPr>
          <a:xfrm>
            <a:off x="6384032" y="5116924"/>
            <a:ext cx="1511080" cy="1037267"/>
            <a:chOff x="1121852" y="1663551"/>
            <a:chExt cx="1511080" cy="1077714"/>
          </a:xfrm>
        </p:grpSpPr>
        <p:sp>
          <p:nvSpPr>
            <p:cNvPr id="27" name="Content Placeholder 2"/>
            <p:cNvSpPr txBox="1">
              <a:spLocks/>
            </p:cNvSpPr>
            <p:nvPr/>
          </p:nvSpPr>
          <p:spPr>
            <a:xfrm>
              <a:off x="1128298" y="2187001"/>
              <a:ext cx="1498188" cy="5542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err="1">
                  <a:solidFill>
                    <a:schemeClr val="bg2"/>
                  </a:solidFill>
                  <a:cs typeface="+mn-ea"/>
                  <a:sym typeface="+mn-lt"/>
                </a:rPr>
                <a:t>Lorem</a:t>
              </a:r>
              <a:r>
                <a:rPr lang="en-US" sz="1200" dirty="0">
                  <a:solidFill>
                    <a:schemeClr val="bg2"/>
                  </a:solidFill>
                  <a:cs typeface="+mn-ea"/>
                  <a:sym typeface="+mn-lt"/>
                </a:rPr>
                <a:t> </a:t>
              </a:r>
              <a:r>
                <a:rPr lang="en-US" sz="1200" dirty="0" err="1">
                  <a:solidFill>
                    <a:schemeClr val="bg2"/>
                  </a:solidFill>
                  <a:cs typeface="+mn-ea"/>
                  <a:sym typeface="+mn-lt"/>
                </a:rPr>
                <a:t>ipsum</a:t>
              </a:r>
              <a:r>
                <a:rPr lang="en-US" sz="1200" dirty="0">
                  <a:solidFill>
                    <a:schemeClr val="bg2"/>
                  </a:solidFill>
                  <a:cs typeface="+mn-ea"/>
                  <a:sym typeface="+mn-lt"/>
                </a:rPr>
                <a:t> dolor sit </a:t>
              </a:r>
              <a:r>
                <a:rPr lang="en-US" sz="1200" dirty="0" err="1">
                  <a:solidFill>
                    <a:schemeClr val="bg2"/>
                  </a:solidFill>
                  <a:cs typeface="+mn-ea"/>
                  <a:sym typeface="+mn-lt"/>
                </a:rPr>
                <a:t>amet</a:t>
              </a:r>
              <a:r>
                <a:rPr lang="en-US" sz="1200" dirty="0">
                  <a:solidFill>
                    <a:schemeClr val="bg2"/>
                  </a:solidFill>
                  <a:cs typeface="+mn-ea"/>
                  <a:sym typeface="+mn-lt"/>
                </a:rPr>
                <a:t> </a:t>
              </a:r>
              <a:r>
                <a:rPr lang="en-US" sz="1200" dirty="0" err="1">
                  <a:solidFill>
                    <a:schemeClr val="bg2"/>
                  </a:solidFill>
                  <a:cs typeface="+mn-ea"/>
                  <a:sym typeface="+mn-lt"/>
                </a:rPr>
                <a:t>consectetur</a:t>
              </a:r>
              <a:r>
                <a:rPr lang="en-US" sz="1200" dirty="0">
                  <a:solidFill>
                    <a:schemeClr val="bg2"/>
                  </a:solidFill>
                  <a:cs typeface="+mn-ea"/>
                  <a:sym typeface="+mn-lt"/>
                </a:rPr>
                <a:t>. </a:t>
              </a:r>
            </a:p>
          </p:txBody>
        </p:sp>
        <p:sp>
          <p:nvSpPr>
            <p:cNvPr id="28" name="Title 13"/>
            <p:cNvSpPr txBox="1">
              <a:spLocks/>
            </p:cNvSpPr>
            <p:nvPr/>
          </p:nvSpPr>
          <p:spPr>
            <a:xfrm>
              <a:off x="1121852" y="1663551"/>
              <a:ext cx="1511080" cy="709713"/>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bg2"/>
                  </a:solidFill>
                  <a:latin typeface="+mj-lt"/>
                  <a:ea typeface="+mn-ea"/>
                  <a:cs typeface="+mn-ea"/>
                  <a:sym typeface="+mn-lt"/>
                </a:rPr>
                <a:t>Lenders</a:t>
              </a:r>
              <a:endParaRPr lang="en-US" sz="2400" dirty="0">
                <a:solidFill>
                  <a:schemeClr val="bg2"/>
                </a:solidFill>
                <a:latin typeface="+mj-lt"/>
                <a:ea typeface="+mn-ea"/>
                <a:cs typeface="+mn-ea"/>
                <a:sym typeface="+mn-lt"/>
              </a:endParaRPr>
            </a:p>
          </p:txBody>
        </p:sp>
      </p:grpSp>
      <p:graphicFrame>
        <p:nvGraphicFramePr>
          <p:cNvPr id="30" name="Chart 1"/>
          <p:cNvGraphicFramePr/>
          <p:nvPr>
            <p:extLst>
              <p:ext uri="{D42A27DB-BD31-4B8C-83A1-F6EECF244321}">
                <p14:modId xmlns:p14="http://schemas.microsoft.com/office/powerpoint/2010/main" val="3691977596"/>
              </p:ext>
            </p:extLst>
          </p:nvPr>
        </p:nvGraphicFramePr>
        <p:xfrm>
          <a:off x="2581682" y="1651277"/>
          <a:ext cx="7028636" cy="2280052"/>
        </p:xfrm>
        <a:graphic>
          <a:graphicData uri="http://schemas.openxmlformats.org/drawingml/2006/chart">
            <c:chart xmlns:c="http://schemas.openxmlformats.org/drawingml/2006/chart" xmlns:r="http://schemas.openxmlformats.org/officeDocument/2006/relationships" r:id="rId2"/>
          </a:graphicData>
        </a:graphic>
      </p:graphicFrame>
      <p:cxnSp>
        <p:nvCxnSpPr>
          <p:cNvPr id="32" name="Straight Connector 23"/>
          <p:cNvCxnSpPr/>
          <p:nvPr/>
        </p:nvCxnSpPr>
        <p:spPr>
          <a:xfrm>
            <a:off x="2783633" y="5115253"/>
            <a:ext cx="692695" cy="0"/>
          </a:xfrm>
          <a:prstGeom prst="line">
            <a:avLst/>
          </a:prstGeom>
          <a:ln>
            <a:solidFill>
              <a:schemeClr val="bg2"/>
            </a:solidFill>
            <a:prstDash val="dash"/>
          </a:ln>
        </p:spPr>
        <p:style>
          <a:lnRef idx="1">
            <a:schemeClr val="accent1"/>
          </a:lnRef>
          <a:fillRef idx="0">
            <a:schemeClr val="accent1"/>
          </a:fillRef>
          <a:effectRef idx="0">
            <a:schemeClr val="accent1"/>
          </a:effectRef>
          <a:fontRef idx="minor">
            <a:schemeClr val="tx1"/>
          </a:fontRef>
        </p:style>
      </p:cxnSp>
      <p:sp>
        <p:nvSpPr>
          <p:cNvPr id="22" name="TextBox 13"/>
          <p:cNvSpPr txBox="1"/>
          <p:nvPr/>
        </p:nvSpPr>
        <p:spPr>
          <a:xfrm>
            <a:off x="5110279" y="766259"/>
            <a:ext cx="1970412" cy="553998"/>
          </a:xfrm>
          <a:prstGeom prst="rect">
            <a:avLst/>
          </a:prstGeom>
          <a:noFill/>
        </p:spPr>
        <p:txBody>
          <a:bodyPr wrap="none" rtlCol="0" anchor="ctr">
            <a:spAutoFit/>
          </a:bodyPr>
          <a:lstStyle/>
          <a:p>
            <a:pPr algn="ctr"/>
            <a:r>
              <a:rPr lang="en-US" sz="3000" dirty="0">
                <a:solidFill>
                  <a:schemeClr val="bg1"/>
                </a:solidFill>
                <a:latin typeface="+mj-lt"/>
              </a:rPr>
              <a:t>Lined Chart</a:t>
            </a:r>
          </a:p>
        </p:txBody>
      </p:sp>
      <p:grpSp>
        <p:nvGrpSpPr>
          <p:cNvPr id="24" name="组合 23"/>
          <p:cNvGrpSpPr/>
          <p:nvPr/>
        </p:nvGrpSpPr>
        <p:grpSpPr>
          <a:xfrm>
            <a:off x="8400256" y="5116924"/>
            <a:ext cx="1511080" cy="1037267"/>
            <a:chOff x="1121852" y="1663551"/>
            <a:chExt cx="1511080" cy="1077714"/>
          </a:xfrm>
        </p:grpSpPr>
        <p:sp>
          <p:nvSpPr>
            <p:cNvPr id="25" name="Content Placeholder 2"/>
            <p:cNvSpPr txBox="1">
              <a:spLocks/>
            </p:cNvSpPr>
            <p:nvPr/>
          </p:nvSpPr>
          <p:spPr>
            <a:xfrm>
              <a:off x="1128298" y="2187001"/>
              <a:ext cx="1498188" cy="5542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err="1">
                  <a:solidFill>
                    <a:schemeClr val="bg2"/>
                  </a:solidFill>
                  <a:cs typeface="+mn-ea"/>
                  <a:sym typeface="+mn-lt"/>
                </a:rPr>
                <a:t>Lorem</a:t>
              </a:r>
              <a:r>
                <a:rPr lang="en-US" sz="1200" dirty="0">
                  <a:solidFill>
                    <a:schemeClr val="bg2"/>
                  </a:solidFill>
                  <a:cs typeface="+mn-ea"/>
                  <a:sym typeface="+mn-lt"/>
                </a:rPr>
                <a:t> </a:t>
              </a:r>
              <a:r>
                <a:rPr lang="en-US" sz="1200" dirty="0" err="1">
                  <a:solidFill>
                    <a:schemeClr val="bg2"/>
                  </a:solidFill>
                  <a:cs typeface="+mn-ea"/>
                  <a:sym typeface="+mn-lt"/>
                </a:rPr>
                <a:t>ipsum</a:t>
              </a:r>
              <a:r>
                <a:rPr lang="en-US" sz="1200" dirty="0">
                  <a:solidFill>
                    <a:schemeClr val="bg2"/>
                  </a:solidFill>
                  <a:cs typeface="+mn-ea"/>
                  <a:sym typeface="+mn-lt"/>
                </a:rPr>
                <a:t> dolor sit </a:t>
              </a:r>
              <a:r>
                <a:rPr lang="en-US" sz="1200" dirty="0" err="1">
                  <a:solidFill>
                    <a:schemeClr val="bg2"/>
                  </a:solidFill>
                  <a:cs typeface="+mn-ea"/>
                  <a:sym typeface="+mn-lt"/>
                </a:rPr>
                <a:t>amet</a:t>
              </a:r>
              <a:r>
                <a:rPr lang="en-US" sz="1200" dirty="0">
                  <a:solidFill>
                    <a:schemeClr val="bg2"/>
                  </a:solidFill>
                  <a:cs typeface="+mn-ea"/>
                  <a:sym typeface="+mn-lt"/>
                </a:rPr>
                <a:t> </a:t>
              </a:r>
              <a:r>
                <a:rPr lang="en-US" sz="1200" dirty="0" err="1">
                  <a:solidFill>
                    <a:schemeClr val="bg2"/>
                  </a:solidFill>
                  <a:cs typeface="+mn-ea"/>
                  <a:sym typeface="+mn-lt"/>
                </a:rPr>
                <a:t>consectetur</a:t>
              </a:r>
              <a:r>
                <a:rPr lang="en-US" sz="1200" dirty="0">
                  <a:solidFill>
                    <a:schemeClr val="bg2"/>
                  </a:solidFill>
                  <a:cs typeface="+mn-ea"/>
                  <a:sym typeface="+mn-lt"/>
                </a:rPr>
                <a:t>. </a:t>
              </a:r>
            </a:p>
          </p:txBody>
        </p:sp>
        <p:sp>
          <p:nvSpPr>
            <p:cNvPr id="31" name="Title 13"/>
            <p:cNvSpPr txBox="1">
              <a:spLocks/>
            </p:cNvSpPr>
            <p:nvPr/>
          </p:nvSpPr>
          <p:spPr>
            <a:xfrm>
              <a:off x="1121852" y="1663551"/>
              <a:ext cx="1511080" cy="709713"/>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bg2"/>
                  </a:solidFill>
                  <a:latin typeface="+mj-lt"/>
                  <a:ea typeface="+mn-ea"/>
                  <a:cs typeface="+mn-ea"/>
                  <a:sym typeface="+mn-lt"/>
                </a:rPr>
                <a:t>Lenders</a:t>
              </a:r>
              <a:endParaRPr lang="en-US" sz="2400" dirty="0">
                <a:solidFill>
                  <a:schemeClr val="bg2"/>
                </a:solidFill>
                <a:latin typeface="+mj-lt"/>
                <a:ea typeface="+mn-ea"/>
                <a:cs typeface="+mn-ea"/>
                <a:sym typeface="+mn-lt"/>
              </a:endParaRPr>
            </a:p>
          </p:txBody>
        </p:sp>
      </p:grpSp>
      <p:grpSp>
        <p:nvGrpSpPr>
          <p:cNvPr id="34" name="组合 33"/>
          <p:cNvGrpSpPr/>
          <p:nvPr/>
        </p:nvGrpSpPr>
        <p:grpSpPr>
          <a:xfrm>
            <a:off x="4451730" y="5116924"/>
            <a:ext cx="1511080" cy="1037267"/>
            <a:chOff x="1121852" y="1663551"/>
            <a:chExt cx="1511080" cy="1077714"/>
          </a:xfrm>
        </p:grpSpPr>
        <p:sp>
          <p:nvSpPr>
            <p:cNvPr id="35" name="Content Placeholder 2"/>
            <p:cNvSpPr txBox="1">
              <a:spLocks/>
            </p:cNvSpPr>
            <p:nvPr/>
          </p:nvSpPr>
          <p:spPr>
            <a:xfrm>
              <a:off x="1128298" y="2187001"/>
              <a:ext cx="1498188" cy="5542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err="1">
                  <a:solidFill>
                    <a:schemeClr val="bg2"/>
                  </a:solidFill>
                  <a:cs typeface="+mn-ea"/>
                  <a:sym typeface="+mn-lt"/>
                </a:rPr>
                <a:t>Lorem</a:t>
              </a:r>
              <a:r>
                <a:rPr lang="en-US" sz="1200" dirty="0">
                  <a:solidFill>
                    <a:schemeClr val="bg2"/>
                  </a:solidFill>
                  <a:cs typeface="+mn-ea"/>
                  <a:sym typeface="+mn-lt"/>
                </a:rPr>
                <a:t> </a:t>
              </a:r>
              <a:r>
                <a:rPr lang="en-US" sz="1200" dirty="0" err="1">
                  <a:solidFill>
                    <a:schemeClr val="bg2"/>
                  </a:solidFill>
                  <a:cs typeface="+mn-ea"/>
                  <a:sym typeface="+mn-lt"/>
                </a:rPr>
                <a:t>ipsum</a:t>
              </a:r>
              <a:r>
                <a:rPr lang="en-US" sz="1200" dirty="0">
                  <a:solidFill>
                    <a:schemeClr val="bg2"/>
                  </a:solidFill>
                  <a:cs typeface="+mn-ea"/>
                  <a:sym typeface="+mn-lt"/>
                </a:rPr>
                <a:t> dolor sit </a:t>
              </a:r>
              <a:r>
                <a:rPr lang="en-US" sz="1200" dirty="0" err="1">
                  <a:solidFill>
                    <a:schemeClr val="bg2"/>
                  </a:solidFill>
                  <a:cs typeface="+mn-ea"/>
                  <a:sym typeface="+mn-lt"/>
                </a:rPr>
                <a:t>amet</a:t>
              </a:r>
              <a:r>
                <a:rPr lang="en-US" sz="1200" dirty="0">
                  <a:solidFill>
                    <a:schemeClr val="bg2"/>
                  </a:solidFill>
                  <a:cs typeface="+mn-ea"/>
                  <a:sym typeface="+mn-lt"/>
                </a:rPr>
                <a:t> </a:t>
              </a:r>
              <a:r>
                <a:rPr lang="en-US" sz="1200" dirty="0" err="1">
                  <a:solidFill>
                    <a:schemeClr val="bg2"/>
                  </a:solidFill>
                  <a:cs typeface="+mn-ea"/>
                  <a:sym typeface="+mn-lt"/>
                </a:rPr>
                <a:t>consectetur</a:t>
              </a:r>
              <a:r>
                <a:rPr lang="en-US" sz="1200" dirty="0">
                  <a:solidFill>
                    <a:schemeClr val="bg2"/>
                  </a:solidFill>
                  <a:cs typeface="+mn-ea"/>
                  <a:sym typeface="+mn-lt"/>
                </a:rPr>
                <a:t>. </a:t>
              </a:r>
            </a:p>
          </p:txBody>
        </p:sp>
        <p:sp>
          <p:nvSpPr>
            <p:cNvPr id="36" name="Title 13"/>
            <p:cNvSpPr txBox="1">
              <a:spLocks/>
            </p:cNvSpPr>
            <p:nvPr/>
          </p:nvSpPr>
          <p:spPr>
            <a:xfrm>
              <a:off x="1121852" y="1663551"/>
              <a:ext cx="1511080" cy="709713"/>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bg2"/>
                  </a:solidFill>
                  <a:latin typeface="+mj-lt"/>
                  <a:ea typeface="+mn-ea"/>
                  <a:cs typeface="+mn-ea"/>
                  <a:sym typeface="+mn-lt"/>
                </a:rPr>
                <a:t>Lenders</a:t>
              </a:r>
              <a:endParaRPr lang="en-US" sz="2400" dirty="0">
                <a:solidFill>
                  <a:schemeClr val="bg2"/>
                </a:solidFill>
                <a:latin typeface="+mj-lt"/>
                <a:ea typeface="+mn-ea"/>
                <a:cs typeface="+mn-ea"/>
                <a:sym typeface="+mn-lt"/>
              </a:endParaRPr>
            </a:p>
          </p:txBody>
        </p:sp>
      </p:grpSp>
      <p:grpSp>
        <p:nvGrpSpPr>
          <p:cNvPr id="38" name="组合 37"/>
          <p:cNvGrpSpPr/>
          <p:nvPr/>
        </p:nvGrpSpPr>
        <p:grpSpPr>
          <a:xfrm>
            <a:off x="2306733" y="5116924"/>
            <a:ext cx="1511080" cy="1037267"/>
            <a:chOff x="1121852" y="1663551"/>
            <a:chExt cx="1511080" cy="1077714"/>
          </a:xfrm>
        </p:grpSpPr>
        <p:sp>
          <p:nvSpPr>
            <p:cNvPr id="39" name="Content Placeholder 2"/>
            <p:cNvSpPr txBox="1">
              <a:spLocks/>
            </p:cNvSpPr>
            <p:nvPr/>
          </p:nvSpPr>
          <p:spPr>
            <a:xfrm>
              <a:off x="1128298" y="2187001"/>
              <a:ext cx="1498188" cy="5542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err="1">
                  <a:solidFill>
                    <a:schemeClr val="bg2"/>
                  </a:solidFill>
                  <a:cs typeface="+mn-ea"/>
                  <a:sym typeface="+mn-lt"/>
                </a:rPr>
                <a:t>Lorem</a:t>
              </a:r>
              <a:r>
                <a:rPr lang="en-US" sz="1200" dirty="0">
                  <a:solidFill>
                    <a:schemeClr val="bg2"/>
                  </a:solidFill>
                  <a:cs typeface="+mn-ea"/>
                  <a:sym typeface="+mn-lt"/>
                </a:rPr>
                <a:t> </a:t>
              </a:r>
              <a:r>
                <a:rPr lang="en-US" sz="1200" dirty="0" err="1">
                  <a:solidFill>
                    <a:schemeClr val="bg2"/>
                  </a:solidFill>
                  <a:cs typeface="+mn-ea"/>
                  <a:sym typeface="+mn-lt"/>
                </a:rPr>
                <a:t>ipsum</a:t>
              </a:r>
              <a:r>
                <a:rPr lang="en-US" sz="1200" dirty="0">
                  <a:solidFill>
                    <a:schemeClr val="bg2"/>
                  </a:solidFill>
                  <a:cs typeface="+mn-ea"/>
                  <a:sym typeface="+mn-lt"/>
                </a:rPr>
                <a:t> dolor sit </a:t>
              </a:r>
              <a:r>
                <a:rPr lang="en-US" sz="1200" dirty="0" err="1">
                  <a:solidFill>
                    <a:schemeClr val="bg2"/>
                  </a:solidFill>
                  <a:cs typeface="+mn-ea"/>
                  <a:sym typeface="+mn-lt"/>
                </a:rPr>
                <a:t>amet</a:t>
              </a:r>
              <a:r>
                <a:rPr lang="en-US" sz="1200" dirty="0">
                  <a:solidFill>
                    <a:schemeClr val="bg2"/>
                  </a:solidFill>
                  <a:cs typeface="+mn-ea"/>
                  <a:sym typeface="+mn-lt"/>
                </a:rPr>
                <a:t> </a:t>
              </a:r>
              <a:r>
                <a:rPr lang="en-US" sz="1200" dirty="0" err="1">
                  <a:solidFill>
                    <a:schemeClr val="bg2"/>
                  </a:solidFill>
                  <a:cs typeface="+mn-ea"/>
                  <a:sym typeface="+mn-lt"/>
                </a:rPr>
                <a:t>consectetur</a:t>
              </a:r>
              <a:r>
                <a:rPr lang="en-US" sz="1200" dirty="0">
                  <a:solidFill>
                    <a:schemeClr val="bg2"/>
                  </a:solidFill>
                  <a:cs typeface="+mn-ea"/>
                  <a:sym typeface="+mn-lt"/>
                </a:rPr>
                <a:t>. </a:t>
              </a:r>
            </a:p>
          </p:txBody>
        </p:sp>
        <p:sp>
          <p:nvSpPr>
            <p:cNvPr id="40" name="Title 13"/>
            <p:cNvSpPr txBox="1">
              <a:spLocks/>
            </p:cNvSpPr>
            <p:nvPr/>
          </p:nvSpPr>
          <p:spPr>
            <a:xfrm>
              <a:off x="1121852" y="1663551"/>
              <a:ext cx="1511080" cy="709713"/>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bg2"/>
                  </a:solidFill>
                  <a:latin typeface="+mj-lt"/>
                  <a:ea typeface="+mn-ea"/>
                  <a:cs typeface="+mn-ea"/>
                  <a:sym typeface="+mn-lt"/>
                </a:rPr>
                <a:t>Lenders</a:t>
              </a:r>
              <a:endParaRPr lang="en-US" sz="2400" dirty="0">
                <a:solidFill>
                  <a:schemeClr val="bg2"/>
                </a:solidFill>
                <a:latin typeface="+mj-lt"/>
                <a:ea typeface="+mn-ea"/>
                <a:cs typeface="+mn-ea"/>
                <a:sym typeface="+mn-lt"/>
              </a:endParaRPr>
            </a:p>
          </p:txBody>
        </p:sp>
      </p:grpSp>
      <p:cxnSp>
        <p:nvCxnSpPr>
          <p:cNvPr id="44" name="Straight Connector 23"/>
          <p:cNvCxnSpPr/>
          <p:nvPr/>
        </p:nvCxnSpPr>
        <p:spPr>
          <a:xfrm>
            <a:off x="4842801" y="5115253"/>
            <a:ext cx="692695" cy="0"/>
          </a:xfrm>
          <a:prstGeom prst="line">
            <a:avLst/>
          </a:prstGeom>
          <a:ln>
            <a:solidFill>
              <a:schemeClr val="bg2"/>
            </a:solidFill>
            <a:prstDash val="dash"/>
          </a:ln>
        </p:spPr>
        <p:style>
          <a:lnRef idx="1">
            <a:schemeClr val="accent1"/>
          </a:lnRef>
          <a:fillRef idx="0">
            <a:schemeClr val="accent1"/>
          </a:fillRef>
          <a:effectRef idx="0">
            <a:schemeClr val="accent1"/>
          </a:effectRef>
          <a:fontRef idx="minor">
            <a:schemeClr val="tx1"/>
          </a:fontRef>
        </p:style>
      </p:cxnSp>
      <p:cxnSp>
        <p:nvCxnSpPr>
          <p:cNvPr id="45" name="Straight Connector 23"/>
          <p:cNvCxnSpPr/>
          <p:nvPr/>
        </p:nvCxnSpPr>
        <p:spPr>
          <a:xfrm>
            <a:off x="6792783" y="5115253"/>
            <a:ext cx="692695" cy="0"/>
          </a:xfrm>
          <a:prstGeom prst="line">
            <a:avLst/>
          </a:prstGeom>
          <a:ln>
            <a:solidFill>
              <a:schemeClr val="bg2"/>
            </a:solidFill>
            <a:prstDash val="dash"/>
          </a:ln>
        </p:spPr>
        <p:style>
          <a:lnRef idx="1">
            <a:schemeClr val="accent1"/>
          </a:lnRef>
          <a:fillRef idx="0">
            <a:schemeClr val="accent1"/>
          </a:fillRef>
          <a:effectRef idx="0">
            <a:schemeClr val="accent1"/>
          </a:effectRef>
          <a:fontRef idx="minor">
            <a:schemeClr val="tx1"/>
          </a:fontRef>
        </p:style>
      </p:cxnSp>
      <p:cxnSp>
        <p:nvCxnSpPr>
          <p:cNvPr id="46" name="Straight Connector 23"/>
          <p:cNvCxnSpPr/>
          <p:nvPr/>
        </p:nvCxnSpPr>
        <p:spPr>
          <a:xfrm>
            <a:off x="8787682" y="5115253"/>
            <a:ext cx="692695" cy="0"/>
          </a:xfrm>
          <a:prstGeom prst="line">
            <a:avLst/>
          </a:prstGeom>
          <a:ln>
            <a:solidFill>
              <a:schemeClr val="bg2"/>
            </a:solidFill>
            <a:prstDash val="dash"/>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622582" y="34686"/>
            <a:ext cx="800219" cy="276999"/>
          </a:xfrm>
          <a:prstGeom prst="rect">
            <a:avLst/>
          </a:prstGeom>
          <a:noFill/>
        </p:spPr>
        <p:txBody>
          <a:bodyPr wrap="none" rtlCol="0">
            <a:spAutoFit/>
          </a:bodyPr>
          <a:lstStyle/>
          <a:p>
            <a:r>
              <a:rPr lang="zh-CN" altLang="en-US" sz="1200" dirty="0">
                <a:solidFill>
                  <a:schemeClr val="tx2"/>
                </a:solidFill>
              </a:rPr>
              <a:t>效果检查</a:t>
            </a:r>
          </a:p>
        </p:txBody>
      </p:sp>
    </p:spTree>
    <p:extLst>
      <p:ext uri="{BB962C8B-B14F-4D97-AF65-F5344CB8AC3E}">
        <p14:creationId xmlns:p14="http://schemas.microsoft.com/office/powerpoint/2010/main" val="387098236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222222"/>
        </a:solidFill>
        <a:effectLst/>
      </p:bgPr>
    </p:bg>
    <p:spTree>
      <p:nvGrpSpPr>
        <p:cNvPr id="1" name=""/>
        <p:cNvGrpSpPr/>
        <p:nvPr/>
      </p:nvGrpSpPr>
      <p:grpSpPr>
        <a:xfrm>
          <a:off x="0" y="0"/>
          <a:ext cx="0" cy="0"/>
          <a:chOff x="0" y="0"/>
          <a:chExt cx="0" cy="0"/>
        </a:xfrm>
      </p:grpSpPr>
      <p:sp>
        <p:nvSpPr>
          <p:cNvPr id="30" name="任意多边形 29"/>
          <p:cNvSpPr/>
          <p:nvPr/>
        </p:nvSpPr>
        <p:spPr>
          <a:xfrm rot="3428398">
            <a:off x="2979617" y="4539628"/>
            <a:ext cx="2067048" cy="2718022"/>
          </a:xfrm>
          <a:custGeom>
            <a:avLst/>
            <a:gdLst>
              <a:gd name="connsiteX0" fmla="*/ 0 w 2067048"/>
              <a:gd name="connsiteY0" fmla="*/ 2192 h 2718022"/>
              <a:gd name="connsiteX1" fmla="*/ 1416 w 2067048"/>
              <a:gd name="connsiteY1" fmla="*/ 0 h 2718022"/>
              <a:gd name="connsiteX2" fmla="*/ 2067048 w 2067048"/>
              <a:gd name="connsiteY2" fmla="*/ 0 h 2718022"/>
              <a:gd name="connsiteX3" fmla="*/ 2067048 w 2067048"/>
              <a:gd name="connsiteY3" fmla="*/ 90089 h 2718022"/>
              <a:gd name="connsiteX4" fmla="*/ 369561 w 2067048"/>
              <a:gd name="connsiteY4" fmla="*/ 2718022 h 2718022"/>
              <a:gd name="connsiteX5" fmla="*/ 0 w 2067048"/>
              <a:gd name="connsiteY5" fmla="*/ 2479308 h 2718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7048" h="2718022">
                <a:moveTo>
                  <a:pt x="0" y="2192"/>
                </a:moveTo>
                <a:lnTo>
                  <a:pt x="1416" y="0"/>
                </a:lnTo>
                <a:lnTo>
                  <a:pt x="2067048" y="0"/>
                </a:lnTo>
                <a:lnTo>
                  <a:pt x="2067048" y="90089"/>
                </a:lnTo>
                <a:lnTo>
                  <a:pt x="369561" y="2718022"/>
                </a:lnTo>
                <a:lnTo>
                  <a:pt x="0" y="2479308"/>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9" name="任意多边形 28"/>
          <p:cNvSpPr/>
          <p:nvPr/>
        </p:nvSpPr>
        <p:spPr>
          <a:xfrm rot="6987943" flipV="1">
            <a:off x="6785631" y="3135268"/>
            <a:ext cx="907594" cy="4626083"/>
          </a:xfrm>
          <a:custGeom>
            <a:avLst/>
            <a:gdLst>
              <a:gd name="connsiteX0" fmla="*/ 0 w 771695"/>
              <a:gd name="connsiteY0" fmla="*/ 868944 h 4329565"/>
              <a:gd name="connsiteX1" fmla="*/ 0 w 771695"/>
              <a:gd name="connsiteY1" fmla="*/ 4329565 h 4329565"/>
              <a:gd name="connsiteX2" fmla="*/ 771695 w 771695"/>
              <a:gd name="connsiteY2" fmla="*/ 2617026 h 4329565"/>
              <a:gd name="connsiteX3" fmla="*/ 771695 w 771695"/>
              <a:gd name="connsiteY3" fmla="*/ 0 h 4329565"/>
            </a:gdLst>
            <a:ahLst/>
            <a:cxnLst>
              <a:cxn ang="0">
                <a:pos x="connsiteX0" y="connsiteY0"/>
              </a:cxn>
              <a:cxn ang="0">
                <a:pos x="connsiteX1" y="connsiteY1"/>
              </a:cxn>
              <a:cxn ang="0">
                <a:pos x="connsiteX2" y="connsiteY2"/>
              </a:cxn>
              <a:cxn ang="0">
                <a:pos x="connsiteX3" y="connsiteY3"/>
              </a:cxn>
            </a:cxnLst>
            <a:rect l="l" t="t" r="r" b="b"/>
            <a:pathLst>
              <a:path w="771695" h="4329565">
                <a:moveTo>
                  <a:pt x="0" y="868944"/>
                </a:moveTo>
                <a:lnTo>
                  <a:pt x="0" y="4329565"/>
                </a:lnTo>
                <a:lnTo>
                  <a:pt x="771695" y="2617026"/>
                </a:lnTo>
                <a:lnTo>
                  <a:pt x="771695"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 name="矩形 30"/>
          <p:cNvSpPr/>
          <p:nvPr/>
        </p:nvSpPr>
        <p:spPr>
          <a:xfrm>
            <a:off x="2495600" y="4309798"/>
            <a:ext cx="7271720" cy="1783498"/>
          </a:xfrm>
          <a:prstGeom prst="rect">
            <a:avLst/>
          </a:prstGeom>
          <a:solidFill>
            <a:schemeClr val="accent1">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Group 2"/>
          <p:cNvGrpSpPr/>
          <p:nvPr/>
        </p:nvGrpSpPr>
        <p:grpSpPr>
          <a:xfrm>
            <a:off x="6919949" y="1603960"/>
            <a:ext cx="340049" cy="340048"/>
            <a:chOff x="8387013" y="1161483"/>
            <a:chExt cx="707008" cy="707006"/>
          </a:xfrm>
          <a:solidFill>
            <a:schemeClr val="accent3"/>
          </a:solidFill>
        </p:grpSpPr>
        <p:sp>
          <p:nvSpPr>
            <p:cNvPr id="18" name="Freeform 37"/>
            <p:cNvSpPr>
              <a:spLocks noEditPoints="1"/>
            </p:cNvSpPr>
            <p:nvPr/>
          </p:nvSpPr>
          <p:spPr bwMode="auto">
            <a:xfrm>
              <a:off x="8387013" y="1434759"/>
              <a:ext cx="433731" cy="433730"/>
            </a:xfrm>
            <a:custGeom>
              <a:avLst/>
              <a:gdLst>
                <a:gd name="T0" fmla="*/ 187 w 263"/>
                <a:gd name="T1" fmla="*/ 0 h 262"/>
                <a:gd name="T2" fmla="*/ 10 w 263"/>
                <a:gd name="T3" fmla="*/ 177 h 262"/>
                <a:gd name="T4" fmla="*/ 0 w 263"/>
                <a:gd name="T5" fmla="*/ 201 h 262"/>
                <a:gd name="T6" fmla="*/ 10 w 263"/>
                <a:gd name="T7" fmla="*/ 225 h 262"/>
                <a:gd name="T8" fmla="*/ 38 w 263"/>
                <a:gd name="T9" fmla="*/ 253 h 262"/>
                <a:gd name="T10" fmla="*/ 61 w 263"/>
                <a:gd name="T11" fmla="*/ 262 h 262"/>
                <a:gd name="T12" fmla="*/ 85 w 263"/>
                <a:gd name="T13" fmla="*/ 253 h 262"/>
                <a:gd name="T14" fmla="*/ 263 w 263"/>
                <a:gd name="T15" fmla="*/ 75 h 262"/>
                <a:gd name="T16" fmla="*/ 217 w 263"/>
                <a:gd name="T17" fmla="*/ 45 h 262"/>
                <a:gd name="T18" fmla="*/ 187 w 263"/>
                <a:gd name="T19" fmla="*/ 0 h 262"/>
                <a:gd name="T20" fmla="*/ 90 w 263"/>
                <a:gd name="T21" fmla="*/ 196 h 262"/>
                <a:gd name="T22" fmla="*/ 78 w 263"/>
                <a:gd name="T23" fmla="*/ 201 h 262"/>
                <a:gd name="T24" fmla="*/ 66 w 263"/>
                <a:gd name="T25" fmla="*/ 196 h 262"/>
                <a:gd name="T26" fmla="*/ 61 w 263"/>
                <a:gd name="T27" fmla="*/ 184 h 262"/>
                <a:gd name="T28" fmla="*/ 66 w 263"/>
                <a:gd name="T29" fmla="*/ 173 h 262"/>
                <a:gd name="T30" fmla="*/ 78 w 263"/>
                <a:gd name="T31" fmla="*/ 168 h 262"/>
                <a:gd name="T32" fmla="*/ 90 w 263"/>
                <a:gd name="T33" fmla="*/ 173 h 262"/>
                <a:gd name="T34" fmla="*/ 95 w 263"/>
                <a:gd name="T35" fmla="*/ 184 h 262"/>
                <a:gd name="T36" fmla="*/ 90 w 263"/>
                <a:gd name="T37" fmla="*/ 196 h 262"/>
                <a:gd name="T38" fmla="*/ 90 w 263"/>
                <a:gd name="T39" fmla="*/ 196 h 262"/>
                <a:gd name="T40" fmla="*/ 90 w 263"/>
                <a:gd name="T41" fmla="*/ 196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3" h="262">
                  <a:moveTo>
                    <a:pt x="187" y="0"/>
                  </a:moveTo>
                  <a:cubicBezTo>
                    <a:pt x="10" y="177"/>
                    <a:pt x="10" y="177"/>
                    <a:pt x="10" y="177"/>
                  </a:cubicBezTo>
                  <a:cubicBezTo>
                    <a:pt x="3" y="184"/>
                    <a:pt x="0" y="192"/>
                    <a:pt x="0" y="201"/>
                  </a:cubicBezTo>
                  <a:cubicBezTo>
                    <a:pt x="0" y="210"/>
                    <a:pt x="3" y="218"/>
                    <a:pt x="10" y="225"/>
                  </a:cubicBezTo>
                  <a:cubicBezTo>
                    <a:pt x="38" y="253"/>
                    <a:pt x="38" y="253"/>
                    <a:pt x="38" y="253"/>
                  </a:cubicBezTo>
                  <a:cubicBezTo>
                    <a:pt x="44" y="259"/>
                    <a:pt x="52" y="262"/>
                    <a:pt x="61" y="262"/>
                  </a:cubicBezTo>
                  <a:cubicBezTo>
                    <a:pt x="70" y="262"/>
                    <a:pt x="78" y="259"/>
                    <a:pt x="85" y="253"/>
                  </a:cubicBezTo>
                  <a:cubicBezTo>
                    <a:pt x="263" y="75"/>
                    <a:pt x="263" y="75"/>
                    <a:pt x="263" y="75"/>
                  </a:cubicBezTo>
                  <a:cubicBezTo>
                    <a:pt x="246" y="68"/>
                    <a:pt x="230" y="58"/>
                    <a:pt x="217" y="45"/>
                  </a:cubicBezTo>
                  <a:cubicBezTo>
                    <a:pt x="204" y="32"/>
                    <a:pt x="194" y="17"/>
                    <a:pt x="187" y="0"/>
                  </a:cubicBezTo>
                  <a:close/>
                  <a:moveTo>
                    <a:pt x="90" y="196"/>
                  </a:moveTo>
                  <a:cubicBezTo>
                    <a:pt x="86" y="199"/>
                    <a:pt x="82" y="201"/>
                    <a:pt x="78" y="201"/>
                  </a:cubicBezTo>
                  <a:cubicBezTo>
                    <a:pt x="73" y="201"/>
                    <a:pt x="70" y="199"/>
                    <a:pt x="66" y="196"/>
                  </a:cubicBezTo>
                  <a:cubicBezTo>
                    <a:pt x="63" y="193"/>
                    <a:pt x="61" y="189"/>
                    <a:pt x="61" y="184"/>
                  </a:cubicBezTo>
                  <a:cubicBezTo>
                    <a:pt x="61" y="180"/>
                    <a:pt x="63" y="176"/>
                    <a:pt x="66" y="173"/>
                  </a:cubicBezTo>
                  <a:cubicBezTo>
                    <a:pt x="70" y="169"/>
                    <a:pt x="73" y="168"/>
                    <a:pt x="78" y="168"/>
                  </a:cubicBezTo>
                  <a:cubicBezTo>
                    <a:pt x="82" y="168"/>
                    <a:pt x="86" y="169"/>
                    <a:pt x="90" y="173"/>
                  </a:cubicBezTo>
                  <a:cubicBezTo>
                    <a:pt x="93" y="176"/>
                    <a:pt x="95" y="180"/>
                    <a:pt x="95" y="184"/>
                  </a:cubicBezTo>
                  <a:cubicBezTo>
                    <a:pt x="95" y="189"/>
                    <a:pt x="93" y="193"/>
                    <a:pt x="90" y="196"/>
                  </a:cubicBezTo>
                  <a:close/>
                  <a:moveTo>
                    <a:pt x="90" y="196"/>
                  </a:moveTo>
                  <a:cubicBezTo>
                    <a:pt x="90" y="196"/>
                    <a:pt x="90" y="196"/>
                    <a:pt x="90" y="19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9" name="Freeform 38"/>
            <p:cNvSpPr>
              <a:spLocks noEditPoints="1"/>
            </p:cNvSpPr>
            <p:nvPr/>
          </p:nvSpPr>
          <p:spPr bwMode="auto">
            <a:xfrm>
              <a:off x="8710432" y="1161483"/>
              <a:ext cx="383589" cy="386095"/>
            </a:xfrm>
            <a:custGeom>
              <a:avLst/>
              <a:gdLst>
                <a:gd name="T0" fmla="*/ 231 w 233"/>
                <a:gd name="T1" fmla="*/ 121 h 234"/>
                <a:gd name="T2" fmla="*/ 224 w 233"/>
                <a:gd name="T3" fmla="*/ 118 h 234"/>
                <a:gd name="T4" fmla="*/ 206 w 233"/>
                <a:gd name="T5" fmla="*/ 128 h 234"/>
                <a:gd name="T6" fmla="*/ 171 w 233"/>
                <a:gd name="T7" fmla="*/ 149 h 234"/>
                <a:gd name="T8" fmla="*/ 150 w 233"/>
                <a:gd name="T9" fmla="*/ 161 h 234"/>
                <a:gd name="T10" fmla="*/ 100 w 233"/>
                <a:gd name="T11" fmla="*/ 133 h 234"/>
                <a:gd name="T12" fmla="*/ 100 w 233"/>
                <a:gd name="T13" fmla="*/ 75 h 234"/>
                <a:gd name="T14" fmla="*/ 176 w 233"/>
                <a:gd name="T15" fmla="*/ 31 h 234"/>
                <a:gd name="T16" fmla="*/ 180 w 233"/>
                <a:gd name="T17" fmla="*/ 24 h 234"/>
                <a:gd name="T18" fmla="*/ 176 w 233"/>
                <a:gd name="T19" fmla="*/ 16 h 234"/>
                <a:gd name="T20" fmla="*/ 148 w 233"/>
                <a:gd name="T21" fmla="*/ 4 h 234"/>
                <a:gd name="T22" fmla="*/ 117 w 233"/>
                <a:gd name="T23" fmla="*/ 0 h 234"/>
                <a:gd name="T24" fmla="*/ 34 w 233"/>
                <a:gd name="T25" fmla="*/ 34 h 234"/>
                <a:gd name="T26" fmla="*/ 0 w 233"/>
                <a:gd name="T27" fmla="*/ 117 h 234"/>
                <a:gd name="T28" fmla="*/ 34 w 233"/>
                <a:gd name="T29" fmla="*/ 199 h 234"/>
                <a:gd name="T30" fmla="*/ 117 w 233"/>
                <a:gd name="T31" fmla="*/ 234 h 234"/>
                <a:gd name="T32" fmla="*/ 184 w 233"/>
                <a:gd name="T33" fmla="*/ 212 h 234"/>
                <a:gd name="T34" fmla="*/ 227 w 233"/>
                <a:gd name="T35" fmla="*/ 155 h 234"/>
                <a:gd name="T36" fmla="*/ 233 w 233"/>
                <a:gd name="T37" fmla="*/ 127 h 234"/>
                <a:gd name="T38" fmla="*/ 231 w 233"/>
                <a:gd name="T39" fmla="*/ 121 h 234"/>
                <a:gd name="T40" fmla="*/ 231 w 233"/>
                <a:gd name="T41" fmla="*/ 121 h 234"/>
                <a:gd name="T42" fmla="*/ 231 w 233"/>
                <a:gd name="T43" fmla="*/ 121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 h="234">
                  <a:moveTo>
                    <a:pt x="231" y="121"/>
                  </a:moveTo>
                  <a:cubicBezTo>
                    <a:pt x="229" y="119"/>
                    <a:pt x="227" y="118"/>
                    <a:pt x="224" y="118"/>
                  </a:cubicBezTo>
                  <a:cubicBezTo>
                    <a:pt x="223" y="118"/>
                    <a:pt x="217" y="121"/>
                    <a:pt x="206" y="128"/>
                  </a:cubicBezTo>
                  <a:cubicBezTo>
                    <a:pt x="195" y="134"/>
                    <a:pt x="184" y="141"/>
                    <a:pt x="171" y="149"/>
                  </a:cubicBezTo>
                  <a:cubicBezTo>
                    <a:pt x="158" y="157"/>
                    <a:pt x="151" y="161"/>
                    <a:pt x="150" y="161"/>
                  </a:cubicBezTo>
                  <a:cubicBezTo>
                    <a:pt x="100" y="133"/>
                    <a:pt x="100" y="133"/>
                    <a:pt x="100" y="133"/>
                  </a:cubicBezTo>
                  <a:cubicBezTo>
                    <a:pt x="100" y="75"/>
                    <a:pt x="100" y="75"/>
                    <a:pt x="100" y="75"/>
                  </a:cubicBezTo>
                  <a:cubicBezTo>
                    <a:pt x="176" y="31"/>
                    <a:pt x="176" y="31"/>
                    <a:pt x="176" y="31"/>
                  </a:cubicBezTo>
                  <a:cubicBezTo>
                    <a:pt x="179" y="29"/>
                    <a:pt x="180" y="27"/>
                    <a:pt x="180" y="24"/>
                  </a:cubicBezTo>
                  <a:cubicBezTo>
                    <a:pt x="180" y="21"/>
                    <a:pt x="179" y="18"/>
                    <a:pt x="176" y="16"/>
                  </a:cubicBezTo>
                  <a:cubicBezTo>
                    <a:pt x="169" y="11"/>
                    <a:pt x="159" y="7"/>
                    <a:pt x="148" y="4"/>
                  </a:cubicBezTo>
                  <a:cubicBezTo>
                    <a:pt x="137" y="1"/>
                    <a:pt x="127" y="0"/>
                    <a:pt x="117" y="0"/>
                  </a:cubicBezTo>
                  <a:cubicBezTo>
                    <a:pt x="84" y="0"/>
                    <a:pt x="57" y="11"/>
                    <a:pt x="34" y="34"/>
                  </a:cubicBezTo>
                  <a:cubicBezTo>
                    <a:pt x="11" y="57"/>
                    <a:pt x="0" y="85"/>
                    <a:pt x="0" y="117"/>
                  </a:cubicBezTo>
                  <a:cubicBezTo>
                    <a:pt x="0" y="149"/>
                    <a:pt x="11" y="176"/>
                    <a:pt x="34" y="199"/>
                  </a:cubicBezTo>
                  <a:cubicBezTo>
                    <a:pt x="57" y="222"/>
                    <a:pt x="84" y="234"/>
                    <a:pt x="117" y="234"/>
                  </a:cubicBezTo>
                  <a:cubicBezTo>
                    <a:pt x="141" y="234"/>
                    <a:pt x="164" y="226"/>
                    <a:pt x="184" y="212"/>
                  </a:cubicBezTo>
                  <a:cubicBezTo>
                    <a:pt x="204" y="197"/>
                    <a:pt x="219" y="178"/>
                    <a:pt x="227" y="155"/>
                  </a:cubicBezTo>
                  <a:cubicBezTo>
                    <a:pt x="231" y="143"/>
                    <a:pt x="233" y="134"/>
                    <a:pt x="233" y="127"/>
                  </a:cubicBezTo>
                  <a:cubicBezTo>
                    <a:pt x="233" y="125"/>
                    <a:pt x="232" y="123"/>
                    <a:pt x="231" y="121"/>
                  </a:cubicBezTo>
                  <a:close/>
                  <a:moveTo>
                    <a:pt x="231" y="121"/>
                  </a:moveTo>
                  <a:cubicBezTo>
                    <a:pt x="231" y="121"/>
                    <a:pt x="231" y="121"/>
                    <a:pt x="231" y="1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grpSp>
      <p:sp>
        <p:nvSpPr>
          <p:cNvPr id="20" name="Freeform 42"/>
          <p:cNvSpPr>
            <a:spLocks noEditPoints="1"/>
          </p:cNvSpPr>
          <p:nvPr/>
        </p:nvSpPr>
        <p:spPr bwMode="auto">
          <a:xfrm>
            <a:off x="8845187" y="1650988"/>
            <a:ext cx="346078" cy="293021"/>
          </a:xfrm>
          <a:custGeom>
            <a:avLst/>
            <a:gdLst>
              <a:gd name="T0" fmla="*/ 400 w 434"/>
              <a:gd name="T1" fmla="*/ 34 h 367"/>
              <a:gd name="T2" fmla="*/ 317 w 434"/>
              <a:gd name="T3" fmla="*/ 0 h 367"/>
              <a:gd name="T4" fmla="*/ 235 w 434"/>
              <a:gd name="T5" fmla="*/ 34 h 367"/>
              <a:gd name="T6" fmla="*/ 200 w 434"/>
              <a:gd name="T7" fmla="*/ 117 h 367"/>
              <a:gd name="T8" fmla="*/ 200 w 434"/>
              <a:gd name="T9" fmla="*/ 167 h 367"/>
              <a:gd name="T10" fmla="*/ 25 w 434"/>
              <a:gd name="T11" fmla="*/ 167 h 367"/>
              <a:gd name="T12" fmla="*/ 7 w 434"/>
              <a:gd name="T13" fmla="*/ 174 h 367"/>
              <a:gd name="T14" fmla="*/ 0 w 434"/>
              <a:gd name="T15" fmla="*/ 192 h 367"/>
              <a:gd name="T16" fmla="*/ 0 w 434"/>
              <a:gd name="T17" fmla="*/ 342 h 367"/>
              <a:gd name="T18" fmla="*/ 7 w 434"/>
              <a:gd name="T19" fmla="*/ 360 h 367"/>
              <a:gd name="T20" fmla="*/ 25 w 434"/>
              <a:gd name="T21" fmla="*/ 367 h 367"/>
              <a:gd name="T22" fmla="*/ 275 w 434"/>
              <a:gd name="T23" fmla="*/ 367 h 367"/>
              <a:gd name="T24" fmla="*/ 293 w 434"/>
              <a:gd name="T25" fmla="*/ 360 h 367"/>
              <a:gd name="T26" fmla="*/ 300 w 434"/>
              <a:gd name="T27" fmla="*/ 342 h 367"/>
              <a:gd name="T28" fmla="*/ 300 w 434"/>
              <a:gd name="T29" fmla="*/ 192 h 367"/>
              <a:gd name="T30" fmla="*/ 293 w 434"/>
              <a:gd name="T31" fmla="*/ 174 h 367"/>
              <a:gd name="T32" fmla="*/ 275 w 434"/>
              <a:gd name="T33" fmla="*/ 167 h 367"/>
              <a:gd name="T34" fmla="*/ 250 w 434"/>
              <a:gd name="T35" fmla="*/ 167 h 367"/>
              <a:gd name="T36" fmla="*/ 250 w 434"/>
              <a:gd name="T37" fmla="*/ 117 h 367"/>
              <a:gd name="T38" fmla="*/ 270 w 434"/>
              <a:gd name="T39" fmla="*/ 70 h 367"/>
              <a:gd name="T40" fmla="*/ 317 w 434"/>
              <a:gd name="T41" fmla="*/ 50 h 367"/>
              <a:gd name="T42" fmla="*/ 364 w 434"/>
              <a:gd name="T43" fmla="*/ 70 h 367"/>
              <a:gd name="T44" fmla="*/ 384 w 434"/>
              <a:gd name="T45" fmla="*/ 117 h 367"/>
              <a:gd name="T46" fmla="*/ 384 w 434"/>
              <a:gd name="T47" fmla="*/ 184 h 367"/>
              <a:gd name="T48" fmla="*/ 389 w 434"/>
              <a:gd name="T49" fmla="*/ 195 h 367"/>
              <a:gd name="T50" fmla="*/ 400 w 434"/>
              <a:gd name="T51" fmla="*/ 200 h 367"/>
              <a:gd name="T52" fmla="*/ 417 w 434"/>
              <a:gd name="T53" fmla="*/ 200 h 367"/>
              <a:gd name="T54" fmla="*/ 429 w 434"/>
              <a:gd name="T55" fmla="*/ 195 h 367"/>
              <a:gd name="T56" fmla="*/ 434 w 434"/>
              <a:gd name="T57" fmla="*/ 184 h 367"/>
              <a:gd name="T58" fmla="*/ 434 w 434"/>
              <a:gd name="T59" fmla="*/ 117 h 367"/>
              <a:gd name="T60" fmla="*/ 400 w 434"/>
              <a:gd name="T61" fmla="*/ 34 h 367"/>
              <a:gd name="T62" fmla="*/ 400 w 434"/>
              <a:gd name="T63" fmla="*/ 34 h 367"/>
              <a:gd name="T64" fmla="*/ 400 w 434"/>
              <a:gd name="T65" fmla="*/ 34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4" h="367">
                <a:moveTo>
                  <a:pt x="400" y="34"/>
                </a:moveTo>
                <a:cubicBezTo>
                  <a:pt x="377" y="11"/>
                  <a:pt x="349" y="0"/>
                  <a:pt x="317" y="0"/>
                </a:cubicBezTo>
                <a:cubicBezTo>
                  <a:pt x="285" y="0"/>
                  <a:pt x="257" y="11"/>
                  <a:pt x="235" y="34"/>
                </a:cubicBezTo>
                <a:cubicBezTo>
                  <a:pt x="212" y="57"/>
                  <a:pt x="200" y="85"/>
                  <a:pt x="200" y="117"/>
                </a:cubicBezTo>
                <a:cubicBezTo>
                  <a:pt x="200" y="167"/>
                  <a:pt x="200" y="167"/>
                  <a:pt x="200" y="167"/>
                </a:cubicBezTo>
                <a:cubicBezTo>
                  <a:pt x="25" y="167"/>
                  <a:pt x="25" y="167"/>
                  <a:pt x="25" y="167"/>
                </a:cubicBezTo>
                <a:cubicBezTo>
                  <a:pt x="18" y="167"/>
                  <a:pt x="12" y="169"/>
                  <a:pt x="7" y="174"/>
                </a:cubicBezTo>
                <a:cubicBezTo>
                  <a:pt x="2" y="179"/>
                  <a:pt x="0" y="185"/>
                  <a:pt x="0" y="192"/>
                </a:cubicBezTo>
                <a:cubicBezTo>
                  <a:pt x="0" y="342"/>
                  <a:pt x="0" y="342"/>
                  <a:pt x="0" y="342"/>
                </a:cubicBezTo>
                <a:cubicBezTo>
                  <a:pt x="0" y="349"/>
                  <a:pt x="2" y="355"/>
                  <a:pt x="7" y="360"/>
                </a:cubicBezTo>
                <a:cubicBezTo>
                  <a:pt x="12" y="365"/>
                  <a:pt x="18" y="367"/>
                  <a:pt x="25" y="367"/>
                </a:cubicBezTo>
                <a:cubicBezTo>
                  <a:pt x="275" y="367"/>
                  <a:pt x="275" y="367"/>
                  <a:pt x="275" y="367"/>
                </a:cubicBezTo>
                <a:cubicBezTo>
                  <a:pt x="282" y="367"/>
                  <a:pt x="288" y="365"/>
                  <a:pt x="293" y="360"/>
                </a:cubicBezTo>
                <a:cubicBezTo>
                  <a:pt x="298" y="355"/>
                  <a:pt x="300" y="349"/>
                  <a:pt x="300" y="342"/>
                </a:cubicBezTo>
                <a:cubicBezTo>
                  <a:pt x="300" y="192"/>
                  <a:pt x="300" y="192"/>
                  <a:pt x="300" y="192"/>
                </a:cubicBezTo>
                <a:cubicBezTo>
                  <a:pt x="300" y="185"/>
                  <a:pt x="298" y="179"/>
                  <a:pt x="293" y="174"/>
                </a:cubicBezTo>
                <a:cubicBezTo>
                  <a:pt x="288" y="169"/>
                  <a:pt x="282" y="167"/>
                  <a:pt x="275" y="167"/>
                </a:cubicBezTo>
                <a:cubicBezTo>
                  <a:pt x="250" y="167"/>
                  <a:pt x="250" y="167"/>
                  <a:pt x="250" y="167"/>
                </a:cubicBezTo>
                <a:cubicBezTo>
                  <a:pt x="250" y="117"/>
                  <a:pt x="250" y="117"/>
                  <a:pt x="250" y="117"/>
                </a:cubicBezTo>
                <a:cubicBezTo>
                  <a:pt x="250" y="98"/>
                  <a:pt x="257" y="83"/>
                  <a:pt x="270" y="70"/>
                </a:cubicBezTo>
                <a:cubicBezTo>
                  <a:pt x="283" y="57"/>
                  <a:pt x="299" y="50"/>
                  <a:pt x="317" y="50"/>
                </a:cubicBezTo>
                <a:cubicBezTo>
                  <a:pt x="335" y="50"/>
                  <a:pt x="351" y="57"/>
                  <a:pt x="364" y="70"/>
                </a:cubicBezTo>
                <a:cubicBezTo>
                  <a:pt x="377" y="83"/>
                  <a:pt x="384" y="98"/>
                  <a:pt x="384" y="117"/>
                </a:cubicBezTo>
                <a:cubicBezTo>
                  <a:pt x="384" y="184"/>
                  <a:pt x="384" y="184"/>
                  <a:pt x="384" y="184"/>
                </a:cubicBezTo>
                <a:cubicBezTo>
                  <a:pt x="384" y="188"/>
                  <a:pt x="385" y="192"/>
                  <a:pt x="389" y="195"/>
                </a:cubicBezTo>
                <a:cubicBezTo>
                  <a:pt x="392" y="199"/>
                  <a:pt x="396" y="200"/>
                  <a:pt x="400" y="200"/>
                </a:cubicBezTo>
                <a:cubicBezTo>
                  <a:pt x="417" y="200"/>
                  <a:pt x="417" y="200"/>
                  <a:pt x="417" y="200"/>
                </a:cubicBezTo>
                <a:cubicBezTo>
                  <a:pt x="422" y="200"/>
                  <a:pt x="426" y="199"/>
                  <a:pt x="429" y="195"/>
                </a:cubicBezTo>
                <a:cubicBezTo>
                  <a:pt x="432" y="192"/>
                  <a:pt x="434" y="188"/>
                  <a:pt x="434" y="184"/>
                </a:cubicBezTo>
                <a:cubicBezTo>
                  <a:pt x="434" y="117"/>
                  <a:pt x="434" y="117"/>
                  <a:pt x="434" y="117"/>
                </a:cubicBezTo>
                <a:cubicBezTo>
                  <a:pt x="434" y="85"/>
                  <a:pt x="422" y="57"/>
                  <a:pt x="400" y="34"/>
                </a:cubicBezTo>
                <a:close/>
                <a:moveTo>
                  <a:pt x="400" y="34"/>
                </a:moveTo>
                <a:cubicBezTo>
                  <a:pt x="400" y="34"/>
                  <a:pt x="400" y="34"/>
                  <a:pt x="400" y="34"/>
                </a:cubicBezTo>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21" name="Freeform 85"/>
          <p:cNvSpPr>
            <a:spLocks noEditPoints="1"/>
          </p:cNvSpPr>
          <p:nvPr/>
        </p:nvSpPr>
        <p:spPr bwMode="auto">
          <a:xfrm>
            <a:off x="5016417" y="1599136"/>
            <a:ext cx="318342" cy="344872"/>
          </a:xfrm>
          <a:custGeom>
            <a:avLst/>
            <a:gdLst>
              <a:gd name="T0" fmla="*/ 393 w 400"/>
              <a:gd name="T1" fmla="*/ 7 h 434"/>
              <a:gd name="T2" fmla="*/ 375 w 400"/>
              <a:gd name="T3" fmla="*/ 0 h 434"/>
              <a:gd name="T4" fmla="*/ 368 w 400"/>
              <a:gd name="T5" fmla="*/ 1 h 434"/>
              <a:gd name="T6" fmla="*/ 151 w 400"/>
              <a:gd name="T7" fmla="*/ 68 h 434"/>
              <a:gd name="T8" fmla="*/ 138 w 400"/>
              <a:gd name="T9" fmla="*/ 77 h 434"/>
              <a:gd name="T10" fmla="*/ 133 w 400"/>
              <a:gd name="T11" fmla="*/ 92 h 434"/>
              <a:gd name="T12" fmla="*/ 133 w 400"/>
              <a:gd name="T13" fmla="*/ 344 h 434"/>
              <a:gd name="T14" fmla="*/ 83 w 400"/>
              <a:gd name="T15" fmla="*/ 334 h 434"/>
              <a:gd name="T16" fmla="*/ 58 w 400"/>
              <a:gd name="T17" fmla="*/ 336 h 434"/>
              <a:gd name="T18" fmla="*/ 31 w 400"/>
              <a:gd name="T19" fmla="*/ 345 h 434"/>
              <a:gd name="T20" fmla="*/ 9 w 400"/>
              <a:gd name="T21" fmla="*/ 361 h 434"/>
              <a:gd name="T22" fmla="*/ 0 w 400"/>
              <a:gd name="T23" fmla="*/ 384 h 434"/>
              <a:gd name="T24" fmla="*/ 9 w 400"/>
              <a:gd name="T25" fmla="*/ 407 h 434"/>
              <a:gd name="T26" fmla="*/ 31 w 400"/>
              <a:gd name="T27" fmla="*/ 423 h 434"/>
              <a:gd name="T28" fmla="*/ 58 w 400"/>
              <a:gd name="T29" fmla="*/ 431 h 434"/>
              <a:gd name="T30" fmla="*/ 83 w 400"/>
              <a:gd name="T31" fmla="*/ 434 h 434"/>
              <a:gd name="T32" fmla="*/ 109 w 400"/>
              <a:gd name="T33" fmla="*/ 431 h 434"/>
              <a:gd name="T34" fmla="*/ 136 w 400"/>
              <a:gd name="T35" fmla="*/ 423 h 434"/>
              <a:gd name="T36" fmla="*/ 158 w 400"/>
              <a:gd name="T37" fmla="*/ 407 h 434"/>
              <a:gd name="T38" fmla="*/ 167 w 400"/>
              <a:gd name="T39" fmla="*/ 384 h 434"/>
              <a:gd name="T40" fmla="*/ 167 w 400"/>
              <a:gd name="T41" fmla="*/ 199 h 434"/>
              <a:gd name="T42" fmla="*/ 367 w 400"/>
              <a:gd name="T43" fmla="*/ 137 h 434"/>
              <a:gd name="T44" fmla="*/ 367 w 400"/>
              <a:gd name="T45" fmla="*/ 277 h 434"/>
              <a:gd name="T46" fmla="*/ 317 w 400"/>
              <a:gd name="T47" fmla="*/ 267 h 434"/>
              <a:gd name="T48" fmla="*/ 292 w 400"/>
              <a:gd name="T49" fmla="*/ 270 h 434"/>
              <a:gd name="T50" fmla="*/ 265 w 400"/>
              <a:gd name="T51" fmla="*/ 278 h 434"/>
              <a:gd name="T52" fmla="*/ 242 w 400"/>
              <a:gd name="T53" fmla="*/ 294 h 434"/>
              <a:gd name="T54" fmla="*/ 234 w 400"/>
              <a:gd name="T55" fmla="*/ 317 h 434"/>
              <a:gd name="T56" fmla="*/ 242 w 400"/>
              <a:gd name="T57" fmla="*/ 340 h 434"/>
              <a:gd name="T58" fmla="*/ 265 w 400"/>
              <a:gd name="T59" fmla="*/ 356 h 434"/>
              <a:gd name="T60" fmla="*/ 292 w 400"/>
              <a:gd name="T61" fmla="*/ 364 h 434"/>
              <a:gd name="T62" fmla="*/ 317 w 400"/>
              <a:gd name="T63" fmla="*/ 367 h 434"/>
              <a:gd name="T64" fmla="*/ 342 w 400"/>
              <a:gd name="T65" fmla="*/ 364 h 434"/>
              <a:gd name="T66" fmla="*/ 369 w 400"/>
              <a:gd name="T67" fmla="*/ 356 h 434"/>
              <a:gd name="T68" fmla="*/ 392 w 400"/>
              <a:gd name="T69" fmla="*/ 340 h 434"/>
              <a:gd name="T70" fmla="*/ 400 w 400"/>
              <a:gd name="T71" fmla="*/ 317 h 434"/>
              <a:gd name="T72" fmla="*/ 400 w 400"/>
              <a:gd name="T73" fmla="*/ 25 h 434"/>
              <a:gd name="T74" fmla="*/ 393 w 400"/>
              <a:gd name="T75" fmla="*/ 7 h 434"/>
              <a:gd name="T76" fmla="*/ 393 w 400"/>
              <a:gd name="T77" fmla="*/ 7 h 434"/>
              <a:gd name="T78" fmla="*/ 393 w 400"/>
              <a:gd name="T79" fmla="*/ 7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0" h="434">
                <a:moveTo>
                  <a:pt x="393" y="7"/>
                </a:moveTo>
                <a:cubicBezTo>
                  <a:pt x="388" y="2"/>
                  <a:pt x="382" y="0"/>
                  <a:pt x="375" y="0"/>
                </a:cubicBezTo>
                <a:cubicBezTo>
                  <a:pt x="373" y="0"/>
                  <a:pt x="370" y="0"/>
                  <a:pt x="368" y="1"/>
                </a:cubicBezTo>
                <a:cubicBezTo>
                  <a:pt x="151" y="68"/>
                  <a:pt x="151" y="68"/>
                  <a:pt x="151" y="68"/>
                </a:cubicBezTo>
                <a:cubicBezTo>
                  <a:pt x="146" y="70"/>
                  <a:pt x="142" y="73"/>
                  <a:pt x="138" y="77"/>
                </a:cubicBezTo>
                <a:cubicBezTo>
                  <a:pt x="135" y="81"/>
                  <a:pt x="133" y="86"/>
                  <a:pt x="133" y="92"/>
                </a:cubicBezTo>
                <a:cubicBezTo>
                  <a:pt x="133" y="344"/>
                  <a:pt x="133" y="344"/>
                  <a:pt x="133" y="344"/>
                </a:cubicBezTo>
                <a:cubicBezTo>
                  <a:pt x="118" y="337"/>
                  <a:pt x="102" y="334"/>
                  <a:pt x="83" y="334"/>
                </a:cubicBezTo>
                <a:cubicBezTo>
                  <a:pt x="76" y="334"/>
                  <a:pt x="67" y="335"/>
                  <a:pt x="58" y="336"/>
                </a:cubicBezTo>
                <a:cubicBezTo>
                  <a:pt x="49" y="338"/>
                  <a:pt x="40" y="341"/>
                  <a:pt x="31" y="345"/>
                </a:cubicBezTo>
                <a:cubicBezTo>
                  <a:pt x="22" y="349"/>
                  <a:pt x="15" y="354"/>
                  <a:pt x="9" y="361"/>
                </a:cubicBezTo>
                <a:cubicBezTo>
                  <a:pt x="3" y="367"/>
                  <a:pt x="0" y="375"/>
                  <a:pt x="0" y="384"/>
                </a:cubicBezTo>
                <a:cubicBezTo>
                  <a:pt x="0" y="392"/>
                  <a:pt x="3" y="400"/>
                  <a:pt x="9" y="407"/>
                </a:cubicBezTo>
                <a:cubicBezTo>
                  <a:pt x="15" y="414"/>
                  <a:pt x="22" y="419"/>
                  <a:pt x="31" y="423"/>
                </a:cubicBezTo>
                <a:cubicBezTo>
                  <a:pt x="40" y="426"/>
                  <a:pt x="49" y="429"/>
                  <a:pt x="58" y="431"/>
                </a:cubicBezTo>
                <a:cubicBezTo>
                  <a:pt x="67" y="433"/>
                  <a:pt x="76" y="434"/>
                  <a:pt x="83" y="434"/>
                </a:cubicBezTo>
                <a:cubicBezTo>
                  <a:pt x="91" y="434"/>
                  <a:pt x="100" y="433"/>
                  <a:pt x="109" y="431"/>
                </a:cubicBezTo>
                <a:cubicBezTo>
                  <a:pt x="118" y="429"/>
                  <a:pt x="127" y="426"/>
                  <a:pt x="136" y="423"/>
                </a:cubicBezTo>
                <a:cubicBezTo>
                  <a:pt x="145" y="419"/>
                  <a:pt x="152" y="414"/>
                  <a:pt x="158" y="407"/>
                </a:cubicBezTo>
                <a:cubicBezTo>
                  <a:pt x="164" y="400"/>
                  <a:pt x="167" y="392"/>
                  <a:pt x="167" y="384"/>
                </a:cubicBezTo>
                <a:cubicBezTo>
                  <a:pt x="167" y="199"/>
                  <a:pt x="167" y="199"/>
                  <a:pt x="167" y="199"/>
                </a:cubicBezTo>
                <a:cubicBezTo>
                  <a:pt x="367" y="137"/>
                  <a:pt x="367" y="137"/>
                  <a:pt x="367" y="137"/>
                </a:cubicBezTo>
                <a:cubicBezTo>
                  <a:pt x="367" y="277"/>
                  <a:pt x="367" y="277"/>
                  <a:pt x="367" y="277"/>
                </a:cubicBezTo>
                <a:cubicBezTo>
                  <a:pt x="352" y="270"/>
                  <a:pt x="335" y="267"/>
                  <a:pt x="317" y="267"/>
                </a:cubicBezTo>
                <a:cubicBezTo>
                  <a:pt x="309" y="267"/>
                  <a:pt x="301" y="268"/>
                  <a:pt x="292" y="270"/>
                </a:cubicBezTo>
                <a:cubicBezTo>
                  <a:pt x="283" y="272"/>
                  <a:pt x="274" y="274"/>
                  <a:pt x="265" y="278"/>
                </a:cubicBezTo>
                <a:cubicBezTo>
                  <a:pt x="256" y="282"/>
                  <a:pt x="248" y="287"/>
                  <a:pt x="242" y="294"/>
                </a:cubicBezTo>
                <a:cubicBezTo>
                  <a:pt x="237" y="301"/>
                  <a:pt x="234" y="308"/>
                  <a:pt x="234" y="317"/>
                </a:cubicBezTo>
                <a:cubicBezTo>
                  <a:pt x="234" y="326"/>
                  <a:pt x="237" y="333"/>
                  <a:pt x="242" y="340"/>
                </a:cubicBezTo>
                <a:cubicBezTo>
                  <a:pt x="248" y="347"/>
                  <a:pt x="256" y="352"/>
                  <a:pt x="265" y="356"/>
                </a:cubicBezTo>
                <a:cubicBezTo>
                  <a:pt x="274" y="360"/>
                  <a:pt x="283" y="363"/>
                  <a:pt x="292" y="364"/>
                </a:cubicBezTo>
                <a:cubicBezTo>
                  <a:pt x="301" y="366"/>
                  <a:pt x="309" y="367"/>
                  <a:pt x="317" y="367"/>
                </a:cubicBezTo>
                <a:cubicBezTo>
                  <a:pt x="325" y="367"/>
                  <a:pt x="333" y="366"/>
                  <a:pt x="342" y="364"/>
                </a:cubicBezTo>
                <a:cubicBezTo>
                  <a:pt x="351" y="363"/>
                  <a:pt x="360" y="360"/>
                  <a:pt x="369" y="356"/>
                </a:cubicBezTo>
                <a:cubicBezTo>
                  <a:pt x="378" y="352"/>
                  <a:pt x="386" y="347"/>
                  <a:pt x="392" y="340"/>
                </a:cubicBezTo>
                <a:cubicBezTo>
                  <a:pt x="398" y="333"/>
                  <a:pt x="400" y="326"/>
                  <a:pt x="400" y="317"/>
                </a:cubicBezTo>
                <a:cubicBezTo>
                  <a:pt x="400" y="25"/>
                  <a:pt x="400" y="25"/>
                  <a:pt x="400" y="25"/>
                </a:cubicBezTo>
                <a:cubicBezTo>
                  <a:pt x="400" y="18"/>
                  <a:pt x="398" y="12"/>
                  <a:pt x="393" y="7"/>
                </a:cubicBezTo>
                <a:close/>
                <a:moveTo>
                  <a:pt x="393" y="7"/>
                </a:moveTo>
                <a:cubicBezTo>
                  <a:pt x="393" y="7"/>
                  <a:pt x="393" y="7"/>
                  <a:pt x="393" y="7"/>
                </a:cubicBezTo>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22" name="Freeform 89"/>
          <p:cNvSpPr>
            <a:spLocks noEditPoints="1"/>
          </p:cNvSpPr>
          <p:nvPr/>
        </p:nvSpPr>
        <p:spPr bwMode="auto">
          <a:xfrm>
            <a:off x="3083944" y="1571402"/>
            <a:ext cx="347284" cy="372606"/>
          </a:xfrm>
          <a:custGeom>
            <a:avLst/>
            <a:gdLst>
              <a:gd name="T0" fmla="*/ 359 w 434"/>
              <a:gd name="T1" fmla="*/ 263 h 467"/>
              <a:gd name="T2" fmla="*/ 334 w 434"/>
              <a:gd name="T3" fmla="*/ 133 h 467"/>
              <a:gd name="T4" fmla="*/ 309 w 434"/>
              <a:gd name="T5" fmla="*/ 65 h 467"/>
              <a:gd name="T6" fmla="*/ 240 w 434"/>
              <a:gd name="T7" fmla="*/ 35 h 467"/>
              <a:gd name="T8" fmla="*/ 242 w 434"/>
              <a:gd name="T9" fmla="*/ 25 h 467"/>
              <a:gd name="T10" fmla="*/ 235 w 434"/>
              <a:gd name="T11" fmla="*/ 7 h 467"/>
              <a:gd name="T12" fmla="*/ 217 w 434"/>
              <a:gd name="T13" fmla="*/ 0 h 467"/>
              <a:gd name="T14" fmla="*/ 199 w 434"/>
              <a:gd name="T15" fmla="*/ 7 h 467"/>
              <a:gd name="T16" fmla="*/ 192 w 434"/>
              <a:gd name="T17" fmla="*/ 25 h 467"/>
              <a:gd name="T18" fmla="*/ 194 w 434"/>
              <a:gd name="T19" fmla="*/ 35 h 467"/>
              <a:gd name="T20" fmla="*/ 125 w 434"/>
              <a:gd name="T21" fmla="*/ 65 h 467"/>
              <a:gd name="T22" fmla="*/ 100 w 434"/>
              <a:gd name="T23" fmla="*/ 133 h 467"/>
              <a:gd name="T24" fmla="*/ 75 w 434"/>
              <a:gd name="T25" fmla="*/ 263 h 467"/>
              <a:gd name="T26" fmla="*/ 0 w 434"/>
              <a:gd name="T27" fmla="*/ 367 h 467"/>
              <a:gd name="T28" fmla="*/ 10 w 434"/>
              <a:gd name="T29" fmla="*/ 391 h 467"/>
              <a:gd name="T30" fmla="*/ 33 w 434"/>
              <a:gd name="T31" fmla="*/ 400 h 467"/>
              <a:gd name="T32" fmla="*/ 150 w 434"/>
              <a:gd name="T33" fmla="*/ 400 h 467"/>
              <a:gd name="T34" fmla="*/ 170 w 434"/>
              <a:gd name="T35" fmla="*/ 448 h 467"/>
              <a:gd name="T36" fmla="*/ 217 w 434"/>
              <a:gd name="T37" fmla="*/ 467 h 467"/>
              <a:gd name="T38" fmla="*/ 264 w 434"/>
              <a:gd name="T39" fmla="*/ 448 h 467"/>
              <a:gd name="T40" fmla="*/ 284 w 434"/>
              <a:gd name="T41" fmla="*/ 400 h 467"/>
              <a:gd name="T42" fmla="*/ 400 w 434"/>
              <a:gd name="T43" fmla="*/ 400 h 467"/>
              <a:gd name="T44" fmla="*/ 424 w 434"/>
              <a:gd name="T45" fmla="*/ 391 h 467"/>
              <a:gd name="T46" fmla="*/ 434 w 434"/>
              <a:gd name="T47" fmla="*/ 367 h 467"/>
              <a:gd name="T48" fmla="*/ 359 w 434"/>
              <a:gd name="T49" fmla="*/ 263 h 467"/>
              <a:gd name="T50" fmla="*/ 217 w 434"/>
              <a:gd name="T51" fmla="*/ 446 h 467"/>
              <a:gd name="T52" fmla="*/ 184 w 434"/>
              <a:gd name="T53" fmla="*/ 433 h 467"/>
              <a:gd name="T54" fmla="*/ 171 w 434"/>
              <a:gd name="T55" fmla="*/ 400 h 467"/>
              <a:gd name="T56" fmla="*/ 175 w 434"/>
              <a:gd name="T57" fmla="*/ 396 h 467"/>
              <a:gd name="T58" fmla="*/ 179 w 434"/>
              <a:gd name="T59" fmla="*/ 400 h 467"/>
              <a:gd name="T60" fmla="*/ 190 w 434"/>
              <a:gd name="T61" fmla="*/ 427 h 467"/>
              <a:gd name="T62" fmla="*/ 217 w 434"/>
              <a:gd name="T63" fmla="*/ 438 h 467"/>
              <a:gd name="T64" fmla="*/ 221 w 434"/>
              <a:gd name="T65" fmla="*/ 442 h 467"/>
              <a:gd name="T66" fmla="*/ 217 w 434"/>
              <a:gd name="T67" fmla="*/ 446 h 467"/>
              <a:gd name="T68" fmla="*/ 48 w 434"/>
              <a:gd name="T69" fmla="*/ 367 h 467"/>
              <a:gd name="T70" fmla="*/ 112 w 434"/>
              <a:gd name="T71" fmla="*/ 260 h 467"/>
              <a:gd name="T72" fmla="*/ 133 w 434"/>
              <a:gd name="T73" fmla="*/ 133 h 467"/>
              <a:gd name="T74" fmla="*/ 217 w 434"/>
              <a:gd name="T75" fmla="*/ 67 h 467"/>
              <a:gd name="T76" fmla="*/ 300 w 434"/>
              <a:gd name="T77" fmla="*/ 133 h 467"/>
              <a:gd name="T78" fmla="*/ 322 w 434"/>
              <a:gd name="T79" fmla="*/ 260 h 467"/>
              <a:gd name="T80" fmla="*/ 386 w 434"/>
              <a:gd name="T81" fmla="*/ 367 h 467"/>
              <a:gd name="T82" fmla="*/ 48 w 434"/>
              <a:gd name="T83" fmla="*/ 367 h 467"/>
              <a:gd name="T84" fmla="*/ 48 w 434"/>
              <a:gd name="T85" fmla="*/ 367 h 467"/>
              <a:gd name="T86" fmla="*/ 48 w 434"/>
              <a:gd name="T87" fmla="*/ 367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34" h="467">
                <a:moveTo>
                  <a:pt x="359" y="263"/>
                </a:moveTo>
                <a:cubicBezTo>
                  <a:pt x="342" y="222"/>
                  <a:pt x="334" y="179"/>
                  <a:pt x="334" y="133"/>
                </a:cubicBezTo>
                <a:cubicBezTo>
                  <a:pt x="334" y="105"/>
                  <a:pt x="325" y="82"/>
                  <a:pt x="309" y="65"/>
                </a:cubicBezTo>
                <a:cubicBezTo>
                  <a:pt x="292" y="48"/>
                  <a:pt x="269" y="38"/>
                  <a:pt x="240" y="35"/>
                </a:cubicBezTo>
                <a:cubicBezTo>
                  <a:pt x="241" y="32"/>
                  <a:pt x="242" y="28"/>
                  <a:pt x="242" y="25"/>
                </a:cubicBezTo>
                <a:cubicBezTo>
                  <a:pt x="242" y="18"/>
                  <a:pt x="240" y="12"/>
                  <a:pt x="235" y="7"/>
                </a:cubicBezTo>
                <a:cubicBezTo>
                  <a:pt x="230" y="2"/>
                  <a:pt x="224" y="0"/>
                  <a:pt x="217" y="0"/>
                </a:cubicBezTo>
                <a:cubicBezTo>
                  <a:pt x="210" y="0"/>
                  <a:pt x="204" y="2"/>
                  <a:pt x="199" y="7"/>
                </a:cubicBezTo>
                <a:cubicBezTo>
                  <a:pt x="194" y="12"/>
                  <a:pt x="192" y="18"/>
                  <a:pt x="192" y="25"/>
                </a:cubicBezTo>
                <a:cubicBezTo>
                  <a:pt x="192" y="28"/>
                  <a:pt x="193" y="32"/>
                  <a:pt x="194" y="35"/>
                </a:cubicBezTo>
                <a:cubicBezTo>
                  <a:pt x="165" y="38"/>
                  <a:pt x="142" y="48"/>
                  <a:pt x="125" y="65"/>
                </a:cubicBezTo>
                <a:cubicBezTo>
                  <a:pt x="108" y="82"/>
                  <a:pt x="100" y="105"/>
                  <a:pt x="100" y="133"/>
                </a:cubicBezTo>
                <a:cubicBezTo>
                  <a:pt x="100" y="179"/>
                  <a:pt x="92" y="222"/>
                  <a:pt x="75" y="263"/>
                </a:cubicBezTo>
                <a:cubicBezTo>
                  <a:pt x="58" y="305"/>
                  <a:pt x="33" y="339"/>
                  <a:pt x="0" y="367"/>
                </a:cubicBezTo>
                <a:cubicBezTo>
                  <a:pt x="0" y="376"/>
                  <a:pt x="3" y="384"/>
                  <a:pt x="10" y="391"/>
                </a:cubicBezTo>
                <a:cubicBezTo>
                  <a:pt x="17" y="397"/>
                  <a:pt x="24" y="400"/>
                  <a:pt x="33" y="400"/>
                </a:cubicBezTo>
                <a:cubicBezTo>
                  <a:pt x="150" y="400"/>
                  <a:pt x="150" y="400"/>
                  <a:pt x="150" y="400"/>
                </a:cubicBezTo>
                <a:cubicBezTo>
                  <a:pt x="150" y="419"/>
                  <a:pt x="157" y="435"/>
                  <a:pt x="170" y="448"/>
                </a:cubicBezTo>
                <a:cubicBezTo>
                  <a:pt x="183" y="461"/>
                  <a:pt x="199" y="467"/>
                  <a:pt x="217" y="467"/>
                </a:cubicBezTo>
                <a:cubicBezTo>
                  <a:pt x="235" y="467"/>
                  <a:pt x="251" y="461"/>
                  <a:pt x="264" y="448"/>
                </a:cubicBezTo>
                <a:cubicBezTo>
                  <a:pt x="277" y="435"/>
                  <a:pt x="284" y="419"/>
                  <a:pt x="284" y="400"/>
                </a:cubicBezTo>
                <a:cubicBezTo>
                  <a:pt x="400" y="400"/>
                  <a:pt x="400" y="400"/>
                  <a:pt x="400" y="400"/>
                </a:cubicBezTo>
                <a:cubicBezTo>
                  <a:pt x="410" y="400"/>
                  <a:pt x="417" y="397"/>
                  <a:pt x="424" y="391"/>
                </a:cubicBezTo>
                <a:cubicBezTo>
                  <a:pt x="431" y="384"/>
                  <a:pt x="434" y="376"/>
                  <a:pt x="434" y="367"/>
                </a:cubicBezTo>
                <a:cubicBezTo>
                  <a:pt x="401" y="339"/>
                  <a:pt x="376" y="305"/>
                  <a:pt x="359" y="263"/>
                </a:cubicBezTo>
                <a:close/>
                <a:moveTo>
                  <a:pt x="217" y="446"/>
                </a:moveTo>
                <a:cubicBezTo>
                  <a:pt x="204" y="446"/>
                  <a:pt x="193" y="442"/>
                  <a:pt x="184" y="433"/>
                </a:cubicBezTo>
                <a:cubicBezTo>
                  <a:pt x="176" y="424"/>
                  <a:pt x="171" y="413"/>
                  <a:pt x="171" y="400"/>
                </a:cubicBezTo>
                <a:cubicBezTo>
                  <a:pt x="171" y="398"/>
                  <a:pt x="172" y="396"/>
                  <a:pt x="175" y="396"/>
                </a:cubicBezTo>
                <a:cubicBezTo>
                  <a:pt x="178" y="396"/>
                  <a:pt x="179" y="398"/>
                  <a:pt x="179" y="400"/>
                </a:cubicBezTo>
                <a:cubicBezTo>
                  <a:pt x="179" y="411"/>
                  <a:pt x="183" y="420"/>
                  <a:pt x="190" y="427"/>
                </a:cubicBezTo>
                <a:cubicBezTo>
                  <a:pt x="198" y="434"/>
                  <a:pt x="207" y="438"/>
                  <a:pt x="217" y="438"/>
                </a:cubicBezTo>
                <a:cubicBezTo>
                  <a:pt x="220" y="438"/>
                  <a:pt x="221" y="439"/>
                  <a:pt x="221" y="442"/>
                </a:cubicBezTo>
                <a:cubicBezTo>
                  <a:pt x="221" y="445"/>
                  <a:pt x="220" y="446"/>
                  <a:pt x="217" y="446"/>
                </a:cubicBezTo>
                <a:close/>
                <a:moveTo>
                  <a:pt x="48" y="367"/>
                </a:moveTo>
                <a:cubicBezTo>
                  <a:pt x="76" y="336"/>
                  <a:pt x="98" y="300"/>
                  <a:pt x="112" y="260"/>
                </a:cubicBezTo>
                <a:cubicBezTo>
                  <a:pt x="126" y="220"/>
                  <a:pt x="133" y="178"/>
                  <a:pt x="133" y="133"/>
                </a:cubicBezTo>
                <a:cubicBezTo>
                  <a:pt x="133" y="89"/>
                  <a:pt x="161" y="67"/>
                  <a:pt x="217" y="67"/>
                </a:cubicBezTo>
                <a:cubicBezTo>
                  <a:pt x="273" y="67"/>
                  <a:pt x="300" y="89"/>
                  <a:pt x="300" y="133"/>
                </a:cubicBezTo>
                <a:cubicBezTo>
                  <a:pt x="300" y="178"/>
                  <a:pt x="308" y="220"/>
                  <a:pt x="322" y="260"/>
                </a:cubicBezTo>
                <a:cubicBezTo>
                  <a:pt x="336" y="300"/>
                  <a:pt x="358" y="336"/>
                  <a:pt x="386" y="367"/>
                </a:cubicBezTo>
                <a:lnTo>
                  <a:pt x="48" y="367"/>
                </a:lnTo>
                <a:close/>
                <a:moveTo>
                  <a:pt x="48" y="367"/>
                </a:moveTo>
                <a:cubicBezTo>
                  <a:pt x="48" y="367"/>
                  <a:pt x="48" y="367"/>
                  <a:pt x="48" y="367"/>
                </a:cubicBezTo>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350"/>
          </a:p>
        </p:txBody>
      </p:sp>
      <p:grpSp>
        <p:nvGrpSpPr>
          <p:cNvPr id="23" name="组合 22"/>
          <p:cNvGrpSpPr/>
          <p:nvPr/>
        </p:nvGrpSpPr>
        <p:grpSpPr>
          <a:xfrm>
            <a:off x="2495600" y="2184886"/>
            <a:ext cx="1511080" cy="1028091"/>
            <a:chOff x="1107146" y="1663551"/>
            <a:chExt cx="1511080" cy="1028091"/>
          </a:xfrm>
        </p:grpSpPr>
        <p:sp>
          <p:nvSpPr>
            <p:cNvPr id="24" name="Content Placeholder 2"/>
            <p:cNvSpPr txBox="1">
              <a:spLocks/>
            </p:cNvSpPr>
            <p:nvPr/>
          </p:nvSpPr>
          <p:spPr>
            <a:xfrm>
              <a:off x="1120038" y="2137378"/>
              <a:ext cx="1498188" cy="5542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solidFill>
                  <a:cs typeface="+mn-ea"/>
                  <a:sym typeface="+mn-lt"/>
                </a:rPr>
                <a:t>Lorem ipsum dolor sit amet, consectetur adipiscing elit. </a:t>
              </a:r>
            </a:p>
          </p:txBody>
        </p:sp>
        <p:sp>
          <p:nvSpPr>
            <p:cNvPr id="25" name="Title 13"/>
            <p:cNvSpPr txBox="1">
              <a:spLocks/>
            </p:cNvSpPr>
            <p:nvPr/>
          </p:nvSpPr>
          <p:spPr>
            <a:xfrm>
              <a:off x="1107146" y="1663551"/>
              <a:ext cx="1511080" cy="709713"/>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800" dirty="0">
                  <a:solidFill>
                    <a:schemeClr val="tx1"/>
                  </a:solidFill>
                  <a:latin typeface="+mj-lt"/>
                  <a:ea typeface="+mn-ea"/>
                  <a:cs typeface="+mn-ea"/>
                  <a:sym typeface="+mn-lt"/>
                </a:rPr>
                <a:t>Lenders</a:t>
              </a:r>
              <a:endParaRPr lang="en-US" sz="2800" dirty="0">
                <a:solidFill>
                  <a:schemeClr val="tx1"/>
                </a:solidFill>
                <a:latin typeface="+mj-lt"/>
                <a:ea typeface="+mn-ea"/>
                <a:cs typeface="+mn-ea"/>
                <a:sym typeface="+mn-lt"/>
              </a:endParaRPr>
            </a:p>
          </p:txBody>
        </p:sp>
      </p:grpSp>
      <p:grpSp>
        <p:nvGrpSpPr>
          <p:cNvPr id="26" name="组合 25"/>
          <p:cNvGrpSpPr/>
          <p:nvPr/>
        </p:nvGrpSpPr>
        <p:grpSpPr>
          <a:xfrm>
            <a:off x="4415813" y="2184886"/>
            <a:ext cx="1511080" cy="1028091"/>
            <a:chOff x="1107146" y="1663551"/>
            <a:chExt cx="1511080" cy="1028091"/>
          </a:xfrm>
        </p:grpSpPr>
        <p:sp>
          <p:nvSpPr>
            <p:cNvPr id="27" name="Content Placeholder 2"/>
            <p:cNvSpPr txBox="1">
              <a:spLocks/>
            </p:cNvSpPr>
            <p:nvPr/>
          </p:nvSpPr>
          <p:spPr>
            <a:xfrm>
              <a:off x="1120038" y="2137378"/>
              <a:ext cx="1498188" cy="5542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solidFill>
                  <a:cs typeface="+mn-ea"/>
                  <a:sym typeface="+mn-lt"/>
                </a:rPr>
                <a:t>Lorem ipsum dolor sit amet, consectetur adipiscing elit. </a:t>
              </a:r>
            </a:p>
          </p:txBody>
        </p:sp>
        <p:sp>
          <p:nvSpPr>
            <p:cNvPr id="28" name="Title 13"/>
            <p:cNvSpPr txBox="1">
              <a:spLocks/>
            </p:cNvSpPr>
            <p:nvPr/>
          </p:nvSpPr>
          <p:spPr>
            <a:xfrm>
              <a:off x="1107146" y="1663551"/>
              <a:ext cx="1511080" cy="709713"/>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800" dirty="0">
                  <a:solidFill>
                    <a:schemeClr val="tx1"/>
                  </a:solidFill>
                  <a:latin typeface="+mj-lt"/>
                  <a:ea typeface="+mn-ea"/>
                  <a:cs typeface="+mn-ea"/>
                  <a:sym typeface="+mn-lt"/>
                </a:rPr>
                <a:t>Lenders</a:t>
              </a:r>
              <a:endParaRPr lang="en-US" sz="2800" dirty="0">
                <a:solidFill>
                  <a:schemeClr val="tx1"/>
                </a:solidFill>
                <a:latin typeface="+mj-lt"/>
                <a:ea typeface="+mn-ea"/>
                <a:cs typeface="+mn-ea"/>
                <a:sym typeface="+mn-lt"/>
              </a:endParaRPr>
            </a:p>
          </p:txBody>
        </p:sp>
      </p:grpSp>
      <p:grpSp>
        <p:nvGrpSpPr>
          <p:cNvPr id="32" name="组合 31"/>
          <p:cNvGrpSpPr/>
          <p:nvPr/>
        </p:nvGrpSpPr>
        <p:grpSpPr>
          <a:xfrm>
            <a:off x="6336026" y="2184886"/>
            <a:ext cx="1511080" cy="1028091"/>
            <a:chOff x="1107146" y="1663551"/>
            <a:chExt cx="1511080" cy="1028091"/>
          </a:xfrm>
        </p:grpSpPr>
        <p:sp>
          <p:nvSpPr>
            <p:cNvPr id="33" name="Content Placeholder 2"/>
            <p:cNvSpPr txBox="1">
              <a:spLocks/>
            </p:cNvSpPr>
            <p:nvPr/>
          </p:nvSpPr>
          <p:spPr>
            <a:xfrm>
              <a:off x="1120038" y="2137378"/>
              <a:ext cx="1498188" cy="5542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solidFill>
                  <a:cs typeface="+mn-ea"/>
                  <a:sym typeface="+mn-lt"/>
                </a:rPr>
                <a:t>Lorem ipsum dolor sit amet, consectetur adipiscing elit. </a:t>
              </a:r>
            </a:p>
          </p:txBody>
        </p:sp>
        <p:sp>
          <p:nvSpPr>
            <p:cNvPr id="34" name="Title 13"/>
            <p:cNvSpPr txBox="1">
              <a:spLocks/>
            </p:cNvSpPr>
            <p:nvPr/>
          </p:nvSpPr>
          <p:spPr>
            <a:xfrm>
              <a:off x="1107146" y="1663551"/>
              <a:ext cx="1511080" cy="709713"/>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800" dirty="0">
                  <a:solidFill>
                    <a:schemeClr val="tx1"/>
                  </a:solidFill>
                  <a:latin typeface="+mj-lt"/>
                  <a:ea typeface="+mn-ea"/>
                  <a:cs typeface="+mn-ea"/>
                  <a:sym typeface="+mn-lt"/>
                </a:rPr>
                <a:t>Lenders</a:t>
              </a:r>
              <a:endParaRPr lang="en-US" sz="2800" dirty="0">
                <a:solidFill>
                  <a:schemeClr val="tx1"/>
                </a:solidFill>
                <a:latin typeface="+mj-lt"/>
                <a:ea typeface="+mn-ea"/>
                <a:cs typeface="+mn-ea"/>
                <a:sym typeface="+mn-lt"/>
              </a:endParaRPr>
            </a:p>
          </p:txBody>
        </p:sp>
      </p:grpSp>
      <p:grpSp>
        <p:nvGrpSpPr>
          <p:cNvPr id="39" name="组合 38"/>
          <p:cNvGrpSpPr/>
          <p:nvPr/>
        </p:nvGrpSpPr>
        <p:grpSpPr>
          <a:xfrm>
            <a:off x="8256240" y="2184886"/>
            <a:ext cx="1511080" cy="1028091"/>
            <a:chOff x="1107146" y="1663551"/>
            <a:chExt cx="1511080" cy="1028091"/>
          </a:xfrm>
        </p:grpSpPr>
        <p:sp>
          <p:nvSpPr>
            <p:cNvPr id="40" name="Content Placeholder 2"/>
            <p:cNvSpPr txBox="1">
              <a:spLocks/>
            </p:cNvSpPr>
            <p:nvPr/>
          </p:nvSpPr>
          <p:spPr>
            <a:xfrm>
              <a:off x="1120038" y="2137378"/>
              <a:ext cx="1498188" cy="5542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solidFill>
                  <a:cs typeface="+mn-ea"/>
                  <a:sym typeface="+mn-lt"/>
                </a:rPr>
                <a:t>Lorem ipsum dolor sit amet, consectetur adipiscing elit. </a:t>
              </a:r>
            </a:p>
          </p:txBody>
        </p:sp>
        <p:sp>
          <p:nvSpPr>
            <p:cNvPr id="41" name="Title 13"/>
            <p:cNvSpPr txBox="1">
              <a:spLocks/>
            </p:cNvSpPr>
            <p:nvPr/>
          </p:nvSpPr>
          <p:spPr>
            <a:xfrm>
              <a:off x="1107146" y="1663551"/>
              <a:ext cx="1511080" cy="709713"/>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800" dirty="0">
                  <a:solidFill>
                    <a:schemeClr val="tx1"/>
                  </a:solidFill>
                  <a:latin typeface="+mj-lt"/>
                  <a:ea typeface="+mn-ea"/>
                  <a:cs typeface="+mn-ea"/>
                  <a:sym typeface="+mn-lt"/>
                </a:rPr>
                <a:t>Lenders</a:t>
              </a:r>
              <a:endParaRPr lang="en-US" sz="2800" dirty="0">
                <a:solidFill>
                  <a:schemeClr val="tx1"/>
                </a:solidFill>
                <a:latin typeface="+mj-lt"/>
                <a:ea typeface="+mn-ea"/>
                <a:cs typeface="+mn-ea"/>
                <a:sym typeface="+mn-lt"/>
              </a:endParaRPr>
            </a:p>
          </p:txBody>
        </p:sp>
      </p:grpSp>
      <p:sp>
        <p:nvSpPr>
          <p:cNvPr id="42" name="TextBox 74"/>
          <p:cNvSpPr txBox="1"/>
          <p:nvPr/>
        </p:nvSpPr>
        <p:spPr>
          <a:xfrm>
            <a:off x="4914610" y="5156067"/>
            <a:ext cx="2288319" cy="553998"/>
          </a:xfrm>
          <a:prstGeom prst="rect">
            <a:avLst/>
          </a:prstGeom>
          <a:noFill/>
          <a:ln w="12700">
            <a:solidFill>
              <a:schemeClr val="bg2"/>
            </a:solidFill>
            <a:prstDash val="sysDash"/>
          </a:ln>
        </p:spPr>
        <p:txBody>
          <a:bodyPr wrap="none" rtlCol="0" anchor="ctr">
            <a:spAutoFit/>
          </a:bodyPr>
          <a:lstStyle/>
          <a:p>
            <a:pPr algn="ctr"/>
            <a:r>
              <a:rPr lang="en-US" sz="3000" dirty="0">
                <a:solidFill>
                  <a:schemeClr val="bg2"/>
                </a:solidFill>
                <a:latin typeface="+mj-lt"/>
              </a:rPr>
              <a:t>Icon List Slide</a:t>
            </a:r>
          </a:p>
        </p:txBody>
      </p:sp>
      <p:sp>
        <p:nvSpPr>
          <p:cNvPr id="43" name="TextBox 75"/>
          <p:cNvSpPr txBox="1"/>
          <p:nvPr/>
        </p:nvSpPr>
        <p:spPr>
          <a:xfrm>
            <a:off x="3310967" y="4615295"/>
            <a:ext cx="5495607" cy="369332"/>
          </a:xfrm>
          <a:prstGeom prst="rect">
            <a:avLst/>
          </a:prstGeom>
          <a:noFill/>
        </p:spPr>
        <p:txBody>
          <a:bodyPr wrap="none" rtlCol="0" anchor="ctr">
            <a:spAutoFit/>
          </a:bodyPr>
          <a:lstStyle/>
          <a:p>
            <a:pPr algn="ctr"/>
            <a:r>
              <a:rPr lang="en-US" dirty="0">
                <a:solidFill>
                  <a:schemeClr val="bg2"/>
                </a:solidFill>
              </a:rPr>
              <a:t>Lorem ipsum dolor sit amet, consectetuer adipiscing elit.</a:t>
            </a:r>
            <a:endParaRPr lang="en-US" b="1" dirty="0">
              <a:solidFill>
                <a:schemeClr val="bg2"/>
              </a:solidFill>
            </a:endParaRPr>
          </a:p>
        </p:txBody>
      </p:sp>
      <p:sp>
        <p:nvSpPr>
          <p:cNvPr id="35" name="文本框 34"/>
          <p:cNvSpPr txBox="1"/>
          <p:nvPr/>
        </p:nvSpPr>
        <p:spPr>
          <a:xfrm>
            <a:off x="602704" y="34686"/>
            <a:ext cx="800219" cy="276999"/>
          </a:xfrm>
          <a:prstGeom prst="rect">
            <a:avLst/>
          </a:prstGeom>
          <a:noFill/>
        </p:spPr>
        <p:txBody>
          <a:bodyPr wrap="none" rtlCol="0">
            <a:spAutoFit/>
          </a:bodyPr>
          <a:lstStyle/>
          <a:p>
            <a:r>
              <a:rPr lang="zh-CN" altLang="en-US" sz="1200" dirty="0">
                <a:solidFill>
                  <a:schemeClr val="tx2"/>
                </a:solidFill>
              </a:rPr>
              <a:t>巩固措施</a:t>
            </a:r>
          </a:p>
        </p:txBody>
      </p:sp>
    </p:spTree>
    <p:extLst>
      <p:ext uri="{BB962C8B-B14F-4D97-AF65-F5344CB8AC3E}">
        <p14:creationId xmlns:p14="http://schemas.microsoft.com/office/powerpoint/2010/main" val="2935883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222222"/>
        </a:solidFill>
        <a:effectLst/>
      </p:bgPr>
    </p:bg>
    <p:spTree>
      <p:nvGrpSpPr>
        <p:cNvPr id="1" name=""/>
        <p:cNvGrpSpPr/>
        <p:nvPr/>
      </p:nvGrpSpPr>
      <p:grpSpPr>
        <a:xfrm>
          <a:off x="0" y="0"/>
          <a:ext cx="0" cy="0"/>
          <a:chOff x="0" y="0"/>
          <a:chExt cx="0" cy="0"/>
        </a:xfrm>
      </p:grpSpPr>
      <p:graphicFrame>
        <p:nvGraphicFramePr>
          <p:cNvPr id="8" name="Chart Placeholder 7"/>
          <p:cNvGraphicFramePr>
            <a:graphicFrameLocks noGrp="1"/>
          </p:cNvGraphicFramePr>
          <p:nvPr>
            <p:ph type="chart" sz="quarter" idx="4294967295"/>
            <p:extLst>
              <p:ext uri="{D42A27DB-BD31-4B8C-83A1-F6EECF244321}">
                <p14:modId xmlns:p14="http://schemas.microsoft.com/office/powerpoint/2010/main" val="1174026138"/>
              </p:ext>
            </p:extLst>
          </p:nvPr>
        </p:nvGraphicFramePr>
        <p:xfrm>
          <a:off x="2454275" y="1168401"/>
          <a:ext cx="7283450" cy="3413125"/>
        </p:xfrm>
        <a:graphic>
          <a:graphicData uri="http://schemas.openxmlformats.org/drawingml/2006/chart">
            <c:chart xmlns:c="http://schemas.openxmlformats.org/drawingml/2006/chart" xmlns:r="http://schemas.openxmlformats.org/officeDocument/2006/relationships" r:id="rId2"/>
          </a:graphicData>
        </a:graphic>
      </p:graphicFrame>
      <p:sp>
        <p:nvSpPr>
          <p:cNvPr id="5" name="矩形 4"/>
          <p:cNvSpPr/>
          <p:nvPr/>
        </p:nvSpPr>
        <p:spPr>
          <a:xfrm>
            <a:off x="2648744" y="5287513"/>
            <a:ext cx="6894512" cy="646331"/>
          </a:xfrm>
          <a:prstGeom prst="rect">
            <a:avLst/>
          </a:prstGeom>
        </p:spPr>
        <p:txBody>
          <a:bodyPr wrap="square">
            <a:spAutoFit/>
          </a:bodyPr>
          <a:lstStyle/>
          <a:p>
            <a:pPr algn="ctr"/>
            <a:r>
              <a:rPr lang="fr-FR" altLang="zh-CN" dirty="0"/>
              <a:t>Vestibulum lobortis. Donec at euismod nibh, eu bibendum quam. Nullam non gravida purus dolor ipsum amet sit.</a:t>
            </a:r>
          </a:p>
        </p:txBody>
      </p:sp>
      <p:sp>
        <p:nvSpPr>
          <p:cNvPr id="6" name="Title 13"/>
          <p:cNvSpPr txBox="1">
            <a:spLocks/>
          </p:cNvSpPr>
          <p:nvPr/>
        </p:nvSpPr>
        <p:spPr>
          <a:xfrm>
            <a:off x="4481509" y="4581128"/>
            <a:ext cx="3228985" cy="71624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ea typeface="+mn-ea"/>
                <a:cs typeface="+mn-ea"/>
                <a:sym typeface="+mn-lt"/>
              </a:rPr>
              <a:t>T</a:t>
            </a:r>
            <a:r>
              <a:rPr lang="en-US" altLang="zh-CN" sz="4000" dirty="0">
                <a:solidFill>
                  <a:schemeClr val="bg1"/>
                </a:solidFill>
                <a:ea typeface="+mn-ea"/>
                <a:cs typeface="+mn-ea"/>
                <a:sym typeface="+mn-lt"/>
              </a:rPr>
              <a:t>ext title here</a:t>
            </a:r>
            <a:endParaRPr lang="en-US" sz="4000" dirty="0">
              <a:solidFill>
                <a:schemeClr val="bg1"/>
              </a:solidFill>
              <a:ea typeface="+mn-ea"/>
              <a:cs typeface="+mn-ea"/>
              <a:sym typeface="+mn-lt"/>
            </a:endParaRPr>
          </a:p>
        </p:txBody>
      </p:sp>
      <p:sp>
        <p:nvSpPr>
          <p:cNvPr id="7" name="文本框 6"/>
          <p:cNvSpPr txBox="1"/>
          <p:nvPr/>
        </p:nvSpPr>
        <p:spPr>
          <a:xfrm>
            <a:off x="623392" y="24543"/>
            <a:ext cx="492443" cy="276999"/>
          </a:xfrm>
          <a:prstGeom prst="rect">
            <a:avLst/>
          </a:prstGeom>
          <a:noFill/>
        </p:spPr>
        <p:txBody>
          <a:bodyPr wrap="none" rtlCol="0">
            <a:spAutoFit/>
          </a:bodyPr>
          <a:lstStyle/>
          <a:p>
            <a:r>
              <a:rPr lang="zh-CN" altLang="en-US" sz="1200" dirty="0">
                <a:solidFill>
                  <a:schemeClr val="tx2"/>
                </a:solidFill>
              </a:rPr>
              <a:t>总结</a:t>
            </a:r>
          </a:p>
        </p:txBody>
      </p:sp>
    </p:spTree>
    <p:extLst>
      <p:ext uri="{BB962C8B-B14F-4D97-AF65-F5344CB8AC3E}">
        <p14:creationId xmlns:p14="http://schemas.microsoft.com/office/powerpoint/2010/main" val="3048602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222222"/>
        </a:solidFill>
        <a:effectLst/>
      </p:bgPr>
    </p:bg>
    <p:spTree>
      <p:nvGrpSpPr>
        <p:cNvPr id="1" name=""/>
        <p:cNvGrpSpPr/>
        <p:nvPr/>
      </p:nvGrpSpPr>
      <p:grpSpPr>
        <a:xfrm>
          <a:off x="0" y="0"/>
          <a:ext cx="0" cy="0"/>
          <a:chOff x="0" y="0"/>
          <a:chExt cx="0" cy="0"/>
        </a:xfrm>
      </p:grpSpPr>
      <p:sp>
        <p:nvSpPr>
          <p:cNvPr id="31" name="矩形 30"/>
          <p:cNvSpPr/>
          <p:nvPr/>
        </p:nvSpPr>
        <p:spPr>
          <a:xfrm>
            <a:off x="2495600" y="2287405"/>
            <a:ext cx="7016706" cy="1783498"/>
          </a:xfrm>
          <a:prstGeom prst="rect">
            <a:avLst/>
          </a:prstGeom>
          <a:solidFill>
            <a:schemeClr val="accent1">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rot="3428398">
            <a:off x="2979617" y="2517235"/>
            <a:ext cx="2067048" cy="2718022"/>
          </a:xfrm>
          <a:custGeom>
            <a:avLst/>
            <a:gdLst>
              <a:gd name="connsiteX0" fmla="*/ 0 w 2067048"/>
              <a:gd name="connsiteY0" fmla="*/ 2192 h 2718022"/>
              <a:gd name="connsiteX1" fmla="*/ 1416 w 2067048"/>
              <a:gd name="connsiteY1" fmla="*/ 0 h 2718022"/>
              <a:gd name="connsiteX2" fmla="*/ 2067048 w 2067048"/>
              <a:gd name="connsiteY2" fmla="*/ 0 h 2718022"/>
              <a:gd name="connsiteX3" fmla="*/ 2067048 w 2067048"/>
              <a:gd name="connsiteY3" fmla="*/ 90089 h 2718022"/>
              <a:gd name="connsiteX4" fmla="*/ 369561 w 2067048"/>
              <a:gd name="connsiteY4" fmla="*/ 2718022 h 2718022"/>
              <a:gd name="connsiteX5" fmla="*/ 0 w 2067048"/>
              <a:gd name="connsiteY5" fmla="*/ 2479308 h 2718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7048" h="2718022">
                <a:moveTo>
                  <a:pt x="0" y="2192"/>
                </a:moveTo>
                <a:lnTo>
                  <a:pt x="1416" y="0"/>
                </a:lnTo>
                <a:lnTo>
                  <a:pt x="2067048" y="0"/>
                </a:lnTo>
                <a:lnTo>
                  <a:pt x="2067048" y="90089"/>
                </a:lnTo>
                <a:lnTo>
                  <a:pt x="369561" y="2718022"/>
                </a:lnTo>
                <a:lnTo>
                  <a:pt x="0" y="2479308"/>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9" name="任意多边形 28"/>
          <p:cNvSpPr/>
          <p:nvPr/>
        </p:nvSpPr>
        <p:spPr>
          <a:xfrm rot="6987943" flipV="1">
            <a:off x="6753567" y="1115959"/>
            <a:ext cx="907594" cy="4626083"/>
          </a:xfrm>
          <a:custGeom>
            <a:avLst/>
            <a:gdLst>
              <a:gd name="connsiteX0" fmla="*/ 0 w 771695"/>
              <a:gd name="connsiteY0" fmla="*/ 868944 h 4329565"/>
              <a:gd name="connsiteX1" fmla="*/ 0 w 771695"/>
              <a:gd name="connsiteY1" fmla="*/ 4329565 h 4329565"/>
              <a:gd name="connsiteX2" fmla="*/ 771695 w 771695"/>
              <a:gd name="connsiteY2" fmla="*/ 2617026 h 4329565"/>
              <a:gd name="connsiteX3" fmla="*/ 771695 w 771695"/>
              <a:gd name="connsiteY3" fmla="*/ 0 h 4329565"/>
            </a:gdLst>
            <a:ahLst/>
            <a:cxnLst>
              <a:cxn ang="0">
                <a:pos x="connsiteX0" y="connsiteY0"/>
              </a:cxn>
              <a:cxn ang="0">
                <a:pos x="connsiteX1" y="connsiteY1"/>
              </a:cxn>
              <a:cxn ang="0">
                <a:pos x="connsiteX2" y="connsiteY2"/>
              </a:cxn>
              <a:cxn ang="0">
                <a:pos x="connsiteX3" y="connsiteY3"/>
              </a:cxn>
            </a:cxnLst>
            <a:rect l="l" t="t" r="r" b="b"/>
            <a:pathLst>
              <a:path w="771695" h="4329565">
                <a:moveTo>
                  <a:pt x="0" y="868944"/>
                </a:moveTo>
                <a:lnTo>
                  <a:pt x="0" y="4329565"/>
                </a:lnTo>
                <a:lnTo>
                  <a:pt x="771695" y="2617026"/>
                </a:lnTo>
                <a:lnTo>
                  <a:pt x="771695"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2" name="TextBox 74"/>
          <p:cNvSpPr txBox="1"/>
          <p:nvPr/>
        </p:nvSpPr>
        <p:spPr>
          <a:xfrm>
            <a:off x="5489112" y="2619486"/>
            <a:ext cx="1909305" cy="646331"/>
          </a:xfrm>
          <a:prstGeom prst="rect">
            <a:avLst/>
          </a:prstGeom>
          <a:noFill/>
          <a:ln w="12700">
            <a:solidFill>
              <a:schemeClr val="bg2"/>
            </a:solidFill>
            <a:prstDash val="sysDash"/>
          </a:ln>
        </p:spPr>
        <p:txBody>
          <a:bodyPr wrap="none" rtlCol="0" anchor="ctr">
            <a:spAutoFit/>
          </a:bodyPr>
          <a:lstStyle/>
          <a:p>
            <a:pPr algn="ctr"/>
            <a:r>
              <a:rPr lang="en-US" sz="3600" b="1" dirty="0">
                <a:solidFill>
                  <a:schemeClr val="bg2"/>
                </a:solidFill>
                <a:latin typeface="+mj-lt"/>
              </a:rPr>
              <a:t>THANKS!</a:t>
            </a:r>
          </a:p>
        </p:txBody>
      </p:sp>
      <p:sp>
        <p:nvSpPr>
          <p:cNvPr id="43" name="TextBox 75"/>
          <p:cNvSpPr txBox="1"/>
          <p:nvPr/>
        </p:nvSpPr>
        <p:spPr>
          <a:xfrm>
            <a:off x="3695962" y="3414657"/>
            <a:ext cx="5495607" cy="369332"/>
          </a:xfrm>
          <a:prstGeom prst="rect">
            <a:avLst/>
          </a:prstGeom>
          <a:noFill/>
        </p:spPr>
        <p:txBody>
          <a:bodyPr wrap="none" rtlCol="0" anchor="ctr">
            <a:spAutoFit/>
          </a:bodyPr>
          <a:lstStyle/>
          <a:p>
            <a:pPr algn="ctr"/>
            <a:r>
              <a:rPr lang="en-US" dirty="0">
                <a:solidFill>
                  <a:schemeClr val="bg2"/>
                </a:solidFill>
              </a:rPr>
              <a:t>Lorem ipsum dolor sit amet, consectetuer adipiscing elit.</a:t>
            </a:r>
            <a:endParaRPr lang="en-US" b="1" dirty="0">
              <a:solidFill>
                <a:schemeClr val="bg2"/>
              </a:solidFill>
            </a:endParaRPr>
          </a:p>
        </p:txBody>
      </p:sp>
    </p:spTree>
    <p:extLst>
      <p:ext uri="{BB962C8B-B14F-4D97-AF65-F5344CB8AC3E}">
        <p14:creationId xmlns:p14="http://schemas.microsoft.com/office/powerpoint/2010/main" val="2090709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222222"/>
        </a:solidFill>
        <a:effectLst/>
      </p:bgPr>
    </p:bg>
    <p:spTree>
      <p:nvGrpSpPr>
        <p:cNvPr id="1" name=""/>
        <p:cNvGrpSpPr/>
        <p:nvPr/>
      </p:nvGrpSpPr>
      <p:grpSpPr>
        <a:xfrm>
          <a:off x="0" y="0"/>
          <a:ext cx="0" cy="0"/>
          <a:chOff x="0" y="0"/>
          <a:chExt cx="0" cy="0"/>
        </a:xfrm>
      </p:grpSpPr>
      <p:sp>
        <p:nvSpPr>
          <p:cNvPr id="10" name="矩形 9"/>
          <p:cNvSpPr/>
          <p:nvPr/>
        </p:nvSpPr>
        <p:spPr>
          <a:xfrm>
            <a:off x="-9313" y="4323081"/>
            <a:ext cx="2018453" cy="449580"/>
          </a:xfrm>
          <a:prstGeom prst="rect">
            <a:avLst/>
          </a:prstGeom>
          <a:solidFill>
            <a:schemeClr val="accent6"/>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sz="2400"/>
          </a:p>
        </p:txBody>
      </p:sp>
      <p:sp>
        <p:nvSpPr>
          <p:cNvPr id="15" name="文本框 14"/>
          <p:cNvSpPr txBox="1"/>
          <p:nvPr/>
        </p:nvSpPr>
        <p:spPr>
          <a:xfrm>
            <a:off x="601980" y="4323081"/>
            <a:ext cx="1774613" cy="420564"/>
          </a:xfrm>
          <a:prstGeom prst="rect">
            <a:avLst/>
          </a:prstGeom>
          <a:noFill/>
        </p:spPr>
        <p:txBody>
          <a:bodyPr wrap="square" rtlCol="0">
            <a:spAutoFit/>
          </a:bodyPr>
          <a:lstStyle/>
          <a:p>
            <a:r>
              <a:rPr lang="zh-CN" altLang="en-US" sz="2133" b="1">
                <a:solidFill>
                  <a:schemeClr val="bg2"/>
                </a:solidFill>
                <a:effectLst>
                  <a:outerShdw blurRad="38100" dist="25400" dir="5400000" algn="ctr" rotWithShape="0">
                    <a:srgbClr val="6E747A">
                      <a:alpha val="43000"/>
                    </a:srgbClr>
                  </a:outerShdw>
                </a:effectLst>
              </a:rPr>
              <a:t>下载地址</a:t>
            </a:r>
            <a:r>
              <a:rPr lang="en-US" altLang="zh-CN" sz="2133" b="1">
                <a:solidFill>
                  <a:schemeClr val="bg2"/>
                </a:solidFill>
                <a:effectLst>
                  <a:outerShdw blurRad="38100" dist="25400" dir="5400000" algn="ctr" rotWithShape="0">
                    <a:srgbClr val="6E747A">
                      <a:alpha val="43000"/>
                    </a:srgbClr>
                  </a:outerShdw>
                </a:effectLst>
              </a:rPr>
              <a:t>:</a:t>
            </a:r>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13" y="-846"/>
            <a:ext cx="5404273" cy="3040380"/>
          </a:xfrm>
          <a:prstGeom prst="rect">
            <a:avLst/>
          </a:prstGeom>
        </p:spPr>
      </p:pic>
      <p:sp>
        <p:nvSpPr>
          <p:cNvPr id="7" name="文本框 6"/>
          <p:cNvSpPr txBox="1"/>
          <p:nvPr/>
        </p:nvSpPr>
        <p:spPr>
          <a:xfrm>
            <a:off x="6756400" y="4268894"/>
            <a:ext cx="3386667" cy="420564"/>
          </a:xfrm>
          <a:prstGeom prst="rect">
            <a:avLst/>
          </a:prstGeom>
          <a:noFill/>
        </p:spPr>
        <p:txBody>
          <a:bodyPr wrap="square" rtlCol="0" anchor="t">
            <a:spAutoFit/>
          </a:bodyPr>
          <a:lstStyle/>
          <a:p>
            <a:pPr algn="l"/>
            <a:r>
              <a:rPr lang="zh-CN" altLang="en-US" sz="2133" b="1">
                <a:latin typeface="宋体" panose="02010600030101010101" pitchFamily="2" charset="-122"/>
                <a:ea typeface="宋体" panose="02010600030101010101" pitchFamily="2" charset="-122"/>
              </a:rPr>
              <a:t>创意高级数据图表合集</a:t>
            </a:r>
          </a:p>
        </p:txBody>
      </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56401" y="-846"/>
            <a:ext cx="5463540" cy="3074247"/>
          </a:xfrm>
          <a:prstGeom prst="rect">
            <a:avLst/>
          </a:prstGeom>
        </p:spPr>
      </p:pic>
      <p:sp>
        <p:nvSpPr>
          <p:cNvPr id="12" name="文本框 11"/>
          <p:cNvSpPr txBox="1"/>
          <p:nvPr/>
        </p:nvSpPr>
        <p:spPr>
          <a:xfrm>
            <a:off x="6756400" y="4692227"/>
            <a:ext cx="3386667" cy="420564"/>
          </a:xfrm>
          <a:prstGeom prst="rect">
            <a:avLst/>
          </a:prstGeom>
          <a:noFill/>
        </p:spPr>
        <p:txBody>
          <a:bodyPr wrap="square" rtlCol="0" anchor="t">
            <a:spAutoFit/>
          </a:bodyPr>
          <a:lstStyle/>
          <a:p>
            <a:pPr algn="l"/>
            <a:r>
              <a:rPr lang="zh-CN" altLang="en-US" sz="2133" b="1">
                <a:latin typeface="宋体" panose="02010600030101010101" pitchFamily="2" charset="-122"/>
                <a:ea typeface="宋体" panose="02010600030101010101" pitchFamily="2" charset="-122"/>
              </a:rPr>
              <a:t>扁平风信息图合集</a:t>
            </a:r>
          </a:p>
        </p:txBody>
      </p:sp>
      <p:sp>
        <p:nvSpPr>
          <p:cNvPr id="5" name="文本框 4"/>
          <p:cNvSpPr txBox="1"/>
          <p:nvPr/>
        </p:nvSpPr>
        <p:spPr>
          <a:xfrm>
            <a:off x="4700694" y="2479887"/>
            <a:ext cx="2988733" cy="1487458"/>
          </a:xfrm>
          <a:prstGeom prst="rect">
            <a:avLst/>
          </a:prstGeom>
          <a:solidFill>
            <a:schemeClr val="bg1"/>
          </a:solidFill>
          <a:ln>
            <a:solidFill>
              <a:schemeClr val="bg1"/>
            </a:solidFill>
          </a:ln>
        </p:spPr>
        <p:txBody>
          <a:bodyPr wrap="square" rtlCol="0" anchor="t">
            <a:spAutoFit/>
          </a:bodyPr>
          <a:lstStyle/>
          <a:p>
            <a:pPr algn="dist"/>
            <a:r>
              <a:rPr lang="zh-CN" altLang="en-US" sz="3733" b="1" dirty="0">
                <a:solidFill>
                  <a:schemeClr val="bg2"/>
                </a:solidFill>
                <a:latin typeface="微软雅黑" panose="020B0503020204020204" charset="-122"/>
                <a:ea typeface="微软雅黑" panose="020B0503020204020204" charset="-122"/>
                <a:sym typeface="+mn-ea"/>
              </a:rPr>
              <a:t>作者唯一的</a:t>
            </a:r>
          </a:p>
          <a:p>
            <a:pPr algn="dist"/>
            <a:r>
              <a:rPr lang="en-US" altLang="zh-CN" sz="5333" b="1" dirty="0">
                <a:solidFill>
                  <a:srgbClr val="FF0000"/>
                </a:solidFill>
                <a:latin typeface="Impact" panose="020B0806030902050204" charset="0"/>
                <a:sym typeface="+mn-ea"/>
              </a:rPr>
              <a:t>5</a:t>
            </a:r>
            <a:r>
              <a:rPr lang="zh-CN" altLang="en-US" sz="3733" dirty="0">
                <a:solidFill>
                  <a:srgbClr val="FF0000"/>
                </a:solidFill>
                <a:latin typeface="微软雅黑" panose="020B0503020204020204" charset="-122"/>
                <a:ea typeface="微软雅黑" panose="020B0503020204020204" charset="-122"/>
                <a:sym typeface="+mn-ea"/>
              </a:rPr>
              <a:t>套付费模板</a:t>
            </a:r>
          </a:p>
        </p:txBody>
      </p:sp>
      <p:sp>
        <p:nvSpPr>
          <p:cNvPr id="17" name="文本框 16"/>
          <p:cNvSpPr txBox="1"/>
          <p:nvPr/>
        </p:nvSpPr>
        <p:spPr>
          <a:xfrm>
            <a:off x="2376593" y="4717628"/>
            <a:ext cx="5006820" cy="461665"/>
          </a:xfrm>
          <a:prstGeom prst="rect">
            <a:avLst/>
          </a:prstGeom>
          <a:noFill/>
        </p:spPr>
        <p:txBody>
          <a:bodyPr wrap="none" rtlCol="0" anchor="t">
            <a:spAutoFit/>
          </a:bodyPr>
          <a:lstStyle/>
          <a:p>
            <a:pPr algn="l"/>
            <a:r>
              <a:rPr lang="zh-CN" altLang="en-US" sz="2400">
                <a:sym typeface="+mn-ea"/>
              </a:rPr>
              <a:t>http://www.yanj.cn/goods-91817.html</a:t>
            </a:r>
            <a:endParaRPr lang="zh-CN" altLang="en-US" sz="2400"/>
          </a:p>
        </p:txBody>
      </p:sp>
      <p:sp>
        <p:nvSpPr>
          <p:cNvPr id="18" name="文本框 17"/>
          <p:cNvSpPr txBox="1"/>
          <p:nvPr/>
        </p:nvSpPr>
        <p:spPr>
          <a:xfrm>
            <a:off x="2376593" y="4294294"/>
            <a:ext cx="5006820" cy="461665"/>
          </a:xfrm>
          <a:prstGeom prst="rect">
            <a:avLst/>
          </a:prstGeom>
          <a:noFill/>
        </p:spPr>
        <p:txBody>
          <a:bodyPr wrap="none" rtlCol="0" anchor="t">
            <a:spAutoFit/>
          </a:bodyPr>
          <a:lstStyle/>
          <a:p>
            <a:pPr algn="l"/>
            <a:r>
              <a:rPr lang="zh-CN" altLang="en-US" sz="2400">
                <a:sym typeface="+mn-ea"/>
              </a:rPr>
              <a:t>http://www.yanj.cn/goods-91814.html</a:t>
            </a:r>
            <a:endParaRPr lang="zh-CN" altLang="en-US" sz="2400"/>
          </a:p>
        </p:txBody>
      </p:sp>
      <p:sp>
        <p:nvSpPr>
          <p:cNvPr id="19" name="文本框 18"/>
          <p:cNvSpPr txBox="1"/>
          <p:nvPr/>
        </p:nvSpPr>
        <p:spPr>
          <a:xfrm>
            <a:off x="2376593" y="5140961"/>
            <a:ext cx="5006820" cy="461665"/>
          </a:xfrm>
          <a:prstGeom prst="rect">
            <a:avLst/>
          </a:prstGeom>
          <a:noFill/>
        </p:spPr>
        <p:txBody>
          <a:bodyPr wrap="none" rtlCol="0" anchor="t">
            <a:spAutoFit/>
          </a:bodyPr>
          <a:lstStyle/>
          <a:p>
            <a:pPr algn="l"/>
            <a:r>
              <a:rPr lang="zh-CN" altLang="en-US" sz="2400">
                <a:sym typeface="+mn-ea"/>
              </a:rPr>
              <a:t>http://www.yanj.cn/goods-91827.html</a:t>
            </a:r>
            <a:endParaRPr lang="zh-CN" altLang="en-US" sz="2400"/>
          </a:p>
        </p:txBody>
      </p:sp>
      <p:sp>
        <p:nvSpPr>
          <p:cNvPr id="20" name="文本框 19"/>
          <p:cNvSpPr txBox="1"/>
          <p:nvPr/>
        </p:nvSpPr>
        <p:spPr>
          <a:xfrm>
            <a:off x="6756401" y="5115561"/>
            <a:ext cx="4560993" cy="420564"/>
          </a:xfrm>
          <a:prstGeom prst="rect">
            <a:avLst/>
          </a:prstGeom>
          <a:noFill/>
        </p:spPr>
        <p:txBody>
          <a:bodyPr wrap="square" rtlCol="0" anchor="t">
            <a:spAutoFit/>
          </a:bodyPr>
          <a:lstStyle/>
          <a:p>
            <a:pPr algn="l"/>
            <a:r>
              <a:rPr lang="zh-CN" altLang="en-US" sz="2133" b="1">
                <a:latin typeface="宋体" panose="02010600030101010101" pitchFamily="2" charset="-122"/>
                <a:ea typeface="宋体" panose="02010600030101010101" pitchFamily="2" charset="-122"/>
              </a:rPr>
              <a:t>超全演示逻辑模板PPT图表素材合集</a:t>
            </a:r>
          </a:p>
        </p:txBody>
      </p:sp>
      <p:sp>
        <p:nvSpPr>
          <p:cNvPr id="21" name="文本框 20"/>
          <p:cNvSpPr txBox="1"/>
          <p:nvPr/>
        </p:nvSpPr>
        <p:spPr>
          <a:xfrm>
            <a:off x="6756401" y="5538893"/>
            <a:ext cx="4560993" cy="420564"/>
          </a:xfrm>
          <a:prstGeom prst="rect">
            <a:avLst/>
          </a:prstGeom>
          <a:noFill/>
        </p:spPr>
        <p:txBody>
          <a:bodyPr wrap="square" rtlCol="0" anchor="t">
            <a:spAutoFit/>
          </a:bodyPr>
          <a:lstStyle/>
          <a:p>
            <a:pPr algn="l"/>
            <a:r>
              <a:rPr lang="zh-CN" altLang="en-US" sz="2133" b="1">
                <a:latin typeface="宋体" panose="02010600030101010101" pitchFamily="2" charset="-122"/>
                <a:ea typeface="宋体" panose="02010600030101010101" pitchFamily="2" charset="-122"/>
              </a:rPr>
              <a:t>商务演示PPT图表素材全集</a:t>
            </a:r>
          </a:p>
        </p:txBody>
      </p:sp>
      <p:sp>
        <p:nvSpPr>
          <p:cNvPr id="22" name="文本框 21"/>
          <p:cNvSpPr txBox="1"/>
          <p:nvPr/>
        </p:nvSpPr>
        <p:spPr>
          <a:xfrm>
            <a:off x="2376593" y="5564294"/>
            <a:ext cx="5006820" cy="461665"/>
          </a:xfrm>
          <a:prstGeom prst="rect">
            <a:avLst/>
          </a:prstGeom>
          <a:noFill/>
        </p:spPr>
        <p:txBody>
          <a:bodyPr wrap="none" rtlCol="0" anchor="t">
            <a:spAutoFit/>
          </a:bodyPr>
          <a:lstStyle/>
          <a:p>
            <a:pPr algn="l"/>
            <a:r>
              <a:rPr lang="zh-CN" altLang="en-US" sz="2400">
                <a:sym typeface="+mn-ea"/>
              </a:rPr>
              <a:t>http://www.yanj.cn/goods-91835.html</a:t>
            </a:r>
            <a:endParaRPr lang="zh-CN" altLang="en-US" sz="2400"/>
          </a:p>
        </p:txBody>
      </p:sp>
      <p:sp>
        <p:nvSpPr>
          <p:cNvPr id="23" name="文本框 22"/>
          <p:cNvSpPr txBox="1"/>
          <p:nvPr/>
        </p:nvSpPr>
        <p:spPr>
          <a:xfrm>
            <a:off x="6756401" y="5962228"/>
            <a:ext cx="4560993" cy="420564"/>
          </a:xfrm>
          <a:prstGeom prst="rect">
            <a:avLst/>
          </a:prstGeom>
          <a:noFill/>
        </p:spPr>
        <p:txBody>
          <a:bodyPr wrap="square" rtlCol="0" anchor="t">
            <a:spAutoFit/>
          </a:bodyPr>
          <a:lstStyle/>
          <a:p>
            <a:pPr algn="l"/>
            <a:r>
              <a:rPr lang="zh-CN" altLang="en-US" sz="2133" b="1">
                <a:latin typeface="宋体" panose="02010600030101010101" pitchFamily="2" charset="-122"/>
                <a:ea typeface="宋体" panose="02010600030101010101" pitchFamily="2" charset="-122"/>
              </a:rPr>
              <a:t>杂志级PPT图文排版版式全集</a:t>
            </a:r>
          </a:p>
        </p:txBody>
      </p:sp>
      <p:sp>
        <p:nvSpPr>
          <p:cNvPr id="24" name="文本框 23"/>
          <p:cNvSpPr txBox="1"/>
          <p:nvPr/>
        </p:nvSpPr>
        <p:spPr>
          <a:xfrm>
            <a:off x="2376593" y="5987628"/>
            <a:ext cx="5006820" cy="461665"/>
          </a:xfrm>
          <a:prstGeom prst="rect">
            <a:avLst/>
          </a:prstGeom>
          <a:noFill/>
        </p:spPr>
        <p:txBody>
          <a:bodyPr wrap="none" rtlCol="0" anchor="t">
            <a:spAutoFit/>
          </a:bodyPr>
          <a:lstStyle/>
          <a:p>
            <a:pPr algn="l"/>
            <a:r>
              <a:rPr lang="zh-CN" altLang="en-US" sz="2400">
                <a:sym typeface="+mn-ea"/>
              </a:rPr>
              <a:t>http://www.yanj.cn/goods-77519.html</a:t>
            </a:r>
            <a:endParaRPr lang="zh-CN" altLang="en-US" sz="2400"/>
          </a:p>
        </p:txBody>
      </p:sp>
      <p:sp>
        <p:nvSpPr>
          <p:cNvPr id="2" name="矩形 1"/>
          <p:cNvSpPr/>
          <p:nvPr/>
        </p:nvSpPr>
        <p:spPr>
          <a:xfrm>
            <a:off x="-8466" y="6688667"/>
            <a:ext cx="12228407" cy="177800"/>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sz="2400"/>
          </a:p>
        </p:txBody>
      </p:sp>
    </p:spTree>
    <p:extLst>
      <p:ext uri="{BB962C8B-B14F-4D97-AF65-F5344CB8AC3E}">
        <p14:creationId xmlns:p14="http://schemas.microsoft.com/office/powerpoint/2010/main" val="40888908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222222"/>
        </a:solidFill>
        <a:effectLst/>
      </p:bgPr>
    </p:bg>
    <p:spTree>
      <p:nvGrpSpPr>
        <p:cNvPr id="1" name=""/>
        <p:cNvGrpSpPr/>
        <p:nvPr/>
      </p:nvGrpSpPr>
      <p:grpSpPr>
        <a:xfrm>
          <a:off x="0" y="0"/>
          <a:ext cx="0" cy="0"/>
          <a:chOff x="0" y="0"/>
          <a:chExt cx="0" cy="0"/>
        </a:xfrm>
      </p:grpSpPr>
      <p:grpSp>
        <p:nvGrpSpPr>
          <p:cNvPr id="2" name="组合 1"/>
          <p:cNvGrpSpPr/>
          <p:nvPr/>
        </p:nvGrpSpPr>
        <p:grpSpPr>
          <a:xfrm>
            <a:off x="5843972" y="2636838"/>
            <a:ext cx="504056" cy="504056"/>
            <a:chOff x="3819959" y="1777080"/>
            <a:chExt cx="1582472" cy="1582472"/>
          </a:xfrm>
        </p:grpSpPr>
        <p:sp>
          <p:nvSpPr>
            <p:cNvPr id="4" name="Flowchart: Alternate Process 3"/>
            <p:cNvSpPr/>
            <p:nvPr/>
          </p:nvSpPr>
          <p:spPr>
            <a:xfrm>
              <a:off x="3819959" y="1777080"/>
              <a:ext cx="1582472" cy="1582472"/>
            </a:xfrm>
            <a:prstGeom prst="flowChartAlternate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4" name="Freeform 276"/>
            <p:cNvSpPr>
              <a:spLocks noEditPoints="1"/>
            </p:cNvSpPr>
            <p:nvPr/>
          </p:nvSpPr>
          <p:spPr bwMode="auto">
            <a:xfrm>
              <a:off x="4294910" y="2245253"/>
              <a:ext cx="644213" cy="640029"/>
            </a:xfrm>
            <a:custGeom>
              <a:avLst/>
              <a:gdLst>
                <a:gd name="T0" fmla="*/ 459 w 467"/>
                <a:gd name="T1" fmla="*/ 300 h 463"/>
                <a:gd name="T2" fmla="*/ 359 w 467"/>
                <a:gd name="T3" fmla="*/ 306 h 463"/>
                <a:gd name="T4" fmla="*/ 387 w 467"/>
                <a:gd name="T5" fmla="*/ 341 h 463"/>
                <a:gd name="T6" fmla="*/ 267 w 467"/>
                <a:gd name="T7" fmla="*/ 402 h 463"/>
                <a:gd name="T8" fmla="*/ 317 w 467"/>
                <a:gd name="T9" fmla="*/ 234 h 463"/>
                <a:gd name="T10" fmla="*/ 334 w 467"/>
                <a:gd name="T11" fmla="*/ 217 h 463"/>
                <a:gd name="T12" fmla="*/ 329 w 467"/>
                <a:gd name="T13" fmla="*/ 172 h 463"/>
                <a:gd name="T14" fmla="*/ 267 w 467"/>
                <a:gd name="T15" fmla="*/ 167 h 463"/>
                <a:gd name="T16" fmla="*/ 291 w 467"/>
                <a:gd name="T17" fmla="*/ 100 h 463"/>
                <a:gd name="T18" fmla="*/ 281 w 467"/>
                <a:gd name="T19" fmla="*/ 20 h 463"/>
                <a:gd name="T20" fmla="*/ 186 w 467"/>
                <a:gd name="T21" fmla="*/ 20 h 463"/>
                <a:gd name="T22" fmla="*/ 176 w 467"/>
                <a:gd name="T23" fmla="*/ 100 h 463"/>
                <a:gd name="T24" fmla="*/ 200 w 467"/>
                <a:gd name="T25" fmla="*/ 167 h 463"/>
                <a:gd name="T26" fmla="*/ 138 w 467"/>
                <a:gd name="T27" fmla="*/ 172 h 463"/>
                <a:gd name="T28" fmla="*/ 133 w 467"/>
                <a:gd name="T29" fmla="*/ 217 h 463"/>
                <a:gd name="T30" fmla="*/ 150 w 467"/>
                <a:gd name="T31" fmla="*/ 234 h 463"/>
                <a:gd name="T32" fmla="*/ 200 w 467"/>
                <a:gd name="T33" fmla="*/ 402 h 463"/>
                <a:gd name="T34" fmla="*/ 80 w 467"/>
                <a:gd name="T35" fmla="*/ 341 h 463"/>
                <a:gd name="T36" fmla="*/ 108 w 467"/>
                <a:gd name="T37" fmla="*/ 306 h 463"/>
                <a:gd name="T38" fmla="*/ 8 w 467"/>
                <a:gd name="T39" fmla="*/ 300 h 463"/>
                <a:gd name="T40" fmla="*/ 0 w 467"/>
                <a:gd name="T41" fmla="*/ 309 h 463"/>
                <a:gd name="T42" fmla="*/ 5 w 467"/>
                <a:gd name="T43" fmla="*/ 408 h 463"/>
                <a:gd name="T44" fmla="*/ 14 w 467"/>
                <a:gd name="T45" fmla="*/ 406 h 463"/>
                <a:gd name="T46" fmla="*/ 122 w 467"/>
                <a:gd name="T47" fmla="*/ 441 h 463"/>
                <a:gd name="T48" fmla="*/ 346 w 467"/>
                <a:gd name="T49" fmla="*/ 441 h 463"/>
                <a:gd name="T50" fmla="*/ 453 w 467"/>
                <a:gd name="T51" fmla="*/ 406 h 463"/>
                <a:gd name="T52" fmla="*/ 462 w 467"/>
                <a:gd name="T53" fmla="*/ 408 h 463"/>
                <a:gd name="T54" fmla="*/ 467 w 467"/>
                <a:gd name="T55" fmla="*/ 309 h 463"/>
                <a:gd name="T56" fmla="*/ 245 w 467"/>
                <a:gd name="T57" fmla="*/ 78 h 463"/>
                <a:gd name="T58" fmla="*/ 222 w 467"/>
                <a:gd name="T59" fmla="*/ 78 h 463"/>
                <a:gd name="T60" fmla="*/ 222 w 467"/>
                <a:gd name="T61" fmla="*/ 55 h 463"/>
                <a:gd name="T62" fmla="*/ 245 w 467"/>
                <a:gd name="T63" fmla="*/ 55 h 463"/>
                <a:gd name="T64" fmla="*/ 245 w 467"/>
                <a:gd name="T65" fmla="*/ 78 h 463"/>
                <a:gd name="T66" fmla="*/ 245 w 467"/>
                <a:gd name="T67" fmla="*/ 78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67" h="463">
                  <a:moveTo>
                    <a:pt x="465" y="303"/>
                  </a:moveTo>
                  <a:cubicBezTo>
                    <a:pt x="463" y="301"/>
                    <a:pt x="461" y="300"/>
                    <a:pt x="459" y="300"/>
                  </a:cubicBezTo>
                  <a:cubicBezTo>
                    <a:pt x="367" y="300"/>
                    <a:pt x="367" y="300"/>
                    <a:pt x="367" y="300"/>
                  </a:cubicBezTo>
                  <a:cubicBezTo>
                    <a:pt x="363" y="300"/>
                    <a:pt x="361" y="302"/>
                    <a:pt x="359" y="306"/>
                  </a:cubicBezTo>
                  <a:cubicBezTo>
                    <a:pt x="358" y="309"/>
                    <a:pt x="358" y="312"/>
                    <a:pt x="361" y="315"/>
                  </a:cubicBezTo>
                  <a:cubicBezTo>
                    <a:pt x="387" y="341"/>
                    <a:pt x="387" y="341"/>
                    <a:pt x="387" y="341"/>
                  </a:cubicBezTo>
                  <a:cubicBezTo>
                    <a:pt x="376" y="357"/>
                    <a:pt x="359" y="370"/>
                    <a:pt x="338" y="381"/>
                  </a:cubicBezTo>
                  <a:cubicBezTo>
                    <a:pt x="316" y="392"/>
                    <a:pt x="293" y="399"/>
                    <a:pt x="267" y="402"/>
                  </a:cubicBezTo>
                  <a:cubicBezTo>
                    <a:pt x="267" y="234"/>
                    <a:pt x="267" y="234"/>
                    <a:pt x="267" y="234"/>
                  </a:cubicBezTo>
                  <a:cubicBezTo>
                    <a:pt x="317" y="234"/>
                    <a:pt x="317" y="234"/>
                    <a:pt x="317" y="234"/>
                  </a:cubicBezTo>
                  <a:cubicBezTo>
                    <a:pt x="322" y="234"/>
                    <a:pt x="325" y="232"/>
                    <a:pt x="329" y="229"/>
                  </a:cubicBezTo>
                  <a:cubicBezTo>
                    <a:pt x="332" y="225"/>
                    <a:pt x="334" y="221"/>
                    <a:pt x="334" y="217"/>
                  </a:cubicBezTo>
                  <a:cubicBezTo>
                    <a:pt x="334" y="184"/>
                    <a:pt x="334" y="184"/>
                    <a:pt x="334" y="184"/>
                  </a:cubicBezTo>
                  <a:cubicBezTo>
                    <a:pt x="334" y="179"/>
                    <a:pt x="332" y="175"/>
                    <a:pt x="329" y="172"/>
                  </a:cubicBezTo>
                  <a:cubicBezTo>
                    <a:pt x="325" y="169"/>
                    <a:pt x="322" y="167"/>
                    <a:pt x="317" y="167"/>
                  </a:cubicBezTo>
                  <a:cubicBezTo>
                    <a:pt x="267" y="167"/>
                    <a:pt x="267" y="167"/>
                    <a:pt x="267" y="167"/>
                  </a:cubicBezTo>
                  <a:cubicBezTo>
                    <a:pt x="267" y="124"/>
                    <a:pt x="267" y="124"/>
                    <a:pt x="267" y="124"/>
                  </a:cubicBezTo>
                  <a:cubicBezTo>
                    <a:pt x="277" y="118"/>
                    <a:pt x="285" y="110"/>
                    <a:pt x="291" y="100"/>
                  </a:cubicBezTo>
                  <a:cubicBezTo>
                    <a:pt x="297" y="90"/>
                    <a:pt x="300" y="79"/>
                    <a:pt x="300" y="67"/>
                  </a:cubicBezTo>
                  <a:cubicBezTo>
                    <a:pt x="300" y="48"/>
                    <a:pt x="294" y="33"/>
                    <a:pt x="281" y="20"/>
                  </a:cubicBezTo>
                  <a:cubicBezTo>
                    <a:pt x="268" y="7"/>
                    <a:pt x="252" y="0"/>
                    <a:pt x="234" y="0"/>
                  </a:cubicBezTo>
                  <a:cubicBezTo>
                    <a:pt x="215" y="0"/>
                    <a:pt x="199" y="7"/>
                    <a:pt x="186" y="20"/>
                  </a:cubicBezTo>
                  <a:cubicBezTo>
                    <a:pt x="173" y="33"/>
                    <a:pt x="167" y="48"/>
                    <a:pt x="167" y="67"/>
                  </a:cubicBezTo>
                  <a:cubicBezTo>
                    <a:pt x="167" y="79"/>
                    <a:pt x="170" y="90"/>
                    <a:pt x="176" y="100"/>
                  </a:cubicBezTo>
                  <a:cubicBezTo>
                    <a:pt x="182" y="110"/>
                    <a:pt x="190" y="118"/>
                    <a:pt x="200" y="124"/>
                  </a:cubicBezTo>
                  <a:cubicBezTo>
                    <a:pt x="200" y="167"/>
                    <a:pt x="200" y="167"/>
                    <a:pt x="200" y="167"/>
                  </a:cubicBezTo>
                  <a:cubicBezTo>
                    <a:pt x="150" y="167"/>
                    <a:pt x="150" y="167"/>
                    <a:pt x="150" y="167"/>
                  </a:cubicBezTo>
                  <a:cubicBezTo>
                    <a:pt x="146" y="167"/>
                    <a:pt x="142" y="169"/>
                    <a:pt x="138" y="172"/>
                  </a:cubicBezTo>
                  <a:cubicBezTo>
                    <a:pt x="135" y="175"/>
                    <a:pt x="133" y="179"/>
                    <a:pt x="133" y="184"/>
                  </a:cubicBezTo>
                  <a:cubicBezTo>
                    <a:pt x="133" y="217"/>
                    <a:pt x="133" y="217"/>
                    <a:pt x="133" y="217"/>
                  </a:cubicBezTo>
                  <a:cubicBezTo>
                    <a:pt x="133" y="221"/>
                    <a:pt x="135" y="225"/>
                    <a:pt x="138" y="229"/>
                  </a:cubicBezTo>
                  <a:cubicBezTo>
                    <a:pt x="142" y="232"/>
                    <a:pt x="146" y="234"/>
                    <a:pt x="150" y="234"/>
                  </a:cubicBezTo>
                  <a:cubicBezTo>
                    <a:pt x="200" y="234"/>
                    <a:pt x="200" y="234"/>
                    <a:pt x="200" y="234"/>
                  </a:cubicBezTo>
                  <a:cubicBezTo>
                    <a:pt x="200" y="402"/>
                    <a:pt x="200" y="402"/>
                    <a:pt x="200" y="402"/>
                  </a:cubicBezTo>
                  <a:cubicBezTo>
                    <a:pt x="174" y="399"/>
                    <a:pt x="151" y="392"/>
                    <a:pt x="129" y="381"/>
                  </a:cubicBezTo>
                  <a:cubicBezTo>
                    <a:pt x="108" y="370"/>
                    <a:pt x="92" y="357"/>
                    <a:pt x="80" y="341"/>
                  </a:cubicBezTo>
                  <a:cubicBezTo>
                    <a:pt x="106" y="315"/>
                    <a:pt x="106" y="315"/>
                    <a:pt x="106" y="315"/>
                  </a:cubicBezTo>
                  <a:cubicBezTo>
                    <a:pt x="109" y="312"/>
                    <a:pt x="109" y="309"/>
                    <a:pt x="108" y="306"/>
                  </a:cubicBezTo>
                  <a:cubicBezTo>
                    <a:pt x="107" y="302"/>
                    <a:pt x="104" y="300"/>
                    <a:pt x="100" y="300"/>
                  </a:cubicBezTo>
                  <a:cubicBezTo>
                    <a:pt x="8" y="300"/>
                    <a:pt x="8" y="300"/>
                    <a:pt x="8" y="300"/>
                  </a:cubicBezTo>
                  <a:cubicBezTo>
                    <a:pt x="6" y="300"/>
                    <a:pt x="4" y="301"/>
                    <a:pt x="2" y="303"/>
                  </a:cubicBezTo>
                  <a:cubicBezTo>
                    <a:pt x="1" y="304"/>
                    <a:pt x="0" y="306"/>
                    <a:pt x="0" y="309"/>
                  </a:cubicBezTo>
                  <a:cubicBezTo>
                    <a:pt x="0" y="400"/>
                    <a:pt x="0" y="400"/>
                    <a:pt x="0" y="400"/>
                  </a:cubicBezTo>
                  <a:cubicBezTo>
                    <a:pt x="0" y="404"/>
                    <a:pt x="2" y="407"/>
                    <a:pt x="5" y="408"/>
                  </a:cubicBezTo>
                  <a:cubicBezTo>
                    <a:pt x="7" y="409"/>
                    <a:pt x="8" y="409"/>
                    <a:pt x="8" y="409"/>
                  </a:cubicBezTo>
                  <a:cubicBezTo>
                    <a:pt x="11" y="409"/>
                    <a:pt x="13" y="408"/>
                    <a:pt x="14" y="406"/>
                  </a:cubicBezTo>
                  <a:cubicBezTo>
                    <a:pt x="39" y="382"/>
                    <a:pt x="39" y="382"/>
                    <a:pt x="39" y="382"/>
                  </a:cubicBezTo>
                  <a:cubicBezTo>
                    <a:pt x="59" y="407"/>
                    <a:pt x="87" y="427"/>
                    <a:pt x="122" y="441"/>
                  </a:cubicBezTo>
                  <a:cubicBezTo>
                    <a:pt x="156" y="456"/>
                    <a:pt x="194" y="463"/>
                    <a:pt x="234" y="463"/>
                  </a:cubicBezTo>
                  <a:cubicBezTo>
                    <a:pt x="274" y="463"/>
                    <a:pt x="311" y="456"/>
                    <a:pt x="346" y="441"/>
                  </a:cubicBezTo>
                  <a:cubicBezTo>
                    <a:pt x="380" y="427"/>
                    <a:pt x="408" y="407"/>
                    <a:pt x="429" y="382"/>
                  </a:cubicBezTo>
                  <a:cubicBezTo>
                    <a:pt x="453" y="406"/>
                    <a:pt x="453" y="406"/>
                    <a:pt x="453" y="406"/>
                  </a:cubicBezTo>
                  <a:cubicBezTo>
                    <a:pt x="455" y="408"/>
                    <a:pt x="457" y="409"/>
                    <a:pt x="459" y="409"/>
                  </a:cubicBezTo>
                  <a:cubicBezTo>
                    <a:pt x="460" y="409"/>
                    <a:pt x="461" y="409"/>
                    <a:pt x="462" y="408"/>
                  </a:cubicBezTo>
                  <a:cubicBezTo>
                    <a:pt x="465" y="407"/>
                    <a:pt x="467" y="404"/>
                    <a:pt x="467" y="400"/>
                  </a:cubicBezTo>
                  <a:cubicBezTo>
                    <a:pt x="467" y="309"/>
                    <a:pt x="467" y="309"/>
                    <a:pt x="467" y="309"/>
                  </a:cubicBezTo>
                  <a:cubicBezTo>
                    <a:pt x="467" y="306"/>
                    <a:pt x="466" y="304"/>
                    <a:pt x="465" y="303"/>
                  </a:cubicBezTo>
                  <a:close/>
                  <a:moveTo>
                    <a:pt x="245" y="78"/>
                  </a:moveTo>
                  <a:cubicBezTo>
                    <a:pt x="242" y="82"/>
                    <a:pt x="238" y="83"/>
                    <a:pt x="234" y="83"/>
                  </a:cubicBezTo>
                  <a:cubicBezTo>
                    <a:pt x="229" y="83"/>
                    <a:pt x="225" y="82"/>
                    <a:pt x="222" y="78"/>
                  </a:cubicBezTo>
                  <a:cubicBezTo>
                    <a:pt x="219" y="75"/>
                    <a:pt x="217" y="71"/>
                    <a:pt x="217" y="67"/>
                  </a:cubicBezTo>
                  <a:cubicBezTo>
                    <a:pt x="217" y="62"/>
                    <a:pt x="219" y="58"/>
                    <a:pt x="222" y="55"/>
                  </a:cubicBezTo>
                  <a:cubicBezTo>
                    <a:pt x="225" y="52"/>
                    <a:pt x="229" y="50"/>
                    <a:pt x="234" y="50"/>
                  </a:cubicBezTo>
                  <a:cubicBezTo>
                    <a:pt x="238" y="50"/>
                    <a:pt x="242" y="52"/>
                    <a:pt x="245" y="55"/>
                  </a:cubicBezTo>
                  <a:cubicBezTo>
                    <a:pt x="249" y="58"/>
                    <a:pt x="250" y="62"/>
                    <a:pt x="250" y="67"/>
                  </a:cubicBezTo>
                  <a:cubicBezTo>
                    <a:pt x="250" y="71"/>
                    <a:pt x="249" y="75"/>
                    <a:pt x="245" y="78"/>
                  </a:cubicBezTo>
                  <a:close/>
                  <a:moveTo>
                    <a:pt x="245" y="78"/>
                  </a:moveTo>
                  <a:cubicBezTo>
                    <a:pt x="245" y="78"/>
                    <a:pt x="245" y="78"/>
                    <a:pt x="245" y="78"/>
                  </a:cubicBezTo>
                </a:path>
              </a:pathLst>
            </a:custGeom>
            <a:solidFill>
              <a:schemeClr val="bg2"/>
            </a:solidFill>
            <a:ln>
              <a:noFill/>
            </a:ln>
            <a:extLst/>
          </p:spPr>
          <p:txBody>
            <a:bodyPr vert="horz" wrap="square" lIns="68580" tIns="34290" rIns="68580" bIns="34290" numCol="1" anchor="t" anchorCtr="0" compatLnSpc="1">
              <a:prstTxWarp prst="textNoShape">
                <a:avLst/>
              </a:prstTxWarp>
            </a:bodyPr>
            <a:lstStyle/>
            <a:p>
              <a:endParaRPr lang="en-US" sz="1350"/>
            </a:p>
          </p:txBody>
        </p:sp>
      </p:grpSp>
      <p:sp>
        <p:nvSpPr>
          <p:cNvPr id="9" name="Content Placeholder 2"/>
          <p:cNvSpPr txBox="1">
            <a:spLocks/>
          </p:cNvSpPr>
          <p:nvPr/>
        </p:nvSpPr>
        <p:spPr>
          <a:xfrm>
            <a:off x="2584445" y="4077073"/>
            <a:ext cx="1853927" cy="142295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2200" b="1" dirty="0">
                <a:solidFill>
                  <a:schemeClr val="tx1"/>
                </a:solidFill>
                <a:cs typeface="+mn-ea"/>
                <a:sym typeface="+mn-lt"/>
              </a:rPr>
              <a:t>Text here</a:t>
            </a:r>
            <a:r>
              <a:rPr lang="en-US" sz="1600" b="1" dirty="0">
                <a:solidFill>
                  <a:schemeClr val="tx1"/>
                </a:solidFill>
                <a:cs typeface="+mn-ea"/>
                <a:sym typeface="+mn-lt"/>
              </a:rPr>
              <a:t/>
            </a:r>
            <a:br>
              <a:rPr lang="en-US" sz="1600" b="1" dirty="0">
                <a:solidFill>
                  <a:schemeClr val="tx1"/>
                </a:solidFill>
                <a:cs typeface="+mn-ea"/>
                <a:sym typeface="+mn-lt"/>
              </a:rPr>
            </a:br>
            <a:r>
              <a:rPr lang="en-US" sz="1200" dirty="0" err="1">
                <a:solidFill>
                  <a:schemeClr val="tx1"/>
                </a:solidFill>
                <a:cs typeface="+mn-ea"/>
                <a:sym typeface="+mn-lt"/>
              </a:rPr>
              <a:t>Lorem</a:t>
            </a:r>
            <a:r>
              <a:rPr lang="en-US" sz="1200" dirty="0">
                <a:solidFill>
                  <a:schemeClr val="tx1"/>
                </a:solidFill>
                <a:cs typeface="+mn-ea"/>
                <a:sym typeface="+mn-lt"/>
              </a:rPr>
              <a:t> ipsum dolor sit </a:t>
            </a:r>
            <a:r>
              <a:rPr lang="en-US" sz="1200" dirty="0" err="1">
                <a:solidFill>
                  <a:schemeClr val="tx1"/>
                </a:solidFill>
                <a:cs typeface="+mn-ea"/>
                <a:sym typeface="+mn-lt"/>
              </a:rPr>
              <a:t>adipiscing</a:t>
            </a:r>
            <a:r>
              <a:rPr lang="en-US" sz="1200" dirty="0">
                <a:solidFill>
                  <a:schemeClr val="tx1"/>
                </a:solidFill>
                <a:cs typeface="+mn-ea"/>
                <a:sym typeface="+mn-lt"/>
              </a:rPr>
              <a:t> elit. Curabitur elementum posuere pretium. </a:t>
            </a:r>
          </a:p>
        </p:txBody>
      </p:sp>
      <p:sp>
        <p:nvSpPr>
          <p:cNvPr id="10" name="Content Placeholder 2"/>
          <p:cNvSpPr txBox="1">
            <a:spLocks/>
          </p:cNvSpPr>
          <p:nvPr/>
        </p:nvSpPr>
        <p:spPr>
          <a:xfrm>
            <a:off x="5225068" y="4077073"/>
            <a:ext cx="1853927" cy="142295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2200" b="1" dirty="0">
                <a:solidFill>
                  <a:schemeClr val="tx1"/>
                </a:solidFill>
                <a:cs typeface="+mn-ea"/>
                <a:sym typeface="+mn-lt"/>
              </a:rPr>
              <a:t>Text here</a:t>
            </a:r>
            <a:r>
              <a:rPr lang="en-US" sz="1600" b="1" dirty="0">
                <a:solidFill>
                  <a:schemeClr val="tx1"/>
                </a:solidFill>
                <a:cs typeface="+mn-ea"/>
                <a:sym typeface="+mn-lt"/>
              </a:rPr>
              <a:t/>
            </a:r>
            <a:br>
              <a:rPr lang="en-US" sz="1600" b="1" dirty="0">
                <a:solidFill>
                  <a:schemeClr val="tx1"/>
                </a:solidFill>
                <a:cs typeface="+mn-ea"/>
                <a:sym typeface="+mn-lt"/>
              </a:rPr>
            </a:br>
            <a:r>
              <a:rPr lang="en-US" sz="1200" dirty="0" err="1">
                <a:solidFill>
                  <a:schemeClr val="tx1"/>
                </a:solidFill>
                <a:cs typeface="+mn-ea"/>
                <a:sym typeface="+mn-lt"/>
              </a:rPr>
              <a:t>Lorem</a:t>
            </a:r>
            <a:r>
              <a:rPr lang="en-US" sz="1200" dirty="0">
                <a:solidFill>
                  <a:schemeClr val="tx1"/>
                </a:solidFill>
                <a:cs typeface="+mn-ea"/>
                <a:sym typeface="+mn-lt"/>
              </a:rPr>
              <a:t> ipsum dolor sit </a:t>
            </a:r>
            <a:r>
              <a:rPr lang="en-US" sz="1200" dirty="0" err="1">
                <a:solidFill>
                  <a:schemeClr val="tx1"/>
                </a:solidFill>
                <a:cs typeface="+mn-ea"/>
                <a:sym typeface="+mn-lt"/>
              </a:rPr>
              <a:t>adipiscing</a:t>
            </a:r>
            <a:r>
              <a:rPr lang="en-US" sz="1200" dirty="0">
                <a:solidFill>
                  <a:schemeClr val="tx1"/>
                </a:solidFill>
                <a:cs typeface="+mn-ea"/>
                <a:sym typeface="+mn-lt"/>
              </a:rPr>
              <a:t> elit. Curabitur elementum posuere pretium. </a:t>
            </a:r>
          </a:p>
        </p:txBody>
      </p:sp>
      <p:sp>
        <p:nvSpPr>
          <p:cNvPr id="11" name="Content Placeholder 2"/>
          <p:cNvSpPr txBox="1">
            <a:spLocks/>
          </p:cNvSpPr>
          <p:nvPr/>
        </p:nvSpPr>
        <p:spPr>
          <a:xfrm>
            <a:off x="7865691" y="4077073"/>
            <a:ext cx="1853927" cy="142295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2200" b="1" dirty="0">
                <a:solidFill>
                  <a:schemeClr val="tx1"/>
                </a:solidFill>
                <a:cs typeface="+mn-ea"/>
                <a:sym typeface="+mn-lt"/>
              </a:rPr>
              <a:t>Text here</a:t>
            </a:r>
            <a:r>
              <a:rPr lang="en-US" sz="1600" b="1" dirty="0">
                <a:solidFill>
                  <a:schemeClr val="tx1"/>
                </a:solidFill>
                <a:cs typeface="+mn-ea"/>
                <a:sym typeface="+mn-lt"/>
              </a:rPr>
              <a:t/>
            </a:r>
            <a:br>
              <a:rPr lang="en-US" sz="1600" b="1" dirty="0">
                <a:solidFill>
                  <a:schemeClr val="tx1"/>
                </a:solidFill>
                <a:cs typeface="+mn-ea"/>
                <a:sym typeface="+mn-lt"/>
              </a:rPr>
            </a:br>
            <a:r>
              <a:rPr lang="en-US" sz="1200" dirty="0" err="1">
                <a:solidFill>
                  <a:schemeClr val="tx1"/>
                </a:solidFill>
                <a:cs typeface="+mn-ea"/>
                <a:sym typeface="+mn-lt"/>
              </a:rPr>
              <a:t>Lorem</a:t>
            </a:r>
            <a:r>
              <a:rPr lang="en-US" sz="1200" dirty="0">
                <a:solidFill>
                  <a:schemeClr val="tx1"/>
                </a:solidFill>
                <a:cs typeface="+mn-ea"/>
                <a:sym typeface="+mn-lt"/>
              </a:rPr>
              <a:t> ipsum dolor sit </a:t>
            </a:r>
            <a:r>
              <a:rPr lang="en-US" sz="1200" dirty="0" err="1">
                <a:solidFill>
                  <a:schemeClr val="tx1"/>
                </a:solidFill>
                <a:cs typeface="+mn-ea"/>
                <a:sym typeface="+mn-lt"/>
              </a:rPr>
              <a:t>adipiscing</a:t>
            </a:r>
            <a:r>
              <a:rPr lang="en-US" sz="1200" dirty="0">
                <a:solidFill>
                  <a:schemeClr val="tx1"/>
                </a:solidFill>
                <a:cs typeface="+mn-ea"/>
                <a:sym typeface="+mn-lt"/>
              </a:rPr>
              <a:t> elit. Curabitur elementum posuere pretium. </a:t>
            </a:r>
          </a:p>
        </p:txBody>
      </p:sp>
      <p:sp>
        <p:nvSpPr>
          <p:cNvPr id="12" name="Title 13"/>
          <p:cNvSpPr txBox="1">
            <a:spLocks/>
          </p:cNvSpPr>
          <p:nvPr/>
        </p:nvSpPr>
        <p:spPr>
          <a:xfrm>
            <a:off x="4537538" y="1679087"/>
            <a:ext cx="3228985" cy="71624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chemeClr val="bg1"/>
                </a:solidFill>
                <a:ea typeface="+mn-ea"/>
                <a:cs typeface="+mn-ea"/>
                <a:sym typeface="+mn-lt"/>
              </a:rPr>
              <a:t>T</a:t>
            </a:r>
            <a:r>
              <a:rPr lang="en-US" altLang="zh-CN" sz="4000" b="1" dirty="0">
                <a:solidFill>
                  <a:schemeClr val="bg1"/>
                </a:solidFill>
                <a:ea typeface="+mn-ea"/>
                <a:cs typeface="+mn-ea"/>
                <a:sym typeface="+mn-lt"/>
              </a:rPr>
              <a:t>ext title here</a:t>
            </a:r>
            <a:endParaRPr lang="en-US" sz="4000" b="1" dirty="0">
              <a:solidFill>
                <a:schemeClr val="bg1"/>
              </a:solidFill>
              <a:ea typeface="+mn-ea"/>
              <a:cs typeface="+mn-ea"/>
              <a:sym typeface="+mn-lt"/>
            </a:endParaRPr>
          </a:p>
        </p:txBody>
      </p:sp>
      <p:sp>
        <p:nvSpPr>
          <p:cNvPr id="13" name="文本框 12"/>
          <p:cNvSpPr txBox="1"/>
          <p:nvPr/>
        </p:nvSpPr>
        <p:spPr>
          <a:xfrm>
            <a:off x="612642" y="24747"/>
            <a:ext cx="959815" cy="276999"/>
          </a:xfrm>
          <a:prstGeom prst="rect">
            <a:avLst/>
          </a:prstGeom>
          <a:noFill/>
        </p:spPr>
        <p:txBody>
          <a:bodyPr wrap="none" rtlCol="0">
            <a:spAutoFit/>
          </a:bodyPr>
          <a:lstStyle/>
          <a:p>
            <a:r>
              <a:rPr lang="en-US" altLang="zh-CN" sz="1200" dirty="0">
                <a:solidFill>
                  <a:schemeClr val="tx2"/>
                </a:solidFill>
              </a:rPr>
              <a:t>Introduction</a:t>
            </a:r>
            <a:endParaRPr lang="zh-CN" altLang="en-US" sz="1200" dirty="0">
              <a:solidFill>
                <a:schemeClr val="tx2"/>
              </a:solidFill>
            </a:endParaRPr>
          </a:p>
        </p:txBody>
      </p:sp>
    </p:spTree>
    <p:extLst>
      <p:ext uri="{BB962C8B-B14F-4D97-AF65-F5344CB8AC3E}">
        <p14:creationId xmlns:p14="http://schemas.microsoft.com/office/powerpoint/2010/main" val="2061641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222222"/>
        </a:solidFill>
        <a:effectLst/>
      </p:bgPr>
    </p:bg>
    <p:spTree>
      <p:nvGrpSpPr>
        <p:cNvPr id="1" name=""/>
        <p:cNvGrpSpPr/>
        <p:nvPr/>
      </p:nvGrpSpPr>
      <p:grpSpPr>
        <a:xfrm>
          <a:off x="0" y="0"/>
          <a:ext cx="0" cy="0"/>
          <a:chOff x="0" y="0"/>
          <a:chExt cx="0" cy="0"/>
        </a:xfrm>
      </p:grpSpPr>
      <p:sp>
        <p:nvSpPr>
          <p:cNvPr id="10" name="Content Placeholder 2"/>
          <p:cNvSpPr txBox="1">
            <a:spLocks/>
          </p:cNvSpPr>
          <p:nvPr/>
        </p:nvSpPr>
        <p:spPr>
          <a:xfrm>
            <a:off x="5225066" y="4509592"/>
            <a:ext cx="1853927" cy="8640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err="1">
                <a:solidFill>
                  <a:schemeClr val="tx1"/>
                </a:solidFill>
                <a:cs typeface="+mn-ea"/>
                <a:sym typeface="+mn-lt"/>
              </a:rPr>
              <a:t>Lorem</a:t>
            </a:r>
            <a:r>
              <a:rPr lang="en-US" sz="1200" dirty="0">
                <a:solidFill>
                  <a:schemeClr val="tx1"/>
                </a:solidFill>
                <a:cs typeface="+mn-ea"/>
                <a:sym typeface="+mn-lt"/>
              </a:rPr>
              <a:t> ipsum dolor sit </a:t>
            </a:r>
            <a:r>
              <a:rPr lang="en-US" sz="1200" dirty="0" err="1">
                <a:solidFill>
                  <a:schemeClr val="tx1"/>
                </a:solidFill>
                <a:cs typeface="+mn-ea"/>
                <a:sym typeface="+mn-lt"/>
              </a:rPr>
              <a:t>adipiscing</a:t>
            </a:r>
            <a:r>
              <a:rPr lang="en-US" sz="1200" dirty="0">
                <a:solidFill>
                  <a:schemeClr val="tx1"/>
                </a:solidFill>
                <a:cs typeface="+mn-ea"/>
                <a:sym typeface="+mn-lt"/>
              </a:rPr>
              <a:t> elit. Curabitur elementum posuere pretium. </a:t>
            </a:r>
          </a:p>
        </p:txBody>
      </p:sp>
      <p:sp>
        <p:nvSpPr>
          <p:cNvPr id="12" name="Title 13"/>
          <p:cNvSpPr txBox="1">
            <a:spLocks/>
          </p:cNvSpPr>
          <p:nvPr/>
        </p:nvSpPr>
        <p:spPr>
          <a:xfrm>
            <a:off x="4540885" y="3793348"/>
            <a:ext cx="3228985" cy="71624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chemeClr val="bg1"/>
                </a:solidFill>
                <a:ea typeface="+mn-ea"/>
                <a:cs typeface="+mn-ea"/>
                <a:sym typeface="+mn-lt"/>
              </a:rPr>
              <a:t>T</a:t>
            </a:r>
            <a:r>
              <a:rPr lang="en-US" altLang="zh-CN" sz="4000" b="1" dirty="0">
                <a:solidFill>
                  <a:schemeClr val="bg1"/>
                </a:solidFill>
                <a:ea typeface="+mn-ea"/>
                <a:cs typeface="+mn-ea"/>
                <a:sym typeface="+mn-lt"/>
              </a:rPr>
              <a:t>ext title here</a:t>
            </a:r>
            <a:endParaRPr lang="en-US" sz="4000" b="1" dirty="0">
              <a:solidFill>
                <a:schemeClr val="bg1"/>
              </a:solidFill>
              <a:ea typeface="+mn-ea"/>
              <a:cs typeface="+mn-ea"/>
              <a:sym typeface="+mn-lt"/>
            </a:endParaRPr>
          </a:p>
        </p:txBody>
      </p:sp>
      <p:sp>
        <p:nvSpPr>
          <p:cNvPr id="13" name="文本框 12"/>
          <p:cNvSpPr txBox="1"/>
          <p:nvPr/>
        </p:nvSpPr>
        <p:spPr>
          <a:xfrm>
            <a:off x="622582" y="24747"/>
            <a:ext cx="954107" cy="276999"/>
          </a:xfrm>
          <a:prstGeom prst="rect">
            <a:avLst/>
          </a:prstGeom>
          <a:noFill/>
        </p:spPr>
        <p:txBody>
          <a:bodyPr wrap="none" rtlCol="0">
            <a:spAutoFit/>
          </a:bodyPr>
          <a:lstStyle/>
          <a:p>
            <a:r>
              <a:rPr lang="zh-CN" altLang="en-US" sz="1200" dirty="0">
                <a:solidFill>
                  <a:schemeClr val="tx2"/>
                </a:solidFill>
              </a:rPr>
              <a:t>章节过渡页</a:t>
            </a:r>
          </a:p>
        </p:txBody>
      </p:sp>
      <p:sp>
        <p:nvSpPr>
          <p:cNvPr id="14" name="椭圆 13"/>
          <p:cNvSpPr/>
          <p:nvPr/>
        </p:nvSpPr>
        <p:spPr>
          <a:xfrm>
            <a:off x="5082913" y="1124744"/>
            <a:ext cx="2026174" cy="2026740"/>
          </a:xfrm>
          <a:prstGeom prst="ellipse">
            <a:avLst/>
          </a:prstGeom>
          <a:noFill/>
          <a:ln w="28575">
            <a:solidFill>
              <a:schemeClr val="accent1"/>
            </a:solid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spcFirstLastPara="0" vert="horz" wrap="square" lIns="67763" tIns="67763" rIns="67763" bIns="67763" numCol="1" spcCol="1270" anchor="ctr" anchorCtr="0">
            <a:noAutofit/>
          </a:bodyPr>
          <a:lstStyle/>
          <a:p>
            <a:pPr algn="ctr" defTabSz="533400">
              <a:lnSpc>
                <a:spcPct val="90000"/>
              </a:lnSpc>
              <a:spcBef>
                <a:spcPct val="0"/>
              </a:spcBef>
              <a:spcAft>
                <a:spcPct val="35000"/>
              </a:spcAft>
            </a:pPr>
            <a:r>
              <a:rPr lang="en-US" sz="8800" b="1" dirty="0">
                <a:solidFill>
                  <a:schemeClr val="accent1"/>
                </a:solidFill>
              </a:rPr>
              <a:t>1</a:t>
            </a:r>
            <a:endParaRPr lang="en-US" sz="1200" b="1" dirty="0">
              <a:solidFill>
                <a:schemeClr val="accent1"/>
              </a:solidFill>
            </a:endParaRPr>
          </a:p>
        </p:txBody>
      </p:sp>
    </p:spTree>
    <p:extLst>
      <p:ext uri="{BB962C8B-B14F-4D97-AF65-F5344CB8AC3E}">
        <p14:creationId xmlns:p14="http://schemas.microsoft.com/office/powerpoint/2010/main" val="3248059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222222"/>
        </a:solidFill>
        <a:effectLst/>
      </p:bgPr>
    </p:bg>
    <p:spTree>
      <p:nvGrpSpPr>
        <p:cNvPr id="1" name=""/>
        <p:cNvGrpSpPr/>
        <p:nvPr/>
      </p:nvGrpSpPr>
      <p:grpSpPr>
        <a:xfrm>
          <a:off x="0" y="0"/>
          <a:ext cx="0" cy="0"/>
          <a:chOff x="0" y="0"/>
          <a:chExt cx="0" cy="0"/>
        </a:xfrm>
      </p:grpSpPr>
      <p:sp>
        <p:nvSpPr>
          <p:cNvPr id="24" name="Rectangle 200"/>
          <p:cNvSpPr>
            <a:spLocks noChangeArrowheads="1"/>
          </p:cNvSpPr>
          <p:nvPr/>
        </p:nvSpPr>
        <p:spPr bwMode="auto">
          <a:xfrm>
            <a:off x="0" y="2175710"/>
            <a:ext cx="12191999" cy="2550990"/>
          </a:xfrm>
          <a:prstGeom prst="rect">
            <a:avLst/>
          </a:prstGeom>
          <a:solidFill>
            <a:schemeClr val="accent1"/>
          </a:solidFill>
          <a:ln w="9525">
            <a:noFill/>
            <a:miter lim="800000"/>
            <a:headEnd/>
            <a:tailEnd/>
          </a:ln>
          <a:extLst/>
        </p:spPr>
        <p:txBody>
          <a:bodyPr vert="horz" wrap="square" lIns="68580" tIns="34290" rIns="68580" bIns="34290" numCol="1" anchor="t" anchorCtr="0" compatLnSpc="1">
            <a:prstTxWarp prst="textNoShape">
              <a:avLst/>
            </a:prstTxWarp>
          </a:bodyPr>
          <a:lstStyle/>
          <a:p>
            <a:endParaRPr lang="en-US" sz="1350"/>
          </a:p>
        </p:txBody>
      </p:sp>
      <p:sp>
        <p:nvSpPr>
          <p:cNvPr id="663" name="Oval 144"/>
          <p:cNvSpPr>
            <a:spLocks noChangeArrowheads="1"/>
          </p:cNvSpPr>
          <p:nvPr/>
        </p:nvSpPr>
        <p:spPr bwMode="auto">
          <a:xfrm>
            <a:off x="2232943" y="2607758"/>
            <a:ext cx="1673107" cy="166918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4" name="Oval 144"/>
          <p:cNvSpPr>
            <a:spLocks noChangeArrowheads="1"/>
          </p:cNvSpPr>
          <p:nvPr/>
        </p:nvSpPr>
        <p:spPr bwMode="auto">
          <a:xfrm>
            <a:off x="5162005" y="2607758"/>
            <a:ext cx="1673107" cy="166918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5" name="Oval 144"/>
          <p:cNvSpPr>
            <a:spLocks noChangeArrowheads="1"/>
          </p:cNvSpPr>
          <p:nvPr/>
        </p:nvSpPr>
        <p:spPr bwMode="auto">
          <a:xfrm>
            <a:off x="8091066" y="2607758"/>
            <a:ext cx="1673107" cy="166918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Rectangle 201"/>
          <p:cNvSpPr>
            <a:spLocks noChangeArrowheads="1"/>
          </p:cNvSpPr>
          <p:nvPr/>
        </p:nvSpPr>
        <p:spPr bwMode="auto">
          <a:xfrm>
            <a:off x="1590676" y="2035340"/>
            <a:ext cx="9008269" cy="3017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23" name="TextBox 222"/>
          <p:cNvSpPr txBox="1"/>
          <p:nvPr/>
        </p:nvSpPr>
        <p:spPr>
          <a:xfrm>
            <a:off x="1775521" y="621837"/>
            <a:ext cx="2203745" cy="707886"/>
          </a:xfrm>
          <a:prstGeom prst="rect">
            <a:avLst/>
          </a:prstGeom>
          <a:noFill/>
        </p:spPr>
        <p:txBody>
          <a:bodyPr wrap="none" rtlCol="0" anchor="ctr">
            <a:spAutoFit/>
          </a:bodyPr>
          <a:lstStyle/>
          <a:p>
            <a:r>
              <a:rPr lang="en-US" sz="4000" dirty="0">
                <a:solidFill>
                  <a:schemeClr val="bg1"/>
                </a:solidFill>
                <a:latin typeface="+mj-lt"/>
              </a:rPr>
              <a:t>Our T</a:t>
            </a:r>
            <a:r>
              <a:rPr lang="en-US" altLang="zh-CN" sz="4000" dirty="0">
                <a:solidFill>
                  <a:schemeClr val="bg1"/>
                </a:solidFill>
                <a:latin typeface="+mj-lt"/>
              </a:rPr>
              <a:t>eam</a:t>
            </a:r>
            <a:endParaRPr lang="en-US" sz="4000" dirty="0">
              <a:solidFill>
                <a:schemeClr val="bg1"/>
              </a:solidFill>
              <a:latin typeface="+mj-lt"/>
            </a:endParaRPr>
          </a:p>
        </p:txBody>
      </p:sp>
      <p:sp>
        <p:nvSpPr>
          <p:cNvPr id="225" name="TextBox 224"/>
          <p:cNvSpPr txBox="1"/>
          <p:nvPr/>
        </p:nvSpPr>
        <p:spPr>
          <a:xfrm>
            <a:off x="1793188" y="1291025"/>
            <a:ext cx="3999343" cy="646331"/>
          </a:xfrm>
          <a:prstGeom prst="rect">
            <a:avLst/>
          </a:prstGeom>
          <a:noFill/>
        </p:spPr>
        <p:txBody>
          <a:bodyPr wrap="square" rtlCol="0" anchor="ctr">
            <a:spAutoFit/>
          </a:bodyPr>
          <a:lstStyle/>
          <a:p>
            <a:r>
              <a:rPr lang="en-US" sz="1200" dirty="0"/>
              <a:t>Lorem ipsum dolor sit amet, consectetuer adipiscing elit. Aenean commodo ligula eget dolor. </a:t>
            </a:r>
            <a:r>
              <a:rPr lang="en-US" sz="1200" dirty="0" err="1"/>
              <a:t>Aenean</a:t>
            </a:r>
            <a:r>
              <a:rPr lang="en-US" sz="1200" dirty="0"/>
              <a:t> </a:t>
            </a:r>
            <a:r>
              <a:rPr lang="en-US" sz="1200" dirty="0" err="1"/>
              <a:t>massa</a:t>
            </a:r>
            <a:r>
              <a:rPr lang="en-US" sz="1200" dirty="0"/>
              <a:t>. Cum </a:t>
            </a:r>
            <a:r>
              <a:rPr lang="en-US" sz="1200" dirty="0" err="1"/>
              <a:t>sociis</a:t>
            </a:r>
            <a:r>
              <a:rPr lang="en-US" sz="1200" dirty="0"/>
              <a:t> </a:t>
            </a:r>
            <a:r>
              <a:rPr lang="en-US" sz="1200" dirty="0" err="1"/>
              <a:t>natoque</a:t>
            </a:r>
            <a:r>
              <a:rPr lang="en-US" sz="1200" dirty="0"/>
              <a:t> </a:t>
            </a:r>
            <a:r>
              <a:rPr lang="en-US" sz="1200" dirty="0" err="1"/>
              <a:t>penatibus</a:t>
            </a:r>
            <a:r>
              <a:rPr lang="en-US" sz="1200" dirty="0"/>
              <a:t> et </a:t>
            </a:r>
            <a:r>
              <a:rPr lang="en-US" sz="1200" dirty="0" err="1"/>
              <a:t>magnis</a:t>
            </a:r>
            <a:r>
              <a:rPr lang="en-US" sz="1200" dirty="0"/>
              <a:t> dis parturient </a:t>
            </a:r>
            <a:r>
              <a:rPr lang="en-US" sz="1200" dirty="0" err="1"/>
              <a:t>montes</a:t>
            </a:r>
            <a:r>
              <a:rPr lang="en-US" sz="1200" dirty="0"/>
              <a:t>.</a:t>
            </a:r>
            <a:endParaRPr lang="en-US" sz="1200" b="1" dirty="0"/>
          </a:p>
        </p:txBody>
      </p:sp>
      <p:grpSp>
        <p:nvGrpSpPr>
          <p:cNvPr id="565" name="组合 564"/>
          <p:cNvGrpSpPr/>
          <p:nvPr/>
        </p:nvGrpSpPr>
        <p:grpSpPr>
          <a:xfrm>
            <a:off x="2333033" y="4725145"/>
            <a:ext cx="1511080" cy="1037267"/>
            <a:chOff x="1121852" y="1663551"/>
            <a:chExt cx="1511080" cy="1077714"/>
          </a:xfrm>
        </p:grpSpPr>
        <p:sp>
          <p:nvSpPr>
            <p:cNvPr id="566" name="Content Placeholder 2"/>
            <p:cNvSpPr txBox="1">
              <a:spLocks/>
            </p:cNvSpPr>
            <p:nvPr/>
          </p:nvSpPr>
          <p:spPr>
            <a:xfrm>
              <a:off x="1128298" y="2187001"/>
              <a:ext cx="1498188" cy="5542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err="1">
                  <a:solidFill>
                    <a:schemeClr val="tx1"/>
                  </a:solidFill>
                  <a:cs typeface="+mn-ea"/>
                  <a:sym typeface="+mn-lt"/>
                </a:rPr>
                <a:t>Lorem</a:t>
              </a:r>
              <a:r>
                <a:rPr lang="en-US" sz="1200" dirty="0">
                  <a:solidFill>
                    <a:schemeClr val="tx1"/>
                  </a:solidFill>
                  <a:cs typeface="+mn-ea"/>
                  <a:sym typeface="+mn-lt"/>
                </a:rPr>
                <a:t> </a:t>
              </a:r>
              <a:r>
                <a:rPr lang="en-US" sz="1200" dirty="0" err="1">
                  <a:solidFill>
                    <a:schemeClr val="tx1"/>
                  </a:solidFill>
                  <a:cs typeface="+mn-ea"/>
                  <a:sym typeface="+mn-lt"/>
                </a:rPr>
                <a:t>ipsum</a:t>
              </a:r>
              <a:r>
                <a:rPr lang="en-US" sz="1200" dirty="0">
                  <a:solidFill>
                    <a:schemeClr val="tx1"/>
                  </a:solidFill>
                  <a:cs typeface="+mn-ea"/>
                  <a:sym typeface="+mn-lt"/>
                </a:rPr>
                <a:t> dolor sit </a:t>
              </a:r>
              <a:r>
                <a:rPr lang="en-US" sz="1200" dirty="0" err="1">
                  <a:solidFill>
                    <a:schemeClr val="tx1"/>
                  </a:solidFill>
                  <a:cs typeface="+mn-ea"/>
                  <a:sym typeface="+mn-lt"/>
                </a:rPr>
                <a:t>amet</a:t>
              </a:r>
              <a:r>
                <a:rPr lang="en-US" sz="1200" dirty="0">
                  <a:solidFill>
                    <a:schemeClr val="tx1"/>
                  </a:solidFill>
                  <a:cs typeface="+mn-ea"/>
                  <a:sym typeface="+mn-lt"/>
                </a:rPr>
                <a:t> </a:t>
              </a:r>
              <a:r>
                <a:rPr lang="en-US" sz="1200" dirty="0" err="1">
                  <a:solidFill>
                    <a:schemeClr val="tx1"/>
                  </a:solidFill>
                  <a:cs typeface="+mn-ea"/>
                  <a:sym typeface="+mn-lt"/>
                </a:rPr>
                <a:t>consectetur</a:t>
              </a:r>
              <a:r>
                <a:rPr lang="en-US" sz="1200" dirty="0">
                  <a:solidFill>
                    <a:schemeClr val="tx1"/>
                  </a:solidFill>
                  <a:cs typeface="+mn-ea"/>
                  <a:sym typeface="+mn-lt"/>
                </a:rPr>
                <a:t>. </a:t>
              </a:r>
            </a:p>
          </p:txBody>
        </p:sp>
        <p:sp>
          <p:nvSpPr>
            <p:cNvPr id="567" name="Title 13"/>
            <p:cNvSpPr txBox="1">
              <a:spLocks/>
            </p:cNvSpPr>
            <p:nvPr/>
          </p:nvSpPr>
          <p:spPr>
            <a:xfrm>
              <a:off x="1121852" y="1663551"/>
              <a:ext cx="1511080" cy="709713"/>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tx1"/>
                  </a:solidFill>
                  <a:latin typeface="+mn-lt"/>
                  <a:ea typeface="+mn-ea"/>
                  <a:cs typeface="+mn-ea"/>
                  <a:sym typeface="+mn-lt"/>
                </a:rPr>
                <a:t>Lenders</a:t>
              </a:r>
              <a:endParaRPr lang="en-US" sz="2400" dirty="0">
                <a:solidFill>
                  <a:schemeClr val="tx1"/>
                </a:solidFill>
                <a:latin typeface="+mn-lt"/>
                <a:ea typeface="+mn-ea"/>
                <a:cs typeface="+mn-ea"/>
                <a:sym typeface="+mn-lt"/>
              </a:endParaRPr>
            </a:p>
          </p:txBody>
        </p:sp>
      </p:grpSp>
      <p:grpSp>
        <p:nvGrpSpPr>
          <p:cNvPr id="568" name="组合 567"/>
          <p:cNvGrpSpPr/>
          <p:nvPr/>
        </p:nvGrpSpPr>
        <p:grpSpPr>
          <a:xfrm>
            <a:off x="5297986" y="4725145"/>
            <a:ext cx="1511080" cy="1037267"/>
            <a:chOff x="1121852" y="1663551"/>
            <a:chExt cx="1511080" cy="1077714"/>
          </a:xfrm>
        </p:grpSpPr>
        <p:sp>
          <p:nvSpPr>
            <p:cNvPr id="569" name="Content Placeholder 2"/>
            <p:cNvSpPr txBox="1">
              <a:spLocks/>
            </p:cNvSpPr>
            <p:nvPr/>
          </p:nvSpPr>
          <p:spPr>
            <a:xfrm>
              <a:off x="1128298" y="2187001"/>
              <a:ext cx="1498188" cy="5542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err="1">
                  <a:solidFill>
                    <a:schemeClr val="tx1"/>
                  </a:solidFill>
                  <a:cs typeface="+mn-ea"/>
                  <a:sym typeface="+mn-lt"/>
                </a:rPr>
                <a:t>Lorem</a:t>
              </a:r>
              <a:r>
                <a:rPr lang="en-US" sz="1200" dirty="0">
                  <a:solidFill>
                    <a:schemeClr val="tx1"/>
                  </a:solidFill>
                  <a:cs typeface="+mn-ea"/>
                  <a:sym typeface="+mn-lt"/>
                </a:rPr>
                <a:t> </a:t>
              </a:r>
              <a:r>
                <a:rPr lang="en-US" sz="1200" dirty="0" err="1">
                  <a:solidFill>
                    <a:schemeClr val="tx1"/>
                  </a:solidFill>
                  <a:cs typeface="+mn-ea"/>
                  <a:sym typeface="+mn-lt"/>
                </a:rPr>
                <a:t>ipsum</a:t>
              </a:r>
              <a:r>
                <a:rPr lang="en-US" sz="1200" dirty="0">
                  <a:solidFill>
                    <a:schemeClr val="tx1"/>
                  </a:solidFill>
                  <a:cs typeface="+mn-ea"/>
                  <a:sym typeface="+mn-lt"/>
                </a:rPr>
                <a:t> dolor sit </a:t>
              </a:r>
              <a:r>
                <a:rPr lang="en-US" sz="1200" dirty="0" err="1">
                  <a:solidFill>
                    <a:schemeClr val="tx1"/>
                  </a:solidFill>
                  <a:cs typeface="+mn-ea"/>
                  <a:sym typeface="+mn-lt"/>
                </a:rPr>
                <a:t>amet</a:t>
              </a:r>
              <a:r>
                <a:rPr lang="en-US" sz="1200" dirty="0">
                  <a:solidFill>
                    <a:schemeClr val="tx1"/>
                  </a:solidFill>
                  <a:cs typeface="+mn-ea"/>
                  <a:sym typeface="+mn-lt"/>
                </a:rPr>
                <a:t> </a:t>
              </a:r>
              <a:r>
                <a:rPr lang="en-US" sz="1200" dirty="0" err="1">
                  <a:solidFill>
                    <a:schemeClr val="tx1"/>
                  </a:solidFill>
                  <a:cs typeface="+mn-ea"/>
                  <a:sym typeface="+mn-lt"/>
                </a:rPr>
                <a:t>consectetur</a:t>
              </a:r>
              <a:r>
                <a:rPr lang="en-US" sz="1200" dirty="0">
                  <a:solidFill>
                    <a:schemeClr val="tx1"/>
                  </a:solidFill>
                  <a:cs typeface="+mn-ea"/>
                  <a:sym typeface="+mn-lt"/>
                </a:rPr>
                <a:t>. </a:t>
              </a:r>
            </a:p>
          </p:txBody>
        </p:sp>
        <p:sp>
          <p:nvSpPr>
            <p:cNvPr id="570" name="Title 13"/>
            <p:cNvSpPr txBox="1">
              <a:spLocks/>
            </p:cNvSpPr>
            <p:nvPr/>
          </p:nvSpPr>
          <p:spPr>
            <a:xfrm>
              <a:off x="1121852" y="1663551"/>
              <a:ext cx="1511080" cy="709713"/>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tx1"/>
                  </a:solidFill>
                  <a:latin typeface="+mn-lt"/>
                  <a:ea typeface="+mn-ea"/>
                  <a:cs typeface="+mn-ea"/>
                  <a:sym typeface="+mn-lt"/>
                </a:rPr>
                <a:t>Lenders</a:t>
              </a:r>
              <a:endParaRPr lang="en-US" sz="2400" dirty="0">
                <a:solidFill>
                  <a:schemeClr val="tx1"/>
                </a:solidFill>
                <a:latin typeface="+mn-lt"/>
                <a:ea typeface="+mn-ea"/>
                <a:cs typeface="+mn-ea"/>
                <a:sym typeface="+mn-lt"/>
              </a:endParaRPr>
            </a:p>
          </p:txBody>
        </p:sp>
      </p:grpSp>
      <p:grpSp>
        <p:nvGrpSpPr>
          <p:cNvPr id="571" name="组合 570"/>
          <p:cNvGrpSpPr/>
          <p:nvPr/>
        </p:nvGrpSpPr>
        <p:grpSpPr>
          <a:xfrm>
            <a:off x="8262938" y="4725145"/>
            <a:ext cx="1511080" cy="1037267"/>
            <a:chOff x="1121852" y="1663551"/>
            <a:chExt cx="1511080" cy="1077714"/>
          </a:xfrm>
        </p:grpSpPr>
        <p:sp>
          <p:nvSpPr>
            <p:cNvPr id="572" name="Content Placeholder 2"/>
            <p:cNvSpPr txBox="1">
              <a:spLocks/>
            </p:cNvSpPr>
            <p:nvPr/>
          </p:nvSpPr>
          <p:spPr>
            <a:xfrm>
              <a:off x="1128298" y="2187001"/>
              <a:ext cx="1498188" cy="5542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err="1">
                  <a:solidFill>
                    <a:schemeClr val="tx1"/>
                  </a:solidFill>
                  <a:cs typeface="+mn-ea"/>
                  <a:sym typeface="+mn-lt"/>
                </a:rPr>
                <a:t>Lorem</a:t>
              </a:r>
              <a:r>
                <a:rPr lang="en-US" sz="1200" dirty="0">
                  <a:solidFill>
                    <a:schemeClr val="tx1"/>
                  </a:solidFill>
                  <a:cs typeface="+mn-ea"/>
                  <a:sym typeface="+mn-lt"/>
                </a:rPr>
                <a:t> </a:t>
              </a:r>
              <a:r>
                <a:rPr lang="en-US" sz="1200" dirty="0" err="1">
                  <a:solidFill>
                    <a:schemeClr val="tx1"/>
                  </a:solidFill>
                  <a:cs typeface="+mn-ea"/>
                  <a:sym typeface="+mn-lt"/>
                </a:rPr>
                <a:t>ipsum</a:t>
              </a:r>
              <a:r>
                <a:rPr lang="en-US" sz="1200" dirty="0">
                  <a:solidFill>
                    <a:schemeClr val="tx1"/>
                  </a:solidFill>
                  <a:cs typeface="+mn-ea"/>
                  <a:sym typeface="+mn-lt"/>
                </a:rPr>
                <a:t> dolor sit </a:t>
              </a:r>
              <a:r>
                <a:rPr lang="en-US" sz="1200" dirty="0" err="1">
                  <a:solidFill>
                    <a:schemeClr val="tx1"/>
                  </a:solidFill>
                  <a:cs typeface="+mn-ea"/>
                  <a:sym typeface="+mn-lt"/>
                </a:rPr>
                <a:t>amet</a:t>
              </a:r>
              <a:r>
                <a:rPr lang="en-US" sz="1200" dirty="0">
                  <a:solidFill>
                    <a:schemeClr val="tx1"/>
                  </a:solidFill>
                  <a:cs typeface="+mn-ea"/>
                  <a:sym typeface="+mn-lt"/>
                </a:rPr>
                <a:t> </a:t>
              </a:r>
              <a:r>
                <a:rPr lang="en-US" sz="1200" dirty="0" err="1">
                  <a:solidFill>
                    <a:schemeClr val="tx1"/>
                  </a:solidFill>
                  <a:cs typeface="+mn-ea"/>
                  <a:sym typeface="+mn-lt"/>
                </a:rPr>
                <a:t>consectetur</a:t>
              </a:r>
              <a:r>
                <a:rPr lang="en-US" sz="1200" dirty="0">
                  <a:solidFill>
                    <a:schemeClr val="tx1"/>
                  </a:solidFill>
                  <a:cs typeface="+mn-ea"/>
                  <a:sym typeface="+mn-lt"/>
                </a:rPr>
                <a:t>. </a:t>
              </a:r>
            </a:p>
          </p:txBody>
        </p:sp>
        <p:sp>
          <p:nvSpPr>
            <p:cNvPr id="573" name="Title 13"/>
            <p:cNvSpPr txBox="1">
              <a:spLocks/>
            </p:cNvSpPr>
            <p:nvPr/>
          </p:nvSpPr>
          <p:spPr>
            <a:xfrm>
              <a:off x="1121852" y="1663551"/>
              <a:ext cx="1511080" cy="709713"/>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tx1"/>
                  </a:solidFill>
                  <a:latin typeface="+mn-lt"/>
                  <a:ea typeface="+mn-ea"/>
                  <a:cs typeface="+mn-ea"/>
                  <a:sym typeface="+mn-lt"/>
                </a:rPr>
                <a:t>Lenders</a:t>
              </a:r>
              <a:endParaRPr lang="en-US" sz="2400" dirty="0">
                <a:solidFill>
                  <a:schemeClr val="tx1"/>
                </a:solidFill>
                <a:latin typeface="+mn-lt"/>
                <a:ea typeface="+mn-ea"/>
                <a:cs typeface="+mn-ea"/>
                <a:sym typeface="+mn-lt"/>
              </a:endParaRPr>
            </a:p>
          </p:txBody>
        </p:sp>
      </p:grpSp>
      <p:sp>
        <p:nvSpPr>
          <p:cNvPr id="574" name="文本框 573"/>
          <p:cNvSpPr txBox="1"/>
          <p:nvPr/>
        </p:nvSpPr>
        <p:spPr>
          <a:xfrm>
            <a:off x="612643" y="34686"/>
            <a:ext cx="800219" cy="276999"/>
          </a:xfrm>
          <a:prstGeom prst="rect">
            <a:avLst/>
          </a:prstGeom>
          <a:noFill/>
        </p:spPr>
        <p:txBody>
          <a:bodyPr wrap="none" rtlCol="0">
            <a:spAutoFit/>
          </a:bodyPr>
          <a:lstStyle/>
          <a:p>
            <a:r>
              <a:rPr lang="zh-CN" altLang="en-US" sz="1200" dirty="0">
                <a:solidFill>
                  <a:schemeClr val="tx2"/>
                </a:solidFill>
              </a:rPr>
              <a:t>小组成员</a:t>
            </a:r>
          </a:p>
        </p:txBody>
      </p:sp>
      <p:grpSp>
        <p:nvGrpSpPr>
          <p:cNvPr id="575" name="组合 574"/>
          <p:cNvGrpSpPr/>
          <p:nvPr/>
        </p:nvGrpSpPr>
        <p:grpSpPr>
          <a:xfrm>
            <a:off x="2612901" y="2812345"/>
            <a:ext cx="965599" cy="1321908"/>
            <a:chOff x="606425" y="3848101"/>
            <a:chExt cx="430213" cy="588963"/>
          </a:xfrm>
        </p:grpSpPr>
        <p:sp>
          <p:nvSpPr>
            <p:cNvPr id="576" name="Rectangle 38"/>
            <p:cNvSpPr>
              <a:spLocks noChangeArrowheads="1"/>
            </p:cNvSpPr>
            <p:nvPr/>
          </p:nvSpPr>
          <p:spPr bwMode="auto">
            <a:xfrm>
              <a:off x="755650" y="4167189"/>
              <a:ext cx="128588" cy="233363"/>
            </a:xfrm>
            <a:prstGeom prst="rect">
              <a:avLst/>
            </a:prstGeom>
            <a:solidFill>
              <a:srgbClr val="E6B68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7" name="Oval 39"/>
            <p:cNvSpPr>
              <a:spLocks noChangeArrowheads="1"/>
            </p:cNvSpPr>
            <p:nvPr/>
          </p:nvSpPr>
          <p:spPr bwMode="auto">
            <a:xfrm>
              <a:off x="622300" y="3848101"/>
              <a:ext cx="393700" cy="401638"/>
            </a:xfrm>
            <a:prstGeom prst="ellipse">
              <a:avLst/>
            </a:prstGeom>
            <a:solidFill>
              <a:srgbClr val="612B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8" name="Freeform 40"/>
            <p:cNvSpPr>
              <a:spLocks/>
            </p:cNvSpPr>
            <p:nvPr/>
          </p:nvSpPr>
          <p:spPr bwMode="auto">
            <a:xfrm>
              <a:off x="639763" y="3925889"/>
              <a:ext cx="358775" cy="360363"/>
            </a:xfrm>
            <a:custGeom>
              <a:avLst/>
              <a:gdLst>
                <a:gd name="T0" fmla="*/ 215 w 415"/>
                <a:gd name="T1" fmla="*/ 0 h 418"/>
                <a:gd name="T2" fmla="*/ 383 w 415"/>
                <a:gd name="T3" fmla="*/ 185 h 418"/>
                <a:gd name="T4" fmla="*/ 415 w 415"/>
                <a:gd name="T5" fmla="*/ 216 h 418"/>
                <a:gd name="T6" fmla="*/ 208 w 415"/>
                <a:gd name="T7" fmla="*/ 418 h 418"/>
                <a:gd name="T8" fmla="*/ 0 w 415"/>
                <a:gd name="T9" fmla="*/ 216 h 418"/>
                <a:gd name="T10" fmla="*/ 27 w 415"/>
                <a:gd name="T11" fmla="*/ 186 h 418"/>
                <a:gd name="T12" fmla="*/ 215 w 415"/>
                <a:gd name="T13" fmla="*/ 0 h 418"/>
              </a:gdLst>
              <a:ahLst/>
              <a:cxnLst>
                <a:cxn ang="0">
                  <a:pos x="T0" y="T1"/>
                </a:cxn>
                <a:cxn ang="0">
                  <a:pos x="T2" y="T3"/>
                </a:cxn>
                <a:cxn ang="0">
                  <a:pos x="T4" y="T5"/>
                </a:cxn>
                <a:cxn ang="0">
                  <a:pos x="T6" y="T7"/>
                </a:cxn>
                <a:cxn ang="0">
                  <a:pos x="T8" y="T9"/>
                </a:cxn>
                <a:cxn ang="0">
                  <a:pos x="T10" y="T11"/>
                </a:cxn>
                <a:cxn ang="0">
                  <a:pos x="T12" y="T13"/>
                </a:cxn>
              </a:cxnLst>
              <a:rect l="0" t="0" r="r" b="b"/>
              <a:pathLst>
                <a:path w="415" h="418">
                  <a:moveTo>
                    <a:pt x="215" y="0"/>
                  </a:moveTo>
                  <a:cubicBezTo>
                    <a:pt x="316" y="0"/>
                    <a:pt x="395" y="54"/>
                    <a:pt x="383" y="185"/>
                  </a:cubicBezTo>
                  <a:cubicBezTo>
                    <a:pt x="379" y="223"/>
                    <a:pt x="415" y="203"/>
                    <a:pt x="415" y="216"/>
                  </a:cubicBezTo>
                  <a:cubicBezTo>
                    <a:pt x="415" y="328"/>
                    <a:pt x="322" y="418"/>
                    <a:pt x="208" y="418"/>
                  </a:cubicBezTo>
                  <a:cubicBezTo>
                    <a:pt x="93" y="418"/>
                    <a:pt x="0" y="328"/>
                    <a:pt x="0" y="216"/>
                  </a:cubicBezTo>
                  <a:cubicBezTo>
                    <a:pt x="25" y="252"/>
                    <a:pt x="28" y="207"/>
                    <a:pt x="27" y="186"/>
                  </a:cubicBezTo>
                  <a:cubicBezTo>
                    <a:pt x="18" y="16"/>
                    <a:pt x="110" y="0"/>
                    <a:pt x="215" y="0"/>
                  </a:cubicBezTo>
                  <a:close/>
                </a:path>
              </a:pathLst>
            </a:custGeom>
            <a:solidFill>
              <a:srgbClr val="FAD3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9" name="Freeform 41"/>
            <p:cNvSpPr>
              <a:spLocks/>
            </p:cNvSpPr>
            <p:nvPr/>
          </p:nvSpPr>
          <p:spPr bwMode="auto">
            <a:xfrm>
              <a:off x="738188" y="4183064"/>
              <a:ext cx="161925" cy="61913"/>
            </a:xfrm>
            <a:custGeom>
              <a:avLst/>
              <a:gdLst>
                <a:gd name="T0" fmla="*/ 187 w 187"/>
                <a:gd name="T1" fmla="*/ 0 h 72"/>
                <a:gd name="T2" fmla="*/ 0 w 187"/>
                <a:gd name="T3" fmla="*/ 0 h 72"/>
                <a:gd name="T4" fmla="*/ 187 w 187"/>
                <a:gd name="T5" fmla="*/ 0 h 72"/>
              </a:gdLst>
              <a:ahLst/>
              <a:cxnLst>
                <a:cxn ang="0">
                  <a:pos x="T0" y="T1"/>
                </a:cxn>
                <a:cxn ang="0">
                  <a:pos x="T2" y="T3"/>
                </a:cxn>
                <a:cxn ang="0">
                  <a:pos x="T4" y="T5"/>
                </a:cxn>
              </a:cxnLst>
              <a:rect l="0" t="0" r="r" b="b"/>
              <a:pathLst>
                <a:path w="187" h="72">
                  <a:moveTo>
                    <a:pt x="187" y="0"/>
                  </a:moveTo>
                  <a:cubicBezTo>
                    <a:pt x="137" y="72"/>
                    <a:pt x="51" y="72"/>
                    <a:pt x="0" y="0"/>
                  </a:cubicBezTo>
                  <a:lnTo>
                    <a:pt x="187" y="0"/>
                  </a:lnTo>
                  <a:close/>
                </a:path>
              </a:pathLst>
            </a:custGeom>
            <a:solidFill>
              <a:srgbClr val="E28D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0" name="Freeform 42"/>
            <p:cNvSpPr>
              <a:spLocks/>
            </p:cNvSpPr>
            <p:nvPr/>
          </p:nvSpPr>
          <p:spPr bwMode="auto">
            <a:xfrm>
              <a:off x="771525" y="4181476"/>
              <a:ext cx="96838" cy="52388"/>
            </a:xfrm>
            <a:custGeom>
              <a:avLst/>
              <a:gdLst>
                <a:gd name="T0" fmla="*/ 112 w 112"/>
                <a:gd name="T1" fmla="*/ 39 h 61"/>
                <a:gd name="T2" fmla="*/ 0 w 112"/>
                <a:gd name="T3" fmla="*/ 39 h 61"/>
                <a:gd name="T4" fmla="*/ 112 w 112"/>
                <a:gd name="T5" fmla="*/ 39 h 61"/>
              </a:gdLst>
              <a:ahLst/>
              <a:cxnLst>
                <a:cxn ang="0">
                  <a:pos x="T0" y="T1"/>
                </a:cxn>
                <a:cxn ang="0">
                  <a:pos x="T2" y="T3"/>
                </a:cxn>
                <a:cxn ang="0">
                  <a:pos x="T4" y="T5"/>
                </a:cxn>
              </a:cxnLst>
              <a:rect l="0" t="0" r="r" b="b"/>
              <a:pathLst>
                <a:path w="112" h="61">
                  <a:moveTo>
                    <a:pt x="112" y="39"/>
                  </a:moveTo>
                  <a:cubicBezTo>
                    <a:pt x="76" y="61"/>
                    <a:pt x="35" y="61"/>
                    <a:pt x="0" y="39"/>
                  </a:cubicBezTo>
                  <a:cubicBezTo>
                    <a:pt x="33" y="0"/>
                    <a:pt x="78" y="0"/>
                    <a:pt x="112" y="39"/>
                  </a:cubicBezTo>
                  <a:close/>
                </a:path>
              </a:pathLst>
            </a:custGeom>
            <a:solidFill>
              <a:srgbClr val="EDA1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1" name="Oval 43"/>
            <p:cNvSpPr>
              <a:spLocks noChangeArrowheads="1"/>
            </p:cNvSpPr>
            <p:nvPr/>
          </p:nvSpPr>
          <p:spPr bwMode="auto">
            <a:xfrm>
              <a:off x="744538" y="4041776"/>
              <a:ext cx="30163" cy="52388"/>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2" name="Oval 44"/>
            <p:cNvSpPr>
              <a:spLocks noChangeArrowheads="1"/>
            </p:cNvSpPr>
            <p:nvPr/>
          </p:nvSpPr>
          <p:spPr bwMode="auto">
            <a:xfrm>
              <a:off x="750888" y="4046539"/>
              <a:ext cx="19050" cy="174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3" name="Oval 45"/>
            <p:cNvSpPr>
              <a:spLocks noChangeArrowheads="1"/>
            </p:cNvSpPr>
            <p:nvPr/>
          </p:nvSpPr>
          <p:spPr bwMode="auto">
            <a:xfrm>
              <a:off x="865188" y="4041776"/>
              <a:ext cx="30163" cy="52388"/>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4" name="Oval 46"/>
            <p:cNvSpPr>
              <a:spLocks noChangeArrowheads="1"/>
            </p:cNvSpPr>
            <p:nvPr/>
          </p:nvSpPr>
          <p:spPr bwMode="auto">
            <a:xfrm>
              <a:off x="873125" y="4046539"/>
              <a:ext cx="17463" cy="174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5" name="Freeform 47"/>
            <p:cNvSpPr>
              <a:spLocks/>
            </p:cNvSpPr>
            <p:nvPr/>
          </p:nvSpPr>
          <p:spPr bwMode="auto">
            <a:xfrm>
              <a:off x="754063" y="3868739"/>
              <a:ext cx="250825" cy="146050"/>
            </a:xfrm>
            <a:custGeom>
              <a:avLst/>
              <a:gdLst>
                <a:gd name="T0" fmla="*/ 146 w 291"/>
                <a:gd name="T1" fmla="*/ 37 h 170"/>
                <a:gd name="T2" fmla="*/ 291 w 291"/>
                <a:gd name="T3" fmla="*/ 143 h 170"/>
                <a:gd name="T4" fmla="*/ 146 w 291"/>
                <a:gd name="T5" fmla="*/ 133 h 170"/>
                <a:gd name="T6" fmla="*/ 0 w 291"/>
                <a:gd name="T7" fmla="*/ 26 h 170"/>
                <a:gd name="T8" fmla="*/ 146 w 291"/>
                <a:gd name="T9" fmla="*/ 37 h 170"/>
              </a:gdLst>
              <a:ahLst/>
              <a:cxnLst>
                <a:cxn ang="0">
                  <a:pos x="T0" y="T1"/>
                </a:cxn>
                <a:cxn ang="0">
                  <a:pos x="T2" y="T3"/>
                </a:cxn>
                <a:cxn ang="0">
                  <a:pos x="T4" y="T5"/>
                </a:cxn>
                <a:cxn ang="0">
                  <a:pos x="T6" y="T7"/>
                </a:cxn>
                <a:cxn ang="0">
                  <a:pos x="T8" y="T9"/>
                </a:cxn>
              </a:cxnLst>
              <a:rect l="0" t="0" r="r" b="b"/>
              <a:pathLst>
                <a:path w="291" h="170">
                  <a:moveTo>
                    <a:pt x="146" y="37"/>
                  </a:moveTo>
                  <a:cubicBezTo>
                    <a:pt x="226" y="69"/>
                    <a:pt x="291" y="117"/>
                    <a:pt x="291" y="143"/>
                  </a:cubicBezTo>
                  <a:cubicBezTo>
                    <a:pt x="291" y="170"/>
                    <a:pt x="226" y="165"/>
                    <a:pt x="146" y="133"/>
                  </a:cubicBezTo>
                  <a:cubicBezTo>
                    <a:pt x="65" y="101"/>
                    <a:pt x="0" y="53"/>
                    <a:pt x="0" y="26"/>
                  </a:cubicBezTo>
                  <a:cubicBezTo>
                    <a:pt x="0" y="0"/>
                    <a:pt x="65" y="4"/>
                    <a:pt x="146" y="37"/>
                  </a:cubicBezTo>
                  <a:close/>
                </a:path>
              </a:pathLst>
            </a:custGeom>
            <a:solidFill>
              <a:srgbClr val="612B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6" name="Freeform 48"/>
            <p:cNvSpPr>
              <a:spLocks/>
            </p:cNvSpPr>
            <p:nvPr/>
          </p:nvSpPr>
          <p:spPr bwMode="auto">
            <a:xfrm>
              <a:off x="973138" y="4049714"/>
              <a:ext cx="63500" cy="98425"/>
            </a:xfrm>
            <a:custGeom>
              <a:avLst/>
              <a:gdLst>
                <a:gd name="T0" fmla="*/ 54 w 73"/>
                <a:gd name="T1" fmla="*/ 5 h 114"/>
                <a:gd name="T2" fmla="*/ 9 w 73"/>
                <a:gd name="T3" fmla="*/ 48 h 114"/>
                <a:gd name="T4" fmla="*/ 19 w 73"/>
                <a:gd name="T5" fmla="*/ 109 h 114"/>
                <a:gd name="T6" fmla="*/ 63 w 73"/>
                <a:gd name="T7" fmla="*/ 66 h 114"/>
                <a:gd name="T8" fmla="*/ 54 w 73"/>
                <a:gd name="T9" fmla="*/ 5 h 114"/>
              </a:gdLst>
              <a:ahLst/>
              <a:cxnLst>
                <a:cxn ang="0">
                  <a:pos x="T0" y="T1"/>
                </a:cxn>
                <a:cxn ang="0">
                  <a:pos x="T2" y="T3"/>
                </a:cxn>
                <a:cxn ang="0">
                  <a:pos x="T4" y="T5"/>
                </a:cxn>
                <a:cxn ang="0">
                  <a:pos x="T6" y="T7"/>
                </a:cxn>
                <a:cxn ang="0">
                  <a:pos x="T8" y="T9"/>
                </a:cxn>
              </a:cxnLst>
              <a:rect l="0" t="0" r="r" b="b"/>
              <a:pathLst>
                <a:path w="73" h="114">
                  <a:moveTo>
                    <a:pt x="54" y="5"/>
                  </a:moveTo>
                  <a:cubicBezTo>
                    <a:pt x="39" y="0"/>
                    <a:pt x="19" y="19"/>
                    <a:pt x="9" y="48"/>
                  </a:cubicBezTo>
                  <a:cubicBezTo>
                    <a:pt x="0" y="77"/>
                    <a:pt x="4" y="105"/>
                    <a:pt x="19" y="109"/>
                  </a:cubicBezTo>
                  <a:cubicBezTo>
                    <a:pt x="34" y="114"/>
                    <a:pt x="54" y="95"/>
                    <a:pt x="63" y="66"/>
                  </a:cubicBezTo>
                  <a:cubicBezTo>
                    <a:pt x="73" y="37"/>
                    <a:pt x="68" y="10"/>
                    <a:pt x="54" y="5"/>
                  </a:cubicBezTo>
                  <a:close/>
                </a:path>
              </a:pathLst>
            </a:custGeom>
            <a:solidFill>
              <a:srgbClr val="FAD3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7" name="Freeform 49"/>
            <p:cNvSpPr>
              <a:spLocks/>
            </p:cNvSpPr>
            <p:nvPr/>
          </p:nvSpPr>
          <p:spPr bwMode="auto">
            <a:xfrm>
              <a:off x="606425" y="4049714"/>
              <a:ext cx="63500" cy="98425"/>
            </a:xfrm>
            <a:custGeom>
              <a:avLst/>
              <a:gdLst>
                <a:gd name="T0" fmla="*/ 19 w 73"/>
                <a:gd name="T1" fmla="*/ 5 h 114"/>
                <a:gd name="T2" fmla="*/ 64 w 73"/>
                <a:gd name="T3" fmla="*/ 48 h 114"/>
                <a:gd name="T4" fmla="*/ 54 w 73"/>
                <a:gd name="T5" fmla="*/ 109 h 114"/>
                <a:gd name="T6" fmla="*/ 10 w 73"/>
                <a:gd name="T7" fmla="*/ 66 h 114"/>
                <a:gd name="T8" fmla="*/ 19 w 73"/>
                <a:gd name="T9" fmla="*/ 5 h 114"/>
              </a:gdLst>
              <a:ahLst/>
              <a:cxnLst>
                <a:cxn ang="0">
                  <a:pos x="T0" y="T1"/>
                </a:cxn>
                <a:cxn ang="0">
                  <a:pos x="T2" y="T3"/>
                </a:cxn>
                <a:cxn ang="0">
                  <a:pos x="T4" y="T5"/>
                </a:cxn>
                <a:cxn ang="0">
                  <a:pos x="T6" y="T7"/>
                </a:cxn>
                <a:cxn ang="0">
                  <a:pos x="T8" y="T9"/>
                </a:cxn>
              </a:cxnLst>
              <a:rect l="0" t="0" r="r" b="b"/>
              <a:pathLst>
                <a:path w="73" h="114">
                  <a:moveTo>
                    <a:pt x="19" y="5"/>
                  </a:moveTo>
                  <a:cubicBezTo>
                    <a:pt x="34" y="0"/>
                    <a:pt x="54" y="19"/>
                    <a:pt x="64" y="48"/>
                  </a:cubicBezTo>
                  <a:cubicBezTo>
                    <a:pt x="73" y="77"/>
                    <a:pt x="69" y="105"/>
                    <a:pt x="54" y="109"/>
                  </a:cubicBezTo>
                  <a:cubicBezTo>
                    <a:pt x="39" y="114"/>
                    <a:pt x="19" y="95"/>
                    <a:pt x="10" y="66"/>
                  </a:cubicBezTo>
                  <a:cubicBezTo>
                    <a:pt x="0" y="37"/>
                    <a:pt x="4" y="10"/>
                    <a:pt x="19" y="5"/>
                  </a:cubicBezTo>
                  <a:close/>
                </a:path>
              </a:pathLst>
            </a:custGeom>
            <a:solidFill>
              <a:srgbClr val="FAD3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8" name="Freeform 50"/>
            <p:cNvSpPr>
              <a:spLocks/>
            </p:cNvSpPr>
            <p:nvPr/>
          </p:nvSpPr>
          <p:spPr bwMode="auto">
            <a:xfrm>
              <a:off x="655638" y="3890964"/>
              <a:ext cx="139700" cy="115888"/>
            </a:xfrm>
            <a:custGeom>
              <a:avLst/>
              <a:gdLst>
                <a:gd name="T0" fmla="*/ 47 w 162"/>
                <a:gd name="T1" fmla="*/ 28 h 134"/>
                <a:gd name="T2" fmla="*/ 0 w 162"/>
                <a:gd name="T3" fmla="*/ 119 h 134"/>
                <a:gd name="T4" fmla="*/ 81 w 162"/>
                <a:gd name="T5" fmla="*/ 94 h 134"/>
                <a:gd name="T6" fmla="*/ 162 w 162"/>
                <a:gd name="T7" fmla="*/ 17 h 134"/>
                <a:gd name="T8" fmla="*/ 47 w 162"/>
                <a:gd name="T9" fmla="*/ 28 h 134"/>
              </a:gdLst>
              <a:ahLst/>
              <a:cxnLst>
                <a:cxn ang="0">
                  <a:pos x="T0" y="T1"/>
                </a:cxn>
                <a:cxn ang="0">
                  <a:pos x="T2" y="T3"/>
                </a:cxn>
                <a:cxn ang="0">
                  <a:pos x="T4" y="T5"/>
                </a:cxn>
                <a:cxn ang="0">
                  <a:pos x="T6" y="T7"/>
                </a:cxn>
                <a:cxn ang="0">
                  <a:pos x="T8" y="T9"/>
                </a:cxn>
              </a:cxnLst>
              <a:rect l="0" t="0" r="r" b="b"/>
              <a:pathLst>
                <a:path w="162" h="134">
                  <a:moveTo>
                    <a:pt x="47" y="28"/>
                  </a:moveTo>
                  <a:cubicBezTo>
                    <a:pt x="2" y="57"/>
                    <a:pt x="0" y="105"/>
                    <a:pt x="0" y="119"/>
                  </a:cubicBezTo>
                  <a:cubicBezTo>
                    <a:pt x="0" y="134"/>
                    <a:pt x="36" y="122"/>
                    <a:pt x="81" y="94"/>
                  </a:cubicBezTo>
                  <a:cubicBezTo>
                    <a:pt x="125" y="65"/>
                    <a:pt x="162" y="31"/>
                    <a:pt x="162" y="17"/>
                  </a:cubicBezTo>
                  <a:cubicBezTo>
                    <a:pt x="162" y="3"/>
                    <a:pt x="91" y="0"/>
                    <a:pt x="47" y="28"/>
                  </a:cubicBezTo>
                  <a:close/>
                </a:path>
              </a:pathLst>
            </a:custGeom>
            <a:solidFill>
              <a:srgbClr val="612B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9" name="Freeform 51"/>
            <p:cNvSpPr>
              <a:spLocks/>
            </p:cNvSpPr>
            <p:nvPr/>
          </p:nvSpPr>
          <p:spPr bwMode="auto">
            <a:xfrm>
              <a:off x="784225" y="4183064"/>
              <a:ext cx="71438" cy="15875"/>
            </a:xfrm>
            <a:custGeom>
              <a:avLst/>
              <a:gdLst>
                <a:gd name="T0" fmla="*/ 82 w 82"/>
                <a:gd name="T1" fmla="*/ 0 h 19"/>
                <a:gd name="T2" fmla="*/ 0 w 82"/>
                <a:gd name="T3" fmla="*/ 0 h 19"/>
                <a:gd name="T4" fmla="*/ 82 w 82"/>
                <a:gd name="T5" fmla="*/ 0 h 19"/>
              </a:gdLst>
              <a:ahLst/>
              <a:cxnLst>
                <a:cxn ang="0">
                  <a:pos x="T0" y="T1"/>
                </a:cxn>
                <a:cxn ang="0">
                  <a:pos x="T2" y="T3"/>
                </a:cxn>
                <a:cxn ang="0">
                  <a:pos x="T4" y="T5"/>
                </a:cxn>
              </a:cxnLst>
              <a:rect l="0" t="0" r="r" b="b"/>
              <a:pathLst>
                <a:path w="82" h="19">
                  <a:moveTo>
                    <a:pt x="82" y="0"/>
                  </a:moveTo>
                  <a:cubicBezTo>
                    <a:pt x="80" y="19"/>
                    <a:pt x="0" y="17"/>
                    <a:pt x="0" y="0"/>
                  </a:cubicBezTo>
                  <a:lnTo>
                    <a:pt x="8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0" name="Freeform 52"/>
            <p:cNvSpPr>
              <a:spLocks/>
            </p:cNvSpPr>
            <p:nvPr/>
          </p:nvSpPr>
          <p:spPr bwMode="auto">
            <a:xfrm>
              <a:off x="627063" y="4316414"/>
              <a:ext cx="384175" cy="120650"/>
            </a:xfrm>
            <a:custGeom>
              <a:avLst/>
              <a:gdLst>
                <a:gd name="T0" fmla="*/ 446 w 446"/>
                <a:gd name="T1" fmla="*/ 70 h 140"/>
                <a:gd name="T2" fmla="*/ 298 w 446"/>
                <a:gd name="T3" fmla="*/ 0 h 140"/>
                <a:gd name="T4" fmla="*/ 223 w 446"/>
                <a:gd name="T5" fmla="*/ 46 h 140"/>
                <a:gd name="T6" fmla="*/ 148 w 446"/>
                <a:gd name="T7" fmla="*/ 0 h 140"/>
                <a:gd name="T8" fmla="*/ 0 w 446"/>
                <a:gd name="T9" fmla="*/ 70 h 140"/>
                <a:gd name="T10" fmla="*/ 223 w 446"/>
                <a:gd name="T11" fmla="*/ 140 h 140"/>
                <a:gd name="T12" fmla="*/ 446 w 446"/>
                <a:gd name="T13" fmla="*/ 70 h 140"/>
              </a:gdLst>
              <a:ahLst/>
              <a:cxnLst>
                <a:cxn ang="0">
                  <a:pos x="T0" y="T1"/>
                </a:cxn>
                <a:cxn ang="0">
                  <a:pos x="T2" y="T3"/>
                </a:cxn>
                <a:cxn ang="0">
                  <a:pos x="T4" y="T5"/>
                </a:cxn>
                <a:cxn ang="0">
                  <a:pos x="T6" y="T7"/>
                </a:cxn>
                <a:cxn ang="0">
                  <a:pos x="T8" y="T9"/>
                </a:cxn>
                <a:cxn ang="0">
                  <a:pos x="T10" y="T11"/>
                </a:cxn>
                <a:cxn ang="0">
                  <a:pos x="T12" y="T13"/>
                </a:cxn>
              </a:cxnLst>
              <a:rect l="0" t="0" r="r" b="b"/>
              <a:pathLst>
                <a:path w="446" h="140">
                  <a:moveTo>
                    <a:pt x="446" y="70"/>
                  </a:moveTo>
                  <a:cubicBezTo>
                    <a:pt x="407" y="39"/>
                    <a:pt x="336" y="14"/>
                    <a:pt x="298" y="0"/>
                  </a:cubicBezTo>
                  <a:cubicBezTo>
                    <a:pt x="291" y="26"/>
                    <a:pt x="260" y="46"/>
                    <a:pt x="223" y="46"/>
                  </a:cubicBezTo>
                  <a:cubicBezTo>
                    <a:pt x="186" y="46"/>
                    <a:pt x="155" y="26"/>
                    <a:pt x="148" y="0"/>
                  </a:cubicBezTo>
                  <a:cubicBezTo>
                    <a:pt x="110" y="14"/>
                    <a:pt x="38" y="39"/>
                    <a:pt x="0" y="70"/>
                  </a:cubicBezTo>
                  <a:cubicBezTo>
                    <a:pt x="63" y="114"/>
                    <a:pt x="140" y="140"/>
                    <a:pt x="223" y="140"/>
                  </a:cubicBezTo>
                  <a:cubicBezTo>
                    <a:pt x="306" y="140"/>
                    <a:pt x="383" y="114"/>
                    <a:pt x="446" y="70"/>
                  </a:cubicBezTo>
                  <a:close/>
                </a:path>
              </a:pathLst>
            </a:custGeom>
            <a:solidFill>
              <a:srgbClr val="E85F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1" name="Freeform 53"/>
            <p:cNvSpPr>
              <a:spLocks/>
            </p:cNvSpPr>
            <p:nvPr/>
          </p:nvSpPr>
          <p:spPr bwMode="auto">
            <a:xfrm>
              <a:off x="852488" y="4014789"/>
              <a:ext cx="66675" cy="39688"/>
            </a:xfrm>
            <a:custGeom>
              <a:avLst/>
              <a:gdLst>
                <a:gd name="T0" fmla="*/ 73 w 78"/>
                <a:gd name="T1" fmla="*/ 35 h 46"/>
                <a:gd name="T2" fmla="*/ 61 w 78"/>
                <a:gd name="T3" fmla="*/ 37 h 46"/>
                <a:gd name="T4" fmla="*/ 15 w 78"/>
                <a:gd name="T5" fmla="*/ 23 h 46"/>
                <a:gd name="T6" fmla="*/ 10 w 78"/>
                <a:gd name="T7" fmla="*/ 9 h 46"/>
                <a:gd name="T8" fmla="*/ 73 w 78"/>
                <a:gd name="T9" fmla="*/ 35 h 46"/>
              </a:gdLst>
              <a:ahLst/>
              <a:cxnLst>
                <a:cxn ang="0">
                  <a:pos x="T0" y="T1"/>
                </a:cxn>
                <a:cxn ang="0">
                  <a:pos x="T2" y="T3"/>
                </a:cxn>
                <a:cxn ang="0">
                  <a:pos x="T4" y="T5"/>
                </a:cxn>
                <a:cxn ang="0">
                  <a:pos x="T6" y="T7"/>
                </a:cxn>
                <a:cxn ang="0">
                  <a:pos x="T8" y="T9"/>
                </a:cxn>
              </a:cxnLst>
              <a:rect l="0" t="0" r="r" b="b"/>
              <a:pathLst>
                <a:path w="78" h="46">
                  <a:moveTo>
                    <a:pt x="73" y="35"/>
                  </a:moveTo>
                  <a:cubicBezTo>
                    <a:pt x="78" y="44"/>
                    <a:pt x="66" y="46"/>
                    <a:pt x="61" y="37"/>
                  </a:cubicBezTo>
                  <a:cubicBezTo>
                    <a:pt x="54" y="21"/>
                    <a:pt x="31" y="17"/>
                    <a:pt x="15" y="23"/>
                  </a:cubicBezTo>
                  <a:cubicBezTo>
                    <a:pt x="5" y="26"/>
                    <a:pt x="0" y="12"/>
                    <a:pt x="10" y="9"/>
                  </a:cubicBezTo>
                  <a:cubicBezTo>
                    <a:pt x="33" y="0"/>
                    <a:pt x="62" y="12"/>
                    <a:pt x="73" y="35"/>
                  </a:cubicBezTo>
                  <a:close/>
                </a:path>
              </a:pathLst>
            </a:custGeom>
            <a:solidFill>
              <a:srgbClr val="471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2" name="Freeform 54"/>
            <p:cNvSpPr>
              <a:spLocks/>
            </p:cNvSpPr>
            <p:nvPr/>
          </p:nvSpPr>
          <p:spPr bwMode="auto">
            <a:xfrm>
              <a:off x="785813" y="4141789"/>
              <a:ext cx="68263" cy="19050"/>
            </a:xfrm>
            <a:custGeom>
              <a:avLst/>
              <a:gdLst>
                <a:gd name="T0" fmla="*/ 63 w 78"/>
                <a:gd name="T1" fmla="*/ 4 h 21"/>
                <a:gd name="T2" fmla="*/ 72 w 78"/>
                <a:gd name="T3" fmla="*/ 8 h 21"/>
                <a:gd name="T4" fmla="*/ 6 w 78"/>
                <a:gd name="T5" fmla="*/ 8 h 21"/>
                <a:gd name="T6" fmla="*/ 15 w 78"/>
                <a:gd name="T7" fmla="*/ 4 h 21"/>
                <a:gd name="T8" fmla="*/ 63 w 78"/>
                <a:gd name="T9" fmla="*/ 4 h 21"/>
              </a:gdLst>
              <a:ahLst/>
              <a:cxnLst>
                <a:cxn ang="0">
                  <a:pos x="T0" y="T1"/>
                </a:cxn>
                <a:cxn ang="0">
                  <a:pos x="T2" y="T3"/>
                </a:cxn>
                <a:cxn ang="0">
                  <a:pos x="T4" y="T5"/>
                </a:cxn>
                <a:cxn ang="0">
                  <a:pos x="T6" y="T7"/>
                </a:cxn>
                <a:cxn ang="0">
                  <a:pos x="T8" y="T9"/>
                </a:cxn>
              </a:cxnLst>
              <a:rect l="0" t="0" r="r" b="b"/>
              <a:pathLst>
                <a:path w="78" h="21">
                  <a:moveTo>
                    <a:pt x="63" y="4"/>
                  </a:moveTo>
                  <a:cubicBezTo>
                    <a:pt x="69" y="0"/>
                    <a:pt x="78" y="4"/>
                    <a:pt x="72" y="8"/>
                  </a:cubicBezTo>
                  <a:cubicBezTo>
                    <a:pt x="53" y="21"/>
                    <a:pt x="24" y="21"/>
                    <a:pt x="6" y="8"/>
                  </a:cubicBezTo>
                  <a:cubicBezTo>
                    <a:pt x="0" y="4"/>
                    <a:pt x="8" y="1"/>
                    <a:pt x="15" y="4"/>
                  </a:cubicBezTo>
                  <a:cubicBezTo>
                    <a:pt x="28" y="11"/>
                    <a:pt x="50" y="11"/>
                    <a:pt x="63" y="4"/>
                  </a:cubicBezTo>
                  <a:close/>
                </a:path>
              </a:pathLst>
            </a:custGeom>
            <a:solidFill>
              <a:srgbClr val="C79C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3" name="Freeform 55"/>
            <p:cNvSpPr>
              <a:spLocks/>
            </p:cNvSpPr>
            <p:nvPr/>
          </p:nvSpPr>
          <p:spPr bwMode="auto">
            <a:xfrm>
              <a:off x="749300" y="3862389"/>
              <a:ext cx="206375" cy="171450"/>
            </a:xfrm>
            <a:custGeom>
              <a:avLst/>
              <a:gdLst>
                <a:gd name="T0" fmla="*/ 238 w 238"/>
                <a:gd name="T1" fmla="*/ 179 h 198"/>
                <a:gd name="T2" fmla="*/ 0 w 238"/>
                <a:gd name="T3" fmla="*/ 0 h 198"/>
                <a:gd name="T4" fmla="*/ 238 w 238"/>
                <a:gd name="T5" fmla="*/ 179 h 198"/>
              </a:gdLst>
              <a:ahLst/>
              <a:cxnLst>
                <a:cxn ang="0">
                  <a:pos x="T0" y="T1"/>
                </a:cxn>
                <a:cxn ang="0">
                  <a:pos x="T2" y="T3"/>
                </a:cxn>
                <a:cxn ang="0">
                  <a:pos x="T4" y="T5"/>
                </a:cxn>
              </a:cxnLst>
              <a:rect l="0" t="0" r="r" b="b"/>
              <a:pathLst>
                <a:path w="238" h="198">
                  <a:moveTo>
                    <a:pt x="238" y="179"/>
                  </a:moveTo>
                  <a:cubicBezTo>
                    <a:pt x="183" y="198"/>
                    <a:pt x="16" y="152"/>
                    <a:pt x="0" y="0"/>
                  </a:cubicBezTo>
                  <a:cubicBezTo>
                    <a:pt x="40" y="112"/>
                    <a:pt x="168" y="159"/>
                    <a:pt x="238" y="179"/>
                  </a:cubicBezTo>
                  <a:close/>
                </a:path>
              </a:pathLst>
            </a:custGeom>
            <a:solidFill>
              <a:srgbClr val="612B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4" name="Freeform 56"/>
            <p:cNvSpPr>
              <a:spLocks/>
            </p:cNvSpPr>
            <p:nvPr/>
          </p:nvSpPr>
          <p:spPr bwMode="auto">
            <a:xfrm>
              <a:off x="719138" y="3994151"/>
              <a:ext cx="71438" cy="33338"/>
            </a:xfrm>
            <a:custGeom>
              <a:avLst/>
              <a:gdLst>
                <a:gd name="T0" fmla="*/ 6 w 82"/>
                <a:gd name="T1" fmla="*/ 26 h 38"/>
                <a:gd name="T2" fmla="*/ 17 w 82"/>
                <a:gd name="T3" fmla="*/ 30 h 38"/>
                <a:gd name="T4" fmla="*/ 66 w 82"/>
                <a:gd name="T5" fmla="*/ 25 h 38"/>
                <a:gd name="T6" fmla="*/ 73 w 82"/>
                <a:gd name="T7" fmla="*/ 12 h 38"/>
                <a:gd name="T8" fmla="*/ 6 w 82"/>
                <a:gd name="T9" fmla="*/ 26 h 38"/>
              </a:gdLst>
              <a:ahLst/>
              <a:cxnLst>
                <a:cxn ang="0">
                  <a:pos x="T0" y="T1"/>
                </a:cxn>
                <a:cxn ang="0">
                  <a:pos x="T2" y="T3"/>
                </a:cxn>
                <a:cxn ang="0">
                  <a:pos x="T4" y="T5"/>
                </a:cxn>
                <a:cxn ang="0">
                  <a:pos x="T6" y="T7"/>
                </a:cxn>
                <a:cxn ang="0">
                  <a:pos x="T8" y="T9"/>
                </a:cxn>
              </a:cxnLst>
              <a:rect l="0" t="0" r="r" b="b"/>
              <a:pathLst>
                <a:path w="82" h="38">
                  <a:moveTo>
                    <a:pt x="6" y="26"/>
                  </a:moveTo>
                  <a:cubicBezTo>
                    <a:pt x="0" y="34"/>
                    <a:pt x="11" y="38"/>
                    <a:pt x="17" y="30"/>
                  </a:cubicBezTo>
                  <a:cubicBezTo>
                    <a:pt x="28" y="16"/>
                    <a:pt x="51" y="17"/>
                    <a:pt x="66" y="25"/>
                  </a:cubicBezTo>
                  <a:cubicBezTo>
                    <a:pt x="74" y="30"/>
                    <a:pt x="82" y="17"/>
                    <a:pt x="73" y="12"/>
                  </a:cubicBezTo>
                  <a:cubicBezTo>
                    <a:pt x="52" y="0"/>
                    <a:pt x="21" y="6"/>
                    <a:pt x="6" y="26"/>
                  </a:cubicBezTo>
                  <a:close/>
                </a:path>
              </a:pathLst>
            </a:custGeom>
            <a:solidFill>
              <a:srgbClr val="471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5" name="Freeform 57"/>
            <p:cNvSpPr>
              <a:spLocks noEditPoints="1"/>
            </p:cNvSpPr>
            <p:nvPr/>
          </p:nvSpPr>
          <p:spPr bwMode="auto">
            <a:xfrm>
              <a:off x="622300" y="3975101"/>
              <a:ext cx="392113" cy="319088"/>
            </a:xfrm>
            <a:custGeom>
              <a:avLst/>
              <a:gdLst>
                <a:gd name="T0" fmla="*/ 229 w 455"/>
                <a:gd name="T1" fmla="*/ 216 h 369"/>
                <a:gd name="T2" fmla="*/ 230 w 455"/>
                <a:gd name="T3" fmla="*/ 216 h 369"/>
                <a:gd name="T4" fmla="*/ 336 w 455"/>
                <a:gd name="T5" fmla="*/ 213 h 369"/>
                <a:gd name="T6" fmla="*/ 406 w 455"/>
                <a:gd name="T7" fmla="*/ 51 h 369"/>
                <a:gd name="T8" fmla="*/ 436 w 455"/>
                <a:gd name="T9" fmla="*/ 65 h 369"/>
                <a:gd name="T10" fmla="*/ 421 w 455"/>
                <a:gd name="T11" fmla="*/ 207 h 369"/>
                <a:gd name="T12" fmla="*/ 234 w 455"/>
                <a:gd name="T13" fmla="*/ 369 h 369"/>
                <a:gd name="T14" fmla="*/ 229 w 455"/>
                <a:gd name="T15" fmla="*/ 369 h 369"/>
                <a:gd name="T16" fmla="*/ 229 w 455"/>
                <a:gd name="T17" fmla="*/ 302 h 369"/>
                <a:gd name="T18" fmla="*/ 266 w 455"/>
                <a:gd name="T19" fmla="*/ 313 h 369"/>
                <a:gd name="T20" fmla="*/ 338 w 455"/>
                <a:gd name="T21" fmla="*/ 242 h 369"/>
                <a:gd name="T22" fmla="*/ 230 w 455"/>
                <a:gd name="T23" fmla="*/ 231 h 369"/>
                <a:gd name="T24" fmla="*/ 229 w 455"/>
                <a:gd name="T25" fmla="*/ 231 h 369"/>
                <a:gd name="T26" fmla="*/ 229 w 455"/>
                <a:gd name="T27" fmla="*/ 216 h 369"/>
                <a:gd name="T28" fmla="*/ 119 w 455"/>
                <a:gd name="T29" fmla="*/ 217 h 369"/>
                <a:gd name="T30" fmla="*/ 229 w 455"/>
                <a:gd name="T31" fmla="*/ 216 h 369"/>
                <a:gd name="T32" fmla="*/ 229 w 455"/>
                <a:gd name="T33" fmla="*/ 231 h 369"/>
                <a:gd name="T34" fmla="*/ 120 w 455"/>
                <a:gd name="T35" fmla="*/ 239 h 369"/>
                <a:gd name="T36" fmla="*/ 189 w 455"/>
                <a:gd name="T37" fmla="*/ 313 h 369"/>
                <a:gd name="T38" fmla="*/ 228 w 455"/>
                <a:gd name="T39" fmla="*/ 302 h 369"/>
                <a:gd name="T40" fmla="*/ 229 w 455"/>
                <a:gd name="T41" fmla="*/ 302 h 369"/>
                <a:gd name="T42" fmla="*/ 229 w 455"/>
                <a:gd name="T43" fmla="*/ 369 h 369"/>
                <a:gd name="T44" fmla="*/ 228 w 455"/>
                <a:gd name="T45" fmla="*/ 369 h 369"/>
                <a:gd name="T46" fmla="*/ 222 w 455"/>
                <a:gd name="T47" fmla="*/ 369 h 369"/>
                <a:gd name="T48" fmla="*/ 34 w 455"/>
                <a:gd name="T49" fmla="*/ 207 h 369"/>
                <a:gd name="T50" fmla="*/ 19 w 455"/>
                <a:gd name="T51" fmla="*/ 65 h 369"/>
                <a:gd name="T52" fmla="*/ 49 w 455"/>
                <a:gd name="T53" fmla="*/ 51 h 369"/>
                <a:gd name="T54" fmla="*/ 119 w 455"/>
                <a:gd name="T55" fmla="*/ 217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55" h="369">
                  <a:moveTo>
                    <a:pt x="229" y="216"/>
                  </a:moveTo>
                  <a:cubicBezTo>
                    <a:pt x="230" y="216"/>
                    <a:pt x="230" y="216"/>
                    <a:pt x="230" y="216"/>
                  </a:cubicBezTo>
                  <a:cubicBezTo>
                    <a:pt x="283" y="216"/>
                    <a:pt x="303" y="193"/>
                    <a:pt x="336" y="213"/>
                  </a:cubicBezTo>
                  <a:cubicBezTo>
                    <a:pt x="406" y="258"/>
                    <a:pt x="408" y="74"/>
                    <a:pt x="406" y="51"/>
                  </a:cubicBezTo>
                  <a:cubicBezTo>
                    <a:pt x="404" y="0"/>
                    <a:pt x="455" y="42"/>
                    <a:pt x="436" y="65"/>
                  </a:cubicBezTo>
                  <a:cubicBezTo>
                    <a:pt x="416" y="89"/>
                    <a:pt x="414" y="123"/>
                    <a:pt x="421" y="207"/>
                  </a:cubicBezTo>
                  <a:cubicBezTo>
                    <a:pt x="429" y="290"/>
                    <a:pt x="303" y="369"/>
                    <a:pt x="234" y="369"/>
                  </a:cubicBezTo>
                  <a:cubicBezTo>
                    <a:pt x="232" y="369"/>
                    <a:pt x="231" y="369"/>
                    <a:pt x="229" y="369"/>
                  </a:cubicBezTo>
                  <a:cubicBezTo>
                    <a:pt x="229" y="302"/>
                    <a:pt x="229" y="302"/>
                    <a:pt x="229" y="302"/>
                  </a:cubicBezTo>
                  <a:cubicBezTo>
                    <a:pt x="243" y="303"/>
                    <a:pt x="252" y="316"/>
                    <a:pt x="266" y="313"/>
                  </a:cubicBezTo>
                  <a:cubicBezTo>
                    <a:pt x="315" y="303"/>
                    <a:pt x="338" y="262"/>
                    <a:pt x="338" y="242"/>
                  </a:cubicBezTo>
                  <a:cubicBezTo>
                    <a:pt x="338" y="215"/>
                    <a:pt x="285" y="230"/>
                    <a:pt x="230" y="231"/>
                  </a:cubicBezTo>
                  <a:cubicBezTo>
                    <a:pt x="229" y="231"/>
                    <a:pt x="229" y="231"/>
                    <a:pt x="229" y="231"/>
                  </a:cubicBezTo>
                  <a:lnTo>
                    <a:pt x="229" y="216"/>
                  </a:lnTo>
                  <a:close/>
                  <a:moveTo>
                    <a:pt x="119" y="217"/>
                  </a:moveTo>
                  <a:cubicBezTo>
                    <a:pt x="148" y="194"/>
                    <a:pt x="200" y="215"/>
                    <a:pt x="229" y="216"/>
                  </a:cubicBezTo>
                  <a:cubicBezTo>
                    <a:pt x="229" y="231"/>
                    <a:pt x="229" y="231"/>
                    <a:pt x="229" y="231"/>
                  </a:cubicBezTo>
                  <a:cubicBezTo>
                    <a:pt x="177" y="231"/>
                    <a:pt x="123" y="215"/>
                    <a:pt x="120" y="239"/>
                  </a:cubicBezTo>
                  <a:cubicBezTo>
                    <a:pt x="118" y="260"/>
                    <a:pt x="138" y="302"/>
                    <a:pt x="189" y="313"/>
                  </a:cubicBezTo>
                  <a:cubicBezTo>
                    <a:pt x="204" y="316"/>
                    <a:pt x="213" y="302"/>
                    <a:pt x="228" y="302"/>
                  </a:cubicBezTo>
                  <a:cubicBezTo>
                    <a:pt x="228" y="302"/>
                    <a:pt x="229" y="302"/>
                    <a:pt x="229" y="302"/>
                  </a:cubicBezTo>
                  <a:cubicBezTo>
                    <a:pt x="229" y="369"/>
                    <a:pt x="229" y="369"/>
                    <a:pt x="229" y="369"/>
                  </a:cubicBezTo>
                  <a:cubicBezTo>
                    <a:pt x="229" y="369"/>
                    <a:pt x="228" y="369"/>
                    <a:pt x="228" y="369"/>
                  </a:cubicBezTo>
                  <a:cubicBezTo>
                    <a:pt x="226" y="369"/>
                    <a:pt x="224" y="369"/>
                    <a:pt x="222" y="369"/>
                  </a:cubicBezTo>
                  <a:cubicBezTo>
                    <a:pt x="153" y="369"/>
                    <a:pt x="27" y="290"/>
                    <a:pt x="34" y="207"/>
                  </a:cubicBezTo>
                  <a:cubicBezTo>
                    <a:pt x="41" y="123"/>
                    <a:pt x="39" y="89"/>
                    <a:pt x="19" y="65"/>
                  </a:cubicBezTo>
                  <a:cubicBezTo>
                    <a:pt x="0" y="42"/>
                    <a:pt x="51" y="0"/>
                    <a:pt x="49" y="51"/>
                  </a:cubicBezTo>
                  <a:cubicBezTo>
                    <a:pt x="45" y="112"/>
                    <a:pt x="61" y="244"/>
                    <a:pt x="119" y="217"/>
                  </a:cubicBezTo>
                  <a:close/>
                </a:path>
              </a:pathLst>
            </a:custGeom>
            <a:solidFill>
              <a:srgbClr val="612B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96" name="组合 595"/>
          <p:cNvGrpSpPr/>
          <p:nvPr/>
        </p:nvGrpSpPr>
        <p:grpSpPr>
          <a:xfrm>
            <a:off x="5489667" y="2751773"/>
            <a:ext cx="1043987" cy="1382480"/>
            <a:chOff x="1400175" y="3821114"/>
            <a:chExt cx="465138" cy="615950"/>
          </a:xfrm>
        </p:grpSpPr>
        <p:sp>
          <p:nvSpPr>
            <p:cNvPr id="597" name="Rectangle 113"/>
            <p:cNvSpPr>
              <a:spLocks noChangeArrowheads="1"/>
            </p:cNvSpPr>
            <p:nvPr/>
          </p:nvSpPr>
          <p:spPr bwMode="auto">
            <a:xfrm>
              <a:off x="1565275" y="4167189"/>
              <a:ext cx="128588" cy="233363"/>
            </a:xfrm>
            <a:prstGeom prst="rect">
              <a:avLst/>
            </a:prstGeom>
            <a:solidFill>
              <a:srgbClr val="E6B68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8" name="Freeform 114"/>
            <p:cNvSpPr>
              <a:spLocks/>
            </p:cNvSpPr>
            <p:nvPr/>
          </p:nvSpPr>
          <p:spPr bwMode="auto">
            <a:xfrm>
              <a:off x="1416050" y="3821114"/>
              <a:ext cx="430213" cy="401638"/>
            </a:xfrm>
            <a:custGeom>
              <a:avLst/>
              <a:gdLst>
                <a:gd name="T0" fmla="*/ 250 w 499"/>
                <a:gd name="T1" fmla="*/ 29 h 466"/>
                <a:gd name="T2" fmla="*/ 499 w 499"/>
                <a:gd name="T3" fmla="*/ 271 h 466"/>
                <a:gd name="T4" fmla="*/ 248 w 499"/>
                <a:gd name="T5" fmla="*/ 466 h 466"/>
                <a:gd name="T6" fmla="*/ 0 w 499"/>
                <a:gd name="T7" fmla="*/ 273 h 466"/>
                <a:gd name="T8" fmla="*/ 250 w 499"/>
                <a:gd name="T9" fmla="*/ 29 h 466"/>
              </a:gdLst>
              <a:ahLst/>
              <a:cxnLst>
                <a:cxn ang="0">
                  <a:pos x="T0" y="T1"/>
                </a:cxn>
                <a:cxn ang="0">
                  <a:pos x="T2" y="T3"/>
                </a:cxn>
                <a:cxn ang="0">
                  <a:pos x="T4" y="T5"/>
                </a:cxn>
                <a:cxn ang="0">
                  <a:pos x="T6" y="T7"/>
                </a:cxn>
                <a:cxn ang="0">
                  <a:pos x="T8" y="T9"/>
                </a:cxn>
              </a:cxnLst>
              <a:rect l="0" t="0" r="r" b="b"/>
              <a:pathLst>
                <a:path w="499" h="466">
                  <a:moveTo>
                    <a:pt x="250" y="29"/>
                  </a:moveTo>
                  <a:cubicBezTo>
                    <a:pt x="375" y="0"/>
                    <a:pt x="499" y="148"/>
                    <a:pt x="499" y="271"/>
                  </a:cubicBezTo>
                  <a:cubicBezTo>
                    <a:pt x="499" y="394"/>
                    <a:pt x="380" y="466"/>
                    <a:pt x="248" y="466"/>
                  </a:cubicBezTo>
                  <a:cubicBezTo>
                    <a:pt x="115" y="466"/>
                    <a:pt x="0" y="397"/>
                    <a:pt x="0" y="273"/>
                  </a:cubicBezTo>
                  <a:cubicBezTo>
                    <a:pt x="0" y="150"/>
                    <a:pt x="108" y="4"/>
                    <a:pt x="250" y="29"/>
                  </a:cubicBezTo>
                  <a:close/>
                </a:path>
              </a:pathLst>
            </a:custGeom>
            <a:solidFill>
              <a:srgbClr val="E85F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9" name="Freeform 115"/>
            <p:cNvSpPr>
              <a:spLocks/>
            </p:cNvSpPr>
            <p:nvPr/>
          </p:nvSpPr>
          <p:spPr bwMode="auto">
            <a:xfrm>
              <a:off x="1450975" y="3925889"/>
              <a:ext cx="357188" cy="360363"/>
            </a:xfrm>
            <a:custGeom>
              <a:avLst/>
              <a:gdLst>
                <a:gd name="T0" fmla="*/ 215 w 415"/>
                <a:gd name="T1" fmla="*/ 0 h 418"/>
                <a:gd name="T2" fmla="*/ 383 w 415"/>
                <a:gd name="T3" fmla="*/ 185 h 418"/>
                <a:gd name="T4" fmla="*/ 415 w 415"/>
                <a:gd name="T5" fmla="*/ 216 h 418"/>
                <a:gd name="T6" fmla="*/ 208 w 415"/>
                <a:gd name="T7" fmla="*/ 418 h 418"/>
                <a:gd name="T8" fmla="*/ 0 w 415"/>
                <a:gd name="T9" fmla="*/ 216 h 418"/>
                <a:gd name="T10" fmla="*/ 27 w 415"/>
                <a:gd name="T11" fmla="*/ 186 h 418"/>
                <a:gd name="T12" fmla="*/ 215 w 415"/>
                <a:gd name="T13" fmla="*/ 0 h 418"/>
              </a:gdLst>
              <a:ahLst/>
              <a:cxnLst>
                <a:cxn ang="0">
                  <a:pos x="T0" y="T1"/>
                </a:cxn>
                <a:cxn ang="0">
                  <a:pos x="T2" y="T3"/>
                </a:cxn>
                <a:cxn ang="0">
                  <a:pos x="T4" y="T5"/>
                </a:cxn>
                <a:cxn ang="0">
                  <a:pos x="T6" y="T7"/>
                </a:cxn>
                <a:cxn ang="0">
                  <a:pos x="T8" y="T9"/>
                </a:cxn>
                <a:cxn ang="0">
                  <a:pos x="T10" y="T11"/>
                </a:cxn>
                <a:cxn ang="0">
                  <a:pos x="T12" y="T13"/>
                </a:cxn>
              </a:cxnLst>
              <a:rect l="0" t="0" r="r" b="b"/>
              <a:pathLst>
                <a:path w="415" h="418">
                  <a:moveTo>
                    <a:pt x="215" y="0"/>
                  </a:moveTo>
                  <a:cubicBezTo>
                    <a:pt x="316" y="0"/>
                    <a:pt x="395" y="54"/>
                    <a:pt x="383" y="185"/>
                  </a:cubicBezTo>
                  <a:cubicBezTo>
                    <a:pt x="379" y="223"/>
                    <a:pt x="415" y="203"/>
                    <a:pt x="415" y="216"/>
                  </a:cubicBezTo>
                  <a:cubicBezTo>
                    <a:pt x="415" y="328"/>
                    <a:pt x="322" y="418"/>
                    <a:pt x="208" y="418"/>
                  </a:cubicBezTo>
                  <a:cubicBezTo>
                    <a:pt x="93" y="418"/>
                    <a:pt x="0" y="328"/>
                    <a:pt x="0" y="216"/>
                  </a:cubicBezTo>
                  <a:cubicBezTo>
                    <a:pt x="25" y="252"/>
                    <a:pt x="28" y="207"/>
                    <a:pt x="27" y="186"/>
                  </a:cubicBezTo>
                  <a:cubicBezTo>
                    <a:pt x="18" y="16"/>
                    <a:pt x="110" y="0"/>
                    <a:pt x="215" y="0"/>
                  </a:cubicBezTo>
                  <a:close/>
                </a:path>
              </a:pathLst>
            </a:custGeom>
            <a:solidFill>
              <a:srgbClr val="FAD3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0" name="Freeform 116"/>
            <p:cNvSpPr>
              <a:spLocks/>
            </p:cNvSpPr>
            <p:nvPr/>
          </p:nvSpPr>
          <p:spPr bwMode="auto">
            <a:xfrm>
              <a:off x="1600200" y="4133851"/>
              <a:ext cx="58738" cy="15875"/>
            </a:xfrm>
            <a:custGeom>
              <a:avLst/>
              <a:gdLst>
                <a:gd name="T0" fmla="*/ 68 w 68"/>
                <a:gd name="T1" fmla="*/ 0 h 19"/>
                <a:gd name="T2" fmla="*/ 0 w 68"/>
                <a:gd name="T3" fmla="*/ 0 h 19"/>
              </a:gdLst>
              <a:ahLst/>
              <a:cxnLst>
                <a:cxn ang="0">
                  <a:pos x="T0" y="T1"/>
                </a:cxn>
                <a:cxn ang="0">
                  <a:pos x="T2" y="T3"/>
                </a:cxn>
              </a:cxnLst>
              <a:rect l="0" t="0" r="r" b="b"/>
              <a:pathLst>
                <a:path w="68" h="19">
                  <a:moveTo>
                    <a:pt x="68" y="0"/>
                  </a:moveTo>
                  <a:cubicBezTo>
                    <a:pt x="49" y="19"/>
                    <a:pt x="19" y="19"/>
                    <a:pt x="0" y="0"/>
                  </a:cubicBezTo>
                </a:path>
              </a:pathLst>
            </a:custGeom>
            <a:noFill/>
            <a:ln w="12700" cap="rnd">
              <a:solidFill>
                <a:srgbClr val="C99154"/>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01" name="Freeform 117"/>
            <p:cNvSpPr>
              <a:spLocks/>
            </p:cNvSpPr>
            <p:nvPr/>
          </p:nvSpPr>
          <p:spPr bwMode="auto">
            <a:xfrm>
              <a:off x="1535113" y="4170364"/>
              <a:ext cx="188913" cy="77788"/>
            </a:xfrm>
            <a:custGeom>
              <a:avLst/>
              <a:gdLst>
                <a:gd name="T0" fmla="*/ 220 w 220"/>
                <a:gd name="T1" fmla="*/ 0 h 90"/>
                <a:gd name="T2" fmla="*/ 0 w 220"/>
                <a:gd name="T3" fmla="*/ 0 h 90"/>
                <a:gd name="T4" fmla="*/ 220 w 220"/>
                <a:gd name="T5" fmla="*/ 0 h 90"/>
              </a:gdLst>
              <a:ahLst/>
              <a:cxnLst>
                <a:cxn ang="0">
                  <a:pos x="T0" y="T1"/>
                </a:cxn>
                <a:cxn ang="0">
                  <a:pos x="T2" y="T3"/>
                </a:cxn>
                <a:cxn ang="0">
                  <a:pos x="T4" y="T5"/>
                </a:cxn>
              </a:cxnLst>
              <a:rect l="0" t="0" r="r" b="b"/>
              <a:pathLst>
                <a:path w="220" h="90">
                  <a:moveTo>
                    <a:pt x="220" y="0"/>
                  </a:moveTo>
                  <a:cubicBezTo>
                    <a:pt x="161" y="90"/>
                    <a:pt x="59" y="90"/>
                    <a:pt x="0" y="0"/>
                  </a:cubicBezTo>
                  <a:lnTo>
                    <a:pt x="220" y="0"/>
                  </a:lnTo>
                  <a:close/>
                </a:path>
              </a:pathLst>
            </a:custGeom>
            <a:solidFill>
              <a:srgbClr val="E28D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2" name="Freeform 118"/>
            <p:cNvSpPr>
              <a:spLocks/>
            </p:cNvSpPr>
            <p:nvPr/>
          </p:nvSpPr>
          <p:spPr bwMode="auto">
            <a:xfrm>
              <a:off x="1573213" y="4167189"/>
              <a:ext cx="114300" cy="68263"/>
            </a:xfrm>
            <a:custGeom>
              <a:avLst/>
              <a:gdLst>
                <a:gd name="T0" fmla="*/ 132 w 132"/>
                <a:gd name="T1" fmla="*/ 49 h 78"/>
                <a:gd name="T2" fmla="*/ 0 w 132"/>
                <a:gd name="T3" fmla="*/ 49 h 78"/>
                <a:gd name="T4" fmla="*/ 132 w 132"/>
                <a:gd name="T5" fmla="*/ 49 h 78"/>
              </a:gdLst>
              <a:ahLst/>
              <a:cxnLst>
                <a:cxn ang="0">
                  <a:pos x="T0" y="T1"/>
                </a:cxn>
                <a:cxn ang="0">
                  <a:pos x="T2" y="T3"/>
                </a:cxn>
                <a:cxn ang="0">
                  <a:pos x="T4" y="T5"/>
                </a:cxn>
              </a:cxnLst>
              <a:rect l="0" t="0" r="r" b="b"/>
              <a:pathLst>
                <a:path w="132" h="78">
                  <a:moveTo>
                    <a:pt x="132" y="49"/>
                  </a:moveTo>
                  <a:cubicBezTo>
                    <a:pt x="90" y="78"/>
                    <a:pt x="41" y="78"/>
                    <a:pt x="0" y="49"/>
                  </a:cubicBezTo>
                  <a:cubicBezTo>
                    <a:pt x="39" y="0"/>
                    <a:pt x="92" y="0"/>
                    <a:pt x="132" y="49"/>
                  </a:cubicBezTo>
                  <a:close/>
                </a:path>
              </a:pathLst>
            </a:custGeom>
            <a:solidFill>
              <a:srgbClr val="EDA1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3" name="Oval 119"/>
            <p:cNvSpPr>
              <a:spLocks noChangeArrowheads="1"/>
            </p:cNvSpPr>
            <p:nvPr/>
          </p:nvSpPr>
          <p:spPr bwMode="auto">
            <a:xfrm>
              <a:off x="1554163" y="4041776"/>
              <a:ext cx="30163" cy="52388"/>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4" name="Oval 120"/>
            <p:cNvSpPr>
              <a:spLocks noChangeArrowheads="1"/>
            </p:cNvSpPr>
            <p:nvPr/>
          </p:nvSpPr>
          <p:spPr bwMode="auto">
            <a:xfrm>
              <a:off x="1562100" y="4046539"/>
              <a:ext cx="19050" cy="174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5" name="Oval 121"/>
            <p:cNvSpPr>
              <a:spLocks noChangeArrowheads="1"/>
            </p:cNvSpPr>
            <p:nvPr/>
          </p:nvSpPr>
          <p:spPr bwMode="auto">
            <a:xfrm>
              <a:off x="1674813" y="4041776"/>
              <a:ext cx="31750" cy="52388"/>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6" name="Oval 122"/>
            <p:cNvSpPr>
              <a:spLocks noChangeArrowheads="1"/>
            </p:cNvSpPr>
            <p:nvPr/>
          </p:nvSpPr>
          <p:spPr bwMode="auto">
            <a:xfrm>
              <a:off x="1682750" y="4046539"/>
              <a:ext cx="19050" cy="174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7" name="Freeform 123"/>
            <p:cNvSpPr>
              <a:spLocks/>
            </p:cNvSpPr>
            <p:nvPr/>
          </p:nvSpPr>
          <p:spPr bwMode="auto">
            <a:xfrm>
              <a:off x="1417638" y="4049714"/>
              <a:ext cx="53975" cy="98425"/>
            </a:xfrm>
            <a:custGeom>
              <a:avLst/>
              <a:gdLst>
                <a:gd name="T0" fmla="*/ 12 w 64"/>
                <a:gd name="T1" fmla="*/ 5 h 114"/>
                <a:gd name="T2" fmla="*/ 53 w 64"/>
                <a:gd name="T3" fmla="*/ 48 h 114"/>
                <a:gd name="T4" fmla="*/ 52 w 64"/>
                <a:gd name="T5" fmla="*/ 109 h 114"/>
                <a:gd name="T6" fmla="*/ 11 w 64"/>
                <a:gd name="T7" fmla="*/ 66 h 114"/>
                <a:gd name="T8" fmla="*/ 12 w 64"/>
                <a:gd name="T9" fmla="*/ 5 h 114"/>
              </a:gdLst>
              <a:ahLst/>
              <a:cxnLst>
                <a:cxn ang="0">
                  <a:pos x="T0" y="T1"/>
                </a:cxn>
                <a:cxn ang="0">
                  <a:pos x="T2" y="T3"/>
                </a:cxn>
                <a:cxn ang="0">
                  <a:pos x="T4" y="T5"/>
                </a:cxn>
                <a:cxn ang="0">
                  <a:pos x="T6" y="T7"/>
                </a:cxn>
                <a:cxn ang="0">
                  <a:pos x="T8" y="T9"/>
                </a:cxn>
              </a:cxnLst>
              <a:rect l="0" t="0" r="r" b="b"/>
              <a:pathLst>
                <a:path w="64" h="114">
                  <a:moveTo>
                    <a:pt x="12" y="5"/>
                  </a:moveTo>
                  <a:cubicBezTo>
                    <a:pt x="24" y="0"/>
                    <a:pt x="42" y="19"/>
                    <a:pt x="53" y="48"/>
                  </a:cubicBezTo>
                  <a:cubicBezTo>
                    <a:pt x="64" y="77"/>
                    <a:pt x="63" y="105"/>
                    <a:pt x="52" y="109"/>
                  </a:cubicBezTo>
                  <a:cubicBezTo>
                    <a:pt x="40" y="114"/>
                    <a:pt x="22" y="95"/>
                    <a:pt x="11" y="66"/>
                  </a:cubicBezTo>
                  <a:cubicBezTo>
                    <a:pt x="0" y="37"/>
                    <a:pt x="1" y="10"/>
                    <a:pt x="12" y="5"/>
                  </a:cubicBezTo>
                  <a:close/>
                </a:path>
              </a:pathLst>
            </a:custGeom>
            <a:solidFill>
              <a:srgbClr val="FAD3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8" name="Freeform 124"/>
            <p:cNvSpPr>
              <a:spLocks/>
            </p:cNvSpPr>
            <p:nvPr/>
          </p:nvSpPr>
          <p:spPr bwMode="auto">
            <a:xfrm>
              <a:off x="1782763" y="4049714"/>
              <a:ext cx="63500" cy="98425"/>
            </a:xfrm>
            <a:custGeom>
              <a:avLst/>
              <a:gdLst>
                <a:gd name="T0" fmla="*/ 54 w 73"/>
                <a:gd name="T1" fmla="*/ 5 h 114"/>
                <a:gd name="T2" fmla="*/ 9 w 73"/>
                <a:gd name="T3" fmla="*/ 48 h 114"/>
                <a:gd name="T4" fmla="*/ 19 w 73"/>
                <a:gd name="T5" fmla="*/ 109 h 114"/>
                <a:gd name="T6" fmla="*/ 63 w 73"/>
                <a:gd name="T7" fmla="*/ 66 h 114"/>
                <a:gd name="T8" fmla="*/ 54 w 73"/>
                <a:gd name="T9" fmla="*/ 5 h 114"/>
              </a:gdLst>
              <a:ahLst/>
              <a:cxnLst>
                <a:cxn ang="0">
                  <a:pos x="T0" y="T1"/>
                </a:cxn>
                <a:cxn ang="0">
                  <a:pos x="T2" y="T3"/>
                </a:cxn>
                <a:cxn ang="0">
                  <a:pos x="T4" y="T5"/>
                </a:cxn>
                <a:cxn ang="0">
                  <a:pos x="T6" y="T7"/>
                </a:cxn>
                <a:cxn ang="0">
                  <a:pos x="T8" y="T9"/>
                </a:cxn>
              </a:cxnLst>
              <a:rect l="0" t="0" r="r" b="b"/>
              <a:pathLst>
                <a:path w="73" h="114">
                  <a:moveTo>
                    <a:pt x="54" y="5"/>
                  </a:moveTo>
                  <a:cubicBezTo>
                    <a:pt x="39" y="0"/>
                    <a:pt x="19" y="19"/>
                    <a:pt x="9" y="48"/>
                  </a:cubicBezTo>
                  <a:cubicBezTo>
                    <a:pt x="0" y="77"/>
                    <a:pt x="4" y="105"/>
                    <a:pt x="19" y="109"/>
                  </a:cubicBezTo>
                  <a:cubicBezTo>
                    <a:pt x="34" y="114"/>
                    <a:pt x="54" y="95"/>
                    <a:pt x="63" y="66"/>
                  </a:cubicBezTo>
                  <a:cubicBezTo>
                    <a:pt x="73" y="37"/>
                    <a:pt x="69" y="10"/>
                    <a:pt x="54" y="5"/>
                  </a:cubicBezTo>
                  <a:close/>
                </a:path>
              </a:pathLst>
            </a:custGeom>
            <a:solidFill>
              <a:srgbClr val="FAD3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9" name="Freeform 125"/>
            <p:cNvSpPr>
              <a:spLocks/>
            </p:cNvSpPr>
            <p:nvPr/>
          </p:nvSpPr>
          <p:spPr bwMode="auto">
            <a:xfrm>
              <a:off x="1587500" y="4170364"/>
              <a:ext cx="84138" cy="20638"/>
            </a:xfrm>
            <a:custGeom>
              <a:avLst/>
              <a:gdLst>
                <a:gd name="T0" fmla="*/ 97 w 97"/>
                <a:gd name="T1" fmla="*/ 0 h 24"/>
                <a:gd name="T2" fmla="*/ 0 w 97"/>
                <a:gd name="T3" fmla="*/ 0 h 24"/>
                <a:gd name="T4" fmla="*/ 97 w 97"/>
                <a:gd name="T5" fmla="*/ 0 h 24"/>
              </a:gdLst>
              <a:ahLst/>
              <a:cxnLst>
                <a:cxn ang="0">
                  <a:pos x="T0" y="T1"/>
                </a:cxn>
                <a:cxn ang="0">
                  <a:pos x="T2" y="T3"/>
                </a:cxn>
                <a:cxn ang="0">
                  <a:pos x="T4" y="T5"/>
                </a:cxn>
              </a:cxnLst>
              <a:rect l="0" t="0" r="r" b="b"/>
              <a:pathLst>
                <a:path w="97" h="24">
                  <a:moveTo>
                    <a:pt x="97" y="0"/>
                  </a:moveTo>
                  <a:cubicBezTo>
                    <a:pt x="95" y="24"/>
                    <a:pt x="1" y="22"/>
                    <a:pt x="0" y="0"/>
                  </a:cubicBezTo>
                  <a:lnTo>
                    <a:pt x="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0" name="Freeform 126"/>
            <p:cNvSpPr>
              <a:spLocks/>
            </p:cNvSpPr>
            <p:nvPr/>
          </p:nvSpPr>
          <p:spPr bwMode="auto">
            <a:xfrm>
              <a:off x="1400175" y="3848101"/>
              <a:ext cx="465138" cy="554038"/>
            </a:xfrm>
            <a:custGeom>
              <a:avLst/>
              <a:gdLst>
                <a:gd name="T0" fmla="*/ 267 w 540"/>
                <a:gd name="T1" fmla="*/ 0 h 642"/>
                <a:gd name="T2" fmla="*/ 522 w 540"/>
                <a:gd name="T3" fmla="*/ 254 h 642"/>
                <a:gd name="T4" fmla="*/ 271 w 540"/>
                <a:gd name="T5" fmla="*/ 642 h 642"/>
                <a:gd name="T6" fmla="*/ 15 w 540"/>
                <a:gd name="T7" fmla="*/ 267 h 642"/>
                <a:gd name="T8" fmla="*/ 267 w 540"/>
                <a:gd name="T9" fmla="*/ 0 h 642"/>
              </a:gdLst>
              <a:ahLst/>
              <a:cxnLst>
                <a:cxn ang="0">
                  <a:pos x="T0" y="T1"/>
                </a:cxn>
                <a:cxn ang="0">
                  <a:pos x="T2" y="T3"/>
                </a:cxn>
                <a:cxn ang="0">
                  <a:pos x="T4" y="T5"/>
                </a:cxn>
                <a:cxn ang="0">
                  <a:pos x="T6" y="T7"/>
                </a:cxn>
                <a:cxn ang="0">
                  <a:pos x="T8" y="T9"/>
                </a:cxn>
              </a:cxnLst>
              <a:rect l="0" t="0" r="r" b="b"/>
              <a:pathLst>
                <a:path w="540" h="642">
                  <a:moveTo>
                    <a:pt x="267" y="0"/>
                  </a:moveTo>
                  <a:cubicBezTo>
                    <a:pt x="393" y="0"/>
                    <a:pt x="504" y="71"/>
                    <a:pt x="522" y="254"/>
                  </a:cubicBezTo>
                  <a:cubicBezTo>
                    <a:pt x="540" y="437"/>
                    <a:pt x="537" y="642"/>
                    <a:pt x="271" y="642"/>
                  </a:cubicBezTo>
                  <a:cubicBezTo>
                    <a:pt x="5" y="642"/>
                    <a:pt x="0" y="458"/>
                    <a:pt x="15" y="267"/>
                  </a:cubicBezTo>
                  <a:cubicBezTo>
                    <a:pt x="30" y="76"/>
                    <a:pt x="141" y="0"/>
                    <a:pt x="267" y="0"/>
                  </a:cubicBezTo>
                  <a:close/>
                </a:path>
              </a:pathLst>
            </a:custGeom>
            <a:solidFill>
              <a:srgbClr val="E85F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1" name="Rectangle 127"/>
            <p:cNvSpPr>
              <a:spLocks noChangeArrowheads="1"/>
            </p:cNvSpPr>
            <p:nvPr/>
          </p:nvSpPr>
          <p:spPr bwMode="auto">
            <a:xfrm>
              <a:off x="1573213" y="4167189"/>
              <a:ext cx="112713" cy="233363"/>
            </a:xfrm>
            <a:prstGeom prst="rect">
              <a:avLst/>
            </a:prstGeom>
            <a:solidFill>
              <a:srgbClr val="E6B68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2" name="Freeform 128"/>
            <p:cNvSpPr>
              <a:spLocks/>
            </p:cNvSpPr>
            <p:nvPr/>
          </p:nvSpPr>
          <p:spPr bwMode="auto">
            <a:xfrm>
              <a:off x="1462088" y="3902076"/>
              <a:ext cx="331788" cy="384175"/>
            </a:xfrm>
            <a:custGeom>
              <a:avLst/>
              <a:gdLst>
                <a:gd name="T0" fmla="*/ 198 w 385"/>
                <a:gd name="T1" fmla="*/ 47 h 446"/>
                <a:gd name="T2" fmla="*/ 363 w 385"/>
                <a:gd name="T3" fmla="*/ 218 h 446"/>
                <a:gd name="T4" fmla="*/ 385 w 385"/>
                <a:gd name="T5" fmla="*/ 249 h 446"/>
                <a:gd name="T6" fmla="*/ 194 w 385"/>
                <a:gd name="T7" fmla="*/ 446 h 446"/>
                <a:gd name="T8" fmla="*/ 0 w 385"/>
                <a:gd name="T9" fmla="*/ 244 h 446"/>
                <a:gd name="T10" fmla="*/ 25 w 385"/>
                <a:gd name="T11" fmla="*/ 214 h 446"/>
                <a:gd name="T12" fmla="*/ 198 w 385"/>
                <a:gd name="T13" fmla="*/ 47 h 446"/>
              </a:gdLst>
              <a:ahLst/>
              <a:cxnLst>
                <a:cxn ang="0">
                  <a:pos x="T0" y="T1"/>
                </a:cxn>
                <a:cxn ang="0">
                  <a:pos x="T2" y="T3"/>
                </a:cxn>
                <a:cxn ang="0">
                  <a:pos x="T4" y="T5"/>
                </a:cxn>
                <a:cxn ang="0">
                  <a:pos x="T6" y="T7"/>
                </a:cxn>
                <a:cxn ang="0">
                  <a:pos x="T8" y="T9"/>
                </a:cxn>
                <a:cxn ang="0">
                  <a:pos x="T10" y="T11"/>
                </a:cxn>
                <a:cxn ang="0">
                  <a:pos x="T12" y="T13"/>
                </a:cxn>
              </a:cxnLst>
              <a:rect l="0" t="0" r="r" b="b"/>
              <a:pathLst>
                <a:path w="385" h="446">
                  <a:moveTo>
                    <a:pt x="198" y="47"/>
                  </a:moveTo>
                  <a:cubicBezTo>
                    <a:pt x="309" y="0"/>
                    <a:pt x="352" y="125"/>
                    <a:pt x="363" y="218"/>
                  </a:cubicBezTo>
                  <a:cubicBezTo>
                    <a:pt x="369" y="273"/>
                    <a:pt x="385" y="235"/>
                    <a:pt x="385" y="249"/>
                  </a:cubicBezTo>
                  <a:cubicBezTo>
                    <a:pt x="385" y="360"/>
                    <a:pt x="248" y="446"/>
                    <a:pt x="194" y="446"/>
                  </a:cubicBezTo>
                  <a:cubicBezTo>
                    <a:pt x="140" y="446"/>
                    <a:pt x="0" y="356"/>
                    <a:pt x="0" y="244"/>
                  </a:cubicBezTo>
                  <a:cubicBezTo>
                    <a:pt x="23" y="280"/>
                    <a:pt x="22" y="235"/>
                    <a:pt x="25" y="214"/>
                  </a:cubicBezTo>
                  <a:cubicBezTo>
                    <a:pt x="42" y="95"/>
                    <a:pt x="85" y="8"/>
                    <a:pt x="198" y="47"/>
                  </a:cubicBezTo>
                  <a:close/>
                </a:path>
              </a:pathLst>
            </a:custGeom>
            <a:solidFill>
              <a:srgbClr val="FAD3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3" name="Freeform 129"/>
            <p:cNvSpPr>
              <a:spLocks/>
            </p:cNvSpPr>
            <p:nvPr/>
          </p:nvSpPr>
          <p:spPr bwMode="auto">
            <a:xfrm>
              <a:off x="1581150" y="4160839"/>
              <a:ext cx="96838" cy="74613"/>
            </a:xfrm>
            <a:custGeom>
              <a:avLst/>
              <a:gdLst>
                <a:gd name="T0" fmla="*/ 111 w 111"/>
                <a:gd name="T1" fmla="*/ 17 h 88"/>
                <a:gd name="T2" fmla="*/ 0 w 111"/>
                <a:gd name="T3" fmla="*/ 17 h 88"/>
                <a:gd name="T4" fmla="*/ 57 w 111"/>
                <a:gd name="T5" fmla="*/ 21 h 88"/>
                <a:gd name="T6" fmla="*/ 111 w 111"/>
                <a:gd name="T7" fmla="*/ 17 h 88"/>
              </a:gdLst>
              <a:ahLst/>
              <a:cxnLst>
                <a:cxn ang="0">
                  <a:pos x="T0" y="T1"/>
                </a:cxn>
                <a:cxn ang="0">
                  <a:pos x="T2" y="T3"/>
                </a:cxn>
                <a:cxn ang="0">
                  <a:pos x="T4" y="T5"/>
                </a:cxn>
                <a:cxn ang="0">
                  <a:pos x="T6" y="T7"/>
                </a:cxn>
              </a:cxnLst>
              <a:rect l="0" t="0" r="r" b="b"/>
              <a:pathLst>
                <a:path w="111" h="88">
                  <a:moveTo>
                    <a:pt x="111" y="17"/>
                  </a:moveTo>
                  <a:cubicBezTo>
                    <a:pt x="81" y="87"/>
                    <a:pt x="30" y="88"/>
                    <a:pt x="0" y="17"/>
                  </a:cubicBezTo>
                  <a:cubicBezTo>
                    <a:pt x="25" y="1"/>
                    <a:pt x="50" y="21"/>
                    <a:pt x="57" y="21"/>
                  </a:cubicBezTo>
                  <a:cubicBezTo>
                    <a:pt x="64" y="21"/>
                    <a:pt x="85" y="0"/>
                    <a:pt x="111" y="17"/>
                  </a:cubicBezTo>
                  <a:close/>
                </a:path>
              </a:pathLst>
            </a:custGeom>
            <a:solidFill>
              <a:srgbClr val="E28D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4" name="Oval 130"/>
            <p:cNvSpPr>
              <a:spLocks noChangeArrowheads="1"/>
            </p:cNvSpPr>
            <p:nvPr/>
          </p:nvSpPr>
          <p:spPr bwMode="auto">
            <a:xfrm>
              <a:off x="1554163" y="4041776"/>
              <a:ext cx="30163" cy="52388"/>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5" name="Oval 131"/>
            <p:cNvSpPr>
              <a:spLocks noChangeArrowheads="1"/>
            </p:cNvSpPr>
            <p:nvPr/>
          </p:nvSpPr>
          <p:spPr bwMode="auto">
            <a:xfrm>
              <a:off x="1562100" y="4046539"/>
              <a:ext cx="19050" cy="174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6" name="Oval 132"/>
            <p:cNvSpPr>
              <a:spLocks noChangeArrowheads="1"/>
            </p:cNvSpPr>
            <p:nvPr/>
          </p:nvSpPr>
          <p:spPr bwMode="auto">
            <a:xfrm>
              <a:off x="1674813" y="4041776"/>
              <a:ext cx="31750" cy="52388"/>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7" name="Oval 133"/>
            <p:cNvSpPr>
              <a:spLocks noChangeArrowheads="1"/>
            </p:cNvSpPr>
            <p:nvPr/>
          </p:nvSpPr>
          <p:spPr bwMode="auto">
            <a:xfrm>
              <a:off x="1682750" y="4046539"/>
              <a:ext cx="19050" cy="174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8" name="Freeform 134"/>
            <p:cNvSpPr>
              <a:spLocks/>
            </p:cNvSpPr>
            <p:nvPr/>
          </p:nvSpPr>
          <p:spPr bwMode="auto">
            <a:xfrm>
              <a:off x="1662113" y="3990976"/>
              <a:ext cx="84138" cy="34925"/>
            </a:xfrm>
            <a:custGeom>
              <a:avLst/>
              <a:gdLst>
                <a:gd name="T0" fmla="*/ 75 w 97"/>
                <a:gd name="T1" fmla="*/ 26 h 41"/>
                <a:gd name="T2" fmla="*/ 16 w 97"/>
                <a:gd name="T3" fmla="*/ 35 h 41"/>
                <a:gd name="T4" fmla="*/ 8 w 97"/>
                <a:gd name="T5" fmla="*/ 26 h 41"/>
                <a:gd name="T6" fmla="*/ 75 w 97"/>
                <a:gd name="T7" fmla="*/ 26 h 41"/>
              </a:gdLst>
              <a:ahLst/>
              <a:cxnLst>
                <a:cxn ang="0">
                  <a:pos x="T0" y="T1"/>
                </a:cxn>
                <a:cxn ang="0">
                  <a:pos x="T2" y="T3"/>
                </a:cxn>
                <a:cxn ang="0">
                  <a:pos x="T4" y="T5"/>
                </a:cxn>
                <a:cxn ang="0">
                  <a:pos x="T6" y="T7"/>
                </a:cxn>
              </a:cxnLst>
              <a:rect l="0" t="0" r="r" b="b"/>
              <a:pathLst>
                <a:path w="97" h="41">
                  <a:moveTo>
                    <a:pt x="75" y="26"/>
                  </a:moveTo>
                  <a:cubicBezTo>
                    <a:pt x="61" y="25"/>
                    <a:pt x="37" y="14"/>
                    <a:pt x="16" y="35"/>
                  </a:cubicBezTo>
                  <a:cubicBezTo>
                    <a:pt x="9" y="41"/>
                    <a:pt x="0" y="32"/>
                    <a:pt x="8" y="26"/>
                  </a:cubicBezTo>
                  <a:cubicBezTo>
                    <a:pt x="39" y="0"/>
                    <a:pt x="97" y="28"/>
                    <a:pt x="75" y="26"/>
                  </a:cubicBezTo>
                  <a:close/>
                </a:path>
              </a:pathLst>
            </a:custGeom>
            <a:solidFill>
              <a:srgbClr val="E85F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9" name="Freeform 135"/>
            <p:cNvSpPr>
              <a:spLocks/>
            </p:cNvSpPr>
            <p:nvPr/>
          </p:nvSpPr>
          <p:spPr bwMode="auto">
            <a:xfrm>
              <a:off x="1512888" y="3990976"/>
              <a:ext cx="84138" cy="34925"/>
            </a:xfrm>
            <a:custGeom>
              <a:avLst/>
              <a:gdLst>
                <a:gd name="T0" fmla="*/ 21 w 96"/>
                <a:gd name="T1" fmla="*/ 26 h 41"/>
                <a:gd name="T2" fmla="*/ 81 w 96"/>
                <a:gd name="T3" fmla="*/ 35 h 41"/>
                <a:gd name="T4" fmla="*/ 88 w 96"/>
                <a:gd name="T5" fmla="*/ 26 h 41"/>
                <a:gd name="T6" fmla="*/ 21 w 96"/>
                <a:gd name="T7" fmla="*/ 26 h 41"/>
              </a:gdLst>
              <a:ahLst/>
              <a:cxnLst>
                <a:cxn ang="0">
                  <a:pos x="T0" y="T1"/>
                </a:cxn>
                <a:cxn ang="0">
                  <a:pos x="T2" y="T3"/>
                </a:cxn>
                <a:cxn ang="0">
                  <a:pos x="T4" y="T5"/>
                </a:cxn>
                <a:cxn ang="0">
                  <a:pos x="T6" y="T7"/>
                </a:cxn>
              </a:cxnLst>
              <a:rect l="0" t="0" r="r" b="b"/>
              <a:pathLst>
                <a:path w="96" h="41">
                  <a:moveTo>
                    <a:pt x="21" y="26"/>
                  </a:moveTo>
                  <a:cubicBezTo>
                    <a:pt x="35" y="25"/>
                    <a:pt x="60" y="14"/>
                    <a:pt x="81" y="35"/>
                  </a:cubicBezTo>
                  <a:cubicBezTo>
                    <a:pt x="88" y="41"/>
                    <a:pt x="96" y="32"/>
                    <a:pt x="88" y="26"/>
                  </a:cubicBezTo>
                  <a:cubicBezTo>
                    <a:pt x="58" y="0"/>
                    <a:pt x="0" y="28"/>
                    <a:pt x="21" y="26"/>
                  </a:cubicBezTo>
                  <a:close/>
                </a:path>
              </a:pathLst>
            </a:custGeom>
            <a:solidFill>
              <a:srgbClr val="E85F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 name="Freeform 136"/>
            <p:cNvSpPr>
              <a:spLocks/>
            </p:cNvSpPr>
            <p:nvPr/>
          </p:nvSpPr>
          <p:spPr bwMode="auto">
            <a:xfrm>
              <a:off x="1438275" y="4316414"/>
              <a:ext cx="384175" cy="120650"/>
            </a:xfrm>
            <a:custGeom>
              <a:avLst/>
              <a:gdLst>
                <a:gd name="T0" fmla="*/ 446 w 446"/>
                <a:gd name="T1" fmla="*/ 70 h 140"/>
                <a:gd name="T2" fmla="*/ 298 w 446"/>
                <a:gd name="T3" fmla="*/ 0 h 140"/>
                <a:gd name="T4" fmla="*/ 223 w 446"/>
                <a:gd name="T5" fmla="*/ 46 h 140"/>
                <a:gd name="T6" fmla="*/ 148 w 446"/>
                <a:gd name="T7" fmla="*/ 0 h 140"/>
                <a:gd name="T8" fmla="*/ 0 w 446"/>
                <a:gd name="T9" fmla="*/ 70 h 140"/>
                <a:gd name="T10" fmla="*/ 223 w 446"/>
                <a:gd name="T11" fmla="*/ 140 h 140"/>
                <a:gd name="T12" fmla="*/ 446 w 446"/>
                <a:gd name="T13" fmla="*/ 70 h 140"/>
              </a:gdLst>
              <a:ahLst/>
              <a:cxnLst>
                <a:cxn ang="0">
                  <a:pos x="T0" y="T1"/>
                </a:cxn>
                <a:cxn ang="0">
                  <a:pos x="T2" y="T3"/>
                </a:cxn>
                <a:cxn ang="0">
                  <a:pos x="T4" y="T5"/>
                </a:cxn>
                <a:cxn ang="0">
                  <a:pos x="T6" y="T7"/>
                </a:cxn>
                <a:cxn ang="0">
                  <a:pos x="T8" y="T9"/>
                </a:cxn>
                <a:cxn ang="0">
                  <a:pos x="T10" y="T11"/>
                </a:cxn>
                <a:cxn ang="0">
                  <a:pos x="T12" y="T13"/>
                </a:cxn>
              </a:cxnLst>
              <a:rect l="0" t="0" r="r" b="b"/>
              <a:pathLst>
                <a:path w="446" h="140">
                  <a:moveTo>
                    <a:pt x="446" y="70"/>
                  </a:moveTo>
                  <a:cubicBezTo>
                    <a:pt x="407" y="39"/>
                    <a:pt x="336" y="14"/>
                    <a:pt x="298" y="0"/>
                  </a:cubicBezTo>
                  <a:cubicBezTo>
                    <a:pt x="291" y="26"/>
                    <a:pt x="260" y="46"/>
                    <a:pt x="223" y="46"/>
                  </a:cubicBezTo>
                  <a:cubicBezTo>
                    <a:pt x="186" y="46"/>
                    <a:pt x="155" y="26"/>
                    <a:pt x="148" y="0"/>
                  </a:cubicBezTo>
                  <a:cubicBezTo>
                    <a:pt x="110" y="14"/>
                    <a:pt x="38" y="39"/>
                    <a:pt x="0" y="70"/>
                  </a:cubicBezTo>
                  <a:cubicBezTo>
                    <a:pt x="63" y="114"/>
                    <a:pt x="140" y="140"/>
                    <a:pt x="223" y="140"/>
                  </a:cubicBezTo>
                  <a:cubicBezTo>
                    <a:pt x="306" y="140"/>
                    <a:pt x="383" y="114"/>
                    <a:pt x="446" y="70"/>
                  </a:cubicBezTo>
                  <a:close/>
                </a:path>
              </a:pathLst>
            </a:custGeom>
            <a:solidFill>
              <a:srgbClr val="00A9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 name="Freeform 137"/>
            <p:cNvSpPr>
              <a:spLocks/>
            </p:cNvSpPr>
            <p:nvPr/>
          </p:nvSpPr>
          <p:spPr bwMode="auto">
            <a:xfrm>
              <a:off x="1527175" y="4311651"/>
              <a:ext cx="103188" cy="80963"/>
            </a:xfrm>
            <a:custGeom>
              <a:avLst/>
              <a:gdLst>
                <a:gd name="T0" fmla="*/ 119 w 119"/>
                <a:gd name="T1" fmla="*/ 48 h 93"/>
                <a:gd name="T2" fmla="*/ 54 w 119"/>
                <a:gd name="T3" fmla="*/ 0 h 93"/>
                <a:gd name="T4" fmla="*/ 1 w 119"/>
                <a:gd name="T5" fmla="*/ 21 h 93"/>
                <a:gd name="T6" fmla="*/ 0 w 119"/>
                <a:gd name="T7" fmla="*/ 26 h 93"/>
                <a:gd name="T8" fmla="*/ 60 w 119"/>
                <a:gd name="T9" fmla="*/ 86 h 93"/>
                <a:gd name="T10" fmla="*/ 119 w 119"/>
                <a:gd name="T11" fmla="*/ 49 h 93"/>
                <a:gd name="T12" fmla="*/ 119 w 119"/>
                <a:gd name="T13" fmla="*/ 48 h 93"/>
              </a:gdLst>
              <a:ahLst/>
              <a:cxnLst>
                <a:cxn ang="0">
                  <a:pos x="T0" y="T1"/>
                </a:cxn>
                <a:cxn ang="0">
                  <a:pos x="T2" y="T3"/>
                </a:cxn>
                <a:cxn ang="0">
                  <a:pos x="T4" y="T5"/>
                </a:cxn>
                <a:cxn ang="0">
                  <a:pos x="T6" y="T7"/>
                </a:cxn>
                <a:cxn ang="0">
                  <a:pos x="T8" y="T9"/>
                </a:cxn>
                <a:cxn ang="0">
                  <a:pos x="T10" y="T11"/>
                </a:cxn>
                <a:cxn ang="0">
                  <a:pos x="T12" y="T13"/>
                </a:cxn>
              </a:cxnLst>
              <a:rect l="0" t="0" r="r" b="b"/>
              <a:pathLst>
                <a:path w="119" h="93">
                  <a:moveTo>
                    <a:pt x="119" y="48"/>
                  </a:moveTo>
                  <a:cubicBezTo>
                    <a:pt x="86" y="48"/>
                    <a:pt x="60" y="29"/>
                    <a:pt x="54" y="0"/>
                  </a:cubicBezTo>
                  <a:cubicBezTo>
                    <a:pt x="41" y="6"/>
                    <a:pt x="20" y="11"/>
                    <a:pt x="1" y="21"/>
                  </a:cubicBezTo>
                  <a:cubicBezTo>
                    <a:pt x="1" y="22"/>
                    <a:pt x="0" y="24"/>
                    <a:pt x="0" y="26"/>
                  </a:cubicBezTo>
                  <a:cubicBezTo>
                    <a:pt x="0" y="53"/>
                    <a:pt x="27" y="80"/>
                    <a:pt x="60" y="86"/>
                  </a:cubicBezTo>
                  <a:cubicBezTo>
                    <a:pt x="92" y="93"/>
                    <a:pt x="119" y="76"/>
                    <a:pt x="119" y="49"/>
                  </a:cubicBezTo>
                  <a:lnTo>
                    <a:pt x="119" y="48"/>
                  </a:lnTo>
                  <a:close/>
                </a:path>
              </a:pathLst>
            </a:custGeom>
            <a:solidFill>
              <a:srgbClr val="3CD9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 name="Freeform 138"/>
            <p:cNvSpPr>
              <a:spLocks/>
            </p:cNvSpPr>
            <p:nvPr/>
          </p:nvSpPr>
          <p:spPr bwMode="auto">
            <a:xfrm>
              <a:off x="1630363" y="4308476"/>
              <a:ext cx="101600" cy="84138"/>
            </a:xfrm>
            <a:custGeom>
              <a:avLst/>
              <a:gdLst>
                <a:gd name="T0" fmla="*/ 118 w 118"/>
                <a:gd name="T1" fmla="*/ 25 h 97"/>
                <a:gd name="T2" fmla="*/ 65 w 118"/>
                <a:gd name="T3" fmla="*/ 0 h 97"/>
                <a:gd name="T4" fmla="*/ 0 w 118"/>
                <a:gd name="T5" fmla="*/ 52 h 97"/>
                <a:gd name="T6" fmla="*/ 0 w 118"/>
                <a:gd name="T7" fmla="*/ 53 h 97"/>
                <a:gd name="T8" fmla="*/ 59 w 118"/>
                <a:gd name="T9" fmla="*/ 90 h 97"/>
                <a:gd name="T10" fmla="*/ 118 w 118"/>
                <a:gd name="T11" fmla="*/ 30 h 97"/>
                <a:gd name="T12" fmla="*/ 118 w 118"/>
                <a:gd name="T13" fmla="*/ 25 h 97"/>
              </a:gdLst>
              <a:ahLst/>
              <a:cxnLst>
                <a:cxn ang="0">
                  <a:pos x="T0" y="T1"/>
                </a:cxn>
                <a:cxn ang="0">
                  <a:pos x="T2" y="T3"/>
                </a:cxn>
                <a:cxn ang="0">
                  <a:pos x="T4" y="T5"/>
                </a:cxn>
                <a:cxn ang="0">
                  <a:pos x="T6" y="T7"/>
                </a:cxn>
                <a:cxn ang="0">
                  <a:pos x="T8" y="T9"/>
                </a:cxn>
                <a:cxn ang="0">
                  <a:pos x="T10" y="T11"/>
                </a:cxn>
                <a:cxn ang="0">
                  <a:pos x="T12" y="T13"/>
                </a:cxn>
              </a:cxnLst>
              <a:rect l="0" t="0" r="r" b="b"/>
              <a:pathLst>
                <a:path w="118" h="97">
                  <a:moveTo>
                    <a:pt x="118" y="25"/>
                  </a:moveTo>
                  <a:cubicBezTo>
                    <a:pt x="99" y="15"/>
                    <a:pt x="79" y="6"/>
                    <a:pt x="65" y="0"/>
                  </a:cubicBezTo>
                  <a:cubicBezTo>
                    <a:pt x="59" y="30"/>
                    <a:pt x="33" y="52"/>
                    <a:pt x="0" y="52"/>
                  </a:cubicBezTo>
                  <a:cubicBezTo>
                    <a:pt x="0" y="53"/>
                    <a:pt x="0" y="53"/>
                    <a:pt x="0" y="53"/>
                  </a:cubicBezTo>
                  <a:cubicBezTo>
                    <a:pt x="0" y="80"/>
                    <a:pt x="26" y="97"/>
                    <a:pt x="59" y="90"/>
                  </a:cubicBezTo>
                  <a:cubicBezTo>
                    <a:pt x="92" y="84"/>
                    <a:pt x="118" y="57"/>
                    <a:pt x="118" y="30"/>
                  </a:cubicBezTo>
                  <a:cubicBezTo>
                    <a:pt x="118" y="28"/>
                    <a:pt x="118" y="26"/>
                    <a:pt x="118" y="25"/>
                  </a:cubicBezTo>
                  <a:close/>
                </a:path>
              </a:pathLst>
            </a:custGeom>
            <a:solidFill>
              <a:srgbClr val="3CD9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 name="Freeform 139"/>
            <p:cNvSpPr>
              <a:spLocks/>
            </p:cNvSpPr>
            <p:nvPr/>
          </p:nvSpPr>
          <p:spPr bwMode="auto">
            <a:xfrm>
              <a:off x="1462088" y="3895726"/>
              <a:ext cx="171450" cy="306388"/>
            </a:xfrm>
            <a:custGeom>
              <a:avLst/>
              <a:gdLst>
                <a:gd name="T0" fmla="*/ 199 w 199"/>
                <a:gd name="T1" fmla="*/ 53 h 355"/>
                <a:gd name="T2" fmla="*/ 39 w 199"/>
                <a:gd name="T3" fmla="*/ 355 h 355"/>
                <a:gd name="T4" fmla="*/ 199 w 199"/>
                <a:gd name="T5" fmla="*/ 53 h 355"/>
              </a:gdLst>
              <a:ahLst/>
              <a:cxnLst>
                <a:cxn ang="0">
                  <a:pos x="T0" y="T1"/>
                </a:cxn>
                <a:cxn ang="0">
                  <a:pos x="T2" y="T3"/>
                </a:cxn>
                <a:cxn ang="0">
                  <a:pos x="T4" y="T5"/>
                </a:cxn>
              </a:cxnLst>
              <a:rect l="0" t="0" r="r" b="b"/>
              <a:pathLst>
                <a:path w="199" h="355">
                  <a:moveTo>
                    <a:pt x="199" y="53"/>
                  </a:moveTo>
                  <a:cubicBezTo>
                    <a:pt x="142" y="52"/>
                    <a:pt x="30" y="99"/>
                    <a:pt x="39" y="355"/>
                  </a:cubicBezTo>
                  <a:cubicBezTo>
                    <a:pt x="0" y="223"/>
                    <a:pt x="68" y="0"/>
                    <a:pt x="199" y="53"/>
                  </a:cubicBezTo>
                  <a:close/>
                </a:path>
              </a:pathLst>
            </a:custGeom>
            <a:solidFill>
              <a:srgbClr val="E85F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 name="Freeform 140"/>
            <p:cNvSpPr>
              <a:spLocks/>
            </p:cNvSpPr>
            <p:nvPr/>
          </p:nvSpPr>
          <p:spPr bwMode="auto">
            <a:xfrm>
              <a:off x="1625600" y="3895726"/>
              <a:ext cx="173038" cy="306388"/>
            </a:xfrm>
            <a:custGeom>
              <a:avLst/>
              <a:gdLst>
                <a:gd name="T0" fmla="*/ 0 w 200"/>
                <a:gd name="T1" fmla="*/ 53 h 355"/>
                <a:gd name="T2" fmla="*/ 161 w 200"/>
                <a:gd name="T3" fmla="*/ 355 h 355"/>
                <a:gd name="T4" fmla="*/ 0 w 200"/>
                <a:gd name="T5" fmla="*/ 53 h 355"/>
              </a:gdLst>
              <a:ahLst/>
              <a:cxnLst>
                <a:cxn ang="0">
                  <a:pos x="T0" y="T1"/>
                </a:cxn>
                <a:cxn ang="0">
                  <a:pos x="T2" y="T3"/>
                </a:cxn>
                <a:cxn ang="0">
                  <a:pos x="T4" y="T5"/>
                </a:cxn>
              </a:cxnLst>
              <a:rect l="0" t="0" r="r" b="b"/>
              <a:pathLst>
                <a:path w="200" h="355">
                  <a:moveTo>
                    <a:pt x="0" y="53"/>
                  </a:moveTo>
                  <a:cubicBezTo>
                    <a:pt x="58" y="52"/>
                    <a:pt x="170" y="99"/>
                    <a:pt x="161" y="355"/>
                  </a:cubicBezTo>
                  <a:cubicBezTo>
                    <a:pt x="200" y="223"/>
                    <a:pt x="132" y="0"/>
                    <a:pt x="0" y="53"/>
                  </a:cubicBezTo>
                  <a:close/>
                </a:path>
              </a:pathLst>
            </a:custGeom>
            <a:solidFill>
              <a:srgbClr val="E85F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 name="Freeform 141"/>
            <p:cNvSpPr>
              <a:spLocks/>
            </p:cNvSpPr>
            <p:nvPr/>
          </p:nvSpPr>
          <p:spPr bwMode="auto">
            <a:xfrm>
              <a:off x="1595438" y="4124326"/>
              <a:ext cx="66675" cy="19050"/>
            </a:xfrm>
            <a:custGeom>
              <a:avLst/>
              <a:gdLst>
                <a:gd name="T0" fmla="*/ 63 w 78"/>
                <a:gd name="T1" fmla="*/ 4 h 21"/>
                <a:gd name="T2" fmla="*/ 72 w 78"/>
                <a:gd name="T3" fmla="*/ 8 h 21"/>
                <a:gd name="T4" fmla="*/ 6 w 78"/>
                <a:gd name="T5" fmla="*/ 8 h 21"/>
                <a:gd name="T6" fmla="*/ 15 w 78"/>
                <a:gd name="T7" fmla="*/ 4 h 21"/>
                <a:gd name="T8" fmla="*/ 63 w 78"/>
                <a:gd name="T9" fmla="*/ 4 h 21"/>
              </a:gdLst>
              <a:ahLst/>
              <a:cxnLst>
                <a:cxn ang="0">
                  <a:pos x="T0" y="T1"/>
                </a:cxn>
                <a:cxn ang="0">
                  <a:pos x="T2" y="T3"/>
                </a:cxn>
                <a:cxn ang="0">
                  <a:pos x="T4" y="T5"/>
                </a:cxn>
                <a:cxn ang="0">
                  <a:pos x="T6" y="T7"/>
                </a:cxn>
                <a:cxn ang="0">
                  <a:pos x="T8" y="T9"/>
                </a:cxn>
              </a:cxnLst>
              <a:rect l="0" t="0" r="r" b="b"/>
              <a:pathLst>
                <a:path w="78" h="21">
                  <a:moveTo>
                    <a:pt x="63" y="4"/>
                  </a:moveTo>
                  <a:cubicBezTo>
                    <a:pt x="69" y="0"/>
                    <a:pt x="78" y="4"/>
                    <a:pt x="72" y="8"/>
                  </a:cubicBezTo>
                  <a:cubicBezTo>
                    <a:pt x="54" y="21"/>
                    <a:pt x="24" y="21"/>
                    <a:pt x="6" y="8"/>
                  </a:cubicBezTo>
                  <a:cubicBezTo>
                    <a:pt x="0" y="4"/>
                    <a:pt x="8" y="1"/>
                    <a:pt x="15" y="4"/>
                  </a:cubicBezTo>
                  <a:cubicBezTo>
                    <a:pt x="29" y="11"/>
                    <a:pt x="50" y="11"/>
                    <a:pt x="63" y="4"/>
                  </a:cubicBezTo>
                  <a:close/>
                </a:path>
              </a:pathLst>
            </a:custGeom>
            <a:solidFill>
              <a:srgbClr val="C79C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6" name="Freeform 142"/>
            <p:cNvSpPr>
              <a:spLocks/>
            </p:cNvSpPr>
            <p:nvPr/>
          </p:nvSpPr>
          <p:spPr bwMode="auto">
            <a:xfrm>
              <a:off x="1782763" y="4049714"/>
              <a:ext cx="61913" cy="98425"/>
            </a:xfrm>
            <a:custGeom>
              <a:avLst/>
              <a:gdLst>
                <a:gd name="T0" fmla="*/ 54 w 73"/>
                <a:gd name="T1" fmla="*/ 5 h 114"/>
                <a:gd name="T2" fmla="*/ 10 w 73"/>
                <a:gd name="T3" fmla="*/ 48 h 114"/>
                <a:gd name="T4" fmla="*/ 19 w 73"/>
                <a:gd name="T5" fmla="*/ 109 h 114"/>
                <a:gd name="T6" fmla="*/ 64 w 73"/>
                <a:gd name="T7" fmla="*/ 66 h 114"/>
                <a:gd name="T8" fmla="*/ 54 w 73"/>
                <a:gd name="T9" fmla="*/ 5 h 114"/>
              </a:gdLst>
              <a:ahLst/>
              <a:cxnLst>
                <a:cxn ang="0">
                  <a:pos x="T0" y="T1"/>
                </a:cxn>
                <a:cxn ang="0">
                  <a:pos x="T2" y="T3"/>
                </a:cxn>
                <a:cxn ang="0">
                  <a:pos x="T4" y="T5"/>
                </a:cxn>
                <a:cxn ang="0">
                  <a:pos x="T6" y="T7"/>
                </a:cxn>
                <a:cxn ang="0">
                  <a:pos x="T8" y="T9"/>
                </a:cxn>
              </a:cxnLst>
              <a:rect l="0" t="0" r="r" b="b"/>
              <a:pathLst>
                <a:path w="73" h="114">
                  <a:moveTo>
                    <a:pt x="54" y="5"/>
                  </a:moveTo>
                  <a:cubicBezTo>
                    <a:pt x="39" y="0"/>
                    <a:pt x="19" y="19"/>
                    <a:pt x="10" y="48"/>
                  </a:cubicBezTo>
                  <a:cubicBezTo>
                    <a:pt x="0" y="77"/>
                    <a:pt x="5" y="105"/>
                    <a:pt x="19" y="109"/>
                  </a:cubicBezTo>
                  <a:cubicBezTo>
                    <a:pt x="34" y="114"/>
                    <a:pt x="54" y="95"/>
                    <a:pt x="64" y="66"/>
                  </a:cubicBezTo>
                  <a:cubicBezTo>
                    <a:pt x="73" y="37"/>
                    <a:pt x="69" y="10"/>
                    <a:pt x="54" y="5"/>
                  </a:cubicBezTo>
                  <a:close/>
                </a:path>
              </a:pathLst>
            </a:custGeom>
            <a:solidFill>
              <a:srgbClr val="FAD3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7" name="Freeform 143"/>
            <p:cNvSpPr>
              <a:spLocks/>
            </p:cNvSpPr>
            <p:nvPr/>
          </p:nvSpPr>
          <p:spPr bwMode="auto">
            <a:xfrm>
              <a:off x="1417638" y="4049714"/>
              <a:ext cx="61913" cy="98425"/>
            </a:xfrm>
            <a:custGeom>
              <a:avLst/>
              <a:gdLst>
                <a:gd name="T0" fmla="*/ 19 w 73"/>
                <a:gd name="T1" fmla="*/ 5 h 114"/>
                <a:gd name="T2" fmla="*/ 63 w 73"/>
                <a:gd name="T3" fmla="*/ 48 h 114"/>
                <a:gd name="T4" fmla="*/ 53 w 73"/>
                <a:gd name="T5" fmla="*/ 109 h 114"/>
                <a:gd name="T6" fmla="*/ 9 w 73"/>
                <a:gd name="T7" fmla="*/ 66 h 114"/>
                <a:gd name="T8" fmla="*/ 19 w 73"/>
                <a:gd name="T9" fmla="*/ 5 h 114"/>
              </a:gdLst>
              <a:ahLst/>
              <a:cxnLst>
                <a:cxn ang="0">
                  <a:pos x="T0" y="T1"/>
                </a:cxn>
                <a:cxn ang="0">
                  <a:pos x="T2" y="T3"/>
                </a:cxn>
                <a:cxn ang="0">
                  <a:pos x="T4" y="T5"/>
                </a:cxn>
                <a:cxn ang="0">
                  <a:pos x="T6" y="T7"/>
                </a:cxn>
                <a:cxn ang="0">
                  <a:pos x="T8" y="T9"/>
                </a:cxn>
              </a:cxnLst>
              <a:rect l="0" t="0" r="r" b="b"/>
              <a:pathLst>
                <a:path w="73" h="114">
                  <a:moveTo>
                    <a:pt x="19" y="5"/>
                  </a:moveTo>
                  <a:cubicBezTo>
                    <a:pt x="34" y="0"/>
                    <a:pt x="53" y="19"/>
                    <a:pt x="63" y="48"/>
                  </a:cubicBezTo>
                  <a:cubicBezTo>
                    <a:pt x="73" y="77"/>
                    <a:pt x="68" y="105"/>
                    <a:pt x="53" y="109"/>
                  </a:cubicBezTo>
                  <a:cubicBezTo>
                    <a:pt x="38" y="114"/>
                    <a:pt x="19" y="95"/>
                    <a:pt x="9" y="66"/>
                  </a:cubicBezTo>
                  <a:cubicBezTo>
                    <a:pt x="0" y="37"/>
                    <a:pt x="4" y="10"/>
                    <a:pt x="19" y="5"/>
                  </a:cubicBezTo>
                  <a:close/>
                </a:path>
              </a:pathLst>
            </a:custGeom>
            <a:solidFill>
              <a:srgbClr val="FAD3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28" name="组合 627"/>
          <p:cNvGrpSpPr/>
          <p:nvPr/>
        </p:nvGrpSpPr>
        <p:grpSpPr>
          <a:xfrm>
            <a:off x="8444820" y="2812345"/>
            <a:ext cx="965599" cy="1321908"/>
            <a:chOff x="2225675" y="3848101"/>
            <a:chExt cx="430213" cy="588963"/>
          </a:xfrm>
        </p:grpSpPr>
        <p:sp>
          <p:nvSpPr>
            <p:cNvPr id="629" name="Rectangle 145"/>
            <p:cNvSpPr>
              <a:spLocks noChangeArrowheads="1"/>
            </p:cNvSpPr>
            <p:nvPr/>
          </p:nvSpPr>
          <p:spPr bwMode="auto">
            <a:xfrm>
              <a:off x="2374900" y="4167189"/>
              <a:ext cx="130175" cy="233363"/>
            </a:xfrm>
            <a:prstGeom prst="rect">
              <a:avLst/>
            </a:prstGeom>
            <a:solidFill>
              <a:srgbClr val="E6B68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0" name="Oval 146"/>
            <p:cNvSpPr>
              <a:spLocks noChangeArrowheads="1"/>
            </p:cNvSpPr>
            <p:nvPr/>
          </p:nvSpPr>
          <p:spPr bwMode="auto">
            <a:xfrm>
              <a:off x="2243138" y="3848101"/>
              <a:ext cx="393700" cy="374650"/>
            </a:xfrm>
            <a:prstGeom prst="ellipse">
              <a:avLst/>
            </a:prstGeom>
            <a:solidFill>
              <a:srgbClr val="471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1" name="Freeform 147"/>
            <p:cNvSpPr>
              <a:spLocks/>
            </p:cNvSpPr>
            <p:nvPr/>
          </p:nvSpPr>
          <p:spPr bwMode="auto">
            <a:xfrm>
              <a:off x="2260600" y="3925889"/>
              <a:ext cx="358775" cy="360363"/>
            </a:xfrm>
            <a:custGeom>
              <a:avLst/>
              <a:gdLst>
                <a:gd name="T0" fmla="*/ 216 w 416"/>
                <a:gd name="T1" fmla="*/ 0 h 418"/>
                <a:gd name="T2" fmla="*/ 383 w 416"/>
                <a:gd name="T3" fmla="*/ 185 h 418"/>
                <a:gd name="T4" fmla="*/ 416 w 416"/>
                <a:gd name="T5" fmla="*/ 216 h 418"/>
                <a:gd name="T6" fmla="*/ 208 w 416"/>
                <a:gd name="T7" fmla="*/ 418 h 418"/>
                <a:gd name="T8" fmla="*/ 0 w 416"/>
                <a:gd name="T9" fmla="*/ 216 h 418"/>
                <a:gd name="T10" fmla="*/ 27 w 416"/>
                <a:gd name="T11" fmla="*/ 186 h 418"/>
                <a:gd name="T12" fmla="*/ 216 w 416"/>
                <a:gd name="T13" fmla="*/ 0 h 418"/>
              </a:gdLst>
              <a:ahLst/>
              <a:cxnLst>
                <a:cxn ang="0">
                  <a:pos x="T0" y="T1"/>
                </a:cxn>
                <a:cxn ang="0">
                  <a:pos x="T2" y="T3"/>
                </a:cxn>
                <a:cxn ang="0">
                  <a:pos x="T4" y="T5"/>
                </a:cxn>
                <a:cxn ang="0">
                  <a:pos x="T6" y="T7"/>
                </a:cxn>
                <a:cxn ang="0">
                  <a:pos x="T8" y="T9"/>
                </a:cxn>
                <a:cxn ang="0">
                  <a:pos x="T10" y="T11"/>
                </a:cxn>
                <a:cxn ang="0">
                  <a:pos x="T12" y="T13"/>
                </a:cxn>
              </a:cxnLst>
              <a:rect l="0" t="0" r="r" b="b"/>
              <a:pathLst>
                <a:path w="416" h="418">
                  <a:moveTo>
                    <a:pt x="216" y="0"/>
                  </a:moveTo>
                  <a:cubicBezTo>
                    <a:pt x="316" y="0"/>
                    <a:pt x="396" y="54"/>
                    <a:pt x="383" y="185"/>
                  </a:cubicBezTo>
                  <a:cubicBezTo>
                    <a:pt x="379" y="223"/>
                    <a:pt x="416" y="203"/>
                    <a:pt x="416" y="216"/>
                  </a:cubicBezTo>
                  <a:cubicBezTo>
                    <a:pt x="416" y="328"/>
                    <a:pt x="323" y="418"/>
                    <a:pt x="208" y="418"/>
                  </a:cubicBezTo>
                  <a:cubicBezTo>
                    <a:pt x="93" y="418"/>
                    <a:pt x="0" y="328"/>
                    <a:pt x="0" y="216"/>
                  </a:cubicBezTo>
                  <a:cubicBezTo>
                    <a:pt x="25" y="252"/>
                    <a:pt x="29" y="207"/>
                    <a:pt x="27" y="186"/>
                  </a:cubicBezTo>
                  <a:cubicBezTo>
                    <a:pt x="18" y="16"/>
                    <a:pt x="110" y="0"/>
                    <a:pt x="216" y="0"/>
                  </a:cubicBezTo>
                  <a:close/>
                </a:path>
              </a:pathLst>
            </a:custGeom>
            <a:solidFill>
              <a:srgbClr val="FAD3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2" name="Freeform 148"/>
            <p:cNvSpPr>
              <a:spLocks/>
            </p:cNvSpPr>
            <p:nvPr/>
          </p:nvSpPr>
          <p:spPr bwMode="auto">
            <a:xfrm>
              <a:off x="2411413" y="4133851"/>
              <a:ext cx="58738" cy="15875"/>
            </a:xfrm>
            <a:custGeom>
              <a:avLst/>
              <a:gdLst>
                <a:gd name="T0" fmla="*/ 68 w 68"/>
                <a:gd name="T1" fmla="*/ 0 h 19"/>
                <a:gd name="T2" fmla="*/ 0 w 68"/>
                <a:gd name="T3" fmla="*/ 0 h 19"/>
              </a:gdLst>
              <a:ahLst/>
              <a:cxnLst>
                <a:cxn ang="0">
                  <a:pos x="T0" y="T1"/>
                </a:cxn>
                <a:cxn ang="0">
                  <a:pos x="T2" y="T3"/>
                </a:cxn>
              </a:cxnLst>
              <a:rect l="0" t="0" r="r" b="b"/>
              <a:pathLst>
                <a:path w="68" h="19">
                  <a:moveTo>
                    <a:pt x="68" y="0"/>
                  </a:moveTo>
                  <a:cubicBezTo>
                    <a:pt x="49" y="19"/>
                    <a:pt x="19" y="19"/>
                    <a:pt x="0" y="0"/>
                  </a:cubicBezTo>
                </a:path>
              </a:pathLst>
            </a:custGeom>
            <a:noFill/>
            <a:ln w="12700" cap="rnd">
              <a:solidFill>
                <a:srgbClr val="C99154"/>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33" name="Freeform 149"/>
            <p:cNvSpPr>
              <a:spLocks/>
            </p:cNvSpPr>
            <p:nvPr/>
          </p:nvSpPr>
          <p:spPr bwMode="auto">
            <a:xfrm>
              <a:off x="2344738" y="4170364"/>
              <a:ext cx="190500" cy="77788"/>
            </a:xfrm>
            <a:custGeom>
              <a:avLst/>
              <a:gdLst>
                <a:gd name="T0" fmla="*/ 220 w 220"/>
                <a:gd name="T1" fmla="*/ 0 h 90"/>
                <a:gd name="T2" fmla="*/ 0 w 220"/>
                <a:gd name="T3" fmla="*/ 0 h 90"/>
                <a:gd name="T4" fmla="*/ 220 w 220"/>
                <a:gd name="T5" fmla="*/ 0 h 90"/>
              </a:gdLst>
              <a:ahLst/>
              <a:cxnLst>
                <a:cxn ang="0">
                  <a:pos x="T0" y="T1"/>
                </a:cxn>
                <a:cxn ang="0">
                  <a:pos x="T2" y="T3"/>
                </a:cxn>
                <a:cxn ang="0">
                  <a:pos x="T4" y="T5"/>
                </a:cxn>
              </a:cxnLst>
              <a:rect l="0" t="0" r="r" b="b"/>
              <a:pathLst>
                <a:path w="220" h="90">
                  <a:moveTo>
                    <a:pt x="220" y="0"/>
                  </a:moveTo>
                  <a:cubicBezTo>
                    <a:pt x="161" y="90"/>
                    <a:pt x="59" y="90"/>
                    <a:pt x="0" y="0"/>
                  </a:cubicBezTo>
                  <a:lnTo>
                    <a:pt x="220" y="0"/>
                  </a:lnTo>
                  <a:close/>
                </a:path>
              </a:pathLst>
            </a:custGeom>
            <a:solidFill>
              <a:srgbClr val="E28D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4" name="Freeform 150"/>
            <p:cNvSpPr>
              <a:spLocks/>
            </p:cNvSpPr>
            <p:nvPr/>
          </p:nvSpPr>
          <p:spPr bwMode="auto">
            <a:xfrm>
              <a:off x="2382838" y="4167189"/>
              <a:ext cx="114300" cy="68263"/>
            </a:xfrm>
            <a:custGeom>
              <a:avLst/>
              <a:gdLst>
                <a:gd name="T0" fmla="*/ 132 w 132"/>
                <a:gd name="T1" fmla="*/ 49 h 78"/>
                <a:gd name="T2" fmla="*/ 0 w 132"/>
                <a:gd name="T3" fmla="*/ 49 h 78"/>
                <a:gd name="T4" fmla="*/ 132 w 132"/>
                <a:gd name="T5" fmla="*/ 49 h 78"/>
              </a:gdLst>
              <a:ahLst/>
              <a:cxnLst>
                <a:cxn ang="0">
                  <a:pos x="T0" y="T1"/>
                </a:cxn>
                <a:cxn ang="0">
                  <a:pos x="T2" y="T3"/>
                </a:cxn>
                <a:cxn ang="0">
                  <a:pos x="T4" y="T5"/>
                </a:cxn>
              </a:cxnLst>
              <a:rect l="0" t="0" r="r" b="b"/>
              <a:pathLst>
                <a:path w="132" h="78">
                  <a:moveTo>
                    <a:pt x="132" y="49"/>
                  </a:moveTo>
                  <a:cubicBezTo>
                    <a:pt x="90" y="78"/>
                    <a:pt x="41" y="78"/>
                    <a:pt x="0" y="49"/>
                  </a:cubicBezTo>
                  <a:cubicBezTo>
                    <a:pt x="40" y="0"/>
                    <a:pt x="92" y="0"/>
                    <a:pt x="132" y="49"/>
                  </a:cubicBezTo>
                  <a:close/>
                </a:path>
              </a:pathLst>
            </a:custGeom>
            <a:solidFill>
              <a:srgbClr val="EDA1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5" name="Oval 151"/>
            <p:cNvSpPr>
              <a:spLocks noChangeArrowheads="1"/>
            </p:cNvSpPr>
            <p:nvPr/>
          </p:nvSpPr>
          <p:spPr bwMode="auto">
            <a:xfrm>
              <a:off x="2363788" y="4041776"/>
              <a:ext cx="31750" cy="52388"/>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6" name="Oval 152"/>
            <p:cNvSpPr>
              <a:spLocks noChangeArrowheads="1"/>
            </p:cNvSpPr>
            <p:nvPr/>
          </p:nvSpPr>
          <p:spPr bwMode="auto">
            <a:xfrm>
              <a:off x="2373313" y="4046539"/>
              <a:ext cx="17463" cy="174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7" name="Oval 153"/>
            <p:cNvSpPr>
              <a:spLocks noChangeArrowheads="1"/>
            </p:cNvSpPr>
            <p:nvPr/>
          </p:nvSpPr>
          <p:spPr bwMode="auto">
            <a:xfrm>
              <a:off x="2484438" y="4041776"/>
              <a:ext cx="31750" cy="52388"/>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8" name="Oval 154"/>
            <p:cNvSpPr>
              <a:spLocks noChangeArrowheads="1"/>
            </p:cNvSpPr>
            <p:nvPr/>
          </p:nvSpPr>
          <p:spPr bwMode="auto">
            <a:xfrm>
              <a:off x="2493963" y="4046539"/>
              <a:ext cx="17463" cy="174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9" name="Freeform 155"/>
            <p:cNvSpPr>
              <a:spLocks/>
            </p:cNvSpPr>
            <p:nvPr/>
          </p:nvSpPr>
          <p:spPr bwMode="auto">
            <a:xfrm>
              <a:off x="2346325" y="4003676"/>
              <a:ext cx="44450" cy="28575"/>
            </a:xfrm>
            <a:custGeom>
              <a:avLst/>
              <a:gdLst>
                <a:gd name="T0" fmla="*/ 0 w 51"/>
                <a:gd name="T1" fmla="*/ 34 h 34"/>
                <a:gd name="T2" fmla="*/ 51 w 51"/>
                <a:gd name="T3" fmla="*/ 5 h 34"/>
              </a:gdLst>
              <a:ahLst/>
              <a:cxnLst>
                <a:cxn ang="0">
                  <a:pos x="T0" y="T1"/>
                </a:cxn>
                <a:cxn ang="0">
                  <a:pos x="T2" y="T3"/>
                </a:cxn>
              </a:cxnLst>
              <a:rect l="0" t="0" r="r" b="b"/>
              <a:pathLst>
                <a:path w="51" h="34">
                  <a:moveTo>
                    <a:pt x="0" y="34"/>
                  </a:moveTo>
                  <a:cubicBezTo>
                    <a:pt x="6" y="14"/>
                    <a:pt x="30" y="0"/>
                    <a:pt x="51" y="5"/>
                  </a:cubicBezTo>
                </a:path>
              </a:pathLst>
            </a:custGeom>
            <a:noFill/>
            <a:ln w="12700" cap="rnd">
              <a:solidFill>
                <a:srgbClr val="471E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40" name="Freeform 156"/>
            <p:cNvSpPr>
              <a:spLocks/>
            </p:cNvSpPr>
            <p:nvPr/>
          </p:nvSpPr>
          <p:spPr bwMode="auto">
            <a:xfrm>
              <a:off x="2489200" y="4003676"/>
              <a:ext cx="44450" cy="28575"/>
            </a:xfrm>
            <a:custGeom>
              <a:avLst/>
              <a:gdLst>
                <a:gd name="T0" fmla="*/ 51 w 51"/>
                <a:gd name="T1" fmla="*/ 34 h 34"/>
                <a:gd name="T2" fmla="*/ 0 w 51"/>
                <a:gd name="T3" fmla="*/ 5 h 34"/>
              </a:gdLst>
              <a:ahLst/>
              <a:cxnLst>
                <a:cxn ang="0">
                  <a:pos x="T0" y="T1"/>
                </a:cxn>
                <a:cxn ang="0">
                  <a:pos x="T2" y="T3"/>
                </a:cxn>
              </a:cxnLst>
              <a:rect l="0" t="0" r="r" b="b"/>
              <a:pathLst>
                <a:path w="51" h="34">
                  <a:moveTo>
                    <a:pt x="51" y="34"/>
                  </a:moveTo>
                  <a:cubicBezTo>
                    <a:pt x="44" y="14"/>
                    <a:pt x="21" y="0"/>
                    <a:pt x="0" y="5"/>
                  </a:cubicBezTo>
                </a:path>
              </a:pathLst>
            </a:custGeom>
            <a:noFill/>
            <a:ln w="12700" cap="rnd">
              <a:solidFill>
                <a:srgbClr val="471E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41" name="Freeform 157"/>
            <p:cNvSpPr>
              <a:spLocks/>
            </p:cNvSpPr>
            <p:nvPr/>
          </p:nvSpPr>
          <p:spPr bwMode="auto">
            <a:xfrm>
              <a:off x="2374900" y="3868739"/>
              <a:ext cx="250825" cy="146050"/>
            </a:xfrm>
            <a:custGeom>
              <a:avLst/>
              <a:gdLst>
                <a:gd name="T0" fmla="*/ 146 w 291"/>
                <a:gd name="T1" fmla="*/ 37 h 170"/>
                <a:gd name="T2" fmla="*/ 291 w 291"/>
                <a:gd name="T3" fmla="*/ 143 h 170"/>
                <a:gd name="T4" fmla="*/ 146 w 291"/>
                <a:gd name="T5" fmla="*/ 133 h 170"/>
                <a:gd name="T6" fmla="*/ 0 w 291"/>
                <a:gd name="T7" fmla="*/ 26 h 170"/>
                <a:gd name="T8" fmla="*/ 146 w 291"/>
                <a:gd name="T9" fmla="*/ 37 h 170"/>
              </a:gdLst>
              <a:ahLst/>
              <a:cxnLst>
                <a:cxn ang="0">
                  <a:pos x="T0" y="T1"/>
                </a:cxn>
                <a:cxn ang="0">
                  <a:pos x="T2" y="T3"/>
                </a:cxn>
                <a:cxn ang="0">
                  <a:pos x="T4" y="T5"/>
                </a:cxn>
                <a:cxn ang="0">
                  <a:pos x="T6" y="T7"/>
                </a:cxn>
                <a:cxn ang="0">
                  <a:pos x="T8" y="T9"/>
                </a:cxn>
              </a:cxnLst>
              <a:rect l="0" t="0" r="r" b="b"/>
              <a:pathLst>
                <a:path w="291" h="170">
                  <a:moveTo>
                    <a:pt x="146" y="37"/>
                  </a:moveTo>
                  <a:cubicBezTo>
                    <a:pt x="226" y="69"/>
                    <a:pt x="291" y="117"/>
                    <a:pt x="291" y="143"/>
                  </a:cubicBezTo>
                  <a:cubicBezTo>
                    <a:pt x="291" y="170"/>
                    <a:pt x="226" y="165"/>
                    <a:pt x="146" y="133"/>
                  </a:cubicBezTo>
                  <a:cubicBezTo>
                    <a:pt x="66" y="101"/>
                    <a:pt x="0" y="53"/>
                    <a:pt x="0" y="26"/>
                  </a:cubicBezTo>
                  <a:cubicBezTo>
                    <a:pt x="0" y="0"/>
                    <a:pt x="66" y="4"/>
                    <a:pt x="146" y="37"/>
                  </a:cubicBezTo>
                  <a:close/>
                </a:path>
              </a:pathLst>
            </a:custGeom>
            <a:solidFill>
              <a:srgbClr val="471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2" name="Freeform 158"/>
            <p:cNvSpPr>
              <a:spLocks/>
            </p:cNvSpPr>
            <p:nvPr/>
          </p:nvSpPr>
          <p:spPr bwMode="auto">
            <a:xfrm>
              <a:off x="2227263" y="4049714"/>
              <a:ext cx="55563" cy="98425"/>
            </a:xfrm>
            <a:custGeom>
              <a:avLst/>
              <a:gdLst>
                <a:gd name="T0" fmla="*/ 12 w 64"/>
                <a:gd name="T1" fmla="*/ 5 h 114"/>
                <a:gd name="T2" fmla="*/ 53 w 64"/>
                <a:gd name="T3" fmla="*/ 48 h 114"/>
                <a:gd name="T4" fmla="*/ 52 w 64"/>
                <a:gd name="T5" fmla="*/ 109 h 114"/>
                <a:gd name="T6" fmla="*/ 11 w 64"/>
                <a:gd name="T7" fmla="*/ 66 h 114"/>
                <a:gd name="T8" fmla="*/ 12 w 64"/>
                <a:gd name="T9" fmla="*/ 5 h 114"/>
              </a:gdLst>
              <a:ahLst/>
              <a:cxnLst>
                <a:cxn ang="0">
                  <a:pos x="T0" y="T1"/>
                </a:cxn>
                <a:cxn ang="0">
                  <a:pos x="T2" y="T3"/>
                </a:cxn>
                <a:cxn ang="0">
                  <a:pos x="T4" y="T5"/>
                </a:cxn>
                <a:cxn ang="0">
                  <a:pos x="T6" y="T7"/>
                </a:cxn>
                <a:cxn ang="0">
                  <a:pos x="T8" y="T9"/>
                </a:cxn>
              </a:cxnLst>
              <a:rect l="0" t="0" r="r" b="b"/>
              <a:pathLst>
                <a:path w="64" h="114">
                  <a:moveTo>
                    <a:pt x="12" y="5"/>
                  </a:moveTo>
                  <a:cubicBezTo>
                    <a:pt x="24" y="0"/>
                    <a:pt x="42" y="19"/>
                    <a:pt x="53" y="48"/>
                  </a:cubicBezTo>
                  <a:cubicBezTo>
                    <a:pt x="64" y="77"/>
                    <a:pt x="63" y="105"/>
                    <a:pt x="52" y="109"/>
                  </a:cubicBezTo>
                  <a:cubicBezTo>
                    <a:pt x="40" y="114"/>
                    <a:pt x="22" y="95"/>
                    <a:pt x="11" y="66"/>
                  </a:cubicBezTo>
                  <a:cubicBezTo>
                    <a:pt x="0" y="37"/>
                    <a:pt x="1" y="10"/>
                    <a:pt x="12" y="5"/>
                  </a:cubicBezTo>
                  <a:close/>
                </a:path>
              </a:pathLst>
            </a:custGeom>
            <a:solidFill>
              <a:srgbClr val="FAD3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3" name="Freeform 159"/>
            <p:cNvSpPr>
              <a:spLocks/>
            </p:cNvSpPr>
            <p:nvPr/>
          </p:nvSpPr>
          <p:spPr bwMode="auto">
            <a:xfrm>
              <a:off x="2593975" y="4049714"/>
              <a:ext cx="61913" cy="98425"/>
            </a:xfrm>
            <a:custGeom>
              <a:avLst/>
              <a:gdLst>
                <a:gd name="T0" fmla="*/ 54 w 73"/>
                <a:gd name="T1" fmla="*/ 5 h 114"/>
                <a:gd name="T2" fmla="*/ 10 w 73"/>
                <a:gd name="T3" fmla="*/ 48 h 114"/>
                <a:gd name="T4" fmla="*/ 19 w 73"/>
                <a:gd name="T5" fmla="*/ 109 h 114"/>
                <a:gd name="T6" fmla="*/ 64 w 73"/>
                <a:gd name="T7" fmla="*/ 66 h 114"/>
                <a:gd name="T8" fmla="*/ 54 w 73"/>
                <a:gd name="T9" fmla="*/ 5 h 114"/>
              </a:gdLst>
              <a:ahLst/>
              <a:cxnLst>
                <a:cxn ang="0">
                  <a:pos x="T0" y="T1"/>
                </a:cxn>
                <a:cxn ang="0">
                  <a:pos x="T2" y="T3"/>
                </a:cxn>
                <a:cxn ang="0">
                  <a:pos x="T4" y="T5"/>
                </a:cxn>
                <a:cxn ang="0">
                  <a:pos x="T6" y="T7"/>
                </a:cxn>
                <a:cxn ang="0">
                  <a:pos x="T8" y="T9"/>
                </a:cxn>
              </a:cxnLst>
              <a:rect l="0" t="0" r="r" b="b"/>
              <a:pathLst>
                <a:path w="73" h="114">
                  <a:moveTo>
                    <a:pt x="54" y="5"/>
                  </a:moveTo>
                  <a:cubicBezTo>
                    <a:pt x="39" y="0"/>
                    <a:pt x="19" y="19"/>
                    <a:pt x="10" y="48"/>
                  </a:cubicBezTo>
                  <a:cubicBezTo>
                    <a:pt x="0" y="77"/>
                    <a:pt x="4" y="105"/>
                    <a:pt x="19" y="109"/>
                  </a:cubicBezTo>
                  <a:cubicBezTo>
                    <a:pt x="34" y="114"/>
                    <a:pt x="54" y="95"/>
                    <a:pt x="64" y="66"/>
                  </a:cubicBezTo>
                  <a:cubicBezTo>
                    <a:pt x="73" y="37"/>
                    <a:pt x="69" y="10"/>
                    <a:pt x="54" y="5"/>
                  </a:cubicBezTo>
                  <a:close/>
                </a:path>
              </a:pathLst>
            </a:custGeom>
            <a:solidFill>
              <a:srgbClr val="FAD3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4" name="Freeform 160"/>
            <p:cNvSpPr>
              <a:spLocks/>
            </p:cNvSpPr>
            <p:nvPr/>
          </p:nvSpPr>
          <p:spPr bwMode="auto">
            <a:xfrm>
              <a:off x="2276475" y="3890964"/>
              <a:ext cx="139700" cy="115888"/>
            </a:xfrm>
            <a:custGeom>
              <a:avLst/>
              <a:gdLst>
                <a:gd name="T0" fmla="*/ 47 w 162"/>
                <a:gd name="T1" fmla="*/ 28 h 134"/>
                <a:gd name="T2" fmla="*/ 0 w 162"/>
                <a:gd name="T3" fmla="*/ 119 h 134"/>
                <a:gd name="T4" fmla="*/ 81 w 162"/>
                <a:gd name="T5" fmla="*/ 94 h 134"/>
                <a:gd name="T6" fmla="*/ 162 w 162"/>
                <a:gd name="T7" fmla="*/ 17 h 134"/>
                <a:gd name="T8" fmla="*/ 47 w 162"/>
                <a:gd name="T9" fmla="*/ 28 h 134"/>
              </a:gdLst>
              <a:ahLst/>
              <a:cxnLst>
                <a:cxn ang="0">
                  <a:pos x="T0" y="T1"/>
                </a:cxn>
                <a:cxn ang="0">
                  <a:pos x="T2" y="T3"/>
                </a:cxn>
                <a:cxn ang="0">
                  <a:pos x="T4" y="T5"/>
                </a:cxn>
                <a:cxn ang="0">
                  <a:pos x="T6" y="T7"/>
                </a:cxn>
                <a:cxn ang="0">
                  <a:pos x="T8" y="T9"/>
                </a:cxn>
              </a:cxnLst>
              <a:rect l="0" t="0" r="r" b="b"/>
              <a:pathLst>
                <a:path w="162" h="134">
                  <a:moveTo>
                    <a:pt x="47" y="28"/>
                  </a:moveTo>
                  <a:cubicBezTo>
                    <a:pt x="2" y="57"/>
                    <a:pt x="0" y="105"/>
                    <a:pt x="0" y="119"/>
                  </a:cubicBezTo>
                  <a:cubicBezTo>
                    <a:pt x="0" y="134"/>
                    <a:pt x="36" y="122"/>
                    <a:pt x="81" y="94"/>
                  </a:cubicBezTo>
                  <a:cubicBezTo>
                    <a:pt x="126" y="65"/>
                    <a:pt x="162" y="31"/>
                    <a:pt x="162" y="17"/>
                  </a:cubicBezTo>
                  <a:cubicBezTo>
                    <a:pt x="162" y="3"/>
                    <a:pt x="92" y="0"/>
                    <a:pt x="47" y="28"/>
                  </a:cubicBezTo>
                  <a:close/>
                </a:path>
              </a:pathLst>
            </a:custGeom>
            <a:solidFill>
              <a:srgbClr val="471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5" name="Freeform 161"/>
            <p:cNvSpPr>
              <a:spLocks/>
            </p:cNvSpPr>
            <p:nvPr/>
          </p:nvSpPr>
          <p:spPr bwMode="auto">
            <a:xfrm>
              <a:off x="2398713" y="4170364"/>
              <a:ext cx="82550" cy="20638"/>
            </a:xfrm>
            <a:custGeom>
              <a:avLst/>
              <a:gdLst>
                <a:gd name="T0" fmla="*/ 96 w 96"/>
                <a:gd name="T1" fmla="*/ 0 h 24"/>
                <a:gd name="T2" fmla="*/ 0 w 96"/>
                <a:gd name="T3" fmla="*/ 0 h 24"/>
                <a:gd name="T4" fmla="*/ 96 w 96"/>
                <a:gd name="T5" fmla="*/ 0 h 24"/>
              </a:gdLst>
              <a:ahLst/>
              <a:cxnLst>
                <a:cxn ang="0">
                  <a:pos x="T0" y="T1"/>
                </a:cxn>
                <a:cxn ang="0">
                  <a:pos x="T2" y="T3"/>
                </a:cxn>
                <a:cxn ang="0">
                  <a:pos x="T4" y="T5"/>
                </a:cxn>
              </a:cxnLst>
              <a:rect l="0" t="0" r="r" b="b"/>
              <a:pathLst>
                <a:path w="96" h="24">
                  <a:moveTo>
                    <a:pt x="96" y="0"/>
                  </a:moveTo>
                  <a:cubicBezTo>
                    <a:pt x="94" y="24"/>
                    <a:pt x="0" y="22"/>
                    <a:pt x="0" y="0"/>
                  </a:cubicBezTo>
                  <a:lnTo>
                    <a:pt x="9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6" name="Rectangle 162"/>
            <p:cNvSpPr>
              <a:spLocks noChangeArrowheads="1"/>
            </p:cNvSpPr>
            <p:nvPr/>
          </p:nvSpPr>
          <p:spPr bwMode="auto">
            <a:xfrm>
              <a:off x="2374900" y="4167189"/>
              <a:ext cx="130175" cy="233363"/>
            </a:xfrm>
            <a:prstGeom prst="rect">
              <a:avLst/>
            </a:prstGeom>
            <a:solidFill>
              <a:srgbClr val="E6B68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7" name="Oval 163"/>
            <p:cNvSpPr>
              <a:spLocks noChangeArrowheads="1"/>
            </p:cNvSpPr>
            <p:nvPr/>
          </p:nvSpPr>
          <p:spPr bwMode="auto">
            <a:xfrm>
              <a:off x="2243138" y="3848101"/>
              <a:ext cx="393700" cy="374650"/>
            </a:xfrm>
            <a:prstGeom prst="ellipse">
              <a:avLst/>
            </a:prstGeom>
            <a:solidFill>
              <a:srgbClr val="0F0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8" name="Freeform 164"/>
            <p:cNvSpPr>
              <a:spLocks/>
            </p:cNvSpPr>
            <p:nvPr/>
          </p:nvSpPr>
          <p:spPr bwMode="auto">
            <a:xfrm>
              <a:off x="2260600" y="3913189"/>
              <a:ext cx="358775" cy="373063"/>
            </a:xfrm>
            <a:custGeom>
              <a:avLst/>
              <a:gdLst>
                <a:gd name="T0" fmla="*/ 216 w 416"/>
                <a:gd name="T1" fmla="*/ 22 h 433"/>
                <a:gd name="T2" fmla="*/ 331 w 416"/>
                <a:gd name="T3" fmla="*/ 21 h 433"/>
                <a:gd name="T4" fmla="*/ 383 w 416"/>
                <a:gd name="T5" fmla="*/ 200 h 433"/>
                <a:gd name="T6" fmla="*/ 416 w 416"/>
                <a:gd name="T7" fmla="*/ 231 h 433"/>
                <a:gd name="T8" fmla="*/ 208 w 416"/>
                <a:gd name="T9" fmla="*/ 433 h 433"/>
                <a:gd name="T10" fmla="*/ 0 w 416"/>
                <a:gd name="T11" fmla="*/ 231 h 433"/>
                <a:gd name="T12" fmla="*/ 27 w 416"/>
                <a:gd name="T13" fmla="*/ 201 h 433"/>
                <a:gd name="T14" fmla="*/ 90 w 416"/>
                <a:gd name="T15" fmla="*/ 15 h 433"/>
                <a:gd name="T16" fmla="*/ 216 w 416"/>
                <a:gd name="T17" fmla="*/ 22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6" h="433">
                  <a:moveTo>
                    <a:pt x="216" y="22"/>
                  </a:moveTo>
                  <a:cubicBezTo>
                    <a:pt x="258" y="22"/>
                    <a:pt x="302" y="2"/>
                    <a:pt x="331" y="21"/>
                  </a:cubicBezTo>
                  <a:cubicBezTo>
                    <a:pt x="372" y="48"/>
                    <a:pt x="390" y="124"/>
                    <a:pt x="383" y="200"/>
                  </a:cubicBezTo>
                  <a:cubicBezTo>
                    <a:pt x="379" y="238"/>
                    <a:pt x="416" y="218"/>
                    <a:pt x="416" y="231"/>
                  </a:cubicBezTo>
                  <a:cubicBezTo>
                    <a:pt x="416" y="343"/>
                    <a:pt x="323" y="433"/>
                    <a:pt x="208" y="433"/>
                  </a:cubicBezTo>
                  <a:cubicBezTo>
                    <a:pt x="93" y="433"/>
                    <a:pt x="0" y="343"/>
                    <a:pt x="0" y="231"/>
                  </a:cubicBezTo>
                  <a:cubicBezTo>
                    <a:pt x="25" y="267"/>
                    <a:pt x="29" y="222"/>
                    <a:pt x="27" y="201"/>
                  </a:cubicBezTo>
                  <a:cubicBezTo>
                    <a:pt x="22" y="102"/>
                    <a:pt x="44" y="34"/>
                    <a:pt x="90" y="15"/>
                  </a:cubicBezTo>
                  <a:cubicBezTo>
                    <a:pt x="123" y="0"/>
                    <a:pt x="171" y="22"/>
                    <a:pt x="216" y="22"/>
                  </a:cubicBezTo>
                  <a:close/>
                </a:path>
              </a:pathLst>
            </a:custGeom>
            <a:solidFill>
              <a:srgbClr val="FAD3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9" name="Freeform 165"/>
            <p:cNvSpPr>
              <a:spLocks/>
            </p:cNvSpPr>
            <p:nvPr/>
          </p:nvSpPr>
          <p:spPr bwMode="auto">
            <a:xfrm>
              <a:off x="2371725" y="4160839"/>
              <a:ext cx="161925" cy="84138"/>
            </a:xfrm>
            <a:custGeom>
              <a:avLst/>
              <a:gdLst>
                <a:gd name="T0" fmla="*/ 188 w 188"/>
                <a:gd name="T1" fmla="*/ 0 h 97"/>
                <a:gd name="T2" fmla="*/ 0 w 188"/>
                <a:gd name="T3" fmla="*/ 27 h 97"/>
                <a:gd name="T4" fmla="*/ 188 w 188"/>
                <a:gd name="T5" fmla="*/ 0 h 97"/>
              </a:gdLst>
              <a:ahLst/>
              <a:cxnLst>
                <a:cxn ang="0">
                  <a:pos x="T0" y="T1"/>
                </a:cxn>
                <a:cxn ang="0">
                  <a:pos x="T2" y="T3"/>
                </a:cxn>
                <a:cxn ang="0">
                  <a:pos x="T4" y="T5"/>
                </a:cxn>
              </a:cxnLst>
              <a:rect l="0" t="0" r="r" b="b"/>
              <a:pathLst>
                <a:path w="188" h="97">
                  <a:moveTo>
                    <a:pt x="188" y="0"/>
                  </a:moveTo>
                  <a:cubicBezTo>
                    <a:pt x="148" y="85"/>
                    <a:pt x="62" y="97"/>
                    <a:pt x="0" y="27"/>
                  </a:cubicBezTo>
                  <a:lnTo>
                    <a:pt x="188" y="0"/>
                  </a:lnTo>
                  <a:close/>
                </a:path>
              </a:pathLst>
            </a:custGeom>
            <a:solidFill>
              <a:srgbClr val="E28D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0" name="Freeform 166"/>
            <p:cNvSpPr>
              <a:spLocks/>
            </p:cNvSpPr>
            <p:nvPr/>
          </p:nvSpPr>
          <p:spPr bwMode="auto">
            <a:xfrm>
              <a:off x="2409825" y="4167189"/>
              <a:ext cx="96838" cy="63500"/>
            </a:xfrm>
            <a:custGeom>
              <a:avLst/>
              <a:gdLst>
                <a:gd name="T0" fmla="*/ 113 w 113"/>
                <a:gd name="T1" fmla="*/ 37 h 73"/>
                <a:gd name="T2" fmla="*/ 0 w 113"/>
                <a:gd name="T3" fmla="*/ 54 h 73"/>
                <a:gd name="T4" fmla="*/ 113 w 113"/>
                <a:gd name="T5" fmla="*/ 37 h 73"/>
              </a:gdLst>
              <a:ahLst/>
              <a:cxnLst>
                <a:cxn ang="0">
                  <a:pos x="T0" y="T1"/>
                </a:cxn>
                <a:cxn ang="0">
                  <a:pos x="T2" y="T3"/>
                </a:cxn>
                <a:cxn ang="0">
                  <a:pos x="T4" y="T5"/>
                </a:cxn>
              </a:cxnLst>
              <a:rect l="0" t="0" r="r" b="b"/>
              <a:pathLst>
                <a:path w="113" h="73">
                  <a:moveTo>
                    <a:pt x="113" y="37"/>
                  </a:moveTo>
                  <a:cubicBezTo>
                    <a:pt x="81" y="67"/>
                    <a:pt x="39" y="73"/>
                    <a:pt x="0" y="54"/>
                  </a:cubicBezTo>
                  <a:cubicBezTo>
                    <a:pt x="28" y="6"/>
                    <a:pt x="73" y="0"/>
                    <a:pt x="113" y="37"/>
                  </a:cubicBezTo>
                  <a:close/>
                </a:path>
              </a:pathLst>
            </a:custGeom>
            <a:solidFill>
              <a:srgbClr val="EDA1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1" name="Oval 167"/>
            <p:cNvSpPr>
              <a:spLocks noChangeArrowheads="1"/>
            </p:cNvSpPr>
            <p:nvPr/>
          </p:nvSpPr>
          <p:spPr bwMode="auto">
            <a:xfrm>
              <a:off x="2363788" y="4041776"/>
              <a:ext cx="31750" cy="52388"/>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2" name="Oval 168"/>
            <p:cNvSpPr>
              <a:spLocks noChangeArrowheads="1"/>
            </p:cNvSpPr>
            <p:nvPr/>
          </p:nvSpPr>
          <p:spPr bwMode="auto">
            <a:xfrm>
              <a:off x="2373313" y="4046539"/>
              <a:ext cx="17463" cy="174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3" name="Oval 169"/>
            <p:cNvSpPr>
              <a:spLocks noChangeArrowheads="1"/>
            </p:cNvSpPr>
            <p:nvPr/>
          </p:nvSpPr>
          <p:spPr bwMode="auto">
            <a:xfrm>
              <a:off x="2484438" y="4041776"/>
              <a:ext cx="31750" cy="52388"/>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4" name="Oval 170"/>
            <p:cNvSpPr>
              <a:spLocks noChangeArrowheads="1"/>
            </p:cNvSpPr>
            <p:nvPr/>
          </p:nvSpPr>
          <p:spPr bwMode="auto">
            <a:xfrm>
              <a:off x="2493963" y="4046539"/>
              <a:ext cx="17463" cy="174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5" name="Freeform 171"/>
            <p:cNvSpPr>
              <a:spLocks/>
            </p:cNvSpPr>
            <p:nvPr/>
          </p:nvSpPr>
          <p:spPr bwMode="auto">
            <a:xfrm>
              <a:off x="2409825" y="4168776"/>
              <a:ext cx="71438" cy="19050"/>
            </a:xfrm>
            <a:custGeom>
              <a:avLst/>
              <a:gdLst>
                <a:gd name="T0" fmla="*/ 84 w 84"/>
                <a:gd name="T1" fmla="*/ 0 h 22"/>
                <a:gd name="T2" fmla="*/ 0 w 84"/>
                <a:gd name="T3" fmla="*/ 12 h 22"/>
                <a:gd name="T4" fmla="*/ 81 w 84"/>
                <a:gd name="T5" fmla="*/ 0 h 22"/>
                <a:gd name="T6" fmla="*/ 84 w 84"/>
                <a:gd name="T7" fmla="*/ 0 h 22"/>
              </a:gdLst>
              <a:ahLst/>
              <a:cxnLst>
                <a:cxn ang="0">
                  <a:pos x="T0" y="T1"/>
                </a:cxn>
                <a:cxn ang="0">
                  <a:pos x="T2" y="T3"/>
                </a:cxn>
                <a:cxn ang="0">
                  <a:pos x="T4" y="T5"/>
                </a:cxn>
                <a:cxn ang="0">
                  <a:pos x="T6" y="T7"/>
                </a:cxn>
              </a:cxnLst>
              <a:rect l="0" t="0" r="r" b="b"/>
              <a:pathLst>
                <a:path w="84" h="22">
                  <a:moveTo>
                    <a:pt x="84" y="0"/>
                  </a:moveTo>
                  <a:cubicBezTo>
                    <a:pt x="82" y="19"/>
                    <a:pt x="26" y="22"/>
                    <a:pt x="0" y="12"/>
                  </a:cubicBezTo>
                  <a:cubicBezTo>
                    <a:pt x="81" y="0"/>
                    <a:pt x="81" y="0"/>
                    <a:pt x="81" y="0"/>
                  </a:cubicBezTo>
                  <a:lnTo>
                    <a:pt x="8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6" name="Freeform 172"/>
            <p:cNvSpPr>
              <a:spLocks/>
            </p:cNvSpPr>
            <p:nvPr/>
          </p:nvSpPr>
          <p:spPr bwMode="auto">
            <a:xfrm>
              <a:off x="2247900" y="4316414"/>
              <a:ext cx="384175" cy="120650"/>
            </a:xfrm>
            <a:custGeom>
              <a:avLst/>
              <a:gdLst>
                <a:gd name="T0" fmla="*/ 446 w 446"/>
                <a:gd name="T1" fmla="*/ 70 h 140"/>
                <a:gd name="T2" fmla="*/ 298 w 446"/>
                <a:gd name="T3" fmla="*/ 0 h 140"/>
                <a:gd name="T4" fmla="*/ 223 w 446"/>
                <a:gd name="T5" fmla="*/ 46 h 140"/>
                <a:gd name="T6" fmla="*/ 148 w 446"/>
                <a:gd name="T7" fmla="*/ 0 h 140"/>
                <a:gd name="T8" fmla="*/ 0 w 446"/>
                <a:gd name="T9" fmla="*/ 70 h 140"/>
                <a:gd name="T10" fmla="*/ 223 w 446"/>
                <a:gd name="T11" fmla="*/ 140 h 140"/>
                <a:gd name="T12" fmla="*/ 446 w 446"/>
                <a:gd name="T13" fmla="*/ 70 h 140"/>
              </a:gdLst>
              <a:ahLst/>
              <a:cxnLst>
                <a:cxn ang="0">
                  <a:pos x="T0" y="T1"/>
                </a:cxn>
                <a:cxn ang="0">
                  <a:pos x="T2" y="T3"/>
                </a:cxn>
                <a:cxn ang="0">
                  <a:pos x="T4" y="T5"/>
                </a:cxn>
                <a:cxn ang="0">
                  <a:pos x="T6" y="T7"/>
                </a:cxn>
                <a:cxn ang="0">
                  <a:pos x="T8" y="T9"/>
                </a:cxn>
                <a:cxn ang="0">
                  <a:pos x="T10" y="T11"/>
                </a:cxn>
                <a:cxn ang="0">
                  <a:pos x="T12" y="T13"/>
                </a:cxn>
              </a:cxnLst>
              <a:rect l="0" t="0" r="r" b="b"/>
              <a:pathLst>
                <a:path w="446" h="140">
                  <a:moveTo>
                    <a:pt x="446" y="70"/>
                  </a:moveTo>
                  <a:cubicBezTo>
                    <a:pt x="408" y="39"/>
                    <a:pt x="336" y="14"/>
                    <a:pt x="298" y="0"/>
                  </a:cubicBezTo>
                  <a:cubicBezTo>
                    <a:pt x="291" y="26"/>
                    <a:pt x="260" y="46"/>
                    <a:pt x="223" y="46"/>
                  </a:cubicBezTo>
                  <a:cubicBezTo>
                    <a:pt x="186" y="46"/>
                    <a:pt x="155" y="26"/>
                    <a:pt x="148" y="0"/>
                  </a:cubicBezTo>
                  <a:cubicBezTo>
                    <a:pt x="110" y="14"/>
                    <a:pt x="38" y="39"/>
                    <a:pt x="0" y="70"/>
                  </a:cubicBezTo>
                  <a:cubicBezTo>
                    <a:pt x="63" y="114"/>
                    <a:pt x="140" y="140"/>
                    <a:pt x="223" y="140"/>
                  </a:cubicBezTo>
                  <a:cubicBezTo>
                    <a:pt x="306" y="140"/>
                    <a:pt x="383" y="114"/>
                    <a:pt x="446" y="7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7" name="Freeform 173"/>
            <p:cNvSpPr>
              <a:spLocks/>
            </p:cNvSpPr>
            <p:nvPr/>
          </p:nvSpPr>
          <p:spPr bwMode="auto">
            <a:xfrm>
              <a:off x="2343150" y="3976689"/>
              <a:ext cx="71438" cy="36513"/>
            </a:xfrm>
            <a:custGeom>
              <a:avLst/>
              <a:gdLst>
                <a:gd name="T0" fmla="*/ 16 w 83"/>
                <a:gd name="T1" fmla="*/ 22 h 42"/>
                <a:gd name="T2" fmla="*/ 9 w 83"/>
                <a:gd name="T3" fmla="*/ 14 h 42"/>
                <a:gd name="T4" fmla="*/ 77 w 83"/>
                <a:gd name="T5" fmla="*/ 25 h 42"/>
                <a:gd name="T6" fmla="*/ 65 w 83"/>
                <a:gd name="T7" fmla="*/ 34 h 42"/>
                <a:gd name="T8" fmla="*/ 16 w 83"/>
                <a:gd name="T9" fmla="*/ 22 h 42"/>
              </a:gdLst>
              <a:ahLst/>
              <a:cxnLst>
                <a:cxn ang="0">
                  <a:pos x="T0" y="T1"/>
                </a:cxn>
                <a:cxn ang="0">
                  <a:pos x="T2" y="T3"/>
                </a:cxn>
                <a:cxn ang="0">
                  <a:pos x="T4" y="T5"/>
                </a:cxn>
                <a:cxn ang="0">
                  <a:pos x="T6" y="T7"/>
                </a:cxn>
                <a:cxn ang="0">
                  <a:pos x="T8" y="T9"/>
                </a:cxn>
              </a:cxnLst>
              <a:rect l="0" t="0" r="r" b="b"/>
              <a:pathLst>
                <a:path w="83" h="42">
                  <a:moveTo>
                    <a:pt x="16" y="22"/>
                  </a:moveTo>
                  <a:cubicBezTo>
                    <a:pt x="7" y="28"/>
                    <a:pt x="0" y="19"/>
                    <a:pt x="9" y="14"/>
                  </a:cubicBezTo>
                  <a:cubicBezTo>
                    <a:pt x="30" y="0"/>
                    <a:pt x="62" y="5"/>
                    <a:pt x="77" y="25"/>
                  </a:cubicBezTo>
                  <a:cubicBezTo>
                    <a:pt x="83" y="33"/>
                    <a:pt x="71" y="42"/>
                    <a:pt x="65" y="34"/>
                  </a:cubicBezTo>
                  <a:cubicBezTo>
                    <a:pt x="54" y="21"/>
                    <a:pt x="30" y="13"/>
                    <a:pt x="16" y="22"/>
                  </a:cubicBezTo>
                  <a:close/>
                </a:path>
              </a:pathLst>
            </a:custGeom>
            <a:solidFill>
              <a:srgbClr val="0F0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8" name="Freeform 174"/>
            <p:cNvSpPr>
              <a:spLocks/>
            </p:cNvSpPr>
            <p:nvPr/>
          </p:nvSpPr>
          <p:spPr bwMode="auto">
            <a:xfrm>
              <a:off x="2465388" y="4000501"/>
              <a:ext cx="71438" cy="36513"/>
            </a:xfrm>
            <a:custGeom>
              <a:avLst/>
              <a:gdLst>
                <a:gd name="T0" fmla="*/ 67 w 83"/>
                <a:gd name="T1" fmla="*/ 22 h 42"/>
                <a:gd name="T2" fmla="*/ 74 w 83"/>
                <a:gd name="T3" fmla="*/ 14 h 42"/>
                <a:gd name="T4" fmla="*/ 6 w 83"/>
                <a:gd name="T5" fmla="*/ 25 h 42"/>
                <a:gd name="T6" fmla="*/ 18 w 83"/>
                <a:gd name="T7" fmla="*/ 34 h 42"/>
                <a:gd name="T8" fmla="*/ 67 w 83"/>
                <a:gd name="T9" fmla="*/ 22 h 42"/>
              </a:gdLst>
              <a:ahLst/>
              <a:cxnLst>
                <a:cxn ang="0">
                  <a:pos x="T0" y="T1"/>
                </a:cxn>
                <a:cxn ang="0">
                  <a:pos x="T2" y="T3"/>
                </a:cxn>
                <a:cxn ang="0">
                  <a:pos x="T4" y="T5"/>
                </a:cxn>
                <a:cxn ang="0">
                  <a:pos x="T6" y="T7"/>
                </a:cxn>
                <a:cxn ang="0">
                  <a:pos x="T8" y="T9"/>
                </a:cxn>
              </a:cxnLst>
              <a:rect l="0" t="0" r="r" b="b"/>
              <a:pathLst>
                <a:path w="83" h="42">
                  <a:moveTo>
                    <a:pt x="67" y="22"/>
                  </a:moveTo>
                  <a:cubicBezTo>
                    <a:pt x="76" y="27"/>
                    <a:pt x="83" y="19"/>
                    <a:pt x="74" y="14"/>
                  </a:cubicBezTo>
                  <a:cubicBezTo>
                    <a:pt x="53" y="0"/>
                    <a:pt x="21" y="5"/>
                    <a:pt x="6" y="25"/>
                  </a:cubicBezTo>
                  <a:cubicBezTo>
                    <a:pt x="0" y="33"/>
                    <a:pt x="12" y="42"/>
                    <a:pt x="18" y="34"/>
                  </a:cubicBezTo>
                  <a:cubicBezTo>
                    <a:pt x="29" y="21"/>
                    <a:pt x="53" y="13"/>
                    <a:pt x="67" y="22"/>
                  </a:cubicBezTo>
                  <a:close/>
                </a:path>
              </a:pathLst>
            </a:custGeom>
            <a:solidFill>
              <a:srgbClr val="0F0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9" name="Freeform 175"/>
            <p:cNvSpPr>
              <a:spLocks/>
            </p:cNvSpPr>
            <p:nvPr/>
          </p:nvSpPr>
          <p:spPr bwMode="auto">
            <a:xfrm>
              <a:off x="2468563" y="4000501"/>
              <a:ext cx="25400" cy="36513"/>
            </a:xfrm>
            <a:custGeom>
              <a:avLst/>
              <a:gdLst>
                <a:gd name="T0" fmla="*/ 26 w 31"/>
                <a:gd name="T1" fmla="*/ 22 h 42"/>
                <a:gd name="T2" fmla="*/ 28 w 31"/>
                <a:gd name="T3" fmla="*/ 14 h 42"/>
                <a:gd name="T4" fmla="*/ 3 w 31"/>
                <a:gd name="T5" fmla="*/ 25 h 42"/>
                <a:gd name="T6" fmla="*/ 7 w 31"/>
                <a:gd name="T7" fmla="*/ 34 h 42"/>
                <a:gd name="T8" fmla="*/ 26 w 31"/>
                <a:gd name="T9" fmla="*/ 22 h 42"/>
              </a:gdLst>
              <a:ahLst/>
              <a:cxnLst>
                <a:cxn ang="0">
                  <a:pos x="T0" y="T1"/>
                </a:cxn>
                <a:cxn ang="0">
                  <a:pos x="T2" y="T3"/>
                </a:cxn>
                <a:cxn ang="0">
                  <a:pos x="T4" y="T5"/>
                </a:cxn>
                <a:cxn ang="0">
                  <a:pos x="T6" y="T7"/>
                </a:cxn>
                <a:cxn ang="0">
                  <a:pos x="T8" y="T9"/>
                </a:cxn>
              </a:cxnLst>
              <a:rect l="0" t="0" r="r" b="b"/>
              <a:pathLst>
                <a:path w="31" h="42">
                  <a:moveTo>
                    <a:pt x="26" y="22"/>
                  </a:moveTo>
                  <a:cubicBezTo>
                    <a:pt x="29" y="27"/>
                    <a:pt x="31" y="19"/>
                    <a:pt x="28" y="14"/>
                  </a:cubicBezTo>
                  <a:cubicBezTo>
                    <a:pt x="20" y="0"/>
                    <a:pt x="9" y="5"/>
                    <a:pt x="3" y="25"/>
                  </a:cubicBezTo>
                  <a:cubicBezTo>
                    <a:pt x="0" y="33"/>
                    <a:pt x="5" y="42"/>
                    <a:pt x="7" y="34"/>
                  </a:cubicBezTo>
                  <a:cubicBezTo>
                    <a:pt x="11" y="21"/>
                    <a:pt x="20" y="13"/>
                    <a:pt x="26" y="22"/>
                  </a:cubicBezTo>
                  <a:close/>
                </a:path>
              </a:pathLst>
            </a:custGeom>
            <a:solidFill>
              <a:srgbClr val="0F0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0" name="Freeform 176"/>
            <p:cNvSpPr>
              <a:spLocks/>
            </p:cNvSpPr>
            <p:nvPr/>
          </p:nvSpPr>
          <p:spPr bwMode="auto">
            <a:xfrm>
              <a:off x="2406650" y="4132264"/>
              <a:ext cx="66675" cy="17463"/>
            </a:xfrm>
            <a:custGeom>
              <a:avLst/>
              <a:gdLst>
                <a:gd name="T0" fmla="*/ 63 w 78"/>
                <a:gd name="T1" fmla="*/ 5 h 21"/>
                <a:gd name="T2" fmla="*/ 72 w 78"/>
                <a:gd name="T3" fmla="*/ 9 h 21"/>
                <a:gd name="T4" fmla="*/ 6 w 78"/>
                <a:gd name="T5" fmla="*/ 9 h 21"/>
                <a:gd name="T6" fmla="*/ 15 w 78"/>
                <a:gd name="T7" fmla="*/ 5 h 21"/>
                <a:gd name="T8" fmla="*/ 63 w 78"/>
                <a:gd name="T9" fmla="*/ 5 h 21"/>
              </a:gdLst>
              <a:ahLst/>
              <a:cxnLst>
                <a:cxn ang="0">
                  <a:pos x="T0" y="T1"/>
                </a:cxn>
                <a:cxn ang="0">
                  <a:pos x="T2" y="T3"/>
                </a:cxn>
                <a:cxn ang="0">
                  <a:pos x="T4" y="T5"/>
                </a:cxn>
                <a:cxn ang="0">
                  <a:pos x="T6" y="T7"/>
                </a:cxn>
                <a:cxn ang="0">
                  <a:pos x="T8" y="T9"/>
                </a:cxn>
              </a:cxnLst>
              <a:rect l="0" t="0" r="r" b="b"/>
              <a:pathLst>
                <a:path w="78" h="21">
                  <a:moveTo>
                    <a:pt x="63" y="5"/>
                  </a:moveTo>
                  <a:cubicBezTo>
                    <a:pt x="69" y="0"/>
                    <a:pt x="78" y="4"/>
                    <a:pt x="72" y="9"/>
                  </a:cubicBezTo>
                  <a:cubicBezTo>
                    <a:pt x="54" y="21"/>
                    <a:pt x="24" y="21"/>
                    <a:pt x="6" y="9"/>
                  </a:cubicBezTo>
                  <a:cubicBezTo>
                    <a:pt x="0" y="4"/>
                    <a:pt x="8" y="1"/>
                    <a:pt x="15" y="5"/>
                  </a:cubicBezTo>
                  <a:cubicBezTo>
                    <a:pt x="29" y="11"/>
                    <a:pt x="50" y="11"/>
                    <a:pt x="63" y="5"/>
                  </a:cubicBezTo>
                  <a:close/>
                </a:path>
              </a:pathLst>
            </a:custGeom>
            <a:solidFill>
              <a:srgbClr val="C79C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1" name="Freeform 177"/>
            <p:cNvSpPr>
              <a:spLocks/>
            </p:cNvSpPr>
            <p:nvPr/>
          </p:nvSpPr>
          <p:spPr bwMode="auto">
            <a:xfrm>
              <a:off x="2592388" y="4049714"/>
              <a:ext cx="61913" cy="98425"/>
            </a:xfrm>
            <a:custGeom>
              <a:avLst/>
              <a:gdLst>
                <a:gd name="T0" fmla="*/ 54 w 73"/>
                <a:gd name="T1" fmla="*/ 5 h 114"/>
                <a:gd name="T2" fmla="*/ 9 w 73"/>
                <a:gd name="T3" fmla="*/ 48 h 114"/>
                <a:gd name="T4" fmla="*/ 19 w 73"/>
                <a:gd name="T5" fmla="*/ 109 h 114"/>
                <a:gd name="T6" fmla="*/ 63 w 73"/>
                <a:gd name="T7" fmla="*/ 66 h 114"/>
                <a:gd name="T8" fmla="*/ 54 w 73"/>
                <a:gd name="T9" fmla="*/ 5 h 114"/>
              </a:gdLst>
              <a:ahLst/>
              <a:cxnLst>
                <a:cxn ang="0">
                  <a:pos x="T0" y="T1"/>
                </a:cxn>
                <a:cxn ang="0">
                  <a:pos x="T2" y="T3"/>
                </a:cxn>
                <a:cxn ang="0">
                  <a:pos x="T4" y="T5"/>
                </a:cxn>
                <a:cxn ang="0">
                  <a:pos x="T6" y="T7"/>
                </a:cxn>
                <a:cxn ang="0">
                  <a:pos x="T8" y="T9"/>
                </a:cxn>
              </a:cxnLst>
              <a:rect l="0" t="0" r="r" b="b"/>
              <a:pathLst>
                <a:path w="73" h="114">
                  <a:moveTo>
                    <a:pt x="54" y="5"/>
                  </a:moveTo>
                  <a:cubicBezTo>
                    <a:pt x="39" y="0"/>
                    <a:pt x="19" y="19"/>
                    <a:pt x="9" y="48"/>
                  </a:cubicBezTo>
                  <a:cubicBezTo>
                    <a:pt x="0" y="77"/>
                    <a:pt x="4" y="105"/>
                    <a:pt x="19" y="109"/>
                  </a:cubicBezTo>
                  <a:cubicBezTo>
                    <a:pt x="34" y="114"/>
                    <a:pt x="54" y="95"/>
                    <a:pt x="63" y="66"/>
                  </a:cubicBezTo>
                  <a:cubicBezTo>
                    <a:pt x="73" y="37"/>
                    <a:pt x="68" y="10"/>
                    <a:pt x="54" y="5"/>
                  </a:cubicBezTo>
                  <a:close/>
                </a:path>
              </a:pathLst>
            </a:custGeom>
            <a:solidFill>
              <a:srgbClr val="FAD3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2" name="Freeform 178"/>
            <p:cNvSpPr>
              <a:spLocks/>
            </p:cNvSpPr>
            <p:nvPr/>
          </p:nvSpPr>
          <p:spPr bwMode="auto">
            <a:xfrm>
              <a:off x="2225675" y="4049714"/>
              <a:ext cx="63500" cy="98425"/>
            </a:xfrm>
            <a:custGeom>
              <a:avLst/>
              <a:gdLst>
                <a:gd name="T0" fmla="*/ 19 w 73"/>
                <a:gd name="T1" fmla="*/ 5 h 114"/>
                <a:gd name="T2" fmla="*/ 64 w 73"/>
                <a:gd name="T3" fmla="*/ 48 h 114"/>
                <a:gd name="T4" fmla="*/ 54 w 73"/>
                <a:gd name="T5" fmla="*/ 109 h 114"/>
                <a:gd name="T6" fmla="*/ 10 w 73"/>
                <a:gd name="T7" fmla="*/ 66 h 114"/>
                <a:gd name="T8" fmla="*/ 19 w 73"/>
                <a:gd name="T9" fmla="*/ 5 h 114"/>
              </a:gdLst>
              <a:ahLst/>
              <a:cxnLst>
                <a:cxn ang="0">
                  <a:pos x="T0" y="T1"/>
                </a:cxn>
                <a:cxn ang="0">
                  <a:pos x="T2" y="T3"/>
                </a:cxn>
                <a:cxn ang="0">
                  <a:pos x="T4" y="T5"/>
                </a:cxn>
                <a:cxn ang="0">
                  <a:pos x="T6" y="T7"/>
                </a:cxn>
                <a:cxn ang="0">
                  <a:pos x="T8" y="T9"/>
                </a:cxn>
              </a:cxnLst>
              <a:rect l="0" t="0" r="r" b="b"/>
              <a:pathLst>
                <a:path w="73" h="114">
                  <a:moveTo>
                    <a:pt x="19" y="5"/>
                  </a:moveTo>
                  <a:cubicBezTo>
                    <a:pt x="34" y="0"/>
                    <a:pt x="54" y="19"/>
                    <a:pt x="64" y="48"/>
                  </a:cubicBezTo>
                  <a:cubicBezTo>
                    <a:pt x="73" y="77"/>
                    <a:pt x="69" y="105"/>
                    <a:pt x="54" y="109"/>
                  </a:cubicBezTo>
                  <a:cubicBezTo>
                    <a:pt x="39" y="114"/>
                    <a:pt x="19" y="95"/>
                    <a:pt x="10" y="66"/>
                  </a:cubicBezTo>
                  <a:cubicBezTo>
                    <a:pt x="0" y="37"/>
                    <a:pt x="4" y="10"/>
                    <a:pt x="19" y="5"/>
                  </a:cubicBezTo>
                  <a:close/>
                </a:path>
              </a:pathLst>
            </a:custGeom>
            <a:solidFill>
              <a:srgbClr val="FAD3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124187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222222"/>
        </a:solidFill>
        <a:effectLst/>
      </p:bgPr>
    </p:bg>
    <p:spTree>
      <p:nvGrpSpPr>
        <p:cNvPr id="1" name=""/>
        <p:cNvGrpSpPr/>
        <p:nvPr/>
      </p:nvGrpSpPr>
      <p:grpSpPr>
        <a:xfrm>
          <a:off x="0" y="0"/>
          <a:ext cx="0" cy="0"/>
          <a:chOff x="0" y="0"/>
          <a:chExt cx="0" cy="0"/>
        </a:xfrm>
      </p:grpSpPr>
      <p:sp>
        <p:nvSpPr>
          <p:cNvPr id="4" name="TextBox 3"/>
          <p:cNvSpPr txBox="1"/>
          <p:nvPr/>
        </p:nvSpPr>
        <p:spPr>
          <a:xfrm>
            <a:off x="1789718" y="1229477"/>
            <a:ext cx="2824236" cy="369332"/>
          </a:xfrm>
          <a:prstGeom prst="rect">
            <a:avLst/>
          </a:prstGeom>
          <a:noFill/>
        </p:spPr>
        <p:txBody>
          <a:bodyPr wrap="none" rtlCol="0" anchor="ctr">
            <a:spAutoFit/>
          </a:bodyPr>
          <a:lstStyle/>
          <a:p>
            <a:pPr algn="ctr"/>
            <a:r>
              <a:rPr lang="en-US" dirty="0"/>
              <a:t>Lorem ipsum dolor sit </a:t>
            </a:r>
            <a:r>
              <a:rPr lang="en-US" dirty="0" err="1"/>
              <a:t>amet</a:t>
            </a:r>
            <a:r>
              <a:rPr lang="en-US" dirty="0"/>
              <a:t>.</a:t>
            </a:r>
            <a:endParaRPr lang="en-US" b="1" dirty="0"/>
          </a:p>
        </p:txBody>
      </p:sp>
      <p:graphicFrame>
        <p:nvGraphicFramePr>
          <p:cNvPr id="12" name="Diagram 7"/>
          <p:cNvGraphicFramePr/>
          <p:nvPr>
            <p:extLst>
              <p:ext uri="{D42A27DB-BD31-4B8C-83A1-F6EECF244321}">
                <p14:modId xmlns:p14="http://schemas.microsoft.com/office/powerpoint/2010/main" val="1431005950"/>
              </p:ext>
            </p:extLst>
          </p:nvPr>
        </p:nvGraphicFramePr>
        <p:xfrm>
          <a:off x="3863752" y="1926844"/>
          <a:ext cx="3696072" cy="34491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13" name="组合 12"/>
          <p:cNvGrpSpPr/>
          <p:nvPr/>
        </p:nvGrpSpPr>
        <p:grpSpPr>
          <a:xfrm>
            <a:off x="7627106" y="1844825"/>
            <a:ext cx="1511080" cy="1037267"/>
            <a:chOff x="1121852" y="1663551"/>
            <a:chExt cx="1511080" cy="1077714"/>
          </a:xfrm>
        </p:grpSpPr>
        <p:sp>
          <p:nvSpPr>
            <p:cNvPr id="14" name="Content Placeholder 2"/>
            <p:cNvSpPr txBox="1">
              <a:spLocks/>
            </p:cNvSpPr>
            <p:nvPr/>
          </p:nvSpPr>
          <p:spPr>
            <a:xfrm>
              <a:off x="1128298" y="2187001"/>
              <a:ext cx="1498188" cy="5542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dirty="0" err="1">
                  <a:solidFill>
                    <a:schemeClr val="tx1"/>
                  </a:solidFill>
                  <a:cs typeface="+mn-ea"/>
                  <a:sym typeface="+mn-lt"/>
                </a:rPr>
                <a:t>Lorem</a:t>
              </a:r>
              <a:r>
                <a:rPr lang="en-US" sz="1200" dirty="0">
                  <a:solidFill>
                    <a:schemeClr val="tx1"/>
                  </a:solidFill>
                  <a:cs typeface="+mn-ea"/>
                  <a:sym typeface="+mn-lt"/>
                </a:rPr>
                <a:t> </a:t>
              </a:r>
              <a:r>
                <a:rPr lang="en-US" sz="1200" dirty="0" err="1">
                  <a:solidFill>
                    <a:schemeClr val="tx1"/>
                  </a:solidFill>
                  <a:cs typeface="+mn-ea"/>
                  <a:sym typeface="+mn-lt"/>
                </a:rPr>
                <a:t>ipsum</a:t>
              </a:r>
              <a:r>
                <a:rPr lang="en-US" sz="1200" dirty="0">
                  <a:solidFill>
                    <a:schemeClr val="tx1"/>
                  </a:solidFill>
                  <a:cs typeface="+mn-ea"/>
                  <a:sym typeface="+mn-lt"/>
                </a:rPr>
                <a:t> dolor sit </a:t>
              </a:r>
              <a:r>
                <a:rPr lang="en-US" sz="1200" dirty="0" err="1">
                  <a:solidFill>
                    <a:schemeClr val="tx1"/>
                  </a:solidFill>
                  <a:cs typeface="+mn-ea"/>
                  <a:sym typeface="+mn-lt"/>
                </a:rPr>
                <a:t>amet</a:t>
              </a:r>
              <a:r>
                <a:rPr lang="en-US" sz="1200" dirty="0">
                  <a:solidFill>
                    <a:schemeClr val="tx1"/>
                  </a:solidFill>
                  <a:cs typeface="+mn-ea"/>
                  <a:sym typeface="+mn-lt"/>
                </a:rPr>
                <a:t> </a:t>
              </a:r>
              <a:r>
                <a:rPr lang="en-US" sz="1200" dirty="0" err="1">
                  <a:solidFill>
                    <a:schemeClr val="tx1"/>
                  </a:solidFill>
                  <a:cs typeface="+mn-ea"/>
                  <a:sym typeface="+mn-lt"/>
                </a:rPr>
                <a:t>consectetur</a:t>
              </a:r>
              <a:r>
                <a:rPr lang="en-US" sz="1200" dirty="0">
                  <a:solidFill>
                    <a:schemeClr val="tx1"/>
                  </a:solidFill>
                  <a:cs typeface="+mn-ea"/>
                  <a:sym typeface="+mn-lt"/>
                </a:rPr>
                <a:t>. </a:t>
              </a:r>
            </a:p>
          </p:txBody>
        </p:sp>
        <p:sp>
          <p:nvSpPr>
            <p:cNvPr id="15" name="Title 13"/>
            <p:cNvSpPr txBox="1">
              <a:spLocks/>
            </p:cNvSpPr>
            <p:nvPr/>
          </p:nvSpPr>
          <p:spPr>
            <a:xfrm>
              <a:off x="1121852" y="1663551"/>
              <a:ext cx="1511080" cy="709713"/>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tx1"/>
                  </a:solidFill>
                  <a:latin typeface="+mj-lt"/>
                  <a:ea typeface="+mn-ea"/>
                  <a:cs typeface="+mn-ea"/>
                  <a:sym typeface="+mn-lt"/>
                </a:rPr>
                <a:t>Lenders</a:t>
              </a:r>
              <a:endParaRPr lang="en-US" sz="2400" dirty="0">
                <a:solidFill>
                  <a:schemeClr val="tx1"/>
                </a:solidFill>
                <a:latin typeface="+mj-lt"/>
                <a:ea typeface="+mn-ea"/>
                <a:cs typeface="+mn-ea"/>
                <a:sym typeface="+mn-lt"/>
              </a:endParaRPr>
            </a:p>
          </p:txBody>
        </p:sp>
      </p:grpSp>
      <p:cxnSp>
        <p:nvCxnSpPr>
          <p:cNvPr id="17" name="Straight Connector 23"/>
          <p:cNvCxnSpPr/>
          <p:nvPr/>
        </p:nvCxnSpPr>
        <p:spPr>
          <a:xfrm flipV="1">
            <a:off x="6672065" y="1927046"/>
            <a:ext cx="765829" cy="518632"/>
          </a:xfrm>
          <a:prstGeom prst="line">
            <a:avLst/>
          </a:prstGeom>
          <a:ln>
            <a:solidFill>
              <a:schemeClr val="bg2">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 name="Straight Connector 23"/>
          <p:cNvCxnSpPr/>
          <p:nvPr/>
        </p:nvCxnSpPr>
        <p:spPr>
          <a:xfrm>
            <a:off x="7888237" y="4643716"/>
            <a:ext cx="667207" cy="321984"/>
          </a:xfrm>
          <a:prstGeom prst="line">
            <a:avLst/>
          </a:prstGeom>
          <a:ln>
            <a:solidFill>
              <a:schemeClr val="bg2">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1" name="Straight Connector 23"/>
          <p:cNvCxnSpPr/>
          <p:nvPr/>
        </p:nvCxnSpPr>
        <p:spPr>
          <a:xfrm flipH="1">
            <a:off x="3719414" y="4221164"/>
            <a:ext cx="648394" cy="422553"/>
          </a:xfrm>
          <a:prstGeom prst="line">
            <a:avLst/>
          </a:prstGeom>
          <a:ln>
            <a:solidFill>
              <a:schemeClr val="bg2">
                <a:lumMod val="7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8544272" y="4840226"/>
            <a:ext cx="1511080" cy="1037267"/>
            <a:chOff x="1121852" y="1663551"/>
            <a:chExt cx="1511080" cy="1077714"/>
          </a:xfrm>
        </p:grpSpPr>
        <p:sp>
          <p:nvSpPr>
            <p:cNvPr id="26" name="Content Placeholder 2"/>
            <p:cNvSpPr txBox="1">
              <a:spLocks/>
            </p:cNvSpPr>
            <p:nvPr/>
          </p:nvSpPr>
          <p:spPr>
            <a:xfrm>
              <a:off x="1128298" y="2187001"/>
              <a:ext cx="1498188" cy="5542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dirty="0" err="1">
                  <a:solidFill>
                    <a:schemeClr val="tx1"/>
                  </a:solidFill>
                  <a:cs typeface="+mn-ea"/>
                  <a:sym typeface="+mn-lt"/>
                </a:rPr>
                <a:t>Lorem</a:t>
              </a:r>
              <a:r>
                <a:rPr lang="en-US" sz="1200" dirty="0">
                  <a:solidFill>
                    <a:schemeClr val="tx1"/>
                  </a:solidFill>
                  <a:cs typeface="+mn-ea"/>
                  <a:sym typeface="+mn-lt"/>
                </a:rPr>
                <a:t> </a:t>
              </a:r>
              <a:r>
                <a:rPr lang="en-US" sz="1200" dirty="0" err="1">
                  <a:solidFill>
                    <a:schemeClr val="tx1"/>
                  </a:solidFill>
                  <a:cs typeface="+mn-ea"/>
                  <a:sym typeface="+mn-lt"/>
                </a:rPr>
                <a:t>ipsum</a:t>
              </a:r>
              <a:r>
                <a:rPr lang="en-US" sz="1200" dirty="0">
                  <a:solidFill>
                    <a:schemeClr val="tx1"/>
                  </a:solidFill>
                  <a:cs typeface="+mn-ea"/>
                  <a:sym typeface="+mn-lt"/>
                </a:rPr>
                <a:t> dolor sit </a:t>
              </a:r>
              <a:r>
                <a:rPr lang="en-US" sz="1200" dirty="0" err="1">
                  <a:solidFill>
                    <a:schemeClr val="tx1"/>
                  </a:solidFill>
                  <a:cs typeface="+mn-ea"/>
                  <a:sym typeface="+mn-lt"/>
                </a:rPr>
                <a:t>amet</a:t>
              </a:r>
              <a:r>
                <a:rPr lang="en-US" sz="1200" dirty="0">
                  <a:solidFill>
                    <a:schemeClr val="tx1"/>
                  </a:solidFill>
                  <a:cs typeface="+mn-ea"/>
                  <a:sym typeface="+mn-lt"/>
                </a:rPr>
                <a:t> </a:t>
              </a:r>
              <a:r>
                <a:rPr lang="en-US" sz="1200" dirty="0" err="1">
                  <a:solidFill>
                    <a:schemeClr val="tx1"/>
                  </a:solidFill>
                  <a:cs typeface="+mn-ea"/>
                  <a:sym typeface="+mn-lt"/>
                </a:rPr>
                <a:t>consectetur</a:t>
              </a:r>
              <a:r>
                <a:rPr lang="en-US" sz="1200" dirty="0">
                  <a:solidFill>
                    <a:schemeClr val="tx1"/>
                  </a:solidFill>
                  <a:cs typeface="+mn-ea"/>
                  <a:sym typeface="+mn-lt"/>
                </a:rPr>
                <a:t>. </a:t>
              </a:r>
            </a:p>
          </p:txBody>
        </p:sp>
        <p:sp>
          <p:nvSpPr>
            <p:cNvPr id="27" name="Title 13"/>
            <p:cNvSpPr txBox="1">
              <a:spLocks/>
            </p:cNvSpPr>
            <p:nvPr/>
          </p:nvSpPr>
          <p:spPr>
            <a:xfrm>
              <a:off x="1121852" y="1663551"/>
              <a:ext cx="1511080" cy="709713"/>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tx1"/>
                  </a:solidFill>
                  <a:latin typeface="+mj-lt"/>
                  <a:ea typeface="+mn-ea"/>
                  <a:cs typeface="+mn-ea"/>
                  <a:sym typeface="+mn-lt"/>
                </a:rPr>
                <a:t>Lenders</a:t>
              </a:r>
              <a:endParaRPr lang="en-US" sz="2400" dirty="0">
                <a:solidFill>
                  <a:schemeClr val="tx1"/>
                </a:solidFill>
                <a:latin typeface="+mj-lt"/>
                <a:ea typeface="+mn-ea"/>
                <a:cs typeface="+mn-ea"/>
                <a:sym typeface="+mn-lt"/>
              </a:endParaRPr>
            </a:p>
          </p:txBody>
        </p:sp>
      </p:grpSp>
      <p:grpSp>
        <p:nvGrpSpPr>
          <p:cNvPr id="29" name="组合 28"/>
          <p:cNvGrpSpPr/>
          <p:nvPr/>
        </p:nvGrpSpPr>
        <p:grpSpPr>
          <a:xfrm>
            <a:off x="2811014" y="4559297"/>
            <a:ext cx="1511080" cy="1037267"/>
            <a:chOff x="1121852" y="1663551"/>
            <a:chExt cx="1511080" cy="1077714"/>
          </a:xfrm>
        </p:grpSpPr>
        <p:sp>
          <p:nvSpPr>
            <p:cNvPr id="30" name="Content Placeholder 2"/>
            <p:cNvSpPr txBox="1">
              <a:spLocks/>
            </p:cNvSpPr>
            <p:nvPr/>
          </p:nvSpPr>
          <p:spPr>
            <a:xfrm>
              <a:off x="1128298" y="2187001"/>
              <a:ext cx="1498188" cy="5542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dirty="0" err="1">
                  <a:solidFill>
                    <a:schemeClr val="tx1"/>
                  </a:solidFill>
                  <a:cs typeface="+mn-ea"/>
                  <a:sym typeface="+mn-lt"/>
                </a:rPr>
                <a:t>Lorem</a:t>
              </a:r>
              <a:r>
                <a:rPr lang="en-US" sz="1200" dirty="0">
                  <a:solidFill>
                    <a:schemeClr val="tx1"/>
                  </a:solidFill>
                  <a:cs typeface="+mn-ea"/>
                  <a:sym typeface="+mn-lt"/>
                </a:rPr>
                <a:t> </a:t>
              </a:r>
              <a:r>
                <a:rPr lang="en-US" sz="1200" dirty="0" err="1">
                  <a:solidFill>
                    <a:schemeClr val="tx1"/>
                  </a:solidFill>
                  <a:cs typeface="+mn-ea"/>
                  <a:sym typeface="+mn-lt"/>
                </a:rPr>
                <a:t>ipsum</a:t>
              </a:r>
              <a:r>
                <a:rPr lang="en-US" sz="1200" dirty="0">
                  <a:solidFill>
                    <a:schemeClr val="tx1"/>
                  </a:solidFill>
                  <a:cs typeface="+mn-ea"/>
                  <a:sym typeface="+mn-lt"/>
                </a:rPr>
                <a:t> dolor sit </a:t>
              </a:r>
              <a:r>
                <a:rPr lang="en-US" sz="1200" dirty="0" err="1">
                  <a:solidFill>
                    <a:schemeClr val="tx1"/>
                  </a:solidFill>
                  <a:cs typeface="+mn-ea"/>
                  <a:sym typeface="+mn-lt"/>
                </a:rPr>
                <a:t>amet</a:t>
              </a:r>
              <a:r>
                <a:rPr lang="en-US" sz="1200" dirty="0">
                  <a:solidFill>
                    <a:schemeClr val="tx1"/>
                  </a:solidFill>
                  <a:cs typeface="+mn-ea"/>
                  <a:sym typeface="+mn-lt"/>
                </a:rPr>
                <a:t> </a:t>
              </a:r>
              <a:r>
                <a:rPr lang="en-US" sz="1200" dirty="0" err="1">
                  <a:solidFill>
                    <a:schemeClr val="tx1"/>
                  </a:solidFill>
                  <a:cs typeface="+mn-ea"/>
                  <a:sym typeface="+mn-lt"/>
                </a:rPr>
                <a:t>consectetur</a:t>
              </a:r>
              <a:r>
                <a:rPr lang="en-US" sz="1200" dirty="0">
                  <a:solidFill>
                    <a:schemeClr val="tx1"/>
                  </a:solidFill>
                  <a:cs typeface="+mn-ea"/>
                  <a:sym typeface="+mn-lt"/>
                </a:rPr>
                <a:t>. </a:t>
              </a:r>
            </a:p>
          </p:txBody>
        </p:sp>
        <p:sp>
          <p:nvSpPr>
            <p:cNvPr id="31" name="Title 13"/>
            <p:cNvSpPr txBox="1">
              <a:spLocks/>
            </p:cNvSpPr>
            <p:nvPr/>
          </p:nvSpPr>
          <p:spPr>
            <a:xfrm>
              <a:off x="1121852" y="1663551"/>
              <a:ext cx="1511080" cy="709713"/>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tx1"/>
                  </a:solidFill>
                  <a:latin typeface="+mj-lt"/>
                  <a:ea typeface="+mn-ea"/>
                  <a:cs typeface="+mn-ea"/>
                  <a:sym typeface="+mn-lt"/>
                </a:rPr>
                <a:t>Lenders</a:t>
              </a:r>
              <a:endParaRPr lang="en-US" sz="2400" dirty="0">
                <a:solidFill>
                  <a:schemeClr val="tx1"/>
                </a:solidFill>
                <a:latin typeface="+mj-lt"/>
                <a:ea typeface="+mn-ea"/>
                <a:cs typeface="+mn-ea"/>
                <a:sym typeface="+mn-lt"/>
              </a:endParaRPr>
            </a:p>
          </p:txBody>
        </p:sp>
      </p:grpSp>
      <p:sp>
        <p:nvSpPr>
          <p:cNvPr id="18" name="文本框 17"/>
          <p:cNvSpPr txBox="1"/>
          <p:nvPr/>
        </p:nvSpPr>
        <p:spPr>
          <a:xfrm>
            <a:off x="642460" y="34686"/>
            <a:ext cx="800219" cy="276999"/>
          </a:xfrm>
          <a:prstGeom prst="rect">
            <a:avLst/>
          </a:prstGeom>
          <a:noFill/>
        </p:spPr>
        <p:txBody>
          <a:bodyPr wrap="none" rtlCol="0">
            <a:spAutoFit/>
          </a:bodyPr>
          <a:lstStyle/>
          <a:p>
            <a:r>
              <a:rPr lang="zh-CN" altLang="en-US" sz="1200" dirty="0">
                <a:solidFill>
                  <a:schemeClr val="tx2"/>
                </a:solidFill>
              </a:rPr>
              <a:t>课题选择</a:t>
            </a:r>
          </a:p>
        </p:txBody>
      </p:sp>
      <p:cxnSp>
        <p:nvCxnSpPr>
          <p:cNvPr id="20" name="Straight Connector 23"/>
          <p:cNvCxnSpPr/>
          <p:nvPr/>
        </p:nvCxnSpPr>
        <p:spPr>
          <a:xfrm>
            <a:off x="2811014" y="4643716"/>
            <a:ext cx="923010" cy="0"/>
          </a:xfrm>
          <a:prstGeom prst="line">
            <a:avLst/>
          </a:prstGeom>
          <a:ln>
            <a:solidFill>
              <a:schemeClr val="bg2">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 name="Straight Connector 23"/>
          <p:cNvCxnSpPr/>
          <p:nvPr/>
        </p:nvCxnSpPr>
        <p:spPr>
          <a:xfrm>
            <a:off x="8544272" y="4957903"/>
            <a:ext cx="1008112" cy="0"/>
          </a:xfrm>
          <a:prstGeom prst="line">
            <a:avLst/>
          </a:prstGeom>
          <a:ln>
            <a:solidFill>
              <a:schemeClr val="bg2">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8" name="Straight Connector 23"/>
          <p:cNvCxnSpPr/>
          <p:nvPr/>
        </p:nvCxnSpPr>
        <p:spPr>
          <a:xfrm>
            <a:off x="7437894" y="1927046"/>
            <a:ext cx="1106379" cy="0"/>
          </a:xfrm>
          <a:prstGeom prst="line">
            <a:avLst/>
          </a:prstGeom>
          <a:ln>
            <a:solidFill>
              <a:schemeClr val="bg2">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3" name="TextBox 222"/>
          <p:cNvSpPr txBox="1"/>
          <p:nvPr/>
        </p:nvSpPr>
        <p:spPr>
          <a:xfrm>
            <a:off x="1775521" y="621837"/>
            <a:ext cx="3046731" cy="707886"/>
          </a:xfrm>
          <a:prstGeom prst="rect">
            <a:avLst/>
          </a:prstGeom>
          <a:noFill/>
        </p:spPr>
        <p:txBody>
          <a:bodyPr wrap="none" rtlCol="0" anchor="ctr">
            <a:spAutoFit/>
          </a:bodyPr>
          <a:lstStyle/>
          <a:p>
            <a:r>
              <a:rPr lang="en-US" sz="4000" dirty="0">
                <a:solidFill>
                  <a:schemeClr val="bg1"/>
                </a:solidFill>
                <a:latin typeface="+mj-lt"/>
              </a:rPr>
              <a:t>T</a:t>
            </a:r>
            <a:r>
              <a:rPr lang="en-US" altLang="zh-CN" sz="4000" dirty="0">
                <a:solidFill>
                  <a:schemeClr val="bg1"/>
                </a:solidFill>
                <a:latin typeface="+mj-lt"/>
              </a:rPr>
              <a:t>ext title here</a:t>
            </a:r>
            <a:endParaRPr lang="en-US" sz="4000" dirty="0">
              <a:solidFill>
                <a:schemeClr val="bg1"/>
              </a:solidFill>
              <a:latin typeface="+mj-lt"/>
            </a:endParaRPr>
          </a:p>
        </p:txBody>
      </p:sp>
    </p:spTree>
    <p:extLst>
      <p:ext uri="{BB962C8B-B14F-4D97-AF65-F5344CB8AC3E}">
        <p14:creationId xmlns:p14="http://schemas.microsoft.com/office/powerpoint/2010/main" val="2042902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222222"/>
        </a:solidFill>
        <a:effectLst/>
      </p:bgPr>
    </p:bg>
    <p:spTree>
      <p:nvGrpSpPr>
        <p:cNvPr id="1" name=""/>
        <p:cNvGrpSpPr/>
        <p:nvPr/>
      </p:nvGrpSpPr>
      <p:grpSpPr>
        <a:xfrm>
          <a:off x="0" y="0"/>
          <a:ext cx="0" cy="0"/>
          <a:chOff x="0" y="0"/>
          <a:chExt cx="0" cy="0"/>
        </a:xfrm>
      </p:grpSpPr>
      <p:sp>
        <p:nvSpPr>
          <p:cNvPr id="48" name="Rectangle 200"/>
          <p:cNvSpPr>
            <a:spLocks noChangeArrowheads="1"/>
          </p:cNvSpPr>
          <p:nvPr/>
        </p:nvSpPr>
        <p:spPr bwMode="auto">
          <a:xfrm>
            <a:off x="0" y="6381750"/>
            <a:ext cx="12192000" cy="500459"/>
          </a:xfrm>
          <a:prstGeom prst="rect">
            <a:avLst/>
          </a:prstGeom>
          <a:solidFill>
            <a:schemeClr val="accent1"/>
          </a:solidFill>
          <a:ln w="9525">
            <a:noFill/>
            <a:miter lim="800000"/>
            <a:headEnd/>
            <a:tailEnd/>
          </a:ln>
          <a:extLst/>
        </p:spPr>
        <p:txBody>
          <a:bodyPr vert="horz" wrap="square" lIns="68580" tIns="34290" rIns="68580" bIns="34290" numCol="1" anchor="t" anchorCtr="0" compatLnSpc="1">
            <a:prstTxWarp prst="textNoShape">
              <a:avLst/>
            </a:prstTxWarp>
          </a:bodyPr>
          <a:lstStyle/>
          <a:p>
            <a:endParaRPr lang="en-US" sz="1350"/>
          </a:p>
        </p:txBody>
      </p:sp>
      <p:sp>
        <p:nvSpPr>
          <p:cNvPr id="42" name="Rectangle 6"/>
          <p:cNvSpPr>
            <a:spLocks noChangeAspect="1"/>
          </p:cNvSpPr>
          <p:nvPr/>
        </p:nvSpPr>
        <p:spPr>
          <a:xfrm rot="5400000">
            <a:off x="5959514" y="3231661"/>
            <a:ext cx="288000" cy="216052"/>
          </a:xfrm>
          <a:prstGeom prst="triangl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 name="TextBox 4"/>
          <p:cNvSpPr txBox="1"/>
          <p:nvPr/>
        </p:nvSpPr>
        <p:spPr>
          <a:xfrm>
            <a:off x="4906990" y="632882"/>
            <a:ext cx="2378023" cy="707886"/>
          </a:xfrm>
          <a:prstGeom prst="rect">
            <a:avLst/>
          </a:prstGeom>
          <a:noFill/>
        </p:spPr>
        <p:txBody>
          <a:bodyPr wrap="none" rtlCol="0" anchor="ctr">
            <a:spAutoFit/>
          </a:bodyPr>
          <a:lstStyle/>
          <a:p>
            <a:pPr algn="ctr"/>
            <a:r>
              <a:rPr lang="en-US" sz="4000" dirty="0">
                <a:solidFill>
                  <a:schemeClr val="bg1"/>
                </a:solidFill>
                <a:latin typeface="+mj-lt"/>
              </a:rPr>
              <a:t>O</a:t>
            </a:r>
            <a:r>
              <a:rPr lang="en-US" altLang="zh-CN" sz="4000" dirty="0">
                <a:solidFill>
                  <a:schemeClr val="bg1"/>
                </a:solidFill>
                <a:latin typeface="+mj-lt"/>
              </a:rPr>
              <a:t>ur Target</a:t>
            </a:r>
            <a:endParaRPr lang="en-US" sz="4000" dirty="0">
              <a:solidFill>
                <a:schemeClr val="bg1"/>
              </a:solidFill>
              <a:latin typeface="+mj-lt"/>
            </a:endParaRPr>
          </a:p>
        </p:txBody>
      </p:sp>
      <p:sp>
        <p:nvSpPr>
          <p:cNvPr id="10" name="Freeform 376"/>
          <p:cNvSpPr>
            <a:spLocks noEditPoints="1"/>
          </p:cNvSpPr>
          <p:nvPr/>
        </p:nvSpPr>
        <p:spPr bwMode="auto">
          <a:xfrm>
            <a:off x="4033578" y="3273170"/>
            <a:ext cx="209917" cy="178232"/>
          </a:xfrm>
          <a:custGeom>
            <a:avLst/>
            <a:gdLst>
              <a:gd name="T0" fmla="*/ 45 w 45"/>
              <a:gd name="T1" fmla="*/ 19 h 38"/>
              <a:gd name="T2" fmla="*/ 43 w 45"/>
              <a:gd name="T3" fmla="*/ 20 h 38"/>
              <a:gd name="T4" fmla="*/ 15 w 45"/>
              <a:gd name="T5" fmla="*/ 24 h 38"/>
              <a:gd name="T6" fmla="*/ 15 w 45"/>
              <a:gd name="T7" fmla="*/ 26 h 38"/>
              <a:gd name="T8" fmla="*/ 15 w 45"/>
              <a:gd name="T9" fmla="*/ 27 h 38"/>
              <a:gd name="T10" fmla="*/ 39 w 45"/>
              <a:gd name="T11" fmla="*/ 27 h 38"/>
              <a:gd name="T12" fmla="*/ 41 w 45"/>
              <a:gd name="T13" fmla="*/ 29 h 38"/>
              <a:gd name="T14" fmla="*/ 39 w 45"/>
              <a:gd name="T15" fmla="*/ 31 h 38"/>
              <a:gd name="T16" fmla="*/ 12 w 45"/>
              <a:gd name="T17" fmla="*/ 31 h 38"/>
              <a:gd name="T18" fmla="*/ 10 w 45"/>
              <a:gd name="T19" fmla="*/ 29 h 38"/>
              <a:gd name="T20" fmla="*/ 12 w 45"/>
              <a:gd name="T21" fmla="*/ 25 h 38"/>
              <a:gd name="T22" fmla="*/ 7 w 45"/>
              <a:gd name="T23" fmla="*/ 3 h 38"/>
              <a:gd name="T24" fmla="*/ 2 w 45"/>
              <a:gd name="T25" fmla="*/ 3 h 38"/>
              <a:gd name="T26" fmla="*/ 0 w 45"/>
              <a:gd name="T27" fmla="*/ 2 h 38"/>
              <a:gd name="T28" fmla="*/ 2 w 45"/>
              <a:gd name="T29" fmla="*/ 0 h 38"/>
              <a:gd name="T30" fmla="*/ 9 w 45"/>
              <a:gd name="T31" fmla="*/ 0 h 38"/>
              <a:gd name="T32" fmla="*/ 11 w 45"/>
              <a:gd name="T33" fmla="*/ 3 h 38"/>
              <a:gd name="T34" fmla="*/ 43 w 45"/>
              <a:gd name="T35" fmla="*/ 3 h 38"/>
              <a:gd name="T36" fmla="*/ 45 w 45"/>
              <a:gd name="T37" fmla="*/ 5 h 38"/>
              <a:gd name="T38" fmla="*/ 45 w 45"/>
              <a:gd name="T39" fmla="*/ 19 h 38"/>
              <a:gd name="T40" fmla="*/ 14 w 45"/>
              <a:gd name="T41" fmla="*/ 38 h 38"/>
              <a:gd name="T42" fmla="*/ 10 w 45"/>
              <a:gd name="T43" fmla="*/ 34 h 38"/>
              <a:gd name="T44" fmla="*/ 14 w 45"/>
              <a:gd name="T45" fmla="*/ 31 h 38"/>
              <a:gd name="T46" fmla="*/ 17 w 45"/>
              <a:gd name="T47" fmla="*/ 34 h 38"/>
              <a:gd name="T48" fmla="*/ 14 w 45"/>
              <a:gd name="T49" fmla="*/ 38 h 38"/>
              <a:gd name="T50" fmla="*/ 38 w 45"/>
              <a:gd name="T51" fmla="*/ 38 h 38"/>
              <a:gd name="T52" fmla="*/ 34 w 45"/>
              <a:gd name="T53" fmla="*/ 34 h 38"/>
              <a:gd name="T54" fmla="*/ 38 w 45"/>
              <a:gd name="T55" fmla="*/ 31 h 38"/>
              <a:gd name="T56" fmla="*/ 41 w 45"/>
              <a:gd name="T57" fmla="*/ 34 h 38"/>
              <a:gd name="T58" fmla="*/ 38 w 45"/>
              <a:gd name="T5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5" h="38">
                <a:moveTo>
                  <a:pt x="45" y="19"/>
                </a:moveTo>
                <a:cubicBezTo>
                  <a:pt x="45" y="20"/>
                  <a:pt x="44" y="20"/>
                  <a:pt x="43" y="20"/>
                </a:cubicBezTo>
                <a:cubicBezTo>
                  <a:pt x="15" y="24"/>
                  <a:pt x="15" y="24"/>
                  <a:pt x="15" y="24"/>
                </a:cubicBezTo>
                <a:cubicBezTo>
                  <a:pt x="15" y="24"/>
                  <a:pt x="15" y="25"/>
                  <a:pt x="15" y="26"/>
                </a:cubicBezTo>
                <a:cubicBezTo>
                  <a:pt x="15" y="26"/>
                  <a:pt x="15" y="27"/>
                  <a:pt x="15" y="27"/>
                </a:cubicBezTo>
                <a:cubicBezTo>
                  <a:pt x="39" y="27"/>
                  <a:pt x="39" y="27"/>
                  <a:pt x="39" y="27"/>
                </a:cubicBezTo>
                <a:cubicBezTo>
                  <a:pt x="40" y="27"/>
                  <a:pt x="41" y="28"/>
                  <a:pt x="41" y="29"/>
                </a:cubicBezTo>
                <a:cubicBezTo>
                  <a:pt x="41" y="30"/>
                  <a:pt x="40" y="31"/>
                  <a:pt x="39" y="31"/>
                </a:cubicBezTo>
                <a:cubicBezTo>
                  <a:pt x="12" y="31"/>
                  <a:pt x="12" y="31"/>
                  <a:pt x="12" y="31"/>
                </a:cubicBezTo>
                <a:cubicBezTo>
                  <a:pt x="11" y="31"/>
                  <a:pt x="10" y="30"/>
                  <a:pt x="10" y="29"/>
                </a:cubicBezTo>
                <a:cubicBezTo>
                  <a:pt x="10" y="28"/>
                  <a:pt x="12" y="26"/>
                  <a:pt x="12" y="25"/>
                </a:cubicBezTo>
                <a:cubicBezTo>
                  <a:pt x="7" y="3"/>
                  <a:pt x="7" y="3"/>
                  <a:pt x="7" y="3"/>
                </a:cubicBezTo>
                <a:cubicBezTo>
                  <a:pt x="2" y="3"/>
                  <a:pt x="2" y="3"/>
                  <a:pt x="2" y="3"/>
                </a:cubicBezTo>
                <a:cubicBezTo>
                  <a:pt x="1" y="3"/>
                  <a:pt x="0" y="3"/>
                  <a:pt x="0" y="2"/>
                </a:cubicBezTo>
                <a:cubicBezTo>
                  <a:pt x="0" y="1"/>
                  <a:pt x="1" y="0"/>
                  <a:pt x="2" y="0"/>
                </a:cubicBezTo>
                <a:cubicBezTo>
                  <a:pt x="9" y="0"/>
                  <a:pt x="9" y="0"/>
                  <a:pt x="9" y="0"/>
                </a:cubicBezTo>
                <a:cubicBezTo>
                  <a:pt x="10" y="0"/>
                  <a:pt x="10" y="2"/>
                  <a:pt x="11" y="3"/>
                </a:cubicBezTo>
                <a:cubicBezTo>
                  <a:pt x="43" y="3"/>
                  <a:pt x="43" y="3"/>
                  <a:pt x="43" y="3"/>
                </a:cubicBezTo>
                <a:cubicBezTo>
                  <a:pt x="44" y="3"/>
                  <a:pt x="45" y="4"/>
                  <a:pt x="45" y="5"/>
                </a:cubicBezTo>
                <a:lnTo>
                  <a:pt x="45" y="19"/>
                </a:lnTo>
                <a:close/>
                <a:moveTo>
                  <a:pt x="14" y="38"/>
                </a:moveTo>
                <a:cubicBezTo>
                  <a:pt x="12" y="38"/>
                  <a:pt x="10" y="36"/>
                  <a:pt x="10" y="34"/>
                </a:cubicBezTo>
                <a:cubicBezTo>
                  <a:pt x="10" y="32"/>
                  <a:pt x="12" y="31"/>
                  <a:pt x="14" y="31"/>
                </a:cubicBezTo>
                <a:cubicBezTo>
                  <a:pt x="16" y="31"/>
                  <a:pt x="17" y="32"/>
                  <a:pt x="17" y="34"/>
                </a:cubicBezTo>
                <a:cubicBezTo>
                  <a:pt x="17" y="36"/>
                  <a:pt x="16" y="38"/>
                  <a:pt x="14" y="38"/>
                </a:cubicBezTo>
                <a:close/>
                <a:moveTo>
                  <a:pt x="38" y="38"/>
                </a:moveTo>
                <a:cubicBezTo>
                  <a:pt x="36" y="38"/>
                  <a:pt x="34" y="36"/>
                  <a:pt x="34" y="34"/>
                </a:cubicBezTo>
                <a:cubicBezTo>
                  <a:pt x="34" y="32"/>
                  <a:pt x="36" y="31"/>
                  <a:pt x="38" y="31"/>
                </a:cubicBezTo>
                <a:cubicBezTo>
                  <a:pt x="40" y="31"/>
                  <a:pt x="41" y="32"/>
                  <a:pt x="41" y="34"/>
                </a:cubicBezTo>
                <a:cubicBezTo>
                  <a:pt x="41" y="36"/>
                  <a:pt x="40" y="38"/>
                  <a:pt x="38" y="38"/>
                </a:cubicBezTo>
                <a:close/>
              </a:path>
            </a:pathLst>
          </a:custGeom>
          <a:solidFill>
            <a:schemeClr val="accent1">
              <a:lumMod val="60000"/>
              <a:lumOff val="4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6" name="Freeform 383"/>
          <p:cNvSpPr>
            <a:spLocks noEditPoints="1"/>
          </p:cNvSpPr>
          <p:nvPr/>
        </p:nvSpPr>
        <p:spPr bwMode="auto">
          <a:xfrm>
            <a:off x="7929629" y="3266240"/>
            <a:ext cx="192095" cy="192095"/>
          </a:xfrm>
          <a:custGeom>
            <a:avLst/>
            <a:gdLst>
              <a:gd name="T0" fmla="*/ 11 w 41"/>
              <a:gd name="T1" fmla="*/ 20 h 41"/>
              <a:gd name="T2" fmla="*/ 0 w 41"/>
              <a:gd name="T3" fmla="*/ 18 h 41"/>
              <a:gd name="T4" fmla="*/ 2 w 41"/>
              <a:gd name="T5" fmla="*/ 13 h 41"/>
              <a:gd name="T6" fmla="*/ 13 w 41"/>
              <a:gd name="T7" fmla="*/ 16 h 41"/>
              <a:gd name="T8" fmla="*/ 10 w 41"/>
              <a:gd name="T9" fmla="*/ 12 h 41"/>
              <a:gd name="T10" fmla="*/ 3 w 41"/>
              <a:gd name="T11" fmla="*/ 1 h 41"/>
              <a:gd name="T12" fmla="*/ 9 w 41"/>
              <a:gd name="T13" fmla="*/ 0 h 41"/>
              <a:gd name="T14" fmla="*/ 10 w 41"/>
              <a:gd name="T15" fmla="*/ 12 h 41"/>
              <a:gd name="T16" fmla="*/ 9 w 41"/>
              <a:gd name="T17" fmla="*/ 41 h 41"/>
              <a:gd name="T18" fmla="*/ 3 w 41"/>
              <a:gd name="T19" fmla="*/ 40 h 41"/>
              <a:gd name="T20" fmla="*/ 10 w 41"/>
              <a:gd name="T21" fmla="*/ 22 h 41"/>
              <a:gd name="T22" fmla="*/ 27 w 41"/>
              <a:gd name="T23" fmla="*/ 31 h 41"/>
              <a:gd name="T24" fmla="*/ 16 w 41"/>
              <a:gd name="T25" fmla="*/ 34 h 41"/>
              <a:gd name="T26" fmla="*/ 13 w 41"/>
              <a:gd name="T27" fmla="*/ 30 h 41"/>
              <a:gd name="T28" fmla="*/ 25 w 41"/>
              <a:gd name="T29" fmla="*/ 27 h 41"/>
              <a:gd name="T30" fmla="*/ 27 w 41"/>
              <a:gd name="T31" fmla="*/ 31 h 41"/>
              <a:gd name="T32" fmla="*/ 17 w 41"/>
              <a:gd name="T33" fmla="*/ 25 h 41"/>
              <a:gd name="T34" fmla="*/ 18 w 41"/>
              <a:gd name="T35" fmla="*/ 0 h 41"/>
              <a:gd name="T36" fmla="*/ 24 w 41"/>
              <a:gd name="T37" fmla="*/ 1 h 41"/>
              <a:gd name="T38" fmla="*/ 24 w 41"/>
              <a:gd name="T39" fmla="*/ 40 h 41"/>
              <a:gd name="T40" fmla="*/ 18 w 41"/>
              <a:gd name="T41" fmla="*/ 41 h 41"/>
              <a:gd name="T42" fmla="*/ 17 w 41"/>
              <a:gd name="T43" fmla="*/ 36 h 41"/>
              <a:gd name="T44" fmla="*/ 24 w 41"/>
              <a:gd name="T45" fmla="*/ 40 h 41"/>
              <a:gd name="T46" fmla="*/ 38 w 41"/>
              <a:gd name="T47" fmla="*/ 13 h 41"/>
              <a:gd name="T48" fmla="*/ 27 w 41"/>
              <a:gd name="T49" fmla="*/ 11 h 41"/>
              <a:gd name="T50" fmla="*/ 30 w 41"/>
              <a:gd name="T51" fmla="*/ 7 h 41"/>
              <a:gd name="T52" fmla="*/ 41 w 41"/>
              <a:gd name="T53" fmla="*/ 9 h 41"/>
              <a:gd name="T54" fmla="*/ 37 w 41"/>
              <a:gd name="T55" fmla="*/ 5 h 41"/>
              <a:gd name="T56" fmla="*/ 31 w 41"/>
              <a:gd name="T57" fmla="*/ 1 h 41"/>
              <a:gd name="T58" fmla="*/ 37 w 41"/>
              <a:gd name="T59" fmla="*/ 0 h 41"/>
              <a:gd name="T60" fmla="*/ 37 w 41"/>
              <a:gd name="T61" fmla="*/ 5 h 41"/>
              <a:gd name="T62" fmla="*/ 37 w 41"/>
              <a:gd name="T63" fmla="*/ 41 h 41"/>
              <a:gd name="T64" fmla="*/ 31 w 41"/>
              <a:gd name="T65" fmla="*/ 40 h 41"/>
              <a:gd name="T66" fmla="*/ 37 w 41"/>
              <a:gd name="T67" fmla="*/ 1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41">
                <a:moveTo>
                  <a:pt x="13" y="18"/>
                </a:moveTo>
                <a:cubicBezTo>
                  <a:pt x="13" y="19"/>
                  <a:pt x="12" y="20"/>
                  <a:pt x="11" y="20"/>
                </a:cubicBezTo>
                <a:cubicBezTo>
                  <a:pt x="2" y="20"/>
                  <a:pt x="2" y="20"/>
                  <a:pt x="2" y="20"/>
                </a:cubicBezTo>
                <a:cubicBezTo>
                  <a:pt x="1" y="20"/>
                  <a:pt x="0" y="19"/>
                  <a:pt x="0" y="18"/>
                </a:cubicBezTo>
                <a:cubicBezTo>
                  <a:pt x="0" y="16"/>
                  <a:pt x="0" y="16"/>
                  <a:pt x="0" y="16"/>
                </a:cubicBezTo>
                <a:cubicBezTo>
                  <a:pt x="0" y="15"/>
                  <a:pt x="1" y="13"/>
                  <a:pt x="2" y="13"/>
                </a:cubicBezTo>
                <a:cubicBezTo>
                  <a:pt x="11" y="13"/>
                  <a:pt x="11" y="13"/>
                  <a:pt x="11" y="13"/>
                </a:cubicBezTo>
                <a:cubicBezTo>
                  <a:pt x="12" y="13"/>
                  <a:pt x="13" y="15"/>
                  <a:pt x="13" y="16"/>
                </a:cubicBezTo>
                <a:lnTo>
                  <a:pt x="13" y="18"/>
                </a:lnTo>
                <a:close/>
                <a:moveTo>
                  <a:pt x="10" y="12"/>
                </a:moveTo>
                <a:cubicBezTo>
                  <a:pt x="3" y="12"/>
                  <a:pt x="3" y="12"/>
                  <a:pt x="3" y="12"/>
                </a:cubicBezTo>
                <a:cubicBezTo>
                  <a:pt x="3" y="1"/>
                  <a:pt x="3" y="1"/>
                  <a:pt x="3" y="1"/>
                </a:cubicBezTo>
                <a:cubicBezTo>
                  <a:pt x="3" y="0"/>
                  <a:pt x="4" y="0"/>
                  <a:pt x="4" y="0"/>
                </a:cubicBezTo>
                <a:cubicBezTo>
                  <a:pt x="9" y="0"/>
                  <a:pt x="9" y="0"/>
                  <a:pt x="9" y="0"/>
                </a:cubicBezTo>
                <a:cubicBezTo>
                  <a:pt x="10" y="0"/>
                  <a:pt x="10" y="0"/>
                  <a:pt x="10" y="1"/>
                </a:cubicBezTo>
                <a:lnTo>
                  <a:pt x="10" y="12"/>
                </a:lnTo>
                <a:close/>
                <a:moveTo>
                  <a:pt x="10" y="40"/>
                </a:moveTo>
                <a:cubicBezTo>
                  <a:pt x="10" y="40"/>
                  <a:pt x="10" y="41"/>
                  <a:pt x="9" y="41"/>
                </a:cubicBezTo>
                <a:cubicBezTo>
                  <a:pt x="4" y="41"/>
                  <a:pt x="4" y="41"/>
                  <a:pt x="4" y="41"/>
                </a:cubicBezTo>
                <a:cubicBezTo>
                  <a:pt x="4" y="41"/>
                  <a:pt x="3" y="40"/>
                  <a:pt x="3" y="40"/>
                </a:cubicBezTo>
                <a:cubicBezTo>
                  <a:pt x="3" y="22"/>
                  <a:pt x="3" y="22"/>
                  <a:pt x="3" y="22"/>
                </a:cubicBezTo>
                <a:cubicBezTo>
                  <a:pt x="10" y="22"/>
                  <a:pt x="10" y="22"/>
                  <a:pt x="10" y="22"/>
                </a:cubicBezTo>
                <a:lnTo>
                  <a:pt x="10" y="40"/>
                </a:lnTo>
                <a:close/>
                <a:moveTo>
                  <a:pt x="27" y="31"/>
                </a:moveTo>
                <a:cubicBezTo>
                  <a:pt x="27" y="33"/>
                  <a:pt x="26" y="34"/>
                  <a:pt x="25" y="34"/>
                </a:cubicBezTo>
                <a:cubicBezTo>
                  <a:pt x="16" y="34"/>
                  <a:pt x="16" y="34"/>
                  <a:pt x="16" y="34"/>
                </a:cubicBezTo>
                <a:cubicBezTo>
                  <a:pt x="15" y="34"/>
                  <a:pt x="13" y="33"/>
                  <a:pt x="13" y="31"/>
                </a:cubicBezTo>
                <a:cubicBezTo>
                  <a:pt x="13" y="30"/>
                  <a:pt x="13" y="30"/>
                  <a:pt x="13" y="30"/>
                </a:cubicBezTo>
                <a:cubicBezTo>
                  <a:pt x="13" y="28"/>
                  <a:pt x="15" y="27"/>
                  <a:pt x="16" y="27"/>
                </a:cubicBezTo>
                <a:cubicBezTo>
                  <a:pt x="25" y="27"/>
                  <a:pt x="25" y="27"/>
                  <a:pt x="25" y="27"/>
                </a:cubicBezTo>
                <a:cubicBezTo>
                  <a:pt x="26" y="27"/>
                  <a:pt x="27" y="28"/>
                  <a:pt x="27" y="30"/>
                </a:cubicBezTo>
                <a:lnTo>
                  <a:pt x="27" y="31"/>
                </a:lnTo>
                <a:close/>
                <a:moveTo>
                  <a:pt x="24" y="25"/>
                </a:moveTo>
                <a:cubicBezTo>
                  <a:pt x="17" y="25"/>
                  <a:pt x="17" y="25"/>
                  <a:pt x="17" y="25"/>
                </a:cubicBezTo>
                <a:cubicBezTo>
                  <a:pt x="17" y="1"/>
                  <a:pt x="17" y="1"/>
                  <a:pt x="17" y="1"/>
                </a:cubicBezTo>
                <a:cubicBezTo>
                  <a:pt x="17" y="0"/>
                  <a:pt x="17" y="0"/>
                  <a:pt x="18" y="0"/>
                </a:cubicBezTo>
                <a:cubicBezTo>
                  <a:pt x="23" y="0"/>
                  <a:pt x="23" y="0"/>
                  <a:pt x="23" y="0"/>
                </a:cubicBezTo>
                <a:cubicBezTo>
                  <a:pt x="23" y="0"/>
                  <a:pt x="24" y="0"/>
                  <a:pt x="24" y="1"/>
                </a:cubicBezTo>
                <a:lnTo>
                  <a:pt x="24" y="25"/>
                </a:lnTo>
                <a:close/>
                <a:moveTo>
                  <a:pt x="24" y="40"/>
                </a:moveTo>
                <a:cubicBezTo>
                  <a:pt x="24" y="40"/>
                  <a:pt x="23" y="41"/>
                  <a:pt x="23" y="41"/>
                </a:cubicBezTo>
                <a:cubicBezTo>
                  <a:pt x="18" y="41"/>
                  <a:pt x="18" y="41"/>
                  <a:pt x="18" y="41"/>
                </a:cubicBezTo>
                <a:cubicBezTo>
                  <a:pt x="17" y="41"/>
                  <a:pt x="17" y="40"/>
                  <a:pt x="17" y="40"/>
                </a:cubicBezTo>
                <a:cubicBezTo>
                  <a:pt x="17" y="36"/>
                  <a:pt x="17" y="36"/>
                  <a:pt x="17" y="36"/>
                </a:cubicBezTo>
                <a:cubicBezTo>
                  <a:pt x="24" y="36"/>
                  <a:pt x="24" y="36"/>
                  <a:pt x="24" y="36"/>
                </a:cubicBezTo>
                <a:lnTo>
                  <a:pt x="24" y="40"/>
                </a:lnTo>
                <a:close/>
                <a:moveTo>
                  <a:pt x="41" y="11"/>
                </a:moveTo>
                <a:cubicBezTo>
                  <a:pt x="41" y="12"/>
                  <a:pt x="40" y="13"/>
                  <a:pt x="38" y="13"/>
                </a:cubicBezTo>
                <a:cubicBezTo>
                  <a:pt x="30" y="13"/>
                  <a:pt x="30" y="13"/>
                  <a:pt x="30" y="13"/>
                </a:cubicBezTo>
                <a:cubicBezTo>
                  <a:pt x="28" y="13"/>
                  <a:pt x="27" y="12"/>
                  <a:pt x="27" y="11"/>
                </a:cubicBezTo>
                <a:cubicBezTo>
                  <a:pt x="27" y="9"/>
                  <a:pt x="27" y="9"/>
                  <a:pt x="27" y="9"/>
                </a:cubicBezTo>
                <a:cubicBezTo>
                  <a:pt x="27" y="8"/>
                  <a:pt x="28" y="7"/>
                  <a:pt x="30" y="7"/>
                </a:cubicBezTo>
                <a:cubicBezTo>
                  <a:pt x="38" y="7"/>
                  <a:pt x="38" y="7"/>
                  <a:pt x="38" y="7"/>
                </a:cubicBezTo>
                <a:cubicBezTo>
                  <a:pt x="40" y="7"/>
                  <a:pt x="41" y="8"/>
                  <a:pt x="41" y="9"/>
                </a:cubicBezTo>
                <a:lnTo>
                  <a:pt x="41" y="11"/>
                </a:lnTo>
                <a:close/>
                <a:moveTo>
                  <a:pt x="37" y="5"/>
                </a:moveTo>
                <a:cubicBezTo>
                  <a:pt x="31" y="5"/>
                  <a:pt x="31" y="5"/>
                  <a:pt x="31" y="5"/>
                </a:cubicBezTo>
                <a:cubicBezTo>
                  <a:pt x="31" y="1"/>
                  <a:pt x="31" y="1"/>
                  <a:pt x="31" y="1"/>
                </a:cubicBezTo>
                <a:cubicBezTo>
                  <a:pt x="31" y="0"/>
                  <a:pt x="31" y="0"/>
                  <a:pt x="31" y="0"/>
                </a:cubicBezTo>
                <a:cubicBezTo>
                  <a:pt x="37" y="0"/>
                  <a:pt x="37" y="0"/>
                  <a:pt x="37" y="0"/>
                </a:cubicBezTo>
                <a:cubicBezTo>
                  <a:pt x="37" y="0"/>
                  <a:pt x="37" y="0"/>
                  <a:pt x="37" y="1"/>
                </a:cubicBezTo>
                <a:lnTo>
                  <a:pt x="37" y="5"/>
                </a:lnTo>
                <a:close/>
                <a:moveTo>
                  <a:pt x="37" y="40"/>
                </a:moveTo>
                <a:cubicBezTo>
                  <a:pt x="37" y="40"/>
                  <a:pt x="37" y="41"/>
                  <a:pt x="37" y="41"/>
                </a:cubicBezTo>
                <a:cubicBezTo>
                  <a:pt x="31" y="41"/>
                  <a:pt x="31" y="41"/>
                  <a:pt x="31" y="41"/>
                </a:cubicBezTo>
                <a:cubicBezTo>
                  <a:pt x="31" y="41"/>
                  <a:pt x="31" y="40"/>
                  <a:pt x="31" y="40"/>
                </a:cubicBezTo>
                <a:cubicBezTo>
                  <a:pt x="31" y="15"/>
                  <a:pt x="31" y="15"/>
                  <a:pt x="31" y="15"/>
                </a:cubicBezTo>
                <a:cubicBezTo>
                  <a:pt x="37" y="15"/>
                  <a:pt x="37" y="15"/>
                  <a:pt x="37" y="15"/>
                </a:cubicBezTo>
                <a:lnTo>
                  <a:pt x="37" y="40"/>
                </a:lnTo>
                <a:close/>
              </a:path>
            </a:pathLst>
          </a:custGeom>
          <a:solidFill>
            <a:schemeClr val="accent5">
              <a:lumMod val="60000"/>
              <a:lumOff val="4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27" name="TextBox 26"/>
          <p:cNvSpPr txBox="1"/>
          <p:nvPr/>
        </p:nvSpPr>
        <p:spPr>
          <a:xfrm>
            <a:off x="6828981" y="4231737"/>
            <a:ext cx="2393393" cy="1015663"/>
          </a:xfrm>
          <a:prstGeom prst="rect">
            <a:avLst/>
          </a:prstGeom>
          <a:noFill/>
        </p:spPr>
        <p:txBody>
          <a:bodyPr wrap="square" rtlCol="0" anchor="ctr">
            <a:spAutoFit/>
          </a:bodyPr>
          <a:lstStyle/>
          <a:p>
            <a:pPr algn="ctr"/>
            <a:r>
              <a:rPr lang="en-US" sz="1200" dirty="0"/>
              <a:t>Lorem ipsum dolor sit amet, </a:t>
            </a:r>
            <a:r>
              <a:rPr lang="en-US" sz="1200" dirty="0" err="1"/>
              <a:t>Aenean</a:t>
            </a:r>
            <a:r>
              <a:rPr lang="en-US" sz="1200" dirty="0"/>
              <a:t> commodo ligula eget dolor. Aenean massa. Cum sociis natoque penatibus et magnis dis parturient montes, nascetur ridiculus mus.</a:t>
            </a:r>
            <a:endParaRPr lang="en-US" sz="1200" b="1" dirty="0"/>
          </a:p>
        </p:txBody>
      </p:sp>
      <p:sp>
        <p:nvSpPr>
          <p:cNvPr id="38" name="TextBox 37"/>
          <p:cNvSpPr txBox="1"/>
          <p:nvPr/>
        </p:nvSpPr>
        <p:spPr>
          <a:xfrm>
            <a:off x="6960978" y="3792265"/>
            <a:ext cx="2129396" cy="369332"/>
          </a:xfrm>
          <a:prstGeom prst="rect">
            <a:avLst/>
          </a:prstGeom>
          <a:noFill/>
        </p:spPr>
        <p:txBody>
          <a:bodyPr wrap="square" rtlCol="0" anchor="ctr">
            <a:spAutoFit/>
          </a:bodyPr>
          <a:lstStyle/>
          <a:p>
            <a:pPr algn="ctr"/>
            <a:r>
              <a:rPr lang="en-US" b="1" dirty="0">
                <a:latin typeface="+mj-lt"/>
              </a:rPr>
              <a:t>2016</a:t>
            </a:r>
          </a:p>
        </p:txBody>
      </p:sp>
      <p:sp>
        <p:nvSpPr>
          <p:cNvPr id="44" name="矩形 43"/>
          <p:cNvSpPr/>
          <p:nvPr/>
        </p:nvSpPr>
        <p:spPr>
          <a:xfrm>
            <a:off x="3322073" y="2069192"/>
            <a:ext cx="1632924" cy="923330"/>
          </a:xfrm>
          <a:prstGeom prst="rect">
            <a:avLst/>
          </a:prstGeom>
        </p:spPr>
        <p:txBody>
          <a:bodyPr wrap="square">
            <a:spAutoFit/>
          </a:bodyPr>
          <a:lstStyle/>
          <a:p>
            <a:r>
              <a:rPr lang="en-US" altLang="zh-CN" sz="5400" dirty="0">
                <a:solidFill>
                  <a:schemeClr val="accent1"/>
                </a:solidFill>
              </a:rPr>
              <a:t>2700</a:t>
            </a:r>
          </a:p>
        </p:txBody>
      </p:sp>
      <p:sp>
        <p:nvSpPr>
          <p:cNvPr id="45" name="矩形 44"/>
          <p:cNvSpPr/>
          <p:nvPr/>
        </p:nvSpPr>
        <p:spPr>
          <a:xfrm>
            <a:off x="7425840" y="2069192"/>
            <a:ext cx="1894317" cy="923330"/>
          </a:xfrm>
          <a:prstGeom prst="rect">
            <a:avLst/>
          </a:prstGeom>
        </p:spPr>
        <p:txBody>
          <a:bodyPr wrap="square">
            <a:spAutoFit/>
          </a:bodyPr>
          <a:lstStyle/>
          <a:p>
            <a:r>
              <a:rPr lang="en-US" altLang="zh-CN" sz="5400" dirty="0">
                <a:solidFill>
                  <a:schemeClr val="accent5"/>
                </a:solidFill>
              </a:rPr>
              <a:t>999</a:t>
            </a:r>
          </a:p>
        </p:txBody>
      </p:sp>
      <p:sp>
        <p:nvSpPr>
          <p:cNvPr id="46" name="TextBox 37"/>
          <p:cNvSpPr txBox="1"/>
          <p:nvPr/>
        </p:nvSpPr>
        <p:spPr>
          <a:xfrm>
            <a:off x="3073837" y="3792265"/>
            <a:ext cx="2129396" cy="369332"/>
          </a:xfrm>
          <a:prstGeom prst="rect">
            <a:avLst/>
          </a:prstGeom>
          <a:noFill/>
        </p:spPr>
        <p:txBody>
          <a:bodyPr wrap="square" rtlCol="0" anchor="ctr">
            <a:spAutoFit/>
          </a:bodyPr>
          <a:lstStyle/>
          <a:p>
            <a:pPr algn="ctr"/>
            <a:r>
              <a:rPr lang="en-US" b="1" dirty="0">
                <a:latin typeface="+mj-lt"/>
              </a:rPr>
              <a:t>2015</a:t>
            </a:r>
          </a:p>
        </p:txBody>
      </p:sp>
      <p:sp>
        <p:nvSpPr>
          <p:cNvPr id="47" name="TextBox 26"/>
          <p:cNvSpPr txBox="1"/>
          <p:nvPr/>
        </p:nvSpPr>
        <p:spPr>
          <a:xfrm>
            <a:off x="2941840" y="4231737"/>
            <a:ext cx="2393393" cy="1015663"/>
          </a:xfrm>
          <a:prstGeom prst="rect">
            <a:avLst/>
          </a:prstGeom>
          <a:noFill/>
        </p:spPr>
        <p:txBody>
          <a:bodyPr wrap="square" rtlCol="0" anchor="ctr">
            <a:spAutoFit/>
          </a:bodyPr>
          <a:lstStyle/>
          <a:p>
            <a:pPr algn="ctr"/>
            <a:r>
              <a:rPr lang="en-US" sz="1200" dirty="0"/>
              <a:t>Lorem ipsum dolor sit </a:t>
            </a:r>
            <a:r>
              <a:rPr lang="en-US" sz="1200" dirty="0" err="1"/>
              <a:t>amet</a:t>
            </a:r>
            <a:r>
              <a:rPr lang="en-US" sz="1200" dirty="0"/>
              <a:t>, Aenean commodo ligula eget dolor. Aenean massa. Cum sociis natoque penatibus et magnis dis parturient montes, nascetur ridiculus mus.</a:t>
            </a:r>
            <a:endParaRPr lang="en-US" sz="1200" b="1" dirty="0"/>
          </a:p>
        </p:txBody>
      </p:sp>
      <p:sp>
        <p:nvSpPr>
          <p:cNvPr id="13" name="文本框 12"/>
          <p:cNvSpPr txBox="1"/>
          <p:nvPr/>
        </p:nvSpPr>
        <p:spPr>
          <a:xfrm>
            <a:off x="602703" y="34686"/>
            <a:ext cx="800219" cy="276999"/>
          </a:xfrm>
          <a:prstGeom prst="rect">
            <a:avLst/>
          </a:prstGeom>
          <a:noFill/>
        </p:spPr>
        <p:txBody>
          <a:bodyPr wrap="none" rtlCol="0">
            <a:spAutoFit/>
          </a:bodyPr>
          <a:lstStyle/>
          <a:p>
            <a:r>
              <a:rPr lang="zh-CN" altLang="en-US" sz="1200" dirty="0">
                <a:solidFill>
                  <a:schemeClr val="tx2"/>
                </a:solidFill>
              </a:rPr>
              <a:t>目标设定</a:t>
            </a:r>
          </a:p>
        </p:txBody>
      </p:sp>
    </p:spTree>
    <p:extLst>
      <p:ext uri="{BB962C8B-B14F-4D97-AF65-F5344CB8AC3E}">
        <p14:creationId xmlns:p14="http://schemas.microsoft.com/office/powerpoint/2010/main" val="73437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222222"/>
        </a:solidFill>
        <a:effectLst/>
      </p:bgPr>
    </p:bg>
    <p:spTree>
      <p:nvGrpSpPr>
        <p:cNvPr id="1" name=""/>
        <p:cNvGrpSpPr/>
        <p:nvPr/>
      </p:nvGrpSpPr>
      <p:grpSpPr>
        <a:xfrm>
          <a:off x="0" y="0"/>
          <a:ext cx="0" cy="0"/>
          <a:chOff x="0" y="0"/>
          <a:chExt cx="0" cy="0"/>
        </a:xfrm>
      </p:grpSpPr>
      <p:sp>
        <p:nvSpPr>
          <p:cNvPr id="10" name="Rectangle 200"/>
          <p:cNvSpPr>
            <a:spLocks noChangeArrowheads="1"/>
          </p:cNvSpPr>
          <p:nvPr/>
        </p:nvSpPr>
        <p:spPr bwMode="auto">
          <a:xfrm flipV="1">
            <a:off x="0" y="332655"/>
            <a:ext cx="12192000" cy="4248869"/>
          </a:xfrm>
          <a:prstGeom prst="rect">
            <a:avLst/>
          </a:prstGeom>
          <a:solidFill>
            <a:schemeClr val="bg2"/>
          </a:solidFill>
          <a:ln w="9525">
            <a:noFill/>
            <a:miter lim="800000"/>
            <a:headEnd/>
            <a:tailEnd/>
          </a:ln>
          <a:extLst/>
        </p:spPr>
        <p:txBody>
          <a:bodyPr vert="horz" wrap="square" lIns="68580" tIns="34290" rIns="68580" bIns="34290" numCol="1" anchor="t" anchorCtr="0" compatLnSpc="1">
            <a:prstTxWarp prst="textNoShape">
              <a:avLst/>
            </a:prstTxWarp>
          </a:bodyPr>
          <a:lstStyle/>
          <a:p>
            <a:endParaRPr lang="en-US" sz="1350"/>
          </a:p>
        </p:txBody>
      </p:sp>
      <p:graphicFrame>
        <p:nvGraphicFramePr>
          <p:cNvPr id="17" name="对象 16" hidden="1"/>
          <p:cNvGraphicFramePr>
            <a:graphicFrameLocks noChangeAspect="1"/>
          </p:cNvGraphicFramePr>
          <p:nvPr>
            <p:custDataLst>
              <p:tags r:id="rId2"/>
            </p:custDataLst>
          </p:nvPr>
        </p:nvGraphicFramePr>
        <p:xfrm>
          <a:off x="1524000" y="0"/>
          <a:ext cx="158750" cy="158750"/>
        </p:xfrm>
        <a:graphic>
          <a:graphicData uri="http://schemas.openxmlformats.org/presentationml/2006/ole">
            <mc:AlternateContent xmlns:mc="http://schemas.openxmlformats.org/markup-compatibility/2006">
              <mc:Choice xmlns:v="urn:schemas-microsoft-com:vml" Requires="v">
                <p:oleObj spid="_x0000_s2141" name="think-cell Slide" r:id="rId6" imgW="360" imgH="360" progId="TCLayout.ActiveDocument.1">
                  <p:embed/>
                </p:oleObj>
              </mc:Choice>
              <mc:Fallback>
                <p:oleObj name="think-cell Slide" r:id="rId6" imgW="360" imgH="360" progId="TCLayout.ActiveDocument.1">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2400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矩形 7" hidden="1"/>
          <p:cNvSpPr/>
          <p:nvPr>
            <p:custDataLst>
              <p:tags r:id="rId3"/>
            </p:custDataLst>
          </p:nvPr>
        </p:nvSpPr>
        <p:spPr bwMode="auto">
          <a:xfrm>
            <a:off x="1524000" y="0"/>
            <a:ext cx="158750" cy="158750"/>
          </a:xfrm>
          <a:prstGeom prst="rect">
            <a:avLst/>
          </a:prstGeom>
          <a:solidFill>
            <a:schemeClr val="accent1"/>
          </a:solidFill>
          <a:effec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rtlCol="0" anchor="ctr" anchorCtr="0">
            <a:noAutofit/>
          </a:bodyPr>
          <a:lstStyle/>
          <a:p>
            <a:pPr algn="ctr">
              <a:spcBef>
                <a:spcPct val="0"/>
              </a:spcBef>
              <a:spcAft>
                <a:spcPct val="0"/>
              </a:spcAft>
            </a:pPr>
            <a:endParaRPr lang="zh-CN" altLang="en-US" sz="1400">
              <a:latin typeface="Calibri"/>
              <a:sym typeface="Calibri"/>
            </a:endParaRPr>
          </a:p>
        </p:txBody>
      </p:sp>
      <p:graphicFrame>
        <p:nvGraphicFramePr>
          <p:cNvPr id="9" name="图表 8"/>
          <p:cNvGraphicFramePr/>
          <p:nvPr>
            <p:extLst>
              <p:ext uri="{D42A27DB-BD31-4B8C-83A1-F6EECF244321}">
                <p14:modId xmlns:p14="http://schemas.microsoft.com/office/powerpoint/2010/main" val="2622056767"/>
              </p:ext>
            </p:extLst>
          </p:nvPr>
        </p:nvGraphicFramePr>
        <p:xfrm>
          <a:off x="2567608" y="1186776"/>
          <a:ext cx="7489154" cy="3338709"/>
        </p:xfrm>
        <a:graphic>
          <a:graphicData uri="http://schemas.openxmlformats.org/drawingml/2006/chart">
            <c:chart xmlns:c="http://schemas.openxmlformats.org/drawingml/2006/chart" xmlns:r="http://schemas.openxmlformats.org/officeDocument/2006/relationships" r:id="rId8"/>
          </a:graphicData>
        </a:graphic>
      </p:graphicFrame>
      <p:sp>
        <p:nvSpPr>
          <p:cNvPr id="15" name="Content Placeholder 2"/>
          <p:cNvSpPr txBox="1">
            <a:spLocks/>
          </p:cNvSpPr>
          <p:nvPr/>
        </p:nvSpPr>
        <p:spPr>
          <a:xfrm>
            <a:off x="4943872" y="5146253"/>
            <a:ext cx="4461076" cy="1006054"/>
          </a:xfrm>
          <a:prstGeom prst="rect">
            <a:avLst/>
          </a:prstGeom>
          <a:solidFill>
            <a:schemeClr val="accent1"/>
          </a:solidFill>
          <a:ln>
            <a:noFill/>
          </a:ln>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None/>
            </a:pPr>
            <a:r>
              <a:rPr lang="en-US" sz="1200" dirty="0">
                <a:solidFill>
                  <a:schemeClr val="bg2"/>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9" name="矩形 18"/>
          <p:cNvSpPr/>
          <p:nvPr/>
        </p:nvSpPr>
        <p:spPr>
          <a:xfrm>
            <a:off x="2704675" y="4869160"/>
            <a:ext cx="1632924" cy="923330"/>
          </a:xfrm>
          <a:prstGeom prst="rect">
            <a:avLst/>
          </a:prstGeom>
        </p:spPr>
        <p:txBody>
          <a:bodyPr wrap="square">
            <a:spAutoFit/>
          </a:bodyPr>
          <a:lstStyle/>
          <a:p>
            <a:pPr algn="ctr"/>
            <a:r>
              <a:rPr lang="en-US" altLang="zh-CN" sz="5400" dirty="0">
                <a:solidFill>
                  <a:schemeClr val="accent2"/>
                </a:solidFill>
              </a:rPr>
              <a:t>40</a:t>
            </a:r>
            <a:r>
              <a:rPr lang="en-US" altLang="zh-CN" sz="3200" dirty="0">
                <a:solidFill>
                  <a:schemeClr val="accent2"/>
                </a:solidFill>
              </a:rPr>
              <a:t>%</a:t>
            </a:r>
            <a:endParaRPr lang="en-US" altLang="zh-CN" sz="5400" dirty="0">
              <a:solidFill>
                <a:schemeClr val="accent2"/>
              </a:solidFill>
            </a:endParaRPr>
          </a:p>
        </p:txBody>
      </p:sp>
      <p:cxnSp>
        <p:nvCxnSpPr>
          <p:cNvPr id="20" name="Straight Connector 23"/>
          <p:cNvCxnSpPr/>
          <p:nvPr/>
        </p:nvCxnSpPr>
        <p:spPr>
          <a:xfrm flipH="1">
            <a:off x="2795087" y="5794822"/>
            <a:ext cx="1428705" cy="0"/>
          </a:xfrm>
          <a:prstGeom prst="line">
            <a:avLst/>
          </a:prstGeom>
          <a:ln>
            <a:solidFill>
              <a:schemeClr val="tx1">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2795086" y="5806504"/>
            <a:ext cx="1632924" cy="369332"/>
          </a:xfrm>
          <a:prstGeom prst="rect">
            <a:avLst/>
          </a:prstGeom>
        </p:spPr>
        <p:txBody>
          <a:bodyPr wrap="square">
            <a:spAutoFit/>
          </a:bodyPr>
          <a:lstStyle/>
          <a:p>
            <a:r>
              <a:rPr lang="en-US" altLang="zh-CN" b="1" dirty="0"/>
              <a:t>Lines of Code</a:t>
            </a:r>
          </a:p>
        </p:txBody>
      </p:sp>
      <p:sp>
        <p:nvSpPr>
          <p:cNvPr id="13" name="文本框 12"/>
          <p:cNvSpPr txBox="1"/>
          <p:nvPr/>
        </p:nvSpPr>
        <p:spPr>
          <a:xfrm>
            <a:off x="622582" y="34686"/>
            <a:ext cx="954107" cy="276999"/>
          </a:xfrm>
          <a:prstGeom prst="rect">
            <a:avLst/>
          </a:prstGeom>
          <a:noFill/>
        </p:spPr>
        <p:txBody>
          <a:bodyPr wrap="none" rtlCol="0">
            <a:spAutoFit/>
          </a:bodyPr>
          <a:lstStyle/>
          <a:p>
            <a:r>
              <a:rPr lang="zh-CN" altLang="en-US" sz="1200" dirty="0">
                <a:solidFill>
                  <a:schemeClr val="tx2"/>
                </a:solidFill>
              </a:rPr>
              <a:t>目标可行性</a:t>
            </a:r>
          </a:p>
        </p:txBody>
      </p:sp>
    </p:spTree>
    <p:extLst>
      <p:ext uri="{BB962C8B-B14F-4D97-AF65-F5344CB8AC3E}">
        <p14:creationId xmlns:p14="http://schemas.microsoft.com/office/powerpoint/2010/main" val="1210573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222222"/>
        </a:solidFill>
        <a:effectLst/>
      </p:bgPr>
    </p:bg>
    <p:spTree>
      <p:nvGrpSpPr>
        <p:cNvPr id="1" name=""/>
        <p:cNvGrpSpPr/>
        <p:nvPr/>
      </p:nvGrpSpPr>
      <p:grpSpPr>
        <a:xfrm>
          <a:off x="0" y="0"/>
          <a:ext cx="0" cy="0"/>
          <a:chOff x="0" y="0"/>
          <a:chExt cx="0" cy="0"/>
        </a:xfrm>
      </p:grpSpPr>
      <p:sp>
        <p:nvSpPr>
          <p:cNvPr id="22" name="矩形 21"/>
          <p:cNvSpPr/>
          <p:nvPr/>
        </p:nvSpPr>
        <p:spPr>
          <a:xfrm rot="3428398">
            <a:off x="7126924" y="4453534"/>
            <a:ext cx="1179308" cy="3769212"/>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rot="3428398">
            <a:off x="7779611" y="5263865"/>
            <a:ext cx="1453005" cy="2913894"/>
          </a:xfrm>
          <a:prstGeom prst="rect">
            <a:avLst/>
          </a:prstGeom>
          <a:solidFill>
            <a:srgbClr val="A3C1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rot="6855422">
            <a:off x="8970052" y="4822437"/>
            <a:ext cx="1148855" cy="173710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Rectangle 200"/>
          <p:cNvSpPr>
            <a:spLocks noChangeArrowheads="1"/>
          </p:cNvSpPr>
          <p:nvPr/>
        </p:nvSpPr>
        <p:spPr bwMode="auto">
          <a:xfrm flipV="1">
            <a:off x="0" y="4588924"/>
            <a:ext cx="12192000" cy="2269076"/>
          </a:xfrm>
          <a:prstGeom prst="rect">
            <a:avLst/>
          </a:prstGeom>
          <a:solidFill>
            <a:schemeClr val="accent1">
              <a:alpha val="81176"/>
            </a:schemeClr>
          </a:solidFill>
          <a:ln w="9525">
            <a:noFill/>
            <a:miter lim="800000"/>
            <a:headEnd/>
            <a:tailEnd/>
          </a:ln>
          <a:extLst/>
        </p:spPr>
        <p:txBody>
          <a:bodyPr vert="horz" wrap="square" lIns="68580" tIns="34290" rIns="68580" bIns="34290" numCol="1" anchor="t" anchorCtr="0" compatLnSpc="1">
            <a:prstTxWarp prst="textNoShape">
              <a:avLst/>
            </a:prstTxWarp>
          </a:bodyPr>
          <a:lstStyle/>
          <a:p>
            <a:endParaRPr lang="en-US" sz="1350"/>
          </a:p>
        </p:txBody>
      </p:sp>
      <p:sp>
        <p:nvSpPr>
          <p:cNvPr id="9" name="椭圆 8"/>
          <p:cNvSpPr/>
          <p:nvPr/>
        </p:nvSpPr>
        <p:spPr>
          <a:xfrm>
            <a:off x="3111352" y="1195147"/>
            <a:ext cx="752400" cy="752610"/>
          </a:xfrm>
          <a:prstGeom prst="ellipse">
            <a:avLst/>
          </a:prstGeom>
          <a:noFill/>
          <a:ln w="28575">
            <a:solidFill>
              <a:schemeClr val="accent1"/>
            </a:solid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spcFirstLastPara="0" vert="horz" wrap="square" lIns="67763" tIns="67763" rIns="67763" bIns="67763" numCol="1" spcCol="1270" anchor="ctr" anchorCtr="0">
            <a:noAutofit/>
          </a:bodyPr>
          <a:lstStyle/>
          <a:p>
            <a:pPr algn="ctr" defTabSz="533400">
              <a:lnSpc>
                <a:spcPct val="90000"/>
              </a:lnSpc>
              <a:spcBef>
                <a:spcPct val="0"/>
              </a:spcBef>
              <a:spcAft>
                <a:spcPct val="35000"/>
              </a:spcAft>
            </a:pPr>
            <a:r>
              <a:rPr lang="en-US" sz="3600" b="1" dirty="0">
                <a:solidFill>
                  <a:schemeClr val="accent1"/>
                </a:solidFill>
              </a:rPr>
              <a:t>1</a:t>
            </a:r>
            <a:endParaRPr lang="en-US" sz="1200" b="1" dirty="0">
              <a:solidFill>
                <a:schemeClr val="accent1"/>
              </a:solidFill>
            </a:endParaRPr>
          </a:p>
        </p:txBody>
      </p:sp>
      <p:sp>
        <p:nvSpPr>
          <p:cNvPr id="10" name="任意多边形 9"/>
          <p:cNvSpPr/>
          <p:nvPr/>
        </p:nvSpPr>
        <p:spPr>
          <a:xfrm>
            <a:off x="3395464" y="2029068"/>
            <a:ext cx="180256" cy="150213"/>
          </a:xfrm>
          <a:custGeom>
            <a:avLst/>
            <a:gdLst>
              <a:gd name="connsiteX0" fmla="*/ 0 w 282228"/>
              <a:gd name="connsiteY0" fmla="*/ 67735 h 338674"/>
              <a:gd name="connsiteX1" fmla="*/ 141114 w 282228"/>
              <a:gd name="connsiteY1" fmla="*/ 67735 h 338674"/>
              <a:gd name="connsiteX2" fmla="*/ 141114 w 282228"/>
              <a:gd name="connsiteY2" fmla="*/ 0 h 338674"/>
              <a:gd name="connsiteX3" fmla="*/ 282228 w 282228"/>
              <a:gd name="connsiteY3" fmla="*/ 169337 h 338674"/>
              <a:gd name="connsiteX4" fmla="*/ 141114 w 282228"/>
              <a:gd name="connsiteY4" fmla="*/ 338674 h 338674"/>
              <a:gd name="connsiteX5" fmla="*/ 141114 w 282228"/>
              <a:gd name="connsiteY5" fmla="*/ 270939 h 338674"/>
              <a:gd name="connsiteX6" fmla="*/ 0 w 282228"/>
              <a:gd name="connsiteY6" fmla="*/ 270939 h 338674"/>
              <a:gd name="connsiteX7" fmla="*/ 0 w 282228"/>
              <a:gd name="connsiteY7" fmla="*/ 67735 h 338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228" h="338674">
                <a:moveTo>
                  <a:pt x="225782" y="0"/>
                </a:moveTo>
                <a:lnTo>
                  <a:pt x="225782" y="169337"/>
                </a:lnTo>
                <a:lnTo>
                  <a:pt x="282228" y="169337"/>
                </a:lnTo>
                <a:lnTo>
                  <a:pt x="141114" y="338674"/>
                </a:lnTo>
                <a:lnTo>
                  <a:pt x="0" y="169337"/>
                </a:lnTo>
                <a:lnTo>
                  <a:pt x="56446" y="169337"/>
                </a:lnTo>
                <a:lnTo>
                  <a:pt x="56446" y="0"/>
                </a:lnTo>
                <a:lnTo>
                  <a:pt x="225782" y="0"/>
                </a:lnTo>
                <a:close/>
              </a:path>
            </a:pathLst>
          </a:custGeom>
          <a:solidFill>
            <a:schemeClr val="accent2"/>
          </a:solidFill>
          <a:ln>
            <a:noFill/>
          </a:ln>
        </p:spPr>
        <p:style>
          <a:lnRef idx="0">
            <a:scrgbClr r="0" g="0" b="0"/>
          </a:lnRef>
          <a:fillRef idx="1">
            <a:scrgbClr r="0" g="0" b="0"/>
          </a:fillRef>
          <a:effectRef idx="0">
            <a:schemeClr val="accent2">
              <a:hueOff val="0"/>
              <a:satOff val="0"/>
              <a:lumOff val="0"/>
              <a:alphaOff val="0"/>
            </a:schemeClr>
          </a:effectRef>
          <a:fontRef idx="minor">
            <a:schemeClr val="lt1"/>
          </a:fontRef>
        </p:style>
        <p:txBody>
          <a:bodyPr spcFirstLastPara="0" vert="horz" wrap="square" lIns="67735" tIns="0" rIns="67735" bIns="84668" numCol="1" spcCol="1270" anchor="ctr" anchorCtr="0">
            <a:noAutofit/>
          </a:bodyPr>
          <a:lstStyle/>
          <a:p>
            <a:pPr algn="ctr" defTabSz="622300">
              <a:lnSpc>
                <a:spcPct val="90000"/>
              </a:lnSpc>
              <a:spcBef>
                <a:spcPct val="0"/>
              </a:spcBef>
              <a:spcAft>
                <a:spcPct val="35000"/>
              </a:spcAft>
            </a:pPr>
            <a:endParaRPr lang="en-US" sz="1400">
              <a:solidFill>
                <a:schemeClr val="bg1"/>
              </a:solidFill>
            </a:endParaRPr>
          </a:p>
        </p:txBody>
      </p:sp>
      <p:sp>
        <p:nvSpPr>
          <p:cNvPr id="12" name="任意多边形 11"/>
          <p:cNvSpPr/>
          <p:nvPr/>
        </p:nvSpPr>
        <p:spPr>
          <a:xfrm>
            <a:off x="3395464" y="3157984"/>
            <a:ext cx="180256" cy="150213"/>
          </a:xfrm>
          <a:custGeom>
            <a:avLst/>
            <a:gdLst>
              <a:gd name="connsiteX0" fmla="*/ 0 w 282228"/>
              <a:gd name="connsiteY0" fmla="*/ 67735 h 338674"/>
              <a:gd name="connsiteX1" fmla="*/ 141114 w 282228"/>
              <a:gd name="connsiteY1" fmla="*/ 67735 h 338674"/>
              <a:gd name="connsiteX2" fmla="*/ 141114 w 282228"/>
              <a:gd name="connsiteY2" fmla="*/ 0 h 338674"/>
              <a:gd name="connsiteX3" fmla="*/ 282228 w 282228"/>
              <a:gd name="connsiteY3" fmla="*/ 169337 h 338674"/>
              <a:gd name="connsiteX4" fmla="*/ 141114 w 282228"/>
              <a:gd name="connsiteY4" fmla="*/ 338674 h 338674"/>
              <a:gd name="connsiteX5" fmla="*/ 141114 w 282228"/>
              <a:gd name="connsiteY5" fmla="*/ 270939 h 338674"/>
              <a:gd name="connsiteX6" fmla="*/ 0 w 282228"/>
              <a:gd name="connsiteY6" fmla="*/ 270939 h 338674"/>
              <a:gd name="connsiteX7" fmla="*/ 0 w 282228"/>
              <a:gd name="connsiteY7" fmla="*/ 67735 h 338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228" h="338674">
                <a:moveTo>
                  <a:pt x="225782" y="0"/>
                </a:moveTo>
                <a:lnTo>
                  <a:pt x="225782" y="169337"/>
                </a:lnTo>
                <a:lnTo>
                  <a:pt x="282228" y="169337"/>
                </a:lnTo>
                <a:lnTo>
                  <a:pt x="141114" y="338674"/>
                </a:lnTo>
                <a:lnTo>
                  <a:pt x="0" y="169337"/>
                </a:lnTo>
                <a:lnTo>
                  <a:pt x="56446" y="169337"/>
                </a:lnTo>
                <a:lnTo>
                  <a:pt x="56446" y="0"/>
                </a:lnTo>
                <a:lnTo>
                  <a:pt x="225782" y="0"/>
                </a:lnTo>
                <a:close/>
              </a:path>
            </a:pathLst>
          </a:custGeom>
          <a:solidFill>
            <a:schemeClr val="accent3"/>
          </a:solidFill>
          <a:ln>
            <a:noFill/>
          </a:ln>
        </p:spPr>
        <p:style>
          <a:lnRef idx="0">
            <a:scrgbClr r="0" g="0" b="0"/>
          </a:lnRef>
          <a:fillRef idx="1">
            <a:scrgbClr r="0" g="0" b="0"/>
          </a:fillRef>
          <a:effectRef idx="0">
            <a:schemeClr val="accent3">
              <a:hueOff val="0"/>
              <a:satOff val="0"/>
              <a:lumOff val="0"/>
              <a:alphaOff val="0"/>
            </a:schemeClr>
          </a:effectRef>
          <a:fontRef idx="minor">
            <a:schemeClr val="lt1"/>
          </a:fontRef>
        </p:style>
        <p:txBody>
          <a:bodyPr spcFirstLastPara="0" vert="horz" wrap="square" lIns="67735" tIns="0" rIns="67735" bIns="84668" numCol="1" spcCol="1270" anchor="ctr" anchorCtr="0">
            <a:noAutofit/>
          </a:bodyPr>
          <a:lstStyle/>
          <a:p>
            <a:pPr algn="ctr" defTabSz="622300">
              <a:lnSpc>
                <a:spcPct val="90000"/>
              </a:lnSpc>
              <a:spcBef>
                <a:spcPct val="0"/>
              </a:spcBef>
              <a:spcAft>
                <a:spcPct val="35000"/>
              </a:spcAft>
            </a:pPr>
            <a:endParaRPr lang="en-US" sz="1400">
              <a:solidFill>
                <a:schemeClr val="bg1"/>
              </a:solidFill>
            </a:endParaRPr>
          </a:p>
        </p:txBody>
      </p:sp>
      <p:sp>
        <p:nvSpPr>
          <p:cNvPr id="14" name="任意多边形 13"/>
          <p:cNvSpPr/>
          <p:nvPr/>
        </p:nvSpPr>
        <p:spPr>
          <a:xfrm>
            <a:off x="3395464" y="4286900"/>
            <a:ext cx="180256" cy="150213"/>
          </a:xfrm>
          <a:custGeom>
            <a:avLst/>
            <a:gdLst>
              <a:gd name="connsiteX0" fmla="*/ 0 w 282228"/>
              <a:gd name="connsiteY0" fmla="*/ 67735 h 338674"/>
              <a:gd name="connsiteX1" fmla="*/ 141114 w 282228"/>
              <a:gd name="connsiteY1" fmla="*/ 67735 h 338674"/>
              <a:gd name="connsiteX2" fmla="*/ 141114 w 282228"/>
              <a:gd name="connsiteY2" fmla="*/ 0 h 338674"/>
              <a:gd name="connsiteX3" fmla="*/ 282228 w 282228"/>
              <a:gd name="connsiteY3" fmla="*/ 169337 h 338674"/>
              <a:gd name="connsiteX4" fmla="*/ 141114 w 282228"/>
              <a:gd name="connsiteY4" fmla="*/ 338674 h 338674"/>
              <a:gd name="connsiteX5" fmla="*/ 141114 w 282228"/>
              <a:gd name="connsiteY5" fmla="*/ 270939 h 338674"/>
              <a:gd name="connsiteX6" fmla="*/ 0 w 282228"/>
              <a:gd name="connsiteY6" fmla="*/ 270939 h 338674"/>
              <a:gd name="connsiteX7" fmla="*/ 0 w 282228"/>
              <a:gd name="connsiteY7" fmla="*/ 67735 h 338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228" h="338674">
                <a:moveTo>
                  <a:pt x="225782" y="0"/>
                </a:moveTo>
                <a:lnTo>
                  <a:pt x="225782" y="169337"/>
                </a:lnTo>
                <a:lnTo>
                  <a:pt x="282228" y="169337"/>
                </a:lnTo>
                <a:lnTo>
                  <a:pt x="141114" y="338674"/>
                </a:lnTo>
                <a:lnTo>
                  <a:pt x="0" y="169337"/>
                </a:lnTo>
                <a:lnTo>
                  <a:pt x="56446" y="169337"/>
                </a:lnTo>
                <a:lnTo>
                  <a:pt x="56446" y="0"/>
                </a:lnTo>
                <a:lnTo>
                  <a:pt x="225782" y="0"/>
                </a:lnTo>
                <a:close/>
              </a:path>
            </a:pathLst>
          </a:custGeom>
          <a:solidFill>
            <a:schemeClr val="accent1"/>
          </a:solidFill>
          <a:ln>
            <a:noFill/>
          </a:ln>
        </p:spPr>
        <p:style>
          <a:lnRef idx="0">
            <a:scrgbClr r="0" g="0" b="0"/>
          </a:lnRef>
          <a:fillRef idx="1">
            <a:scrgbClr r="0" g="0" b="0"/>
          </a:fillRef>
          <a:effectRef idx="0">
            <a:schemeClr val="accent4">
              <a:hueOff val="0"/>
              <a:satOff val="0"/>
              <a:lumOff val="0"/>
              <a:alphaOff val="0"/>
            </a:schemeClr>
          </a:effectRef>
          <a:fontRef idx="minor">
            <a:schemeClr val="lt1"/>
          </a:fontRef>
        </p:style>
        <p:txBody>
          <a:bodyPr spcFirstLastPara="0" vert="horz" wrap="square" lIns="67735" tIns="0" rIns="67735" bIns="84668" numCol="1" spcCol="1270" anchor="ctr" anchorCtr="0">
            <a:noAutofit/>
          </a:bodyPr>
          <a:lstStyle/>
          <a:p>
            <a:pPr algn="ctr" defTabSz="622300">
              <a:lnSpc>
                <a:spcPct val="90000"/>
              </a:lnSpc>
              <a:spcBef>
                <a:spcPct val="0"/>
              </a:spcBef>
              <a:spcAft>
                <a:spcPct val="35000"/>
              </a:spcAft>
            </a:pPr>
            <a:endParaRPr lang="en-US" sz="1400">
              <a:solidFill>
                <a:schemeClr val="bg1"/>
              </a:solidFill>
            </a:endParaRPr>
          </a:p>
        </p:txBody>
      </p:sp>
      <p:grpSp>
        <p:nvGrpSpPr>
          <p:cNvPr id="5" name="组合 4"/>
          <p:cNvGrpSpPr/>
          <p:nvPr/>
        </p:nvGrpSpPr>
        <p:grpSpPr>
          <a:xfrm>
            <a:off x="4511824" y="1140565"/>
            <a:ext cx="4608660" cy="826097"/>
            <a:chOff x="1827212" y="3856731"/>
            <a:chExt cx="6078438" cy="826097"/>
          </a:xfrm>
        </p:grpSpPr>
        <p:sp>
          <p:nvSpPr>
            <p:cNvPr id="6" name="Content Placeholder 2"/>
            <p:cNvSpPr txBox="1">
              <a:spLocks/>
            </p:cNvSpPr>
            <p:nvPr/>
          </p:nvSpPr>
          <p:spPr>
            <a:xfrm>
              <a:off x="1827213" y="4221163"/>
              <a:ext cx="6078437" cy="461665"/>
            </a:xfrm>
            <a:prstGeom prst="rect">
              <a:avLst/>
            </a:prstGeom>
          </p:spPr>
          <p:txBody>
            <a:bodyPr vert="horz" wrap="square" lIns="91440" tIns="45720" rIns="91440" bIns="45720" rtlCol="0">
              <a:spAutoFit/>
            </a:bodyPr>
            <a:lstStyle/>
            <a:p>
              <a:pPr>
                <a:spcBef>
                  <a:spcPct val="20000"/>
                </a:spcBef>
                <a:defRPr/>
              </a:pPr>
              <a:r>
                <a:rPr lang="en-US" sz="1200" dirty="0" err="1">
                  <a:cs typeface="+mn-ea"/>
                  <a:sym typeface="+mn-lt"/>
                </a:rPr>
                <a:t>Curabitur</a:t>
              </a:r>
              <a:r>
                <a:rPr lang="en-US" sz="1200" dirty="0">
                  <a:cs typeface="+mn-ea"/>
                  <a:sym typeface="+mn-lt"/>
                </a:rPr>
                <a:t> </a:t>
              </a:r>
              <a:r>
                <a:rPr lang="en-US" sz="1200" dirty="0" err="1">
                  <a:cs typeface="+mn-ea"/>
                  <a:sym typeface="+mn-lt"/>
                </a:rPr>
                <a:t>elementum</a:t>
              </a:r>
              <a:r>
                <a:rPr lang="en-US" sz="1200" dirty="0">
                  <a:cs typeface="+mn-ea"/>
                  <a:sym typeface="+mn-lt"/>
                </a:rPr>
                <a:t> </a:t>
              </a:r>
              <a:r>
                <a:rPr lang="en-US" sz="1200" dirty="0" err="1">
                  <a:cs typeface="+mn-ea"/>
                  <a:sym typeface="+mn-lt"/>
                </a:rPr>
                <a:t>posuere</a:t>
              </a:r>
              <a:r>
                <a:rPr lang="en-US" sz="1200" dirty="0">
                  <a:cs typeface="+mn-ea"/>
                  <a:sym typeface="+mn-lt"/>
                </a:rPr>
                <a:t> </a:t>
              </a:r>
              <a:r>
                <a:rPr lang="en-US" sz="1200" dirty="0" err="1">
                  <a:cs typeface="+mn-ea"/>
                  <a:sym typeface="+mn-lt"/>
                </a:rPr>
                <a:t>pretium</a:t>
              </a:r>
              <a:r>
                <a:rPr lang="en-US" sz="1200" dirty="0">
                  <a:cs typeface="+mn-ea"/>
                  <a:sym typeface="+mn-lt"/>
                </a:rPr>
                <a:t>. </a:t>
              </a:r>
              <a:r>
                <a:rPr lang="en-US" sz="1200" dirty="0" err="1">
                  <a:cs typeface="+mn-ea"/>
                  <a:sym typeface="+mn-lt"/>
                </a:rPr>
                <a:t>Quisque</a:t>
              </a:r>
              <a:r>
                <a:rPr lang="en-US" sz="1200" dirty="0">
                  <a:cs typeface="+mn-ea"/>
                  <a:sym typeface="+mn-lt"/>
                </a:rPr>
                <a:t> </a:t>
              </a:r>
              <a:r>
                <a:rPr lang="en-US" sz="1200" dirty="0" err="1">
                  <a:cs typeface="+mn-ea"/>
                  <a:sym typeface="+mn-lt"/>
                </a:rPr>
                <a:t>nibh</a:t>
              </a:r>
              <a:r>
                <a:rPr lang="en-US" sz="1200" dirty="0">
                  <a:cs typeface="+mn-ea"/>
                  <a:sym typeface="+mn-lt"/>
                </a:rPr>
                <a:t> dolor, </a:t>
              </a:r>
              <a:r>
                <a:rPr lang="en-US" sz="1200" dirty="0" err="1">
                  <a:cs typeface="+mn-ea"/>
                  <a:sym typeface="+mn-lt"/>
                </a:rPr>
                <a:t>dignissim</a:t>
              </a:r>
              <a:r>
                <a:rPr lang="en-US" sz="1200" dirty="0">
                  <a:cs typeface="+mn-ea"/>
                  <a:sym typeface="+mn-lt"/>
                </a:rPr>
                <a:t> ac </a:t>
              </a:r>
              <a:r>
                <a:rPr lang="en-US" sz="1200" dirty="0" err="1">
                  <a:cs typeface="+mn-ea"/>
                  <a:sym typeface="+mn-lt"/>
                </a:rPr>
                <a:t>dignissim</a:t>
              </a:r>
              <a:r>
                <a:rPr lang="en-US" sz="1200" dirty="0">
                  <a:cs typeface="+mn-ea"/>
                  <a:sym typeface="+mn-lt"/>
                </a:rPr>
                <a:t> </a:t>
              </a:r>
              <a:r>
                <a:rPr lang="en-US" sz="1200" dirty="0" err="1">
                  <a:cs typeface="+mn-ea"/>
                  <a:sym typeface="+mn-lt"/>
                </a:rPr>
                <a:t>ut</a:t>
              </a:r>
              <a:r>
                <a:rPr lang="en-US" sz="1200" dirty="0">
                  <a:cs typeface="+mn-ea"/>
                  <a:sym typeface="+mn-lt"/>
                </a:rPr>
                <a:t>, </a:t>
              </a:r>
              <a:r>
                <a:rPr lang="en-US" sz="1200" dirty="0" err="1">
                  <a:cs typeface="+mn-ea"/>
                  <a:sym typeface="+mn-lt"/>
                </a:rPr>
                <a:t>luctus</a:t>
              </a:r>
              <a:r>
                <a:rPr lang="en-US" sz="1200" dirty="0">
                  <a:cs typeface="+mn-ea"/>
                  <a:sym typeface="+mn-lt"/>
                </a:rPr>
                <a:t> ac </a:t>
              </a:r>
              <a:r>
                <a:rPr lang="en-US" sz="1200" dirty="0" err="1">
                  <a:cs typeface="+mn-ea"/>
                  <a:sym typeface="+mn-lt"/>
                </a:rPr>
                <a:t>urna</a:t>
              </a:r>
              <a:r>
                <a:rPr lang="en-US" sz="1200" dirty="0">
                  <a:cs typeface="+mn-ea"/>
                  <a:sym typeface="+mn-lt"/>
                </a:rPr>
                <a:t>. </a:t>
              </a:r>
              <a:r>
                <a:rPr lang="en-US" sz="1200" dirty="0" err="1">
                  <a:cs typeface="+mn-ea"/>
                  <a:sym typeface="+mn-lt"/>
                </a:rPr>
                <a:t>Quis</a:t>
              </a:r>
              <a:r>
                <a:rPr lang="en-US" sz="1200" dirty="0">
                  <a:cs typeface="+mn-ea"/>
                  <a:sym typeface="+mn-lt"/>
                </a:rPr>
                <a:t> </a:t>
              </a:r>
              <a:r>
                <a:rPr lang="en-US" sz="1200" dirty="0" err="1">
                  <a:cs typeface="+mn-ea"/>
                  <a:sym typeface="+mn-lt"/>
                </a:rPr>
                <a:t>tincidunt</a:t>
              </a:r>
              <a:r>
                <a:rPr lang="en-US" sz="1200" dirty="0">
                  <a:cs typeface="+mn-ea"/>
                  <a:sym typeface="+mn-lt"/>
                </a:rPr>
                <a:t>. </a:t>
              </a:r>
            </a:p>
          </p:txBody>
        </p:sp>
        <p:sp>
          <p:nvSpPr>
            <p:cNvPr id="7" name="Title 13"/>
            <p:cNvSpPr txBox="1">
              <a:spLocks/>
            </p:cNvSpPr>
            <p:nvPr/>
          </p:nvSpPr>
          <p:spPr>
            <a:xfrm>
              <a:off x="1827212" y="3856731"/>
              <a:ext cx="5109938" cy="400110"/>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2000" dirty="0" err="1">
                  <a:solidFill>
                    <a:schemeClr val="tx1"/>
                  </a:solidFill>
                  <a:latin typeface="+mn-lt"/>
                  <a:ea typeface="+mn-ea"/>
                  <a:cs typeface="+mn-ea"/>
                  <a:sym typeface="+mn-lt"/>
                </a:rPr>
                <a:t>Lorem</a:t>
              </a:r>
              <a:r>
                <a:rPr lang="en-US" altLang="zh-CN" sz="2000" dirty="0">
                  <a:solidFill>
                    <a:schemeClr val="tx1"/>
                  </a:solidFill>
                  <a:latin typeface="+mn-lt"/>
                  <a:ea typeface="+mn-ea"/>
                  <a:cs typeface="+mn-ea"/>
                  <a:sym typeface="+mn-lt"/>
                </a:rPr>
                <a:t> </a:t>
              </a:r>
              <a:r>
                <a:rPr lang="en-US" altLang="zh-CN" sz="2000" dirty="0" err="1">
                  <a:solidFill>
                    <a:schemeClr val="tx1"/>
                  </a:solidFill>
                  <a:latin typeface="+mn-lt"/>
                  <a:ea typeface="+mn-ea"/>
                  <a:cs typeface="+mn-ea"/>
                  <a:sym typeface="+mn-lt"/>
                </a:rPr>
                <a:t>ipsum</a:t>
              </a:r>
              <a:r>
                <a:rPr lang="en-US" altLang="zh-CN" sz="2000" dirty="0">
                  <a:solidFill>
                    <a:schemeClr val="tx1"/>
                  </a:solidFill>
                  <a:latin typeface="+mn-lt"/>
                  <a:ea typeface="+mn-ea"/>
                  <a:cs typeface="+mn-ea"/>
                  <a:sym typeface="+mn-lt"/>
                </a:rPr>
                <a:t> dolor sit </a:t>
              </a:r>
              <a:r>
                <a:rPr lang="en-US" altLang="zh-CN" sz="2000" dirty="0" err="1">
                  <a:solidFill>
                    <a:schemeClr val="tx1"/>
                  </a:solidFill>
                  <a:latin typeface="+mn-lt"/>
                  <a:ea typeface="+mn-ea"/>
                  <a:cs typeface="+mn-ea"/>
                  <a:sym typeface="+mn-lt"/>
                </a:rPr>
                <a:t>amet</a:t>
              </a:r>
              <a:endParaRPr lang="en-US" sz="2000" dirty="0">
                <a:solidFill>
                  <a:schemeClr val="tx1"/>
                </a:solidFill>
                <a:latin typeface="+mn-lt"/>
                <a:ea typeface="+mn-ea"/>
                <a:cs typeface="+mn-ea"/>
                <a:sym typeface="+mn-lt"/>
              </a:endParaRPr>
            </a:p>
          </p:txBody>
        </p:sp>
      </p:grpSp>
      <p:grpSp>
        <p:nvGrpSpPr>
          <p:cNvPr id="16" name="组合 15"/>
          <p:cNvGrpSpPr/>
          <p:nvPr/>
        </p:nvGrpSpPr>
        <p:grpSpPr>
          <a:xfrm>
            <a:off x="4511824" y="2278752"/>
            <a:ext cx="4608660" cy="826097"/>
            <a:chOff x="1827212" y="3856731"/>
            <a:chExt cx="6078438" cy="826097"/>
          </a:xfrm>
        </p:grpSpPr>
        <p:sp>
          <p:nvSpPr>
            <p:cNvPr id="17" name="Content Placeholder 2"/>
            <p:cNvSpPr txBox="1">
              <a:spLocks/>
            </p:cNvSpPr>
            <p:nvPr/>
          </p:nvSpPr>
          <p:spPr>
            <a:xfrm>
              <a:off x="1827213" y="4221163"/>
              <a:ext cx="6078437" cy="461665"/>
            </a:xfrm>
            <a:prstGeom prst="rect">
              <a:avLst/>
            </a:prstGeom>
          </p:spPr>
          <p:txBody>
            <a:bodyPr vert="horz" wrap="square" lIns="91440" tIns="45720" rIns="91440" bIns="45720" rtlCol="0">
              <a:spAutoFit/>
            </a:bodyPr>
            <a:lstStyle/>
            <a:p>
              <a:pPr>
                <a:spcBef>
                  <a:spcPct val="20000"/>
                </a:spcBef>
                <a:defRPr/>
              </a:pPr>
              <a:r>
                <a:rPr lang="en-US" sz="1200" dirty="0" err="1">
                  <a:cs typeface="+mn-ea"/>
                  <a:sym typeface="+mn-lt"/>
                </a:rPr>
                <a:t>Curabitur</a:t>
              </a:r>
              <a:r>
                <a:rPr lang="en-US" sz="1200" dirty="0">
                  <a:cs typeface="+mn-ea"/>
                  <a:sym typeface="+mn-lt"/>
                </a:rPr>
                <a:t> </a:t>
              </a:r>
              <a:r>
                <a:rPr lang="en-US" sz="1200" dirty="0" err="1">
                  <a:cs typeface="+mn-ea"/>
                  <a:sym typeface="+mn-lt"/>
                </a:rPr>
                <a:t>elementum</a:t>
              </a:r>
              <a:r>
                <a:rPr lang="en-US" sz="1200" dirty="0">
                  <a:cs typeface="+mn-ea"/>
                  <a:sym typeface="+mn-lt"/>
                </a:rPr>
                <a:t> </a:t>
              </a:r>
              <a:r>
                <a:rPr lang="en-US" sz="1200" dirty="0" err="1">
                  <a:cs typeface="+mn-ea"/>
                  <a:sym typeface="+mn-lt"/>
                </a:rPr>
                <a:t>posuere</a:t>
              </a:r>
              <a:r>
                <a:rPr lang="en-US" sz="1200" dirty="0">
                  <a:cs typeface="+mn-ea"/>
                  <a:sym typeface="+mn-lt"/>
                </a:rPr>
                <a:t> </a:t>
              </a:r>
              <a:r>
                <a:rPr lang="en-US" sz="1200" dirty="0" err="1">
                  <a:cs typeface="+mn-ea"/>
                  <a:sym typeface="+mn-lt"/>
                </a:rPr>
                <a:t>pretium</a:t>
              </a:r>
              <a:r>
                <a:rPr lang="en-US" sz="1200" dirty="0">
                  <a:cs typeface="+mn-ea"/>
                  <a:sym typeface="+mn-lt"/>
                </a:rPr>
                <a:t>. </a:t>
              </a:r>
              <a:r>
                <a:rPr lang="en-US" sz="1200" dirty="0" err="1">
                  <a:cs typeface="+mn-ea"/>
                  <a:sym typeface="+mn-lt"/>
                </a:rPr>
                <a:t>Quisque</a:t>
              </a:r>
              <a:r>
                <a:rPr lang="en-US" sz="1200" dirty="0">
                  <a:cs typeface="+mn-ea"/>
                  <a:sym typeface="+mn-lt"/>
                </a:rPr>
                <a:t> </a:t>
              </a:r>
              <a:r>
                <a:rPr lang="en-US" sz="1200" dirty="0" err="1">
                  <a:cs typeface="+mn-ea"/>
                  <a:sym typeface="+mn-lt"/>
                </a:rPr>
                <a:t>nibh</a:t>
              </a:r>
              <a:r>
                <a:rPr lang="en-US" sz="1200" dirty="0">
                  <a:cs typeface="+mn-ea"/>
                  <a:sym typeface="+mn-lt"/>
                </a:rPr>
                <a:t> dolor, </a:t>
              </a:r>
              <a:r>
                <a:rPr lang="en-US" sz="1200" dirty="0" err="1">
                  <a:cs typeface="+mn-ea"/>
                  <a:sym typeface="+mn-lt"/>
                </a:rPr>
                <a:t>dignissim</a:t>
              </a:r>
              <a:r>
                <a:rPr lang="en-US" sz="1200" dirty="0">
                  <a:cs typeface="+mn-ea"/>
                  <a:sym typeface="+mn-lt"/>
                </a:rPr>
                <a:t> ac </a:t>
              </a:r>
              <a:r>
                <a:rPr lang="en-US" sz="1200" dirty="0" err="1">
                  <a:cs typeface="+mn-ea"/>
                  <a:sym typeface="+mn-lt"/>
                </a:rPr>
                <a:t>dignissim</a:t>
              </a:r>
              <a:r>
                <a:rPr lang="en-US" sz="1200" dirty="0">
                  <a:cs typeface="+mn-ea"/>
                  <a:sym typeface="+mn-lt"/>
                </a:rPr>
                <a:t> </a:t>
              </a:r>
              <a:r>
                <a:rPr lang="en-US" sz="1200" dirty="0" err="1">
                  <a:cs typeface="+mn-ea"/>
                  <a:sym typeface="+mn-lt"/>
                </a:rPr>
                <a:t>ut</a:t>
              </a:r>
              <a:r>
                <a:rPr lang="en-US" sz="1200" dirty="0">
                  <a:cs typeface="+mn-ea"/>
                  <a:sym typeface="+mn-lt"/>
                </a:rPr>
                <a:t>, </a:t>
              </a:r>
              <a:r>
                <a:rPr lang="en-US" sz="1200" dirty="0" err="1">
                  <a:cs typeface="+mn-ea"/>
                  <a:sym typeface="+mn-lt"/>
                </a:rPr>
                <a:t>luctus</a:t>
              </a:r>
              <a:r>
                <a:rPr lang="en-US" sz="1200" dirty="0">
                  <a:cs typeface="+mn-ea"/>
                  <a:sym typeface="+mn-lt"/>
                </a:rPr>
                <a:t> ac </a:t>
              </a:r>
              <a:r>
                <a:rPr lang="en-US" sz="1200" dirty="0" err="1">
                  <a:cs typeface="+mn-ea"/>
                  <a:sym typeface="+mn-lt"/>
                </a:rPr>
                <a:t>urna</a:t>
              </a:r>
              <a:r>
                <a:rPr lang="en-US" sz="1200" dirty="0">
                  <a:cs typeface="+mn-ea"/>
                  <a:sym typeface="+mn-lt"/>
                </a:rPr>
                <a:t>. </a:t>
              </a:r>
              <a:r>
                <a:rPr lang="en-US" sz="1200" dirty="0" err="1">
                  <a:cs typeface="+mn-ea"/>
                  <a:sym typeface="+mn-lt"/>
                </a:rPr>
                <a:t>Quis</a:t>
              </a:r>
              <a:r>
                <a:rPr lang="en-US" sz="1200" dirty="0">
                  <a:cs typeface="+mn-ea"/>
                  <a:sym typeface="+mn-lt"/>
                </a:rPr>
                <a:t> </a:t>
              </a:r>
              <a:r>
                <a:rPr lang="en-US" sz="1200" dirty="0" err="1">
                  <a:cs typeface="+mn-ea"/>
                  <a:sym typeface="+mn-lt"/>
                </a:rPr>
                <a:t>tincidunt</a:t>
              </a:r>
              <a:r>
                <a:rPr lang="en-US" sz="1200" dirty="0">
                  <a:cs typeface="+mn-ea"/>
                  <a:sym typeface="+mn-lt"/>
                </a:rPr>
                <a:t>. </a:t>
              </a:r>
            </a:p>
          </p:txBody>
        </p:sp>
        <p:sp>
          <p:nvSpPr>
            <p:cNvPr id="18" name="Title 13"/>
            <p:cNvSpPr txBox="1">
              <a:spLocks/>
            </p:cNvSpPr>
            <p:nvPr/>
          </p:nvSpPr>
          <p:spPr>
            <a:xfrm>
              <a:off x="1827212" y="3856731"/>
              <a:ext cx="5109938" cy="400110"/>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2000" dirty="0" err="1">
                  <a:solidFill>
                    <a:schemeClr val="tx1"/>
                  </a:solidFill>
                  <a:latin typeface="+mn-lt"/>
                  <a:ea typeface="+mn-ea"/>
                  <a:cs typeface="+mn-ea"/>
                  <a:sym typeface="+mn-lt"/>
                </a:rPr>
                <a:t>Lorem</a:t>
              </a:r>
              <a:r>
                <a:rPr lang="en-US" altLang="zh-CN" sz="2000" dirty="0">
                  <a:solidFill>
                    <a:schemeClr val="tx1"/>
                  </a:solidFill>
                  <a:latin typeface="+mn-lt"/>
                  <a:ea typeface="+mn-ea"/>
                  <a:cs typeface="+mn-ea"/>
                  <a:sym typeface="+mn-lt"/>
                </a:rPr>
                <a:t> </a:t>
              </a:r>
              <a:r>
                <a:rPr lang="en-US" altLang="zh-CN" sz="2000" dirty="0" err="1">
                  <a:solidFill>
                    <a:schemeClr val="tx1"/>
                  </a:solidFill>
                  <a:latin typeface="+mn-lt"/>
                  <a:ea typeface="+mn-ea"/>
                  <a:cs typeface="+mn-ea"/>
                  <a:sym typeface="+mn-lt"/>
                </a:rPr>
                <a:t>ipsum</a:t>
              </a:r>
              <a:r>
                <a:rPr lang="en-US" altLang="zh-CN" sz="2000" dirty="0">
                  <a:solidFill>
                    <a:schemeClr val="tx1"/>
                  </a:solidFill>
                  <a:latin typeface="+mn-lt"/>
                  <a:ea typeface="+mn-ea"/>
                  <a:cs typeface="+mn-ea"/>
                  <a:sym typeface="+mn-lt"/>
                </a:rPr>
                <a:t> dolor sit </a:t>
              </a:r>
              <a:r>
                <a:rPr lang="en-US" altLang="zh-CN" sz="2000" dirty="0" err="1">
                  <a:solidFill>
                    <a:schemeClr val="tx1"/>
                  </a:solidFill>
                  <a:latin typeface="+mn-lt"/>
                  <a:ea typeface="+mn-ea"/>
                  <a:cs typeface="+mn-ea"/>
                  <a:sym typeface="+mn-lt"/>
                </a:rPr>
                <a:t>amet</a:t>
              </a:r>
              <a:endParaRPr lang="en-US" sz="2000" dirty="0">
                <a:solidFill>
                  <a:schemeClr val="tx1"/>
                </a:solidFill>
                <a:latin typeface="+mn-lt"/>
                <a:ea typeface="+mn-ea"/>
                <a:cs typeface="+mn-ea"/>
                <a:sym typeface="+mn-lt"/>
              </a:endParaRPr>
            </a:p>
          </p:txBody>
        </p:sp>
      </p:grpSp>
      <p:grpSp>
        <p:nvGrpSpPr>
          <p:cNvPr id="19" name="组合 18"/>
          <p:cNvGrpSpPr/>
          <p:nvPr/>
        </p:nvGrpSpPr>
        <p:grpSpPr>
          <a:xfrm>
            <a:off x="4523401" y="3416940"/>
            <a:ext cx="4608660" cy="826097"/>
            <a:chOff x="1827212" y="3856731"/>
            <a:chExt cx="6078438" cy="826097"/>
          </a:xfrm>
        </p:grpSpPr>
        <p:sp>
          <p:nvSpPr>
            <p:cNvPr id="20" name="Content Placeholder 2"/>
            <p:cNvSpPr txBox="1">
              <a:spLocks/>
            </p:cNvSpPr>
            <p:nvPr/>
          </p:nvSpPr>
          <p:spPr>
            <a:xfrm>
              <a:off x="1827213" y="4221163"/>
              <a:ext cx="6078437" cy="461665"/>
            </a:xfrm>
            <a:prstGeom prst="rect">
              <a:avLst/>
            </a:prstGeom>
          </p:spPr>
          <p:txBody>
            <a:bodyPr vert="horz" wrap="square" lIns="91440" tIns="45720" rIns="91440" bIns="45720" rtlCol="0">
              <a:spAutoFit/>
            </a:bodyPr>
            <a:lstStyle/>
            <a:p>
              <a:pPr>
                <a:spcBef>
                  <a:spcPct val="20000"/>
                </a:spcBef>
                <a:defRPr/>
              </a:pPr>
              <a:r>
                <a:rPr lang="en-US" sz="1200" dirty="0" err="1">
                  <a:cs typeface="+mn-ea"/>
                  <a:sym typeface="+mn-lt"/>
                </a:rPr>
                <a:t>Curabitur</a:t>
              </a:r>
              <a:r>
                <a:rPr lang="en-US" sz="1200" dirty="0">
                  <a:cs typeface="+mn-ea"/>
                  <a:sym typeface="+mn-lt"/>
                </a:rPr>
                <a:t> </a:t>
              </a:r>
              <a:r>
                <a:rPr lang="en-US" sz="1200" dirty="0" err="1">
                  <a:cs typeface="+mn-ea"/>
                  <a:sym typeface="+mn-lt"/>
                </a:rPr>
                <a:t>elementum</a:t>
              </a:r>
              <a:r>
                <a:rPr lang="en-US" sz="1200" dirty="0">
                  <a:cs typeface="+mn-ea"/>
                  <a:sym typeface="+mn-lt"/>
                </a:rPr>
                <a:t> </a:t>
              </a:r>
              <a:r>
                <a:rPr lang="en-US" sz="1200" dirty="0" err="1">
                  <a:cs typeface="+mn-ea"/>
                  <a:sym typeface="+mn-lt"/>
                </a:rPr>
                <a:t>posuere</a:t>
              </a:r>
              <a:r>
                <a:rPr lang="en-US" sz="1200" dirty="0">
                  <a:cs typeface="+mn-ea"/>
                  <a:sym typeface="+mn-lt"/>
                </a:rPr>
                <a:t> </a:t>
              </a:r>
              <a:r>
                <a:rPr lang="en-US" sz="1200" dirty="0" err="1">
                  <a:cs typeface="+mn-ea"/>
                  <a:sym typeface="+mn-lt"/>
                </a:rPr>
                <a:t>pretium</a:t>
              </a:r>
              <a:r>
                <a:rPr lang="en-US" sz="1200" dirty="0">
                  <a:cs typeface="+mn-ea"/>
                  <a:sym typeface="+mn-lt"/>
                </a:rPr>
                <a:t>. </a:t>
              </a:r>
              <a:r>
                <a:rPr lang="en-US" sz="1200" dirty="0" err="1">
                  <a:cs typeface="+mn-ea"/>
                  <a:sym typeface="+mn-lt"/>
                </a:rPr>
                <a:t>Quisque</a:t>
              </a:r>
              <a:r>
                <a:rPr lang="en-US" sz="1200" dirty="0">
                  <a:cs typeface="+mn-ea"/>
                  <a:sym typeface="+mn-lt"/>
                </a:rPr>
                <a:t> </a:t>
              </a:r>
              <a:r>
                <a:rPr lang="en-US" sz="1200" dirty="0" err="1">
                  <a:cs typeface="+mn-ea"/>
                  <a:sym typeface="+mn-lt"/>
                </a:rPr>
                <a:t>nibh</a:t>
              </a:r>
              <a:r>
                <a:rPr lang="en-US" sz="1200" dirty="0">
                  <a:cs typeface="+mn-ea"/>
                  <a:sym typeface="+mn-lt"/>
                </a:rPr>
                <a:t> dolor, </a:t>
              </a:r>
              <a:r>
                <a:rPr lang="en-US" sz="1200" dirty="0" err="1">
                  <a:cs typeface="+mn-ea"/>
                  <a:sym typeface="+mn-lt"/>
                </a:rPr>
                <a:t>dignissim</a:t>
              </a:r>
              <a:r>
                <a:rPr lang="en-US" sz="1200" dirty="0">
                  <a:cs typeface="+mn-ea"/>
                  <a:sym typeface="+mn-lt"/>
                </a:rPr>
                <a:t> ac </a:t>
              </a:r>
              <a:r>
                <a:rPr lang="en-US" sz="1200" dirty="0" err="1">
                  <a:cs typeface="+mn-ea"/>
                  <a:sym typeface="+mn-lt"/>
                </a:rPr>
                <a:t>dignissim</a:t>
              </a:r>
              <a:r>
                <a:rPr lang="en-US" sz="1200" dirty="0">
                  <a:cs typeface="+mn-ea"/>
                  <a:sym typeface="+mn-lt"/>
                </a:rPr>
                <a:t> </a:t>
              </a:r>
              <a:r>
                <a:rPr lang="en-US" sz="1200" dirty="0" err="1">
                  <a:cs typeface="+mn-ea"/>
                  <a:sym typeface="+mn-lt"/>
                </a:rPr>
                <a:t>ut</a:t>
              </a:r>
              <a:r>
                <a:rPr lang="en-US" sz="1200" dirty="0">
                  <a:cs typeface="+mn-ea"/>
                  <a:sym typeface="+mn-lt"/>
                </a:rPr>
                <a:t>, </a:t>
              </a:r>
              <a:r>
                <a:rPr lang="en-US" sz="1200" dirty="0" err="1">
                  <a:cs typeface="+mn-ea"/>
                  <a:sym typeface="+mn-lt"/>
                </a:rPr>
                <a:t>luctus</a:t>
              </a:r>
              <a:r>
                <a:rPr lang="en-US" sz="1200" dirty="0">
                  <a:cs typeface="+mn-ea"/>
                  <a:sym typeface="+mn-lt"/>
                </a:rPr>
                <a:t> ac </a:t>
              </a:r>
              <a:r>
                <a:rPr lang="en-US" sz="1200" dirty="0" err="1">
                  <a:cs typeface="+mn-ea"/>
                  <a:sym typeface="+mn-lt"/>
                </a:rPr>
                <a:t>urna</a:t>
              </a:r>
              <a:r>
                <a:rPr lang="en-US" sz="1200" dirty="0">
                  <a:cs typeface="+mn-ea"/>
                  <a:sym typeface="+mn-lt"/>
                </a:rPr>
                <a:t>. </a:t>
              </a:r>
              <a:r>
                <a:rPr lang="en-US" sz="1200" dirty="0" err="1">
                  <a:cs typeface="+mn-ea"/>
                  <a:sym typeface="+mn-lt"/>
                </a:rPr>
                <a:t>Quis</a:t>
              </a:r>
              <a:r>
                <a:rPr lang="en-US" sz="1200" dirty="0">
                  <a:cs typeface="+mn-ea"/>
                  <a:sym typeface="+mn-lt"/>
                </a:rPr>
                <a:t> </a:t>
              </a:r>
              <a:r>
                <a:rPr lang="en-US" sz="1200" dirty="0" err="1">
                  <a:cs typeface="+mn-ea"/>
                  <a:sym typeface="+mn-lt"/>
                </a:rPr>
                <a:t>tincidunt</a:t>
              </a:r>
              <a:r>
                <a:rPr lang="en-US" sz="1200" dirty="0">
                  <a:cs typeface="+mn-ea"/>
                  <a:sym typeface="+mn-lt"/>
                </a:rPr>
                <a:t>. </a:t>
              </a:r>
            </a:p>
          </p:txBody>
        </p:sp>
        <p:sp>
          <p:nvSpPr>
            <p:cNvPr id="21" name="Title 13"/>
            <p:cNvSpPr txBox="1">
              <a:spLocks/>
            </p:cNvSpPr>
            <p:nvPr/>
          </p:nvSpPr>
          <p:spPr>
            <a:xfrm>
              <a:off x="1827212" y="3856731"/>
              <a:ext cx="5109938" cy="400110"/>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2000" dirty="0" err="1">
                  <a:solidFill>
                    <a:schemeClr val="tx1"/>
                  </a:solidFill>
                  <a:latin typeface="+mn-lt"/>
                  <a:ea typeface="+mn-ea"/>
                  <a:cs typeface="+mn-ea"/>
                  <a:sym typeface="+mn-lt"/>
                </a:rPr>
                <a:t>Lorem</a:t>
              </a:r>
              <a:r>
                <a:rPr lang="en-US" altLang="zh-CN" sz="2000" dirty="0">
                  <a:solidFill>
                    <a:schemeClr val="tx1"/>
                  </a:solidFill>
                  <a:latin typeface="+mn-lt"/>
                  <a:ea typeface="+mn-ea"/>
                  <a:cs typeface="+mn-ea"/>
                  <a:sym typeface="+mn-lt"/>
                </a:rPr>
                <a:t> </a:t>
              </a:r>
              <a:r>
                <a:rPr lang="en-US" altLang="zh-CN" sz="2000" dirty="0" err="1">
                  <a:solidFill>
                    <a:schemeClr val="tx1"/>
                  </a:solidFill>
                  <a:latin typeface="+mn-lt"/>
                  <a:ea typeface="+mn-ea"/>
                  <a:cs typeface="+mn-ea"/>
                  <a:sym typeface="+mn-lt"/>
                </a:rPr>
                <a:t>ipsum</a:t>
              </a:r>
              <a:r>
                <a:rPr lang="en-US" altLang="zh-CN" sz="2000" dirty="0">
                  <a:solidFill>
                    <a:schemeClr val="tx1"/>
                  </a:solidFill>
                  <a:latin typeface="+mn-lt"/>
                  <a:ea typeface="+mn-ea"/>
                  <a:cs typeface="+mn-ea"/>
                  <a:sym typeface="+mn-lt"/>
                </a:rPr>
                <a:t> dolor sit </a:t>
              </a:r>
              <a:r>
                <a:rPr lang="en-US" altLang="zh-CN" sz="2000" dirty="0" err="1">
                  <a:solidFill>
                    <a:schemeClr val="tx1"/>
                  </a:solidFill>
                  <a:latin typeface="+mn-lt"/>
                  <a:ea typeface="+mn-ea"/>
                  <a:cs typeface="+mn-ea"/>
                  <a:sym typeface="+mn-lt"/>
                </a:rPr>
                <a:t>amet</a:t>
              </a:r>
              <a:endParaRPr lang="en-US" sz="2000" dirty="0">
                <a:solidFill>
                  <a:schemeClr val="tx1"/>
                </a:solidFill>
                <a:latin typeface="+mn-lt"/>
                <a:ea typeface="+mn-ea"/>
                <a:cs typeface="+mn-ea"/>
                <a:sym typeface="+mn-lt"/>
              </a:endParaRPr>
            </a:p>
          </p:txBody>
        </p:sp>
      </p:grpSp>
      <p:sp>
        <p:nvSpPr>
          <p:cNvPr id="23" name="矩形 22"/>
          <p:cNvSpPr/>
          <p:nvPr/>
        </p:nvSpPr>
        <p:spPr>
          <a:xfrm>
            <a:off x="2992893" y="5121475"/>
            <a:ext cx="988587" cy="954107"/>
          </a:xfrm>
          <a:prstGeom prst="rect">
            <a:avLst/>
          </a:prstGeom>
          <a:ln>
            <a:solidFill>
              <a:schemeClr val="bg2"/>
            </a:solidFill>
          </a:ln>
        </p:spPr>
        <p:txBody>
          <a:bodyPr wrap="square">
            <a:spAutoFit/>
          </a:bodyPr>
          <a:lstStyle/>
          <a:p>
            <a:r>
              <a:rPr lang="zh-CN" altLang="en-US" sz="2800" dirty="0">
                <a:solidFill>
                  <a:schemeClr val="bg2"/>
                </a:solidFill>
              </a:rPr>
              <a:t>目标可行</a:t>
            </a:r>
            <a:endParaRPr lang="en-US" altLang="zh-CN" sz="2800" dirty="0">
              <a:solidFill>
                <a:schemeClr val="bg2"/>
              </a:solidFill>
            </a:endParaRPr>
          </a:p>
        </p:txBody>
      </p:sp>
      <p:sp>
        <p:nvSpPr>
          <p:cNvPr id="28" name="TextBox 75"/>
          <p:cNvSpPr txBox="1"/>
          <p:nvPr/>
        </p:nvSpPr>
        <p:spPr>
          <a:xfrm>
            <a:off x="4511675" y="5310398"/>
            <a:ext cx="3598656" cy="646331"/>
          </a:xfrm>
          <a:prstGeom prst="rect">
            <a:avLst/>
          </a:prstGeom>
          <a:noFill/>
        </p:spPr>
        <p:txBody>
          <a:bodyPr wrap="square" rtlCol="0" anchor="ctr">
            <a:spAutoFit/>
          </a:bodyPr>
          <a:lstStyle/>
          <a:p>
            <a:r>
              <a:rPr lang="en-US" dirty="0">
                <a:solidFill>
                  <a:schemeClr val="bg2"/>
                </a:solidFill>
              </a:rPr>
              <a:t>Lorem ipsum dolor sit amet, consectetuer adipiscing elit.</a:t>
            </a:r>
            <a:endParaRPr lang="en-US" b="1" dirty="0">
              <a:solidFill>
                <a:schemeClr val="bg2"/>
              </a:solidFill>
            </a:endParaRPr>
          </a:p>
        </p:txBody>
      </p:sp>
      <p:sp>
        <p:nvSpPr>
          <p:cNvPr id="29" name="文本框 28"/>
          <p:cNvSpPr txBox="1"/>
          <p:nvPr/>
        </p:nvSpPr>
        <p:spPr>
          <a:xfrm>
            <a:off x="612643" y="34686"/>
            <a:ext cx="954107" cy="276999"/>
          </a:xfrm>
          <a:prstGeom prst="rect">
            <a:avLst/>
          </a:prstGeom>
          <a:noFill/>
        </p:spPr>
        <p:txBody>
          <a:bodyPr wrap="none" rtlCol="0">
            <a:spAutoFit/>
          </a:bodyPr>
          <a:lstStyle/>
          <a:p>
            <a:r>
              <a:rPr lang="zh-CN" altLang="en-US" sz="1200" dirty="0">
                <a:solidFill>
                  <a:schemeClr val="tx2"/>
                </a:solidFill>
              </a:rPr>
              <a:t>目标可行性</a:t>
            </a:r>
          </a:p>
        </p:txBody>
      </p:sp>
      <p:sp>
        <p:nvSpPr>
          <p:cNvPr id="30" name="椭圆 29"/>
          <p:cNvSpPr/>
          <p:nvPr/>
        </p:nvSpPr>
        <p:spPr>
          <a:xfrm>
            <a:off x="3111352" y="2306043"/>
            <a:ext cx="752400" cy="752610"/>
          </a:xfrm>
          <a:prstGeom prst="ellipse">
            <a:avLst/>
          </a:prstGeom>
          <a:noFill/>
          <a:ln w="28575">
            <a:solidFill>
              <a:schemeClr val="accent2"/>
            </a:solid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spcFirstLastPara="0" vert="horz" wrap="square" lIns="67763" tIns="67763" rIns="67763" bIns="67763" numCol="1" spcCol="1270" anchor="ctr" anchorCtr="0">
            <a:noAutofit/>
          </a:bodyPr>
          <a:lstStyle/>
          <a:p>
            <a:pPr algn="ctr" defTabSz="533400">
              <a:lnSpc>
                <a:spcPct val="90000"/>
              </a:lnSpc>
              <a:spcBef>
                <a:spcPct val="0"/>
              </a:spcBef>
              <a:spcAft>
                <a:spcPct val="35000"/>
              </a:spcAft>
            </a:pPr>
            <a:r>
              <a:rPr lang="en-US" sz="3600" b="1" dirty="0">
                <a:solidFill>
                  <a:schemeClr val="accent2"/>
                </a:solidFill>
              </a:rPr>
              <a:t>2</a:t>
            </a:r>
            <a:endParaRPr lang="en-US" sz="1200" b="1" dirty="0">
              <a:solidFill>
                <a:schemeClr val="accent2"/>
              </a:solidFill>
            </a:endParaRPr>
          </a:p>
        </p:txBody>
      </p:sp>
      <p:sp>
        <p:nvSpPr>
          <p:cNvPr id="31" name="椭圆 30"/>
          <p:cNvSpPr/>
          <p:nvPr/>
        </p:nvSpPr>
        <p:spPr>
          <a:xfrm>
            <a:off x="3111352" y="3416939"/>
            <a:ext cx="752400" cy="752610"/>
          </a:xfrm>
          <a:prstGeom prst="ellipse">
            <a:avLst/>
          </a:prstGeom>
          <a:noFill/>
          <a:ln w="28575">
            <a:solidFill>
              <a:schemeClr val="accent3"/>
            </a:solid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spcFirstLastPara="0" vert="horz" wrap="square" lIns="67763" tIns="67763" rIns="67763" bIns="67763" numCol="1" spcCol="1270" anchor="ctr" anchorCtr="0">
            <a:noAutofit/>
          </a:bodyPr>
          <a:lstStyle/>
          <a:p>
            <a:pPr algn="ctr" defTabSz="533400">
              <a:lnSpc>
                <a:spcPct val="90000"/>
              </a:lnSpc>
              <a:spcBef>
                <a:spcPct val="0"/>
              </a:spcBef>
              <a:spcAft>
                <a:spcPct val="35000"/>
              </a:spcAft>
            </a:pPr>
            <a:r>
              <a:rPr lang="en-US" sz="3600" b="1" dirty="0">
                <a:solidFill>
                  <a:schemeClr val="accent3"/>
                </a:solidFill>
              </a:rPr>
              <a:t>3</a:t>
            </a:r>
            <a:endParaRPr lang="en-US" sz="1200" b="1" dirty="0">
              <a:solidFill>
                <a:schemeClr val="accent3"/>
              </a:solidFill>
            </a:endParaRPr>
          </a:p>
        </p:txBody>
      </p:sp>
    </p:spTree>
    <p:extLst>
      <p:ext uri="{BB962C8B-B14F-4D97-AF65-F5344CB8AC3E}">
        <p14:creationId xmlns:p14="http://schemas.microsoft.com/office/powerpoint/2010/main" val="318420257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0OTyXvuqK026_K5TgCnkjQ"/>
</p:tagLst>
</file>

<file path=ppt/theme/theme1.xml><?xml version="1.0" encoding="utf-8"?>
<a:theme xmlns:a="http://schemas.openxmlformats.org/drawingml/2006/main" name="Office Theme">
  <a:themeElements>
    <a:clrScheme name="QC_青色">
      <a:dk1>
        <a:srgbClr val="E3E7E8"/>
      </a:dk1>
      <a:lt1>
        <a:srgbClr val="F9F9F9"/>
      </a:lt1>
      <a:dk2>
        <a:srgbClr val="2C3E50"/>
      </a:dk2>
      <a:lt2>
        <a:srgbClr val="F9F9F9"/>
      </a:lt2>
      <a:accent1>
        <a:srgbClr val="12CDD4"/>
      </a:accent1>
      <a:accent2>
        <a:srgbClr val="16A085"/>
      </a:accent2>
      <a:accent3>
        <a:srgbClr val="9BBB59"/>
      </a:accent3>
      <a:accent4>
        <a:srgbClr val="4B2C50"/>
      </a:accent4>
      <a:accent5>
        <a:srgbClr val="F39C12"/>
      </a:accent5>
      <a:accent6>
        <a:srgbClr val="C0392B"/>
      </a:accent6>
      <a:hlink>
        <a:srgbClr val="0563C1"/>
      </a:hlink>
      <a:folHlink>
        <a:srgbClr val="954F72"/>
      </a:folHlink>
    </a:clrScheme>
    <a:fontScheme name="Temp">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13472</TotalTime>
  <Words>1543</Words>
  <Application>Microsoft Office PowerPoint</Application>
  <PresentationFormat>宽屏</PresentationFormat>
  <Paragraphs>290</Paragraphs>
  <Slides>28</Slides>
  <Notes>12</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28</vt:i4>
      </vt:variant>
    </vt:vector>
  </HeadingPairs>
  <TitlesOfParts>
    <vt:vector size="37" baseType="lpstr">
      <vt:lpstr>Lato Black</vt:lpstr>
      <vt:lpstr>宋体</vt:lpstr>
      <vt:lpstr>微软雅黑</vt:lpstr>
      <vt:lpstr>Arial</vt:lpstr>
      <vt:lpstr>Calibri</vt:lpstr>
      <vt:lpstr>Impact</vt:lpstr>
      <vt:lpstr>Source Sans Pro Light</vt:lpstr>
      <vt:lpstr>Office Theme</vt:lpstr>
      <vt:lpstr>think-cell Slide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subject>Circle</dc:subject>
  <dc:creator>大目演示</dc:creator>
  <cp:keywords>www.51pptmoban.com</cp:keywords>
  <cp:lastModifiedBy>YANGS</cp:lastModifiedBy>
  <cp:revision>949</cp:revision>
  <dcterms:created xsi:type="dcterms:W3CDTF">2014-02-03T20:55:49Z</dcterms:created>
  <dcterms:modified xsi:type="dcterms:W3CDTF">2017-09-07T13:46:39Z</dcterms:modified>
</cp:coreProperties>
</file>