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9.xml" ContentType="application/vnd.openxmlformats-officedocument.presentationml.notesSlide+xml"/>
  <Override PartName="/ppt/charts/chart13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74" r:id="rId2"/>
  </p:sldMasterIdLst>
  <p:notesMasterIdLst>
    <p:notesMasterId r:id="rId29"/>
  </p:notesMasterIdLst>
  <p:sldIdLst>
    <p:sldId id="501" r:id="rId3"/>
    <p:sldId id="490" r:id="rId4"/>
    <p:sldId id="482" r:id="rId5"/>
    <p:sldId id="432" r:id="rId6"/>
    <p:sldId id="492" r:id="rId7"/>
    <p:sldId id="460" r:id="rId8"/>
    <p:sldId id="474" r:id="rId9"/>
    <p:sldId id="483" r:id="rId10"/>
    <p:sldId id="448" r:id="rId11"/>
    <p:sldId id="289" r:id="rId12"/>
    <p:sldId id="453" r:id="rId13"/>
    <p:sldId id="498" r:id="rId14"/>
    <p:sldId id="484" r:id="rId15"/>
    <p:sldId id="457" r:id="rId16"/>
    <p:sldId id="450" r:id="rId17"/>
    <p:sldId id="500" r:id="rId18"/>
    <p:sldId id="502" r:id="rId19"/>
    <p:sldId id="454" r:id="rId20"/>
    <p:sldId id="486" r:id="rId21"/>
    <p:sldId id="495" r:id="rId22"/>
    <p:sldId id="467" r:id="rId23"/>
    <p:sldId id="446" r:id="rId24"/>
    <p:sldId id="497" r:id="rId25"/>
    <p:sldId id="477" r:id="rId26"/>
    <p:sldId id="504" r:id="rId27"/>
    <p:sldId id="503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620" userDrawn="1">
          <p15:clr>
            <a:srgbClr val="A4A3A4"/>
          </p15:clr>
        </p15:guide>
        <p15:guide id="4" pos="3833" userDrawn="1">
          <p15:clr>
            <a:srgbClr val="A4A3A4"/>
          </p15:clr>
        </p15:guide>
        <p15:guide id="5" orient="horz" pos="2164" userDrawn="1">
          <p15:clr>
            <a:srgbClr val="A4A3A4"/>
          </p15:clr>
        </p15:guide>
        <p15:guide id="6" pos="204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orient="horz" pos="1076" userDrawn="1">
          <p15:clr>
            <a:srgbClr val="A4A3A4"/>
          </p15:clr>
        </p15:guide>
        <p15:guide id="9" pos="385" userDrawn="1">
          <p15:clr>
            <a:srgbClr val="A4A3A4"/>
          </p15:clr>
        </p15:guide>
        <p15:guide id="10" pos="19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A01"/>
    <a:srgbClr val="E1D601"/>
    <a:srgbClr val="E9DE01"/>
    <a:srgbClr val="EDE201"/>
    <a:srgbClr val="33D5CC"/>
    <a:srgbClr val="F26964"/>
    <a:srgbClr val="1253A4"/>
    <a:srgbClr val="FFD464"/>
    <a:srgbClr val="01CFFF"/>
    <a:srgbClr val="F4F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77" autoAdjust="0"/>
    <p:restoredTop sz="95278" autoAdjust="0"/>
  </p:normalViewPr>
  <p:slideViewPr>
    <p:cSldViewPr>
      <p:cViewPr>
        <p:scale>
          <a:sx n="99" d="100"/>
          <a:sy n="99" d="100"/>
        </p:scale>
        <p:origin x="780" y="-132"/>
      </p:cViewPr>
      <p:guideLst>
        <p:guide orient="horz" pos="1620"/>
        <p:guide pos="3833"/>
        <p:guide orient="horz" pos="2164"/>
        <p:guide pos="204"/>
        <p:guide pos="2880"/>
        <p:guide orient="horz" pos="1076"/>
        <p:guide pos="385"/>
        <p:guide pos="1927"/>
      </p:guideLst>
    </p:cSldViewPr>
  </p:slideViewPr>
  <p:outlineViewPr>
    <p:cViewPr>
      <p:scale>
        <a:sx n="33" d="100"/>
        <a:sy n="33" d="100"/>
      </p:scale>
      <p:origin x="0" y="-15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3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</c:v>
                </c:pt>
                <c:pt idx="1">
                  <c:v>7</c:v>
                </c:pt>
                <c:pt idx="2">
                  <c:v>10</c:v>
                </c:pt>
                <c:pt idx="3">
                  <c:v>17</c:v>
                </c:pt>
                <c:pt idx="4">
                  <c:v>15</c:v>
                </c:pt>
                <c:pt idx="5">
                  <c:v>17</c:v>
                </c:pt>
                <c:pt idx="6">
                  <c:v>20</c:v>
                </c:pt>
                <c:pt idx="7">
                  <c:v>17</c:v>
                </c:pt>
                <c:pt idx="8">
                  <c:v>25</c:v>
                </c:pt>
                <c:pt idx="9">
                  <c:v>23</c:v>
                </c:pt>
                <c:pt idx="10">
                  <c:v>17</c:v>
                </c:pt>
                <c:pt idx="11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</c:v>
                </c:pt>
                <c:pt idx="1">
                  <c:v>4</c:v>
                </c:pt>
                <c:pt idx="2">
                  <c:v>7</c:v>
                </c:pt>
                <c:pt idx="3">
                  <c:v>10</c:v>
                </c:pt>
                <c:pt idx="4">
                  <c:v>6</c:v>
                </c:pt>
                <c:pt idx="5">
                  <c:v>4</c:v>
                </c:pt>
                <c:pt idx="6">
                  <c:v>7</c:v>
                </c:pt>
                <c:pt idx="7">
                  <c:v>9</c:v>
                </c:pt>
                <c:pt idx="8">
                  <c:v>15</c:v>
                </c:pt>
                <c:pt idx="9">
                  <c:v>12</c:v>
                </c:pt>
                <c:pt idx="10">
                  <c:v>13</c:v>
                </c:pt>
                <c:pt idx="1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63409488"/>
        <c:axId val="-663405680"/>
      </c:areaChart>
      <c:catAx>
        <c:axId val="-663409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63405680"/>
        <c:crosses val="autoZero"/>
        <c:auto val="1"/>
        <c:lblAlgn val="ctr"/>
        <c:lblOffset val="100"/>
        <c:noMultiLvlLbl val="0"/>
      </c:catAx>
      <c:valAx>
        <c:axId val="-663405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634094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-27"/>
        <c:axId val="-586158352"/>
        <c:axId val="-586156176"/>
      </c:barChart>
      <c:catAx>
        <c:axId val="-586158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586156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-586156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586158352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94</c:v>
                </c:pt>
                <c:pt idx="1">
                  <c:v>78</c:v>
                </c:pt>
                <c:pt idx="2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-586163792"/>
        <c:axId val="-586158896"/>
      </c:barChart>
      <c:catAx>
        <c:axId val="-586163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86158896"/>
        <c:crosses val="autoZero"/>
        <c:auto val="1"/>
        <c:lblAlgn val="ctr"/>
        <c:lblOffset val="100"/>
        <c:noMultiLvlLbl val="0"/>
      </c:catAx>
      <c:valAx>
        <c:axId val="-586158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8616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dPt>
            <c:idx val="2"/>
            <c:bubble3D val="0"/>
            <c:spPr>
              <a:solidFill>
                <a:schemeClr val="accent1"/>
              </a:solidFill>
            </c:spPr>
          </c:dPt>
          <c:dPt>
            <c:idx val="3"/>
            <c:bubble3D val="0"/>
            <c:spPr>
              <a:solidFill>
                <a:schemeClr val="accent1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4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8EA0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</c:v>
                </c:pt>
                <c:pt idx="1">
                  <c:v>7</c:v>
                </c:pt>
                <c:pt idx="2">
                  <c:v>10</c:v>
                </c:pt>
                <c:pt idx="3">
                  <c:v>17</c:v>
                </c:pt>
                <c:pt idx="4">
                  <c:v>15</c:v>
                </c:pt>
                <c:pt idx="5">
                  <c:v>17</c:v>
                </c:pt>
                <c:pt idx="6">
                  <c:v>20</c:v>
                </c:pt>
                <c:pt idx="7">
                  <c:v>17</c:v>
                </c:pt>
                <c:pt idx="8">
                  <c:v>25</c:v>
                </c:pt>
                <c:pt idx="9">
                  <c:v>23</c:v>
                </c:pt>
                <c:pt idx="10">
                  <c:v>17</c:v>
                </c:pt>
                <c:pt idx="11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</c:v>
                </c:pt>
                <c:pt idx="1">
                  <c:v>4</c:v>
                </c:pt>
                <c:pt idx="2">
                  <c:v>7</c:v>
                </c:pt>
                <c:pt idx="3">
                  <c:v>10</c:v>
                </c:pt>
                <c:pt idx="4">
                  <c:v>6</c:v>
                </c:pt>
                <c:pt idx="5">
                  <c:v>4</c:v>
                </c:pt>
                <c:pt idx="6">
                  <c:v>7</c:v>
                </c:pt>
                <c:pt idx="7">
                  <c:v>9</c:v>
                </c:pt>
                <c:pt idx="8">
                  <c:v>15</c:v>
                </c:pt>
                <c:pt idx="9">
                  <c:v>12</c:v>
                </c:pt>
                <c:pt idx="10">
                  <c:v>13</c:v>
                </c:pt>
                <c:pt idx="1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12956816"/>
        <c:axId val="-1364695072"/>
      </c:barChart>
      <c:catAx>
        <c:axId val="-111295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64695072"/>
        <c:crosses val="autoZero"/>
        <c:auto val="1"/>
        <c:lblAlgn val="ctr"/>
        <c:lblOffset val="100"/>
        <c:noMultiLvlLbl val="0"/>
      </c:catAx>
      <c:valAx>
        <c:axId val="-1364695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1295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</c:v>
                </c:pt>
                <c:pt idx="1">
                  <c:v>9</c:v>
                </c:pt>
                <c:pt idx="2">
                  <c:v>14</c:v>
                </c:pt>
                <c:pt idx="3">
                  <c:v>18</c:v>
                </c:pt>
                <c:pt idx="4">
                  <c:v>10</c:v>
                </c:pt>
                <c:pt idx="5">
                  <c:v>13</c:v>
                </c:pt>
                <c:pt idx="6">
                  <c:v>15</c:v>
                </c:pt>
                <c:pt idx="7">
                  <c:v>9</c:v>
                </c:pt>
                <c:pt idx="8">
                  <c:v>12</c:v>
                </c:pt>
                <c:pt idx="9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-27"/>
        <c:axId val="-586164880"/>
        <c:axId val="-586187184"/>
      </c:barChart>
      <c:catAx>
        <c:axId val="-58616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586187184"/>
        <c:crosses val="autoZero"/>
        <c:auto val="1"/>
        <c:lblAlgn val="ctr"/>
        <c:lblOffset val="100"/>
        <c:noMultiLvlLbl val="0"/>
      </c:catAx>
      <c:valAx>
        <c:axId val="-5861871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586164880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402036507533397E-2"/>
          <c:y val="0.1133680020372331"/>
          <c:w val="0.94876094827828705"/>
          <c:h val="0.77190360670678582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</c:v>
                </c:pt>
                <c:pt idx="1">
                  <c:v>28</c:v>
                </c:pt>
                <c:pt idx="2">
                  <c:v>24</c:v>
                </c:pt>
                <c:pt idx="3">
                  <c:v>31</c:v>
                </c:pt>
                <c:pt idx="4">
                  <c:v>30</c:v>
                </c:pt>
                <c:pt idx="5">
                  <c:v>32</c:v>
                </c:pt>
                <c:pt idx="6">
                  <c:v>25</c:v>
                </c:pt>
                <c:pt idx="7">
                  <c:v>28</c:v>
                </c:pt>
                <c:pt idx="8">
                  <c:v>26</c:v>
                </c:pt>
                <c:pt idx="9">
                  <c:v>30</c:v>
                </c:pt>
                <c:pt idx="10">
                  <c:v>29</c:v>
                </c:pt>
                <c:pt idx="11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586177936"/>
        <c:axId val="-586185552"/>
      </c:areaChart>
      <c:catAx>
        <c:axId val="-586177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86185552"/>
        <c:crosses val="autoZero"/>
        <c:auto val="1"/>
        <c:lblAlgn val="ctr"/>
        <c:lblOffset val="100"/>
        <c:noMultiLvlLbl val="0"/>
      </c:catAx>
      <c:valAx>
        <c:axId val="-586185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861779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9/10/2017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92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11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4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357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53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26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42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07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173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52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59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977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>
                <a:solidFill>
                  <a:srgbClr val="B6B6B6">
                    <a:tint val="75000"/>
                  </a:srgbClr>
                </a:solidFill>
              </a:rPr>
              <a:pPr/>
              <a:t>9/10/2017</a:t>
            </a:fld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>
                <a:solidFill>
                  <a:srgbClr val="B6B6B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806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24780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505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53913" y="1552989"/>
            <a:ext cx="3565162" cy="223057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988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6316396" y="3025277"/>
            <a:ext cx="1940291" cy="153083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6316398" y="1287547"/>
            <a:ext cx="1940291" cy="107881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107111" y="1282798"/>
            <a:ext cx="2083450" cy="330517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508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37041" y="1142658"/>
            <a:ext cx="2471813" cy="24718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134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820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/>
          </p:nvPr>
        </p:nvSpPr>
        <p:spPr>
          <a:xfrm>
            <a:off x="5392326" y="2920910"/>
            <a:ext cx="3751673" cy="1714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237039"/>
            <a:ext cx="3623329" cy="1714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339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mtClean="0">
                <a:solidFill>
                  <a:srgbClr val="F0F6F4"/>
                </a:solidFill>
              </a:rPr>
              <a:pPr algn="ctr"/>
              <a:t>‹#›</a:t>
            </a:fld>
            <a:endParaRPr lang="en-US" dirty="0">
              <a:solidFill>
                <a:srgbClr val="F0F6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19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mtClean="0">
                <a:solidFill>
                  <a:srgbClr val="F0F6F4"/>
                </a:solidFill>
              </a:rPr>
              <a:pPr algn="ctr"/>
              <a:t>‹#›</a:t>
            </a:fld>
            <a:endParaRPr lang="en-US" dirty="0">
              <a:solidFill>
                <a:srgbClr val="F0F6F4"/>
              </a:solidFill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33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24780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5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616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07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53913" y="1552989"/>
            <a:ext cx="3565162" cy="223057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6316396" y="3025277"/>
            <a:ext cx="1940291" cy="153083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6316398" y="1287547"/>
            <a:ext cx="1940291" cy="107881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107111" y="1282798"/>
            <a:ext cx="2083450" cy="330517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51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37041" y="1142658"/>
            <a:ext cx="2471813" cy="24718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7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0"/>
          </p:nvPr>
        </p:nvSpPr>
        <p:spPr>
          <a:xfrm>
            <a:off x="5392326" y="2920910"/>
            <a:ext cx="3751673" cy="1714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237039"/>
            <a:ext cx="3623329" cy="1714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7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05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9/10/2017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63" r:id="rId3"/>
    <p:sldLayoutId id="2147483671" r:id="rId4"/>
    <p:sldLayoutId id="2147483664" r:id="rId5"/>
    <p:sldLayoutId id="2147483673" r:id="rId6"/>
    <p:sldLayoutId id="2147483670" r:id="rId7"/>
    <p:sldLayoutId id="2147483661" r:id="rId8"/>
    <p:sldLayoutId id="2147483669" r:id="rId9"/>
    <p:sldLayoutId id="214748366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>
                <a:solidFill>
                  <a:srgbClr val="B6B6B6">
                    <a:tint val="75000"/>
                  </a:srgbClr>
                </a:solidFill>
              </a:rPr>
              <a:pPr/>
              <a:t>9/10/2017</a:t>
            </a:fld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>
                <a:solidFill>
                  <a:srgbClr val="B6B6B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B6B6B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08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手动操作 19"/>
          <p:cNvSpPr/>
          <p:nvPr/>
        </p:nvSpPr>
        <p:spPr>
          <a:xfrm rot="10800000" flipH="1">
            <a:off x="3282719" y="2547398"/>
            <a:ext cx="2683255" cy="2596098"/>
          </a:xfrm>
          <a:prstGeom prst="flowChartManualOperation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>
              <a:solidFill>
                <a:srgbClr val="727272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0" y="0"/>
            <a:ext cx="9144000" cy="5143500"/>
          </a:xfrm>
          <a:prstGeom prst="parallelogram">
            <a:avLst/>
          </a:prstGeom>
          <a:solidFill>
            <a:srgbClr val="125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212121"/>
              </a:solidFill>
              <a:cs typeface="+mn-ea"/>
              <a:sym typeface="+mn-lt"/>
            </a:endParaRPr>
          </a:p>
        </p:txBody>
      </p:sp>
      <p:sp>
        <p:nvSpPr>
          <p:cNvPr id="22" name="流程图: 手动输入 21"/>
          <p:cNvSpPr/>
          <p:nvPr/>
        </p:nvSpPr>
        <p:spPr>
          <a:xfrm rot="16200000" flipV="1">
            <a:off x="6652548" y="2268309"/>
            <a:ext cx="504056" cy="279294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52 w 10000"/>
              <a:gd name="connsiteY0" fmla="*/ 4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52 w 10000"/>
              <a:gd name="connsiteY4" fmla="*/ 492 h 10000"/>
              <a:gd name="connsiteX0" fmla="*/ 152 w 10000"/>
              <a:gd name="connsiteY0" fmla="*/ 598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52 w 10000"/>
              <a:gd name="connsiteY4" fmla="*/ 598 h 10000"/>
              <a:gd name="connsiteX0" fmla="*/ 304 w 10000"/>
              <a:gd name="connsiteY0" fmla="*/ 4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304 w 10000"/>
              <a:gd name="connsiteY4" fmla="*/ 492 h 10000"/>
              <a:gd name="connsiteX0" fmla="*/ 304 w 10000"/>
              <a:gd name="connsiteY0" fmla="*/ 4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304 w 10000"/>
              <a:gd name="connsiteY4" fmla="*/ 49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304" y="492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51" y="6831"/>
                  <a:pt x="253" y="3661"/>
                  <a:pt x="304" y="4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2121"/>
              </a:solidFill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1758389" y="1775058"/>
            <a:ext cx="563462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8800" dirty="0" smtClean="0">
                <a:solidFill>
                  <a:srgbClr val="FFFFFF"/>
                </a:solidFill>
                <a:latin typeface="微软雅黑"/>
                <a:cs typeface="+mn-ea"/>
                <a:sym typeface="+mn-lt"/>
              </a:rPr>
              <a:t>BUSINESS</a:t>
            </a:r>
            <a:endParaRPr lang="en-US" sz="8800" dirty="0">
              <a:solidFill>
                <a:srgbClr val="FFFFFF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1936526" y="1289023"/>
            <a:ext cx="2255371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rgbClr val="727272">
                    <a:lumMod val="20000"/>
                    <a:lumOff val="80000"/>
                  </a:srgbClr>
                </a:solidFill>
                <a:latin typeface="微软雅黑"/>
                <a:cs typeface="+mn-ea"/>
                <a:sym typeface="+mn-lt"/>
              </a:rPr>
              <a:t>LOREM IPSUM DOLOR</a:t>
            </a:r>
            <a:endParaRPr lang="en-US" sz="1800" dirty="0">
              <a:solidFill>
                <a:srgbClr val="727272">
                  <a:lumMod val="20000"/>
                  <a:lumOff val="80000"/>
                </a:srgb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389383" y="3400262"/>
            <a:ext cx="2533476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dirty="0" smtClean="0">
                <a:solidFill>
                  <a:srgbClr val="FFFFFF"/>
                </a:solidFill>
                <a:cs typeface="+mn-ea"/>
                <a:sym typeface="+mn-lt"/>
              </a:rPr>
              <a:t>TEXT HERE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Freeform 421"/>
          <p:cNvSpPr>
            <a:spLocks noEditPoints="1"/>
          </p:cNvSpPr>
          <p:nvPr/>
        </p:nvSpPr>
        <p:spPr bwMode="auto">
          <a:xfrm>
            <a:off x="7164557" y="1241356"/>
            <a:ext cx="467514" cy="498096"/>
          </a:xfrm>
          <a:custGeom>
            <a:avLst/>
            <a:gdLst>
              <a:gd name="T0" fmla="*/ 45 w 45"/>
              <a:gd name="T1" fmla="*/ 32 h 48"/>
              <a:gd name="T2" fmla="*/ 37 w 45"/>
              <a:gd name="T3" fmla="*/ 34 h 48"/>
              <a:gd name="T4" fmla="*/ 37 w 45"/>
              <a:gd name="T5" fmla="*/ 42 h 48"/>
              <a:gd name="T6" fmla="*/ 37 w 45"/>
              <a:gd name="T7" fmla="*/ 43 h 48"/>
              <a:gd name="T8" fmla="*/ 36 w 45"/>
              <a:gd name="T9" fmla="*/ 43 h 48"/>
              <a:gd name="T10" fmla="*/ 28 w 45"/>
              <a:gd name="T11" fmla="*/ 41 h 48"/>
              <a:gd name="T12" fmla="*/ 23 w 45"/>
              <a:gd name="T13" fmla="*/ 47 h 48"/>
              <a:gd name="T14" fmla="*/ 22 w 45"/>
              <a:gd name="T15" fmla="*/ 48 h 48"/>
              <a:gd name="T16" fmla="*/ 22 w 45"/>
              <a:gd name="T17" fmla="*/ 47 h 48"/>
              <a:gd name="T18" fmla="*/ 17 w 45"/>
              <a:gd name="T19" fmla="*/ 41 h 48"/>
              <a:gd name="T20" fmla="*/ 9 w 45"/>
              <a:gd name="T21" fmla="*/ 43 h 48"/>
              <a:gd name="T22" fmla="*/ 8 w 45"/>
              <a:gd name="T23" fmla="*/ 43 h 48"/>
              <a:gd name="T24" fmla="*/ 8 w 45"/>
              <a:gd name="T25" fmla="*/ 42 h 48"/>
              <a:gd name="T26" fmla="*/ 8 w 45"/>
              <a:gd name="T27" fmla="*/ 34 h 48"/>
              <a:gd name="T28" fmla="*/ 0 w 45"/>
              <a:gd name="T29" fmla="*/ 32 h 48"/>
              <a:gd name="T30" fmla="*/ 0 w 45"/>
              <a:gd name="T31" fmla="*/ 31 h 48"/>
              <a:gd name="T32" fmla="*/ 0 w 45"/>
              <a:gd name="T33" fmla="*/ 30 h 48"/>
              <a:gd name="T34" fmla="*/ 5 w 45"/>
              <a:gd name="T35" fmla="*/ 24 h 48"/>
              <a:gd name="T36" fmla="*/ 0 w 45"/>
              <a:gd name="T37" fmla="*/ 17 h 48"/>
              <a:gd name="T38" fmla="*/ 0 w 45"/>
              <a:gd name="T39" fmla="*/ 16 h 48"/>
              <a:gd name="T40" fmla="*/ 0 w 45"/>
              <a:gd name="T41" fmla="*/ 16 h 48"/>
              <a:gd name="T42" fmla="*/ 8 w 45"/>
              <a:gd name="T43" fmla="*/ 13 h 48"/>
              <a:gd name="T44" fmla="*/ 8 w 45"/>
              <a:gd name="T45" fmla="*/ 5 h 48"/>
              <a:gd name="T46" fmla="*/ 8 w 45"/>
              <a:gd name="T47" fmla="*/ 4 h 48"/>
              <a:gd name="T48" fmla="*/ 9 w 45"/>
              <a:gd name="T49" fmla="*/ 4 h 48"/>
              <a:gd name="T50" fmla="*/ 17 w 45"/>
              <a:gd name="T51" fmla="*/ 7 h 48"/>
              <a:gd name="T52" fmla="*/ 22 w 45"/>
              <a:gd name="T53" fmla="*/ 0 h 48"/>
              <a:gd name="T54" fmla="*/ 23 w 45"/>
              <a:gd name="T55" fmla="*/ 0 h 48"/>
              <a:gd name="T56" fmla="*/ 28 w 45"/>
              <a:gd name="T57" fmla="*/ 7 h 48"/>
              <a:gd name="T58" fmla="*/ 36 w 45"/>
              <a:gd name="T59" fmla="*/ 4 h 48"/>
              <a:gd name="T60" fmla="*/ 37 w 45"/>
              <a:gd name="T61" fmla="*/ 4 h 48"/>
              <a:gd name="T62" fmla="*/ 37 w 45"/>
              <a:gd name="T63" fmla="*/ 5 h 48"/>
              <a:gd name="T64" fmla="*/ 37 w 45"/>
              <a:gd name="T65" fmla="*/ 13 h 48"/>
              <a:gd name="T66" fmla="*/ 45 w 45"/>
              <a:gd name="T67" fmla="*/ 16 h 48"/>
              <a:gd name="T68" fmla="*/ 45 w 45"/>
              <a:gd name="T69" fmla="*/ 16 h 48"/>
              <a:gd name="T70" fmla="*/ 45 w 45"/>
              <a:gd name="T71" fmla="*/ 17 h 48"/>
              <a:gd name="T72" fmla="*/ 40 w 45"/>
              <a:gd name="T73" fmla="*/ 24 h 48"/>
              <a:gd name="T74" fmla="*/ 45 w 45"/>
              <a:gd name="T75" fmla="*/ 30 h 48"/>
              <a:gd name="T76" fmla="*/ 45 w 45"/>
              <a:gd name="T77" fmla="*/ 31 h 48"/>
              <a:gd name="T78" fmla="*/ 45 w 45"/>
              <a:gd name="T79" fmla="*/ 32 h 48"/>
              <a:gd name="T80" fmla="*/ 22 w 45"/>
              <a:gd name="T81" fmla="*/ 8 h 48"/>
              <a:gd name="T82" fmla="*/ 7 w 45"/>
              <a:gd name="T83" fmla="*/ 24 h 48"/>
              <a:gd name="T84" fmla="*/ 22 w 45"/>
              <a:gd name="T85" fmla="*/ 39 h 48"/>
              <a:gd name="T86" fmla="*/ 38 w 45"/>
              <a:gd name="T87" fmla="*/ 24 h 48"/>
              <a:gd name="T88" fmla="*/ 22 w 45"/>
              <a:gd name="T8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48">
                <a:moveTo>
                  <a:pt x="45" y="32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28" y="41"/>
                  <a:pt x="28" y="41"/>
                  <a:pt x="28" y="41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8"/>
                  <a:pt x="23" y="48"/>
                  <a:pt x="22" y="48"/>
                </a:cubicBezTo>
                <a:cubicBezTo>
                  <a:pt x="22" y="48"/>
                  <a:pt x="22" y="48"/>
                  <a:pt x="22" y="47"/>
                </a:cubicBezTo>
                <a:cubicBezTo>
                  <a:pt x="17" y="41"/>
                  <a:pt x="17" y="41"/>
                  <a:pt x="17" y="4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8" y="43"/>
                </a:cubicBezTo>
                <a:cubicBezTo>
                  <a:pt x="8" y="43"/>
                  <a:pt x="8" y="43"/>
                  <a:pt x="8" y="42"/>
                </a:cubicBezTo>
                <a:cubicBezTo>
                  <a:pt x="8" y="34"/>
                  <a:pt x="8" y="34"/>
                  <a:pt x="8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4"/>
                </a:cubicBezTo>
                <a:cubicBezTo>
                  <a:pt x="37" y="4"/>
                  <a:pt x="37" y="5"/>
                  <a:pt x="37" y="5"/>
                </a:cubicBezTo>
                <a:cubicBezTo>
                  <a:pt x="37" y="13"/>
                  <a:pt x="37" y="13"/>
                  <a:pt x="37" y="13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7"/>
                  <a:pt x="45" y="17"/>
                  <a:pt x="45" y="17"/>
                </a:cubicBezTo>
                <a:cubicBezTo>
                  <a:pt x="40" y="24"/>
                  <a:pt x="40" y="24"/>
                  <a:pt x="40" y="2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2"/>
                  <a:pt x="45" y="32"/>
                </a:cubicBezTo>
                <a:close/>
                <a:moveTo>
                  <a:pt x="22" y="8"/>
                </a:moveTo>
                <a:cubicBezTo>
                  <a:pt x="14" y="8"/>
                  <a:pt x="7" y="15"/>
                  <a:pt x="7" y="24"/>
                </a:cubicBezTo>
                <a:cubicBezTo>
                  <a:pt x="7" y="32"/>
                  <a:pt x="14" y="39"/>
                  <a:pt x="22" y="39"/>
                </a:cubicBezTo>
                <a:cubicBezTo>
                  <a:pt x="31" y="39"/>
                  <a:pt x="38" y="32"/>
                  <a:pt x="38" y="24"/>
                </a:cubicBezTo>
                <a:cubicBezTo>
                  <a:pt x="38" y="15"/>
                  <a:pt x="31" y="8"/>
                  <a:pt x="22" y="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B6B6B6"/>
              </a:solidFill>
              <a:cs typeface="+mn-ea"/>
              <a:sym typeface="+mn-lt"/>
            </a:endParaRPr>
          </a:p>
        </p:txBody>
      </p:sp>
      <p:sp>
        <p:nvSpPr>
          <p:cNvPr id="19" name="任意多边形 12"/>
          <p:cNvSpPr/>
          <p:nvPr/>
        </p:nvSpPr>
        <p:spPr>
          <a:xfrm>
            <a:off x="0" y="3870708"/>
            <a:ext cx="9144000" cy="1272792"/>
          </a:xfrm>
          <a:custGeom>
            <a:avLst/>
            <a:gdLst>
              <a:gd name="connsiteX0" fmla="*/ 0 w 9144001"/>
              <a:gd name="connsiteY0" fmla="*/ 1239204 h 1239204"/>
              <a:gd name="connsiteX1" fmla="*/ 3410921 w 9144001"/>
              <a:gd name="connsiteY1" fmla="*/ 0 h 1239204"/>
              <a:gd name="connsiteX2" fmla="*/ 5733080 w 9144001"/>
              <a:gd name="connsiteY2" fmla="*/ 0 h 1239204"/>
              <a:gd name="connsiteX3" fmla="*/ 9144001 w 9144001"/>
              <a:gd name="connsiteY3" fmla="*/ 1239204 h 1239204"/>
              <a:gd name="connsiteX4" fmla="*/ 0 w 9144001"/>
              <a:gd name="connsiteY4" fmla="*/ 1239204 h 1239204"/>
              <a:gd name="connsiteX0" fmla="*/ 0 w 9144001"/>
              <a:gd name="connsiteY0" fmla="*/ 1247225 h 1247225"/>
              <a:gd name="connsiteX1" fmla="*/ 3410921 w 9144001"/>
              <a:gd name="connsiteY1" fmla="*/ 8021 h 1247225"/>
              <a:gd name="connsiteX2" fmla="*/ 6920195 w 9144001"/>
              <a:gd name="connsiteY2" fmla="*/ 0 h 1247225"/>
              <a:gd name="connsiteX3" fmla="*/ 9144001 w 9144001"/>
              <a:gd name="connsiteY3" fmla="*/ 1247225 h 1247225"/>
              <a:gd name="connsiteX4" fmla="*/ 0 w 9144001"/>
              <a:gd name="connsiteY4" fmla="*/ 1247225 h 1247225"/>
              <a:gd name="connsiteX0" fmla="*/ 0 w 9144001"/>
              <a:gd name="connsiteY0" fmla="*/ 1263267 h 1263267"/>
              <a:gd name="connsiteX1" fmla="*/ 4886795 w 9144001"/>
              <a:gd name="connsiteY1" fmla="*/ 0 h 1263267"/>
              <a:gd name="connsiteX2" fmla="*/ 6920195 w 9144001"/>
              <a:gd name="connsiteY2" fmla="*/ 16042 h 1263267"/>
              <a:gd name="connsiteX3" fmla="*/ 9144001 w 9144001"/>
              <a:gd name="connsiteY3" fmla="*/ 1263267 h 1263267"/>
              <a:gd name="connsiteX4" fmla="*/ 0 w 9144001"/>
              <a:gd name="connsiteY4" fmla="*/ 1263267 h 1263267"/>
              <a:gd name="connsiteX0" fmla="*/ 0 w 9144001"/>
              <a:gd name="connsiteY0" fmla="*/ 1263267 h 1263267"/>
              <a:gd name="connsiteX1" fmla="*/ 4886795 w 9144001"/>
              <a:gd name="connsiteY1" fmla="*/ 0 h 1263267"/>
              <a:gd name="connsiteX2" fmla="*/ 7444102 w 9144001"/>
              <a:gd name="connsiteY2" fmla="*/ 16042 h 1263267"/>
              <a:gd name="connsiteX3" fmla="*/ 9144001 w 9144001"/>
              <a:gd name="connsiteY3" fmla="*/ 1263267 h 1263267"/>
              <a:gd name="connsiteX4" fmla="*/ 0 w 9144001"/>
              <a:gd name="connsiteY4" fmla="*/ 1263267 h 1263267"/>
              <a:gd name="connsiteX0" fmla="*/ 0 w 9144001"/>
              <a:gd name="connsiteY0" fmla="*/ 1266275 h 1266275"/>
              <a:gd name="connsiteX1" fmla="*/ 4886795 w 9144001"/>
              <a:gd name="connsiteY1" fmla="*/ 3008 h 1266275"/>
              <a:gd name="connsiteX2" fmla="*/ 8139427 w 9144001"/>
              <a:gd name="connsiteY2" fmla="*/ 0 h 1266275"/>
              <a:gd name="connsiteX3" fmla="*/ 9144001 w 9144001"/>
              <a:gd name="connsiteY3" fmla="*/ 1266275 h 1266275"/>
              <a:gd name="connsiteX4" fmla="*/ 0 w 9144001"/>
              <a:gd name="connsiteY4" fmla="*/ 1266275 h 1266275"/>
              <a:gd name="connsiteX0" fmla="*/ 0 w 9144001"/>
              <a:gd name="connsiteY0" fmla="*/ 1266275 h 1266275"/>
              <a:gd name="connsiteX1" fmla="*/ 4886795 w 9144001"/>
              <a:gd name="connsiteY1" fmla="*/ 3008 h 1266275"/>
              <a:gd name="connsiteX2" fmla="*/ 8168002 w 9144001"/>
              <a:gd name="connsiteY2" fmla="*/ 0 h 1266275"/>
              <a:gd name="connsiteX3" fmla="*/ 9144001 w 9144001"/>
              <a:gd name="connsiteY3" fmla="*/ 1266275 h 1266275"/>
              <a:gd name="connsiteX4" fmla="*/ 0 w 9144001"/>
              <a:gd name="connsiteY4" fmla="*/ 1266275 h 1266275"/>
              <a:gd name="connsiteX0" fmla="*/ 0 w 9144001"/>
              <a:gd name="connsiteY0" fmla="*/ 1272792 h 1272792"/>
              <a:gd name="connsiteX1" fmla="*/ 5391621 w 9144001"/>
              <a:gd name="connsiteY1" fmla="*/ 0 h 1272792"/>
              <a:gd name="connsiteX2" fmla="*/ 8168002 w 9144001"/>
              <a:gd name="connsiteY2" fmla="*/ 6517 h 1272792"/>
              <a:gd name="connsiteX3" fmla="*/ 9144001 w 9144001"/>
              <a:gd name="connsiteY3" fmla="*/ 1272792 h 1272792"/>
              <a:gd name="connsiteX4" fmla="*/ 0 w 9144001"/>
              <a:gd name="connsiteY4" fmla="*/ 1272792 h 1272792"/>
              <a:gd name="connsiteX0" fmla="*/ 0 w 9144001"/>
              <a:gd name="connsiteY0" fmla="*/ 1272792 h 1272792"/>
              <a:gd name="connsiteX1" fmla="*/ 5506882 w 9144001"/>
              <a:gd name="connsiteY1" fmla="*/ 0 h 1272792"/>
              <a:gd name="connsiteX2" fmla="*/ 8168002 w 9144001"/>
              <a:gd name="connsiteY2" fmla="*/ 6517 h 1272792"/>
              <a:gd name="connsiteX3" fmla="*/ 9144001 w 9144001"/>
              <a:gd name="connsiteY3" fmla="*/ 1272792 h 1272792"/>
              <a:gd name="connsiteX4" fmla="*/ 0 w 9144001"/>
              <a:gd name="connsiteY4" fmla="*/ 1272792 h 127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1" h="1272792">
                <a:moveTo>
                  <a:pt x="0" y="1272792"/>
                </a:moveTo>
                <a:lnTo>
                  <a:pt x="5506882" y="0"/>
                </a:lnTo>
                <a:lnTo>
                  <a:pt x="8168002" y="6517"/>
                </a:lnTo>
                <a:lnTo>
                  <a:pt x="9144001" y="1272792"/>
                </a:lnTo>
                <a:lnTo>
                  <a:pt x="0" y="1272792"/>
                </a:lnTo>
                <a:close/>
              </a:path>
            </a:pathLst>
          </a:custGeom>
          <a:solidFill>
            <a:srgbClr val="F26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212121"/>
              </a:solidFill>
              <a:cs typeface="+mn-ea"/>
              <a:sym typeface="+mn-lt"/>
            </a:endParaRPr>
          </a:p>
        </p:txBody>
      </p:sp>
      <p:sp>
        <p:nvSpPr>
          <p:cNvPr id="15" name="直角三角形 2"/>
          <p:cNvSpPr/>
          <p:nvPr/>
        </p:nvSpPr>
        <p:spPr>
          <a:xfrm flipV="1">
            <a:off x="1096618" y="1504"/>
            <a:ext cx="1734517" cy="735875"/>
          </a:xfrm>
          <a:custGeom>
            <a:avLst/>
            <a:gdLst>
              <a:gd name="connsiteX0" fmla="*/ 0 w 1558053"/>
              <a:gd name="connsiteY0" fmla="*/ 800043 h 800043"/>
              <a:gd name="connsiteX1" fmla="*/ 0 w 1558053"/>
              <a:gd name="connsiteY1" fmla="*/ 0 h 800043"/>
              <a:gd name="connsiteX2" fmla="*/ 1558053 w 1558053"/>
              <a:gd name="connsiteY2" fmla="*/ 800043 h 800043"/>
              <a:gd name="connsiteX3" fmla="*/ 0 w 1558053"/>
              <a:gd name="connsiteY3" fmla="*/ 800043 h 800043"/>
              <a:gd name="connsiteX0" fmla="*/ 0 w 1558053"/>
              <a:gd name="connsiteY0" fmla="*/ 816085 h 816085"/>
              <a:gd name="connsiteX1" fmla="*/ 200526 w 1558053"/>
              <a:gd name="connsiteY1" fmla="*/ 0 h 816085"/>
              <a:gd name="connsiteX2" fmla="*/ 1558053 w 1558053"/>
              <a:gd name="connsiteY2" fmla="*/ 816085 h 816085"/>
              <a:gd name="connsiteX3" fmla="*/ 0 w 1558053"/>
              <a:gd name="connsiteY3" fmla="*/ 816085 h 816085"/>
              <a:gd name="connsiteX0" fmla="*/ 176464 w 1734517"/>
              <a:gd name="connsiteY0" fmla="*/ 735875 h 735875"/>
              <a:gd name="connsiteX1" fmla="*/ 0 w 1734517"/>
              <a:gd name="connsiteY1" fmla="*/ 0 h 735875"/>
              <a:gd name="connsiteX2" fmla="*/ 1734517 w 1734517"/>
              <a:gd name="connsiteY2" fmla="*/ 735875 h 735875"/>
              <a:gd name="connsiteX3" fmla="*/ 176464 w 1734517"/>
              <a:gd name="connsiteY3" fmla="*/ 735875 h 73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4517" h="735875">
                <a:moveTo>
                  <a:pt x="176464" y="735875"/>
                </a:moveTo>
                <a:lnTo>
                  <a:pt x="0" y="0"/>
                </a:lnTo>
                <a:lnTo>
                  <a:pt x="1734517" y="735875"/>
                </a:lnTo>
                <a:lnTo>
                  <a:pt x="176464" y="735875"/>
                </a:lnTo>
                <a:close/>
              </a:path>
            </a:pathLst>
          </a:custGeom>
          <a:solidFill>
            <a:srgbClr val="F269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212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85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0" y="0"/>
            <a:ext cx="2911286" cy="5164038"/>
          </a:xfrm>
          <a:prstGeom prst="rightArrow">
            <a:avLst>
              <a:gd name="adj1" fmla="val 100000"/>
              <a:gd name="adj2" fmla="val 1137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" name="直接连接符 3"/>
          <p:cNvCxnSpPr>
            <a:endCxn id="2" idx="3"/>
          </p:cNvCxnSpPr>
          <p:nvPr/>
        </p:nvCxnSpPr>
        <p:spPr>
          <a:xfrm>
            <a:off x="0" y="2572635"/>
            <a:ext cx="2911286" cy="93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3142051" y="1217610"/>
            <a:ext cx="5606413" cy="308233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2257523600"/>
              </p:ext>
            </p:extLst>
          </p:nvPr>
        </p:nvGraphicFramePr>
        <p:xfrm>
          <a:off x="3344974" y="1514997"/>
          <a:ext cx="520056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281012" y="1607564"/>
            <a:ext cx="2505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565487" y="1145601"/>
            <a:ext cx="830061" cy="830061"/>
            <a:chOff x="5706210" y="2259996"/>
            <a:chExt cx="382588" cy="382588"/>
          </a:xfrm>
        </p:grpSpPr>
        <p:sp>
          <p:nvSpPr>
            <p:cNvPr id="52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prstGeom prst="wedgeEllipseCallou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771913" y="2516926"/>
            <a:ext cx="371981" cy="83499"/>
          </a:xfrm>
          <a:prstGeom prst="roundRect">
            <a:avLst>
              <a:gd name="adj" fmla="val 43730"/>
            </a:avLst>
          </a:prstGeom>
          <a:solidFill>
            <a:srgbClr val="F8EA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943478" y="2518519"/>
            <a:ext cx="371981" cy="83499"/>
          </a:xfrm>
          <a:prstGeom prst="roundRect">
            <a:avLst>
              <a:gd name="adj" fmla="val 4373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Title 13"/>
          <p:cNvSpPr txBox="1">
            <a:spLocks/>
          </p:cNvSpPr>
          <p:nvPr/>
        </p:nvSpPr>
        <p:spPr>
          <a:xfrm>
            <a:off x="423092" y="2617880"/>
            <a:ext cx="1069621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itle 13"/>
          <p:cNvSpPr txBox="1">
            <a:spLocks/>
          </p:cNvSpPr>
          <p:nvPr/>
        </p:nvSpPr>
        <p:spPr>
          <a:xfrm>
            <a:off x="1693564" y="2642354"/>
            <a:ext cx="1069621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流程图: 手动输入 7"/>
          <p:cNvSpPr/>
          <p:nvPr/>
        </p:nvSpPr>
        <p:spPr>
          <a:xfrm rot="16200000" flipV="1">
            <a:off x="956398" y="2840832"/>
            <a:ext cx="1108348" cy="191814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917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91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917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50003" y="3276227"/>
            <a:ext cx="1665456" cy="883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0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elementum</a:t>
            </a:r>
            <a:r>
              <a:rPr lang="en-US" sz="10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posuere pretium. Quisque </a:t>
            </a:r>
            <a:r>
              <a:rPr lang="en-US" sz="10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sz="10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, luctus ac urna. </a:t>
            </a:r>
            <a:endParaRPr lang="en-US" sz="10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7088743" y="411510"/>
            <a:ext cx="1187309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384"/>
          <p:cNvSpPr>
            <a:spLocks noEditPoints="1"/>
          </p:cNvSpPr>
          <p:nvPr/>
        </p:nvSpPr>
        <p:spPr bwMode="auto">
          <a:xfrm>
            <a:off x="8461752" y="411510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307925" y="377316"/>
            <a:ext cx="0" cy="30320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57960" y="1586463"/>
            <a:ext cx="2211683" cy="544321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10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58"/>
          <p:cNvSpPr/>
          <p:nvPr/>
        </p:nvSpPr>
        <p:spPr>
          <a:xfrm rot="5400000" flipV="1">
            <a:off x="4574285" y="573783"/>
            <a:ext cx="5143500" cy="3995939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29" name="Rectangle 20"/>
          <p:cNvSpPr/>
          <p:nvPr/>
        </p:nvSpPr>
        <p:spPr>
          <a:xfrm rot="16778939" flipH="1">
            <a:off x="4844540" y="4049708"/>
            <a:ext cx="549892" cy="34773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 rot="2138940">
            <a:off x="6577894" y="1053130"/>
            <a:ext cx="1795177" cy="1865747"/>
            <a:chOff x="6805940" y="1287481"/>
            <a:chExt cx="1450994" cy="1508034"/>
          </a:xfrm>
        </p:grpSpPr>
        <p:sp>
          <p:nvSpPr>
            <p:cNvPr id="31" name="椭圆 30"/>
            <p:cNvSpPr/>
            <p:nvPr/>
          </p:nvSpPr>
          <p:spPr>
            <a:xfrm>
              <a:off x="6984642" y="1644885"/>
              <a:ext cx="1093590" cy="10935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873950" y="1480541"/>
              <a:ext cx="1314974" cy="13149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6805940" y="1287481"/>
              <a:ext cx="1450994" cy="145099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 rot="934035">
            <a:off x="1194410" y="1160968"/>
            <a:ext cx="2801617" cy="2675211"/>
          </a:xfrm>
          <a:custGeom>
            <a:avLst/>
            <a:gdLst>
              <a:gd name="connsiteX0" fmla="*/ 0 w 2350793"/>
              <a:gd name="connsiteY0" fmla="*/ 0 h 2921309"/>
              <a:gd name="connsiteX1" fmla="*/ 2350793 w 2350793"/>
              <a:gd name="connsiteY1" fmla="*/ 0 h 2921309"/>
              <a:gd name="connsiteX2" fmla="*/ 2350793 w 2350793"/>
              <a:gd name="connsiteY2" fmla="*/ 2921309 h 2921309"/>
              <a:gd name="connsiteX3" fmla="*/ 0 w 2350793"/>
              <a:gd name="connsiteY3" fmla="*/ 2921309 h 2921309"/>
              <a:gd name="connsiteX4" fmla="*/ 0 w 2350793"/>
              <a:gd name="connsiteY4" fmla="*/ 0 h 2921309"/>
              <a:gd name="connsiteX0" fmla="*/ 0 w 2350793"/>
              <a:gd name="connsiteY0" fmla="*/ 0 h 2921309"/>
              <a:gd name="connsiteX1" fmla="*/ 2350793 w 2350793"/>
              <a:gd name="connsiteY1" fmla="*/ 0 h 2921309"/>
              <a:gd name="connsiteX2" fmla="*/ 2350793 w 2350793"/>
              <a:gd name="connsiteY2" fmla="*/ 2921309 h 2921309"/>
              <a:gd name="connsiteX3" fmla="*/ 243673 w 2350793"/>
              <a:gd name="connsiteY3" fmla="*/ 2489437 h 2921309"/>
              <a:gd name="connsiteX4" fmla="*/ 0 w 2350793"/>
              <a:gd name="connsiteY4" fmla="*/ 0 h 2921309"/>
              <a:gd name="connsiteX0" fmla="*/ 0 w 2688274"/>
              <a:gd name="connsiteY0" fmla="*/ 0 h 2489437"/>
              <a:gd name="connsiteX1" fmla="*/ 2350793 w 2688274"/>
              <a:gd name="connsiteY1" fmla="*/ 0 h 2489437"/>
              <a:gd name="connsiteX2" fmla="*/ 2688274 w 2688274"/>
              <a:gd name="connsiteY2" fmla="*/ 2441893 h 2489437"/>
              <a:gd name="connsiteX3" fmla="*/ 243673 w 2688274"/>
              <a:gd name="connsiteY3" fmla="*/ 2489437 h 2489437"/>
              <a:gd name="connsiteX4" fmla="*/ 0 w 2688274"/>
              <a:gd name="connsiteY4" fmla="*/ 0 h 2489437"/>
              <a:gd name="connsiteX0" fmla="*/ 0 w 2688274"/>
              <a:gd name="connsiteY0" fmla="*/ 0 h 2441893"/>
              <a:gd name="connsiteX1" fmla="*/ 2350793 w 2688274"/>
              <a:gd name="connsiteY1" fmla="*/ 0 h 2441893"/>
              <a:gd name="connsiteX2" fmla="*/ 2688274 w 2688274"/>
              <a:gd name="connsiteY2" fmla="*/ 2441893 h 2441893"/>
              <a:gd name="connsiteX3" fmla="*/ 172473 w 2688274"/>
              <a:gd name="connsiteY3" fmla="*/ 2259479 h 2441893"/>
              <a:gd name="connsiteX4" fmla="*/ 0 w 2688274"/>
              <a:gd name="connsiteY4" fmla="*/ 0 h 2441893"/>
              <a:gd name="connsiteX0" fmla="*/ 0 w 2720202"/>
              <a:gd name="connsiteY0" fmla="*/ 115950 h 2441893"/>
              <a:gd name="connsiteX1" fmla="*/ 2382721 w 2720202"/>
              <a:gd name="connsiteY1" fmla="*/ 0 h 2441893"/>
              <a:gd name="connsiteX2" fmla="*/ 2720202 w 2720202"/>
              <a:gd name="connsiteY2" fmla="*/ 2441893 h 2441893"/>
              <a:gd name="connsiteX3" fmla="*/ 204401 w 2720202"/>
              <a:gd name="connsiteY3" fmla="*/ 2259479 h 2441893"/>
              <a:gd name="connsiteX4" fmla="*/ 0 w 2720202"/>
              <a:gd name="connsiteY4" fmla="*/ 115950 h 2441893"/>
              <a:gd name="connsiteX0" fmla="*/ 0 w 2720202"/>
              <a:gd name="connsiteY0" fmla="*/ 0 h 2325943"/>
              <a:gd name="connsiteX1" fmla="*/ 2244161 w 2720202"/>
              <a:gd name="connsiteY1" fmla="*/ 129623 h 2325943"/>
              <a:gd name="connsiteX2" fmla="*/ 2720202 w 2720202"/>
              <a:gd name="connsiteY2" fmla="*/ 2325943 h 2325943"/>
              <a:gd name="connsiteX3" fmla="*/ 204401 w 2720202"/>
              <a:gd name="connsiteY3" fmla="*/ 2143529 h 2325943"/>
              <a:gd name="connsiteX4" fmla="*/ 0 w 2720202"/>
              <a:gd name="connsiteY4" fmla="*/ 0 h 2325943"/>
              <a:gd name="connsiteX0" fmla="*/ 0 w 2800200"/>
              <a:gd name="connsiteY0" fmla="*/ 0 h 2510630"/>
              <a:gd name="connsiteX1" fmla="*/ 2244161 w 2800200"/>
              <a:gd name="connsiteY1" fmla="*/ 129623 h 2510630"/>
              <a:gd name="connsiteX2" fmla="*/ 2800200 w 2800200"/>
              <a:gd name="connsiteY2" fmla="*/ 2510630 h 2510630"/>
              <a:gd name="connsiteX3" fmla="*/ 204401 w 2800200"/>
              <a:gd name="connsiteY3" fmla="*/ 2143529 h 2510630"/>
              <a:gd name="connsiteX4" fmla="*/ 0 w 2800200"/>
              <a:gd name="connsiteY4" fmla="*/ 0 h 2510630"/>
              <a:gd name="connsiteX0" fmla="*/ 0 w 2800200"/>
              <a:gd name="connsiteY0" fmla="*/ 27910 h 2538540"/>
              <a:gd name="connsiteX1" fmla="*/ 2271644 w 2800200"/>
              <a:gd name="connsiteY1" fmla="*/ 0 h 2538540"/>
              <a:gd name="connsiteX2" fmla="*/ 2800200 w 2800200"/>
              <a:gd name="connsiteY2" fmla="*/ 2538540 h 2538540"/>
              <a:gd name="connsiteX3" fmla="*/ 204401 w 2800200"/>
              <a:gd name="connsiteY3" fmla="*/ 2171439 h 2538540"/>
              <a:gd name="connsiteX4" fmla="*/ 0 w 2800200"/>
              <a:gd name="connsiteY4" fmla="*/ 27910 h 2538540"/>
              <a:gd name="connsiteX0" fmla="*/ 0 w 2801617"/>
              <a:gd name="connsiteY0" fmla="*/ 99675 h 2538540"/>
              <a:gd name="connsiteX1" fmla="*/ 2273061 w 2801617"/>
              <a:gd name="connsiteY1" fmla="*/ 0 h 2538540"/>
              <a:gd name="connsiteX2" fmla="*/ 2801617 w 2801617"/>
              <a:gd name="connsiteY2" fmla="*/ 2538540 h 2538540"/>
              <a:gd name="connsiteX3" fmla="*/ 205818 w 2801617"/>
              <a:gd name="connsiteY3" fmla="*/ 2171439 h 2538540"/>
              <a:gd name="connsiteX4" fmla="*/ 0 w 2801617"/>
              <a:gd name="connsiteY4" fmla="*/ 99675 h 2538540"/>
              <a:gd name="connsiteX0" fmla="*/ 0 w 2801617"/>
              <a:gd name="connsiteY0" fmla="*/ 99675 h 2538540"/>
              <a:gd name="connsiteX1" fmla="*/ 2273061 w 2801617"/>
              <a:gd name="connsiteY1" fmla="*/ 0 h 2538540"/>
              <a:gd name="connsiteX2" fmla="*/ 2801617 w 2801617"/>
              <a:gd name="connsiteY2" fmla="*/ 2538540 h 2538540"/>
              <a:gd name="connsiteX3" fmla="*/ 47955 w 2801617"/>
              <a:gd name="connsiteY3" fmla="*/ 2194008 h 2538540"/>
              <a:gd name="connsiteX4" fmla="*/ 0 w 2801617"/>
              <a:gd name="connsiteY4" fmla="*/ 99675 h 253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617" h="2538540">
                <a:moveTo>
                  <a:pt x="0" y="99675"/>
                </a:moveTo>
                <a:lnTo>
                  <a:pt x="2273061" y="0"/>
                </a:lnTo>
                <a:lnTo>
                  <a:pt x="2801617" y="2538540"/>
                </a:lnTo>
                <a:lnTo>
                  <a:pt x="47955" y="2194008"/>
                </a:lnTo>
                <a:lnTo>
                  <a:pt x="0" y="99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119" name="Text Placeholder 4"/>
          <p:cNvSpPr txBox="1">
            <a:spLocks/>
          </p:cNvSpPr>
          <p:nvPr/>
        </p:nvSpPr>
        <p:spPr>
          <a:xfrm>
            <a:off x="6292322" y="3131461"/>
            <a:ext cx="2140131" cy="8248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5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cs typeface="+mn-ea"/>
                <a:sym typeface="+mn-lt"/>
              </a:rPr>
              <a:t>Cum </a:t>
            </a:r>
            <a:r>
              <a:rPr lang="en-US" sz="125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cs typeface="+mn-ea"/>
                <a:sym typeface="+mn-lt"/>
              </a:rPr>
              <a:t>sociis natoque penatibus et magnis dis parturient montes, nascetur ridiculus mus. 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135248" y="2153337"/>
            <a:ext cx="2533476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3200" b="1" dirty="0" smtClean="0">
                <a:solidFill>
                  <a:schemeClr val="bg2"/>
                </a:solidFill>
                <a:cs typeface="+mn-ea"/>
                <a:sym typeface="+mn-lt"/>
              </a:rPr>
              <a:t>TEXT </a:t>
            </a:r>
            <a:r>
              <a:rPr lang="en-US" sz="3200" b="1" dirty="0" smtClean="0">
                <a:solidFill>
                  <a:schemeClr val="accent2"/>
                </a:solidFill>
                <a:cs typeface="+mn-ea"/>
                <a:sym typeface="+mn-lt"/>
              </a:rPr>
              <a:t>HERE</a:t>
            </a:r>
            <a:endParaRPr lang="en-US" sz="3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491183" y="4153074"/>
            <a:ext cx="1846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50"/>
          <p:cNvGrpSpPr/>
          <p:nvPr/>
        </p:nvGrpSpPr>
        <p:grpSpPr>
          <a:xfrm>
            <a:off x="731426" y="2499742"/>
            <a:ext cx="983752" cy="983752"/>
            <a:chOff x="7740352" y="3562825"/>
            <a:chExt cx="587140" cy="587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4" name="Freeform 23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6" name="Group 49"/>
          <p:cNvGrpSpPr/>
          <p:nvPr/>
        </p:nvGrpSpPr>
        <p:grpSpPr>
          <a:xfrm>
            <a:off x="1300822" y="584415"/>
            <a:ext cx="592152" cy="592152"/>
            <a:chOff x="6665323" y="3562825"/>
            <a:chExt cx="587140" cy="587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9" name="Group 50"/>
          <p:cNvGrpSpPr/>
          <p:nvPr/>
        </p:nvGrpSpPr>
        <p:grpSpPr>
          <a:xfrm>
            <a:off x="2627784" y="2900087"/>
            <a:ext cx="1835661" cy="1835661"/>
            <a:chOff x="7740352" y="3562825"/>
            <a:chExt cx="587140" cy="587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0" name="Freeform 23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2" name="Group 50"/>
          <p:cNvGrpSpPr/>
          <p:nvPr/>
        </p:nvGrpSpPr>
        <p:grpSpPr>
          <a:xfrm>
            <a:off x="3091086" y="1020357"/>
            <a:ext cx="1197093" cy="1197093"/>
            <a:chOff x="7740352" y="3562825"/>
            <a:chExt cx="587140" cy="587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3" name="Freeform 23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801563" y="3606803"/>
            <a:ext cx="981769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966371" y="557905"/>
            <a:ext cx="1201621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343434" y="1337869"/>
            <a:ext cx="1151977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69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12"/>
          <p:cNvSpPr/>
          <p:nvPr/>
        </p:nvSpPr>
        <p:spPr>
          <a:xfrm>
            <a:off x="0" y="2557380"/>
            <a:ext cx="9144001" cy="2586120"/>
          </a:xfrm>
          <a:prstGeom prst="trapezoid">
            <a:avLst>
              <a:gd name="adj" fmla="val 14596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流程图: 手动操作 28"/>
          <p:cNvSpPr/>
          <p:nvPr/>
        </p:nvSpPr>
        <p:spPr>
          <a:xfrm rot="10800000" flipH="1">
            <a:off x="3250226" y="2556319"/>
            <a:ext cx="2683255" cy="2596098"/>
          </a:xfrm>
          <a:prstGeom prst="flowChartManualOperation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>
              <a:solidFill>
                <a:schemeClr val="tx2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867983" y="4032520"/>
            <a:ext cx="1447023" cy="659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668793" y="1457388"/>
            <a:ext cx="1911678" cy="1025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3876200" y="4192367"/>
            <a:ext cx="1447023" cy="659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tx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933481" y="4032520"/>
            <a:ext cx="1447023" cy="659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463099" y="1553733"/>
            <a:ext cx="2000767" cy="511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45579" y="677027"/>
            <a:ext cx="2551385" cy="2560238"/>
            <a:chOff x="3303001" y="548730"/>
            <a:chExt cx="2551385" cy="2560238"/>
          </a:xfrm>
        </p:grpSpPr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3376261" y="626417"/>
              <a:ext cx="2404865" cy="2404865"/>
              <a:chOff x="5706210" y="2259996"/>
              <a:chExt cx="382588" cy="382588"/>
            </a:xfrm>
          </p:grpSpPr>
          <p:sp>
            <p:nvSpPr>
              <p:cNvPr id="44" name="Freeform 598"/>
              <p:cNvSpPr>
                <a:spLocks/>
              </p:cNvSpPr>
              <p:nvPr/>
            </p:nvSpPr>
            <p:spPr bwMode="auto">
              <a:xfrm>
                <a:off x="5706210" y="2259996"/>
                <a:ext cx="382588" cy="382588"/>
              </a:xfrm>
              <a:custGeom>
                <a:avLst/>
                <a:gdLst>
                  <a:gd name="T0" fmla="*/ 57 w 184"/>
                  <a:gd name="T1" fmla="*/ 19 h 184"/>
                  <a:gd name="T2" fmla="*/ 165 w 184"/>
                  <a:gd name="T3" fmla="*/ 57 h 184"/>
                  <a:gd name="T4" fmla="*/ 127 w 184"/>
                  <a:gd name="T5" fmla="*/ 164 h 184"/>
                  <a:gd name="T6" fmla="*/ 20 w 184"/>
                  <a:gd name="T7" fmla="*/ 127 h 184"/>
                  <a:gd name="T8" fmla="*/ 57 w 184"/>
                  <a:gd name="T9" fmla="*/ 1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84">
                    <a:moveTo>
                      <a:pt x="57" y="19"/>
                    </a:moveTo>
                    <a:cubicBezTo>
                      <a:pt x="97" y="0"/>
                      <a:pt x="146" y="17"/>
                      <a:pt x="165" y="57"/>
                    </a:cubicBezTo>
                    <a:cubicBezTo>
                      <a:pt x="184" y="97"/>
                      <a:pt x="168" y="145"/>
                      <a:pt x="127" y="164"/>
                    </a:cubicBezTo>
                    <a:cubicBezTo>
                      <a:pt x="87" y="184"/>
                      <a:pt x="39" y="167"/>
                      <a:pt x="20" y="127"/>
                    </a:cubicBezTo>
                    <a:cubicBezTo>
                      <a:pt x="0" y="87"/>
                      <a:pt x="17" y="39"/>
                      <a:pt x="57" y="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599"/>
              <p:cNvSpPr>
                <a:spLocks/>
              </p:cNvSpPr>
              <p:nvPr/>
            </p:nvSpPr>
            <p:spPr bwMode="auto">
              <a:xfrm>
                <a:off x="5810985" y="2396521"/>
                <a:ext cx="50800" cy="106363"/>
              </a:xfrm>
              <a:custGeom>
                <a:avLst/>
                <a:gdLst>
                  <a:gd name="T0" fmla="*/ 0 w 32"/>
                  <a:gd name="T1" fmla="*/ 67 h 67"/>
                  <a:gd name="T2" fmla="*/ 32 w 32"/>
                  <a:gd name="T3" fmla="*/ 28 h 67"/>
                  <a:gd name="T4" fmla="*/ 0 w 32"/>
                  <a:gd name="T5" fmla="*/ 0 h 67"/>
                  <a:gd name="T6" fmla="*/ 0 w 32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67">
                    <a:moveTo>
                      <a:pt x="0" y="67"/>
                    </a:moveTo>
                    <a:lnTo>
                      <a:pt x="32" y="28"/>
                    </a:lnTo>
                    <a:lnTo>
                      <a:pt x="0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600"/>
              <p:cNvSpPr>
                <a:spLocks/>
              </p:cNvSpPr>
              <p:nvPr/>
            </p:nvSpPr>
            <p:spPr bwMode="auto">
              <a:xfrm>
                <a:off x="5934810" y="2396521"/>
                <a:ext cx="52388" cy="106363"/>
              </a:xfrm>
              <a:custGeom>
                <a:avLst/>
                <a:gdLst>
                  <a:gd name="T0" fmla="*/ 33 w 33"/>
                  <a:gd name="T1" fmla="*/ 67 h 67"/>
                  <a:gd name="T2" fmla="*/ 33 w 33"/>
                  <a:gd name="T3" fmla="*/ 0 h 67"/>
                  <a:gd name="T4" fmla="*/ 0 w 33"/>
                  <a:gd name="T5" fmla="*/ 28 h 67"/>
                  <a:gd name="T6" fmla="*/ 33 w 33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67">
                    <a:moveTo>
                      <a:pt x="33" y="67"/>
                    </a:moveTo>
                    <a:lnTo>
                      <a:pt x="33" y="0"/>
                    </a:lnTo>
                    <a:lnTo>
                      <a:pt x="0" y="28"/>
                    </a:lnTo>
                    <a:lnTo>
                      <a:pt x="33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Rectangle 601"/>
              <p:cNvSpPr>
                <a:spLocks noChangeArrowheads="1"/>
              </p:cNvSpPr>
              <p:nvPr/>
            </p:nvSpPr>
            <p:spPr bwMode="auto">
              <a:xfrm>
                <a:off x="5987198" y="2507646"/>
                <a:ext cx="1588" cy="1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Rectangle 602"/>
              <p:cNvSpPr>
                <a:spLocks noChangeArrowheads="1"/>
              </p:cNvSpPr>
              <p:nvPr/>
            </p:nvSpPr>
            <p:spPr bwMode="auto">
              <a:xfrm>
                <a:off x="5810985" y="2507646"/>
                <a:ext cx="1588" cy="1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603"/>
              <p:cNvSpPr>
                <a:spLocks/>
              </p:cNvSpPr>
              <p:nvPr/>
            </p:nvSpPr>
            <p:spPr bwMode="auto">
              <a:xfrm>
                <a:off x="5812573" y="2442558"/>
                <a:ext cx="173038" cy="65088"/>
              </a:xfrm>
              <a:custGeom>
                <a:avLst/>
                <a:gdLst>
                  <a:gd name="T0" fmla="*/ 109 w 109"/>
                  <a:gd name="T1" fmla="*/ 41 h 41"/>
                  <a:gd name="T2" fmla="*/ 107 w 109"/>
                  <a:gd name="T3" fmla="*/ 41 h 41"/>
                  <a:gd name="T4" fmla="*/ 75 w 109"/>
                  <a:gd name="T5" fmla="*/ 0 h 41"/>
                  <a:gd name="T6" fmla="*/ 54 w 109"/>
                  <a:gd name="T7" fmla="*/ 17 h 41"/>
                  <a:gd name="T8" fmla="*/ 34 w 109"/>
                  <a:gd name="T9" fmla="*/ 0 h 41"/>
                  <a:gd name="T10" fmla="*/ 0 w 109"/>
                  <a:gd name="T11" fmla="*/ 41 h 41"/>
                  <a:gd name="T12" fmla="*/ 0 w 109"/>
                  <a:gd name="T13" fmla="*/ 41 h 41"/>
                  <a:gd name="T14" fmla="*/ 109 w 10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41">
                    <a:moveTo>
                      <a:pt x="109" y="41"/>
                    </a:moveTo>
                    <a:lnTo>
                      <a:pt x="107" y="41"/>
                    </a:lnTo>
                    <a:lnTo>
                      <a:pt x="75" y="0"/>
                    </a:lnTo>
                    <a:lnTo>
                      <a:pt x="54" y="17"/>
                    </a:lnTo>
                    <a:lnTo>
                      <a:pt x="34" y="0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0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604"/>
              <p:cNvSpPr>
                <a:spLocks/>
              </p:cNvSpPr>
              <p:nvPr/>
            </p:nvSpPr>
            <p:spPr bwMode="auto">
              <a:xfrm>
                <a:off x="5814160" y="2394933"/>
                <a:ext cx="168275" cy="68263"/>
              </a:xfrm>
              <a:custGeom>
                <a:avLst/>
                <a:gdLst>
                  <a:gd name="T0" fmla="*/ 32 w 106"/>
                  <a:gd name="T1" fmla="*/ 26 h 43"/>
                  <a:gd name="T2" fmla="*/ 33 w 106"/>
                  <a:gd name="T3" fmla="*/ 28 h 43"/>
                  <a:gd name="T4" fmla="*/ 34 w 106"/>
                  <a:gd name="T5" fmla="*/ 28 h 43"/>
                  <a:gd name="T6" fmla="*/ 53 w 106"/>
                  <a:gd name="T7" fmla="*/ 43 h 43"/>
                  <a:gd name="T8" fmla="*/ 72 w 106"/>
                  <a:gd name="T9" fmla="*/ 28 h 43"/>
                  <a:gd name="T10" fmla="*/ 72 w 106"/>
                  <a:gd name="T11" fmla="*/ 28 h 43"/>
                  <a:gd name="T12" fmla="*/ 74 w 106"/>
                  <a:gd name="T13" fmla="*/ 26 h 43"/>
                  <a:gd name="T14" fmla="*/ 106 w 106"/>
                  <a:gd name="T15" fmla="*/ 0 h 43"/>
                  <a:gd name="T16" fmla="*/ 0 w 106"/>
                  <a:gd name="T17" fmla="*/ 0 h 43"/>
                  <a:gd name="T18" fmla="*/ 32 w 106"/>
                  <a:gd name="T19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43">
                    <a:moveTo>
                      <a:pt x="32" y="26"/>
                    </a:moveTo>
                    <a:lnTo>
                      <a:pt x="33" y="28"/>
                    </a:lnTo>
                    <a:lnTo>
                      <a:pt x="34" y="28"/>
                    </a:lnTo>
                    <a:lnTo>
                      <a:pt x="53" y="43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106" y="0"/>
                    </a:lnTo>
                    <a:lnTo>
                      <a:pt x="0" y="0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03001" y="548730"/>
              <a:ext cx="2551385" cy="2560238"/>
              <a:chOff x="3303001" y="548730"/>
              <a:chExt cx="2551385" cy="2560238"/>
            </a:xfrm>
            <a:solidFill>
              <a:schemeClr val="tx2"/>
            </a:solidFill>
          </p:grpSpPr>
          <p:sp>
            <p:nvSpPr>
              <p:cNvPr id="65" name="矩形 64"/>
              <p:cNvSpPr/>
              <p:nvPr/>
            </p:nvSpPr>
            <p:spPr>
              <a:xfrm rot="17340000">
                <a:off x="3401080" y="1365691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 rot="18060000">
                <a:off x="3508128" y="1136129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8780000">
                <a:off x="3660564" y="933838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19500000">
                <a:off x="3851728" y="767662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0220000">
                <a:off x="4073265" y="644863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 rot="20940000">
                <a:off x="4315492" y="570807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 rot="60000">
                <a:off x="4567822" y="548730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 rot="780000">
                <a:off x="4819229" y="579599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 rot="1500000">
                <a:off x="5058723" y="662064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 rot="2220000">
                <a:off x="5275839" y="792520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 rot="2940000">
                <a:off x="5461087" y="965267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3660000">
                <a:off x="5606371" y="1172754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 rot="4380000">
                <a:off x="5705341" y="1405913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 rot="5100000">
                <a:off x="5753672" y="1654553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 rot="5820000">
                <a:off x="5749251" y="1907809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 rot="6540000">
                <a:off x="5692273" y="2154613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 rot="7260000">
                <a:off x="5585226" y="2384176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 rot="7980000">
                <a:off x="5432789" y="2586465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 rot="8700000">
                <a:off x="5241625" y="2752641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矩形 83"/>
              <p:cNvSpPr/>
              <p:nvPr/>
            </p:nvSpPr>
            <p:spPr>
              <a:xfrm rot="9420000">
                <a:off x="5020089" y="2875441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 rot="10140000">
                <a:off x="4777862" y="2949497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 rot="10860000">
                <a:off x="4525532" y="2971574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矩形 86"/>
              <p:cNvSpPr/>
              <p:nvPr/>
            </p:nvSpPr>
            <p:spPr>
              <a:xfrm rot="11580000">
                <a:off x="4274124" y="2940705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 rot="12300000">
                <a:off x="4034630" y="2858240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 rot="13020000">
                <a:off x="3817514" y="2727783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 rot="13740000">
                <a:off x="3632266" y="2555037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 rot="14460000">
                <a:off x="3486982" y="2347550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 rot="15180000">
                <a:off x="3388012" y="2114391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 rot="15900000">
                <a:off x="3339681" y="1865751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 rot="16620000">
                <a:off x="3344101" y="1612494"/>
                <a:ext cx="64033" cy="137394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Freeform 15"/>
          <p:cNvSpPr>
            <a:spLocks noEditPoints="1"/>
          </p:cNvSpPr>
          <p:nvPr/>
        </p:nvSpPr>
        <p:spPr bwMode="auto">
          <a:xfrm>
            <a:off x="2837854" y="3455170"/>
            <a:ext cx="438191" cy="43769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1" name="Freeform 15"/>
          <p:cNvSpPr>
            <a:spLocks noEditPoints="1"/>
          </p:cNvSpPr>
          <p:nvPr/>
        </p:nvSpPr>
        <p:spPr bwMode="auto">
          <a:xfrm>
            <a:off x="4380615" y="3661600"/>
            <a:ext cx="438191" cy="43769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5" name="Freeform 15"/>
          <p:cNvSpPr>
            <a:spLocks noEditPoints="1"/>
          </p:cNvSpPr>
          <p:nvPr/>
        </p:nvSpPr>
        <p:spPr bwMode="auto">
          <a:xfrm>
            <a:off x="5977738" y="3442755"/>
            <a:ext cx="438191" cy="437691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29399" y="1471836"/>
            <a:ext cx="1351465" cy="1046508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 flipH="1">
            <a:off x="8463866" y="1602899"/>
            <a:ext cx="144016" cy="39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Title 13"/>
          <p:cNvSpPr txBox="1">
            <a:spLocks/>
          </p:cNvSpPr>
          <p:nvPr/>
        </p:nvSpPr>
        <p:spPr>
          <a:xfrm>
            <a:off x="1029080" y="381647"/>
            <a:ext cx="1022640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Freeform 384"/>
          <p:cNvSpPr>
            <a:spLocks noEditPoints="1"/>
          </p:cNvSpPr>
          <p:nvPr/>
        </p:nvSpPr>
        <p:spPr bwMode="auto">
          <a:xfrm>
            <a:off x="630161" y="385639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1000125" y="358146"/>
            <a:ext cx="0" cy="324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76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562845"/>
            <a:ext cx="8532814" cy="3305050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1114545" y="1531294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8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2976213" y="1628179"/>
            <a:ext cx="4953493" cy="13234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400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1970" y="1203598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6250" y="1288395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1341" y="924942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47101" y="1069761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5400000" flipH="1">
            <a:off x="5233998" y="2277107"/>
            <a:ext cx="4580657" cy="1152129"/>
          </a:xfrm>
          <a:custGeom>
            <a:avLst/>
            <a:gdLst>
              <a:gd name="connsiteX0" fmla="*/ 4580657 w 4580657"/>
              <a:gd name="connsiteY0" fmla="*/ 1152129 h 1152129"/>
              <a:gd name="connsiteX1" fmla="*/ 4580657 w 4580657"/>
              <a:gd name="connsiteY1" fmla="*/ 215078 h 1152129"/>
              <a:gd name="connsiteX2" fmla="*/ 4431599 w 4580657"/>
              <a:gd name="connsiteY2" fmla="*/ 0 h 1152129"/>
              <a:gd name="connsiteX3" fmla="*/ 0 w 4580657"/>
              <a:gd name="connsiteY3" fmla="*/ 0 h 1152129"/>
              <a:gd name="connsiteX4" fmla="*/ 0 w 4580657"/>
              <a:gd name="connsiteY4" fmla="*/ 1152129 h 115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0657" h="1152129">
                <a:moveTo>
                  <a:pt x="4580657" y="1152129"/>
                </a:moveTo>
                <a:lnTo>
                  <a:pt x="4580657" y="215078"/>
                </a:lnTo>
                <a:lnTo>
                  <a:pt x="4431599" y="0"/>
                </a:lnTo>
                <a:lnTo>
                  <a:pt x="0" y="0"/>
                </a:lnTo>
                <a:lnTo>
                  <a:pt x="0" y="1152129"/>
                </a:lnTo>
                <a:close/>
              </a:path>
            </a:pathLst>
          </a:custGeom>
          <a:solidFill>
            <a:schemeClr val="accent2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713982" y="816809"/>
            <a:ext cx="1093641" cy="2016223"/>
          </a:xfrm>
          <a:prstGeom prst="rect">
            <a:avLst/>
          </a:prstGeom>
        </p:spPr>
        <p:txBody>
          <a:bodyPr vert="eaVert" lIns="91440" tIns="45720" rIns="91440" bIns="4572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431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流程图: 手动输入 48"/>
          <p:cNvSpPr/>
          <p:nvPr/>
        </p:nvSpPr>
        <p:spPr>
          <a:xfrm flipV="1">
            <a:off x="2773788" y="2726252"/>
            <a:ext cx="1625147" cy="156460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流程图: 手动输入 64"/>
          <p:cNvSpPr/>
          <p:nvPr/>
        </p:nvSpPr>
        <p:spPr>
          <a:xfrm>
            <a:off x="2773788" y="988194"/>
            <a:ext cx="1625147" cy="156460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流程图: 手动输入 68"/>
          <p:cNvSpPr/>
          <p:nvPr/>
        </p:nvSpPr>
        <p:spPr>
          <a:xfrm flipH="1" flipV="1">
            <a:off x="4639092" y="2726253"/>
            <a:ext cx="1625147" cy="156460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流程图: 手动输入 76"/>
          <p:cNvSpPr/>
          <p:nvPr/>
        </p:nvSpPr>
        <p:spPr>
          <a:xfrm flipH="1">
            <a:off x="4633967" y="988195"/>
            <a:ext cx="1625147" cy="1564605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 rot="13775506" flipH="1">
            <a:off x="3726274" y="946929"/>
            <a:ext cx="1600483" cy="3417039"/>
          </a:xfrm>
          <a:prstGeom prst="ellipse">
            <a:avLst/>
          </a:prstGeom>
          <a:noFill/>
          <a:ln w="952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rot="7824494">
            <a:off x="3653975" y="947004"/>
            <a:ext cx="1733786" cy="3429046"/>
          </a:xfrm>
          <a:prstGeom prst="ellipse">
            <a:avLst/>
          </a:prstGeom>
          <a:noFill/>
          <a:ln w="952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23"/>
          <p:cNvSpPr>
            <a:spLocks noEditPoints="1"/>
          </p:cNvSpPr>
          <p:nvPr/>
        </p:nvSpPr>
        <p:spPr bwMode="auto">
          <a:xfrm>
            <a:off x="3100362" y="2931856"/>
            <a:ext cx="971999" cy="972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2" name="Rectangle 8"/>
          <p:cNvSpPr/>
          <p:nvPr/>
        </p:nvSpPr>
        <p:spPr>
          <a:xfrm>
            <a:off x="3082531" y="3035354"/>
            <a:ext cx="1007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6" name="Straight Connector 54"/>
          <p:cNvCxnSpPr/>
          <p:nvPr/>
        </p:nvCxnSpPr>
        <p:spPr>
          <a:xfrm>
            <a:off x="342377" y="5236046"/>
            <a:ext cx="914400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/>
          <p:cNvSpPr txBox="1">
            <a:spLocks/>
          </p:cNvSpPr>
          <p:nvPr/>
        </p:nvSpPr>
        <p:spPr>
          <a:xfrm>
            <a:off x="519256" y="1619329"/>
            <a:ext cx="2040613" cy="520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827584" y="1285650"/>
            <a:ext cx="1732285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519256" y="3417856"/>
            <a:ext cx="2040613" cy="520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683568" y="3084177"/>
            <a:ext cx="1876301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3100362" y="1376507"/>
            <a:ext cx="971999" cy="972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7" name="Rectangle 8"/>
          <p:cNvSpPr/>
          <p:nvPr/>
        </p:nvSpPr>
        <p:spPr>
          <a:xfrm>
            <a:off x="3082531" y="1464016"/>
            <a:ext cx="1007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0" name="Freeform 23"/>
          <p:cNvSpPr>
            <a:spLocks noEditPoints="1"/>
          </p:cNvSpPr>
          <p:nvPr/>
        </p:nvSpPr>
        <p:spPr bwMode="auto">
          <a:xfrm>
            <a:off x="4965666" y="2931856"/>
            <a:ext cx="971999" cy="972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1" name="Rectangle 8"/>
          <p:cNvSpPr/>
          <p:nvPr/>
        </p:nvSpPr>
        <p:spPr>
          <a:xfrm>
            <a:off x="4960541" y="3020536"/>
            <a:ext cx="1007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04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6467640" y="1619329"/>
            <a:ext cx="2040613" cy="520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467640" y="1285650"/>
            <a:ext cx="1776768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6467640" y="3417856"/>
            <a:ext cx="2040613" cy="520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6467640" y="3084177"/>
            <a:ext cx="2040613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Freeform 23"/>
          <p:cNvSpPr>
            <a:spLocks noEditPoints="1"/>
          </p:cNvSpPr>
          <p:nvPr/>
        </p:nvSpPr>
        <p:spPr bwMode="auto">
          <a:xfrm>
            <a:off x="4960541" y="1372078"/>
            <a:ext cx="971999" cy="9720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9" name="Rectangle 8"/>
          <p:cNvSpPr/>
          <p:nvPr/>
        </p:nvSpPr>
        <p:spPr>
          <a:xfrm>
            <a:off x="4962329" y="1441480"/>
            <a:ext cx="1007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02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Title 13"/>
          <p:cNvSpPr txBox="1">
            <a:spLocks/>
          </p:cNvSpPr>
          <p:nvPr/>
        </p:nvSpPr>
        <p:spPr>
          <a:xfrm>
            <a:off x="1029080" y="300492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384"/>
          <p:cNvSpPr>
            <a:spLocks noEditPoints="1"/>
          </p:cNvSpPr>
          <p:nvPr/>
        </p:nvSpPr>
        <p:spPr bwMode="auto">
          <a:xfrm>
            <a:off x="630161" y="281844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000125" y="247650"/>
            <a:ext cx="0" cy="324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18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953796" y="1139670"/>
            <a:ext cx="2767471" cy="253356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95978" y="1449587"/>
            <a:ext cx="1795177" cy="1795177"/>
            <a:chOff x="6598459" y="1063895"/>
            <a:chExt cx="1795177" cy="1795177"/>
          </a:xfrm>
        </p:grpSpPr>
        <p:sp>
          <p:nvSpPr>
            <p:cNvPr id="32" name="椭圆 31"/>
            <p:cNvSpPr/>
            <p:nvPr/>
          </p:nvSpPr>
          <p:spPr>
            <a:xfrm rot="2138940">
              <a:off x="6819550" y="1284986"/>
              <a:ext cx="1352995" cy="135299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2138940">
              <a:off x="6682601" y="1148037"/>
              <a:ext cx="1626892" cy="16268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2138940">
              <a:off x="6598459" y="1063895"/>
              <a:ext cx="1795177" cy="179517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8893" y="935521"/>
            <a:ext cx="892195" cy="892185"/>
            <a:chOff x="1298242" y="1495880"/>
            <a:chExt cx="1623618" cy="1623600"/>
          </a:xfrm>
        </p:grpSpPr>
        <p:sp>
          <p:nvSpPr>
            <p:cNvPr id="21" name="椭圆 20"/>
            <p:cNvSpPr/>
            <p:nvPr/>
          </p:nvSpPr>
          <p:spPr>
            <a:xfrm>
              <a:off x="1298242" y="1495880"/>
              <a:ext cx="1623618" cy="162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1628841" y="1789719"/>
              <a:ext cx="962420" cy="96242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48064" y="859976"/>
            <a:ext cx="892195" cy="892185"/>
            <a:chOff x="6325355" y="1459129"/>
            <a:chExt cx="1623618" cy="1623600"/>
          </a:xfrm>
          <a:solidFill>
            <a:schemeClr val="bg2"/>
          </a:solidFill>
        </p:grpSpPr>
        <p:sp>
          <p:nvSpPr>
            <p:cNvPr id="40" name="椭圆 39"/>
            <p:cNvSpPr/>
            <p:nvPr/>
          </p:nvSpPr>
          <p:spPr>
            <a:xfrm>
              <a:off x="6325355" y="1459129"/>
              <a:ext cx="1623618" cy="162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474027" y="1865918"/>
              <a:ext cx="1327538" cy="810022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58893" y="3085298"/>
            <a:ext cx="892195" cy="892185"/>
            <a:chOff x="3759559" y="1495880"/>
            <a:chExt cx="1623618" cy="1623600"/>
          </a:xfrm>
        </p:grpSpPr>
        <p:sp>
          <p:nvSpPr>
            <p:cNvPr id="39" name="椭圆 38"/>
            <p:cNvSpPr/>
            <p:nvPr/>
          </p:nvSpPr>
          <p:spPr>
            <a:xfrm>
              <a:off x="3759559" y="1495880"/>
              <a:ext cx="1623618" cy="162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4078787" y="1934436"/>
              <a:ext cx="926146" cy="740133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48064" y="3075806"/>
            <a:ext cx="892195" cy="892185"/>
            <a:chOff x="6325355" y="1459129"/>
            <a:chExt cx="1623618" cy="1623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6325355" y="1459129"/>
              <a:ext cx="1623618" cy="162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616030" y="1946053"/>
              <a:ext cx="1111080" cy="677945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3362070" y="1778454"/>
            <a:ext cx="2062995" cy="12470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6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2051720" y="4340951"/>
            <a:ext cx="5190547" cy="546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Curabitur elementum posuere pretium. Quisque nibh dolor,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ac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061917" y="3428876"/>
            <a:ext cx="1419527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214443" y="3477511"/>
            <a:ext cx="1422792" cy="2443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147551" y="1217900"/>
            <a:ext cx="1330364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061917" y="1217900"/>
            <a:ext cx="1419527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600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578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"/>
            <a:ext cx="9144000" cy="134470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97418" y="393315"/>
            <a:ext cx="2749164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BAR CHART </a:t>
            </a: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566174340"/>
              </p:ext>
            </p:extLst>
          </p:nvPr>
        </p:nvGraphicFramePr>
        <p:xfrm>
          <a:off x="634778" y="1491630"/>
          <a:ext cx="4238108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Title 13"/>
          <p:cNvSpPr txBox="1">
            <a:spLocks/>
          </p:cNvSpPr>
          <p:nvPr/>
        </p:nvSpPr>
        <p:spPr>
          <a:xfrm>
            <a:off x="5486620" y="3868682"/>
            <a:ext cx="1106057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itle 13"/>
          <p:cNvSpPr txBox="1">
            <a:spLocks/>
          </p:cNvSpPr>
          <p:nvPr/>
        </p:nvSpPr>
        <p:spPr>
          <a:xfrm>
            <a:off x="7036004" y="4251586"/>
            <a:ext cx="1458747" cy="5322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7" name="Straight Connector 4"/>
          <p:cNvCxnSpPr/>
          <p:nvPr/>
        </p:nvCxnSpPr>
        <p:spPr>
          <a:xfrm>
            <a:off x="6039649" y="3255259"/>
            <a:ext cx="0" cy="471225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4"/>
          <p:cNvCxnSpPr/>
          <p:nvPr/>
        </p:nvCxnSpPr>
        <p:spPr>
          <a:xfrm>
            <a:off x="7852310" y="4011027"/>
            <a:ext cx="0" cy="226566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708551" y="2008825"/>
            <a:ext cx="2550153" cy="1876306"/>
            <a:chOff x="5633451" y="1957943"/>
            <a:chExt cx="2725882" cy="2005600"/>
          </a:xfrm>
        </p:grpSpPr>
        <p:sp>
          <p:nvSpPr>
            <p:cNvPr id="39" name="椭圆 38"/>
            <p:cNvSpPr/>
            <p:nvPr/>
          </p:nvSpPr>
          <p:spPr>
            <a:xfrm>
              <a:off x="6059476" y="1957943"/>
              <a:ext cx="1904111" cy="190411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4"/>
            <p:cNvSpPr>
              <a:spLocks noChangeArrowheads="1"/>
            </p:cNvSpPr>
            <p:nvPr/>
          </p:nvSpPr>
          <p:spPr bwMode="auto">
            <a:xfrm>
              <a:off x="7345287" y="2933740"/>
              <a:ext cx="1014046" cy="102980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zh-CN" sz="1350">
                <a:cs typeface="+mn-ea"/>
                <a:sym typeface="+mn-lt"/>
              </a:endParaRPr>
            </a:p>
          </p:txBody>
        </p:sp>
        <p:sp>
          <p:nvSpPr>
            <p:cNvPr id="33" name="Oval 2"/>
            <p:cNvSpPr>
              <a:spLocks noChangeArrowheads="1"/>
            </p:cNvSpPr>
            <p:nvPr/>
          </p:nvSpPr>
          <p:spPr bwMode="auto">
            <a:xfrm>
              <a:off x="5633451" y="2154218"/>
              <a:ext cx="1014046" cy="102980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zh-CN" sz="1350">
                <a:cs typeface="+mn-ea"/>
                <a:sym typeface="+mn-lt"/>
              </a:endParaRPr>
            </a:p>
          </p:txBody>
        </p:sp>
        <p:sp>
          <p:nvSpPr>
            <p:cNvPr id="31" name="Oval 3"/>
            <p:cNvSpPr>
              <a:spLocks noChangeArrowheads="1"/>
            </p:cNvSpPr>
            <p:nvPr/>
          </p:nvSpPr>
          <p:spPr bwMode="auto">
            <a:xfrm>
              <a:off x="6159463" y="2048003"/>
              <a:ext cx="1704138" cy="1730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zh-CN" sz="1350">
                <a:cs typeface="+mn-ea"/>
                <a:sym typeface="+mn-lt"/>
              </a:endParaRPr>
            </a:p>
          </p:txBody>
        </p:sp>
        <p:sp>
          <p:nvSpPr>
            <p:cNvPr id="23" name="Freeform 227"/>
            <p:cNvSpPr>
              <a:spLocks noEditPoints="1"/>
            </p:cNvSpPr>
            <p:nvPr/>
          </p:nvSpPr>
          <p:spPr bwMode="auto">
            <a:xfrm>
              <a:off x="6625280" y="2575392"/>
              <a:ext cx="716696" cy="716696"/>
            </a:xfrm>
            <a:custGeom>
              <a:avLst/>
              <a:gdLst>
                <a:gd name="T0" fmla="*/ 7 w 42"/>
                <a:gd name="T1" fmla="*/ 38 h 42"/>
                <a:gd name="T2" fmla="*/ 12 w 42"/>
                <a:gd name="T3" fmla="*/ 42 h 42"/>
                <a:gd name="T4" fmla="*/ 16 w 42"/>
                <a:gd name="T5" fmla="*/ 38 h 42"/>
                <a:gd name="T6" fmla="*/ 12 w 42"/>
                <a:gd name="T7" fmla="*/ 33 h 42"/>
                <a:gd name="T8" fmla="*/ 7 w 42"/>
                <a:gd name="T9" fmla="*/ 38 h 42"/>
                <a:gd name="T10" fmla="*/ 31 w 42"/>
                <a:gd name="T11" fmla="*/ 38 h 42"/>
                <a:gd name="T12" fmla="*/ 35 w 42"/>
                <a:gd name="T13" fmla="*/ 42 h 42"/>
                <a:gd name="T14" fmla="*/ 40 w 42"/>
                <a:gd name="T15" fmla="*/ 38 h 42"/>
                <a:gd name="T16" fmla="*/ 35 w 42"/>
                <a:gd name="T17" fmla="*/ 33 h 42"/>
                <a:gd name="T18" fmla="*/ 31 w 42"/>
                <a:gd name="T19" fmla="*/ 38 h 42"/>
                <a:gd name="T20" fmla="*/ 15 w 42"/>
                <a:gd name="T21" fmla="*/ 26 h 42"/>
                <a:gd name="T22" fmla="*/ 41 w 42"/>
                <a:gd name="T23" fmla="*/ 19 h 42"/>
                <a:gd name="T24" fmla="*/ 42 w 42"/>
                <a:gd name="T25" fmla="*/ 18 h 42"/>
                <a:gd name="T26" fmla="*/ 42 w 42"/>
                <a:gd name="T27" fmla="*/ 5 h 42"/>
                <a:gd name="T28" fmla="*/ 9 w 42"/>
                <a:gd name="T29" fmla="*/ 5 h 42"/>
                <a:gd name="T30" fmla="*/ 9 w 42"/>
                <a:gd name="T31" fmla="*/ 1 h 42"/>
                <a:gd name="T32" fmla="*/ 8 w 42"/>
                <a:gd name="T33" fmla="*/ 0 h 42"/>
                <a:gd name="T34" fmla="*/ 1 w 42"/>
                <a:gd name="T35" fmla="*/ 0 h 42"/>
                <a:gd name="T36" fmla="*/ 0 w 42"/>
                <a:gd name="T37" fmla="*/ 1 h 42"/>
                <a:gd name="T38" fmla="*/ 0 w 42"/>
                <a:gd name="T39" fmla="*/ 5 h 42"/>
                <a:gd name="T40" fmla="*/ 5 w 42"/>
                <a:gd name="T41" fmla="*/ 5 h 42"/>
                <a:gd name="T42" fmla="*/ 9 w 42"/>
                <a:gd name="T43" fmla="*/ 26 h 42"/>
                <a:gd name="T44" fmla="*/ 10 w 42"/>
                <a:gd name="T45" fmla="*/ 28 h 42"/>
                <a:gd name="T46" fmla="*/ 10 w 42"/>
                <a:gd name="T47" fmla="*/ 32 h 42"/>
                <a:gd name="T48" fmla="*/ 11 w 42"/>
                <a:gd name="T49" fmla="*/ 33 h 42"/>
                <a:gd name="T50" fmla="*/ 12 w 42"/>
                <a:gd name="T51" fmla="*/ 33 h 42"/>
                <a:gd name="T52" fmla="*/ 35 w 42"/>
                <a:gd name="T53" fmla="*/ 33 h 42"/>
                <a:gd name="T54" fmla="*/ 41 w 42"/>
                <a:gd name="T55" fmla="*/ 33 h 42"/>
                <a:gd name="T56" fmla="*/ 42 w 42"/>
                <a:gd name="T57" fmla="*/ 32 h 42"/>
                <a:gd name="T58" fmla="*/ 42 w 42"/>
                <a:gd name="T59" fmla="*/ 28 h 42"/>
                <a:gd name="T60" fmla="*/ 16 w 42"/>
                <a:gd name="T61" fmla="*/ 28 h 42"/>
                <a:gd name="T62" fmla="*/ 15 w 42"/>
                <a:gd name="T63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2">
                  <a:moveTo>
                    <a:pt x="7" y="38"/>
                  </a:moveTo>
                  <a:cubicBezTo>
                    <a:pt x="7" y="40"/>
                    <a:pt x="9" y="42"/>
                    <a:pt x="12" y="42"/>
                  </a:cubicBezTo>
                  <a:cubicBezTo>
                    <a:pt x="14" y="42"/>
                    <a:pt x="16" y="40"/>
                    <a:pt x="16" y="38"/>
                  </a:cubicBezTo>
                  <a:cubicBezTo>
                    <a:pt x="16" y="35"/>
                    <a:pt x="14" y="33"/>
                    <a:pt x="12" y="33"/>
                  </a:cubicBezTo>
                  <a:cubicBezTo>
                    <a:pt x="9" y="33"/>
                    <a:pt x="7" y="35"/>
                    <a:pt x="7" y="38"/>
                  </a:cubicBezTo>
                  <a:close/>
                  <a:moveTo>
                    <a:pt x="31" y="38"/>
                  </a:moveTo>
                  <a:cubicBezTo>
                    <a:pt x="31" y="40"/>
                    <a:pt x="33" y="42"/>
                    <a:pt x="35" y="42"/>
                  </a:cubicBezTo>
                  <a:cubicBezTo>
                    <a:pt x="38" y="42"/>
                    <a:pt x="40" y="40"/>
                    <a:pt x="40" y="38"/>
                  </a:cubicBezTo>
                  <a:cubicBezTo>
                    <a:pt x="40" y="35"/>
                    <a:pt x="38" y="33"/>
                    <a:pt x="35" y="33"/>
                  </a:cubicBezTo>
                  <a:cubicBezTo>
                    <a:pt x="33" y="33"/>
                    <a:pt x="31" y="35"/>
                    <a:pt x="31" y="38"/>
                  </a:cubicBezTo>
                  <a:close/>
                  <a:moveTo>
                    <a:pt x="15" y="2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18"/>
                    <a:pt x="42" y="1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3"/>
                    <a:pt x="11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2"/>
                    <a:pt x="42" y="32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3" y="28"/>
                    <a:pt x="13" y="27"/>
                    <a:pt x="15" y="2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1" name="Oval 4"/>
          <p:cNvSpPr>
            <a:spLocks noChangeArrowheads="1"/>
          </p:cNvSpPr>
          <p:nvPr/>
        </p:nvSpPr>
        <p:spPr bwMode="auto">
          <a:xfrm flipV="1">
            <a:off x="6983628" y="1299270"/>
            <a:ext cx="337851" cy="343101"/>
          </a:xfrm>
          <a:prstGeom prst="triangl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 sz="1350">
              <a:cs typeface="+mn-ea"/>
              <a:sym typeface="+mn-lt"/>
            </a:endParaRPr>
          </a:p>
        </p:txBody>
      </p:sp>
      <p:sp>
        <p:nvSpPr>
          <p:cNvPr id="22" name="Oval 4"/>
          <p:cNvSpPr>
            <a:spLocks noChangeArrowheads="1"/>
          </p:cNvSpPr>
          <p:nvPr/>
        </p:nvSpPr>
        <p:spPr bwMode="auto">
          <a:xfrm>
            <a:off x="1979712" y="1127719"/>
            <a:ext cx="337851" cy="343101"/>
          </a:xfrm>
          <a:prstGeom prst="triangl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zh-CN" sz="135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7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4128213288"/>
              </p:ext>
            </p:extLst>
          </p:nvPr>
        </p:nvGraphicFramePr>
        <p:xfrm>
          <a:off x="5854401" y="1746481"/>
          <a:ext cx="2306676" cy="1340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矩形 43"/>
          <p:cNvSpPr/>
          <p:nvPr/>
        </p:nvSpPr>
        <p:spPr>
          <a:xfrm>
            <a:off x="3635896" y="126"/>
            <a:ext cx="1780932" cy="51433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227"/>
          <p:cNvSpPr>
            <a:spLocks noEditPoints="1"/>
          </p:cNvSpPr>
          <p:nvPr/>
        </p:nvSpPr>
        <p:spPr bwMode="auto">
          <a:xfrm>
            <a:off x="2244204" y="3788101"/>
            <a:ext cx="877441" cy="877441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1" name="Freeform 23"/>
          <p:cNvSpPr>
            <a:spLocks noEditPoints="1"/>
          </p:cNvSpPr>
          <p:nvPr/>
        </p:nvSpPr>
        <p:spPr bwMode="auto">
          <a:xfrm>
            <a:off x="4008762" y="2060952"/>
            <a:ext cx="971999" cy="9720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2" name="Rectangle 8"/>
          <p:cNvSpPr/>
          <p:nvPr/>
        </p:nvSpPr>
        <p:spPr>
          <a:xfrm>
            <a:off x="3990930" y="2154498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105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4009845" y="431677"/>
            <a:ext cx="972000" cy="972484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1" name="Rectangle 8"/>
          <p:cNvSpPr/>
          <p:nvPr/>
        </p:nvSpPr>
        <p:spPr>
          <a:xfrm>
            <a:off x="4019104" y="520762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3500000">
            <a:off x="4440762" y="1668226"/>
            <a:ext cx="108000" cy="108000"/>
            <a:chOff x="6372200" y="4146704"/>
            <a:chExt cx="108000" cy="10800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46" name="圆角矩形 45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6" name="Straight Connector 54"/>
          <p:cNvCxnSpPr/>
          <p:nvPr/>
        </p:nvCxnSpPr>
        <p:spPr>
          <a:xfrm>
            <a:off x="342377" y="5236046"/>
            <a:ext cx="914400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/>
          <p:cNvSpPr txBox="1">
            <a:spLocks/>
          </p:cNvSpPr>
          <p:nvPr/>
        </p:nvSpPr>
        <p:spPr>
          <a:xfrm>
            <a:off x="5940152" y="3072988"/>
            <a:ext cx="2232248" cy="1022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4008762" y="3775539"/>
            <a:ext cx="971999" cy="9720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8"/>
          <p:cNvSpPr/>
          <p:nvPr/>
        </p:nvSpPr>
        <p:spPr>
          <a:xfrm>
            <a:off x="4008762" y="3871017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105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3500000">
            <a:off x="4440762" y="3382813"/>
            <a:ext cx="108000" cy="108000"/>
            <a:chOff x="6372200" y="4146704"/>
            <a:chExt cx="108000" cy="108000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3" name="圆角矩形 22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529125" y="4028974"/>
            <a:ext cx="1679417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20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20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6061" y="696571"/>
            <a:ext cx="2624595" cy="81942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652665" y="785356"/>
            <a:ext cx="2341956" cy="85256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Curabitur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808520" y="1396336"/>
            <a:ext cx="1368152" cy="73063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4000" b="1" dirty="0" smtClean="0">
                <a:solidFill>
                  <a:schemeClr val="bg2"/>
                </a:solidFill>
                <a:cs typeface="+mn-ea"/>
                <a:sym typeface="+mn-lt"/>
              </a:rPr>
              <a:t>96</a:t>
            </a:r>
            <a:r>
              <a:rPr lang="en-US" altLang="zh-CN" sz="1200" b="1" dirty="0" smtClean="0">
                <a:solidFill>
                  <a:schemeClr val="bg2"/>
                </a:solidFill>
                <a:cs typeface="+mn-ea"/>
                <a:sym typeface="+mn-lt"/>
              </a:rPr>
              <a:t>%</a:t>
            </a:r>
            <a:endParaRPr 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8" name="等腰三角形 47"/>
          <p:cNvSpPr/>
          <p:nvPr/>
        </p:nvSpPr>
        <p:spPr>
          <a:xfrm rot="16200000" flipH="1">
            <a:off x="5049215" y="2438621"/>
            <a:ext cx="506293" cy="2663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3485685" y="897248"/>
            <a:ext cx="506293" cy="2663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等腰三角形 49"/>
          <p:cNvSpPr/>
          <p:nvPr/>
        </p:nvSpPr>
        <p:spPr>
          <a:xfrm rot="5400000">
            <a:off x="3485685" y="4162963"/>
            <a:ext cx="506293" cy="26638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924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668003" y="4930"/>
            <a:ext cx="1780932" cy="34131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40717" y="1697287"/>
            <a:ext cx="1797873" cy="3446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23"/>
          <p:cNvSpPr>
            <a:spLocks noEditPoints="1"/>
          </p:cNvSpPr>
          <p:nvPr/>
        </p:nvSpPr>
        <p:spPr bwMode="auto">
          <a:xfrm>
            <a:off x="2064546" y="2063871"/>
            <a:ext cx="971999" cy="972000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2" name="Rectangle 8"/>
          <p:cNvSpPr/>
          <p:nvPr/>
        </p:nvSpPr>
        <p:spPr>
          <a:xfrm>
            <a:off x="2066333" y="2133273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60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2065629" y="434596"/>
            <a:ext cx="972000" cy="972484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1" name="Rectangle 8"/>
          <p:cNvSpPr/>
          <p:nvPr/>
        </p:nvSpPr>
        <p:spPr>
          <a:xfrm>
            <a:off x="2054532" y="517232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+mn-ea"/>
                <a:sym typeface="+mn-lt"/>
              </a:rPr>
              <a:t>80</a:t>
            </a:r>
          </a:p>
        </p:txBody>
      </p:sp>
      <p:cxnSp>
        <p:nvCxnSpPr>
          <p:cNvPr id="26" name="Straight Connector 54"/>
          <p:cNvCxnSpPr/>
          <p:nvPr/>
        </p:nvCxnSpPr>
        <p:spPr>
          <a:xfrm>
            <a:off x="342377" y="5236046"/>
            <a:ext cx="914400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/>
          <p:cNvSpPr txBox="1">
            <a:spLocks/>
          </p:cNvSpPr>
          <p:nvPr/>
        </p:nvSpPr>
        <p:spPr>
          <a:xfrm>
            <a:off x="3868299" y="517232"/>
            <a:ext cx="2448272" cy="1180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endParaRPr lang="en-US" sz="12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3868299" y="183553"/>
            <a:ext cx="1951693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1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3893725" y="2063871"/>
            <a:ext cx="971999" cy="972000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8"/>
          <p:cNvSpPr/>
          <p:nvPr/>
        </p:nvSpPr>
        <p:spPr>
          <a:xfrm>
            <a:off x="3875893" y="2151218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60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3830524" y="3778458"/>
            <a:ext cx="971999" cy="972000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8"/>
          <p:cNvSpPr/>
          <p:nvPr/>
        </p:nvSpPr>
        <p:spPr>
          <a:xfrm>
            <a:off x="3832311" y="3847860"/>
            <a:ext cx="1007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2"/>
                </a:solidFill>
                <a:cs typeface="+mn-ea"/>
                <a:sym typeface="+mn-lt"/>
              </a:rPr>
              <a:t>60</a:t>
            </a:r>
            <a:endParaRPr lang="en-US" sz="105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672615" y="3831844"/>
            <a:ext cx="2448272" cy="1180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endParaRPr lang="en-US" sz="12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768964" y="3505603"/>
            <a:ext cx="2293008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1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5608717" y="2133273"/>
            <a:ext cx="2448272" cy="1180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endParaRPr lang="en-US" sz="12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5583172" y="1799594"/>
            <a:ext cx="1509581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1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5650874" y="3833691"/>
            <a:ext cx="2448272" cy="11800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ut</a:t>
            </a:r>
            <a:endParaRPr lang="en-US" sz="12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290855" y="3450171"/>
            <a:ext cx="1509581" cy="424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  <a:endParaRPr lang="en-US" sz="1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Freeform 598"/>
          <p:cNvSpPr>
            <a:spLocks/>
          </p:cNvSpPr>
          <p:nvPr/>
        </p:nvSpPr>
        <p:spPr bwMode="auto">
          <a:xfrm>
            <a:off x="5680759" y="3333951"/>
            <a:ext cx="540599" cy="540599"/>
          </a:xfrm>
          <a:custGeom>
            <a:avLst/>
            <a:gdLst>
              <a:gd name="T0" fmla="*/ 57 w 184"/>
              <a:gd name="T1" fmla="*/ 19 h 184"/>
              <a:gd name="T2" fmla="*/ 165 w 184"/>
              <a:gd name="T3" fmla="*/ 57 h 184"/>
              <a:gd name="T4" fmla="*/ 127 w 184"/>
              <a:gd name="T5" fmla="*/ 164 h 184"/>
              <a:gd name="T6" fmla="*/ 20 w 184"/>
              <a:gd name="T7" fmla="*/ 127 h 184"/>
              <a:gd name="T8" fmla="*/ 57 w 184"/>
              <a:gd name="T9" fmla="*/ 1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19"/>
                </a:moveTo>
                <a:cubicBezTo>
                  <a:pt x="97" y="0"/>
                  <a:pt x="146" y="17"/>
                  <a:pt x="165" y="57"/>
                </a:cubicBezTo>
                <a:cubicBezTo>
                  <a:pt x="184" y="97"/>
                  <a:pt x="168" y="145"/>
                  <a:pt x="127" y="164"/>
                </a:cubicBezTo>
                <a:cubicBezTo>
                  <a:pt x="87" y="184"/>
                  <a:pt x="39" y="167"/>
                  <a:pt x="20" y="127"/>
                </a:cubicBezTo>
                <a:cubicBezTo>
                  <a:pt x="0" y="87"/>
                  <a:pt x="17" y="39"/>
                  <a:pt x="57" y="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8807" y="3524618"/>
            <a:ext cx="251234" cy="161508"/>
            <a:chOff x="5828807" y="3524618"/>
            <a:chExt cx="251234" cy="161508"/>
          </a:xfrm>
        </p:grpSpPr>
        <p:sp>
          <p:nvSpPr>
            <p:cNvPr id="40" name="Freeform 599"/>
            <p:cNvSpPr>
              <a:spLocks/>
            </p:cNvSpPr>
            <p:nvPr/>
          </p:nvSpPr>
          <p:spPr bwMode="auto">
            <a:xfrm>
              <a:off x="5828807" y="3526862"/>
              <a:ext cx="71781" cy="150292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600"/>
            <p:cNvSpPr>
              <a:spLocks/>
            </p:cNvSpPr>
            <p:nvPr/>
          </p:nvSpPr>
          <p:spPr bwMode="auto">
            <a:xfrm>
              <a:off x="6003772" y="3526862"/>
              <a:ext cx="74025" cy="150292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Rectangle 601"/>
            <p:cNvSpPr>
              <a:spLocks noChangeArrowheads="1"/>
            </p:cNvSpPr>
            <p:nvPr/>
          </p:nvSpPr>
          <p:spPr bwMode="auto">
            <a:xfrm>
              <a:off x="6077797" y="3683882"/>
              <a:ext cx="2244" cy="22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Rectangle 602"/>
            <p:cNvSpPr>
              <a:spLocks noChangeArrowheads="1"/>
            </p:cNvSpPr>
            <p:nvPr/>
          </p:nvSpPr>
          <p:spPr bwMode="auto">
            <a:xfrm>
              <a:off x="5828807" y="3683882"/>
              <a:ext cx="2244" cy="22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603"/>
            <p:cNvSpPr>
              <a:spLocks/>
            </p:cNvSpPr>
            <p:nvPr/>
          </p:nvSpPr>
          <p:spPr bwMode="auto">
            <a:xfrm>
              <a:off x="5831051" y="3591912"/>
              <a:ext cx="244504" cy="91970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604"/>
            <p:cNvSpPr>
              <a:spLocks/>
            </p:cNvSpPr>
            <p:nvPr/>
          </p:nvSpPr>
          <p:spPr bwMode="auto">
            <a:xfrm>
              <a:off x="5833293" y="3524618"/>
              <a:ext cx="237774" cy="96456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21086" y="83562"/>
            <a:ext cx="1674552" cy="1674552"/>
            <a:chOff x="6598459" y="1063895"/>
            <a:chExt cx="1795177" cy="1795177"/>
          </a:xfrm>
        </p:grpSpPr>
        <p:sp>
          <p:nvSpPr>
            <p:cNvPr id="62" name="椭圆 61"/>
            <p:cNvSpPr/>
            <p:nvPr/>
          </p:nvSpPr>
          <p:spPr>
            <a:xfrm rot="2138940">
              <a:off x="6819550" y="1284986"/>
              <a:ext cx="1352995" cy="1352995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2138940">
              <a:off x="6682601" y="1148037"/>
              <a:ext cx="1626892" cy="1626892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2138940">
              <a:off x="6598459" y="1063895"/>
              <a:ext cx="1795177" cy="1795177"/>
            </a:xfrm>
            <a:prstGeom prst="ellipse">
              <a:avLst/>
            </a:prstGeom>
            <a:noFill/>
            <a:ln w="9525">
              <a:solidFill>
                <a:schemeClr val="bg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7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699542"/>
            <a:ext cx="8532814" cy="3305050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6391765" y="1667991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8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179512" y="1764876"/>
            <a:ext cx="3862451" cy="13234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400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400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69190" y="1340295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03470" y="1425092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98561" y="1061639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824321" y="1206458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rot="5400000" flipH="1">
            <a:off x="3211384" y="1776001"/>
            <a:ext cx="3305052" cy="1152129"/>
          </a:xfrm>
          <a:prstGeom prst="rect">
            <a:avLst/>
          </a:prstGeom>
          <a:solidFill>
            <a:schemeClr val="accent2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56294" y="1017190"/>
            <a:ext cx="1093641" cy="2016223"/>
          </a:xfrm>
          <a:prstGeom prst="rect">
            <a:avLst/>
          </a:prstGeom>
        </p:spPr>
        <p:txBody>
          <a:bodyPr vert="eaVert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409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椭圆 60"/>
          <p:cNvSpPr/>
          <p:nvPr/>
        </p:nvSpPr>
        <p:spPr>
          <a:xfrm rot="13775506" flipH="1">
            <a:off x="3703285" y="863912"/>
            <a:ext cx="1757264" cy="3719049"/>
          </a:xfrm>
          <a:prstGeom prst="ellipse">
            <a:avLst/>
          </a:prstGeom>
          <a:noFill/>
          <a:ln w="952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 rot="7824494">
            <a:off x="3703285" y="869394"/>
            <a:ext cx="1757264" cy="3719049"/>
          </a:xfrm>
          <a:prstGeom prst="ellipse">
            <a:avLst/>
          </a:prstGeom>
          <a:noFill/>
          <a:ln w="9525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60032" y="1058442"/>
            <a:ext cx="3672409" cy="1386208"/>
            <a:chOff x="5076056" y="995272"/>
            <a:chExt cx="3672409" cy="1386208"/>
          </a:xfrm>
        </p:grpSpPr>
        <p:sp>
          <p:nvSpPr>
            <p:cNvPr id="34" name="矩形 33"/>
            <p:cNvSpPr/>
            <p:nvPr/>
          </p:nvSpPr>
          <p:spPr>
            <a:xfrm>
              <a:off x="5076057" y="1001266"/>
              <a:ext cx="3672408" cy="1380214"/>
            </a:xfrm>
            <a:prstGeom prst="rect">
              <a:avLst/>
            </a:prstGeom>
            <a:solidFill>
              <a:srgbClr val="F8E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076056" y="995272"/>
              <a:ext cx="158096" cy="1386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Title 13"/>
          <p:cNvSpPr txBox="1">
            <a:spLocks/>
          </p:cNvSpPr>
          <p:nvPr/>
        </p:nvSpPr>
        <p:spPr>
          <a:xfrm>
            <a:off x="5182486" y="1129272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5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6228184" y="1459405"/>
            <a:ext cx="2371252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182486" y="1323514"/>
            <a:ext cx="934292" cy="934292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 flipH="1">
            <a:off x="683567" y="1058443"/>
            <a:ext cx="3672408" cy="1386208"/>
            <a:chOff x="5076056" y="995272"/>
            <a:chExt cx="3672408" cy="1386208"/>
          </a:xfrm>
        </p:grpSpPr>
        <p:sp>
          <p:nvSpPr>
            <p:cNvPr id="40" name="矩形 39"/>
            <p:cNvSpPr/>
            <p:nvPr/>
          </p:nvSpPr>
          <p:spPr>
            <a:xfrm>
              <a:off x="5076057" y="1001266"/>
              <a:ext cx="3672407" cy="1380214"/>
            </a:xfrm>
            <a:prstGeom prst="rect">
              <a:avLst/>
            </a:prstGeom>
            <a:solidFill>
              <a:srgbClr val="F8E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076056" y="995272"/>
              <a:ext cx="158096" cy="1386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60032" y="2887242"/>
            <a:ext cx="3672409" cy="1386208"/>
            <a:chOff x="5076056" y="995272"/>
            <a:chExt cx="3672409" cy="1386208"/>
          </a:xfrm>
        </p:grpSpPr>
        <p:sp>
          <p:nvSpPr>
            <p:cNvPr id="43" name="矩形 42"/>
            <p:cNvSpPr/>
            <p:nvPr/>
          </p:nvSpPr>
          <p:spPr>
            <a:xfrm>
              <a:off x="5076057" y="1001266"/>
              <a:ext cx="3672408" cy="1380214"/>
            </a:xfrm>
            <a:prstGeom prst="rect">
              <a:avLst/>
            </a:prstGeom>
            <a:solidFill>
              <a:srgbClr val="F8E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076056" y="995272"/>
              <a:ext cx="158096" cy="1386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Title 13"/>
          <p:cNvSpPr txBox="1">
            <a:spLocks/>
          </p:cNvSpPr>
          <p:nvPr/>
        </p:nvSpPr>
        <p:spPr>
          <a:xfrm>
            <a:off x="5182486" y="2958072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5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itle 13"/>
          <p:cNvSpPr txBox="1">
            <a:spLocks/>
          </p:cNvSpPr>
          <p:nvPr/>
        </p:nvSpPr>
        <p:spPr>
          <a:xfrm>
            <a:off x="6228184" y="3288205"/>
            <a:ext cx="2371252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182486" y="3152314"/>
            <a:ext cx="934292" cy="934292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Title 13"/>
          <p:cNvSpPr txBox="1">
            <a:spLocks/>
          </p:cNvSpPr>
          <p:nvPr/>
        </p:nvSpPr>
        <p:spPr>
          <a:xfrm>
            <a:off x="3038000" y="1129272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5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38000" y="1323514"/>
            <a:ext cx="934292" cy="934292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Title 13"/>
          <p:cNvSpPr txBox="1">
            <a:spLocks/>
          </p:cNvSpPr>
          <p:nvPr/>
        </p:nvSpPr>
        <p:spPr>
          <a:xfrm>
            <a:off x="556726" y="1459405"/>
            <a:ext cx="2371252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0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H="1">
            <a:off x="683567" y="2887243"/>
            <a:ext cx="3672408" cy="1386208"/>
            <a:chOff x="5076056" y="995272"/>
            <a:chExt cx="3672408" cy="1386208"/>
          </a:xfrm>
        </p:grpSpPr>
        <p:sp>
          <p:nvSpPr>
            <p:cNvPr id="55" name="矩形 54"/>
            <p:cNvSpPr/>
            <p:nvPr/>
          </p:nvSpPr>
          <p:spPr>
            <a:xfrm>
              <a:off x="5076057" y="1001266"/>
              <a:ext cx="3672407" cy="1380214"/>
            </a:xfrm>
            <a:prstGeom prst="rect">
              <a:avLst/>
            </a:prstGeom>
            <a:solidFill>
              <a:srgbClr val="F8E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076056" y="995272"/>
              <a:ext cx="158096" cy="1386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Title 13"/>
          <p:cNvSpPr txBox="1">
            <a:spLocks/>
          </p:cNvSpPr>
          <p:nvPr/>
        </p:nvSpPr>
        <p:spPr>
          <a:xfrm>
            <a:off x="3038000" y="2958072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5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038000" y="3152314"/>
            <a:ext cx="934292" cy="934292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Title 13"/>
          <p:cNvSpPr txBox="1">
            <a:spLocks/>
          </p:cNvSpPr>
          <p:nvPr/>
        </p:nvSpPr>
        <p:spPr>
          <a:xfrm>
            <a:off x="556726" y="3288205"/>
            <a:ext cx="2371252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0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16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02868" y="0"/>
            <a:ext cx="4641132" cy="51435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3151391863"/>
              </p:ext>
            </p:extLst>
          </p:nvPr>
        </p:nvGraphicFramePr>
        <p:xfrm>
          <a:off x="5245975" y="987573"/>
          <a:ext cx="3091082" cy="3986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Freeform 2308"/>
          <p:cNvSpPr>
            <a:spLocks noEditPoints="1"/>
          </p:cNvSpPr>
          <p:nvPr/>
        </p:nvSpPr>
        <p:spPr bwMode="auto">
          <a:xfrm rot="10800000">
            <a:off x="971599" y="1171398"/>
            <a:ext cx="2847365" cy="5258505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chemeClr val="tx2">
              <a:alpha val="81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Text Placeholder 4"/>
          <p:cNvSpPr txBox="1">
            <a:spLocks/>
          </p:cNvSpPr>
          <p:nvPr/>
        </p:nvSpPr>
        <p:spPr>
          <a:xfrm>
            <a:off x="1331640" y="4250300"/>
            <a:ext cx="2140131" cy="7046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latin typeface="+mn-lt"/>
                <a:cs typeface="+mn-ea"/>
                <a:sym typeface="+mn-lt"/>
              </a:rPr>
              <a:t>Cum </a:t>
            </a:r>
            <a:r>
              <a:rPr lang="en-US" sz="1050" dirty="0">
                <a:latin typeface="+mn-lt"/>
                <a:cs typeface="+mn-ea"/>
                <a:sym typeface="+mn-lt"/>
              </a:rPr>
              <a:t>sociis natoque penatibus et magnis dis parturient montes, </a:t>
            </a:r>
            <a:r>
              <a:rPr lang="en-US" sz="1050" dirty="0" err="1">
                <a:latin typeface="+mn-lt"/>
                <a:cs typeface="+mn-ea"/>
                <a:sym typeface="+mn-lt"/>
              </a:rPr>
              <a:t>nascetur</a:t>
            </a:r>
            <a:r>
              <a:rPr lang="en-US" sz="1050" dirty="0">
                <a:latin typeface="+mn-lt"/>
                <a:cs typeface="+mn-ea"/>
                <a:sym typeface="+mn-lt"/>
              </a:rPr>
              <a:t> </a:t>
            </a:r>
            <a:r>
              <a:rPr lang="en-US" sz="1050" dirty="0" err="1" smtClean="0">
                <a:latin typeface="+mn-lt"/>
                <a:cs typeface="+mn-ea"/>
                <a:sym typeface="+mn-lt"/>
              </a:rPr>
              <a:t>ridiculus</a:t>
            </a:r>
            <a:r>
              <a:rPr lang="en-US" sz="1050" dirty="0" smtClean="0">
                <a:latin typeface="+mn-lt"/>
                <a:cs typeface="+mn-ea"/>
                <a:sym typeface="+mn-lt"/>
              </a:rPr>
              <a:t>. </a:t>
            </a:r>
            <a:endParaRPr lang="en-US" sz="1050" dirty="0">
              <a:latin typeface="+mn-lt"/>
              <a:cs typeface="+mn-ea"/>
              <a:sym typeface="+mn-lt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1134967" y="3602897"/>
            <a:ext cx="2533476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478594" y="4178392"/>
            <a:ext cx="1846223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354682" y="738641"/>
            <a:ext cx="952343" cy="885337"/>
            <a:chOff x="3114728" y="251130"/>
            <a:chExt cx="1584360" cy="1472886"/>
          </a:xfrm>
        </p:grpSpPr>
        <p:sp>
          <p:nvSpPr>
            <p:cNvPr id="4" name="弧形 3"/>
            <p:cNvSpPr/>
            <p:nvPr/>
          </p:nvSpPr>
          <p:spPr>
            <a:xfrm>
              <a:off x="3299782" y="858718"/>
              <a:ext cx="720080" cy="669416"/>
            </a:xfrm>
            <a:prstGeom prst="arc">
              <a:avLst>
                <a:gd name="adj1" fmla="val 16200000"/>
                <a:gd name="adj2" fmla="val 881423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>
              <a:off x="3197762" y="579798"/>
              <a:ext cx="1167175" cy="1085054"/>
            </a:xfrm>
            <a:prstGeom prst="arc">
              <a:avLst>
                <a:gd name="adj1" fmla="val 16200000"/>
                <a:gd name="adj2" fmla="val 881423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267737">
              <a:off x="3114728" y="251130"/>
              <a:ext cx="1584360" cy="1472886"/>
            </a:xfrm>
            <a:prstGeom prst="arc">
              <a:avLst>
                <a:gd name="adj1" fmla="val 16200000"/>
                <a:gd name="adj2" fmla="val 881423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460"/>
          <p:cNvSpPr>
            <a:spLocks noEditPoints="1"/>
          </p:cNvSpPr>
          <p:nvPr/>
        </p:nvSpPr>
        <p:spPr bwMode="auto">
          <a:xfrm>
            <a:off x="1602720" y="2129305"/>
            <a:ext cx="1597969" cy="1302953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6772756" y="738641"/>
            <a:ext cx="1152128" cy="935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68</a:t>
            </a:r>
            <a:endParaRPr 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rot="2138940">
            <a:off x="7103675" y="940907"/>
            <a:ext cx="490291" cy="490291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990659" y="331228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384"/>
          <p:cNvSpPr>
            <a:spLocks noEditPoints="1"/>
          </p:cNvSpPr>
          <p:nvPr/>
        </p:nvSpPr>
        <p:spPr bwMode="auto">
          <a:xfrm>
            <a:off x="591740" y="312580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961704" y="278386"/>
            <a:ext cx="0" cy="324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47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940300" y="1147829"/>
            <a:ext cx="1747895" cy="5850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52792" y="2825660"/>
            <a:ext cx="2391208" cy="59631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193" y="0"/>
            <a:ext cx="5352277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99907" y="1136543"/>
            <a:ext cx="2211510" cy="2285429"/>
            <a:chOff x="856031" y="1028809"/>
            <a:chExt cx="3283921" cy="3393683"/>
          </a:xfrm>
        </p:grpSpPr>
        <p:sp>
          <p:nvSpPr>
            <p:cNvPr id="27" name="矩形 26"/>
            <p:cNvSpPr/>
            <p:nvPr/>
          </p:nvSpPr>
          <p:spPr>
            <a:xfrm rot="16200000" flipH="1">
              <a:off x="1363628" y="2299946"/>
              <a:ext cx="1614949" cy="26301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 rot="16200000" flipH="1">
              <a:off x="2017406" y="521212"/>
              <a:ext cx="1614949" cy="26301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126" name="Freeform 460"/>
            <p:cNvSpPr>
              <a:spLocks noEditPoints="1"/>
            </p:cNvSpPr>
            <p:nvPr/>
          </p:nvSpPr>
          <p:spPr bwMode="auto">
            <a:xfrm>
              <a:off x="1895462" y="1258044"/>
              <a:ext cx="807162" cy="658144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7" name="Freeform 356"/>
            <p:cNvSpPr>
              <a:spLocks noEditPoints="1"/>
            </p:cNvSpPr>
            <p:nvPr/>
          </p:nvSpPr>
          <p:spPr bwMode="auto">
            <a:xfrm>
              <a:off x="1288081" y="3115019"/>
              <a:ext cx="630745" cy="619380"/>
            </a:xfrm>
            <a:custGeom>
              <a:avLst/>
              <a:gdLst>
                <a:gd name="T0" fmla="*/ 41 w 47"/>
                <a:gd name="T1" fmla="*/ 29 h 46"/>
                <a:gd name="T2" fmla="*/ 35 w 47"/>
                <a:gd name="T3" fmla="*/ 29 h 46"/>
                <a:gd name="T4" fmla="*/ 10 w 47"/>
                <a:gd name="T5" fmla="*/ 38 h 46"/>
                <a:gd name="T6" fmla="*/ 12 w 47"/>
                <a:gd name="T7" fmla="*/ 39 h 46"/>
                <a:gd name="T8" fmla="*/ 42 w 47"/>
                <a:gd name="T9" fmla="*/ 34 h 46"/>
                <a:gd name="T10" fmla="*/ 41 w 47"/>
                <a:gd name="T11" fmla="*/ 29 h 46"/>
                <a:gd name="T12" fmla="*/ 12 w 47"/>
                <a:gd name="T13" fmla="*/ 27 h 46"/>
                <a:gd name="T14" fmla="*/ 17 w 47"/>
                <a:gd name="T15" fmla="*/ 1 h 46"/>
                <a:gd name="T16" fmla="*/ 15 w 47"/>
                <a:gd name="T17" fmla="*/ 2 h 46"/>
                <a:gd name="T18" fmla="*/ 5 w 47"/>
                <a:gd name="T19" fmla="*/ 31 h 46"/>
                <a:gd name="T20" fmla="*/ 10 w 47"/>
                <a:gd name="T21" fmla="*/ 32 h 46"/>
                <a:gd name="T22" fmla="*/ 12 w 47"/>
                <a:gd name="T23" fmla="*/ 27 h 46"/>
                <a:gd name="T24" fmla="*/ 26 w 47"/>
                <a:gd name="T25" fmla="*/ 0 h 46"/>
                <a:gd name="T26" fmla="*/ 22 w 47"/>
                <a:gd name="T27" fmla="*/ 4 h 46"/>
                <a:gd name="T28" fmla="*/ 26 w 47"/>
                <a:gd name="T29" fmla="*/ 8 h 46"/>
                <a:gd name="T30" fmla="*/ 45 w 47"/>
                <a:gd name="T31" fmla="*/ 26 h 46"/>
                <a:gd name="T32" fmla="*/ 46 w 47"/>
                <a:gd name="T33" fmla="*/ 24 h 46"/>
                <a:gd name="T34" fmla="*/ 26 w 47"/>
                <a:gd name="T35" fmla="*/ 0 h 46"/>
                <a:gd name="T36" fmla="*/ 17 w 47"/>
                <a:gd name="T37" fmla="*/ 23 h 46"/>
                <a:gd name="T38" fmla="*/ 17 w 47"/>
                <a:gd name="T39" fmla="*/ 26 h 46"/>
                <a:gd name="T40" fmla="*/ 18 w 47"/>
                <a:gd name="T41" fmla="*/ 25 h 46"/>
                <a:gd name="T42" fmla="*/ 20 w 47"/>
                <a:gd name="T43" fmla="*/ 27 h 46"/>
                <a:gd name="T44" fmla="*/ 18 w 47"/>
                <a:gd name="T45" fmla="*/ 28 h 46"/>
                <a:gd name="T46" fmla="*/ 21 w 47"/>
                <a:gd name="T47" fmla="*/ 30 h 46"/>
                <a:gd name="T48" fmla="*/ 24 w 47"/>
                <a:gd name="T49" fmla="*/ 29 h 46"/>
                <a:gd name="T50" fmla="*/ 24 w 47"/>
                <a:gd name="T51" fmla="*/ 29 h 46"/>
                <a:gd name="T52" fmla="*/ 27 w 47"/>
                <a:gd name="T53" fmla="*/ 30 h 46"/>
                <a:gd name="T54" fmla="*/ 30 w 47"/>
                <a:gd name="T55" fmla="*/ 28 h 46"/>
                <a:gd name="T56" fmla="*/ 29 w 47"/>
                <a:gd name="T57" fmla="*/ 27 h 46"/>
                <a:gd name="T58" fmla="*/ 30 w 47"/>
                <a:gd name="T59" fmla="*/ 25 h 46"/>
                <a:gd name="T60" fmla="*/ 32 w 47"/>
                <a:gd name="T61" fmla="*/ 26 h 46"/>
                <a:gd name="T62" fmla="*/ 32 w 47"/>
                <a:gd name="T63" fmla="*/ 23 h 46"/>
                <a:gd name="T64" fmla="*/ 30 w 47"/>
                <a:gd name="T65" fmla="*/ 21 h 46"/>
                <a:gd name="T66" fmla="*/ 30 w 47"/>
                <a:gd name="T67" fmla="*/ 20 h 46"/>
                <a:gd name="T68" fmla="*/ 30 w 47"/>
                <a:gd name="T69" fmla="*/ 19 h 46"/>
                <a:gd name="T70" fmla="*/ 30 w 47"/>
                <a:gd name="T71" fmla="*/ 19 h 46"/>
                <a:gd name="T72" fmla="*/ 30 w 47"/>
                <a:gd name="T73" fmla="*/ 19 h 46"/>
                <a:gd name="T74" fmla="*/ 24 w 47"/>
                <a:gd name="T75" fmla="*/ 13 h 46"/>
                <a:gd name="T76" fmla="*/ 19 w 47"/>
                <a:gd name="T77" fmla="*/ 19 h 46"/>
                <a:gd name="T78" fmla="*/ 19 w 47"/>
                <a:gd name="T79" fmla="*/ 19 h 46"/>
                <a:gd name="T80" fmla="*/ 19 w 47"/>
                <a:gd name="T81" fmla="*/ 19 h 46"/>
                <a:gd name="T82" fmla="*/ 19 w 47"/>
                <a:gd name="T83" fmla="*/ 20 h 46"/>
                <a:gd name="T84" fmla="*/ 19 w 47"/>
                <a:gd name="T85" fmla="*/ 21 h 46"/>
                <a:gd name="T86" fmla="*/ 17 w 47"/>
                <a:gd name="T8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6">
                  <a:moveTo>
                    <a:pt x="41" y="29"/>
                  </a:moveTo>
                  <a:cubicBezTo>
                    <a:pt x="39" y="27"/>
                    <a:pt x="37" y="28"/>
                    <a:pt x="35" y="29"/>
                  </a:cubicBezTo>
                  <a:cubicBezTo>
                    <a:pt x="34" y="31"/>
                    <a:pt x="25" y="43"/>
                    <a:pt x="10" y="38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22" y="46"/>
                    <a:pt x="35" y="44"/>
                    <a:pt x="42" y="34"/>
                  </a:cubicBezTo>
                  <a:cubicBezTo>
                    <a:pt x="43" y="32"/>
                    <a:pt x="43" y="30"/>
                    <a:pt x="41" y="29"/>
                  </a:cubicBezTo>
                  <a:close/>
                  <a:moveTo>
                    <a:pt x="12" y="27"/>
                  </a:moveTo>
                  <a:cubicBezTo>
                    <a:pt x="11" y="25"/>
                    <a:pt x="6" y="12"/>
                    <a:pt x="17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4" y="7"/>
                    <a:pt x="0" y="20"/>
                    <a:pt x="5" y="31"/>
                  </a:cubicBezTo>
                  <a:cubicBezTo>
                    <a:pt x="6" y="33"/>
                    <a:pt x="8" y="33"/>
                    <a:pt x="10" y="32"/>
                  </a:cubicBezTo>
                  <a:cubicBezTo>
                    <a:pt x="12" y="31"/>
                    <a:pt x="13" y="29"/>
                    <a:pt x="12" y="27"/>
                  </a:cubicBezTo>
                  <a:close/>
                  <a:moveTo>
                    <a:pt x="26" y="0"/>
                  </a:moveTo>
                  <a:cubicBezTo>
                    <a:pt x="24" y="0"/>
                    <a:pt x="22" y="2"/>
                    <a:pt x="22" y="4"/>
                  </a:cubicBezTo>
                  <a:cubicBezTo>
                    <a:pt x="22" y="6"/>
                    <a:pt x="23" y="8"/>
                    <a:pt x="26" y="8"/>
                  </a:cubicBezTo>
                  <a:cubicBezTo>
                    <a:pt x="28" y="8"/>
                    <a:pt x="42" y="11"/>
                    <a:pt x="45" y="26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7" y="12"/>
                    <a:pt x="38" y="1"/>
                    <a:pt x="26" y="0"/>
                  </a:cubicBezTo>
                  <a:close/>
                  <a:moveTo>
                    <a:pt x="17" y="23"/>
                  </a:moveTo>
                  <a:cubicBezTo>
                    <a:pt x="16" y="24"/>
                    <a:pt x="16" y="26"/>
                    <a:pt x="17" y="26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8" y="29"/>
                    <a:pt x="20" y="30"/>
                    <a:pt x="21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9" y="30"/>
                    <a:pt x="30" y="29"/>
                    <a:pt x="30" y="28"/>
                  </a:cubicBezTo>
                  <a:cubicBezTo>
                    <a:pt x="30" y="28"/>
                    <a:pt x="30" y="27"/>
                    <a:pt x="29" y="27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4"/>
                    <a:pt x="32" y="23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6"/>
                    <a:pt x="27" y="13"/>
                    <a:pt x="24" y="13"/>
                  </a:cubicBezTo>
                  <a:cubicBezTo>
                    <a:pt x="21" y="13"/>
                    <a:pt x="19" y="16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圆角右箭头 21"/>
            <p:cNvSpPr/>
            <p:nvPr/>
          </p:nvSpPr>
          <p:spPr>
            <a:xfrm flipH="1" flipV="1">
              <a:off x="3275856" y="2643758"/>
              <a:ext cx="864096" cy="1221506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圆角右箭头 27"/>
            <p:cNvSpPr/>
            <p:nvPr/>
          </p:nvSpPr>
          <p:spPr>
            <a:xfrm>
              <a:off x="856032" y="1586038"/>
              <a:ext cx="864096" cy="1221506"/>
            </a:xfrm>
            <a:prstGeom prst="ben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Freeform 2308"/>
          <p:cNvSpPr>
            <a:spLocks noEditPoints="1"/>
          </p:cNvSpPr>
          <p:nvPr/>
        </p:nvSpPr>
        <p:spPr bwMode="auto">
          <a:xfrm rot="16200000">
            <a:off x="782853" y="-389377"/>
            <a:ext cx="2796675" cy="5258505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Text Placeholder 4"/>
          <p:cNvSpPr txBox="1">
            <a:spLocks/>
          </p:cNvSpPr>
          <p:nvPr/>
        </p:nvSpPr>
        <p:spPr>
          <a:xfrm>
            <a:off x="899592" y="3867894"/>
            <a:ext cx="2304256" cy="70463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smtClean="0">
                <a:solidFill>
                  <a:schemeClr val="bg2">
                    <a:lumMod val="95000"/>
                  </a:schemeClr>
                </a:solidFill>
                <a:latin typeface="+mn-lt"/>
                <a:cs typeface="+mn-ea"/>
                <a:sym typeface="+mn-lt"/>
              </a:rPr>
              <a:t>Cum </a:t>
            </a:r>
            <a:r>
              <a:rPr lang="en-US" sz="1050" dirty="0">
                <a:solidFill>
                  <a:schemeClr val="bg2">
                    <a:lumMod val="95000"/>
                  </a:schemeClr>
                </a:solidFill>
                <a:latin typeface="+mn-lt"/>
                <a:cs typeface="+mn-ea"/>
                <a:sym typeface="+mn-lt"/>
              </a:rPr>
              <a:t>sociis natoque penatibus et magnis dis parturient montes, nascetur ridiculus mus. 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084168" y="3874806"/>
            <a:ext cx="2533476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200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6228957" y="4493785"/>
            <a:ext cx="2289843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ontent Placeholder 2"/>
          <p:cNvSpPr txBox="1">
            <a:spLocks/>
          </p:cNvSpPr>
          <p:nvPr/>
        </p:nvSpPr>
        <p:spPr>
          <a:xfrm>
            <a:off x="6549649" y="3006793"/>
            <a:ext cx="1486125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6985915" y="1826364"/>
            <a:ext cx="1486125" cy="287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>
                <a:solidFill>
                  <a:schemeClr val="bg2">
                    <a:lumMod val="95000"/>
                  </a:schemeClr>
                </a:solidFill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bg2">
                  <a:lumMod val="9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92380799"/>
              </p:ext>
            </p:extLst>
          </p:nvPr>
        </p:nvGraphicFramePr>
        <p:xfrm>
          <a:off x="317853" y="1488766"/>
          <a:ext cx="3766186" cy="153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椭圆形标注 28"/>
          <p:cNvSpPr/>
          <p:nvPr/>
        </p:nvSpPr>
        <p:spPr>
          <a:xfrm>
            <a:off x="2435833" y="598120"/>
            <a:ext cx="1075889" cy="1075889"/>
          </a:xfrm>
          <a:prstGeom prst="wedgeEllipseCallout">
            <a:avLst/>
          </a:prstGeom>
          <a:solidFill>
            <a:schemeClr val="accent2"/>
          </a:solidFill>
          <a:ln w="57150">
            <a:solidFill>
              <a:schemeClr val="bg2"/>
            </a:solidFill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2302400" y="472550"/>
            <a:ext cx="1356576" cy="1274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en-US" sz="44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en-US" altLang="zh-CN" sz="24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44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191551" y="3845713"/>
            <a:ext cx="2289843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7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3" name="Chart 42"/>
          <p:cNvGraphicFramePr/>
          <p:nvPr>
            <p:extLst>
              <p:ext uri="{D42A27DB-BD31-4B8C-83A1-F6EECF244321}">
                <p14:modId xmlns:p14="http://schemas.microsoft.com/office/powerpoint/2010/main" val="3295455431"/>
              </p:ext>
            </p:extLst>
          </p:nvPr>
        </p:nvGraphicFramePr>
        <p:xfrm>
          <a:off x="144323" y="1376807"/>
          <a:ext cx="3177325" cy="2269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19" name="Группа 1"/>
          <p:cNvGrpSpPr/>
          <p:nvPr/>
        </p:nvGrpSpPr>
        <p:grpSpPr>
          <a:xfrm>
            <a:off x="725250" y="915567"/>
            <a:ext cx="7810558" cy="3795242"/>
            <a:chOff x="1408113" y="2187573"/>
            <a:chExt cx="21578894" cy="10485440"/>
          </a:xfrm>
          <a:solidFill>
            <a:schemeClr val="accent3"/>
          </a:solidFill>
        </p:grpSpPr>
        <p:sp>
          <p:nvSpPr>
            <p:cNvPr id="420" name="Freeform 5"/>
            <p:cNvSpPr>
              <a:spLocks/>
            </p:cNvSpPr>
            <p:nvPr/>
          </p:nvSpPr>
          <p:spPr bwMode="auto">
            <a:xfrm>
              <a:off x="12038015" y="6230937"/>
              <a:ext cx="80963" cy="115888"/>
            </a:xfrm>
            <a:custGeom>
              <a:avLst/>
              <a:gdLst>
                <a:gd name="T0" fmla="*/ 10 w 15"/>
                <a:gd name="T1" fmla="*/ 21 h 22"/>
                <a:gd name="T2" fmla="*/ 12 w 15"/>
                <a:gd name="T3" fmla="*/ 0 h 22"/>
                <a:gd name="T4" fmla="*/ 5 w 15"/>
                <a:gd name="T5" fmla="*/ 6 h 22"/>
                <a:gd name="T6" fmla="*/ 10 w 15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5" y="21"/>
                    <a:pt x="14" y="0"/>
                    <a:pt x="12" y="0"/>
                  </a:cubicBezTo>
                  <a:cubicBezTo>
                    <a:pt x="10" y="0"/>
                    <a:pt x="10" y="3"/>
                    <a:pt x="5" y="6"/>
                  </a:cubicBezTo>
                  <a:cubicBezTo>
                    <a:pt x="0" y="9"/>
                    <a:pt x="5" y="22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1" name="Freeform 6"/>
            <p:cNvSpPr>
              <a:spLocks/>
            </p:cNvSpPr>
            <p:nvPr/>
          </p:nvSpPr>
          <p:spPr bwMode="auto">
            <a:xfrm>
              <a:off x="7021515" y="7743825"/>
              <a:ext cx="371476" cy="157164"/>
            </a:xfrm>
            <a:custGeom>
              <a:avLst/>
              <a:gdLst>
                <a:gd name="T0" fmla="*/ 16 w 70"/>
                <a:gd name="T1" fmla="*/ 25 h 30"/>
                <a:gd name="T2" fmla="*/ 31 w 70"/>
                <a:gd name="T3" fmla="*/ 27 h 30"/>
                <a:gd name="T4" fmla="*/ 32 w 70"/>
                <a:gd name="T5" fmla="*/ 28 h 30"/>
                <a:gd name="T6" fmla="*/ 46 w 70"/>
                <a:gd name="T7" fmla="*/ 23 h 30"/>
                <a:gd name="T8" fmla="*/ 70 w 70"/>
                <a:gd name="T9" fmla="*/ 18 h 30"/>
                <a:gd name="T10" fmla="*/ 40 w 70"/>
                <a:gd name="T11" fmla="*/ 6 h 30"/>
                <a:gd name="T12" fmla="*/ 34 w 70"/>
                <a:gd name="T13" fmla="*/ 6 h 30"/>
                <a:gd name="T14" fmla="*/ 16 w 70"/>
                <a:gd name="T15" fmla="*/ 2 h 30"/>
                <a:gd name="T16" fmla="*/ 23 w 70"/>
                <a:gd name="T17" fmla="*/ 18 h 30"/>
                <a:gd name="T18" fmla="*/ 1 w 70"/>
                <a:gd name="T19" fmla="*/ 22 h 30"/>
                <a:gd name="T20" fmla="*/ 16 w 70"/>
                <a:gd name="T21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0">
                  <a:moveTo>
                    <a:pt x="16" y="25"/>
                  </a:moveTo>
                  <a:cubicBezTo>
                    <a:pt x="23" y="23"/>
                    <a:pt x="28" y="25"/>
                    <a:pt x="31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30"/>
                    <a:pt x="37" y="26"/>
                    <a:pt x="46" y="23"/>
                  </a:cubicBezTo>
                  <a:cubicBezTo>
                    <a:pt x="55" y="20"/>
                    <a:pt x="70" y="25"/>
                    <a:pt x="70" y="18"/>
                  </a:cubicBezTo>
                  <a:cubicBezTo>
                    <a:pt x="70" y="11"/>
                    <a:pt x="46" y="4"/>
                    <a:pt x="40" y="6"/>
                  </a:cubicBezTo>
                  <a:cubicBezTo>
                    <a:pt x="38" y="6"/>
                    <a:pt x="36" y="6"/>
                    <a:pt x="34" y="6"/>
                  </a:cubicBezTo>
                  <a:cubicBezTo>
                    <a:pt x="27" y="4"/>
                    <a:pt x="19" y="0"/>
                    <a:pt x="16" y="2"/>
                  </a:cubicBezTo>
                  <a:cubicBezTo>
                    <a:pt x="11" y="6"/>
                    <a:pt x="23" y="13"/>
                    <a:pt x="23" y="18"/>
                  </a:cubicBezTo>
                  <a:cubicBezTo>
                    <a:pt x="23" y="22"/>
                    <a:pt x="3" y="17"/>
                    <a:pt x="1" y="22"/>
                  </a:cubicBezTo>
                  <a:cubicBezTo>
                    <a:pt x="0" y="24"/>
                    <a:pt x="8" y="28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3" name="Freeform 7"/>
            <p:cNvSpPr>
              <a:spLocks/>
            </p:cNvSpPr>
            <p:nvPr/>
          </p:nvSpPr>
          <p:spPr bwMode="auto">
            <a:xfrm>
              <a:off x="6415089" y="7540625"/>
              <a:ext cx="633413" cy="225424"/>
            </a:xfrm>
            <a:custGeom>
              <a:avLst/>
              <a:gdLst>
                <a:gd name="T0" fmla="*/ 117 w 119"/>
                <a:gd name="T1" fmla="*/ 40 h 43"/>
                <a:gd name="T2" fmla="*/ 96 w 119"/>
                <a:gd name="T3" fmla="*/ 27 h 43"/>
                <a:gd name="T4" fmla="*/ 42 w 119"/>
                <a:gd name="T5" fmla="*/ 5 h 43"/>
                <a:gd name="T6" fmla="*/ 2 w 119"/>
                <a:gd name="T7" fmla="*/ 19 h 43"/>
                <a:gd name="T8" fmla="*/ 21 w 119"/>
                <a:gd name="T9" fmla="*/ 10 h 43"/>
                <a:gd name="T10" fmla="*/ 32 w 119"/>
                <a:gd name="T11" fmla="*/ 15 h 43"/>
                <a:gd name="T12" fmla="*/ 51 w 119"/>
                <a:gd name="T13" fmla="*/ 19 h 43"/>
                <a:gd name="T14" fmla="*/ 75 w 119"/>
                <a:gd name="T15" fmla="*/ 32 h 43"/>
                <a:gd name="T16" fmla="*/ 81 w 119"/>
                <a:gd name="T17" fmla="*/ 41 h 43"/>
                <a:gd name="T18" fmla="*/ 117 w 119"/>
                <a:gd name="T1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43">
                  <a:moveTo>
                    <a:pt x="117" y="40"/>
                  </a:moveTo>
                  <a:cubicBezTo>
                    <a:pt x="119" y="37"/>
                    <a:pt x="104" y="27"/>
                    <a:pt x="96" y="27"/>
                  </a:cubicBez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7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4" name="Freeform 8"/>
            <p:cNvSpPr>
              <a:spLocks/>
            </p:cNvSpPr>
            <p:nvPr/>
          </p:nvSpPr>
          <p:spPr bwMode="auto">
            <a:xfrm>
              <a:off x="6777039" y="7843838"/>
              <a:ext cx="149226" cy="63500"/>
            </a:xfrm>
            <a:custGeom>
              <a:avLst/>
              <a:gdLst>
                <a:gd name="T0" fmla="*/ 3 w 28"/>
                <a:gd name="T1" fmla="*/ 4 h 12"/>
                <a:gd name="T2" fmla="*/ 26 w 28"/>
                <a:gd name="T3" fmla="*/ 8 h 12"/>
                <a:gd name="T4" fmla="*/ 3 w 28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2">
                  <a:moveTo>
                    <a:pt x="3" y="4"/>
                  </a:moveTo>
                  <a:cubicBezTo>
                    <a:pt x="5" y="7"/>
                    <a:pt x="24" y="12"/>
                    <a:pt x="26" y="8"/>
                  </a:cubicBezTo>
                  <a:cubicBezTo>
                    <a:pt x="28" y="3"/>
                    <a:pt x="0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5" name="Freeform 9"/>
            <p:cNvSpPr>
              <a:spLocks/>
            </p:cNvSpPr>
            <p:nvPr/>
          </p:nvSpPr>
          <p:spPr bwMode="auto">
            <a:xfrm>
              <a:off x="7451728" y="7834312"/>
              <a:ext cx="133351" cy="73026"/>
            </a:xfrm>
            <a:custGeom>
              <a:avLst/>
              <a:gdLst>
                <a:gd name="T0" fmla="*/ 4 w 25"/>
                <a:gd name="T1" fmla="*/ 7 h 14"/>
                <a:gd name="T2" fmla="*/ 23 w 25"/>
                <a:gd name="T3" fmla="*/ 7 h 14"/>
                <a:gd name="T4" fmla="*/ 4 w 25"/>
                <a:gd name="T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10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6" name="Freeform 10"/>
            <p:cNvSpPr>
              <a:spLocks/>
            </p:cNvSpPr>
            <p:nvPr/>
          </p:nvSpPr>
          <p:spPr bwMode="auto">
            <a:xfrm>
              <a:off x="7823204" y="12311063"/>
              <a:ext cx="128588" cy="90487"/>
            </a:xfrm>
            <a:custGeom>
              <a:avLst/>
              <a:gdLst>
                <a:gd name="T0" fmla="*/ 19 w 24"/>
                <a:gd name="T1" fmla="*/ 1 h 17"/>
                <a:gd name="T2" fmla="*/ 6 w 24"/>
                <a:gd name="T3" fmla="*/ 14 h 17"/>
                <a:gd name="T4" fmla="*/ 19 w 24"/>
                <a:gd name="T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7">
                  <a:moveTo>
                    <a:pt x="19" y="1"/>
                  </a:moveTo>
                  <a:cubicBezTo>
                    <a:pt x="13" y="0"/>
                    <a:pt x="0" y="12"/>
                    <a:pt x="6" y="14"/>
                  </a:cubicBezTo>
                  <a:cubicBezTo>
                    <a:pt x="12" y="17"/>
                    <a:pt x="24" y="2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7" name="Freeform 11"/>
            <p:cNvSpPr>
              <a:spLocks/>
            </p:cNvSpPr>
            <p:nvPr/>
          </p:nvSpPr>
          <p:spPr bwMode="auto">
            <a:xfrm>
              <a:off x="7913690" y="12306300"/>
              <a:ext cx="128588" cy="95250"/>
            </a:xfrm>
            <a:custGeom>
              <a:avLst/>
              <a:gdLst>
                <a:gd name="T0" fmla="*/ 4 w 24"/>
                <a:gd name="T1" fmla="*/ 16 h 18"/>
                <a:gd name="T2" fmla="*/ 22 w 24"/>
                <a:gd name="T3" fmla="*/ 8 h 18"/>
                <a:gd name="T4" fmla="*/ 4 w 24"/>
                <a:gd name="T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8">
                  <a:moveTo>
                    <a:pt x="4" y="16"/>
                  </a:moveTo>
                  <a:cubicBezTo>
                    <a:pt x="8" y="18"/>
                    <a:pt x="24" y="11"/>
                    <a:pt x="22" y="8"/>
                  </a:cubicBezTo>
                  <a:cubicBezTo>
                    <a:pt x="18" y="0"/>
                    <a:pt x="0" y="14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8" name="Freeform 12"/>
            <p:cNvSpPr>
              <a:spLocks/>
            </p:cNvSpPr>
            <p:nvPr/>
          </p:nvSpPr>
          <p:spPr bwMode="auto">
            <a:xfrm>
              <a:off x="5984877" y="8923338"/>
              <a:ext cx="74612" cy="114299"/>
            </a:xfrm>
            <a:custGeom>
              <a:avLst/>
              <a:gdLst>
                <a:gd name="T0" fmla="*/ 5 w 14"/>
                <a:gd name="T1" fmla="*/ 7 h 22"/>
                <a:gd name="T2" fmla="*/ 12 w 14"/>
                <a:gd name="T3" fmla="*/ 19 h 22"/>
                <a:gd name="T4" fmla="*/ 5 w 14"/>
                <a:gd name="T5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2">
                  <a:moveTo>
                    <a:pt x="5" y="7"/>
                  </a:moveTo>
                  <a:cubicBezTo>
                    <a:pt x="0" y="15"/>
                    <a:pt x="10" y="22"/>
                    <a:pt x="12" y="19"/>
                  </a:cubicBezTo>
                  <a:cubicBezTo>
                    <a:pt x="14" y="15"/>
                    <a:pt x="10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29" name="Freeform 13"/>
            <p:cNvSpPr>
              <a:spLocks/>
            </p:cNvSpPr>
            <p:nvPr/>
          </p:nvSpPr>
          <p:spPr bwMode="auto">
            <a:xfrm>
              <a:off x="8201028" y="3868736"/>
              <a:ext cx="196851" cy="136526"/>
            </a:xfrm>
            <a:custGeom>
              <a:avLst/>
              <a:gdLst>
                <a:gd name="T0" fmla="*/ 37 w 37"/>
                <a:gd name="T1" fmla="*/ 17 h 26"/>
                <a:gd name="T2" fmla="*/ 28 w 37"/>
                <a:gd name="T3" fmla="*/ 9 h 26"/>
                <a:gd name="T4" fmla="*/ 6 w 37"/>
                <a:gd name="T5" fmla="*/ 5 h 26"/>
                <a:gd name="T6" fmla="*/ 4 w 37"/>
                <a:gd name="T7" fmla="*/ 14 h 26"/>
                <a:gd name="T8" fmla="*/ 16 w 37"/>
                <a:gd name="T9" fmla="*/ 22 h 26"/>
                <a:gd name="T10" fmla="*/ 37 w 3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37" y="17"/>
                  </a:moveTo>
                  <a:cubicBezTo>
                    <a:pt x="37" y="12"/>
                    <a:pt x="31" y="15"/>
                    <a:pt x="28" y="9"/>
                  </a:cubicBezTo>
                  <a:cubicBezTo>
                    <a:pt x="24" y="2"/>
                    <a:pt x="7" y="0"/>
                    <a:pt x="6" y="5"/>
                  </a:cubicBezTo>
                  <a:cubicBezTo>
                    <a:pt x="5" y="7"/>
                    <a:pt x="0" y="10"/>
                    <a:pt x="4" y="14"/>
                  </a:cubicBezTo>
                  <a:cubicBezTo>
                    <a:pt x="8" y="19"/>
                    <a:pt x="11" y="17"/>
                    <a:pt x="16" y="22"/>
                  </a:cubicBezTo>
                  <a:cubicBezTo>
                    <a:pt x="21" y="26"/>
                    <a:pt x="36" y="22"/>
                    <a:pt x="3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0" name="Freeform 14"/>
            <p:cNvSpPr>
              <a:spLocks/>
            </p:cNvSpPr>
            <p:nvPr/>
          </p:nvSpPr>
          <p:spPr bwMode="auto">
            <a:xfrm>
              <a:off x="7138989" y="2187573"/>
              <a:ext cx="3671888" cy="2701924"/>
            </a:xfrm>
            <a:custGeom>
              <a:avLst/>
              <a:gdLst>
                <a:gd name="T0" fmla="*/ 531 w 691"/>
                <a:gd name="T1" fmla="*/ 324 h 516"/>
                <a:gd name="T2" fmla="*/ 553 w 691"/>
                <a:gd name="T3" fmla="*/ 311 h 516"/>
                <a:gd name="T4" fmla="*/ 552 w 691"/>
                <a:gd name="T5" fmla="*/ 278 h 516"/>
                <a:gd name="T6" fmla="*/ 552 w 691"/>
                <a:gd name="T7" fmla="*/ 268 h 516"/>
                <a:gd name="T8" fmla="*/ 577 w 691"/>
                <a:gd name="T9" fmla="*/ 259 h 516"/>
                <a:gd name="T10" fmla="*/ 606 w 691"/>
                <a:gd name="T11" fmla="*/ 238 h 516"/>
                <a:gd name="T12" fmla="*/ 608 w 691"/>
                <a:gd name="T13" fmla="*/ 214 h 516"/>
                <a:gd name="T14" fmla="*/ 574 w 691"/>
                <a:gd name="T15" fmla="*/ 180 h 516"/>
                <a:gd name="T16" fmla="*/ 613 w 691"/>
                <a:gd name="T17" fmla="*/ 166 h 516"/>
                <a:gd name="T18" fmla="*/ 587 w 691"/>
                <a:gd name="T19" fmla="*/ 154 h 516"/>
                <a:gd name="T20" fmla="*/ 605 w 691"/>
                <a:gd name="T21" fmla="*/ 118 h 516"/>
                <a:gd name="T22" fmla="*/ 598 w 691"/>
                <a:gd name="T23" fmla="*/ 104 h 516"/>
                <a:gd name="T24" fmla="*/ 621 w 691"/>
                <a:gd name="T25" fmla="*/ 85 h 516"/>
                <a:gd name="T26" fmla="*/ 665 w 691"/>
                <a:gd name="T27" fmla="*/ 70 h 516"/>
                <a:gd name="T28" fmla="*/ 629 w 691"/>
                <a:gd name="T29" fmla="*/ 58 h 516"/>
                <a:gd name="T30" fmla="*/ 574 w 691"/>
                <a:gd name="T31" fmla="*/ 71 h 516"/>
                <a:gd name="T32" fmla="*/ 567 w 691"/>
                <a:gd name="T33" fmla="*/ 43 h 516"/>
                <a:gd name="T34" fmla="*/ 540 w 691"/>
                <a:gd name="T35" fmla="*/ 49 h 516"/>
                <a:gd name="T36" fmla="*/ 498 w 691"/>
                <a:gd name="T37" fmla="*/ 42 h 516"/>
                <a:gd name="T38" fmla="*/ 562 w 691"/>
                <a:gd name="T39" fmla="*/ 22 h 516"/>
                <a:gd name="T40" fmla="*/ 501 w 691"/>
                <a:gd name="T41" fmla="*/ 5 h 516"/>
                <a:gd name="T42" fmla="*/ 404 w 691"/>
                <a:gd name="T43" fmla="*/ 5 h 516"/>
                <a:gd name="T44" fmla="*/ 367 w 691"/>
                <a:gd name="T45" fmla="*/ 11 h 516"/>
                <a:gd name="T46" fmla="*/ 311 w 691"/>
                <a:gd name="T47" fmla="*/ 26 h 516"/>
                <a:gd name="T48" fmla="*/ 305 w 691"/>
                <a:gd name="T49" fmla="*/ 47 h 516"/>
                <a:gd name="T50" fmla="*/ 263 w 691"/>
                <a:gd name="T51" fmla="*/ 47 h 516"/>
                <a:gd name="T52" fmla="*/ 226 w 691"/>
                <a:gd name="T53" fmla="*/ 50 h 516"/>
                <a:gd name="T54" fmla="*/ 176 w 691"/>
                <a:gd name="T55" fmla="*/ 40 h 516"/>
                <a:gd name="T56" fmla="*/ 130 w 691"/>
                <a:gd name="T57" fmla="*/ 53 h 516"/>
                <a:gd name="T58" fmla="*/ 60 w 691"/>
                <a:gd name="T59" fmla="*/ 95 h 516"/>
                <a:gd name="T60" fmla="*/ 43 w 691"/>
                <a:gd name="T61" fmla="*/ 126 h 516"/>
                <a:gd name="T62" fmla="*/ 26 w 691"/>
                <a:gd name="T63" fmla="*/ 156 h 516"/>
                <a:gd name="T64" fmla="*/ 44 w 691"/>
                <a:gd name="T65" fmla="*/ 167 h 516"/>
                <a:gd name="T66" fmla="*/ 37 w 691"/>
                <a:gd name="T67" fmla="*/ 187 h 516"/>
                <a:gd name="T68" fmla="*/ 80 w 691"/>
                <a:gd name="T69" fmla="*/ 195 h 516"/>
                <a:gd name="T70" fmla="*/ 145 w 691"/>
                <a:gd name="T71" fmla="*/ 199 h 516"/>
                <a:gd name="T72" fmla="*/ 189 w 691"/>
                <a:gd name="T73" fmla="*/ 244 h 516"/>
                <a:gd name="T74" fmla="*/ 197 w 691"/>
                <a:gd name="T75" fmla="*/ 282 h 516"/>
                <a:gd name="T76" fmla="*/ 223 w 691"/>
                <a:gd name="T77" fmla="*/ 302 h 516"/>
                <a:gd name="T78" fmla="*/ 210 w 691"/>
                <a:gd name="T79" fmla="*/ 314 h 516"/>
                <a:gd name="T80" fmla="*/ 248 w 691"/>
                <a:gd name="T81" fmla="*/ 356 h 516"/>
                <a:gd name="T82" fmla="*/ 215 w 691"/>
                <a:gd name="T83" fmla="*/ 381 h 516"/>
                <a:gd name="T84" fmla="*/ 233 w 691"/>
                <a:gd name="T85" fmla="*/ 417 h 516"/>
                <a:gd name="T86" fmla="*/ 248 w 691"/>
                <a:gd name="T87" fmla="*/ 454 h 516"/>
                <a:gd name="T88" fmla="*/ 274 w 691"/>
                <a:gd name="T89" fmla="*/ 490 h 516"/>
                <a:gd name="T90" fmla="*/ 311 w 691"/>
                <a:gd name="T91" fmla="*/ 508 h 516"/>
                <a:gd name="T92" fmla="*/ 345 w 691"/>
                <a:gd name="T93" fmla="*/ 489 h 516"/>
                <a:gd name="T94" fmla="*/ 358 w 691"/>
                <a:gd name="T95" fmla="*/ 458 h 516"/>
                <a:gd name="T96" fmla="*/ 368 w 691"/>
                <a:gd name="T97" fmla="*/ 436 h 516"/>
                <a:gd name="T98" fmla="*/ 373 w 691"/>
                <a:gd name="T99" fmla="*/ 420 h 516"/>
                <a:gd name="T100" fmla="*/ 399 w 691"/>
                <a:gd name="T101" fmla="*/ 404 h 516"/>
                <a:gd name="T102" fmla="*/ 447 w 691"/>
                <a:gd name="T103" fmla="*/ 384 h 516"/>
                <a:gd name="T104" fmla="*/ 483 w 691"/>
                <a:gd name="T105" fmla="*/ 363 h 516"/>
                <a:gd name="T106" fmla="*/ 572 w 691"/>
                <a:gd name="T107" fmla="*/ 33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1" h="516">
                  <a:moveTo>
                    <a:pt x="576" y="326"/>
                  </a:moveTo>
                  <a:cubicBezTo>
                    <a:pt x="572" y="328"/>
                    <a:pt x="563" y="328"/>
                    <a:pt x="556" y="327"/>
                  </a:cubicBezTo>
                  <a:cubicBezTo>
                    <a:pt x="550" y="325"/>
                    <a:pt x="539" y="319"/>
                    <a:pt x="531" y="324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6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9"/>
                    <a:pt x="568" y="322"/>
                    <a:pt x="577" y="319"/>
                  </a:cubicBezTo>
                  <a:cubicBezTo>
                    <a:pt x="586" y="317"/>
                    <a:pt x="578" y="309"/>
                    <a:pt x="581" y="304"/>
                  </a:cubicBezTo>
                  <a:cubicBezTo>
                    <a:pt x="585" y="299"/>
                    <a:pt x="554" y="284"/>
                    <a:pt x="552" y="278"/>
                  </a:cubicBezTo>
                  <a:cubicBezTo>
                    <a:pt x="550" y="273"/>
                    <a:pt x="560" y="277"/>
                    <a:pt x="569" y="280"/>
                  </a:cubicBezTo>
                  <a:cubicBezTo>
                    <a:pt x="577" y="284"/>
                    <a:pt x="579" y="273"/>
                    <a:pt x="579" y="269"/>
                  </a:cubicBezTo>
                  <a:cubicBezTo>
                    <a:pt x="579" y="264"/>
                    <a:pt x="561" y="264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60"/>
                    <a:pt x="548" y="255"/>
                    <a:pt x="552" y="252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7"/>
                    <a:pt x="589" y="259"/>
                    <a:pt x="596" y="254"/>
                  </a:cubicBezTo>
                  <a:cubicBezTo>
                    <a:pt x="602" y="249"/>
                    <a:pt x="584" y="245"/>
                    <a:pt x="581" y="240"/>
                  </a:cubicBezTo>
                  <a:cubicBezTo>
                    <a:pt x="577" y="236"/>
                    <a:pt x="599" y="238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4"/>
                    <a:pt x="588" y="218"/>
                  </a:cubicBezTo>
                  <a:cubicBezTo>
                    <a:pt x="592" y="212"/>
                    <a:pt x="600" y="219"/>
                    <a:pt x="608" y="214"/>
                  </a:cubicBezTo>
                  <a:cubicBezTo>
                    <a:pt x="616" y="210"/>
                    <a:pt x="609" y="194"/>
                    <a:pt x="603" y="194"/>
                  </a:cubicBezTo>
                  <a:cubicBezTo>
                    <a:pt x="597" y="194"/>
                    <a:pt x="583" y="192"/>
                    <a:pt x="583" y="189"/>
                  </a:cubicBezTo>
                  <a:cubicBezTo>
                    <a:pt x="583" y="186"/>
                    <a:pt x="571" y="183"/>
                    <a:pt x="574" y="180"/>
                  </a:cubicBezTo>
                  <a:cubicBezTo>
                    <a:pt x="578" y="177"/>
                    <a:pt x="582" y="184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7"/>
                    <a:pt x="617" y="164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9"/>
                  </a:cubicBezTo>
                  <a:cubicBezTo>
                    <a:pt x="612" y="155"/>
                    <a:pt x="591" y="147"/>
                    <a:pt x="587" y="154"/>
                  </a:cubicBezTo>
                  <a:cubicBezTo>
                    <a:pt x="584" y="161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8"/>
                    <a:pt x="608" y="127"/>
                    <a:pt x="605" y="118"/>
                  </a:cubicBezTo>
                  <a:cubicBezTo>
                    <a:pt x="603" y="109"/>
                    <a:pt x="616" y="107"/>
                    <a:pt x="624" y="107"/>
                  </a:cubicBezTo>
                  <a:cubicBezTo>
                    <a:pt x="632" y="107"/>
                    <a:pt x="624" y="97"/>
                    <a:pt x="616" y="98"/>
                  </a:cubicBezTo>
                  <a:cubicBezTo>
                    <a:pt x="609" y="99"/>
                    <a:pt x="601" y="107"/>
                    <a:pt x="598" y="104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4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7"/>
                    <a:pt x="610" y="82"/>
                    <a:pt x="626" y="82"/>
                  </a:cubicBezTo>
                  <a:cubicBezTo>
                    <a:pt x="642" y="81"/>
                    <a:pt x="639" y="78"/>
                    <a:pt x="651" y="77"/>
                  </a:cubicBezTo>
                  <a:cubicBezTo>
                    <a:pt x="662" y="75"/>
                    <a:pt x="658" y="71"/>
                    <a:pt x="665" y="70"/>
                  </a:cubicBezTo>
                  <a:cubicBezTo>
                    <a:pt x="672" y="70"/>
                    <a:pt x="691" y="62"/>
                    <a:pt x="691" y="59"/>
                  </a:cubicBezTo>
                  <a:cubicBezTo>
                    <a:pt x="691" y="55"/>
                    <a:pt x="664" y="48"/>
                    <a:pt x="652" y="48"/>
                  </a:cubicBezTo>
                  <a:cubicBezTo>
                    <a:pt x="640" y="48"/>
                    <a:pt x="630" y="50"/>
                    <a:pt x="629" y="58"/>
                  </a:cubicBezTo>
                  <a:cubicBezTo>
                    <a:pt x="628" y="67"/>
                    <a:pt x="613" y="57"/>
                    <a:pt x="606" y="60"/>
                  </a:cubicBezTo>
                  <a:cubicBezTo>
                    <a:pt x="599" y="63"/>
                    <a:pt x="603" y="53"/>
                    <a:pt x="596" y="56"/>
                  </a:cubicBezTo>
                  <a:cubicBezTo>
                    <a:pt x="589" y="59"/>
                    <a:pt x="582" y="67"/>
                    <a:pt x="574" y="71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4"/>
                    <a:pt x="566" y="68"/>
                    <a:pt x="574" y="60"/>
                  </a:cubicBezTo>
                  <a:cubicBezTo>
                    <a:pt x="582" y="52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4"/>
                    <a:pt x="518" y="68"/>
                    <a:pt x="516" y="64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6"/>
                    <a:pt x="494" y="48"/>
                  </a:cubicBezTo>
                  <a:cubicBezTo>
                    <a:pt x="480" y="50"/>
                    <a:pt x="455" y="58"/>
                    <a:pt x="455" y="54"/>
                  </a:cubicBezTo>
                  <a:cubicBezTo>
                    <a:pt x="455" y="50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9"/>
                  </a:cubicBezTo>
                  <a:cubicBezTo>
                    <a:pt x="563" y="34"/>
                    <a:pt x="580" y="34"/>
                    <a:pt x="583" y="30"/>
                  </a:cubicBezTo>
                  <a:cubicBezTo>
                    <a:pt x="586" y="26"/>
                    <a:pt x="570" y="21"/>
                    <a:pt x="562" y="22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2"/>
                    <a:pt x="480" y="0"/>
                    <a:pt x="467" y="1"/>
                  </a:cubicBezTo>
                  <a:cubicBezTo>
                    <a:pt x="453" y="2"/>
                    <a:pt x="426" y="2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5"/>
                    <a:pt x="389" y="7"/>
                    <a:pt x="393" y="10"/>
                  </a:cubicBezTo>
                  <a:cubicBezTo>
                    <a:pt x="399" y="17"/>
                    <a:pt x="384" y="20"/>
                    <a:pt x="385" y="15"/>
                  </a:cubicBezTo>
                  <a:cubicBezTo>
                    <a:pt x="386" y="10"/>
                    <a:pt x="372" y="7"/>
                    <a:pt x="367" y="11"/>
                  </a:cubicBezTo>
                  <a:cubicBezTo>
                    <a:pt x="362" y="15"/>
                    <a:pt x="340" y="7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7"/>
                    <a:pt x="311" y="22"/>
                    <a:pt x="311" y="26"/>
                  </a:cubicBezTo>
                  <a:cubicBezTo>
                    <a:pt x="310" y="29"/>
                    <a:pt x="286" y="26"/>
                    <a:pt x="291" y="32"/>
                  </a:cubicBezTo>
                  <a:cubicBezTo>
                    <a:pt x="296" y="38"/>
                    <a:pt x="312" y="42"/>
                    <a:pt x="319" y="50"/>
                  </a:cubicBezTo>
                  <a:cubicBezTo>
                    <a:pt x="327" y="57"/>
                    <a:pt x="313" y="53"/>
                    <a:pt x="305" y="47"/>
                  </a:cubicBezTo>
                  <a:cubicBezTo>
                    <a:pt x="296" y="41"/>
                    <a:pt x="285" y="43"/>
                    <a:pt x="280" y="38"/>
                  </a:cubicBezTo>
                  <a:cubicBezTo>
                    <a:pt x="274" y="32"/>
                    <a:pt x="254" y="28"/>
                    <a:pt x="249" y="31"/>
                  </a:cubicBezTo>
                  <a:cubicBezTo>
                    <a:pt x="243" y="35"/>
                    <a:pt x="263" y="42"/>
                    <a:pt x="263" y="47"/>
                  </a:cubicBezTo>
                  <a:cubicBezTo>
                    <a:pt x="263" y="51"/>
                    <a:pt x="250" y="46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9"/>
                    <a:pt x="213" y="64"/>
                    <a:pt x="216" y="58"/>
                  </a:cubicBezTo>
                  <a:cubicBezTo>
                    <a:pt x="220" y="52"/>
                    <a:pt x="217" y="38"/>
                    <a:pt x="210" y="35"/>
                  </a:cubicBezTo>
                  <a:cubicBezTo>
                    <a:pt x="203" y="32"/>
                    <a:pt x="185" y="41"/>
                    <a:pt x="176" y="40"/>
                  </a:cubicBezTo>
                  <a:cubicBezTo>
                    <a:pt x="167" y="40"/>
                    <a:pt x="154" y="43"/>
                    <a:pt x="162" y="48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7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8"/>
                    <a:pt x="58" y="89"/>
                    <a:pt x="60" y="95"/>
                  </a:cubicBezTo>
                  <a:cubicBezTo>
                    <a:pt x="63" y="100"/>
                    <a:pt x="82" y="96"/>
                    <a:pt x="88" y="99"/>
                  </a:cubicBezTo>
                  <a:cubicBezTo>
                    <a:pt x="94" y="102"/>
                    <a:pt x="86" y="115"/>
                    <a:pt x="79" y="120"/>
                  </a:cubicBezTo>
                  <a:cubicBezTo>
                    <a:pt x="71" y="125"/>
                    <a:pt x="44" y="120"/>
                    <a:pt x="43" y="126"/>
                  </a:cubicBezTo>
                  <a:cubicBezTo>
                    <a:pt x="43" y="132"/>
                    <a:pt x="0" y="133"/>
                    <a:pt x="0" y="143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3"/>
                    <a:pt x="56" y="159"/>
                  </a:cubicBezTo>
                  <a:cubicBezTo>
                    <a:pt x="67" y="155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2"/>
                    <a:pt x="15" y="168"/>
                    <a:pt x="16" y="173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80"/>
                    <a:pt x="37" y="183"/>
                    <a:pt x="37" y="187"/>
                  </a:cubicBezTo>
                  <a:cubicBezTo>
                    <a:pt x="36" y="191"/>
                    <a:pt x="41" y="190"/>
                    <a:pt x="50" y="194"/>
                  </a:cubicBezTo>
                  <a:cubicBezTo>
                    <a:pt x="59" y="199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1"/>
                    <a:pt x="95" y="192"/>
                  </a:cubicBezTo>
                  <a:cubicBezTo>
                    <a:pt x="101" y="194"/>
                    <a:pt x="103" y="186"/>
                    <a:pt x="108" y="190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4"/>
                    <a:pt x="164" y="205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9"/>
                    <a:pt x="189" y="244"/>
                  </a:cubicBezTo>
                  <a:cubicBezTo>
                    <a:pt x="188" y="250"/>
                    <a:pt x="198" y="254"/>
                    <a:pt x="197" y="257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4"/>
                    <a:pt x="193" y="278"/>
                    <a:pt x="197" y="282"/>
                  </a:cubicBezTo>
                  <a:cubicBezTo>
                    <a:pt x="200" y="287"/>
                    <a:pt x="191" y="296"/>
                    <a:pt x="202" y="298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2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7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7"/>
                    <a:pt x="250" y="340"/>
                  </a:cubicBezTo>
                  <a:cubicBezTo>
                    <a:pt x="247" y="343"/>
                    <a:pt x="249" y="352"/>
                    <a:pt x="248" y="356"/>
                  </a:cubicBezTo>
                  <a:cubicBezTo>
                    <a:pt x="247" y="360"/>
                    <a:pt x="239" y="356"/>
                    <a:pt x="234" y="356"/>
                  </a:cubicBezTo>
                  <a:cubicBezTo>
                    <a:pt x="228" y="357"/>
                    <a:pt x="225" y="359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8"/>
                    <a:pt x="226" y="391"/>
                  </a:cubicBezTo>
                  <a:cubicBezTo>
                    <a:pt x="231" y="394"/>
                    <a:pt x="218" y="396"/>
                    <a:pt x="218" y="401"/>
                  </a:cubicBezTo>
                  <a:cubicBezTo>
                    <a:pt x="217" y="406"/>
                    <a:pt x="229" y="415"/>
                    <a:pt x="233" y="417"/>
                  </a:cubicBezTo>
                  <a:cubicBezTo>
                    <a:pt x="238" y="419"/>
                    <a:pt x="234" y="431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50"/>
                    <a:pt x="247" y="449"/>
                    <a:pt x="248" y="454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4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5"/>
                    <a:pt x="281" y="500"/>
                    <a:pt x="287" y="499"/>
                  </a:cubicBezTo>
                  <a:cubicBezTo>
                    <a:pt x="293" y="497"/>
                    <a:pt x="293" y="503"/>
                    <a:pt x="298" y="502"/>
                  </a:cubicBezTo>
                  <a:cubicBezTo>
                    <a:pt x="303" y="501"/>
                    <a:pt x="310" y="504"/>
                    <a:pt x="311" y="508"/>
                  </a:cubicBezTo>
                  <a:cubicBezTo>
                    <a:pt x="313" y="511"/>
                    <a:pt x="327" y="515"/>
                    <a:pt x="331" y="515"/>
                  </a:cubicBezTo>
                  <a:cubicBezTo>
                    <a:pt x="335" y="516"/>
                    <a:pt x="336" y="509"/>
                    <a:pt x="339" y="507"/>
                  </a:cubicBezTo>
                  <a:cubicBezTo>
                    <a:pt x="343" y="505"/>
                    <a:pt x="342" y="490"/>
                    <a:pt x="345" y="489"/>
                  </a:cubicBezTo>
                  <a:cubicBezTo>
                    <a:pt x="348" y="488"/>
                    <a:pt x="347" y="473"/>
                    <a:pt x="344" y="471"/>
                  </a:cubicBezTo>
                  <a:cubicBezTo>
                    <a:pt x="341" y="470"/>
                    <a:pt x="342" y="465"/>
                    <a:pt x="350" y="466"/>
                  </a:cubicBezTo>
                  <a:cubicBezTo>
                    <a:pt x="357" y="467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9"/>
                    <a:pt x="365" y="444"/>
                    <a:pt x="363" y="441"/>
                  </a:cubicBezTo>
                  <a:cubicBezTo>
                    <a:pt x="361" y="439"/>
                    <a:pt x="364" y="437"/>
                    <a:pt x="368" y="436"/>
                  </a:cubicBezTo>
                  <a:cubicBezTo>
                    <a:pt x="372" y="435"/>
                    <a:pt x="371" y="430"/>
                    <a:pt x="365" y="428"/>
                  </a:cubicBezTo>
                  <a:cubicBezTo>
                    <a:pt x="360" y="426"/>
                    <a:pt x="362" y="420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4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9"/>
                    <a:pt x="401" y="399"/>
                    <a:pt x="399" y="404"/>
                  </a:cubicBezTo>
                  <a:cubicBezTo>
                    <a:pt x="397" y="408"/>
                    <a:pt x="398" y="413"/>
                    <a:pt x="401" y="410"/>
                  </a:cubicBezTo>
                  <a:cubicBezTo>
                    <a:pt x="405" y="406"/>
                    <a:pt x="411" y="409"/>
                    <a:pt x="422" y="405"/>
                  </a:cubicBezTo>
                  <a:cubicBezTo>
                    <a:pt x="434" y="402"/>
                    <a:pt x="445" y="393"/>
                    <a:pt x="447" y="384"/>
                  </a:cubicBezTo>
                  <a:cubicBezTo>
                    <a:pt x="450" y="375"/>
                    <a:pt x="463" y="376"/>
                    <a:pt x="461" y="370"/>
                  </a:cubicBezTo>
                  <a:cubicBezTo>
                    <a:pt x="460" y="364"/>
                    <a:pt x="464" y="361"/>
                    <a:pt x="472" y="365"/>
                  </a:cubicBezTo>
                  <a:cubicBezTo>
                    <a:pt x="480" y="369"/>
                    <a:pt x="474" y="363"/>
                    <a:pt x="483" y="363"/>
                  </a:cubicBezTo>
                  <a:cubicBezTo>
                    <a:pt x="492" y="363"/>
                    <a:pt x="491" y="359"/>
                    <a:pt x="500" y="359"/>
                  </a:cubicBezTo>
                  <a:cubicBezTo>
                    <a:pt x="509" y="359"/>
                    <a:pt x="532" y="355"/>
                    <a:pt x="540" y="348"/>
                  </a:cubicBezTo>
                  <a:cubicBezTo>
                    <a:pt x="548" y="341"/>
                    <a:pt x="565" y="336"/>
                    <a:pt x="572" y="331"/>
                  </a:cubicBezTo>
                  <a:cubicBezTo>
                    <a:pt x="579" y="327"/>
                    <a:pt x="581" y="323"/>
                    <a:pt x="576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1" name="Freeform 15"/>
            <p:cNvSpPr>
              <a:spLocks/>
            </p:cNvSpPr>
            <p:nvPr/>
          </p:nvSpPr>
          <p:spPr bwMode="auto">
            <a:xfrm>
              <a:off x="9237664" y="12542839"/>
              <a:ext cx="142875" cy="104776"/>
            </a:xfrm>
            <a:custGeom>
              <a:avLst/>
              <a:gdLst>
                <a:gd name="T0" fmla="*/ 0 w 27"/>
                <a:gd name="T1" fmla="*/ 2 h 20"/>
                <a:gd name="T2" fmla="*/ 10 w 27"/>
                <a:gd name="T3" fmla="*/ 9 h 20"/>
                <a:gd name="T4" fmla="*/ 23 w 27"/>
                <a:gd name="T5" fmla="*/ 13 h 20"/>
                <a:gd name="T6" fmla="*/ 0 w 27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0">
                  <a:moveTo>
                    <a:pt x="0" y="2"/>
                  </a:moveTo>
                  <a:cubicBezTo>
                    <a:pt x="1" y="7"/>
                    <a:pt x="6" y="5"/>
                    <a:pt x="10" y="9"/>
                  </a:cubicBezTo>
                  <a:cubicBezTo>
                    <a:pt x="14" y="12"/>
                    <a:pt x="18" y="20"/>
                    <a:pt x="23" y="13"/>
                  </a:cubicBezTo>
                  <a:cubicBezTo>
                    <a:pt x="27" y="6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2" name="Freeform 16"/>
            <p:cNvSpPr>
              <a:spLocks/>
            </p:cNvSpPr>
            <p:nvPr/>
          </p:nvSpPr>
          <p:spPr bwMode="auto">
            <a:xfrm>
              <a:off x="5672140" y="3251199"/>
              <a:ext cx="249239" cy="141289"/>
            </a:xfrm>
            <a:custGeom>
              <a:avLst/>
              <a:gdLst>
                <a:gd name="T0" fmla="*/ 38 w 47"/>
                <a:gd name="T1" fmla="*/ 26 h 27"/>
                <a:gd name="T2" fmla="*/ 33 w 47"/>
                <a:gd name="T3" fmla="*/ 7 h 27"/>
                <a:gd name="T4" fmla="*/ 4 w 47"/>
                <a:gd name="T5" fmla="*/ 18 h 27"/>
                <a:gd name="T6" fmla="*/ 38 w 47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7">
                  <a:moveTo>
                    <a:pt x="38" y="26"/>
                  </a:moveTo>
                  <a:cubicBezTo>
                    <a:pt x="47" y="26"/>
                    <a:pt x="43" y="15"/>
                    <a:pt x="33" y="7"/>
                  </a:cubicBezTo>
                  <a:cubicBezTo>
                    <a:pt x="23" y="0"/>
                    <a:pt x="0" y="15"/>
                    <a:pt x="4" y="18"/>
                  </a:cubicBezTo>
                  <a:cubicBezTo>
                    <a:pt x="9" y="22"/>
                    <a:pt x="29" y="27"/>
                    <a:pt x="3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3" name="Freeform 17"/>
            <p:cNvSpPr>
              <a:spLocks/>
            </p:cNvSpPr>
            <p:nvPr/>
          </p:nvSpPr>
          <p:spPr bwMode="auto">
            <a:xfrm>
              <a:off x="5995989" y="3005137"/>
              <a:ext cx="153989" cy="82549"/>
            </a:xfrm>
            <a:custGeom>
              <a:avLst/>
              <a:gdLst>
                <a:gd name="T0" fmla="*/ 20 w 29"/>
                <a:gd name="T1" fmla="*/ 4 h 16"/>
                <a:gd name="T2" fmla="*/ 9 w 29"/>
                <a:gd name="T3" fmla="*/ 13 h 16"/>
                <a:gd name="T4" fmla="*/ 20 w 29"/>
                <a:gd name="T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20" y="4"/>
                  </a:moveTo>
                  <a:cubicBezTo>
                    <a:pt x="11" y="0"/>
                    <a:pt x="0" y="9"/>
                    <a:pt x="9" y="13"/>
                  </a:cubicBezTo>
                  <a:cubicBezTo>
                    <a:pt x="17" y="16"/>
                    <a:pt x="29" y="9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4" name="Freeform 18"/>
            <p:cNvSpPr>
              <a:spLocks/>
            </p:cNvSpPr>
            <p:nvPr/>
          </p:nvSpPr>
          <p:spPr bwMode="auto">
            <a:xfrm>
              <a:off x="6627815" y="3460748"/>
              <a:ext cx="287338" cy="161924"/>
            </a:xfrm>
            <a:custGeom>
              <a:avLst/>
              <a:gdLst>
                <a:gd name="T0" fmla="*/ 3 w 54"/>
                <a:gd name="T1" fmla="*/ 7 h 31"/>
                <a:gd name="T2" fmla="*/ 10 w 54"/>
                <a:gd name="T3" fmla="*/ 21 h 31"/>
                <a:gd name="T4" fmla="*/ 27 w 54"/>
                <a:gd name="T5" fmla="*/ 26 h 31"/>
                <a:gd name="T6" fmla="*/ 54 w 54"/>
                <a:gd name="T7" fmla="*/ 22 h 31"/>
                <a:gd name="T8" fmla="*/ 26 w 54"/>
                <a:gd name="T9" fmla="*/ 8 h 31"/>
                <a:gd name="T10" fmla="*/ 3 w 54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1">
                  <a:moveTo>
                    <a:pt x="3" y="7"/>
                  </a:moveTo>
                  <a:cubicBezTo>
                    <a:pt x="0" y="13"/>
                    <a:pt x="10" y="13"/>
                    <a:pt x="10" y="21"/>
                  </a:cubicBezTo>
                  <a:cubicBezTo>
                    <a:pt x="11" y="28"/>
                    <a:pt x="20" y="31"/>
                    <a:pt x="27" y="26"/>
                  </a:cubicBezTo>
                  <a:cubicBezTo>
                    <a:pt x="34" y="22"/>
                    <a:pt x="54" y="28"/>
                    <a:pt x="54" y="22"/>
                  </a:cubicBezTo>
                  <a:cubicBezTo>
                    <a:pt x="54" y="16"/>
                    <a:pt x="33" y="6"/>
                    <a:pt x="26" y="8"/>
                  </a:cubicBezTo>
                  <a:cubicBezTo>
                    <a:pt x="18" y="9"/>
                    <a:pt x="6" y="0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5" name="Freeform 19"/>
            <p:cNvSpPr>
              <a:spLocks/>
            </p:cNvSpPr>
            <p:nvPr/>
          </p:nvSpPr>
          <p:spPr bwMode="auto">
            <a:xfrm>
              <a:off x="5321303" y="3424237"/>
              <a:ext cx="407989" cy="371476"/>
            </a:xfrm>
            <a:custGeom>
              <a:avLst/>
              <a:gdLst>
                <a:gd name="T0" fmla="*/ 40 w 77"/>
                <a:gd name="T1" fmla="*/ 63 h 71"/>
                <a:gd name="T2" fmla="*/ 60 w 77"/>
                <a:gd name="T3" fmla="*/ 58 h 71"/>
                <a:gd name="T4" fmla="*/ 75 w 77"/>
                <a:gd name="T5" fmla="*/ 30 h 71"/>
                <a:gd name="T6" fmla="*/ 68 w 77"/>
                <a:gd name="T7" fmla="*/ 29 h 71"/>
                <a:gd name="T8" fmla="*/ 67 w 77"/>
                <a:gd name="T9" fmla="*/ 33 h 71"/>
                <a:gd name="T10" fmla="*/ 53 w 77"/>
                <a:gd name="T11" fmla="*/ 28 h 71"/>
                <a:gd name="T12" fmla="*/ 67 w 77"/>
                <a:gd name="T13" fmla="*/ 16 h 71"/>
                <a:gd name="T14" fmla="*/ 59 w 77"/>
                <a:gd name="T15" fmla="*/ 5 h 71"/>
                <a:gd name="T16" fmla="*/ 45 w 77"/>
                <a:gd name="T17" fmla="*/ 9 h 71"/>
                <a:gd name="T18" fmla="*/ 38 w 77"/>
                <a:gd name="T19" fmla="*/ 11 h 71"/>
                <a:gd name="T20" fmla="*/ 19 w 77"/>
                <a:gd name="T21" fmla="*/ 20 h 71"/>
                <a:gd name="T22" fmla="*/ 31 w 77"/>
                <a:gd name="T23" fmla="*/ 30 h 71"/>
                <a:gd name="T24" fmla="*/ 9 w 77"/>
                <a:gd name="T25" fmla="*/ 28 h 71"/>
                <a:gd name="T26" fmla="*/ 17 w 77"/>
                <a:gd name="T27" fmla="*/ 44 h 71"/>
                <a:gd name="T28" fmla="*/ 40 w 77"/>
                <a:gd name="T2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71">
                  <a:moveTo>
                    <a:pt x="40" y="63"/>
                  </a:moveTo>
                  <a:cubicBezTo>
                    <a:pt x="51" y="71"/>
                    <a:pt x="48" y="57"/>
                    <a:pt x="60" y="58"/>
                  </a:cubicBezTo>
                  <a:cubicBezTo>
                    <a:pt x="73" y="58"/>
                    <a:pt x="73" y="38"/>
                    <a:pt x="75" y="30"/>
                  </a:cubicBezTo>
                  <a:cubicBezTo>
                    <a:pt x="77" y="23"/>
                    <a:pt x="65" y="23"/>
                    <a:pt x="68" y="29"/>
                  </a:cubicBezTo>
                  <a:cubicBezTo>
                    <a:pt x="71" y="34"/>
                    <a:pt x="68" y="40"/>
                    <a:pt x="67" y="33"/>
                  </a:cubicBezTo>
                  <a:cubicBezTo>
                    <a:pt x="66" y="27"/>
                    <a:pt x="56" y="33"/>
                    <a:pt x="53" y="28"/>
                  </a:cubicBezTo>
                  <a:cubicBezTo>
                    <a:pt x="49" y="23"/>
                    <a:pt x="64" y="22"/>
                    <a:pt x="67" y="16"/>
                  </a:cubicBezTo>
                  <a:cubicBezTo>
                    <a:pt x="71" y="9"/>
                    <a:pt x="56" y="10"/>
                    <a:pt x="59" y="5"/>
                  </a:cubicBezTo>
                  <a:cubicBezTo>
                    <a:pt x="63" y="0"/>
                    <a:pt x="37" y="6"/>
                    <a:pt x="45" y="9"/>
                  </a:cubicBezTo>
                  <a:cubicBezTo>
                    <a:pt x="52" y="12"/>
                    <a:pt x="45" y="16"/>
                    <a:pt x="38" y="11"/>
                  </a:cubicBezTo>
                  <a:cubicBezTo>
                    <a:pt x="31" y="6"/>
                    <a:pt x="12" y="14"/>
                    <a:pt x="19" y="20"/>
                  </a:cubicBezTo>
                  <a:cubicBezTo>
                    <a:pt x="24" y="24"/>
                    <a:pt x="41" y="17"/>
                    <a:pt x="31" y="30"/>
                  </a:cubicBezTo>
                  <a:cubicBezTo>
                    <a:pt x="22" y="43"/>
                    <a:pt x="18" y="26"/>
                    <a:pt x="9" y="28"/>
                  </a:cubicBezTo>
                  <a:cubicBezTo>
                    <a:pt x="0" y="29"/>
                    <a:pt x="4" y="40"/>
                    <a:pt x="17" y="44"/>
                  </a:cubicBezTo>
                  <a:cubicBezTo>
                    <a:pt x="31" y="48"/>
                    <a:pt x="29" y="56"/>
                    <a:pt x="4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6" name="Freeform 20"/>
            <p:cNvSpPr>
              <a:spLocks/>
            </p:cNvSpPr>
            <p:nvPr/>
          </p:nvSpPr>
          <p:spPr bwMode="auto">
            <a:xfrm>
              <a:off x="5697539" y="2989262"/>
              <a:ext cx="212726" cy="88901"/>
            </a:xfrm>
            <a:custGeom>
              <a:avLst/>
              <a:gdLst>
                <a:gd name="T0" fmla="*/ 39 w 40"/>
                <a:gd name="T1" fmla="*/ 3 h 17"/>
                <a:gd name="T2" fmla="*/ 6 w 40"/>
                <a:gd name="T3" fmla="*/ 9 h 17"/>
                <a:gd name="T4" fmla="*/ 39 w 40"/>
                <a:gd name="T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7">
                  <a:moveTo>
                    <a:pt x="39" y="3"/>
                  </a:moveTo>
                  <a:cubicBezTo>
                    <a:pt x="38" y="0"/>
                    <a:pt x="0" y="5"/>
                    <a:pt x="6" y="9"/>
                  </a:cubicBezTo>
                  <a:cubicBezTo>
                    <a:pt x="16" y="17"/>
                    <a:pt x="40" y="6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7" name="Freeform 21"/>
            <p:cNvSpPr>
              <a:spLocks/>
            </p:cNvSpPr>
            <p:nvPr/>
          </p:nvSpPr>
          <p:spPr bwMode="auto">
            <a:xfrm>
              <a:off x="5208589" y="3103561"/>
              <a:ext cx="468314" cy="261937"/>
            </a:xfrm>
            <a:custGeom>
              <a:avLst/>
              <a:gdLst>
                <a:gd name="T0" fmla="*/ 69 w 88"/>
                <a:gd name="T1" fmla="*/ 8 h 50"/>
                <a:gd name="T2" fmla="*/ 48 w 88"/>
                <a:gd name="T3" fmla="*/ 4 h 50"/>
                <a:gd name="T4" fmla="*/ 52 w 88"/>
                <a:gd name="T5" fmla="*/ 17 h 50"/>
                <a:gd name="T6" fmla="*/ 39 w 88"/>
                <a:gd name="T7" fmla="*/ 13 h 50"/>
                <a:gd name="T8" fmla="*/ 35 w 88"/>
                <a:gd name="T9" fmla="*/ 21 h 50"/>
                <a:gd name="T10" fmla="*/ 28 w 88"/>
                <a:gd name="T11" fmla="*/ 22 h 50"/>
                <a:gd name="T12" fmla="*/ 9 w 88"/>
                <a:gd name="T13" fmla="*/ 5 h 50"/>
                <a:gd name="T14" fmla="*/ 8 w 88"/>
                <a:gd name="T15" fmla="*/ 19 h 50"/>
                <a:gd name="T16" fmla="*/ 26 w 88"/>
                <a:gd name="T17" fmla="*/ 31 h 50"/>
                <a:gd name="T18" fmla="*/ 53 w 88"/>
                <a:gd name="T19" fmla="*/ 31 h 50"/>
                <a:gd name="T20" fmla="*/ 50 w 88"/>
                <a:gd name="T21" fmla="*/ 45 h 50"/>
                <a:gd name="T22" fmla="*/ 74 w 88"/>
                <a:gd name="T23" fmla="*/ 46 h 50"/>
                <a:gd name="T24" fmla="*/ 83 w 88"/>
                <a:gd name="T25" fmla="*/ 37 h 50"/>
                <a:gd name="T26" fmla="*/ 82 w 88"/>
                <a:gd name="T27" fmla="*/ 25 h 50"/>
                <a:gd name="T28" fmla="*/ 69 w 88"/>
                <a:gd name="T29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0">
                  <a:moveTo>
                    <a:pt x="69" y="8"/>
                  </a:moveTo>
                  <a:cubicBezTo>
                    <a:pt x="69" y="13"/>
                    <a:pt x="57" y="7"/>
                    <a:pt x="48" y="4"/>
                  </a:cubicBezTo>
                  <a:cubicBezTo>
                    <a:pt x="39" y="0"/>
                    <a:pt x="45" y="11"/>
                    <a:pt x="52" y="17"/>
                  </a:cubicBezTo>
                  <a:cubicBezTo>
                    <a:pt x="59" y="23"/>
                    <a:pt x="48" y="20"/>
                    <a:pt x="39" y="13"/>
                  </a:cubicBezTo>
                  <a:cubicBezTo>
                    <a:pt x="29" y="7"/>
                    <a:pt x="30" y="18"/>
                    <a:pt x="35" y="21"/>
                  </a:cubicBezTo>
                  <a:cubicBezTo>
                    <a:pt x="39" y="25"/>
                    <a:pt x="34" y="30"/>
                    <a:pt x="28" y="22"/>
                  </a:cubicBezTo>
                  <a:cubicBezTo>
                    <a:pt x="22" y="14"/>
                    <a:pt x="19" y="5"/>
                    <a:pt x="9" y="5"/>
                  </a:cubicBezTo>
                  <a:cubicBezTo>
                    <a:pt x="0" y="4"/>
                    <a:pt x="4" y="14"/>
                    <a:pt x="8" y="19"/>
                  </a:cubicBezTo>
                  <a:cubicBezTo>
                    <a:pt x="13" y="25"/>
                    <a:pt x="18" y="27"/>
                    <a:pt x="26" y="31"/>
                  </a:cubicBezTo>
                  <a:cubicBezTo>
                    <a:pt x="34" y="36"/>
                    <a:pt x="47" y="29"/>
                    <a:pt x="53" y="31"/>
                  </a:cubicBezTo>
                  <a:cubicBezTo>
                    <a:pt x="59" y="32"/>
                    <a:pt x="46" y="40"/>
                    <a:pt x="50" y="45"/>
                  </a:cubicBezTo>
                  <a:cubicBezTo>
                    <a:pt x="54" y="50"/>
                    <a:pt x="65" y="46"/>
                    <a:pt x="74" y="46"/>
                  </a:cubicBezTo>
                  <a:cubicBezTo>
                    <a:pt x="82" y="45"/>
                    <a:pt x="78" y="40"/>
                    <a:pt x="83" y="37"/>
                  </a:cubicBezTo>
                  <a:cubicBezTo>
                    <a:pt x="88" y="33"/>
                    <a:pt x="78" y="34"/>
                    <a:pt x="82" y="25"/>
                  </a:cubicBezTo>
                  <a:cubicBezTo>
                    <a:pt x="86" y="17"/>
                    <a:pt x="70" y="3"/>
                    <a:pt x="6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8" name="Freeform 22"/>
            <p:cNvSpPr>
              <a:spLocks/>
            </p:cNvSpPr>
            <p:nvPr/>
          </p:nvSpPr>
          <p:spPr bwMode="auto">
            <a:xfrm>
              <a:off x="5464177" y="2679697"/>
              <a:ext cx="133351" cy="88901"/>
            </a:xfrm>
            <a:custGeom>
              <a:avLst/>
              <a:gdLst>
                <a:gd name="T0" fmla="*/ 21 w 25"/>
                <a:gd name="T1" fmla="*/ 11 h 17"/>
                <a:gd name="T2" fmla="*/ 6 w 25"/>
                <a:gd name="T3" fmla="*/ 5 h 17"/>
                <a:gd name="T4" fmla="*/ 21 w 25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7">
                  <a:moveTo>
                    <a:pt x="21" y="11"/>
                  </a:moveTo>
                  <a:cubicBezTo>
                    <a:pt x="25" y="5"/>
                    <a:pt x="0" y="0"/>
                    <a:pt x="6" y="5"/>
                  </a:cubicBezTo>
                  <a:cubicBezTo>
                    <a:pt x="10" y="8"/>
                    <a:pt x="18" y="17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39" name="Freeform 23"/>
            <p:cNvSpPr>
              <a:spLocks/>
            </p:cNvSpPr>
            <p:nvPr/>
          </p:nvSpPr>
          <p:spPr bwMode="auto">
            <a:xfrm>
              <a:off x="5597526" y="2841624"/>
              <a:ext cx="233364" cy="152401"/>
            </a:xfrm>
            <a:custGeom>
              <a:avLst/>
              <a:gdLst>
                <a:gd name="T0" fmla="*/ 17 w 44"/>
                <a:gd name="T1" fmla="*/ 29 h 29"/>
                <a:gd name="T2" fmla="*/ 37 w 44"/>
                <a:gd name="T3" fmla="*/ 25 h 29"/>
                <a:gd name="T4" fmla="*/ 38 w 44"/>
                <a:gd name="T5" fmla="*/ 17 h 29"/>
                <a:gd name="T6" fmla="*/ 26 w 44"/>
                <a:gd name="T7" fmla="*/ 12 h 29"/>
                <a:gd name="T8" fmla="*/ 3 w 44"/>
                <a:gd name="T9" fmla="*/ 5 h 29"/>
                <a:gd name="T10" fmla="*/ 17 w 44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17" y="29"/>
                  </a:moveTo>
                  <a:cubicBezTo>
                    <a:pt x="25" y="29"/>
                    <a:pt x="31" y="28"/>
                    <a:pt x="37" y="25"/>
                  </a:cubicBezTo>
                  <a:cubicBezTo>
                    <a:pt x="44" y="23"/>
                    <a:pt x="34" y="23"/>
                    <a:pt x="38" y="17"/>
                  </a:cubicBezTo>
                  <a:cubicBezTo>
                    <a:pt x="43" y="11"/>
                    <a:pt x="27" y="10"/>
                    <a:pt x="26" y="12"/>
                  </a:cubicBezTo>
                  <a:cubicBezTo>
                    <a:pt x="25" y="14"/>
                    <a:pt x="6" y="0"/>
                    <a:pt x="3" y="5"/>
                  </a:cubicBezTo>
                  <a:cubicBezTo>
                    <a:pt x="0" y="9"/>
                    <a:pt x="10" y="2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0" name="Freeform 24"/>
            <p:cNvSpPr>
              <a:spLocks/>
            </p:cNvSpPr>
            <p:nvPr/>
          </p:nvSpPr>
          <p:spPr bwMode="auto">
            <a:xfrm>
              <a:off x="5676903" y="2481260"/>
              <a:ext cx="706439" cy="492124"/>
            </a:xfrm>
            <a:custGeom>
              <a:avLst/>
              <a:gdLst>
                <a:gd name="T0" fmla="*/ 8 w 133"/>
                <a:gd name="T1" fmla="*/ 48 h 94"/>
                <a:gd name="T2" fmla="*/ 19 w 133"/>
                <a:gd name="T3" fmla="*/ 60 h 94"/>
                <a:gd name="T4" fmla="*/ 52 w 133"/>
                <a:gd name="T5" fmla="*/ 61 h 94"/>
                <a:gd name="T6" fmla="*/ 32 w 133"/>
                <a:gd name="T7" fmla="*/ 71 h 94"/>
                <a:gd name="T8" fmla="*/ 48 w 133"/>
                <a:gd name="T9" fmla="*/ 83 h 94"/>
                <a:gd name="T10" fmla="*/ 75 w 133"/>
                <a:gd name="T11" fmla="*/ 90 h 94"/>
                <a:gd name="T12" fmla="*/ 91 w 133"/>
                <a:gd name="T13" fmla="*/ 90 h 94"/>
                <a:gd name="T14" fmla="*/ 102 w 133"/>
                <a:gd name="T15" fmla="*/ 77 h 94"/>
                <a:gd name="T16" fmla="*/ 114 w 133"/>
                <a:gd name="T17" fmla="*/ 68 h 94"/>
                <a:gd name="T18" fmla="*/ 133 w 133"/>
                <a:gd name="T19" fmla="*/ 61 h 94"/>
                <a:gd name="T20" fmla="*/ 122 w 133"/>
                <a:gd name="T21" fmla="*/ 56 h 94"/>
                <a:gd name="T22" fmla="*/ 111 w 133"/>
                <a:gd name="T23" fmla="*/ 49 h 94"/>
                <a:gd name="T24" fmla="*/ 106 w 133"/>
                <a:gd name="T25" fmla="*/ 38 h 94"/>
                <a:gd name="T26" fmla="*/ 98 w 133"/>
                <a:gd name="T27" fmla="*/ 36 h 94"/>
                <a:gd name="T28" fmla="*/ 87 w 133"/>
                <a:gd name="T29" fmla="*/ 31 h 94"/>
                <a:gd name="T30" fmla="*/ 52 w 133"/>
                <a:gd name="T31" fmla="*/ 12 h 94"/>
                <a:gd name="T32" fmla="*/ 32 w 133"/>
                <a:gd name="T33" fmla="*/ 9 h 94"/>
                <a:gd name="T34" fmla="*/ 33 w 133"/>
                <a:gd name="T35" fmla="*/ 14 h 94"/>
                <a:gd name="T36" fmla="*/ 26 w 133"/>
                <a:gd name="T37" fmla="*/ 19 h 94"/>
                <a:gd name="T38" fmla="*/ 16 w 133"/>
                <a:gd name="T39" fmla="*/ 24 h 94"/>
                <a:gd name="T40" fmla="*/ 18 w 133"/>
                <a:gd name="T41" fmla="*/ 37 h 94"/>
                <a:gd name="T42" fmla="*/ 12 w 133"/>
                <a:gd name="T43" fmla="*/ 42 h 94"/>
                <a:gd name="T44" fmla="*/ 8 w 133"/>
                <a:gd name="T45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94">
                  <a:moveTo>
                    <a:pt x="8" y="48"/>
                  </a:moveTo>
                  <a:cubicBezTo>
                    <a:pt x="16" y="52"/>
                    <a:pt x="11" y="57"/>
                    <a:pt x="19" y="60"/>
                  </a:cubicBezTo>
                  <a:cubicBezTo>
                    <a:pt x="27" y="64"/>
                    <a:pt x="50" y="56"/>
                    <a:pt x="52" y="61"/>
                  </a:cubicBezTo>
                  <a:cubicBezTo>
                    <a:pt x="54" y="67"/>
                    <a:pt x="29" y="67"/>
                    <a:pt x="32" y="71"/>
                  </a:cubicBezTo>
                  <a:cubicBezTo>
                    <a:pt x="36" y="74"/>
                    <a:pt x="50" y="80"/>
                    <a:pt x="48" y="83"/>
                  </a:cubicBezTo>
                  <a:cubicBezTo>
                    <a:pt x="46" y="86"/>
                    <a:pt x="72" y="94"/>
                    <a:pt x="75" y="90"/>
                  </a:cubicBezTo>
                  <a:cubicBezTo>
                    <a:pt x="77" y="86"/>
                    <a:pt x="84" y="87"/>
                    <a:pt x="91" y="90"/>
                  </a:cubicBezTo>
                  <a:cubicBezTo>
                    <a:pt x="97" y="92"/>
                    <a:pt x="98" y="74"/>
                    <a:pt x="102" y="77"/>
                  </a:cubicBezTo>
                  <a:cubicBezTo>
                    <a:pt x="107" y="80"/>
                    <a:pt x="106" y="71"/>
                    <a:pt x="114" y="68"/>
                  </a:cubicBezTo>
                  <a:cubicBezTo>
                    <a:pt x="121" y="65"/>
                    <a:pt x="132" y="65"/>
                    <a:pt x="133" y="61"/>
                  </a:cubicBezTo>
                  <a:cubicBezTo>
                    <a:pt x="133" y="59"/>
                    <a:pt x="131" y="55"/>
                    <a:pt x="122" y="56"/>
                  </a:cubicBezTo>
                  <a:cubicBezTo>
                    <a:pt x="113" y="57"/>
                    <a:pt x="107" y="54"/>
                    <a:pt x="111" y="49"/>
                  </a:cubicBezTo>
                  <a:cubicBezTo>
                    <a:pt x="115" y="44"/>
                    <a:pt x="101" y="42"/>
                    <a:pt x="106" y="38"/>
                  </a:cubicBezTo>
                  <a:cubicBezTo>
                    <a:pt x="111" y="34"/>
                    <a:pt x="96" y="30"/>
                    <a:pt x="98" y="36"/>
                  </a:cubicBezTo>
                  <a:cubicBezTo>
                    <a:pt x="99" y="42"/>
                    <a:pt x="89" y="37"/>
                    <a:pt x="87" y="31"/>
                  </a:cubicBezTo>
                  <a:cubicBezTo>
                    <a:pt x="86" y="26"/>
                    <a:pt x="65" y="24"/>
                    <a:pt x="52" y="12"/>
                  </a:cubicBezTo>
                  <a:cubicBezTo>
                    <a:pt x="38" y="0"/>
                    <a:pt x="24" y="8"/>
                    <a:pt x="32" y="9"/>
                  </a:cubicBezTo>
                  <a:cubicBezTo>
                    <a:pt x="40" y="11"/>
                    <a:pt x="40" y="15"/>
                    <a:pt x="33" y="14"/>
                  </a:cubicBezTo>
                  <a:cubicBezTo>
                    <a:pt x="27" y="14"/>
                    <a:pt x="15" y="15"/>
                    <a:pt x="26" y="19"/>
                  </a:cubicBezTo>
                  <a:cubicBezTo>
                    <a:pt x="36" y="23"/>
                    <a:pt x="25" y="24"/>
                    <a:pt x="16" y="24"/>
                  </a:cubicBezTo>
                  <a:cubicBezTo>
                    <a:pt x="8" y="24"/>
                    <a:pt x="7" y="35"/>
                    <a:pt x="18" y="37"/>
                  </a:cubicBezTo>
                  <a:cubicBezTo>
                    <a:pt x="29" y="38"/>
                    <a:pt x="21" y="45"/>
                    <a:pt x="12" y="42"/>
                  </a:cubicBezTo>
                  <a:cubicBezTo>
                    <a:pt x="3" y="40"/>
                    <a:pt x="0" y="44"/>
                    <a:pt x="8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1" name="Freeform 25"/>
            <p:cNvSpPr>
              <a:spLocks/>
            </p:cNvSpPr>
            <p:nvPr/>
          </p:nvSpPr>
          <p:spPr bwMode="auto">
            <a:xfrm>
              <a:off x="6426201" y="4591047"/>
              <a:ext cx="158750" cy="111125"/>
            </a:xfrm>
            <a:custGeom>
              <a:avLst/>
              <a:gdLst>
                <a:gd name="T0" fmla="*/ 10 w 30"/>
                <a:gd name="T1" fmla="*/ 16 h 21"/>
                <a:gd name="T2" fmla="*/ 29 w 30"/>
                <a:gd name="T3" fmla="*/ 4 h 21"/>
                <a:gd name="T4" fmla="*/ 10 w 30"/>
                <a:gd name="T5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1">
                  <a:moveTo>
                    <a:pt x="10" y="16"/>
                  </a:moveTo>
                  <a:cubicBezTo>
                    <a:pt x="18" y="21"/>
                    <a:pt x="30" y="8"/>
                    <a:pt x="29" y="4"/>
                  </a:cubicBezTo>
                  <a:cubicBezTo>
                    <a:pt x="28" y="0"/>
                    <a:pt x="0" y="10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2" name="Freeform 26"/>
            <p:cNvSpPr>
              <a:spLocks/>
            </p:cNvSpPr>
            <p:nvPr/>
          </p:nvSpPr>
          <p:spPr bwMode="auto">
            <a:xfrm>
              <a:off x="6075363" y="3470274"/>
              <a:ext cx="1785939" cy="1262063"/>
            </a:xfrm>
            <a:custGeom>
              <a:avLst/>
              <a:gdLst>
                <a:gd name="T0" fmla="*/ 215 w 336"/>
                <a:gd name="T1" fmla="*/ 54 h 241"/>
                <a:gd name="T2" fmla="*/ 185 w 336"/>
                <a:gd name="T3" fmla="*/ 44 h 241"/>
                <a:gd name="T4" fmla="*/ 147 w 336"/>
                <a:gd name="T5" fmla="*/ 27 h 241"/>
                <a:gd name="T6" fmla="*/ 127 w 336"/>
                <a:gd name="T7" fmla="*/ 34 h 241"/>
                <a:gd name="T8" fmla="*/ 109 w 336"/>
                <a:gd name="T9" fmla="*/ 21 h 241"/>
                <a:gd name="T10" fmla="*/ 79 w 336"/>
                <a:gd name="T11" fmla="*/ 7 h 241"/>
                <a:gd name="T12" fmla="*/ 59 w 336"/>
                <a:gd name="T13" fmla="*/ 33 h 241"/>
                <a:gd name="T14" fmla="*/ 65 w 336"/>
                <a:gd name="T15" fmla="*/ 52 h 241"/>
                <a:gd name="T16" fmla="*/ 43 w 336"/>
                <a:gd name="T17" fmla="*/ 30 h 241"/>
                <a:gd name="T18" fmla="*/ 61 w 336"/>
                <a:gd name="T19" fmla="*/ 4 h 241"/>
                <a:gd name="T20" fmla="*/ 6 w 336"/>
                <a:gd name="T21" fmla="*/ 54 h 241"/>
                <a:gd name="T22" fmla="*/ 27 w 336"/>
                <a:gd name="T23" fmla="*/ 64 h 241"/>
                <a:gd name="T24" fmla="*/ 32 w 336"/>
                <a:gd name="T25" fmla="*/ 76 h 241"/>
                <a:gd name="T26" fmla="*/ 66 w 336"/>
                <a:gd name="T27" fmla="*/ 82 h 241"/>
                <a:gd name="T28" fmla="*/ 103 w 336"/>
                <a:gd name="T29" fmla="*/ 82 h 241"/>
                <a:gd name="T30" fmla="*/ 127 w 336"/>
                <a:gd name="T31" fmla="*/ 78 h 241"/>
                <a:gd name="T32" fmla="*/ 143 w 336"/>
                <a:gd name="T33" fmla="*/ 81 h 241"/>
                <a:gd name="T34" fmla="*/ 166 w 336"/>
                <a:gd name="T35" fmla="*/ 98 h 241"/>
                <a:gd name="T36" fmla="*/ 172 w 336"/>
                <a:gd name="T37" fmla="*/ 103 h 241"/>
                <a:gd name="T38" fmla="*/ 200 w 336"/>
                <a:gd name="T39" fmla="*/ 125 h 241"/>
                <a:gd name="T40" fmla="*/ 218 w 336"/>
                <a:gd name="T41" fmla="*/ 143 h 241"/>
                <a:gd name="T42" fmla="*/ 219 w 336"/>
                <a:gd name="T43" fmla="*/ 159 h 241"/>
                <a:gd name="T44" fmla="*/ 188 w 336"/>
                <a:gd name="T45" fmla="*/ 168 h 241"/>
                <a:gd name="T46" fmla="*/ 146 w 336"/>
                <a:gd name="T47" fmla="*/ 176 h 241"/>
                <a:gd name="T48" fmla="*/ 165 w 336"/>
                <a:gd name="T49" fmla="*/ 191 h 241"/>
                <a:gd name="T50" fmla="*/ 193 w 336"/>
                <a:gd name="T51" fmla="*/ 188 h 241"/>
                <a:gd name="T52" fmla="*/ 212 w 336"/>
                <a:gd name="T53" fmla="*/ 214 h 241"/>
                <a:gd name="T54" fmla="*/ 274 w 336"/>
                <a:gd name="T55" fmla="*/ 236 h 241"/>
                <a:gd name="T56" fmla="*/ 262 w 336"/>
                <a:gd name="T57" fmla="*/ 209 h 241"/>
                <a:gd name="T58" fmla="*/ 286 w 336"/>
                <a:gd name="T59" fmla="*/ 198 h 241"/>
                <a:gd name="T60" fmla="*/ 256 w 336"/>
                <a:gd name="T61" fmla="*/ 166 h 241"/>
                <a:gd name="T62" fmla="*/ 275 w 336"/>
                <a:gd name="T63" fmla="*/ 159 h 241"/>
                <a:gd name="T64" fmla="*/ 304 w 336"/>
                <a:gd name="T65" fmla="*/ 172 h 241"/>
                <a:gd name="T66" fmla="*/ 330 w 336"/>
                <a:gd name="T67" fmla="*/ 151 h 241"/>
                <a:gd name="T68" fmla="*/ 307 w 336"/>
                <a:gd name="T69" fmla="*/ 134 h 241"/>
                <a:gd name="T70" fmla="*/ 267 w 336"/>
                <a:gd name="T71" fmla="*/ 117 h 241"/>
                <a:gd name="T72" fmla="*/ 268 w 336"/>
                <a:gd name="T73" fmla="*/ 101 h 241"/>
                <a:gd name="T74" fmla="*/ 261 w 336"/>
                <a:gd name="T75" fmla="*/ 89 h 241"/>
                <a:gd name="T76" fmla="*/ 247 w 336"/>
                <a:gd name="T77" fmla="*/ 84 h 241"/>
                <a:gd name="T78" fmla="*/ 232 w 336"/>
                <a:gd name="T79" fmla="*/ 69 h 241"/>
                <a:gd name="T80" fmla="*/ 209 w 336"/>
                <a:gd name="T81" fmla="*/ 6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6" h="241">
                  <a:moveTo>
                    <a:pt x="205" y="63"/>
                  </a:moveTo>
                  <a:cubicBezTo>
                    <a:pt x="210" y="63"/>
                    <a:pt x="216" y="59"/>
                    <a:pt x="215" y="54"/>
                  </a:cubicBezTo>
                  <a:cubicBezTo>
                    <a:pt x="213" y="50"/>
                    <a:pt x="200" y="49"/>
                    <a:pt x="198" y="55"/>
                  </a:cubicBezTo>
                  <a:cubicBezTo>
                    <a:pt x="195" y="60"/>
                    <a:pt x="185" y="49"/>
                    <a:pt x="185" y="44"/>
                  </a:cubicBezTo>
                  <a:cubicBezTo>
                    <a:pt x="185" y="40"/>
                    <a:pt x="169" y="44"/>
                    <a:pt x="171" y="36"/>
                  </a:cubicBezTo>
                  <a:cubicBezTo>
                    <a:pt x="173" y="29"/>
                    <a:pt x="152" y="27"/>
                    <a:pt x="147" y="27"/>
                  </a:cubicBezTo>
                  <a:cubicBezTo>
                    <a:pt x="141" y="27"/>
                    <a:pt x="133" y="31"/>
                    <a:pt x="134" y="36"/>
                  </a:cubicBezTo>
                  <a:cubicBezTo>
                    <a:pt x="135" y="41"/>
                    <a:pt x="128" y="39"/>
                    <a:pt x="127" y="34"/>
                  </a:cubicBezTo>
                  <a:cubicBezTo>
                    <a:pt x="126" y="28"/>
                    <a:pt x="113" y="40"/>
                    <a:pt x="109" y="40"/>
                  </a:cubicBezTo>
                  <a:cubicBezTo>
                    <a:pt x="105" y="40"/>
                    <a:pt x="111" y="25"/>
                    <a:pt x="109" y="21"/>
                  </a:cubicBezTo>
                  <a:cubicBezTo>
                    <a:pt x="107" y="16"/>
                    <a:pt x="104" y="15"/>
                    <a:pt x="101" y="7"/>
                  </a:cubicBezTo>
                  <a:cubicBezTo>
                    <a:pt x="98" y="0"/>
                    <a:pt x="83" y="3"/>
                    <a:pt x="79" y="7"/>
                  </a:cubicBezTo>
                  <a:cubicBezTo>
                    <a:pt x="75" y="12"/>
                    <a:pt x="62" y="10"/>
                    <a:pt x="55" y="17"/>
                  </a:cubicBezTo>
                  <a:cubicBezTo>
                    <a:pt x="48" y="24"/>
                    <a:pt x="56" y="31"/>
                    <a:pt x="59" y="33"/>
                  </a:cubicBezTo>
                  <a:cubicBezTo>
                    <a:pt x="62" y="36"/>
                    <a:pt x="48" y="40"/>
                    <a:pt x="53" y="44"/>
                  </a:cubicBezTo>
                  <a:cubicBezTo>
                    <a:pt x="57" y="48"/>
                    <a:pt x="64" y="46"/>
                    <a:pt x="65" y="52"/>
                  </a:cubicBezTo>
                  <a:cubicBezTo>
                    <a:pt x="65" y="59"/>
                    <a:pt x="48" y="50"/>
                    <a:pt x="46" y="45"/>
                  </a:cubicBezTo>
                  <a:cubicBezTo>
                    <a:pt x="43" y="39"/>
                    <a:pt x="47" y="34"/>
                    <a:pt x="43" y="30"/>
                  </a:cubicBezTo>
                  <a:cubicBezTo>
                    <a:pt x="40" y="26"/>
                    <a:pt x="43" y="21"/>
                    <a:pt x="49" y="14"/>
                  </a:cubicBezTo>
                  <a:cubicBezTo>
                    <a:pt x="56" y="7"/>
                    <a:pt x="61" y="8"/>
                    <a:pt x="61" y="4"/>
                  </a:cubicBezTo>
                  <a:cubicBezTo>
                    <a:pt x="61" y="0"/>
                    <a:pt x="33" y="0"/>
                    <a:pt x="16" y="15"/>
                  </a:cubicBezTo>
                  <a:cubicBezTo>
                    <a:pt x="0" y="30"/>
                    <a:pt x="5" y="50"/>
                    <a:pt x="6" y="54"/>
                  </a:cubicBezTo>
                  <a:cubicBezTo>
                    <a:pt x="7" y="58"/>
                    <a:pt x="21" y="56"/>
                    <a:pt x="30" y="59"/>
                  </a:cubicBezTo>
                  <a:cubicBezTo>
                    <a:pt x="38" y="61"/>
                    <a:pt x="34" y="65"/>
                    <a:pt x="27" y="64"/>
                  </a:cubicBezTo>
                  <a:cubicBezTo>
                    <a:pt x="21" y="63"/>
                    <a:pt x="10" y="61"/>
                    <a:pt x="10" y="65"/>
                  </a:cubicBezTo>
                  <a:cubicBezTo>
                    <a:pt x="11" y="70"/>
                    <a:pt x="24" y="78"/>
                    <a:pt x="32" y="76"/>
                  </a:cubicBezTo>
                  <a:cubicBezTo>
                    <a:pt x="40" y="74"/>
                    <a:pt x="40" y="74"/>
                    <a:pt x="44" y="79"/>
                  </a:cubicBezTo>
                  <a:cubicBezTo>
                    <a:pt x="47" y="83"/>
                    <a:pt x="57" y="82"/>
                    <a:pt x="66" y="82"/>
                  </a:cubicBezTo>
                  <a:cubicBezTo>
                    <a:pt x="76" y="83"/>
                    <a:pt x="87" y="86"/>
                    <a:pt x="91" y="87"/>
                  </a:cubicBezTo>
                  <a:cubicBezTo>
                    <a:pt x="96" y="87"/>
                    <a:pt x="101" y="84"/>
                    <a:pt x="103" y="82"/>
                  </a:cubicBezTo>
                  <a:cubicBezTo>
                    <a:pt x="104" y="79"/>
                    <a:pt x="123" y="86"/>
                    <a:pt x="128" y="85"/>
                  </a:cubicBezTo>
                  <a:cubicBezTo>
                    <a:pt x="134" y="85"/>
                    <a:pt x="130" y="80"/>
                    <a:pt x="127" y="78"/>
                  </a:cubicBezTo>
                  <a:cubicBezTo>
                    <a:pt x="123" y="77"/>
                    <a:pt x="125" y="70"/>
                    <a:pt x="129" y="73"/>
                  </a:cubicBezTo>
                  <a:cubicBezTo>
                    <a:pt x="134" y="75"/>
                    <a:pt x="141" y="77"/>
                    <a:pt x="143" y="81"/>
                  </a:cubicBezTo>
                  <a:cubicBezTo>
                    <a:pt x="144" y="85"/>
                    <a:pt x="148" y="83"/>
                    <a:pt x="149" y="87"/>
                  </a:cubicBezTo>
                  <a:cubicBezTo>
                    <a:pt x="149" y="90"/>
                    <a:pt x="165" y="94"/>
                    <a:pt x="166" y="98"/>
                  </a:cubicBezTo>
                  <a:cubicBezTo>
                    <a:pt x="166" y="102"/>
                    <a:pt x="150" y="104"/>
                    <a:pt x="155" y="108"/>
                  </a:cubicBezTo>
                  <a:cubicBezTo>
                    <a:pt x="159" y="111"/>
                    <a:pt x="166" y="103"/>
                    <a:pt x="172" y="103"/>
                  </a:cubicBezTo>
                  <a:cubicBezTo>
                    <a:pt x="178" y="102"/>
                    <a:pt x="178" y="116"/>
                    <a:pt x="183" y="114"/>
                  </a:cubicBezTo>
                  <a:cubicBezTo>
                    <a:pt x="189" y="111"/>
                    <a:pt x="194" y="116"/>
                    <a:pt x="200" y="125"/>
                  </a:cubicBezTo>
                  <a:cubicBezTo>
                    <a:pt x="206" y="133"/>
                    <a:pt x="199" y="141"/>
                    <a:pt x="200" y="144"/>
                  </a:cubicBezTo>
                  <a:cubicBezTo>
                    <a:pt x="200" y="147"/>
                    <a:pt x="212" y="146"/>
                    <a:pt x="218" y="143"/>
                  </a:cubicBezTo>
                  <a:cubicBezTo>
                    <a:pt x="225" y="139"/>
                    <a:pt x="231" y="147"/>
                    <a:pt x="236" y="151"/>
                  </a:cubicBezTo>
                  <a:cubicBezTo>
                    <a:pt x="241" y="156"/>
                    <a:pt x="217" y="163"/>
                    <a:pt x="219" y="159"/>
                  </a:cubicBezTo>
                  <a:cubicBezTo>
                    <a:pt x="221" y="155"/>
                    <a:pt x="205" y="143"/>
                    <a:pt x="191" y="149"/>
                  </a:cubicBezTo>
                  <a:cubicBezTo>
                    <a:pt x="176" y="154"/>
                    <a:pt x="186" y="163"/>
                    <a:pt x="188" y="168"/>
                  </a:cubicBezTo>
                  <a:cubicBezTo>
                    <a:pt x="189" y="173"/>
                    <a:pt x="175" y="178"/>
                    <a:pt x="161" y="173"/>
                  </a:cubicBezTo>
                  <a:cubicBezTo>
                    <a:pt x="148" y="169"/>
                    <a:pt x="152" y="176"/>
                    <a:pt x="146" y="176"/>
                  </a:cubicBezTo>
                  <a:cubicBezTo>
                    <a:pt x="141" y="176"/>
                    <a:pt x="135" y="185"/>
                    <a:pt x="140" y="190"/>
                  </a:cubicBezTo>
                  <a:cubicBezTo>
                    <a:pt x="145" y="196"/>
                    <a:pt x="156" y="191"/>
                    <a:pt x="165" y="191"/>
                  </a:cubicBezTo>
                  <a:cubicBezTo>
                    <a:pt x="174" y="192"/>
                    <a:pt x="175" y="194"/>
                    <a:pt x="176" y="189"/>
                  </a:cubicBezTo>
                  <a:cubicBezTo>
                    <a:pt x="177" y="184"/>
                    <a:pt x="186" y="187"/>
                    <a:pt x="193" y="188"/>
                  </a:cubicBezTo>
                  <a:cubicBezTo>
                    <a:pt x="199" y="190"/>
                    <a:pt x="198" y="199"/>
                    <a:pt x="206" y="200"/>
                  </a:cubicBezTo>
                  <a:cubicBezTo>
                    <a:pt x="214" y="201"/>
                    <a:pt x="207" y="209"/>
                    <a:pt x="212" y="214"/>
                  </a:cubicBezTo>
                  <a:cubicBezTo>
                    <a:pt x="217" y="220"/>
                    <a:pt x="233" y="217"/>
                    <a:pt x="239" y="223"/>
                  </a:cubicBezTo>
                  <a:cubicBezTo>
                    <a:pt x="245" y="229"/>
                    <a:pt x="271" y="241"/>
                    <a:pt x="274" y="236"/>
                  </a:cubicBezTo>
                  <a:cubicBezTo>
                    <a:pt x="278" y="231"/>
                    <a:pt x="252" y="208"/>
                    <a:pt x="245" y="206"/>
                  </a:cubicBezTo>
                  <a:cubicBezTo>
                    <a:pt x="237" y="204"/>
                    <a:pt x="252" y="202"/>
                    <a:pt x="262" y="209"/>
                  </a:cubicBezTo>
                  <a:cubicBezTo>
                    <a:pt x="271" y="217"/>
                    <a:pt x="285" y="220"/>
                    <a:pt x="292" y="211"/>
                  </a:cubicBezTo>
                  <a:cubicBezTo>
                    <a:pt x="299" y="202"/>
                    <a:pt x="286" y="205"/>
                    <a:pt x="286" y="198"/>
                  </a:cubicBezTo>
                  <a:cubicBezTo>
                    <a:pt x="286" y="192"/>
                    <a:pt x="282" y="183"/>
                    <a:pt x="275" y="183"/>
                  </a:cubicBezTo>
                  <a:cubicBezTo>
                    <a:pt x="268" y="183"/>
                    <a:pt x="250" y="169"/>
                    <a:pt x="256" y="166"/>
                  </a:cubicBezTo>
                  <a:cubicBezTo>
                    <a:pt x="263" y="163"/>
                    <a:pt x="254" y="159"/>
                    <a:pt x="259" y="153"/>
                  </a:cubicBezTo>
                  <a:cubicBezTo>
                    <a:pt x="264" y="148"/>
                    <a:pt x="269" y="158"/>
                    <a:pt x="275" y="159"/>
                  </a:cubicBezTo>
                  <a:cubicBezTo>
                    <a:pt x="281" y="159"/>
                    <a:pt x="282" y="167"/>
                    <a:pt x="292" y="175"/>
                  </a:cubicBezTo>
                  <a:cubicBezTo>
                    <a:pt x="301" y="183"/>
                    <a:pt x="302" y="177"/>
                    <a:pt x="304" y="172"/>
                  </a:cubicBezTo>
                  <a:cubicBezTo>
                    <a:pt x="305" y="166"/>
                    <a:pt x="316" y="171"/>
                    <a:pt x="315" y="165"/>
                  </a:cubicBezTo>
                  <a:cubicBezTo>
                    <a:pt x="315" y="160"/>
                    <a:pt x="324" y="153"/>
                    <a:pt x="330" y="151"/>
                  </a:cubicBezTo>
                  <a:cubicBezTo>
                    <a:pt x="336" y="148"/>
                    <a:pt x="325" y="142"/>
                    <a:pt x="317" y="143"/>
                  </a:cubicBezTo>
                  <a:cubicBezTo>
                    <a:pt x="309" y="143"/>
                    <a:pt x="307" y="138"/>
                    <a:pt x="307" y="134"/>
                  </a:cubicBezTo>
                  <a:cubicBezTo>
                    <a:pt x="307" y="131"/>
                    <a:pt x="292" y="122"/>
                    <a:pt x="287" y="124"/>
                  </a:cubicBezTo>
                  <a:cubicBezTo>
                    <a:pt x="282" y="125"/>
                    <a:pt x="274" y="117"/>
                    <a:pt x="267" y="117"/>
                  </a:cubicBezTo>
                  <a:cubicBezTo>
                    <a:pt x="261" y="116"/>
                    <a:pt x="251" y="111"/>
                    <a:pt x="252" y="104"/>
                  </a:cubicBezTo>
                  <a:cubicBezTo>
                    <a:pt x="253" y="97"/>
                    <a:pt x="265" y="106"/>
                    <a:pt x="268" y="101"/>
                  </a:cubicBezTo>
                  <a:cubicBezTo>
                    <a:pt x="270" y="95"/>
                    <a:pt x="255" y="98"/>
                    <a:pt x="255" y="94"/>
                  </a:cubicBezTo>
                  <a:cubicBezTo>
                    <a:pt x="254" y="90"/>
                    <a:pt x="258" y="92"/>
                    <a:pt x="261" y="89"/>
                  </a:cubicBezTo>
                  <a:cubicBezTo>
                    <a:pt x="264" y="87"/>
                    <a:pt x="259" y="82"/>
                    <a:pt x="255" y="80"/>
                  </a:cubicBezTo>
                  <a:cubicBezTo>
                    <a:pt x="252" y="78"/>
                    <a:pt x="251" y="84"/>
                    <a:pt x="247" y="84"/>
                  </a:cubicBezTo>
                  <a:cubicBezTo>
                    <a:pt x="244" y="84"/>
                    <a:pt x="247" y="78"/>
                    <a:pt x="249" y="75"/>
                  </a:cubicBezTo>
                  <a:cubicBezTo>
                    <a:pt x="252" y="71"/>
                    <a:pt x="238" y="67"/>
                    <a:pt x="232" y="69"/>
                  </a:cubicBezTo>
                  <a:cubicBezTo>
                    <a:pt x="226" y="71"/>
                    <a:pt x="224" y="68"/>
                    <a:pt x="224" y="64"/>
                  </a:cubicBezTo>
                  <a:cubicBezTo>
                    <a:pt x="224" y="60"/>
                    <a:pt x="213" y="64"/>
                    <a:pt x="209" y="67"/>
                  </a:cubicBezTo>
                  <a:cubicBezTo>
                    <a:pt x="205" y="70"/>
                    <a:pt x="200" y="64"/>
                    <a:pt x="2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3" name="Freeform 27"/>
            <p:cNvSpPr>
              <a:spLocks/>
            </p:cNvSpPr>
            <p:nvPr/>
          </p:nvSpPr>
          <p:spPr bwMode="auto">
            <a:xfrm>
              <a:off x="6829427" y="4078285"/>
              <a:ext cx="180976" cy="136526"/>
            </a:xfrm>
            <a:custGeom>
              <a:avLst/>
              <a:gdLst>
                <a:gd name="T0" fmla="*/ 28 w 34"/>
                <a:gd name="T1" fmla="*/ 19 h 26"/>
                <a:gd name="T2" fmla="*/ 29 w 34"/>
                <a:gd name="T3" fmla="*/ 4 h 26"/>
                <a:gd name="T4" fmla="*/ 15 w 34"/>
                <a:gd name="T5" fmla="*/ 0 h 26"/>
                <a:gd name="T6" fmla="*/ 5 w 34"/>
                <a:gd name="T7" fmla="*/ 18 h 26"/>
                <a:gd name="T8" fmla="*/ 28 w 34"/>
                <a:gd name="T9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28" y="19"/>
                  </a:moveTo>
                  <a:cubicBezTo>
                    <a:pt x="34" y="18"/>
                    <a:pt x="33" y="9"/>
                    <a:pt x="29" y="4"/>
                  </a:cubicBezTo>
                  <a:cubicBezTo>
                    <a:pt x="27" y="0"/>
                    <a:pt x="20" y="0"/>
                    <a:pt x="15" y="0"/>
                  </a:cubicBezTo>
                  <a:cubicBezTo>
                    <a:pt x="9" y="1"/>
                    <a:pt x="0" y="9"/>
                    <a:pt x="5" y="18"/>
                  </a:cubicBezTo>
                  <a:cubicBezTo>
                    <a:pt x="10" y="26"/>
                    <a:pt x="22" y="20"/>
                    <a:pt x="2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4" name="Freeform 28"/>
            <p:cNvSpPr>
              <a:spLocks/>
            </p:cNvSpPr>
            <p:nvPr/>
          </p:nvSpPr>
          <p:spPr bwMode="auto">
            <a:xfrm>
              <a:off x="5942015" y="2235198"/>
              <a:ext cx="1946274" cy="973139"/>
            </a:xfrm>
            <a:custGeom>
              <a:avLst/>
              <a:gdLst>
                <a:gd name="T0" fmla="*/ 25 w 366"/>
                <a:gd name="T1" fmla="*/ 47 h 186"/>
                <a:gd name="T2" fmla="*/ 26 w 366"/>
                <a:gd name="T3" fmla="*/ 59 h 186"/>
                <a:gd name="T4" fmla="*/ 65 w 366"/>
                <a:gd name="T5" fmla="*/ 67 h 186"/>
                <a:gd name="T6" fmla="*/ 101 w 366"/>
                <a:gd name="T7" fmla="*/ 75 h 186"/>
                <a:gd name="T8" fmla="*/ 149 w 366"/>
                <a:gd name="T9" fmla="*/ 62 h 186"/>
                <a:gd name="T10" fmla="*/ 112 w 366"/>
                <a:gd name="T11" fmla="*/ 80 h 186"/>
                <a:gd name="T12" fmla="*/ 107 w 366"/>
                <a:gd name="T13" fmla="*/ 89 h 186"/>
                <a:gd name="T14" fmla="*/ 72 w 366"/>
                <a:gd name="T15" fmla="*/ 99 h 186"/>
                <a:gd name="T16" fmla="*/ 115 w 366"/>
                <a:gd name="T17" fmla="*/ 126 h 186"/>
                <a:gd name="T18" fmla="*/ 55 w 366"/>
                <a:gd name="T19" fmla="*/ 133 h 186"/>
                <a:gd name="T20" fmla="*/ 80 w 366"/>
                <a:gd name="T21" fmla="*/ 141 h 186"/>
                <a:gd name="T22" fmla="*/ 78 w 366"/>
                <a:gd name="T23" fmla="*/ 154 h 186"/>
                <a:gd name="T24" fmla="*/ 57 w 366"/>
                <a:gd name="T25" fmla="*/ 155 h 186"/>
                <a:gd name="T26" fmla="*/ 33 w 366"/>
                <a:gd name="T27" fmla="*/ 174 h 186"/>
                <a:gd name="T28" fmla="*/ 90 w 366"/>
                <a:gd name="T29" fmla="*/ 179 h 186"/>
                <a:gd name="T30" fmla="*/ 130 w 366"/>
                <a:gd name="T31" fmla="*/ 182 h 186"/>
                <a:gd name="T32" fmla="*/ 161 w 366"/>
                <a:gd name="T33" fmla="*/ 176 h 186"/>
                <a:gd name="T34" fmla="*/ 152 w 366"/>
                <a:gd name="T35" fmla="*/ 166 h 186"/>
                <a:gd name="T36" fmla="*/ 129 w 366"/>
                <a:gd name="T37" fmla="*/ 155 h 186"/>
                <a:gd name="T38" fmla="*/ 161 w 366"/>
                <a:gd name="T39" fmla="*/ 143 h 186"/>
                <a:gd name="T40" fmla="*/ 204 w 366"/>
                <a:gd name="T41" fmla="*/ 119 h 186"/>
                <a:gd name="T42" fmla="*/ 200 w 366"/>
                <a:gd name="T43" fmla="*/ 106 h 186"/>
                <a:gd name="T44" fmla="*/ 236 w 366"/>
                <a:gd name="T45" fmla="*/ 97 h 186"/>
                <a:gd name="T46" fmla="*/ 281 w 366"/>
                <a:gd name="T47" fmla="*/ 68 h 186"/>
                <a:gd name="T48" fmla="*/ 285 w 366"/>
                <a:gd name="T49" fmla="*/ 50 h 186"/>
                <a:gd name="T50" fmla="*/ 346 w 366"/>
                <a:gd name="T51" fmla="*/ 34 h 186"/>
                <a:gd name="T52" fmla="*/ 331 w 366"/>
                <a:gd name="T53" fmla="*/ 16 h 186"/>
                <a:gd name="T54" fmla="*/ 293 w 366"/>
                <a:gd name="T55" fmla="*/ 16 h 186"/>
                <a:gd name="T56" fmla="*/ 258 w 366"/>
                <a:gd name="T57" fmla="*/ 5 h 186"/>
                <a:gd name="T58" fmla="*/ 218 w 366"/>
                <a:gd name="T59" fmla="*/ 10 h 186"/>
                <a:gd name="T60" fmla="*/ 182 w 366"/>
                <a:gd name="T61" fmla="*/ 8 h 186"/>
                <a:gd name="T62" fmla="*/ 144 w 366"/>
                <a:gd name="T63" fmla="*/ 11 h 186"/>
                <a:gd name="T64" fmla="*/ 131 w 366"/>
                <a:gd name="T65" fmla="*/ 19 h 186"/>
                <a:gd name="T66" fmla="*/ 99 w 366"/>
                <a:gd name="T67" fmla="*/ 27 h 186"/>
                <a:gd name="T68" fmla="*/ 68 w 366"/>
                <a:gd name="T69" fmla="*/ 31 h 186"/>
                <a:gd name="T70" fmla="*/ 43 w 366"/>
                <a:gd name="T71" fmla="*/ 34 h 186"/>
                <a:gd name="T72" fmla="*/ 10 w 366"/>
                <a:gd name="T73" fmla="*/ 4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" h="186">
                  <a:moveTo>
                    <a:pt x="19" y="46"/>
                  </a:moveTo>
                  <a:cubicBezTo>
                    <a:pt x="26" y="41"/>
                    <a:pt x="31" y="44"/>
                    <a:pt x="25" y="47"/>
                  </a:cubicBezTo>
                  <a:cubicBezTo>
                    <a:pt x="19" y="50"/>
                    <a:pt x="21" y="52"/>
                    <a:pt x="30" y="52"/>
                  </a:cubicBezTo>
                  <a:cubicBezTo>
                    <a:pt x="38" y="51"/>
                    <a:pt x="26" y="54"/>
                    <a:pt x="26" y="59"/>
                  </a:cubicBezTo>
                  <a:cubicBezTo>
                    <a:pt x="26" y="64"/>
                    <a:pt x="36" y="61"/>
                    <a:pt x="37" y="66"/>
                  </a:cubicBezTo>
                  <a:cubicBezTo>
                    <a:pt x="37" y="71"/>
                    <a:pt x="59" y="73"/>
                    <a:pt x="65" y="67"/>
                  </a:cubicBezTo>
                  <a:cubicBezTo>
                    <a:pt x="72" y="61"/>
                    <a:pt x="69" y="69"/>
                    <a:pt x="69" y="73"/>
                  </a:cubicBezTo>
                  <a:cubicBezTo>
                    <a:pt x="68" y="77"/>
                    <a:pt x="99" y="80"/>
                    <a:pt x="101" y="75"/>
                  </a:cubicBezTo>
                  <a:cubicBezTo>
                    <a:pt x="102" y="70"/>
                    <a:pt x="107" y="72"/>
                    <a:pt x="113" y="74"/>
                  </a:cubicBezTo>
                  <a:cubicBezTo>
                    <a:pt x="119" y="75"/>
                    <a:pt x="148" y="68"/>
                    <a:pt x="149" y="62"/>
                  </a:cubicBezTo>
                  <a:cubicBezTo>
                    <a:pt x="149" y="56"/>
                    <a:pt x="158" y="65"/>
                    <a:pt x="149" y="72"/>
                  </a:cubicBezTo>
                  <a:cubicBezTo>
                    <a:pt x="139" y="78"/>
                    <a:pt x="120" y="77"/>
                    <a:pt x="112" y="80"/>
                  </a:cubicBezTo>
                  <a:cubicBezTo>
                    <a:pt x="103" y="82"/>
                    <a:pt x="117" y="88"/>
                    <a:pt x="126" y="95"/>
                  </a:cubicBezTo>
                  <a:cubicBezTo>
                    <a:pt x="134" y="101"/>
                    <a:pt x="115" y="98"/>
                    <a:pt x="107" y="89"/>
                  </a:cubicBezTo>
                  <a:cubicBezTo>
                    <a:pt x="99" y="81"/>
                    <a:pt x="81" y="81"/>
                    <a:pt x="71" y="81"/>
                  </a:cubicBezTo>
                  <a:cubicBezTo>
                    <a:pt x="62" y="82"/>
                    <a:pt x="65" y="99"/>
                    <a:pt x="72" y="99"/>
                  </a:cubicBezTo>
                  <a:cubicBezTo>
                    <a:pt x="79" y="99"/>
                    <a:pt x="86" y="102"/>
                    <a:pt x="93" y="113"/>
                  </a:cubicBezTo>
                  <a:cubicBezTo>
                    <a:pt x="100" y="124"/>
                    <a:pt x="115" y="121"/>
                    <a:pt x="115" y="126"/>
                  </a:cubicBezTo>
                  <a:cubicBezTo>
                    <a:pt x="115" y="131"/>
                    <a:pt x="95" y="122"/>
                    <a:pt x="84" y="120"/>
                  </a:cubicBezTo>
                  <a:cubicBezTo>
                    <a:pt x="73" y="118"/>
                    <a:pt x="56" y="125"/>
                    <a:pt x="55" y="133"/>
                  </a:cubicBezTo>
                  <a:cubicBezTo>
                    <a:pt x="55" y="141"/>
                    <a:pt x="71" y="140"/>
                    <a:pt x="82" y="134"/>
                  </a:cubicBezTo>
                  <a:cubicBezTo>
                    <a:pt x="93" y="127"/>
                    <a:pt x="85" y="136"/>
                    <a:pt x="80" y="141"/>
                  </a:cubicBezTo>
                  <a:cubicBezTo>
                    <a:pt x="74" y="146"/>
                    <a:pt x="93" y="150"/>
                    <a:pt x="93" y="156"/>
                  </a:cubicBezTo>
                  <a:cubicBezTo>
                    <a:pt x="93" y="162"/>
                    <a:pt x="79" y="160"/>
                    <a:pt x="78" y="154"/>
                  </a:cubicBezTo>
                  <a:cubicBezTo>
                    <a:pt x="76" y="149"/>
                    <a:pt x="71" y="143"/>
                    <a:pt x="58" y="144"/>
                  </a:cubicBezTo>
                  <a:cubicBezTo>
                    <a:pt x="45" y="145"/>
                    <a:pt x="49" y="154"/>
                    <a:pt x="57" y="155"/>
                  </a:cubicBezTo>
                  <a:cubicBezTo>
                    <a:pt x="65" y="156"/>
                    <a:pt x="65" y="162"/>
                    <a:pt x="56" y="162"/>
                  </a:cubicBezTo>
                  <a:cubicBezTo>
                    <a:pt x="47" y="162"/>
                    <a:pt x="27" y="168"/>
                    <a:pt x="33" y="174"/>
                  </a:cubicBezTo>
                  <a:cubicBezTo>
                    <a:pt x="40" y="180"/>
                    <a:pt x="66" y="174"/>
                    <a:pt x="70" y="178"/>
                  </a:cubicBezTo>
                  <a:cubicBezTo>
                    <a:pt x="75" y="182"/>
                    <a:pt x="87" y="183"/>
                    <a:pt x="90" y="179"/>
                  </a:cubicBezTo>
                  <a:cubicBezTo>
                    <a:pt x="93" y="174"/>
                    <a:pt x="103" y="176"/>
                    <a:pt x="113" y="176"/>
                  </a:cubicBezTo>
                  <a:cubicBezTo>
                    <a:pt x="123" y="176"/>
                    <a:pt x="126" y="178"/>
                    <a:pt x="130" y="182"/>
                  </a:cubicBezTo>
                  <a:cubicBezTo>
                    <a:pt x="135" y="186"/>
                    <a:pt x="143" y="184"/>
                    <a:pt x="148" y="180"/>
                  </a:cubicBezTo>
                  <a:cubicBezTo>
                    <a:pt x="154" y="176"/>
                    <a:pt x="154" y="176"/>
                    <a:pt x="161" y="176"/>
                  </a:cubicBezTo>
                  <a:cubicBezTo>
                    <a:pt x="168" y="176"/>
                    <a:pt x="169" y="172"/>
                    <a:pt x="166" y="166"/>
                  </a:cubicBezTo>
                  <a:cubicBezTo>
                    <a:pt x="162" y="161"/>
                    <a:pt x="153" y="170"/>
                    <a:pt x="152" y="166"/>
                  </a:cubicBezTo>
                  <a:cubicBezTo>
                    <a:pt x="151" y="161"/>
                    <a:pt x="143" y="160"/>
                    <a:pt x="129" y="162"/>
                  </a:cubicBezTo>
                  <a:cubicBezTo>
                    <a:pt x="115" y="164"/>
                    <a:pt x="121" y="153"/>
                    <a:pt x="129" y="155"/>
                  </a:cubicBezTo>
                  <a:cubicBezTo>
                    <a:pt x="138" y="158"/>
                    <a:pt x="149" y="157"/>
                    <a:pt x="159" y="154"/>
                  </a:cubicBezTo>
                  <a:cubicBezTo>
                    <a:pt x="168" y="152"/>
                    <a:pt x="161" y="147"/>
                    <a:pt x="161" y="143"/>
                  </a:cubicBezTo>
                  <a:cubicBezTo>
                    <a:pt x="161" y="139"/>
                    <a:pt x="173" y="142"/>
                    <a:pt x="182" y="142"/>
                  </a:cubicBezTo>
                  <a:cubicBezTo>
                    <a:pt x="191" y="142"/>
                    <a:pt x="204" y="127"/>
                    <a:pt x="204" y="119"/>
                  </a:cubicBezTo>
                  <a:cubicBezTo>
                    <a:pt x="205" y="110"/>
                    <a:pt x="184" y="112"/>
                    <a:pt x="174" y="112"/>
                  </a:cubicBezTo>
                  <a:cubicBezTo>
                    <a:pt x="164" y="112"/>
                    <a:pt x="181" y="105"/>
                    <a:pt x="200" y="106"/>
                  </a:cubicBezTo>
                  <a:cubicBezTo>
                    <a:pt x="219" y="107"/>
                    <a:pt x="210" y="98"/>
                    <a:pt x="214" y="95"/>
                  </a:cubicBezTo>
                  <a:cubicBezTo>
                    <a:pt x="217" y="92"/>
                    <a:pt x="226" y="99"/>
                    <a:pt x="236" y="97"/>
                  </a:cubicBezTo>
                  <a:cubicBezTo>
                    <a:pt x="245" y="95"/>
                    <a:pt x="239" y="87"/>
                    <a:pt x="245" y="87"/>
                  </a:cubicBezTo>
                  <a:cubicBezTo>
                    <a:pt x="250" y="87"/>
                    <a:pt x="260" y="80"/>
                    <a:pt x="281" y="68"/>
                  </a:cubicBezTo>
                  <a:cubicBezTo>
                    <a:pt x="301" y="57"/>
                    <a:pt x="317" y="59"/>
                    <a:pt x="318" y="52"/>
                  </a:cubicBezTo>
                  <a:cubicBezTo>
                    <a:pt x="319" y="46"/>
                    <a:pt x="290" y="52"/>
                    <a:pt x="285" y="50"/>
                  </a:cubicBezTo>
                  <a:cubicBezTo>
                    <a:pt x="280" y="48"/>
                    <a:pt x="305" y="43"/>
                    <a:pt x="311" y="44"/>
                  </a:cubicBezTo>
                  <a:cubicBezTo>
                    <a:pt x="317" y="46"/>
                    <a:pt x="325" y="44"/>
                    <a:pt x="346" y="34"/>
                  </a:cubicBezTo>
                  <a:cubicBezTo>
                    <a:pt x="366" y="24"/>
                    <a:pt x="357" y="22"/>
                    <a:pt x="349" y="23"/>
                  </a:cubicBezTo>
                  <a:cubicBezTo>
                    <a:pt x="340" y="25"/>
                    <a:pt x="331" y="22"/>
                    <a:pt x="331" y="16"/>
                  </a:cubicBezTo>
                  <a:cubicBezTo>
                    <a:pt x="332" y="11"/>
                    <a:pt x="319" y="16"/>
                    <a:pt x="318" y="13"/>
                  </a:cubicBezTo>
                  <a:cubicBezTo>
                    <a:pt x="318" y="10"/>
                    <a:pt x="306" y="11"/>
                    <a:pt x="293" y="16"/>
                  </a:cubicBezTo>
                  <a:cubicBezTo>
                    <a:pt x="280" y="21"/>
                    <a:pt x="292" y="11"/>
                    <a:pt x="297" y="9"/>
                  </a:cubicBezTo>
                  <a:cubicBezTo>
                    <a:pt x="303" y="7"/>
                    <a:pt x="264" y="9"/>
                    <a:pt x="258" y="5"/>
                  </a:cubicBezTo>
                  <a:cubicBezTo>
                    <a:pt x="251" y="0"/>
                    <a:pt x="244" y="12"/>
                    <a:pt x="238" y="6"/>
                  </a:cubicBezTo>
                  <a:cubicBezTo>
                    <a:pt x="232" y="0"/>
                    <a:pt x="216" y="5"/>
                    <a:pt x="218" y="10"/>
                  </a:cubicBezTo>
                  <a:cubicBezTo>
                    <a:pt x="220" y="14"/>
                    <a:pt x="216" y="14"/>
                    <a:pt x="210" y="9"/>
                  </a:cubicBezTo>
                  <a:cubicBezTo>
                    <a:pt x="204" y="4"/>
                    <a:pt x="192" y="10"/>
                    <a:pt x="182" y="8"/>
                  </a:cubicBezTo>
                  <a:cubicBezTo>
                    <a:pt x="171" y="7"/>
                    <a:pt x="176" y="17"/>
                    <a:pt x="164" y="12"/>
                  </a:cubicBezTo>
                  <a:cubicBezTo>
                    <a:pt x="153" y="7"/>
                    <a:pt x="140" y="9"/>
                    <a:pt x="144" y="11"/>
                  </a:cubicBezTo>
                  <a:cubicBezTo>
                    <a:pt x="147" y="12"/>
                    <a:pt x="143" y="15"/>
                    <a:pt x="138" y="14"/>
                  </a:cubicBezTo>
                  <a:cubicBezTo>
                    <a:pt x="133" y="12"/>
                    <a:pt x="128" y="14"/>
                    <a:pt x="131" y="19"/>
                  </a:cubicBezTo>
                  <a:cubicBezTo>
                    <a:pt x="133" y="24"/>
                    <a:pt x="112" y="18"/>
                    <a:pt x="112" y="23"/>
                  </a:cubicBezTo>
                  <a:cubicBezTo>
                    <a:pt x="112" y="29"/>
                    <a:pt x="105" y="32"/>
                    <a:pt x="99" y="27"/>
                  </a:cubicBezTo>
                  <a:cubicBezTo>
                    <a:pt x="93" y="22"/>
                    <a:pt x="74" y="20"/>
                    <a:pt x="79" y="25"/>
                  </a:cubicBezTo>
                  <a:cubicBezTo>
                    <a:pt x="85" y="29"/>
                    <a:pt x="62" y="27"/>
                    <a:pt x="68" y="31"/>
                  </a:cubicBezTo>
                  <a:cubicBezTo>
                    <a:pt x="74" y="36"/>
                    <a:pt x="61" y="39"/>
                    <a:pt x="61" y="37"/>
                  </a:cubicBezTo>
                  <a:cubicBezTo>
                    <a:pt x="61" y="34"/>
                    <a:pt x="48" y="30"/>
                    <a:pt x="43" y="34"/>
                  </a:cubicBezTo>
                  <a:cubicBezTo>
                    <a:pt x="38" y="39"/>
                    <a:pt x="37" y="44"/>
                    <a:pt x="34" y="41"/>
                  </a:cubicBezTo>
                  <a:cubicBezTo>
                    <a:pt x="32" y="38"/>
                    <a:pt x="21" y="39"/>
                    <a:pt x="10" y="43"/>
                  </a:cubicBezTo>
                  <a:cubicBezTo>
                    <a:pt x="0" y="47"/>
                    <a:pt x="12" y="50"/>
                    <a:pt x="1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5" name="Freeform 29"/>
            <p:cNvSpPr>
              <a:spLocks/>
            </p:cNvSpPr>
            <p:nvPr/>
          </p:nvSpPr>
          <p:spPr bwMode="auto">
            <a:xfrm>
              <a:off x="6670677" y="4664073"/>
              <a:ext cx="95250" cy="74612"/>
            </a:xfrm>
            <a:custGeom>
              <a:avLst/>
              <a:gdLst>
                <a:gd name="T0" fmla="*/ 8 w 18"/>
                <a:gd name="T1" fmla="*/ 13 h 14"/>
                <a:gd name="T2" fmla="*/ 9 w 18"/>
                <a:gd name="T3" fmla="*/ 1 h 14"/>
                <a:gd name="T4" fmla="*/ 8 w 18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8" y="13"/>
                  </a:moveTo>
                  <a:cubicBezTo>
                    <a:pt x="11" y="13"/>
                    <a:pt x="18" y="0"/>
                    <a:pt x="9" y="1"/>
                  </a:cubicBezTo>
                  <a:cubicBezTo>
                    <a:pt x="0" y="1"/>
                    <a:pt x="2" y="14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6" name="Freeform 30"/>
            <p:cNvSpPr>
              <a:spLocks/>
            </p:cNvSpPr>
            <p:nvPr/>
          </p:nvSpPr>
          <p:spPr bwMode="auto">
            <a:xfrm>
              <a:off x="5140326" y="2784473"/>
              <a:ext cx="434976" cy="225424"/>
            </a:xfrm>
            <a:custGeom>
              <a:avLst/>
              <a:gdLst>
                <a:gd name="T0" fmla="*/ 14 w 82"/>
                <a:gd name="T1" fmla="*/ 14 h 43"/>
                <a:gd name="T2" fmla="*/ 29 w 82"/>
                <a:gd name="T3" fmla="*/ 21 h 43"/>
                <a:gd name="T4" fmla="*/ 11 w 82"/>
                <a:gd name="T5" fmla="*/ 24 h 43"/>
                <a:gd name="T6" fmla="*/ 25 w 82"/>
                <a:gd name="T7" fmla="*/ 28 h 43"/>
                <a:gd name="T8" fmla="*/ 55 w 82"/>
                <a:gd name="T9" fmla="*/ 34 h 43"/>
                <a:gd name="T10" fmla="*/ 76 w 82"/>
                <a:gd name="T11" fmla="*/ 36 h 43"/>
                <a:gd name="T12" fmla="*/ 72 w 82"/>
                <a:gd name="T13" fmla="*/ 24 h 43"/>
                <a:gd name="T14" fmla="*/ 58 w 82"/>
                <a:gd name="T15" fmla="*/ 16 h 43"/>
                <a:gd name="T16" fmla="*/ 46 w 82"/>
                <a:gd name="T17" fmla="*/ 8 h 43"/>
                <a:gd name="T18" fmla="*/ 39 w 82"/>
                <a:gd name="T19" fmla="*/ 7 h 43"/>
                <a:gd name="T20" fmla="*/ 6 w 82"/>
                <a:gd name="T21" fmla="*/ 2 h 43"/>
                <a:gd name="T22" fmla="*/ 14 w 82"/>
                <a:gd name="T23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43">
                  <a:moveTo>
                    <a:pt x="14" y="14"/>
                  </a:moveTo>
                  <a:cubicBezTo>
                    <a:pt x="20" y="10"/>
                    <a:pt x="31" y="17"/>
                    <a:pt x="29" y="21"/>
                  </a:cubicBezTo>
                  <a:cubicBezTo>
                    <a:pt x="27" y="26"/>
                    <a:pt x="9" y="20"/>
                    <a:pt x="11" y="24"/>
                  </a:cubicBezTo>
                  <a:cubicBezTo>
                    <a:pt x="11" y="26"/>
                    <a:pt x="13" y="32"/>
                    <a:pt x="25" y="28"/>
                  </a:cubicBezTo>
                  <a:cubicBezTo>
                    <a:pt x="37" y="25"/>
                    <a:pt x="47" y="27"/>
                    <a:pt x="55" y="34"/>
                  </a:cubicBezTo>
                  <a:cubicBezTo>
                    <a:pt x="63" y="40"/>
                    <a:pt x="71" y="43"/>
                    <a:pt x="76" y="36"/>
                  </a:cubicBezTo>
                  <a:cubicBezTo>
                    <a:pt x="82" y="30"/>
                    <a:pt x="69" y="29"/>
                    <a:pt x="72" y="24"/>
                  </a:cubicBezTo>
                  <a:cubicBezTo>
                    <a:pt x="74" y="19"/>
                    <a:pt x="64" y="16"/>
                    <a:pt x="58" y="16"/>
                  </a:cubicBezTo>
                  <a:cubicBezTo>
                    <a:pt x="53" y="16"/>
                    <a:pt x="51" y="6"/>
                    <a:pt x="46" y="8"/>
                  </a:cubicBezTo>
                  <a:cubicBezTo>
                    <a:pt x="42" y="10"/>
                    <a:pt x="39" y="13"/>
                    <a:pt x="39" y="7"/>
                  </a:cubicBezTo>
                  <a:cubicBezTo>
                    <a:pt x="39" y="0"/>
                    <a:pt x="13" y="0"/>
                    <a:pt x="6" y="2"/>
                  </a:cubicBezTo>
                  <a:cubicBezTo>
                    <a:pt x="0" y="5"/>
                    <a:pt x="8" y="18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7" name="Freeform 31"/>
            <p:cNvSpPr>
              <a:spLocks/>
            </p:cNvSpPr>
            <p:nvPr/>
          </p:nvSpPr>
          <p:spPr bwMode="auto">
            <a:xfrm>
              <a:off x="4332289" y="3476623"/>
              <a:ext cx="1111250" cy="585788"/>
            </a:xfrm>
            <a:custGeom>
              <a:avLst/>
              <a:gdLst>
                <a:gd name="T0" fmla="*/ 193 w 209"/>
                <a:gd name="T1" fmla="*/ 85 h 112"/>
                <a:gd name="T2" fmla="*/ 209 w 209"/>
                <a:gd name="T3" fmla="*/ 85 h 112"/>
                <a:gd name="T4" fmla="*/ 189 w 209"/>
                <a:gd name="T5" fmla="*/ 70 h 112"/>
                <a:gd name="T6" fmla="*/ 171 w 209"/>
                <a:gd name="T7" fmla="*/ 61 h 112"/>
                <a:gd name="T8" fmla="*/ 166 w 209"/>
                <a:gd name="T9" fmla="*/ 45 h 112"/>
                <a:gd name="T10" fmla="*/ 162 w 209"/>
                <a:gd name="T11" fmla="*/ 19 h 112"/>
                <a:gd name="T12" fmla="*/ 163 w 209"/>
                <a:gd name="T13" fmla="*/ 3 h 112"/>
                <a:gd name="T14" fmla="*/ 141 w 209"/>
                <a:gd name="T15" fmla="*/ 8 h 112"/>
                <a:gd name="T16" fmla="*/ 155 w 209"/>
                <a:gd name="T17" fmla="*/ 20 h 112"/>
                <a:gd name="T18" fmla="*/ 140 w 209"/>
                <a:gd name="T19" fmla="*/ 14 h 112"/>
                <a:gd name="T20" fmla="*/ 128 w 209"/>
                <a:gd name="T21" fmla="*/ 14 h 112"/>
                <a:gd name="T22" fmla="*/ 135 w 209"/>
                <a:gd name="T23" fmla="*/ 42 h 112"/>
                <a:gd name="T24" fmla="*/ 128 w 209"/>
                <a:gd name="T25" fmla="*/ 48 h 112"/>
                <a:gd name="T26" fmla="*/ 120 w 209"/>
                <a:gd name="T27" fmla="*/ 28 h 112"/>
                <a:gd name="T28" fmla="*/ 99 w 209"/>
                <a:gd name="T29" fmla="*/ 20 h 112"/>
                <a:gd name="T30" fmla="*/ 107 w 209"/>
                <a:gd name="T31" fmla="*/ 30 h 112"/>
                <a:gd name="T32" fmla="*/ 94 w 209"/>
                <a:gd name="T33" fmla="*/ 31 h 112"/>
                <a:gd name="T34" fmla="*/ 91 w 209"/>
                <a:gd name="T35" fmla="*/ 28 h 112"/>
                <a:gd name="T36" fmla="*/ 73 w 209"/>
                <a:gd name="T37" fmla="*/ 19 h 112"/>
                <a:gd name="T38" fmla="*/ 65 w 209"/>
                <a:gd name="T39" fmla="*/ 30 h 112"/>
                <a:gd name="T40" fmla="*/ 57 w 209"/>
                <a:gd name="T41" fmla="*/ 26 h 112"/>
                <a:gd name="T42" fmla="*/ 59 w 209"/>
                <a:gd name="T43" fmla="*/ 13 h 112"/>
                <a:gd name="T44" fmla="*/ 30 w 209"/>
                <a:gd name="T45" fmla="*/ 20 h 112"/>
                <a:gd name="T46" fmla="*/ 10 w 209"/>
                <a:gd name="T47" fmla="*/ 32 h 112"/>
                <a:gd name="T48" fmla="*/ 6 w 209"/>
                <a:gd name="T49" fmla="*/ 40 h 112"/>
                <a:gd name="T50" fmla="*/ 12 w 209"/>
                <a:gd name="T51" fmla="*/ 49 h 112"/>
                <a:gd name="T52" fmla="*/ 16 w 209"/>
                <a:gd name="T53" fmla="*/ 55 h 112"/>
                <a:gd name="T54" fmla="*/ 43 w 209"/>
                <a:gd name="T55" fmla="*/ 51 h 112"/>
                <a:gd name="T56" fmla="*/ 13 w 209"/>
                <a:gd name="T57" fmla="*/ 63 h 112"/>
                <a:gd name="T58" fmla="*/ 46 w 209"/>
                <a:gd name="T59" fmla="*/ 70 h 112"/>
                <a:gd name="T60" fmla="*/ 85 w 209"/>
                <a:gd name="T61" fmla="*/ 75 h 112"/>
                <a:gd name="T62" fmla="*/ 56 w 209"/>
                <a:gd name="T63" fmla="*/ 77 h 112"/>
                <a:gd name="T64" fmla="*/ 23 w 209"/>
                <a:gd name="T65" fmla="*/ 85 h 112"/>
                <a:gd name="T66" fmla="*/ 38 w 209"/>
                <a:gd name="T67" fmla="*/ 95 h 112"/>
                <a:gd name="T68" fmla="*/ 64 w 209"/>
                <a:gd name="T69" fmla="*/ 101 h 112"/>
                <a:gd name="T70" fmla="*/ 89 w 209"/>
                <a:gd name="T71" fmla="*/ 112 h 112"/>
                <a:gd name="T72" fmla="*/ 123 w 209"/>
                <a:gd name="T73" fmla="*/ 104 h 112"/>
                <a:gd name="T74" fmla="*/ 139 w 209"/>
                <a:gd name="T75" fmla="*/ 97 h 112"/>
                <a:gd name="T76" fmla="*/ 148 w 209"/>
                <a:gd name="T77" fmla="*/ 98 h 112"/>
                <a:gd name="T78" fmla="*/ 162 w 209"/>
                <a:gd name="T79" fmla="*/ 103 h 112"/>
                <a:gd name="T80" fmla="*/ 198 w 209"/>
                <a:gd name="T81" fmla="*/ 103 h 112"/>
                <a:gd name="T82" fmla="*/ 190 w 209"/>
                <a:gd name="T83" fmla="*/ 93 h 112"/>
                <a:gd name="T84" fmla="*/ 182 w 209"/>
                <a:gd name="T85" fmla="*/ 93 h 112"/>
                <a:gd name="T86" fmla="*/ 193 w 209"/>
                <a:gd name="T87" fmla="*/ 8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9" h="112">
                  <a:moveTo>
                    <a:pt x="193" y="85"/>
                  </a:moveTo>
                  <a:cubicBezTo>
                    <a:pt x="196" y="82"/>
                    <a:pt x="208" y="92"/>
                    <a:pt x="209" y="85"/>
                  </a:cubicBezTo>
                  <a:cubicBezTo>
                    <a:pt x="209" y="77"/>
                    <a:pt x="195" y="74"/>
                    <a:pt x="189" y="70"/>
                  </a:cubicBezTo>
                  <a:cubicBezTo>
                    <a:pt x="183" y="66"/>
                    <a:pt x="180" y="68"/>
                    <a:pt x="171" y="61"/>
                  </a:cubicBezTo>
                  <a:cubicBezTo>
                    <a:pt x="161" y="54"/>
                    <a:pt x="173" y="50"/>
                    <a:pt x="166" y="45"/>
                  </a:cubicBezTo>
                  <a:cubicBezTo>
                    <a:pt x="159" y="39"/>
                    <a:pt x="157" y="24"/>
                    <a:pt x="162" y="19"/>
                  </a:cubicBezTo>
                  <a:cubicBezTo>
                    <a:pt x="167" y="14"/>
                    <a:pt x="172" y="7"/>
                    <a:pt x="163" y="3"/>
                  </a:cubicBezTo>
                  <a:cubicBezTo>
                    <a:pt x="154" y="0"/>
                    <a:pt x="140" y="6"/>
                    <a:pt x="141" y="8"/>
                  </a:cubicBezTo>
                  <a:cubicBezTo>
                    <a:pt x="143" y="10"/>
                    <a:pt x="155" y="17"/>
                    <a:pt x="155" y="20"/>
                  </a:cubicBezTo>
                  <a:cubicBezTo>
                    <a:pt x="155" y="23"/>
                    <a:pt x="144" y="12"/>
                    <a:pt x="140" y="14"/>
                  </a:cubicBezTo>
                  <a:cubicBezTo>
                    <a:pt x="136" y="17"/>
                    <a:pt x="131" y="9"/>
                    <a:pt x="128" y="14"/>
                  </a:cubicBezTo>
                  <a:cubicBezTo>
                    <a:pt x="124" y="19"/>
                    <a:pt x="132" y="37"/>
                    <a:pt x="135" y="42"/>
                  </a:cubicBezTo>
                  <a:cubicBezTo>
                    <a:pt x="138" y="47"/>
                    <a:pt x="132" y="47"/>
                    <a:pt x="128" y="48"/>
                  </a:cubicBezTo>
                  <a:cubicBezTo>
                    <a:pt x="124" y="49"/>
                    <a:pt x="124" y="34"/>
                    <a:pt x="120" y="28"/>
                  </a:cubicBezTo>
                  <a:cubicBezTo>
                    <a:pt x="116" y="23"/>
                    <a:pt x="100" y="16"/>
                    <a:pt x="99" y="20"/>
                  </a:cubicBezTo>
                  <a:cubicBezTo>
                    <a:pt x="98" y="24"/>
                    <a:pt x="109" y="24"/>
                    <a:pt x="107" y="30"/>
                  </a:cubicBezTo>
                  <a:cubicBezTo>
                    <a:pt x="106" y="35"/>
                    <a:pt x="100" y="26"/>
                    <a:pt x="94" y="31"/>
                  </a:cubicBezTo>
                  <a:cubicBezTo>
                    <a:pt x="89" y="35"/>
                    <a:pt x="90" y="32"/>
                    <a:pt x="91" y="28"/>
                  </a:cubicBezTo>
                  <a:cubicBezTo>
                    <a:pt x="92" y="23"/>
                    <a:pt x="83" y="18"/>
                    <a:pt x="73" y="19"/>
                  </a:cubicBezTo>
                  <a:cubicBezTo>
                    <a:pt x="63" y="20"/>
                    <a:pt x="68" y="27"/>
                    <a:pt x="65" y="30"/>
                  </a:cubicBezTo>
                  <a:cubicBezTo>
                    <a:pt x="62" y="32"/>
                    <a:pt x="47" y="28"/>
                    <a:pt x="57" y="26"/>
                  </a:cubicBezTo>
                  <a:cubicBezTo>
                    <a:pt x="66" y="24"/>
                    <a:pt x="62" y="19"/>
                    <a:pt x="59" y="13"/>
                  </a:cubicBezTo>
                  <a:cubicBezTo>
                    <a:pt x="55" y="8"/>
                    <a:pt x="46" y="14"/>
                    <a:pt x="30" y="20"/>
                  </a:cubicBezTo>
                  <a:cubicBezTo>
                    <a:pt x="15" y="25"/>
                    <a:pt x="8" y="31"/>
                    <a:pt x="10" y="32"/>
                  </a:cubicBezTo>
                  <a:cubicBezTo>
                    <a:pt x="12" y="32"/>
                    <a:pt x="12" y="35"/>
                    <a:pt x="6" y="40"/>
                  </a:cubicBezTo>
                  <a:cubicBezTo>
                    <a:pt x="0" y="45"/>
                    <a:pt x="6" y="49"/>
                    <a:pt x="12" y="49"/>
                  </a:cubicBezTo>
                  <a:cubicBezTo>
                    <a:pt x="17" y="49"/>
                    <a:pt x="12" y="54"/>
                    <a:pt x="16" y="55"/>
                  </a:cubicBezTo>
                  <a:cubicBezTo>
                    <a:pt x="20" y="56"/>
                    <a:pt x="38" y="48"/>
                    <a:pt x="43" y="51"/>
                  </a:cubicBezTo>
                  <a:cubicBezTo>
                    <a:pt x="48" y="55"/>
                    <a:pt x="13" y="57"/>
                    <a:pt x="13" y="63"/>
                  </a:cubicBezTo>
                  <a:cubicBezTo>
                    <a:pt x="13" y="69"/>
                    <a:pt x="32" y="72"/>
                    <a:pt x="46" y="70"/>
                  </a:cubicBezTo>
                  <a:cubicBezTo>
                    <a:pt x="60" y="67"/>
                    <a:pt x="85" y="72"/>
                    <a:pt x="85" y="75"/>
                  </a:cubicBezTo>
                  <a:cubicBezTo>
                    <a:pt x="85" y="79"/>
                    <a:pt x="68" y="78"/>
                    <a:pt x="56" y="77"/>
                  </a:cubicBezTo>
                  <a:cubicBezTo>
                    <a:pt x="43" y="77"/>
                    <a:pt x="22" y="81"/>
                    <a:pt x="23" y="85"/>
                  </a:cubicBezTo>
                  <a:cubicBezTo>
                    <a:pt x="24" y="89"/>
                    <a:pt x="25" y="89"/>
                    <a:pt x="38" y="95"/>
                  </a:cubicBezTo>
                  <a:cubicBezTo>
                    <a:pt x="51" y="101"/>
                    <a:pt x="65" y="92"/>
                    <a:pt x="64" y="101"/>
                  </a:cubicBezTo>
                  <a:cubicBezTo>
                    <a:pt x="64" y="109"/>
                    <a:pt x="71" y="111"/>
                    <a:pt x="89" y="112"/>
                  </a:cubicBezTo>
                  <a:cubicBezTo>
                    <a:pt x="106" y="112"/>
                    <a:pt x="114" y="104"/>
                    <a:pt x="123" y="104"/>
                  </a:cubicBezTo>
                  <a:cubicBezTo>
                    <a:pt x="131" y="105"/>
                    <a:pt x="135" y="103"/>
                    <a:pt x="139" y="97"/>
                  </a:cubicBezTo>
                  <a:cubicBezTo>
                    <a:pt x="143" y="91"/>
                    <a:pt x="147" y="95"/>
                    <a:pt x="148" y="98"/>
                  </a:cubicBezTo>
                  <a:cubicBezTo>
                    <a:pt x="149" y="101"/>
                    <a:pt x="160" y="100"/>
                    <a:pt x="162" y="103"/>
                  </a:cubicBezTo>
                  <a:cubicBezTo>
                    <a:pt x="169" y="109"/>
                    <a:pt x="190" y="107"/>
                    <a:pt x="198" y="103"/>
                  </a:cubicBezTo>
                  <a:cubicBezTo>
                    <a:pt x="206" y="99"/>
                    <a:pt x="194" y="88"/>
                    <a:pt x="190" y="93"/>
                  </a:cubicBezTo>
                  <a:cubicBezTo>
                    <a:pt x="186" y="98"/>
                    <a:pt x="183" y="95"/>
                    <a:pt x="182" y="93"/>
                  </a:cubicBezTo>
                  <a:cubicBezTo>
                    <a:pt x="181" y="90"/>
                    <a:pt x="190" y="89"/>
                    <a:pt x="19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8" name="Freeform 32"/>
            <p:cNvSpPr>
              <a:spLocks/>
            </p:cNvSpPr>
            <p:nvPr/>
          </p:nvSpPr>
          <p:spPr bwMode="auto">
            <a:xfrm>
              <a:off x="5672140" y="3087686"/>
              <a:ext cx="1050925" cy="320674"/>
            </a:xfrm>
            <a:custGeom>
              <a:avLst/>
              <a:gdLst>
                <a:gd name="T0" fmla="*/ 56 w 198"/>
                <a:gd name="T1" fmla="*/ 47 h 61"/>
                <a:gd name="T2" fmla="*/ 69 w 198"/>
                <a:gd name="T3" fmla="*/ 54 h 61"/>
                <a:gd name="T4" fmla="*/ 87 w 198"/>
                <a:gd name="T5" fmla="*/ 57 h 61"/>
                <a:gd name="T6" fmla="*/ 95 w 198"/>
                <a:gd name="T7" fmla="*/ 53 h 61"/>
                <a:gd name="T8" fmla="*/ 133 w 198"/>
                <a:gd name="T9" fmla="*/ 60 h 61"/>
                <a:gd name="T10" fmla="*/ 158 w 198"/>
                <a:gd name="T11" fmla="*/ 54 h 61"/>
                <a:gd name="T12" fmla="*/ 188 w 198"/>
                <a:gd name="T13" fmla="*/ 57 h 61"/>
                <a:gd name="T14" fmla="*/ 198 w 198"/>
                <a:gd name="T15" fmla="*/ 39 h 61"/>
                <a:gd name="T16" fmla="*/ 134 w 198"/>
                <a:gd name="T17" fmla="*/ 34 h 61"/>
                <a:gd name="T18" fmla="*/ 102 w 198"/>
                <a:gd name="T19" fmla="*/ 36 h 61"/>
                <a:gd name="T20" fmla="*/ 84 w 198"/>
                <a:gd name="T21" fmla="*/ 30 h 61"/>
                <a:gd name="T22" fmla="*/ 87 w 198"/>
                <a:gd name="T23" fmla="*/ 20 h 61"/>
                <a:gd name="T24" fmla="*/ 57 w 198"/>
                <a:gd name="T25" fmla="*/ 11 h 61"/>
                <a:gd name="T26" fmla="*/ 33 w 198"/>
                <a:gd name="T27" fmla="*/ 4 h 61"/>
                <a:gd name="T28" fmla="*/ 5 w 198"/>
                <a:gd name="T29" fmla="*/ 8 h 61"/>
                <a:gd name="T30" fmla="*/ 40 w 198"/>
                <a:gd name="T31" fmla="*/ 18 h 61"/>
                <a:gd name="T32" fmla="*/ 55 w 198"/>
                <a:gd name="T33" fmla="*/ 30 h 61"/>
                <a:gd name="T34" fmla="*/ 56 w 198"/>
                <a:gd name="T35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61">
                  <a:moveTo>
                    <a:pt x="56" y="47"/>
                  </a:moveTo>
                  <a:cubicBezTo>
                    <a:pt x="59" y="57"/>
                    <a:pt x="63" y="50"/>
                    <a:pt x="69" y="54"/>
                  </a:cubicBezTo>
                  <a:cubicBezTo>
                    <a:pt x="74" y="58"/>
                    <a:pt x="83" y="61"/>
                    <a:pt x="87" y="57"/>
                  </a:cubicBezTo>
                  <a:cubicBezTo>
                    <a:pt x="92" y="53"/>
                    <a:pt x="94" y="50"/>
                    <a:pt x="95" y="53"/>
                  </a:cubicBezTo>
                  <a:cubicBezTo>
                    <a:pt x="98" y="59"/>
                    <a:pt x="109" y="60"/>
                    <a:pt x="133" y="60"/>
                  </a:cubicBezTo>
                  <a:cubicBezTo>
                    <a:pt x="157" y="61"/>
                    <a:pt x="151" y="50"/>
                    <a:pt x="158" y="54"/>
                  </a:cubicBezTo>
                  <a:cubicBezTo>
                    <a:pt x="165" y="58"/>
                    <a:pt x="181" y="58"/>
                    <a:pt x="188" y="57"/>
                  </a:cubicBezTo>
                  <a:cubicBezTo>
                    <a:pt x="195" y="55"/>
                    <a:pt x="198" y="44"/>
                    <a:pt x="198" y="39"/>
                  </a:cubicBezTo>
                  <a:cubicBezTo>
                    <a:pt x="197" y="33"/>
                    <a:pt x="144" y="29"/>
                    <a:pt x="134" y="34"/>
                  </a:cubicBezTo>
                  <a:cubicBezTo>
                    <a:pt x="125" y="40"/>
                    <a:pt x="110" y="32"/>
                    <a:pt x="102" y="36"/>
                  </a:cubicBezTo>
                  <a:cubicBezTo>
                    <a:pt x="95" y="40"/>
                    <a:pt x="97" y="31"/>
                    <a:pt x="84" y="30"/>
                  </a:cubicBezTo>
                  <a:cubicBezTo>
                    <a:pt x="70" y="30"/>
                    <a:pt x="85" y="23"/>
                    <a:pt x="87" y="20"/>
                  </a:cubicBezTo>
                  <a:cubicBezTo>
                    <a:pt x="90" y="17"/>
                    <a:pt x="67" y="9"/>
                    <a:pt x="57" y="11"/>
                  </a:cubicBezTo>
                  <a:cubicBezTo>
                    <a:pt x="48" y="13"/>
                    <a:pt x="42" y="8"/>
                    <a:pt x="33" y="4"/>
                  </a:cubicBezTo>
                  <a:cubicBezTo>
                    <a:pt x="24" y="0"/>
                    <a:pt x="0" y="1"/>
                    <a:pt x="5" y="8"/>
                  </a:cubicBezTo>
                  <a:cubicBezTo>
                    <a:pt x="8" y="13"/>
                    <a:pt x="37" y="23"/>
                    <a:pt x="40" y="18"/>
                  </a:cubicBezTo>
                  <a:cubicBezTo>
                    <a:pt x="43" y="13"/>
                    <a:pt x="51" y="24"/>
                    <a:pt x="55" y="30"/>
                  </a:cubicBezTo>
                  <a:cubicBezTo>
                    <a:pt x="60" y="35"/>
                    <a:pt x="52" y="37"/>
                    <a:pt x="5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49" name="Freeform 33"/>
            <p:cNvSpPr>
              <a:spLocks/>
            </p:cNvSpPr>
            <p:nvPr/>
          </p:nvSpPr>
          <p:spPr bwMode="auto">
            <a:xfrm>
              <a:off x="5203826" y="3267074"/>
              <a:ext cx="90487" cy="82549"/>
            </a:xfrm>
            <a:custGeom>
              <a:avLst/>
              <a:gdLst>
                <a:gd name="T0" fmla="*/ 14 w 17"/>
                <a:gd name="T1" fmla="*/ 12 h 16"/>
                <a:gd name="T2" fmla="*/ 3 w 17"/>
                <a:gd name="T3" fmla="*/ 7 h 16"/>
                <a:gd name="T4" fmla="*/ 14 w 17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14" y="12"/>
                  </a:moveTo>
                  <a:cubicBezTo>
                    <a:pt x="17" y="8"/>
                    <a:pt x="6" y="0"/>
                    <a:pt x="3" y="7"/>
                  </a:cubicBezTo>
                  <a:cubicBezTo>
                    <a:pt x="0" y="14"/>
                    <a:pt x="10" y="16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0" name="Freeform 34"/>
            <p:cNvSpPr>
              <a:spLocks/>
            </p:cNvSpPr>
            <p:nvPr/>
          </p:nvSpPr>
          <p:spPr bwMode="auto">
            <a:xfrm>
              <a:off x="6256340" y="4313235"/>
              <a:ext cx="419101" cy="277812"/>
            </a:xfrm>
            <a:custGeom>
              <a:avLst/>
              <a:gdLst>
                <a:gd name="T0" fmla="*/ 78 w 79"/>
                <a:gd name="T1" fmla="*/ 42 h 53"/>
                <a:gd name="T2" fmla="*/ 62 w 79"/>
                <a:gd name="T3" fmla="*/ 29 h 53"/>
                <a:gd name="T4" fmla="*/ 40 w 79"/>
                <a:gd name="T5" fmla="*/ 16 h 53"/>
                <a:gd name="T6" fmla="*/ 26 w 79"/>
                <a:gd name="T7" fmla="*/ 6 h 53"/>
                <a:gd name="T8" fmla="*/ 14 w 79"/>
                <a:gd name="T9" fmla="*/ 13 h 53"/>
                <a:gd name="T10" fmla="*/ 11 w 79"/>
                <a:gd name="T11" fmla="*/ 29 h 53"/>
                <a:gd name="T12" fmla="*/ 1 w 79"/>
                <a:gd name="T13" fmla="*/ 44 h 53"/>
                <a:gd name="T14" fmla="*/ 15 w 79"/>
                <a:gd name="T15" fmla="*/ 43 h 53"/>
                <a:gd name="T16" fmla="*/ 21 w 79"/>
                <a:gd name="T17" fmla="*/ 52 h 53"/>
                <a:gd name="T18" fmla="*/ 40 w 79"/>
                <a:gd name="T19" fmla="*/ 42 h 53"/>
                <a:gd name="T20" fmla="*/ 55 w 79"/>
                <a:gd name="T21" fmla="*/ 41 h 53"/>
                <a:gd name="T22" fmla="*/ 78 w 79"/>
                <a:gd name="T23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53">
                  <a:moveTo>
                    <a:pt x="78" y="42"/>
                  </a:moveTo>
                  <a:cubicBezTo>
                    <a:pt x="79" y="37"/>
                    <a:pt x="61" y="35"/>
                    <a:pt x="62" y="29"/>
                  </a:cubicBezTo>
                  <a:cubicBezTo>
                    <a:pt x="63" y="24"/>
                    <a:pt x="46" y="19"/>
                    <a:pt x="40" y="16"/>
                  </a:cubicBezTo>
                  <a:cubicBezTo>
                    <a:pt x="35" y="13"/>
                    <a:pt x="26" y="12"/>
                    <a:pt x="26" y="6"/>
                  </a:cubicBezTo>
                  <a:cubicBezTo>
                    <a:pt x="26" y="0"/>
                    <a:pt x="14" y="4"/>
                    <a:pt x="14" y="13"/>
                  </a:cubicBezTo>
                  <a:cubicBezTo>
                    <a:pt x="13" y="22"/>
                    <a:pt x="8" y="20"/>
                    <a:pt x="11" y="29"/>
                  </a:cubicBezTo>
                  <a:cubicBezTo>
                    <a:pt x="13" y="37"/>
                    <a:pt x="0" y="39"/>
                    <a:pt x="1" y="44"/>
                  </a:cubicBezTo>
                  <a:cubicBezTo>
                    <a:pt x="3" y="48"/>
                    <a:pt x="9" y="43"/>
                    <a:pt x="15" y="43"/>
                  </a:cubicBezTo>
                  <a:cubicBezTo>
                    <a:pt x="21" y="43"/>
                    <a:pt x="14" y="52"/>
                    <a:pt x="21" y="52"/>
                  </a:cubicBezTo>
                  <a:cubicBezTo>
                    <a:pt x="27" y="53"/>
                    <a:pt x="38" y="46"/>
                    <a:pt x="40" y="42"/>
                  </a:cubicBezTo>
                  <a:cubicBezTo>
                    <a:pt x="43" y="38"/>
                    <a:pt x="48" y="36"/>
                    <a:pt x="55" y="41"/>
                  </a:cubicBezTo>
                  <a:cubicBezTo>
                    <a:pt x="62" y="46"/>
                    <a:pt x="77" y="47"/>
                    <a:pt x="7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1" name="Freeform 35"/>
            <p:cNvSpPr>
              <a:spLocks/>
            </p:cNvSpPr>
            <p:nvPr/>
          </p:nvSpPr>
          <p:spPr bwMode="auto">
            <a:xfrm>
              <a:off x="4321177" y="3192462"/>
              <a:ext cx="122237" cy="88901"/>
            </a:xfrm>
            <a:custGeom>
              <a:avLst/>
              <a:gdLst>
                <a:gd name="T0" fmla="*/ 5 w 23"/>
                <a:gd name="T1" fmla="*/ 16 h 17"/>
                <a:gd name="T2" fmla="*/ 22 w 23"/>
                <a:gd name="T3" fmla="*/ 5 h 17"/>
                <a:gd name="T4" fmla="*/ 5 w 23"/>
                <a:gd name="T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7">
                  <a:moveTo>
                    <a:pt x="5" y="16"/>
                  </a:moveTo>
                  <a:cubicBezTo>
                    <a:pt x="14" y="17"/>
                    <a:pt x="23" y="9"/>
                    <a:pt x="22" y="5"/>
                  </a:cubicBezTo>
                  <a:cubicBezTo>
                    <a:pt x="22" y="0"/>
                    <a:pt x="0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2" name="Freeform 36"/>
            <p:cNvSpPr>
              <a:spLocks/>
            </p:cNvSpPr>
            <p:nvPr/>
          </p:nvSpPr>
          <p:spPr bwMode="auto">
            <a:xfrm>
              <a:off x="7637464" y="5707061"/>
              <a:ext cx="176213" cy="100013"/>
            </a:xfrm>
            <a:custGeom>
              <a:avLst/>
              <a:gdLst>
                <a:gd name="T0" fmla="*/ 1 w 33"/>
                <a:gd name="T1" fmla="*/ 3 h 19"/>
                <a:gd name="T2" fmla="*/ 32 w 33"/>
                <a:gd name="T3" fmla="*/ 14 h 19"/>
                <a:gd name="T4" fmla="*/ 1 w 33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19">
                  <a:moveTo>
                    <a:pt x="1" y="3"/>
                  </a:moveTo>
                  <a:cubicBezTo>
                    <a:pt x="2" y="7"/>
                    <a:pt x="31" y="19"/>
                    <a:pt x="32" y="14"/>
                  </a:cubicBezTo>
                  <a:cubicBezTo>
                    <a:pt x="33" y="8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3" name="Freeform 37"/>
            <p:cNvSpPr>
              <a:spLocks/>
            </p:cNvSpPr>
            <p:nvPr/>
          </p:nvSpPr>
          <p:spPr bwMode="auto">
            <a:xfrm>
              <a:off x="3917951" y="3381373"/>
              <a:ext cx="669926" cy="419101"/>
            </a:xfrm>
            <a:custGeom>
              <a:avLst/>
              <a:gdLst>
                <a:gd name="T0" fmla="*/ 21 w 126"/>
                <a:gd name="T1" fmla="*/ 62 h 80"/>
                <a:gd name="T2" fmla="*/ 37 w 126"/>
                <a:gd name="T3" fmla="*/ 80 h 80"/>
                <a:gd name="T4" fmla="*/ 44 w 126"/>
                <a:gd name="T5" fmla="*/ 75 h 80"/>
                <a:gd name="T6" fmla="*/ 55 w 126"/>
                <a:gd name="T7" fmla="*/ 72 h 80"/>
                <a:gd name="T8" fmla="*/ 66 w 126"/>
                <a:gd name="T9" fmla="*/ 64 h 80"/>
                <a:gd name="T10" fmla="*/ 77 w 126"/>
                <a:gd name="T11" fmla="*/ 53 h 80"/>
                <a:gd name="T12" fmla="*/ 86 w 126"/>
                <a:gd name="T13" fmla="*/ 42 h 80"/>
                <a:gd name="T14" fmla="*/ 122 w 126"/>
                <a:gd name="T15" fmla="*/ 27 h 80"/>
                <a:gd name="T16" fmla="*/ 108 w 126"/>
                <a:gd name="T17" fmla="*/ 14 h 80"/>
                <a:gd name="T18" fmla="*/ 85 w 126"/>
                <a:gd name="T19" fmla="*/ 12 h 80"/>
                <a:gd name="T20" fmla="*/ 78 w 126"/>
                <a:gd name="T21" fmla="*/ 9 h 80"/>
                <a:gd name="T22" fmla="*/ 55 w 126"/>
                <a:gd name="T23" fmla="*/ 3 h 80"/>
                <a:gd name="T24" fmla="*/ 20 w 126"/>
                <a:gd name="T25" fmla="*/ 8 h 80"/>
                <a:gd name="T26" fmla="*/ 25 w 126"/>
                <a:gd name="T27" fmla="*/ 19 h 80"/>
                <a:gd name="T28" fmla="*/ 17 w 126"/>
                <a:gd name="T29" fmla="*/ 36 h 80"/>
                <a:gd name="T30" fmla="*/ 7 w 126"/>
                <a:gd name="T31" fmla="*/ 53 h 80"/>
                <a:gd name="T32" fmla="*/ 21 w 126"/>
                <a:gd name="T33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80">
                  <a:moveTo>
                    <a:pt x="21" y="62"/>
                  </a:moveTo>
                  <a:cubicBezTo>
                    <a:pt x="30" y="64"/>
                    <a:pt x="31" y="80"/>
                    <a:pt x="37" y="80"/>
                  </a:cubicBezTo>
                  <a:cubicBezTo>
                    <a:pt x="41" y="80"/>
                    <a:pt x="38" y="75"/>
                    <a:pt x="44" y="75"/>
                  </a:cubicBezTo>
                  <a:cubicBezTo>
                    <a:pt x="51" y="75"/>
                    <a:pt x="49" y="72"/>
                    <a:pt x="55" y="72"/>
                  </a:cubicBezTo>
                  <a:cubicBezTo>
                    <a:pt x="61" y="73"/>
                    <a:pt x="66" y="71"/>
                    <a:pt x="66" y="64"/>
                  </a:cubicBezTo>
                  <a:cubicBezTo>
                    <a:pt x="66" y="57"/>
                    <a:pt x="71" y="54"/>
                    <a:pt x="77" y="53"/>
                  </a:cubicBezTo>
                  <a:cubicBezTo>
                    <a:pt x="83" y="51"/>
                    <a:pt x="77" y="44"/>
                    <a:pt x="86" y="42"/>
                  </a:cubicBezTo>
                  <a:cubicBezTo>
                    <a:pt x="94" y="40"/>
                    <a:pt x="118" y="30"/>
                    <a:pt x="122" y="27"/>
                  </a:cubicBezTo>
                  <a:cubicBezTo>
                    <a:pt x="126" y="24"/>
                    <a:pt x="117" y="20"/>
                    <a:pt x="108" y="14"/>
                  </a:cubicBezTo>
                  <a:cubicBezTo>
                    <a:pt x="99" y="9"/>
                    <a:pt x="92" y="7"/>
                    <a:pt x="85" y="12"/>
                  </a:cubicBezTo>
                  <a:cubicBezTo>
                    <a:pt x="78" y="16"/>
                    <a:pt x="83" y="7"/>
                    <a:pt x="78" y="9"/>
                  </a:cubicBezTo>
                  <a:cubicBezTo>
                    <a:pt x="72" y="12"/>
                    <a:pt x="57" y="5"/>
                    <a:pt x="55" y="3"/>
                  </a:cubicBezTo>
                  <a:cubicBezTo>
                    <a:pt x="53" y="0"/>
                    <a:pt x="26" y="8"/>
                    <a:pt x="20" y="8"/>
                  </a:cubicBezTo>
                  <a:cubicBezTo>
                    <a:pt x="13" y="8"/>
                    <a:pt x="20" y="15"/>
                    <a:pt x="25" y="19"/>
                  </a:cubicBezTo>
                  <a:cubicBezTo>
                    <a:pt x="29" y="22"/>
                    <a:pt x="14" y="33"/>
                    <a:pt x="17" y="36"/>
                  </a:cubicBezTo>
                  <a:cubicBezTo>
                    <a:pt x="20" y="38"/>
                    <a:pt x="14" y="45"/>
                    <a:pt x="7" y="53"/>
                  </a:cubicBezTo>
                  <a:cubicBezTo>
                    <a:pt x="0" y="61"/>
                    <a:pt x="12" y="60"/>
                    <a:pt x="2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4" name="Freeform 38"/>
            <p:cNvSpPr>
              <a:spLocks/>
            </p:cNvSpPr>
            <p:nvPr/>
          </p:nvSpPr>
          <p:spPr bwMode="auto">
            <a:xfrm>
              <a:off x="7929565" y="5586413"/>
              <a:ext cx="431801" cy="377825"/>
            </a:xfrm>
            <a:custGeom>
              <a:avLst/>
              <a:gdLst>
                <a:gd name="T0" fmla="*/ 44 w 81"/>
                <a:gd name="T1" fmla="*/ 5 h 72"/>
                <a:gd name="T2" fmla="*/ 39 w 81"/>
                <a:gd name="T3" fmla="*/ 2 h 72"/>
                <a:gd name="T4" fmla="*/ 21 w 81"/>
                <a:gd name="T5" fmla="*/ 27 h 72"/>
                <a:gd name="T6" fmla="*/ 16 w 81"/>
                <a:gd name="T7" fmla="*/ 38 h 72"/>
                <a:gd name="T8" fmla="*/ 9 w 81"/>
                <a:gd name="T9" fmla="*/ 44 h 72"/>
                <a:gd name="T10" fmla="*/ 6 w 81"/>
                <a:gd name="T11" fmla="*/ 58 h 72"/>
                <a:gd name="T12" fmla="*/ 23 w 81"/>
                <a:gd name="T13" fmla="*/ 58 h 72"/>
                <a:gd name="T14" fmla="*/ 39 w 81"/>
                <a:gd name="T15" fmla="*/ 55 h 72"/>
                <a:gd name="T16" fmla="*/ 50 w 81"/>
                <a:gd name="T17" fmla="*/ 58 h 72"/>
                <a:gd name="T18" fmla="*/ 47 w 81"/>
                <a:gd name="T19" fmla="*/ 66 h 72"/>
                <a:gd name="T20" fmla="*/ 57 w 81"/>
                <a:gd name="T21" fmla="*/ 62 h 72"/>
                <a:gd name="T22" fmla="*/ 64 w 81"/>
                <a:gd name="T23" fmla="*/ 65 h 72"/>
                <a:gd name="T24" fmla="*/ 78 w 81"/>
                <a:gd name="T25" fmla="*/ 66 h 72"/>
                <a:gd name="T26" fmla="*/ 73 w 81"/>
                <a:gd name="T27" fmla="*/ 56 h 72"/>
                <a:gd name="T28" fmla="*/ 72 w 81"/>
                <a:gd name="T29" fmla="*/ 50 h 72"/>
                <a:gd name="T30" fmla="*/ 67 w 81"/>
                <a:gd name="T31" fmla="*/ 48 h 72"/>
                <a:gd name="T32" fmla="*/ 68 w 81"/>
                <a:gd name="T33" fmla="*/ 37 h 72"/>
                <a:gd name="T34" fmla="*/ 59 w 81"/>
                <a:gd name="T35" fmla="*/ 34 h 72"/>
                <a:gd name="T36" fmla="*/ 49 w 81"/>
                <a:gd name="T37" fmla="*/ 32 h 72"/>
                <a:gd name="T38" fmla="*/ 44 w 81"/>
                <a:gd name="T39" fmla="*/ 26 h 72"/>
                <a:gd name="T40" fmla="*/ 35 w 81"/>
                <a:gd name="T41" fmla="*/ 26 h 72"/>
                <a:gd name="T42" fmla="*/ 36 w 81"/>
                <a:gd name="T43" fmla="*/ 18 h 72"/>
                <a:gd name="T44" fmla="*/ 44 w 81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" h="72">
                  <a:moveTo>
                    <a:pt x="44" y="5"/>
                  </a:moveTo>
                  <a:cubicBezTo>
                    <a:pt x="49" y="3"/>
                    <a:pt x="44" y="0"/>
                    <a:pt x="39" y="2"/>
                  </a:cubicBezTo>
                  <a:cubicBezTo>
                    <a:pt x="34" y="4"/>
                    <a:pt x="21" y="22"/>
                    <a:pt x="21" y="27"/>
                  </a:cubicBezTo>
                  <a:cubicBezTo>
                    <a:pt x="21" y="32"/>
                    <a:pt x="20" y="38"/>
                    <a:pt x="16" y="38"/>
                  </a:cubicBezTo>
                  <a:cubicBezTo>
                    <a:pt x="11" y="37"/>
                    <a:pt x="6" y="42"/>
                    <a:pt x="9" y="44"/>
                  </a:cubicBezTo>
                  <a:cubicBezTo>
                    <a:pt x="13" y="47"/>
                    <a:pt x="0" y="54"/>
                    <a:pt x="6" y="58"/>
                  </a:cubicBezTo>
                  <a:cubicBezTo>
                    <a:pt x="10" y="60"/>
                    <a:pt x="17" y="57"/>
                    <a:pt x="23" y="58"/>
                  </a:cubicBezTo>
                  <a:cubicBezTo>
                    <a:pt x="29" y="58"/>
                    <a:pt x="34" y="59"/>
                    <a:pt x="39" y="55"/>
                  </a:cubicBezTo>
                  <a:cubicBezTo>
                    <a:pt x="44" y="51"/>
                    <a:pt x="44" y="58"/>
                    <a:pt x="50" y="58"/>
                  </a:cubicBezTo>
                  <a:cubicBezTo>
                    <a:pt x="55" y="57"/>
                    <a:pt x="47" y="62"/>
                    <a:pt x="47" y="66"/>
                  </a:cubicBezTo>
                  <a:cubicBezTo>
                    <a:pt x="47" y="69"/>
                    <a:pt x="53" y="64"/>
                    <a:pt x="57" y="62"/>
                  </a:cubicBezTo>
                  <a:cubicBezTo>
                    <a:pt x="61" y="60"/>
                    <a:pt x="66" y="62"/>
                    <a:pt x="64" y="65"/>
                  </a:cubicBezTo>
                  <a:cubicBezTo>
                    <a:pt x="62" y="68"/>
                    <a:pt x="75" y="72"/>
                    <a:pt x="78" y="66"/>
                  </a:cubicBezTo>
                  <a:cubicBezTo>
                    <a:pt x="81" y="61"/>
                    <a:pt x="75" y="53"/>
                    <a:pt x="73" y="56"/>
                  </a:cubicBezTo>
                  <a:cubicBezTo>
                    <a:pt x="71" y="60"/>
                    <a:pt x="68" y="54"/>
                    <a:pt x="72" y="50"/>
                  </a:cubicBezTo>
                  <a:cubicBezTo>
                    <a:pt x="76" y="47"/>
                    <a:pt x="71" y="46"/>
                    <a:pt x="67" y="48"/>
                  </a:cubicBezTo>
                  <a:cubicBezTo>
                    <a:pt x="63" y="50"/>
                    <a:pt x="64" y="39"/>
                    <a:pt x="68" y="37"/>
                  </a:cubicBezTo>
                  <a:cubicBezTo>
                    <a:pt x="72" y="35"/>
                    <a:pt x="59" y="31"/>
                    <a:pt x="59" y="34"/>
                  </a:cubicBezTo>
                  <a:cubicBezTo>
                    <a:pt x="59" y="38"/>
                    <a:pt x="50" y="36"/>
                    <a:pt x="49" y="32"/>
                  </a:cubicBezTo>
                  <a:cubicBezTo>
                    <a:pt x="48" y="29"/>
                    <a:pt x="42" y="28"/>
                    <a:pt x="44" y="26"/>
                  </a:cubicBezTo>
                  <a:cubicBezTo>
                    <a:pt x="46" y="23"/>
                    <a:pt x="36" y="22"/>
                    <a:pt x="35" y="26"/>
                  </a:cubicBezTo>
                  <a:cubicBezTo>
                    <a:pt x="34" y="30"/>
                    <a:pt x="31" y="23"/>
                    <a:pt x="36" y="18"/>
                  </a:cubicBezTo>
                  <a:cubicBezTo>
                    <a:pt x="41" y="13"/>
                    <a:pt x="40" y="8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5" name="Freeform 39"/>
            <p:cNvSpPr>
              <a:spLocks/>
            </p:cNvSpPr>
            <p:nvPr/>
          </p:nvSpPr>
          <p:spPr bwMode="auto">
            <a:xfrm>
              <a:off x="3465515" y="5376861"/>
              <a:ext cx="153989" cy="168276"/>
            </a:xfrm>
            <a:custGeom>
              <a:avLst/>
              <a:gdLst>
                <a:gd name="T0" fmla="*/ 9 w 29"/>
                <a:gd name="T1" fmla="*/ 4 h 32"/>
                <a:gd name="T2" fmla="*/ 26 w 29"/>
                <a:gd name="T3" fmla="*/ 29 h 32"/>
                <a:gd name="T4" fmla="*/ 21 w 29"/>
                <a:gd name="T5" fmla="*/ 12 h 32"/>
                <a:gd name="T6" fmla="*/ 9 w 29"/>
                <a:gd name="T7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2">
                  <a:moveTo>
                    <a:pt x="9" y="4"/>
                  </a:moveTo>
                  <a:cubicBezTo>
                    <a:pt x="0" y="9"/>
                    <a:pt x="21" y="32"/>
                    <a:pt x="26" y="29"/>
                  </a:cubicBezTo>
                  <a:cubicBezTo>
                    <a:pt x="29" y="27"/>
                    <a:pt x="21" y="18"/>
                    <a:pt x="21" y="12"/>
                  </a:cubicBezTo>
                  <a:cubicBezTo>
                    <a:pt x="21" y="6"/>
                    <a:pt x="18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6" name="Freeform 40"/>
            <p:cNvSpPr>
              <a:spLocks/>
            </p:cNvSpPr>
            <p:nvPr/>
          </p:nvSpPr>
          <p:spPr bwMode="auto">
            <a:xfrm>
              <a:off x="5133977" y="2967035"/>
              <a:ext cx="117476" cy="142875"/>
            </a:xfrm>
            <a:custGeom>
              <a:avLst/>
              <a:gdLst>
                <a:gd name="T0" fmla="*/ 18 w 22"/>
                <a:gd name="T1" fmla="*/ 21 h 27"/>
                <a:gd name="T2" fmla="*/ 1 w 22"/>
                <a:gd name="T3" fmla="*/ 8 h 27"/>
                <a:gd name="T4" fmla="*/ 18 w 22"/>
                <a:gd name="T5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18" y="21"/>
                  </a:moveTo>
                  <a:cubicBezTo>
                    <a:pt x="22" y="16"/>
                    <a:pt x="2" y="0"/>
                    <a:pt x="1" y="8"/>
                  </a:cubicBezTo>
                  <a:cubicBezTo>
                    <a:pt x="0" y="15"/>
                    <a:pt x="14" y="27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7" name="Freeform 41"/>
            <p:cNvSpPr>
              <a:spLocks/>
            </p:cNvSpPr>
            <p:nvPr/>
          </p:nvSpPr>
          <p:spPr bwMode="auto">
            <a:xfrm>
              <a:off x="4592640" y="2973387"/>
              <a:ext cx="101599" cy="61914"/>
            </a:xfrm>
            <a:custGeom>
              <a:avLst/>
              <a:gdLst>
                <a:gd name="T0" fmla="*/ 16 w 19"/>
                <a:gd name="T1" fmla="*/ 6 h 12"/>
                <a:gd name="T2" fmla="*/ 1 w 19"/>
                <a:gd name="T3" fmla="*/ 3 h 12"/>
                <a:gd name="T4" fmla="*/ 16 w 19"/>
                <a:gd name="T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16" y="6"/>
                  </a:moveTo>
                  <a:cubicBezTo>
                    <a:pt x="19" y="0"/>
                    <a:pt x="0" y="1"/>
                    <a:pt x="1" y="3"/>
                  </a:cubicBezTo>
                  <a:cubicBezTo>
                    <a:pt x="5" y="7"/>
                    <a:pt x="14" y="12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8" name="Freeform 42"/>
            <p:cNvSpPr>
              <a:spLocks/>
            </p:cNvSpPr>
            <p:nvPr/>
          </p:nvSpPr>
          <p:spPr bwMode="auto">
            <a:xfrm>
              <a:off x="4108451" y="3014660"/>
              <a:ext cx="473074" cy="236539"/>
            </a:xfrm>
            <a:custGeom>
              <a:avLst/>
              <a:gdLst>
                <a:gd name="T0" fmla="*/ 3 w 89"/>
                <a:gd name="T1" fmla="*/ 36 h 45"/>
                <a:gd name="T2" fmla="*/ 7 w 89"/>
                <a:gd name="T3" fmla="*/ 43 h 45"/>
                <a:gd name="T4" fmla="*/ 15 w 89"/>
                <a:gd name="T5" fmla="*/ 41 h 45"/>
                <a:gd name="T6" fmla="*/ 24 w 89"/>
                <a:gd name="T7" fmla="*/ 36 h 45"/>
                <a:gd name="T8" fmla="*/ 32 w 89"/>
                <a:gd name="T9" fmla="*/ 45 h 45"/>
                <a:gd name="T10" fmla="*/ 42 w 89"/>
                <a:gd name="T11" fmla="*/ 36 h 45"/>
                <a:gd name="T12" fmla="*/ 49 w 89"/>
                <a:gd name="T13" fmla="*/ 31 h 45"/>
                <a:gd name="T14" fmla="*/ 56 w 89"/>
                <a:gd name="T15" fmla="*/ 21 h 45"/>
                <a:gd name="T16" fmla="*/ 59 w 89"/>
                <a:gd name="T17" fmla="*/ 31 h 45"/>
                <a:gd name="T18" fmla="*/ 70 w 89"/>
                <a:gd name="T19" fmla="*/ 28 h 45"/>
                <a:gd name="T20" fmla="*/ 79 w 89"/>
                <a:gd name="T21" fmla="*/ 24 h 45"/>
                <a:gd name="T22" fmla="*/ 79 w 89"/>
                <a:gd name="T23" fmla="*/ 15 h 45"/>
                <a:gd name="T24" fmla="*/ 86 w 89"/>
                <a:gd name="T25" fmla="*/ 9 h 45"/>
                <a:gd name="T26" fmla="*/ 77 w 89"/>
                <a:gd name="T27" fmla="*/ 4 h 45"/>
                <a:gd name="T28" fmla="*/ 70 w 89"/>
                <a:gd name="T29" fmla="*/ 9 h 45"/>
                <a:gd name="T30" fmla="*/ 55 w 89"/>
                <a:gd name="T31" fmla="*/ 7 h 45"/>
                <a:gd name="T32" fmla="*/ 34 w 89"/>
                <a:gd name="T33" fmla="*/ 18 h 45"/>
                <a:gd name="T34" fmla="*/ 18 w 89"/>
                <a:gd name="T35" fmla="*/ 28 h 45"/>
                <a:gd name="T36" fmla="*/ 3 w 89"/>
                <a:gd name="T37" fmla="*/ 3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9" h="45">
                  <a:moveTo>
                    <a:pt x="3" y="36"/>
                  </a:moveTo>
                  <a:cubicBezTo>
                    <a:pt x="7" y="38"/>
                    <a:pt x="3" y="45"/>
                    <a:pt x="7" y="43"/>
                  </a:cubicBezTo>
                  <a:cubicBezTo>
                    <a:pt x="11" y="41"/>
                    <a:pt x="12" y="40"/>
                    <a:pt x="15" y="41"/>
                  </a:cubicBezTo>
                  <a:cubicBezTo>
                    <a:pt x="21" y="43"/>
                    <a:pt x="22" y="38"/>
                    <a:pt x="24" y="36"/>
                  </a:cubicBezTo>
                  <a:cubicBezTo>
                    <a:pt x="27" y="33"/>
                    <a:pt x="26" y="45"/>
                    <a:pt x="32" y="45"/>
                  </a:cubicBezTo>
                  <a:cubicBezTo>
                    <a:pt x="38" y="45"/>
                    <a:pt x="37" y="33"/>
                    <a:pt x="42" y="36"/>
                  </a:cubicBezTo>
                  <a:cubicBezTo>
                    <a:pt x="47" y="40"/>
                    <a:pt x="48" y="35"/>
                    <a:pt x="49" y="31"/>
                  </a:cubicBezTo>
                  <a:cubicBezTo>
                    <a:pt x="50" y="28"/>
                    <a:pt x="50" y="22"/>
                    <a:pt x="56" y="21"/>
                  </a:cubicBezTo>
                  <a:cubicBezTo>
                    <a:pt x="61" y="20"/>
                    <a:pt x="57" y="26"/>
                    <a:pt x="59" y="31"/>
                  </a:cubicBezTo>
                  <a:cubicBezTo>
                    <a:pt x="63" y="37"/>
                    <a:pt x="69" y="31"/>
                    <a:pt x="70" y="28"/>
                  </a:cubicBezTo>
                  <a:cubicBezTo>
                    <a:pt x="70" y="25"/>
                    <a:pt x="79" y="27"/>
                    <a:pt x="79" y="24"/>
                  </a:cubicBezTo>
                  <a:cubicBezTo>
                    <a:pt x="78" y="20"/>
                    <a:pt x="81" y="19"/>
                    <a:pt x="79" y="15"/>
                  </a:cubicBezTo>
                  <a:cubicBezTo>
                    <a:pt x="76" y="11"/>
                    <a:pt x="83" y="12"/>
                    <a:pt x="86" y="9"/>
                  </a:cubicBezTo>
                  <a:cubicBezTo>
                    <a:pt x="89" y="6"/>
                    <a:pt x="82" y="9"/>
                    <a:pt x="77" y="4"/>
                  </a:cubicBezTo>
                  <a:cubicBezTo>
                    <a:pt x="72" y="0"/>
                    <a:pt x="70" y="6"/>
                    <a:pt x="70" y="9"/>
                  </a:cubicBezTo>
                  <a:cubicBezTo>
                    <a:pt x="70" y="12"/>
                    <a:pt x="60" y="9"/>
                    <a:pt x="55" y="7"/>
                  </a:cubicBezTo>
                  <a:cubicBezTo>
                    <a:pt x="49" y="5"/>
                    <a:pt x="42" y="14"/>
                    <a:pt x="34" y="18"/>
                  </a:cubicBezTo>
                  <a:cubicBezTo>
                    <a:pt x="26" y="22"/>
                    <a:pt x="26" y="29"/>
                    <a:pt x="18" y="28"/>
                  </a:cubicBezTo>
                  <a:cubicBezTo>
                    <a:pt x="11" y="28"/>
                    <a:pt x="0" y="35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59" name="Freeform 43"/>
            <p:cNvSpPr>
              <a:spLocks/>
            </p:cNvSpPr>
            <p:nvPr/>
          </p:nvSpPr>
          <p:spPr bwMode="auto">
            <a:xfrm>
              <a:off x="4710114" y="2957512"/>
              <a:ext cx="222249" cy="114299"/>
            </a:xfrm>
            <a:custGeom>
              <a:avLst/>
              <a:gdLst>
                <a:gd name="T0" fmla="*/ 36 w 42"/>
                <a:gd name="T1" fmla="*/ 6 h 22"/>
                <a:gd name="T2" fmla="*/ 29 w 42"/>
                <a:gd name="T3" fmla="*/ 2 h 22"/>
                <a:gd name="T4" fmla="*/ 0 w 42"/>
                <a:gd name="T5" fmla="*/ 11 h 22"/>
                <a:gd name="T6" fmla="*/ 15 w 42"/>
                <a:gd name="T7" fmla="*/ 21 h 22"/>
                <a:gd name="T8" fmla="*/ 31 w 42"/>
                <a:gd name="T9" fmla="*/ 11 h 22"/>
                <a:gd name="T10" fmla="*/ 36 w 42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">
                  <a:moveTo>
                    <a:pt x="36" y="6"/>
                  </a:moveTo>
                  <a:cubicBezTo>
                    <a:pt x="42" y="5"/>
                    <a:pt x="39" y="0"/>
                    <a:pt x="29" y="2"/>
                  </a:cubicBezTo>
                  <a:cubicBezTo>
                    <a:pt x="18" y="3"/>
                    <a:pt x="0" y="3"/>
                    <a:pt x="0" y="11"/>
                  </a:cubicBezTo>
                  <a:cubicBezTo>
                    <a:pt x="0" y="17"/>
                    <a:pt x="4" y="20"/>
                    <a:pt x="15" y="21"/>
                  </a:cubicBezTo>
                  <a:cubicBezTo>
                    <a:pt x="27" y="22"/>
                    <a:pt x="37" y="11"/>
                    <a:pt x="31" y="11"/>
                  </a:cubicBezTo>
                  <a:cubicBezTo>
                    <a:pt x="26" y="11"/>
                    <a:pt x="29" y="7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0" name="Freeform 44"/>
            <p:cNvSpPr>
              <a:spLocks/>
            </p:cNvSpPr>
            <p:nvPr/>
          </p:nvSpPr>
          <p:spPr bwMode="auto">
            <a:xfrm>
              <a:off x="4438651" y="3119436"/>
              <a:ext cx="738189" cy="314325"/>
            </a:xfrm>
            <a:custGeom>
              <a:avLst/>
              <a:gdLst>
                <a:gd name="T0" fmla="*/ 19 w 139"/>
                <a:gd name="T1" fmla="*/ 14 h 60"/>
                <a:gd name="T2" fmla="*/ 21 w 139"/>
                <a:gd name="T3" fmla="*/ 21 h 60"/>
                <a:gd name="T4" fmla="*/ 20 w 139"/>
                <a:gd name="T5" fmla="*/ 23 h 60"/>
                <a:gd name="T6" fmla="*/ 11 w 139"/>
                <a:gd name="T7" fmla="*/ 31 h 60"/>
                <a:gd name="T8" fmla="*/ 23 w 139"/>
                <a:gd name="T9" fmla="*/ 31 h 60"/>
                <a:gd name="T10" fmla="*/ 3 w 139"/>
                <a:gd name="T11" fmla="*/ 37 h 60"/>
                <a:gd name="T12" fmla="*/ 17 w 139"/>
                <a:gd name="T13" fmla="*/ 41 h 60"/>
                <a:gd name="T14" fmla="*/ 33 w 139"/>
                <a:gd name="T15" fmla="*/ 40 h 60"/>
                <a:gd name="T16" fmla="*/ 42 w 139"/>
                <a:gd name="T17" fmla="*/ 36 h 60"/>
                <a:gd name="T18" fmla="*/ 63 w 139"/>
                <a:gd name="T19" fmla="*/ 38 h 60"/>
                <a:gd name="T20" fmla="*/ 47 w 139"/>
                <a:gd name="T21" fmla="*/ 47 h 60"/>
                <a:gd name="T22" fmla="*/ 46 w 139"/>
                <a:gd name="T23" fmla="*/ 57 h 60"/>
                <a:gd name="T24" fmla="*/ 86 w 139"/>
                <a:gd name="T25" fmla="*/ 45 h 60"/>
                <a:gd name="T26" fmla="*/ 102 w 139"/>
                <a:gd name="T27" fmla="*/ 44 h 60"/>
                <a:gd name="T28" fmla="*/ 128 w 139"/>
                <a:gd name="T29" fmla="*/ 42 h 60"/>
                <a:gd name="T30" fmla="*/ 132 w 139"/>
                <a:gd name="T31" fmla="*/ 19 h 60"/>
                <a:gd name="T32" fmla="*/ 119 w 139"/>
                <a:gd name="T33" fmla="*/ 24 h 60"/>
                <a:gd name="T34" fmla="*/ 106 w 139"/>
                <a:gd name="T35" fmla="*/ 13 h 60"/>
                <a:gd name="T36" fmla="*/ 98 w 139"/>
                <a:gd name="T37" fmla="*/ 1 h 60"/>
                <a:gd name="T38" fmla="*/ 86 w 139"/>
                <a:gd name="T39" fmla="*/ 14 h 60"/>
                <a:gd name="T40" fmla="*/ 87 w 139"/>
                <a:gd name="T41" fmla="*/ 21 h 60"/>
                <a:gd name="T42" fmla="*/ 96 w 139"/>
                <a:gd name="T43" fmla="*/ 30 h 60"/>
                <a:gd name="T44" fmla="*/ 70 w 139"/>
                <a:gd name="T45" fmla="*/ 25 h 60"/>
                <a:gd name="T46" fmla="*/ 43 w 139"/>
                <a:gd name="T47" fmla="*/ 13 h 60"/>
                <a:gd name="T48" fmla="*/ 31 w 139"/>
                <a:gd name="T49" fmla="*/ 7 h 60"/>
                <a:gd name="T50" fmla="*/ 19 w 139"/>
                <a:gd name="T51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9" h="60">
                  <a:moveTo>
                    <a:pt x="19" y="14"/>
                  </a:moveTo>
                  <a:cubicBezTo>
                    <a:pt x="12" y="14"/>
                    <a:pt x="13" y="21"/>
                    <a:pt x="21" y="21"/>
                  </a:cubicBezTo>
                  <a:cubicBezTo>
                    <a:pt x="29" y="21"/>
                    <a:pt x="31" y="24"/>
                    <a:pt x="20" y="23"/>
                  </a:cubicBezTo>
                  <a:cubicBezTo>
                    <a:pt x="8" y="23"/>
                    <a:pt x="3" y="33"/>
                    <a:pt x="11" y="31"/>
                  </a:cubicBezTo>
                  <a:cubicBezTo>
                    <a:pt x="19" y="29"/>
                    <a:pt x="29" y="29"/>
                    <a:pt x="23" y="31"/>
                  </a:cubicBezTo>
                  <a:cubicBezTo>
                    <a:pt x="17" y="33"/>
                    <a:pt x="0" y="34"/>
                    <a:pt x="3" y="37"/>
                  </a:cubicBezTo>
                  <a:cubicBezTo>
                    <a:pt x="4" y="39"/>
                    <a:pt x="11" y="39"/>
                    <a:pt x="17" y="41"/>
                  </a:cubicBezTo>
                  <a:cubicBezTo>
                    <a:pt x="24" y="44"/>
                    <a:pt x="28" y="45"/>
                    <a:pt x="33" y="40"/>
                  </a:cubicBezTo>
                  <a:cubicBezTo>
                    <a:pt x="38" y="34"/>
                    <a:pt x="44" y="29"/>
                    <a:pt x="42" y="36"/>
                  </a:cubicBezTo>
                  <a:cubicBezTo>
                    <a:pt x="39" y="44"/>
                    <a:pt x="50" y="38"/>
                    <a:pt x="63" y="38"/>
                  </a:cubicBezTo>
                  <a:cubicBezTo>
                    <a:pt x="77" y="37"/>
                    <a:pt x="61" y="46"/>
                    <a:pt x="47" y="47"/>
                  </a:cubicBezTo>
                  <a:cubicBezTo>
                    <a:pt x="33" y="48"/>
                    <a:pt x="35" y="55"/>
                    <a:pt x="46" y="57"/>
                  </a:cubicBezTo>
                  <a:cubicBezTo>
                    <a:pt x="57" y="60"/>
                    <a:pt x="81" y="50"/>
                    <a:pt x="86" y="45"/>
                  </a:cubicBezTo>
                  <a:cubicBezTo>
                    <a:pt x="92" y="39"/>
                    <a:pt x="97" y="48"/>
                    <a:pt x="102" y="44"/>
                  </a:cubicBezTo>
                  <a:cubicBezTo>
                    <a:pt x="108" y="40"/>
                    <a:pt x="118" y="44"/>
                    <a:pt x="128" y="42"/>
                  </a:cubicBezTo>
                  <a:cubicBezTo>
                    <a:pt x="137" y="40"/>
                    <a:pt x="139" y="22"/>
                    <a:pt x="132" y="19"/>
                  </a:cubicBezTo>
                  <a:cubicBezTo>
                    <a:pt x="125" y="16"/>
                    <a:pt x="125" y="23"/>
                    <a:pt x="119" y="24"/>
                  </a:cubicBezTo>
                  <a:cubicBezTo>
                    <a:pt x="114" y="25"/>
                    <a:pt x="111" y="18"/>
                    <a:pt x="106" y="13"/>
                  </a:cubicBezTo>
                  <a:cubicBezTo>
                    <a:pt x="102" y="9"/>
                    <a:pt x="105" y="0"/>
                    <a:pt x="98" y="1"/>
                  </a:cubicBezTo>
                  <a:cubicBezTo>
                    <a:pt x="92" y="2"/>
                    <a:pt x="78" y="13"/>
                    <a:pt x="86" y="14"/>
                  </a:cubicBezTo>
                  <a:cubicBezTo>
                    <a:pt x="95" y="15"/>
                    <a:pt x="92" y="19"/>
                    <a:pt x="87" y="21"/>
                  </a:cubicBezTo>
                  <a:cubicBezTo>
                    <a:pt x="83" y="23"/>
                    <a:pt x="98" y="27"/>
                    <a:pt x="96" y="30"/>
                  </a:cubicBezTo>
                  <a:cubicBezTo>
                    <a:pt x="94" y="33"/>
                    <a:pt x="71" y="30"/>
                    <a:pt x="70" y="25"/>
                  </a:cubicBezTo>
                  <a:cubicBezTo>
                    <a:pt x="69" y="20"/>
                    <a:pt x="51" y="11"/>
                    <a:pt x="43" y="13"/>
                  </a:cubicBezTo>
                  <a:cubicBezTo>
                    <a:pt x="36" y="15"/>
                    <a:pt x="39" y="7"/>
                    <a:pt x="31" y="7"/>
                  </a:cubicBezTo>
                  <a:cubicBezTo>
                    <a:pt x="24" y="6"/>
                    <a:pt x="26" y="13"/>
                    <a:pt x="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1" name="Freeform 45"/>
            <p:cNvSpPr>
              <a:spLocks/>
            </p:cNvSpPr>
            <p:nvPr/>
          </p:nvSpPr>
          <p:spPr bwMode="auto">
            <a:xfrm>
              <a:off x="4660903" y="2873374"/>
              <a:ext cx="282575" cy="88901"/>
            </a:xfrm>
            <a:custGeom>
              <a:avLst/>
              <a:gdLst>
                <a:gd name="T0" fmla="*/ 20 w 53"/>
                <a:gd name="T1" fmla="*/ 13 h 17"/>
                <a:gd name="T2" fmla="*/ 34 w 53"/>
                <a:gd name="T3" fmla="*/ 11 h 17"/>
                <a:gd name="T4" fmla="*/ 53 w 53"/>
                <a:gd name="T5" fmla="*/ 9 h 17"/>
                <a:gd name="T6" fmla="*/ 28 w 53"/>
                <a:gd name="T7" fmla="*/ 3 h 17"/>
                <a:gd name="T8" fmla="*/ 7 w 53"/>
                <a:gd name="T9" fmla="*/ 12 h 17"/>
                <a:gd name="T10" fmla="*/ 20 w 5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7">
                  <a:moveTo>
                    <a:pt x="20" y="13"/>
                  </a:moveTo>
                  <a:cubicBezTo>
                    <a:pt x="25" y="15"/>
                    <a:pt x="30" y="8"/>
                    <a:pt x="34" y="11"/>
                  </a:cubicBezTo>
                  <a:cubicBezTo>
                    <a:pt x="37" y="14"/>
                    <a:pt x="53" y="17"/>
                    <a:pt x="53" y="9"/>
                  </a:cubicBezTo>
                  <a:cubicBezTo>
                    <a:pt x="53" y="1"/>
                    <a:pt x="33" y="0"/>
                    <a:pt x="28" y="3"/>
                  </a:cubicBezTo>
                  <a:cubicBezTo>
                    <a:pt x="23" y="6"/>
                    <a:pt x="0" y="7"/>
                    <a:pt x="7" y="12"/>
                  </a:cubicBezTo>
                  <a:cubicBezTo>
                    <a:pt x="11" y="15"/>
                    <a:pt x="15" y="11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2" name="Freeform 46"/>
            <p:cNvSpPr>
              <a:spLocks/>
            </p:cNvSpPr>
            <p:nvPr/>
          </p:nvSpPr>
          <p:spPr bwMode="auto">
            <a:xfrm>
              <a:off x="2105026" y="7754937"/>
              <a:ext cx="90487" cy="88901"/>
            </a:xfrm>
            <a:custGeom>
              <a:avLst/>
              <a:gdLst>
                <a:gd name="T0" fmla="*/ 7 w 17"/>
                <a:gd name="T1" fmla="*/ 1 h 17"/>
                <a:gd name="T2" fmla="*/ 7 w 17"/>
                <a:gd name="T3" fmla="*/ 14 h 17"/>
                <a:gd name="T4" fmla="*/ 15 w 17"/>
                <a:gd name="T5" fmla="*/ 10 h 17"/>
                <a:gd name="T6" fmla="*/ 7 w 17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7" y="1"/>
                  </a:moveTo>
                  <a:cubicBezTo>
                    <a:pt x="0" y="1"/>
                    <a:pt x="4" y="17"/>
                    <a:pt x="7" y="14"/>
                  </a:cubicBezTo>
                  <a:cubicBezTo>
                    <a:pt x="10" y="13"/>
                    <a:pt x="14" y="12"/>
                    <a:pt x="15" y="10"/>
                  </a:cubicBezTo>
                  <a:cubicBezTo>
                    <a:pt x="17" y="7"/>
                    <a:pt x="13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3" name="Freeform 47"/>
            <p:cNvSpPr>
              <a:spLocks/>
            </p:cNvSpPr>
            <p:nvPr/>
          </p:nvSpPr>
          <p:spPr bwMode="auto">
            <a:xfrm>
              <a:off x="2184400" y="5005388"/>
              <a:ext cx="180976" cy="168276"/>
            </a:xfrm>
            <a:custGeom>
              <a:avLst/>
              <a:gdLst>
                <a:gd name="T0" fmla="*/ 29 w 34"/>
                <a:gd name="T1" fmla="*/ 3 h 32"/>
                <a:gd name="T2" fmla="*/ 20 w 34"/>
                <a:gd name="T3" fmla="*/ 6 h 32"/>
                <a:gd name="T4" fmla="*/ 10 w 34"/>
                <a:gd name="T5" fmla="*/ 18 h 32"/>
                <a:gd name="T6" fmla="*/ 2 w 34"/>
                <a:gd name="T7" fmla="*/ 21 h 32"/>
                <a:gd name="T8" fmla="*/ 7 w 34"/>
                <a:gd name="T9" fmla="*/ 30 h 32"/>
                <a:gd name="T10" fmla="*/ 13 w 34"/>
                <a:gd name="T11" fmla="*/ 30 h 32"/>
                <a:gd name="T12" fmla="*/ 27 w 34"/>
                <a:gd name="T13" fmla="*/ 19 h 32"/>
                <a:gd name="T14" fmla="*/ 23 w 34"/>
                <a:gd name="T15" fmla="*/ 12 h 32"/>
                <a:gd name="T16" fmla="*/ 31 w 34"/>
                <a:gd name="T17" fmla="*/ 9 h 32"/>
                <a:gd name="T18" fmla="*/ 29 w 34"/>
                <a:gd name="T1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2">
                  <a:moveTo>
                    <a:pt x="29" y="3"/>
                  </a:moveTo>
                  <a:cubicBezTo>
                    <a:pt x="29" y="0"/>
                    <a:pt x="25" y="1"/>
                    <a:pt x="20" y="6"/>
                  </a:cubicBezTo>
                  <a:cubicBezTo>
                    <a:pt x="15" y="12"/>
                    <a:pt x="11" y="15"/>
                    <a:pt x="10" y="18"/>
                  </a:cubicBezTo>
                  <a:cubicBezTo>
                    <a:pt x="9" y="21"/>
                    <a:pt x="4" y="17"/>
                    <a:pt x="2" y="21"/>
                  </a:cubicBezTo>
                  <a:cubicBezTo>
                    <a:pt x="0" y="24"/>
                    <a:pt x="3" y="32"/>
                    <a:pt x="7" y="30"/>
                  </a:cubicBezTo>
                  <a:cubicBezTo>
                    <a:pt x="10" y="27"/>
                    <a:pt x="10" y="30"/>
                    <a:pt x="13" y="30"/>
                  </a:cubicBezTo>
                  <a:cubicBezTo>
                    <a:pt x="15" y="30"/>
                    <a:pt x="25" y="23"/>
                    <a:pt x="27" y="19"/>
                  </a:cubicBezTo>
                  <a:cubicBezTo>
                    <a:pt x="30" y="16"/>
                    <a:pt x="23" y="15"/>
                    <a:pt x="23" y="12"/>
                  </a:cubicBezTo>
                  <a:cubicBezTo>
                    <a:pt x="23" y="10"/>
                    <a:pt x="28" y="10"/>
                    <a:pt x="31" y="9"/>
                  </a:cubicBezTo>
                  <a:cubicBezTo>
                    <a:pt x="34" y="7"/>
                    <a:pt x="29" y="6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4" name="Freeform 48"/>
            <p:cNvSpPr>
              <a:spLocks/>
            </p:cNvSpPr>
            <p:nvPr/>
          </p:nvSpPr>
          <p:spPr bwMode="auto">
            <a:xfrm>
              <a:off x="2078039" y="7702549"/>
              <a:ext cx="42862" cy="41276"/>
            </a:xfrm>
            <a:custGeom>
              <a:avLst/>
              <a:gdLst>
                <a:gd name="T0" fmla="*/ 3 w 8"/>
                <a:gd name="T1" fmla="*/ 1 h 8"/>
                <a:gd name="T2" fmla="*/ 4 w 8"/>
                <a:gd name="T3" fmla="*/ 7 h 8"/>
                <a:gd name="T4" fmla="*/ 3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0" y="2"/>
                    <a:pt x="2" y="8"/>
                    <a:pt x="4" y="7"/>
                  </a:cubicBezTo>
                  <a:cubicBezTo>
                    <a:pt x="8" y="4"/>
                    <a:pt x="7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5" name="Freeform 49"/>
            <p:cNvSpPr>
              <a:spLocks/>
            </p:cNvSpPr>
            <p:nvPr/>
          </p:nvSpPr>
          <p:spPr bwMode="auto">
            <a:xfrm>
              <a:off x="1430337" y="4848224"/>
              <a:ext cx="115888" cy="68263"/>
            </a:xfrm>
            <a:custGeom>
              <a:avLst/>
              <a:gdLst>
                <a:gd name="T0" fmla="*/ 12 w 22"/>
                <a:gd name="T1" fmla="*/ 4 h 13"/>
                <a:gd name="T2" fmla="*/ 2 w 22"/>
                <a:gd name="T3" fmla="*/ 7 h 13"/>
                <a:gd name="T4" fmla="*/ 17 w 22"/>
                <a:gd name="T5" fmla="*/ 12 h 13"/>
                <a:gd name="T6" fmla="*/ 20 w 22"/>
                <a:gd name="T7" fmla="*/ 4 h 13"/>
                <a:gd name="T8" fmla="*/ 12 w 22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3">
                  <a:moveTo>
                    <a:pt x="12" y="4"/>
                  </a:moveTo>
                  <a:cubicBezTo>
                    <a:pt x="11" y="0"/>
                    <a:pt x="0" y="3"/>
                    <a:pt x="2" y="7"/>
                  </a:cubicBezTo>
                  <a:cubicBezTo>
                    <a:pt x="3" y="11"/>
                    <a:pt x="13" y="13"/>
                    <a:pt x="17" y="12"/>
                  </a:cubicBezTo>
                  <a:cubicBezTo>
                    <a:pt x="21" y="11"/>
                    <a:pt x="22" y="7"/>
                    <a:pt x="20" y="4"/>
                  </a:cubicBezTo>
                  <a:cubicBezTo>
                    <a:pt x="17" y="2"/>
                    <a:pt x="12" y="8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6" name="Freeform 50"/>
            <p:cNvSpPr>
              <a:spLocks/>
            </p:cNvSpPr>
            <p:nvPr/>
          </p:nvSpPr>
          <p:spPr bwMode="auto">
            <a:xfrm>
              <a:off x="1871664" y="7624763"/>
              <a:ext cx="58737" cy="36513"/>
            </a:xfrm>
            <a:custGeom>
              <a:avLst/>
              <a:gdLst>
                <a:gd name="T0" fmla="*/ 3 w 11"/>
                <a:gd name="T1" fmla="*/ 3 h 7"/>
                <a:gd name="T2" fmla="*/ 10 w 11"/>
                <a:gd name="T3" fmla="*/ 3 h 7"/>
                <a:gd name="T4" fmla="*/ 3 w 11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3" y="3"/>
                  </a:moveTo>
                  <a:cubicBezTo>
                    <a:pt x="7" y="7"/>
                    <a:pt x="9" y="6"/>
                    <a:pt x="10" y="3"/>
                  </a:cubicBezTo>
                  <a:cubicBezTo>
                    <a:pt x="11" y="0"/>
                    <a:pt x="0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7" name="Freeform 51"/>
            <p:cNvSpPr>
              <a:spLocks/>
            </p:cNvSpPr>
            <p:nvPr/>
          </p:nvSpPr>
          <p:spPr bwMode="auto">
            <a:xfrm>
              <a:off x="1414462" y="5387973"/>
              <a:ext cx="68263" cy="68263"/>
            </a:xfrm>
            <a:custGeom>
              <a:avLst/>
              <a:gdLst>
                <a:gd name="T0" fmla="*/ 5 w 13"/>
                <a:gd name="T1" fmla="*/ 11 h 13"/>
                <a:gd name="T2" fmla="*/ 11 w 13"/>
                <a:gd name="T3" fmla="*/ 3 h 13"/>
                <a:gd name="T4" fmla="*/ 5 w 13"/>
                <a:gd name="T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5" y="11"/>
                  </a:moveTo>
                  <a:cubicBezTo>
                    <a:pt x="11" y="9"/>
                    <a:pt x="13" y="6"/>
                    <a:pt x="11" y="3"/>
                  </a:cubicBezTo>
                  <a:cubicBezTo>
                    <a:pt x="8" y="0"/>
                    <a:pt x="0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8" name="Freeform 52"/>
            <p:cNvSpPr>
              <a:spLocks/>
            </p:cNvSpPr>
            <p:nvPr/>
          </p:nvSpPr>
          <p:spPr bwMode="auto">
            <a:xfrm>
              <a:off x="1557339" y="5319713"/>
              <a:ext cx="138114" cy="52388"/>
            </a:xfrm>
            <a:custGeom>
              <a:avLst/>
              <a:gdLst>
                <a:gd name="T0" fmla="*/ 20 w 26"/>
                <a:gd name="T1" fmla="*/ 2 h 10"/>
                <a:gd name="T2" fmla="*/ 5 w 26"/>
                <a:gd name="T3" fmla="*/ 9 h 10"/>
                <a:gd name="T4" fmla="*/ 14 w 26"/>
                <a:gd name="T5" fmla="*/ 6 h 10"/>
                <a:gd name="T6" fmla="*/ 20 w 2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0">
                  <a:moveTo>
                    <a:pt x="20" y="2"/>
                  </a:moveTo>
                  <a:cubicBezTo>
                    <a:pt x="15" y="0"/>
                    <a:pt x="0" y="9"/>
                    <a:pt x="5" y="9"/>
                  </a:cubicBezTo>
                  <a:cubicBezTo>
                    <a:pt x="9" y="10"/>
                    <a:pt x="10" y="6"/>
                    <a:pt x="14" y="6"/>
                  </a:cubicBezTo>
                  <a:cubicBezTo>
                    <a:pt x="18" y="6"/>
                    <a:pt x="26" y="4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69" name="Freeform 53"/>
            <p:cNvSpPr>
              <a:spLocks/>
            </p:cNvSpPr>
            <p:nvPr/>
          </p:nvSpPr>
          <p:spPr bwMode="auto">
            <a:xfrm>
              <a:off x="1966914" y="7661273"/>
              <a:ext cx="63500" cy="41276"/>
            </a:xfrm>
            <a:custGeom>
              <a:avLst/>
              <a:gdLst>
                <a:gd name="T0" fmla="*/ 3 w 12"/>
                <a:gd name="T1" fmla="*/ 4 h 8"/>
                <a:gd name="T2" fmla="*/ 10 w 12"/>
                <a:gd name="T3" fmla="*/ 5 h 8"/>
                <a:gd name="T4" fmla="*/ 3 w 12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3" y="4"/>
                  </a:moveTo>
                  <a:cubicBezTo>
                    <a:pt x="5" y="8"/>
                    <a:pt x="8" y="8"/>
                    <a:pt x="10" y="5"/>
                  </a:cubicBezTo>
                  <a:cubicBezTo>
                    <a:pt x="12" y="2"/>
                    <a:pt x="0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0" name="Freeform 54"/>
            <p:cNvSpPr>
              <a:spLocks/>
            </p:cNvSpPr>
            <p:nvPr/>
          </p:nvSpPr>
          <p:spPr bwMode="auto">
            <a:xfrm>
              <a:off x="11671305" y="6435723"/>
              <a:ext cx="69849" cy="68263"/>
            </a:xfrm>
            <a:custGeom>
              <a:avLst/>
              <a:gdLst>
                <a:gd name="T0" fmla="*/ 12 w 13"/>
                <a:gd name="T1" fmla="*/ 6 h 13"/>
                <a:gd name="T2" fmla="*/ 2 w 13"/>
                <a:gd name="T3" fmla="*/ 9 h 13"/>
                <a:gd name="T4" fmla="*/ 12 w 13"/>
                <a:gd name="T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12" y="6"/>
                  </a:moveTo>
                  <a:cubicBezTo>
                    <a:pt x="11" y="0"/>
                    <a:pt x="0" y="8"/>
                    <a:pt x="2" y="9"/>
                  </a:cubicBezTo>
                  <a:cubicBezTo>
                    <a:pt x="7" y="13"/>
                    <a:pt x="13" y="12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1" name="Freeform 55"/>
            <p:cNvSpPr>
              <a:spLocks/>
            </p:cNvSpPr>
            <p:nvPr/>
          </p:nvSpPr>
          <p:spPr bwMode="auto">
            <a:xfrm>
              <a:off x="12900029" y="6734173"/>
              <a:ext cx="185739" cy="52388"/>
            </a:xfrm>
            <a:custGeom>
              <a:avLst/>
              <a:gdLst>
                <a:gd name="T0" fmla="*/ 35 w 35"/>
                <a:gd name="T1" fmla="*/ 6 h 10"/>
                <a:gd name="T2" fmla="*/ 28 w 35"/>
                <a:gd name="T3" fmla="*/ 5 h 10"/>
                <a:gd name="T4" fmla="*/ 10 w 35"/>
                <a:gd name="T5" fmla="*/ 3 h 10"/>
                <a:gd name="T6" fmla="*/ 3 w 35"/>
                <a:gd name="T7" fmla="*/ 6 h 10"/>
                <a:gd name="T8" fmla="*/ 20 w 35"/>
                <a:gd name="T9" fmla="*/ 10 h 10"/>
                <a:gd name="T10" fmla="*/ 35 w 35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0">
                  <a:moveTo>
                    <a:pt x="35" y="6"/>
                  </a:moveTo>
                  <a:cubicBezTo>
                    <a:pt x="35" y="4"/>
                    <a:pt x="31" y="7"/>
                    <a:pt x="28" y="5"/>
                  </a:cubicBezTo>
                  <a:cubicBezTo>
                    <a:pt x="25" y="4"/>
                    <a:pt x="13" y="6"/>
                    <a:pt x="10" y="3"/>
                  </a:cubicBezTo>
                  <a:cubicBezTo>
                    <a:pt x="7" y="0"/>
                    <a:pt x="0" y="5"/>
                    <a:pt x="3" y="6"/>
                  </a:cubicBezTo>
                  <a:cubicBezTo>
                    <a:pt x="7" y="7"/>
                    <a:pt x="13" y="10"/>
                    <a:pt x="20" y="10"/>
                  </a:cubicBezTo>
                  <a:cubicBezTo>
                    <a:pt x="26" y="10"/>
                    <a:pt x="35" y="7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2" name="Freeform 56"/>
            <p:cNvSpPr>
              <a:spLocks/>
            </p:cNvSpPr>
            <p:nvPr/>
          </p:nvSpPr>
          <p:spPr bwMode="auto">
            <a:xfrm>
              <a:off x="13425491" y="6723061"/>
              <a:ext cx="160338" cy="100013"/>
            </a:xfrm>
            <a:custGeom>
              <a:avLst/>
              <a:gdLst>
                <a:gd name="T0" fmla="*/ 20 w 30"/>
                <a:gd name="T1" fmla="*/ 12 h 19"/>
                <a:gd name="T2" fmla="*/ 26 w 30"/>
                <a:gd name="T3" fmla="*/ 5 h 19"/>
                <a:gd name="T4" fmla="*/ 26 w 30"/>
                <a:gd name="T5" fmla="*/ 2 h 19"/>
                <a:gd name="T6" fmla="*/ 10 w 30"/>
                <a:gd name="T7" fmla="*/ 7 h 19"/>
                <a:gd name="T8" fmla="*/ 5 w 30"/>
                <a:gd name="T9" fmla="*/ 15 h 19"/>
                <a:gd name="T10" fmla="*/ 20 w 30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9">
                  <a:moveTo>
                    <a:pt x="20" y="12"/>
                  </a:moveTo>
                  <a:cubicBezTo>
                    <a:pt x="20" y="10"/>
                    <a:pt x="23" y="6"/>
                    <a:pt x="26" y="5"/>
                  </a:cubicBezTo>
                  <a:cubicBezTo>
                    <a:pt x="30" y="3"/>
                    <a:pt x="29" y="0"/>
                    <a:pt x="26" y="2"/>
                  </a:cubicBezTo>
                  <a:cubicBezTo>
                    <a:pt x="24" y="5"/>
                    <a:pt x="18" y="7"/>
                    <a:pt x="10" y="7"/>
                  </a:cubicBezTo>
                  <a:cubicBezTo>
                    <a:pt x="3" y="8"/>
                    <a:pt x="0" y="12"/>
                    <a:pt x="5" y="15"/>
                  </a:cubicBezTo>
                  <a:cubicBezTo>
                    <a:pt x="11" y="19"/>
                    <a:pt x="21" y="14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3" name="Freeform 57"/>
            <p:cNvSpPr>
              <a:spLocks/>
            </p:cNvSpPr>
            <p:nvPr/>
          </p:nvSpPr>
          <p:spPr bwMode="auto">
            <a:xfrm>
              <a:off x="10077454" y="4260848"/>
              <a:ext cx="642939" cy="320674"/>
            </a:xfrm>
            <a:custGeom>
              <a:avLst/>
              <a:gdLst>
                <a:gd name="T0" fmla="*/ 102 w 121"/>
                <a:gd name="T1" fmla="*/ 43 h 61"/>
                <a:gd name="T2" fmla="*/ 111 w 121"/>
                <a:gd name="T3" fmla="*/ 36 h 61"/>
                <a:gd name="T4" fmla="*/ 120 w 121"/>
                <a:gd name="T5" fmla="*/ 27 h 61"/>
                <a:gd name="T6" fmla="*/ 114 w 121"/>
                <a:gd name="T7" fmla="*/ 18 h 61"/>
                <a:gd name="T8" fmla="*/ 108 w 121"/>
                <a:gd name="T9" fmla="*/ 13 h 61"/>
                <a:gd name="T10" fmla="*/ 106 w 121"/>
                <a:gd name="T11" fmla="*/ 6 h 61"/>
                <a:gd name="T12" fmla="*/ 98 w 121"/>
                <a:gd name="T13" fmla="*/ 6 h 61"/>
                <a:gd name="T14" fmla="*/ 87 w 121"/>
                <a:gd name="T15" fmla="*/ 1 h 61"/>
                <a:gd name="T16" fmla="*/ 86 w 121"/>
                <a:gd name="T17" fmla="*/ 8 h 61"/>
                <a:gd name="T18" fmla="*/ 79 w 121"/>
                <a:gd name="T19" fmla="*/ 8 h 61"/>
                <a:gd name="T20" fmla="*/ 75 w 121"/>
                <a:gd name="T21" fmla="*/ 8 h 61"/>
                <a:gd name="T22" fmla="*/ 68 w 121"/>
                <a:gd name="T23" fmla="*/ 9 h 61"/>
                <a:gd name="T24" fmla="*/ 62 w 121"/>
                <a:gd name="T25" fmla="*/ 7 h 61"/>
                <a:gd name="T26" fmla="*/ 55 w 121"/>
                <a:gd name="T27" fmla="*/ 13 h 61"/>
                <a:gd name="T28" fmla="*/ 50 w 121"/>
                <a:gd name="T29" fmla="*/ 10 h 61"/>
                <a:gd name="T30" fmla="*/ 45 w 121"/>
                <a:gd name="T31" fmla="*/ 14 h 61"/>
                <a:gd name="T32" fmla="*/ 44 w 121"/>
                <a:gd name="T33" fmla="*/ 19 h 61"/>
                <a:gd name="T34" fmla="*/ 36 w 121"/>
                <a:gd name="T35" fmla="*/ 22 h 61"/>
                <a:gd name="T36" fmla="*/ 33 w 121"/>
                <a:gd name="T37" fmla="*/ 13 h 61"/>
                <a:gd name="T38" fmla="*/ 16 w 121"/>
                <a:gd name="T39" fmla="*/ 2 h 61"/>
                <a:gd name="T40" fmla="*/ 18 w 121"/>
                <a:gd name="T41" fmla="*/ 8 h 61"/>
                <a:gd name="T42" fmla="*/ 14 w 121"/>
                <a:gd name="T43" fmla="*/ 8 h 61"/>
                <a:gd name="T44" fmla="*/ 6 w 121"/>
                <a:gd name="T45" fmla="*/ 11 h 61"/>
                <a:gd name="T46" fmla="*/ 1 w 121"/>
                <a:gd name="T47" fmla="*/ 18 h 61"/>
                <a:gd name="T48" fmla="*/ 11 w 121"/>
                <a:gd name="T49" fmla="*/ 21 h 61"/>
                <a:gd name="T50" fmla="*/ 25 w 121"/>
                <a:gd name="T51" fmla="*/ 21 h 61"/>
                <a:gd name="T52" fmla="*/ 23 w 121"/>
                <a:gd name="T53" fmla="*/ 26 h 61"/>
                <a:gd name="T54" fmla="*/ 17 w 121"/>
                <a:gd name="T55" fmla="*/ 30 h 61"/>
                <a:gd name="T56" fmla="*/ 4 w 121"/>
                <a:gd name="T57" fmla="*/ 33 h 61"/>
                <a:gd name="T58" fmla="*/ 21 w 121"/>
                <a:gd name="T59" fmla="*/ 33 h 61"/>
                <a:gd name="T60" fmla="*/ 25 w 121"/>
                <a:gd name="T61" fmla="*/ 38 h 61"/>
                <a:gd name="T62" fmla="*/ 28 w 121"/>
                <a:gd name="T63" fmla="*/ 41 h 61"/>
                <a:gd name="T64" fmla="*/ 24 w 121"/>
                <a:gd name="T65" fmla="*/ 47 h 61"/>
                <a:gd name="T66" fmla="*/ 18 w 121"/>
                <a:gd name="T67" fmla="*/ 50 h 61"/>
                <a:gd name="T68" fmla="*/ 33 w 121"/>
                <a:gd name="T69" fmla="*/ 50 h 61"/>
                <a:gd name="T70" fmla="*/ 53 w 121"/>
                <a:gd name="T71" fmla="*/ 58 h 61"/>
                <a:gd name="T72" fmla="*/ 73 w 121"/>
                <a:gd name="T73" fmla="*/ 53 h 61"/>
                <a:gd name="T74" fmla="*/ 87 w 121"/>
                <a:gd name="T75" fmla="*/ 49 h 61"/>
                <a:gd name="T76" fmla="*/ 102 w 121"/>
                <a:gd name="T77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" h="61">
                  <a:moveTo>
                    <a:pt x="102" y="43"/>
                  </a:moveTo>
                  <a:cubicBezTo>
                    <a:pt x="108" y="43"/>
                    <a:pt x="108" y="35"/>
                    <a:pt x="111" y="36"/>
                  </a:cubicBezTo>
                  <a:cubicBezTo>
                    <a:pt x="114" y="36"/>
                    <a:pt x="118" y="31"/>
                    <a:pt x="120" y="27"/>
                  </a:cubicBezTo>
                  <a:cubicBezTo>
                    <a:pt x="121" y="24"/>
                    <a:pt x="118" y="18"/>
                    <a:pt x="114" y="18"/>
                  </a:cubicBezTo>
                  <a:cubicBezTo>
                    <a:pt x="110" y="18"/>
                    <a:pt x="107" y="15"/>
                    <a:pt x="108" y="13"/>
                  </a:cubicBezTo>
                  <a:cubicBezTo>
                    <a:pt x="108" y="10"/>
                    <a:pt x="105" y="7"/>
                    <a:pt x="106" y="6"/>
                  </a:cubicBezTo>
                  <a:cubicBezTo>
                    <a:pt x="106" y="4"/>
                    <a:pt x="101" y="5"/>
                    <a:pt x="98" y="6"/>
                  </a:cubicBezTo>
                  <a:cubicBezTo>
                    <a:pt x="95" y="7"/>
                    <a:pt x="90" y="0"/>
                    <a:pt x="87" y="1"/>
                  </a:cubicBezTo>
                  <a:cubicBezTo>
                    <a:pt x="85" y="2"/>
                    <a:pt x="86" y="6"/>
                    <a:pt x="86" y="8"/>
                  </a:cubicBezTo>
                  <a:cubicBezTo>
                    <a:pt x="85" y="10"/>
                    <a:pt x="79" y="6"/>
                    <a:pt x="79" y="8"/>
                  </a:cubicBezTo>
                  <a:cubicBezTo>
                    <a:pt x="79" y="11"/>
                    <a:pt x="77" y="11"/>
                    <a:pt x="75" y="8"/>
                  </a:cubicBezTo>
                  <a:cubicBezTo>
                    <a:pt x="73" y="6"/>
                    <a:pt x="68" y="7"/>
                    <a:pt x="68" y="9"/>
                  </a:cubicBezTo>
                  <a:cubicBezTo>
                    <a:pt x="68" y="11"/>
                    <a:pt x="66" y="10"/>
                    <a:pt x="62" y="7"/>
                  </a:cubicBezTo>
                  <a:cubicBezTo>
                    <a:pt x="58" y="5"/>
                    <a:pt x="54" y="10"/>
                    <a:pt x="55" y="13"/>
                  </a:cubicBezTo>
                  <a:cubicBezTo>
                    <a:pt x="55" y="15"/>
                    <a:pt x="53" y="16"/>
                    <a:pt x="50" y="10"/>
                  </a:cubicBezTo>
                  <a:cubicBezTo>
                    <a:pt x="47" y="5"/>
                    <a:pt x="43" y="11"/>
                    <a:pt x="45" y="14"/>
                  </a:cubicBezTo>
                  <a:cubicBezTo>
                    <a:pt x="47" y="17"/>
                    <a:pt x="46" y="20"/>
                    <a:pt x="44" y="19"/>
                  </a:cubicBezTo>
                  <a:cubicBezTo>
                    <a:pt x="41" y="17"/>
                    <a:pt x="38" y="20"/>
                    <a:pt x="36" y="22"/>
                  </a:cubicBezTo>
                  <a:cubicBezTo>
                    <a:pt x="35" y="25"/>
                    <a:pt x="29" y="15"/>
                    <a:pt x="33" y="13"/>
                  </a:cubicBezTo>
                  <a:cubicBezTo>
                    <a:pt x="37" y="11"/>
                    <a:pt x="21" y="2"/>
                    <a:pt x="16" y="2"/>
                  </a:cubicBezTo>
                  <a:cubicBezTo>
                    <a:pt x="11" y="2"/>
                    <a:pt x="14" y="6"/>
                    <a:pt x="18" y="8"/>
                  </a:cubicBezTo>
                  <a:cubicBezTo>
                    <a:pt x="21" y="11"/>
                    <a:pt x="15" y="10"/>
                    <a:pt x="14" y="8"/>
                  </a:cubicBezTo>
                  <a:cubicBezTo>
                    <a:pt x="12" y="6"/>
                    <a:pt x="8" y="7"/>
                    <a:pt x="6" y="11"/>
                  </a:cubicBezTo>
                  <a:cubicBezTo>
                    <a:pt x="4" y="14"/>
                    <a:pt x="1" y="16"/>
                    <a:pt x="1" y="18"/>
                  </a:cubicBezTo>
                  <a:cubicBezTo>
                    <a:pt x="0" y="21"/>
                    <a:pt x="6" y="23"/>
                    <a:pt x="11" y="21"/>
                  </a:cubicBezTo>
                  <a:cubicBezTo>
                    <a:pt x="17" y="19"/>
                    <a:pt x="22" y="18"/>
                    <a:pt x="25" y="21"/>
                  </a:cubicBezTo>
                  <a:cubicBezTo>
                    <a:pt x="28" y="23"/>
                    <a:pt x="20" y="24"/>
                    <a:pt x="23" y="26"/>
                  </a:cubicBezTo>
                  <a:cubicBezTo>
                    <a:pt x="26" y="28"/>
                    <a:pt x="23" y="30"/>
                    <a:pt x="17" y="30"/>
                  </a:cubicBezTo>
                  <a:cubicBezTo>
                    <a:pt x="11" y="29"/>
                    <a:pt x="3" y="31"/>
                    <a:pt x="4" y="33"/>
                  </a:cubicBezTo>
                  <a:cubicBezTo>
                    <a:pt x="5" y="35"/>
                    <a:pt x="20" y="31"/>
                    <a:pt x="21" y="33"/>
                  </a:cubicBezTo>
                  <a:cubicBezTo>
                    <a:pt x="21" y="36"/>
                    <a:pt x="21" y="39"/>
                    <a:pt x="25" y="38"/>
                  </a:cubicBezTo>
                  <a:cubicBezTo>
                    <a:pt x="29" y="36"/>
                    <a:pt x="26" y="41"/>
                    <a:pt x="28" y="41"/>
                  </a:cubicBezTo>
                  <a:cubicBezTo>
                    <a:pt x="30" y="42"/>
                    <a:pt x="29" y="46"/>
                    <a:pt x="24" y="47"/>
                  </a:cubicBezTo>
                  <a:cubicBezTo>
                    <a:pt x="19" y="47"/>
                    <a:pt x="16" y="48"/>
                    <a:pt x="18" y="50"/>
                  </a:cubicBezTo>
                  <a:cubicBezTo>
                    <a:pt x="21" y="53"/>
                    <a:pt x="27" y="51"/>
                    <a:pt x="33" y="50"/>
                  </a:cubicBezTo>
                  <a:cubicBezTo>
                    <a:pt x="38" y="48"/>
                    <a:pt x="47" y="55"/>
                    <a:pt x="53" y="58"/>
                  </a:cubicBezTo>
                  <a:cubicBezTo>
                    <a:pt x="60" y="61"/>
                    <a:pt x="71" y="57"/>
                    <a:pt x="73" y="53"/>
                  </a:cubicBezTo>
                  <a:cubicBezTo>
                    <a:pt x="74" y="50"/>
                    <a:pt x="83" y="51"/>
                    <a:pt x="87" y="49"/>
                  </a:cubicBezTo>
                  <a:cubicBezTo>
                    <a:pt x="90" y="46"/>
                    <a:pt x="95" y="43"/>
                    <a:pt x="10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4" name="Freeform 58"/>
            <p:cNvSpPr>
              <a:spLocks/>
            </p:cNvSpPr>
            <p:nvPr/>
          </p:nvSpPr>
          <p:spPr bwMode="auto">
            <a:xfrm>
              <a:off x="10906129" y="5272088"/>
              <a:ext cx="303213" cy="319088"/>
            </a:xfrm>
            <a:custGeom>
              <a:avLst/>
              <a:gdLst>
                <a:gd name="T0" fmla="*/ 12 w 57"/>
                <a:gd name="T1" fmla="*/ 61 h 61"/>
                <a:gd name="T2" fmla="*/ 32 w 57"/>
                <a:gd name="T3" fmla="*/ 53 h 61"/>
                <a:gd name="T4" fmla="*/ 45 w 57"/>
                <a:gd name="T5" fmla="*/ 50 h 61"/>
                <a:gd name="T6" fmla="*/ 45 w 57"/>
                <a:gd name="T7" fmla="*/ 24 h 61"/>
                <a:gd name="T8" fmla="*/ 45 w 57"/>
                <a:gd name="T9" fmla="*/ 22 h 61"/>
                <a:gd name="T10" fmla="*/ 54 w 57"/>
                <a:gd name="T11" fmla="*/ 16 h 61"/>
                <a:gd name="T12" fmla="*/ 48 w 57"/>
                <a:gd name="T13" fmla="*/ 4 h 61"/>
                <a:gd name="T14" fmla="*/ 33 w 57"/>
                <a:gd name="T15" fmla="*/ 6 h 61"/>
                <a:gd name="T16" fmla="*/ 32 w 57"/>
                <a:gd name="T17" fmla="*/ 6 h 61"/>
                <a:gd name="T18" fmla="*/ 21 w 57"/>
                <a:gd name="T19" fmla="*/ 8 h 61"/>
                <a:gd name="T20" fmla="*/ 26 w 57"/>
                <a:gd name="T21" fmla="*/ 13 h 61"/>
                <a:gd name="T22" fmla="*/ 17 w 57"/>
                <a:gd name="T23" fmla="*/ 18 h 61"/>
                <a:gd name="T24" fmla="*/ 5 w 57"/>
                <a:gd name="T25" fmla="*/ 18 h 61"/>
                <a:gd name="T26" fmla="*/ 6 w 57"/>
                <a:gd name="T27" fmla="*/ 27 h 61"/>
                <a:gd name="T28" fmla="*/ 11 w 57"/>
                <a:gd name="T29" fmla="*/ 35 h 61"/>
                <a:gd name="T30" fmla="*/ 8 w 57"/>
                <a:gd name="T31" fmla="*/ 44 h 61"/>
                <a:gd name="T32" fmla="*/ 1 w 57"/>
                <a:gd name="T33" fmla="*/ 52 h 61"/>
                <a:gd name="T34" fmla="*/ 12 w 57"/>
                <a:gd name="T3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1">
                  <a:moveTo>
                    <a:pt x="12" y="61"/>
                  </a:moveTo>
                  <a:cubicBezTo>
                    <a:pt x="16" y="61"/>
                    <a:pt x="26" y="58"/>
                    <a:pt x="32" y="53"/>
                  </a:cubicBezTo>
                  <a:cubicBezTo>
                    <a:pt x="37" y="47"/>
                    <a:pt x="40" y="52"/>
                    <a:pt x="45" y="50"/>
                  </a:cubicBezTo>
                  <a:cubicBezTo>
                    <a:pt x="51" y="47"/>
                    <a:pt x="47" y="28"/>
                    <a:pt x="45" y="24"/>
                  </a:cubicBezTo>
                  <a:cubicBezTo>
                    <a:pt x="45" y="23"/>
                    <a:pt x="45" y="22"/>
                    <a:pt x="45" y="22"/>
                  </a:cubicBezTo>
                  <a:cubicBezTo>
                    <a:pt x="46" y="19"/>
                    <a:pt x="51" y="19"/>
                    <a:pt x="54" y="16"/>
                  </a:cubicBezTo>
                  <a:cubicBezTo>
                    <a:pt x="57" y="13"/>
                    <a:pt x="52" y="8"/>
                    <a:pt x="48" y="4"/>
                  </a:cubicBezTo>
                  <a:cubicBezTo>
                    <a:pt x="43" y="0"/>
                    <a:pt x="38" y="6"/>
                    <a:pt x="33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27" y="4"/>
                    <a:pt x="21" y="4"/>
                    <a:pt x="21" y="8"/>
                  </a:cubicBezTo>
                  <a:cubicBezTo>
                    <a:pt x="21" y="12"/>
                    <a:pt x="26" y="11"/>
                    <a:pt x="26" y="13"/>
                  </a:cubicBezTo>
                  <a:cubicBezTo>
                    <a:pt x="26" y="16"/>
                    <a:pt x="21" y="15"/>
                    <a:pt x="17" y="18"/>
                  </a:cubicBezTo>
                  <a:cubicBezTo>
                    <a:pt x="13" y="21"/>
                    <a:pt x="9" y="16"/>
                    <a:pt x="5" y="18"/>
                  </a:cubicBezTo>
                  <a:cubicBezTo>
                    <a:pt x="1" y="20"/>
                    <a:pt x="9" y="23"/>
                    <a:pt x="6" y="27"/>
                  </a:cubicBezTo>
                  <a:cubicBezTo>
                    <a:pt x="3" y="31"/>
                    <a:pt x="6" y="31"/>
                    <a:pt x="11" y="35"/>
                  </a:cubicBezTo>
                  <a:cubicBezTo>
                    <a:pt x="16" y="39"/>
                    <a:pt x="8" y="40"/>
                    <a:pt x="8" y="44"/>
                  </a:cubicBezTo>
                  <a:cubicBezTo>
                    <a:pt x="8" y="49"/>
                    <a:pt x="2" y="49"/>
                    <a:pt x="1" y="52"/>
                  </a:cubicBezTo>
                  <a:cubicBezTo>
                    <a:pt x="0" y="55"/>
                    <a:pt x="6" y="61"/>
                    <a:pt x="1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5" name="Freeform 59"/>
            <p:cNvSpPr>
              <a:spLocks/>
            </p:cNvSpPr>
            <p:nvPr/>
          </p:nvSpPr>
          <p:spPr bwMode="auto">
            <a:xfrm>
              <a:off x="11118853" y="4968875"/>
              <a:ext cx="527051" cy="749301"/>
            </a:xfrm>
            <a:custGeom>
              <a:avLst/>
              <a:gdLst>
                <a:gd name="T0" fmla="*/ 3 w 99"/>
                <a:gd name="T1" fmla="*/ 24 h 143"/>
                <a:gd name="T2" fmla="*/ 11 w 99"/>
                <a:gd name="T3" fmla="*/ 31 h 143"/>
                <a:gd name="T4" fmla="*/ 7 w 99"/>
                <a:gd name="T5" fmla="*/ 39 h 143"/>
                <a:gd name="T6" fmla="*/ 13 w 99"/>
                <a:gd name="T7" fmla="*/ 45 h 143"/>
                <a:gd name="T8" fmla="*/ 4 w 99"/>
                <a:gd name="T9" fmla="*/ 52 h 143"/>
                <a:gd name="T10" fmla="*/ 12 w 99"/>
                <a:gd name="T11" fmla="*/ 50 h 143"/>
                <a:gd name="T12" fmla="*/ 17 w 99"/>
                <a:gd name="T13" fmla="*/ 56 h 143"/>
                <a:gd name="T14" fmla="*/ 23 w 99"/>
                <a:gd name="T15" fmla="*/ 48 h 143"/>
                <a:gd name="T16" fmla="*/ 24 w 99"/>
                <a:gd name="T17" fmla="*/ 55 h 143"/>
                <a:gd name="T18" fmla="*/ 20 w 99"/>
                <a:gd name="T19" fmla="*/ 67 h 143"/>
                <a:gd name="T20" fmla="*/ 36 w 99"/>
                <a:gd name="T21" fmla="*/ 65 h 143"/>
                <a:gd name="T22" fmla="*/ 39 w 99"/>
                <a:gd name="T23" fmla="*/ 69 h 143"/>
                <a:gd name="T24" fmla="*/ 41 w 99"/>
                <a:gd name="T25" fmla="*/ 76 h 143"/>
                <a:gd name="T26" fmla="*/ 44 w 99"/>
                <a:gd name="T27" fmla="*/ 80 h 143"/>
                <a:gd name="T28" fmla="*/ 43 w 99"/>
                <a:gd name="T29" fmla="*/ 90 h 143"/>
                <a:gd name="T30" fmla="*/ 31 w 99"/>
                <a:gd name="T31" fmla="*/ 90 h 143"/>
                <a:gd name="T32" fmla="*/ 28 w 99"/>
                <a:gd name="T33" fmla="*/ 92 h 143"/>
                <a:gd name="T34" fmla="*/ 25 w 99"/>
                <a:gd name="T35" fmla="*/ 99 h 143"/>
                <a:gd name="T36" fmla="*/ 31 w 99"/>
                <a:gd name="T37" fmla="*/ 104 h 143"/>
                <a:gd name="T38" fmla="*/ 20 w 99"/>
                <a:gd name="T39" fmla="*/ 111 h 143"/>
                <a:gd name="T40" fmla="*/ 25 w 99"/>
                <a:gd name="T41" fmla="*/ 116 h 143"/>
                <a:gd name="T42" fmla="*/ 31 w 99"/>
                <a:gd name="T43" fmla="*/ 117 h 143"/>
                <a:gd name="T44" fmla="*/ 43 w 99"/>
                <a:gd name="T45" fmla="*/ 119 h 143"/>
                <a:gd name="T46" fmla="*/ 44 w 99"/>
                <a:gd name="T47" fmla="*/ 122 h 143"/>
                <a:gd name="T48" fmla="*/ 32 w 99"/>
                <a:gd name="T49" fmla="*/ 124 h 143"/>
                <a:gd name="T50" fmla="*/ 17 w 99"/>
                <a:gd name="T51" fmla="*/ 141 h 143"/>
                <a:gd name="T52" fmla="*/ 26 w 99"/>
                <a:gd name="T53" fmla="*/ 137 h 143"/>
                <a:gd name="T54" fmla="*/ 34 w 99"/>
                <a:gd name="T55" fmla="*/ 138 h 143"/>
                <a:gd name="T56" fmla="*/ 39 w 99"/>
                <a:gd name="T57" fmla="*/ 133 h 143"/>
                <a:gd name="T58" fmla="*/ 47 w 99"/>
                <a:gd name="T59" fmla="*/ 132 h 143"/>
                <a:gd name="T60" fmla="*/ 56 w 99"/>
                <a:gd name="T61" fmla="*/ 130 h 143"/>
                <a:gd name="T62" fmla="*/ 65 w 99"/>
                <a:gd name="T63" fmla="*/ 132 h 143"/>
                <a:gd name="T64" fmla="*/ 78 w 99"/>
                <a:gd name="T65" fmla="*/ 129 h 143"/>
                <a:gd name="T66" fmla="*/ 93 w 99"/>
                <a:gd name="T67" fmla="*/ 123 h 143"/>
                <a:gd name="T68" fmla="*/ 89 w 99"/>
                <a:gd name="T69" fmla="*/ 121 h 143"/>
                <a:gd name="T70" fmla="*/ 89 w 99"/>
                <a:gd name="T71" fmla="*/ 114 h 143"/>
                <a:gd name="T72" fmla="*/ 99 w 99"/>
                <a:gd name="T73" fmla="*/ 103 h 143"/>
                <a:gd name="T74" fmla="*/ 87 w 99"/>
                <a:gd name="T75" fmla="*/ 97 h 143"/>
                <a:gd name="T76" fmla="*/ 81 w 99"/>
                <a:gd name="T77" fmla="*/ 97 h 143"/>
                <a:gd name="T78" fmla="*/ 81 w 99"/>
                <a:gd name="T79" fmla="*/ 90 h 143"/>
                <a:gd name="T80" fmla="*/ 78 w 99"/>
                <a:gd name="T81" fmla="*/ 84 h 143"/>
                <a:gd name="T82" fmla="*/ 69 w 99"/>
                <a:gd name="T83" fmla="*/ 71 h 143"/>
                <a:gd name="T84" fmla="*/ 62 w 99"/>
                <a:gd name="T85" fmla="*/ 57 h 143"/>
                <a:gd name="T86" fmla="*/ 54 w 99"/>
                <a:gd name="T87" fmla="*/ 51 h 143"/>
                <a:gd name="T88" fmla="*/ 44 w 99"/>
                <a:gd name="T89" fmla="*/ 50 h 143"/>
                <a:gd name="T90" fmla="*/ 48 w 99"/>
                <a:gd name="T91" fmla="*/ 42 h 143"/>
                <a:gd name="T92" fmla="*/ 57 w 99"/>
                <a:gd name="T93" fmla="*/ 23 h 143"/>
                <a:gd name="T94" fmla="*/ 36 w 99"/>
                <a:gd name="T95" fmla="*/ 22 h 143"/>
                <a:gd name="T96" fmla="*/ 32 w 99"/>
                <a:gd name="T97" fmla="*/ 18 h 143"/>
                <a:gd name="T98" fmla="*/ 40 w 99"/>
                <a:gd name="T99" fmla="*/ 9 h 143"/>
                <a:gd name="T100" fmla="*/ 42 w 99"/>
                <a:gd name="T101" fmla="*/ 2 h 143"/>
                <a:gd name="T102" fmla="*/ 37 w 99"/>
                <a:gd name="T103" fmla="*/ 6 h 143"/>
                <a:gd name="T104" fmla="*/ 25 w 99"/>
                <a:gd name="T105" fmla="*/ 7 h 143"/>
                <a:gd name="T106" fmla="*/ 18 w 99"/>
                <a:gd name="T107" fmla="*/ 16 h 143"/>
                <a:gd name="T108" fmla="*/ 13 w 99"/>
                <a:gd name="T109" fmla="*/ 24 h 143"/>
                <a:gd name="T110" fmla="*/ 10 w 99"/>
                <a:gd name="T111" fmla="*/ 27 h 143"/>
                <a:gd name="T112" fmla="*/ 3 w 99"/>
                <a:gd name="T113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" h="143">
                  <a:moveTo>
                    <a:pt x="3" y="24"/>
                  </a:moveTo>
                  <a:cubicBezTo>
                    <a:pt x="0" y="27"/>
                    <a:pt x="7" y="31"/>
                    <a:pt x="11" y="31"/>
                  </a:cubicBezTo>
                  <a:cubicBezTo>
                    <a:pt x="16" y="32"/>
                    <a:pt x="8" y="35"/>
                    <a:pt x="7" y="39"/>
                  </a:cubicBezTo>
                  <a:cubicBezTo>
                    <a:pt x="6" y="44"/>
                    <a:pt x="13" y="42"/>
                    <a:pt x="13" y="45"/>
                  </a:cubicBezTo>
                  <a:cubicBezTo>
                    <a:pt x="14" y="49"/>
                    <a:pt x="4" y="49"/>
                    <a:pt x="4" y="52"/>
                  </a:cubicBezTo>
                  <a:cubicBezTo>
                    <a:pt x="4" y="56"/>
                    <a:pt x="9" y="51"/>
                    <a:pt x="12" y="50"/>
                  </a:cubicBezTo>
                  <a:cubicBezTo>
                    <a:pt x="14" y="48"/>
                    <a:pt x="11" y="57"/>
                    <a:pt x="17" y="56"/>
                  </a:cubicBezTo>
                  <a:cubicBezTo>
                    <a:pt x="23" y="55"/>
                    <a:pt x="21" y="47"/>
                    <a:pt x="23" y="48"/>
                  </a:cubicBezTo>
                  <a:cubicBezTo>
                    <a:pt x="25" y="48"/>
                    <a:pt x="22" y="52"/>
                    <a:pt x="24" y="55"/>
                  </a:cubicBezTo>
                  <a:cubicBezTo>
                    <a:pt x="26" y="59"/>
                    <a:pt x="20" y="64"/>
                    <a:pt x="20" y="67"/>
                  </a:cubicBezTo>
                  <a:cubicBezTo>
                    <a:pt x="20" y="69"/>
                    <a:pt x="32" y="69"/>
                    <a:pt x="36" y="65"/>
                  </a:cubicBezTo>
                  <a:cubicBezTo>
                    <a:pt x="40" y="61"/>
                    <a:pt x="42" y="66"/>
                    <a:pt x="39" y="69"/>
                  </a:cubicBezTo>
                  <a:cubicBezTo>
                    <a:pt x="36" y="72"/>
                    <a:pt x="38" y="74"/>
                    <a:pt x="41" y="76"/>
                  </a:cubicBezTo>
                  <a:cubicBezTo>
                    <a:pt x="44" y="77"/>
                    <a:pt x="45" y="77"/>
                    <a:pt x="44" y="80"/>
                  </a:cubicBezTo>
                  <a:cubicBezTo>
                    <a:pt x="42" y="82"/>
                    <a:pt x="44" y="87"/>
                    <a:pt x="43" y="90"/>
                  </a:cubicBezTo>
                  <a:cubicBezTo>
                    <a:pt x="42" y="92"/>
                    <a:pt x="32" y="92"/>
                    <a:pt x="31" y="90"/>
                  </a:cubicBezTo>
                  <a:cubicBezTo>
                    <a:pt x="31" y="89"/>
                    <a:pt x="27" y="90"/>
                    <a:pt x="28" y="92"/>
                  </a:cubicBezTo>
                  <a:cubicBezTo>
                    <a:pt x="29" y="95"/>
                    <a:pt x="24" y="97"/>
                    <a:pt x="25" y="99"/>
                  </a:cubicBezTo>
                  <a:cubicBezTo>
                    <a:pt x="25" y="101"/>
                    <a:pt x="31" y="101"/>
                    <a:pt x="31" y="104"/>
                  </a:cubicBezTo>
                  <a:cubicBezTo>
                    <a:pt x="31" y="106"/>
                    <a:pt x="27" y="109"/>
                    <a:pt x="20" y="111"/>
                  </a:cubicBezTo>
                  <a:cubicBezTo>
                    <a:pt x="14" y="113"/>
                    <a:pt x="22" y="118"/>
                    <a:pt x="25" y="116"/>
                  </a:cubicBezTo>
                  <a:cubicBezTo>
                    <a:pt x="28" y="114"/>
                    <a:pt x="27" y="117"/>
                    <a:pt x="31" y="117"/>
                  </a:cubicBezTo>
                  <a:cubicBezTo>
                    <a:pt x="36" y="117"/>
                    <a:pt x="38" y="121"/>
                    <a:pt x="43" y="119"/>
                  </a:cubicBezTo>
                  <a:cubicBezTo>
                    <a:pt x="48" y="117"/>
                    <a:pt x="48" y="119"/>
                    <a:pt x="44" y="122"/>
                  </a:cubicBezTo>
                  <a:cubicBezTo>
                    <a:pt x="41" y="125"/>
                    <a:pt x="35" y="122"/>
                    <a:pt x="32" y="124"/>
                  </a:cubicBezTo>
                  <a:cubicBezTo>
                    <a:pt x="28" y="125"/>
                    <a:pt x="15" y="138"/>
                    <a:pt x="17" y="141"/>
                  </a:cubicBezTo>
                  <a:cubicBezTo>
                    <a:pt x="19" y="143"/>
                    <a:pt x="21" y="139"/>
                    <a:pt x="26" y="137"/>
                  </a:cubicBezTo>
                  <a:cubicBezTo>
                    <a:pt x="31" y="135"/>
                    <a:pt x="31" y="138"/>
                    <a:pt x="34" y="138"/>
                  </a:cubicBezTo>
                  <a:cubicBezTo>
                    <a:pt x="37" y="139"/>
                    <a:pt x="37" y="133"/>
                    <a:pt x="39" y="133"/>
                  </a:cubicBezTo>
                  <a:cubicBezTo>
                    <a:pt x="41" y="134"/>
                    <a:pt x="43" y="131"/>
                    <a:pt x="47" y="132"/>
                  </a:cubicBezTo>
                  <a:cubicBezTo>
                    <a:pt x="51" y="133"/>
                    <a:pt x="54" y="131"/>
                    <a:pt x="56" y="130"/>
                  </a:cubicBezTo>
                  <a:cubicBezTo>
                    <a:pt x="58" y="128"/>
                    <a:pt x="63" y="133"/>
                    <a:pt x="65" y="132"/>
                  </a:cubicBezTo>
                  <a:cubicBezTo>
                    <a:pt x="67" y="131"/>
                    <a:pt x="74" y="129"/>
                    <a:pt x="78" y="129"/>
                  </a:cubicBezTo>
                  <a:cubicBezTo>
                    <a:pt x="81" y="130"/>
                    <a:pt x="91" y="125"/>
                    <a:pt x="93" y="123"/>
                  </a:cubicBezTo>
                  <a:cubicBezTo>
                    <a:pt x="96" y="121"/>
                    <a:pt x="92" y="120"/>
                    <a:pt x="89" y="121"/>
                  </a:cubicBezTo>
                  <a:cubicBezTo>
                    <a:pt x="85" y="121"/>
                    <a:pt x="86" y="117"/>
                    <a:pt x="89" y="114"/>
                  </a:cubicBezTo>
                  <a:cubicBezTo>
                    <a:pt x="93" y="111"/>
                    <a:pt x="98" y="108"/>
                    <a:pt x="99" y="103"/>
                  </a:cubicBezTo>
                  <a:cubicBezTo>
                    <a:pt x="99" y="98"/>
                    <a:pt x="88" y="95"/>
                    <a:pt x="87" y="97"/>
                  </a:cubicBezTo>
                  <a:cubicBezTo>
                    <a:pt x="86" y="100"/>
                    <a:pt x="83" y="100"/>
                    <a:pt x="81" y="97"/>
                  </a:cubicBezTo>
                  <a:cubicBezTo>
                    <a:pt x="80" y="94"/>
                    <a:pt x="83" y="91"/>
                    <a:pt x="81" y="90"/>
                  </a:cubicBezTo>
                  <a:cubicBezTo>
                    <a:pt x="79" y="90"/>
                    <a:pt x="77" y="86"/>
                    <a:pt x="78" y="84"/>
                  </a:cubicBezTo>
                  <a:cubicBezTo>
                    <a:pt x="78" y="83"/>
                    <a:pt x="75" y="72"/>
                    <a:pt x="69" y="71"/>
                  </a:cubicBezTo>
                  <a:cubicBezTo>
                    <a:pt x="63" y="69"/>
                    <a:pt x="63" y="61"/>
                    <a:pt x="62" y="57"/>
                  </a:cubicBezTo>
                  <a:cubicBezTo>
                    <a:pt x="61" y="53"/>
                    <a:pt x="57" y="55"/>
                    <a:pt x="54" y="51"/>
                  </a:cubicBezTo>
                  <a:cubicBezTo>
                    <a:pt x="51" y="48"/>
                    <a:pt x="46" y="49"/>
                    <a:pt x="44" y="50"/>
                  </a:cubicBezTo>
                  <a:cubicBezTo>
                    <a:pt x="41" y="50"/>
                    <a:pt x="44" y="45"/>
                    <a:pt x="48" y="42"/>
                  </a:cubicBezTo>
                  <a:cubicBezTo>
                    <a:pt x="52" y="40"/>
                    <a:pt x="57" y="25"/>
                    <a:pt x="57" y="23"/>
                  </a:cubicBezTo>
                  <a:cubicBezTo>
                    <a:pt x="57" y="20"/>
                    <a:pt x="39" y="20"/>
                    <a:pt x="36" y="22"/>
                  </a:cubicBezTo>
                  <a:cubicBezTo>
                    <a:pt x="32" y="23"/>
                    <a:pt x="29" y="19"/>
                    <a:pt x="32" y="18"/>
                  </a:cubicBezTo>
                  <a:cubicBezTo>
                    <a:pt x="35" y="17"/>
                    <a:pt x="41" y="11"/>
                    <a:pt x="40" y="9"/>
                  </a:cubicBezTo>
                  <a:cubicBezTo>
                    <a:pt x="40" y="6"/>
                    <a:pt x="45" y="4"/>
                    <a:pt x="42" y="2"/>
                  </a:cubicBezTo>
                  <a:cubicBezTo>
                    <a:pt x="40" y="0"/>
                    <a:pt x="39" y="5"/>
                    <a:pt x="37" y="6"/>
                  </a:cubicBezTo>
                  <a:cubicBezTo>
                    <a:pt x="35" y="8"/>
                    <a:pt x="30" y="8"/>
                    <a:pt x="25" y="7"/>
                  </a:cubicBezTo>
                  <a:cubicBezTo>
                    <a:pt x="20" y="6"/>
                    <a:pt x="18" y="13"/>
                    <a:pt x="18" y="16"/>
                  </a:cubicBezTo>
                  <a:cubicBezTo>
                    <a:pt x="18" y="19"/>
                    <a:pt x="12" y="21"/>
                    <a:pt x="13" y="24"/>
                  </a:cubicBezTo>
                  <a:cubicBezTo>
                    <a:pt x="14" y="26"/>
                    <a:pt x="12" y="28"/>
                    <a:pt x="10" y="27"/>
                  </a:cubicBezTo>
                  <a:cubicBezTo>
                    <a:pt x="8" y="25"/>
                    <a:pt x="7" y="22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6" name="Freeform 60"/>
            <p:cNvSpPr>
              <a:spLocks/>
            </p:cNvSpPr>
            <p:nvPr/>
          </p:nvSpPr>
          <p:spPr bwMode="auto">
            <a:xfrm>
              <a:off x="11093454" y="5005388"/>
              <a:ext cx="68263" cy="63500"/>
            </a:xfrm>
            <a:custGeom>
              <a:avLst/>
              <a:gdLst>
                <a:gd name="T0" fmla="*/ 4 w 13"/>
                <a:gd name="T1" fmla="*/ 12 h 12"/>
                <a:gd name="T2" fmla="*/ 11 w 13"/>
                <a:gd name="T3" fmla="*/ 2 h 12"/>
                <a:gd name="T4" fmla="*/ 4 w 1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cubicBezTo>
                    <a:pt x="8" y="12"/>
                    <a:pt x="13" y="5"/>
                    <a:pt x="11" y="2"/>
                  </a:cubicBezTo>
                  <a:cubicBezTo>
                    <a:pt x="9" y="0"/>
                    <a:pt x="0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7" name="Freeform 61"/>
            <p:cNvSpPr>
              <a:spLocks/>
            </p:cNvSpPr>
            <p:nvPr/>
          </p:nvSpPr>
          <p:spPr bwMode="auto">
            <a:xfrm>
              <a:off x="11442704" y="4811711"/>
              <a:ext cx="42862" cy="73026"/>
            </a:xfrm>
            <a:custGeom>
              <a:avLst/>
              <a:gdLst>
                <a:gd name="T0" fmla="*/ 2 w 8"/>
                <a:gd name="T1" fmla="*/ 13 h 14"/>
                <a:gd name="T2" fmla="*/ 4 w 8"/>
                <a:gd name="T3" fmla="*/ 1 h 14"/>
                <a:gd name="T4" fmla="*/ 2 w 8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5" y="10"/>
                    <a:pt x="8" y="0"/>
                    <a:pt x="4" y="1"/>
                  </a:cubicBezTo>
                  <a:cubicBezTo>
                    <a:pt x="0" y="2"/>
                    <a:pt x="1" y="14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8" name="Freeform 62"/>
            <p:cNvSpPr>
              <a:spLocks/>
            </p:cNvSpPr>
            <p:nvPr/>
          </p:nvSpPr>
          <p:spPr bwMode="auto">
            <a:xfrm>
              <a:off x="12198353" y="5203825"/>
              <a:ext cx="106362" cy="136526"/>
            </a:xfrm>
            <a:custGeom>
              <a:avLst/>
              <a:gdLst>
                <a:gd name="T0" fmla="*/ 5 w 20"/>
                <a:gd name="T1" fmla="*/ 21 h 26"/>
                <a:gd name="T2" fmla="*/ 8 w 20"/>
                <a:gd name="T3" fmla="*/ 26 h 26"/>
                <a:gd name="T4" fmla="*/ 16 w 20"/>
                <a:gd name="T5" fmla="*/ 16 h 26"/>
                <a:gd name="T6" fmla="*/ 18 w 20"/>
                <a:gd name="T7" fmla="*/ 4 h 26"/>
                <a:gd name="T8" fmla="*/ 15 w 20"/>
                <a:gd name="T9" fmla="*/ 7 h 26"/>
                <a:gd name="T10" fmla="*/ 11 w 20"/>
                <a:gd name="T11" fmla="*/ 4 h 26"/>
                <a:gd name="T12" fmla="*/ 3 w 20"/>
                <a:gd name="T13" fmla="*/ 7 h 26"/>
                <a:gd name="T14" fmla="*/ 8 w 20"/>
                <a:gd name="T15" fmla="*/ 18 h 26"/>
                <a:gd name="T16" fmla="*/ 5 w 20"/>
                <a:gd name="T1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6">
                  <a:moveTo>
                    <a:pt x="5" y="21"/>
                  </a:moveTo>
                  <a:cubicBezTo>
                    <a:pt x="2" y="20"/>
                    <a:pt x="3" y="25"/>
                    <a:pt x="8" y="26"/>
                  </a:cubicBezTo>
                  <a:cubicBezTo>
                    <a:pt x="12" y="26"/>
                    <a:pt x="16" y="18"/>
                    <a:pt x="16" y="16"/>
                  </a:cubicBezTo>
                  <a:cubicBezTo>
                    <a:pt x="15" y="14"/>
                    <a:pt x="20" y="5"/>
                    <a:pt x="18" y="4"/>
                  </a:cubicBezTo>
                  <a:cubicBezTo>
                    <a:pt x="17" y="3"/>
                    <a:pt x="16" y="6"/>
                    <a:pt x="15" y="7"/>
                  </a:cubicBezTo>
                  <a:cubicBezTo>
                    <a:pt x="13" y="7"/>
                    <a:pt x="11" y="0"/>
                    <a:pt x="11" y="4"/>
                  </a:cubicBezTo>
                  <a:cubicBezTo>
                    <a:pt x="10" y="8"/>
                    <a:pt x="7" y="3"/>
                    <a:pt x="3" y="7"/>
                  </a:cubicBezTo>
                  <a:cubicBezTo>
                    <a:pt x="0" y="12"/>
                    <a:pt x="5" y="16"/>
                    <a:pt x="8" y="18"/>
                  </a:cubicBezTo>
                  <a:cubicBezTo>
                    <a:pt x="10" y="19"/>
                    <a:pt x="8" y="21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79" name="Freeform 63"/>
            <p:cNvSpPr>
              <a:spLocks/>
            </p:cNvSpPr>
            <p:nvPr/>
          </p:nvSpPr>
          <p:spPr bwMode="auto">
            <a:xfrm>
              <a:off x="12601579" y="5062536"/>
              <a:ext cx="85724" cy="88901"/>
            </a:xfrm>
            <a:custGeom>
              <a:avLst/>
              <a:gdLst>
                <a:gd name="T0" fmla="*/ 9 w 16"/>
                <a:gd name="T1" fmla="*/ 0 h 17"/>
                <a:gd name="T2" fmla="*/ 2 w 16"/>
                <a:gd name="T3" fmla="*/ 15 h 17"/>
                <a:gd name="T4" fmla="*/ 9 w 16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9" y="0"/>
                  </a:moveTo>
                  <a:cubicBezTo>
                    <a:pt x="3" y="1"/>
                    <a:pt x="0" y="13"/>
                    <a:pt x="2" y="15"/>
                  </a:cubicBezTo>
                  <a:cubicBezTo>
                    <a:pt x="3" y="17"/>
                    <a:pt x="16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0" name="Freeform 64"/>
            <p:cNvSpPr>
              <a:spLocks/>
            </p:cNvSpPr>
            <p:nvPr/>
          </p:nvSpPr>
          <p:spPr bwMode="auto">
            <a:xfrm>
              <a:off x="12825417" y="4989513"/>
              <a:ext cx="85724" cy="57151"/>
            </a:xfrm>
            <a:custGeom>
              <a:avLst/>
              <a:gdLst>
                <a:gd name="T0" fmla="*/ 3 w 16"/>
                <a:gd name="T1" fmla="*/ 11 h 11"/>
                <a:gd name="T2" fmla="*/ 14 w 16"/>
                <a:gd name="T3" fmla="*/ 3 h 11"/>
                <a:gd name="T4" fmla="*/ 7 w 16"/>
                <a:gd name="T5" fmla="*/ 1 h 11"/>
                <a:gd name="T6" fmla="*/ 3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6" y="11"/>
                    <a:pt x="13" y="5"/>
                    <a:pt x="14" y="3"/>
                  </a:cubicBezTo>
                  <a:cubicBezTo>
                    <a:pt x="16" y="2"/>
                    <a:pt x="13" y="0"/>
                    <a:pt x="7" y="1"/>
                  </a:cubicBezTo>
                  <a:cubicBezTo>
                    <a:pt x="1" y="3"/>
                    <a:pt x="0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1" name="Freeform 65"/>
            <p:cNvSpPr>
              <a:spLocks/>
            </p:cNvSpPr>
            <p:nvPr/>
          </p:nvSpPr>
          <p:spPr bwMode="auto">
            <a:xfrm>
              <a:off x="12841292" y="4957763"/>
              <a:ext cx="58737" cy="26987"/>
            </a:xfrm>
            <a:custGeom>
              <a:avLst/>
              <a:gdLst>
                <a:gd name="T0" fmla="*/ 9 w 11"/>
                <a:gd name="T1" fmla="*/ 2 h 5"/>
                <a:gd name="T2" fmla="*/ 2 w 11"/>
                <a:gd name="T3" fmla="*/ 3 h 5"/>
                <a:gd name="T4" fmla="*/ 9 w 11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9" y="2"/>
                  </a:moveTo>
                  <a:cubicBezTo>
                    <a:pt x="11" y="0"/>
                    <a:pt x="0" y="1"/>
                    <a:pt x="2" y="3"/>
                  </a:cubicBezTo>
                  <a:cubicBezTo>
                    <a:pt x="4" y="5"/>
                    <a:pt x="8" y="5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2" name="Freeform 66"/>
            <p:cNvSpPr>
              <a:spLocks/>
            </p:cNvSpPr>
            <p:nvPr/>
          </p:nvSpPr>
          <p:spPr bwMode="auto">
            <a:xfrm>
              <a:off x="12144379" y="2852736"/>
              <a:ext cx="112713" cy="88901"/>
            </a:xfrm>
            <a:custGeom>
              <a:avLst/>
              <a:gdLst>
                <a:gd name="T0" fmla="*/ 12 w 21"/>
                <a:gd name="T1" fmla="*/ 11 h 17"/>
                <a:gd name="T2" fmla="*/ 20 w 21"/>
                <a:gd name="T3" fmla="*/ 17 h 17"/>
                <a:gd name="T4" fmla="*/ 12 w 21"/>
                <a:gd name="T5" fmla="*/ 7 h 17"/>
                <a:gd name="T6" fmla="*/ 5 w 21"/>
                <a:gd name="T7" fmla="*/ 1 h 17"/>
                <a:gd name="T8" fmla="*/ 12 w 21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2" y="11"/>
                  </a:moveTo>
                  <a:cubicBezTo>
                    <a:pt x="15" y="12"/>
                    <a:pt x="17" y="17"/>
                    <a:pt x="20" y="17"/>
                  </a:cubicBezTo>
                  <a:cubicBezTo>
                    <a:pt x="21" y="16"/>
                    <a:pt x="15" y="10"/>
                    <a:pt x="12" y="7"/>
                  </a:cubicBezTo>
                  <a:cubicBezTo>
                    <a:pt x="9" y="3"/>
                    <a:pt x="9" y="0"/>
                    <a:pt x="5" y="1"/>
                  </a:cubicBezTo>
                  <a:cubicBezTo>
                    <a:pt x="0" y="2"/>
                    <a:pt x="9" y="10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3" name="Freeform 67"/>
            <p:cNvSpPr>
              <a:spLocks/>
            </p:cNvSpPr>
            <p:nvPr/>
          </p:nvSpPr>
          <p:spPr bwMode="auto">
            <a:xfrm>
              <a:off x="12585704" y="2632072"/>
              <a:ext cx="579439" cy="184151"/>
            </a:xfrm>
            <a:custGeom>
              <a:avLst/>
              <a:gdLst>
                <a:gd name="T0" fmla="*/ 8 w 109"/>
                <a:gd name="T1" fmla="*/ 13 h 35"/>
                <a:gd name="T2" fmla="*/ 7 w 109"/>
                <a:gd name="T3" fmla="*/ 17 h 35"/>
                <a:gd name="T4" fmla="*/ 48 w 109"/>
                <a:gd name="T5" fmla="*/ 18 h 35"/>
                <a:gd name="T6" fmla="*/ 25 w 109"/>
                <a:gd name="T7" fmla="*/ 26 h 35"/>
                <a:gd name="T8" fmla="*/ 51 w 109"/>
                <a:gd name="T9" fmla="*/ 30 h 35"/>
                <a:gd name="T10" fmla="*/ 65 w 109"/>
                <a:gd name="T11" fmla="*/ 34 h 35"/>
                <a:gd name="T12" fmla="*/ 77 w 109"/>
                <a:gd name="T13" fmla="*/ 31 h 35"/>
                <a:gd name="T14" fmla="*/ 92 w 109"/>
                <a:gd name="T15" fmla="*/ 25 h 35"/>
                <a:gd name="T16" fmla="*/ 107 w 109"/>
                <a:gd name="T17" fmla="*/ 12 h 35"/>
                <a:gd name="T18" fmla="*/ 85 w 109"/>
                <a:gd name="T19" fmla="*/ 8 h 35"/>
                <a:gd name="T20" fmla="*/ 68 w 109"/>
                <a:gd name="T21" fmla="*/ 6 h 35"/>
                <a:gd name="T22" fmla="*/ 62 w 109"/>
                <a:gd name="T23" fmla="*/ 9 h 35"/>
                <a:gd name="T24" fmla="*/ 56 w 109"/>
                <a:gd name="T25" fmla="*/ 2 h 35"/>
                <a:gd name="T26" fmla="*/ 54 w 109"/>
                <a:gd name="T27" fmla="*/ 13 h 35"/>
                <a:gd name="T28" fmla="*/ 45 w 109"/>
                <a:gd name="T29" fmla="*/ 8 h 35"/>
                <a:gd name="T30" fmla="*/ 35 w 109"/>
                <a:gd name="T31" fmla="*/ 7 h 35"/>
                <a:gd name="T32" fmla="*/ 23 w 109"/>
                <a:gd name="T33" fmla="*/ 0 h 35"/>
                <a:gd name="T34" fmla="*/ 24 w 109"/>
                <a:gd name="T35" fmla="*/ 5 h 35"/>
                <a:gd name="T36" fmla="*/ 16 w 109"/>
                <a:gd name="T37" fmla="*/ 3 h 35"/>
                <a:gd name="T38" fmla="*/ 16 w 109"/>
                <a:gd name="T39" fmla="*/ 9 h 35"/>
                <a:gd name="T40" fmla="*/ 7 w 109"/>
                <a:gd name="T41" fmla="*/ 3 h 35"/>
                <a:gd name="T42" fmla="*/ 3 w 109"/>
                <a:gd name="T43" fmla="*/ 8 h 35"/>
                <a:gd name="T44" fmla="*/ 8 w 109"/>
                <a:gd name="T45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35">
                  <a:moveTo>
                    <a:pt x="8" y="13"/>
                  </a:moveTo>
                  <a:cubicBezTo>
                    <a:pt x="11" y="14"/>
                    <a:pt x="5" y="14"/>
                    <a:pt x="7" y="17"/>
                  </a:cubicBezTo>
                  <a:cubicBezTo>
                    <a:pt x="15" y="24"/>
                    <a:pt x="44" y="16"/>
                    <a:pt x="48" y="18"/>
                  </a:cubicBezTo>
                  <a:cubicBezTo>
                    <a:pt x="52" y="20"/>
                    <a:pt x="23" y="23"/>
                    <a:pt x="25" y="26"/>
                  </a:cubicBezTo>
                  <a:cubicBezTo>
                    <a:pt x="26" y="29"/>
                    <a:pt x="49" y="32"/>
                    <a:pt x="51" y="30"/>
                  </a:cubicBezTo>
                  <a:cubicBezTo>
                    <a:pt x="53" y="28"/>
                    <a:pt x="57" y="34"/>
                    <a:pt x="65" y="34"/>
                  </a:cubicBezTo>
                  <a:cubicBezTo>
                    <a:pt x="72" y="35"/>
                    <a:pt x="72" y="31"/>
                    <a:pt x="77" y="31"/>
                  </a:cubicBezTo>
                  <a:cubicBezTo>
                    <a:pt x="83" y="31"/>
                    <a:pt x="92" y="28"/>
                    <a:pt x="92" y="25"/>
                  </a:cubicBezTo>
                  <a:cubicBezTo>
                    <a:pt x="92" y="21"/>
                    <a:pt x="109" y="17"/>
                    <a:pt x="107" y="12"/>
                  </a:cubicBezTo>
                  <a:cubicBezTo>
                    <a:pt x="106" y="6"/>
                    <a:pt x="90" y="10"/>
                    <a:pt x="85" y="8"/>
                  </a:cubicBezTo>
                  <a:cubicBezTo>
                    <a:pt x="81" y="6"/>
                    <a:pt x="70" y="3"/>
                    <a:pt x="68" y="6"/>
                  </a:cubicBezTo>
                  <a:cubicBezTo>
                    <a:pt x="67" y="10"/>
                    <a:pt x="64" y="11"/>
                    <a:pt x="62" y="9"/>
                  </a:cubicBezTo>
                  <a:cubicBezTo>
                    <a:pt x="61" y="8"/>
                    <a:pt x="63" y="0"/>
                    <a:pt x="56" y="2"/>
                  </a:cubicBezTo>
                  <a:cubicBezTo>
                    <a:pt x="48" y="4"/>
                    <a:pt x="55" y="12"/>
                    <a:pt x="54" y="13"/>
                  </a:cubicBezTo>
                  <a:cubicBezTo>
                    <a:pt x="52" y="14"/>
                    <a:pt x="45" y="11"/>
                    <a:pt x="45" y="8"/>
                  </a:cubicBezTo>
                  <a:cubicBezTo>
                    <a:pt x="44" y="4"/>
                    <a:pt x="36" y="12"/>
                    <a:pt x="35" y="7"/>
                  </a:cubicBezTo>
                  <a:cubicBezTo>
                    <a:pt x="34" y="3"/>
                    <a:pt x="25" y="0"/>
                    <a:pt x="23" y="0"/>
                  </a:cubicBezTo>
                  <a:cubicBezTo>
                    <a:pt x="21" y="1"/>
                    <a:pt x="25" y="3"/>
                    <a:pt x="24" y="5"/>
                  </a:cubicBezTo>
                  <a:cubicBezTo>
                    <a:pt x="23" y="7"/>
                    <a:pt x="18" y="3"/>
                    <a:pt x="16" y="3"/>
                  </a:cubicBezTo>
                  <a:cubicBezTo>
                    <a:pt x="14" y="3"/>
                    <a:pt x="17" y="7"/>
                    <a:pt x="16" y="9"/>
                  </a:cubicBezTo>
                  <a:cubicBezTo>
                    <a:pt x="15" y="11"/>
                    <a:pt x="11" y="3"/>
                    <a:pt x="7" y="3"/>
                  </a:cubicBezTo>
                  <a:cubicBezTo>
                    <a:pt x="4" y="3"/>
                    <a:pt x="5" y="7"/>
                    <a:pt x="3" y="8"/>
                  </a:cubicBezTo>
                  <a:cubicBezTo>
                    <a:pt x="0" y="8"/>
                    <a:pt x="6" y="11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4" name="Freeform 68"/>
            <p:cNvSpPr>
              <a:spLocks/>
            </p:cNvSpPr>
            <p:nvPr/>
          </p:nvSpPr>
          <p:spPr bwMode="auto">
            <a:xfrm>
              <a:off x="12177715" y="2690812"/>
              <a:ext cx="822326" cy="465137"/>
            </a:xfrm>
            <a:custGeom>
              <a:avLst/>
              <a:gdLst>
                <a:gd name="T0" fmla="*/ 9 w 155"/>
                <a:gd name="T1" fmla="*/ 33 h 89"/>
                <a:gd name="T2" fmla="*/ 37 w 155"/>
                <a:gd name="T3" fmla="*/ 46 h 89"/>
                <a:gd name="T4" fmla="*/ 49 w 155"/>
                <a:gd name="T5" fmla="*/ 33 h 89"/>
                <a:gd name="T6" fmla="*/ 60 w 155"/>
                <a:gd name="T7" fmla="*/ 38 h 89"/>
                <a:gd name="T8" fmla="*/ 51 w 155"/>
                <a:gd name="T9" fmla="*/ 48 h 89"/>
                <a:gd name="T10" fmla="*/ 43 w 155"/>
                <a:gd name="T11" fmla="*/ 58 h 89"/>
                <a:gd name="T12" fmla="*/ 55 w 155"/>
                <a:gd name="T13" fmla="*/ 60 h 89"/>
                <a:gd name="T14" fmla="*/ 34 w 155"/>
                <a:gd name="T15" fmla="*/ 66 h 89"/>
                <a:gd name="T16" fmla="*/ 57 w 155"/>
                <a:gd name="T17" fmla="*/ 77 h 89"/>
                <a:gd name="T18" fmla="*/ 61 w 155"/>
                <a:gd name="T19" fmla="*/ 86 h 89"/>
                <a:gd name="T20" fmla="*/ 81 w 155"/>
                <a:gd name="T21" fmla="*/ 64 h 89"/>
                <a:gd name="T22" fmla="*/ 91 w 155"/>
                <a:gd name="T23" fmla="*/ 50 h 89"/>
                <a:gd name="T24" fmla="*/ 108 w 155"/>
                <a:gd name="T25" fmla="*/ 37 h 89"/>
                <a:gd name="T26" fmla="*/ 112 w 155"/>
                <a:gd name="T27" fmla="*/ 48 h 89"/>
                <a:gd name="T28" fmla="*/ 114 w 155"/>
                <a:gd name="T29" fmla="*/ 62 h 89"/>
                <a:gd name="T30" fmla="*/ 131 w 155"/>
                <a:gd name="T31" fmla="*/ 70 h 89"/>
                <a:gd name="T32" fmla="*/ 155 w 155"/>
                <a:gd name="T33" fmla="*/ 57 h 89"/>
                <a:gd name="T34" fmla="*/ 138 w 155"/>
                <a:gd name="T35" fmla="*/ 53 h 89"/>
                <a:gd name="T36" fmla="*/ 127 w 155"/>
                <a:gd name="T37" fmla="*/ 45 h 89"/>
                <a:gd name="T38" fmla="*/ 119 w 155"/>
                <a:gd name="T39" fmla="*/ 32 h 89"/>
                <a:gd name="T40" fmla="*/ 105 w 155"/>
                <a:gd name="T41" fmla="*/ 26 h 89"/>
                <a:gd name="T42" fmla="*/ 90 w 155"/>
                <a:gd name="T43" fmla="*/ 23 h 89"/>
                <a:gd name="T44" fmla="*/ 76 w 155"/>
                <a:gd name="T45" fmla="*/ 18 h 89"/>
                <a:gd name="T46" fmla="*/ 67 w 155"/>
                <a:gd name="T47" fmla="*/ 6 h 89"/>
                <a:gd name="T48" fmla="*/ 59 w 155"/>
                <a:gd name="T49" fmla="*/ 6 h 89"/>
                <a:gd name="T50" fmla="*/ 64 w 155"/>
                <a:gd name="T51" fmla="*/ 28 h 89"/>
                <a:gd name="T52" fmla="*/ 44 w 155"/>
                <a:gd name="T53" fmla="*/ 8 h 89"/>
                <a:gd name="T54" fmla="*/ 36 w 155"/>
                <a:gd name="T55" fmla="*/ 19 h 89"/>
                <a:gd name="T56" fmla="*/ 37 w 155"/>
                <a:gd name="T57" fmla="*/ 9 h 89"/>
                <a:gd name="T58" fmla="*/ 21 w 155"/>
                <a:gd name="T59" fmla="*/ 8 h 89"/>
                <a:gd name="T60" fmla="*/ 4 w 155"/>
                <a:gd name="T61" fmla="*/ 12 h 89"/>
                <a:gd name="T62" fmla="*/ 16 w 155"/>
                <a:gd name="T63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" h="89">
                  <a:moveTo>
                    <a:pt x="16" y="22"/>
                  </a:moveTo>
                  <a:cubicBezTo>
                    <a:pt x="21" y="23"/>
                    <a:pt x="11" y="28"/>
                    <a:pt x="9" y="33"/>
                  </a:cubicBezTo>
                  <a:cubicBezTo>
                    <a:pt x="8" y="38"/>
                    <a:pt x="17" y="42"/>
                    <a:pt x="21" y="45"/>
                  </a:cubicBezTo>
                  <a:cubicBezTo>
                    <a:pt x="24" y="49"/>
                    <a:pt x="33" y="48"/>
                    <a:pt x="37" y="46"/>
                  </a:cubicBezTo>
                  <a:cubicBezTo>
                    <a:pt x="40" y="44"/>
                    <a:pt x="39" y="37"/>
                    <a:pt x="43" y="38"/>
                  </a:cubicBezTo>
                  <a:cubicBezTo>
                    <a:pt x="47" y="38"/>
                    <a:pt x="45" y="34"/>
                    <a:pt x="49" y="33"/>
                  </a:cubicBezTo>
                  <a:cubicBezTo>
                    <a:pt x="52" y="31"/>
                    <a:pt x="53" y="36"/>
                    <a:pt x="50" y="39"/>
                  </a:cubicBezTo>
                  <a:cubicBezTo>
                    <a:pt x="47" y="43"/>
                    <a:pt x="55" y="43"/>
                    <a:pt x="60" y="38"/>
                  </a:cubicBezTo>
                  <a:cubicBezTo>
                    <a:pt x="64" y="34"/>
                    <a:pt x="65" y="38"/>
                    <a:pt x="64" y="42"/>
                  </a:cubicBezTo>
                  <a:cubicBezTo>
                    <a:pt x="63" y="46"/>
                    <a:pt x="54" y="44"/>
                    <a:pt x="51" y="48"/>
                  </a:cubicBezTo>
                  <a:cubicBezTo>
                    <a:pt x="47" y="53"/>
                    <a:pt x="37" y="49"/>
                    <a:pt x="33" y="54"/>
                  </a:cubicBezTo>
                  <a:cubicBezTo>
                    <a:pt x="28" y="59"/>
                    <a:pt x="37" y="60"/>
                    <a:pt x="43" y="58"/>
                  </a:cubicBezTo>
                  <a:cubicBezTo>
                    <a:pt x="49" y="57"/>
                    <a:pt x="61" y="56"/>
                    <a:pt x="66" y="57"/>
                  </a:cubicBezTo>
                  <a:cubicBezTo>
                    <a:pt x="70" y="58"/>
                    <a:pt x="63" y="60"/>
                    <a:pt x="55" y="60"/>
                  </a:cubicBezTo>
                  <a:cubicBezTo>
                    <a:pt x="48" y="60"/>
                    <a:pt x="45" y="62"/>
                    <a:pt x="45" y="64"/>
                  </a:cubicBezTo>
                  <a:cubicBezTo>
                    <a:pt x="46" y="66"/>
                    <a:pt x="35" y="62"/>
                    <a:pt x="34" y="66"/>
                  </a:cubicBezTo>
                  <a:cubicBezTo>
                    <a:pt x="34" y="71"/>
                    <a:pt x="44" y="73"/>
                    <a:pt x="46" y="75"/>
                  </a:cubicBezTo>
                  <a:cubicBezTo>
                    <a:pt x="47" y="78"/>
                    <a:pt x="54" y="76"/>
                    <a:pt x="57" y="77"/>
                  </a:cubicBezTo>
                  <a:cubicBezTo>
                    <a:pt x="60" y="78"/>
                    <a:pt x="52" y="80"/>
                    <a:pt x="51" y="81"/>
                  </a:cubicBezTo>
                  <a:cubicBezTo>
                    <a:pt x="50" y="82"/>
                    <a:pt x="59" y="84"/>
                    <a:pt x="61" y="86"/>
                  </a:cubicBezTo>
                  <a:cubicBezTo>
                    <a:pt x="62" y="89"/>
                    <a:pt x="68" y="88"/>
                    <a:pt x="68" y="84"/>
                  </a:cubicBezTo>
                  <a:cubicBezTo>
                    <a:pt x="68" y="80"/>
                    <a:pt x="74" y="67"/>
                    <a:pt x="81" y="64"/>
                  </a:cubicBezTo>
                  <a:cubicBezTo>
                    <a:pt x="89" y="61"/>
                    <a:pt x="84" y="59"/>
                    <a:pt x="85" y="54"/>
                  </a:cubicBezTo>
                  <a:cubicBezTo>
                    <a:pt x="86" y="50"/>
                    <a:pt x="92" y="54"/>
                    <a:pt x="91" y="50"/>
                  </a:cubicBezTo>
                  <a:cubicBezTo>
                    <a:pt x="89" y="47"/>
                    <a:pt x="90" y="45"/>
                    <a:pt x="95" y="41"/>
                  </a:cubicBezTo>
                  <a:cubicBezTo>
                    <a:pt x="99" y="36"/>
                    <a:pt x="102" y="39"/>
                    <a:pt x="108" y="37"/>
                  </a:cubicBezTo>
                  <a:cubicBezTo>
                    <a:pt x="114" y="34"/>
                    <a:pt x="117" y="39"/>
                    <a:pt x="110" y="39"/>
                  </a:cubicBezTo>
                  <a:cubicBezTo>
                    <a:pt x="105" y="40"/>
                    <a:pt x="108" y="46"/>
                    <a:pt x="112" y="48"/>
                  </a:cubicBezTo>
                  <a:cubicBezTo>
                    <a:pt x="117" y="49"/>
                    <a:pt x="113" y="51"/>
                    <a:pt x="116" y="52"/>
                  </a:cubicBezTo>
                  <a:cubicBezTo>
                    <a:pt x="120" y="52"/>
                    <a:pt x="119" y="58"/>
                    <a:pt x="114" y="62"/>
                  </a:cubicBezTo>
                  <a:cubicBezTo>
                    <a:pt x="110" y="67"/>
                    <a:pt x="115" y="68"/>
                    <a:pt x="125" y="65"/>
                  </a:cubicBezTo>
                  <a:cubicBezTo>
                    <a:pt x="134" y="61"/>
                    <a:pt x="128" y="68"/>
                    <a:pt x="131" y="70"/>
                  </a:cubicBezTo>
                  <a:cubicBezTo>
                    <a:pt x="134" y="73"/>
                    <a:pt x="141" y="68"/>
                    <a:pt x="145" y="64"/>
                  </a:cubicBezTo>
                  <a:cubicBezTo>
                    <a:pt x="149" y="59"/>
                    <a:pt x="155" y="60"/>
                    <a:pt x="155" y="57"/>
                  </a:cubicBezTo>
                  <a:cubicBezTo>
                    <a:pt x="155" y="54"/>
                    <a:pt x="151" y="54"/>
                    <a:pt x="147" y="55"/>
                  </a:cubicBezTo>
                  <a:cubicBezTo>
                    <a:pt x="144" y="57"/>
                    <a:pt x="135" y="56"/>
                    <a:pt x="138" y="53"/>
                  </a:cubicBezTo>
                  <a:cubicBezTo>
                    <a:pt x="141" y="50"/>
                    <a:pt x="140" y="48"/>
                    <a:pt x="136" y="48"/>
                  </a:cubicBezTo>
                  <a:cubicBezTo>
                    <a:pt x="131" y="49"/>
                    <a:pt x="123" y="47"/>
                    <a:pt x="127" y="45"/>
                  </a:cubicBezTo>
                  <a:cubicBezTo>
                    <a:pt x="131" y="44"/>
                    <a:pt x="124" y="39"/>
                    <a:pt x="121" y="39"/>
                  </a:cubicBezTo>
                  <a:cubicBezTo>
                    <a:pt x="117" y="39"/>
                    <a:pt x="118" y="35"/>
                    <a:pt x="119" y="32"/>
                  </a:cubicBezTo>
                  <a:cubicBezTo>
                    <a:pt x="119" y="30"/>
                    <a:pt x="109" y="28"/>
                    <a:pt x="111" y="27"/>
                  </a:cubicBezTo>
                  <a:cubicBezTo>
                    <a:pt x="113" y="26"/>
                    <a:pt x="106" y="24"/>
                    <a:pt x="105" y="26"/>
                  </a:cubicBezTo>
                  <a:cubicBezTo>
                    <a:pt x="103" y="28"/>
                    <a:pt x="100" y="28"/>
                    <a:pt x="100" y="25"/>
                  </a:cubicBezTo>
                  <a:cubicBezTo>
                    <a:pt x="100" y="22"/>
                    <a:pt x="93" y="22"/>
                    <a:pt x="90" y="23"/>
                  </a:cubicBezTo>
                  <a:cubicBezTo>
                    <a:pt x="87" y="23"/>
                    <a:pt x="88" y="16"/>
                    <a:pt x="85" y="14"/>
                  </a:cubicBezTo>
                  <a:cubicBezTo>
                    <a:pt x="82" y="12"/>
                    <a:pt x="78" y="18"/>
                    <a:pt x="76" y="18"/>
                  </a:cubicBezTo>
                  <a:cubicBezTo>
                    <a:pt x="74" y="17"/>
                    <a:pt x="78" y="13"/>
                    <a:pt x="79" y="10"/>
                  </a:cubicBezTo>
                  <a:cubicBezTo>
                    <a:pt x="80" y="7"/>
                    <a:pt x="69" y="3"/>
                    <a:pt x="67" y="6"/>
                  </a:cubicBezTo>
                  <a:cubicBezTo>
                    <a:pt x="66" y="9"/>
                    <a:pt x="64" y="1"/>
                    <a:pt x="61" y="1"/>
                  </a:cubicBezTo>
                  <a:cubicBezTo>
                    <a:pt x="59" y="0"/>
                    <a:pt x="61" y="6"/>
                    <a:pt x="59" y="6"/>
                  </a:cubicBezTo>
                  <a:cubicBezTo>
                    <a:pt x="56" y="7"/>
                    <a:pt x="53" y="9"/>
                    <a:pt x="57" y="11"/>
                  </a:cubicBezTo>
                  <a:cubicBezTo>
                    <a:pt x="61" y="14"/>
                    <a:pt x="65" y="26"/>
                    <a:pt x="64" y="28"/>
                  </a:cubicBezTo>
                  <a:cubicBezTo>
                    <a:pt x="64" y="30"/>
                    <a:pt x="52" y="19"/>
                    <a:pt x="52" y="14"/>
                  </a:cubicBezTo>
                  <a:cubicBezTo>
                    <a:pt x="51" y="9"/>
                    <a:pt x="45" y="5"/>
                    <a:pt x="44" y="8"/>
                  </a:cubicBezTo>
                  <a:cubicBezTo>
                    <a:pt x="42" y="12"/>
                    <a:pt x="38" y="14"/>
                    <a:pt x="39" y="17"/>
                  </a:cubicBezTo>
                  <a:cubicBezTo>
                    <a:pt x="40" y="21"/>
                    <a:pt x="36" y="22"/>
                    <a:pt x="36" y="19"/>
                  </a:cubicBezTo>
                  <a:cubicBezTo>
                    <a:pt x="36" y="16"/>
                    <a:pt x="30" y="13"/>
                    <a:pt x="28" y="13"/>
                  </a:cubicBezTo>
                  <a:cubicBezTo>
                    <a:pt x="25" y="12"/>
                    <a:pt x="33" y="11"/>
                    <a:pt x="37" y="9"/>
                  </a:cubicBezTo>
                  <a:cubicBezTo>
                    <a:pt x="41" y="7"/>
                    <a:pt x="34" y="5"/>
                    <a:pt x="31" y="7"/>
                  </a:cubicBezTo>
                  <a:cubicBezTo>
                    <a:pt x="27" y="9"/>
                    <a:pt x="23" y="6"/>
                    <a:pt x="21" y="8"/>
                  </a:cubicBezTo>
                  <a:cubicBezTo>
                    <a:pt x="19" y="11"/>
                    <a:pt x="17" y="8"/>
                    <a:pt x="13" y="8"/>
                  </a:cubicBezTo>
                  <a:cubicBezTo>
                    <a:pt x="10" y="7"/>
                    <a:pt x="7" y="13"/>
                    <a:pt x="4" y="12"/>
                  </a:cubicBezTo>
                  <a:cubicBezTo>
                    <a:pt x="2" y="11"/>
                    <a:pt x="0" y="17"/>
                    <a:pt x="4" y="23"/>
                  </a:cubicBezTo>
                  <a:cubicBezTo>
                    <a:pt x="8" y="29"/>
                    <a:pt x="11" y="21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5" name="Freeform 69"/>
            <p:cNvSpPr>
              <a:spLocks/>
            </p:cNvSpPr>
            <p:nvPr/>
          </p:nvSpPr>
          <p:spPr bwMode="auto">
            <a:xfrm>
              <a:off x="22785393" y="4559297"/>
              <a:ext cx="201614" cy="74612"/>
            </a:xfrm>
            <a:custGeom>
              <a:avLst/>
              <a:gdLst>
                <a:gd name="T0" fmla="*/ 17 w 38"/>
                <a:gd name="T1" fmla="*/ 2 h 14"/>
                <a:gd name="T2" fmla="*/ 3 w 38"/>
                <a:gd name="T3" fmla="*/ 6 h 14"/>
                <a:gd name="T4" fmla="*/ 24 w 38"/>
                <a:gd name="T5" fmla="*/ 11 h 14"/>
                <a:gd name="T6" fmla="*/ 38 w 38"/>
                <a:gd name="T7" fmla="*/ 9 h 14"/>
                <a:gd name="T8" fmla="*/ 17 w 38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4"/>
                    <a:pt x="0" y="3"/>
                    <a:pt x="3" y="6"/>
                  </a:cubicBezTo>
                  <a:cubicBezTo>
                    <a:pt x="6" y="9"/>
                    <a:pt x="18" y="8"/>
                    <a:pt x="24" y="11"/>
                  </a:cubicBezTo>
                  <a:cubicBezTo>
                    <a:pt x="30" y="14"/>
                    <a:pt x="38" y="12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6" name="Freeform 70"/>
            <p:cNvSpPr>
              <a:spLocks/>
            </p:cNvSpPr>
            <p:nvPr/>
          </p:nvSpPr>
          <p:spPr bwMode="auto">
            <a:xfrm>
              <a:off x="19304007" y="6351586"/>
              <a:ext cx="701676" cy="555624"/>
            </a:xfrm>
            <a:custGeom>
              <a:avLst/>
              <a:gdLst>
                <a:gd name="T0" fmla="*/ 53 w 132"/>
                <a:gd name="T1" fmla="*/ 78 h 106"/>
                <a:gd name="T2" fmla="*/ 40 w 132"/>
                <a:gd name="T3" fmla="*/ 80 h 106"/>
                <a:gd name="T4" fmla="*/ 23 w 132"/>
                <a:gd name="T5" fmla="*/ 81 h 106"/>
                <a:gd name="T6" fmla="*/ 6 w 132"/>
                <a:gd name="T7" fmla="*/ 94 h 106"/>
                <a:gd name="T8" fmla="*/ 6 w 132"/>
                <a:gd name="T9" fmla="*/ 100 h 106"/>
                <a:gd name="T10" fmla="*/ 18 w 132"/>
                <a:gd name="T11" fmla="*/ 97 h 106"/>
                <a:gd name="T12" fmla="*/ 46 w 132"/>
                <a:gd name="T13" fmla="*/ 90 h 106"/>
                <a:gd name="T14" fmla="*/ 51 w 132"/>
                <a:gd name="T15" fmla="*/ 100 h 106"/>
                <a:gd name="T16" fmla="*/ 64 w 132"/>
                <a:gd name="T17" fmla="*/ 100 h 106"/>
                <a:gd name="T18" fmla="*/ 68 w 132"/>
                <a:gd name="T19" fmla="*/ 92 h 106"/>
                <a:gd name="T20" fmla="*/ 72 w 132"/>
                <a:gd name="T21" fmla="*/ 90 h 106"/>
                <a:gd name="T22" fmla="*/ 86 w 132"/>
                <a:gd name="T23" fmla="*/ 89 h 106"/>
                <a:gd name="T24" fmla="*/ 94 w 132"/>
                <a:gd name="T25" fmla="*/ 90 h 106"/>
                <a:gd name="T26" fmla="*/ 101 w 132"/>
                <a:gd name="T27" fmla="*/ 83 h 106"/>
                <a:gd name="T28" fmla="*/ 112 w 132"/>
                <a:gd name="T29" fmla="*/ 82 h 106"/>
                <a:gd name="T30" fmla="*/ 115 w 132"/>
                <a:gd name="T31" fmla="*/ 66 h 106"/>
                <a:gd name="T32" fmla="*/ 117 w 132"/>
                <a:gd name="T33" fmla="*/ 48 h 106"/>
                <a:gd name="T34" fmla="*/ 128 w 132"/>
                <a:gd name="T35" fmla="*/ 36 h 106"/>
                <a:gd name="T36" fmla="*/ 122 w 132"/>
                <a:gd name="T37" fmla="*/ 6 h 106"/>
                <a:gd name="T38" fmla="*/ 108 w 132"/>
                <a:gd name="T39" fmla="*/ 10 h 106"/>
                <a:gd name="T40" fmla="*/ 106 w 132"/>
                <a:gd name="T41" fmla="*/ 25 h 106"/>
                <a:gd name="T42" fmla="*/ 100 w 132"/>
                <a:gd name="T43" fmla="*/ 40 h 106"/>
                <a:gd name="T44" fmla="*/ 93 w 132"/>
                <a:gd name="T45" fmla="*/ 51 h 106"/>
                <a:gd name="T46" fmla="*/ 83 w 132"/>
                <a:gd name="T47" fmla="*/ 59 h 106"/>
                <a:gd name="T48" fmla="*/ 76 w 132"/>
                <a:gd name="T49" fmla="*/ 55 h 106"/>
                <a:gd name="T50" fmla="*/ 67 w 132"/>
                <a:gd name="T51" fmla="*/ 64 h 106"/>
                <a:gd name="T52" fmla="*/ 60 w 132"/>
                <a:gd name="T53" fmla="*/ 76 h 106"/>
                <a:gd name="T54" fmla="*/ 53 w 132"/>
                <a:gd name="T55" fmla="*/ 7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2" h="106">
                  <a:moveTo>
                    <a:pt x="53" y="78"/>
                  </a:moveTo>
                  <a:cubicBezTo>
                    <a:pt x="54" y="75"/>
                    <a:pt x="47" y="77"/>
                    <a:pt x="40" y="80"/>
                  </a:cubicBezTo>
                  <a:cubicBezTo>
                    <a:pt x="32" y="83"/>
                    <a:pt x="27" y="76"/>
                    <a:pt x="23" y="81"/>
                  </a:cubicBezTo>
                  <a:cubicBezTo>
                    <a:pt x="19" y="85"/>
                    <a:pt x="11" y="93"/>
                    <a:pt x="6" y="94"/>
                  </a:cubicBezTo>
                  <a:cubicBezTo>
                    <a:pt x="0" y="95"/>
                    <a:pt x="3" y="101"/>
                    <a:pt x="6" y="100"/>
                  </a:cubicBezTo>
                  <a:cubicBezTo>
                    <a:pt x="10" y="98"/>
                    <a:pt x="16" y="100"/>
                    <a:pt x="18" y="97"/>
                  </a:cubicBezTo>
                  <a:cubicBezTo>
                    <a:pt x="20" y="94"/>
                    <a:pt x="36" y="91"/>
                    <a:pt x="46" y="90"/>
                  </a:cubicBezTo>
                  <a:cubicBezTo>
                    <a:pt x="56" y="90"/>
                    <a:pt x="50" y="95"/>
                    <a:pt x="51" y="100"/>
                  </a:cubicBezTo>
                  <a:cubicBezTo>
                    <a:pt x="52" y="106"/>
                    <a:pt x="60" y="105"/>
                    <a:pt x="64" y="100"/>
                  </a:cubicBezTo>
                  <a:cubicBezTo>
                    <a:pt x="69" y="95"/>
                    <a:pt x="72" y="95"/>
                    <a:pt x="68" y="92"/>
                  </a:cubicBezTo>
                  <a:cubicBezTo>
                    <a:pt x="65" y="89"/>
                    <a:pt x="69" y="86"/>
                    <a:pt x="72" y="90"/>
                  </a:cubicBezTo>
                  <a:cubicBezTo>
                    <a:pt x="74" y="94"/>
                    <a:pt x="83" y="95"/>
                    <a:pt x="86" y="89"/>
                  </a:cubicBezTo>
                  <a:cubicBezTo>
                    <a:pt x="89" y="84"/>
                    <a:pt x="90" y="90"/>
                    <a:pt x="94" y="90"/>
                  </a:cubicBezTo>
                  <a:cubicBezTo>
                    <a:pt x="98" y="90"/>
                    <a:pt x="101" y="80"/>
                    <a:pt x="101" y="83"/>
                  </a:cubicBezTo>
                  <a:cubicBezTo>
                    <a:pt x="101" y="87"/>
                    <a:pt x="108" y="86"/>
                    <a:pt x="112" y="82"/>
                  </a:cubicBezTo>
                  <a:cubicBezTo>
                    <a:pt x="116" y="77"/>
                    <a:pt x="112" y="70"/>
                    <a:pt x="115" y="66"/>
                  </a:cubicBezTo>
                  <a:cubicBezTo>
                    <a:pt x="117" y="62"/>
                    <a:pt x="120" y="53"/>
                    <a:pt x="117" y="48"/>
                  </a:cubicBezTo>
                  <a:cubicBezTo>
                    <a:pt x="115" y="43"/>
                    <a:pt x="123" y="40"/>
                    <a:pt x="128" y="36"/>
                  </a:cubicBezTo>
                  <a:cubicBezTo>
                    <a:pt x="132" y="32"/>
                    <a:pt x="123" y="12"/>
                    <a:pt x="122" y="6"/>
                  </a:cubicBezTo>
                  <a:cubicBezTo>
                    <a:pt x="122" y="0"/>
                    <a:pt x="111" y="8"/>
                    <a:pt x="108" y="10"/>
                  </a:cubicBezTo>
                  <a:cubicBezTo>
                    <a:pt x="105" y="12"/>
                    <a:pt x="102" y="22"/>
                    <a:pt x="106" y="25"/>
                  </a:cubicBezTo>
                  <a:cubicBezTo>
                    <a:pt x="110" y="28"/>
                    <a:pt x="100" y="34"/>
                    <a:pt x="100" y="40"/>
                  </a:cubicBezTo>
                  <a:cubicBezTo>
                    <a:pt x="101" y="46"/>
                    <a:pt x="94" y="46"/>
                    <a:pt x="93" y="51"/>
                  </a:cubicBezTo>
                  <a:cubicBezTo>
                    <a:pt x="92" y="56"/>
                    <a:pt x="89" y="55"/>
                    <a:pt x="83" y="59"/>
                  </a:cubicBezTo>
                  <a:cubicBezTo>
                    <a:pt x="77" y="63"/>
                    <a:pt x="74" y="58"/>
                    <a:pt x="76" y="55"/>
                  </a:cubicBezTo>
                  <a:cubicBezTo>
                    <a:pt x="77" y="52"/>
                    <a:pt x="67" y="57"/>
                    <a:pt x="67" y="64"/>
                  </a:cubicBezTo>
                  <a:cubicBezTo>
                    <a:pt x="68" y="72"/>
                    <a:pt x="58" y="72"/>
                    <a:pt x="60" y="76"/>
                  </a:cubicBezTo>
                  <a:cubicBezTo>
                    <a:pt x="63" y="79"/>
                    <a:pt x="53" y="81"/>
                    <a:pt x="5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7" name="Freeform 71"/>
            <p:cNvSpPr>
              <a:spLocks/>
            </p:cNvSpPr>
            <p:nvPr/>
          </p:nvSpPr>
          <p:spPr bwMode="auto">
            <a:xfrm>
              <a:off x="19235744" y="6880225"/>
              <a:ext cx="169864" cy="188914"/>
            </a:xfrm>
            <a:custGeom>
              <a:avLst/>
              <a:gdLst>
                <a:gd name="T0" fmla="*/ 7 w 32"/>
                <a:gd name="T1" fmla="*/ 5 h 36"/>
                <a:gd name="T2" fmla="*/ 2 w 32"/>
                <a:gd name="T3" fmla="*/ 13 h 36"/>
                <a:gd name="T4" fmla="*/ 8 w 32"/>
                <a:gd name="T5" fmla="*/ 10 h 36"/>
                <a:gd name="T6" fmla="*/ 10 w 32"/>
                <a:gd name="T7" fmla="*/ 21 h 36"/>
                <a:gd name="T8" fmla="*/ 14 w 32"/>
                <a:gd name="T9" fmla="*/ 35 h 36"/>
                <a:gd name="T10" fmla="*/ 27 w 32"/>
                <a:gd name="T11" fmla="*/ 16 h 36"/>
                <a:gd name="T12" fmla="*/ 25 w 32"/>
                <a:gd name="T13" fmla="*/ 9 h 36"/>
                <a:gd name="T14" fmla="*/ 17 w 32"/>
                <a:gd name="T15" fmla="*/ 3 h 36"/>
                <a:gd name="T16" fmla="*/ 7 w 32"/>
                <a:gd name="T1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6">
                  <a:moveTo>
                    <a:pt x="7" y="5"/>
                  </a:moveTo>
                  <a:cubicBezTo>
                    <a:pt x="2" y="9"/>
                    <a:pt x="0" y="10"/>
                    <a:pt x="2" y="13"/>
                  </a:cubicBezTo>
                  <a:cubicBezTo>
                    <a:pt x="4" y="17"/>
                    <a:pt x="7" y="14"/>
                    <a:pt x="8" y="10"/>
                  </a:cubicBezTo>
                  <a:cubicBezTo>
                    <a:pt x="10" y="6"/>
                    <a:pt x="13" y="15"/>
                    <a:pt x="10" y="21"/>
                  </a:cubicBezTo>
                  <a:cubicBezTo>
                    <a:pt x="7" y="27"/>
                    <a:pt x="10" y="36"/>
                    <a:pt x="14" y="35"/>
                  </a:cubicBezTo>
                  <a:cubicBezTo>
                    <a:pt x="18" y="34"/>
                    <a:pt x="22" y="22"/>
                    <a:pt x="27" y="16"/>
                  </a:cubicBezTo>
                  <a:cubicBezTo>
                    <a:pt x="32" y="10"/>
                    <a:pt x="25" y="12"/>
                    <a:pt x="25" y="9"/>
                  </a:cubicBezTo>
                  <a:cubicBezTo>
                    <a:pt x="25" y="5"/>
                    <a:pt x="17" y="6"/>
                    <a:pt x="17" y="3"/>
                  </a:cubicBezTo>
                  <a:cubicBezTo>
                    <a:pt x="17" y="0"/>
                    <a:pt x="12" y="2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8" name="Freeform 72"/>
            <p:cNvSpPr>
              <a:spLocks/>
            </p:cNvSpPr>
            <p:nvPr/>
          </p:nvSpPr>
          <p:spPr bwMode="auto">
            <a:xfrm>
              <a:off x="19856456" y="6053136"/>
              <a:ext cx="404814" cy="314325"/>
            </a:xfrm>
            <a:custGeom>
              <a:avLst/>
              <a:gdLst>
                <a:gd name="T0" fmla="*/ 9 w 76"/>
                <a:gd name="T1" fmla="*/ 35 h 60"/>
                <a:gd name="T2" fmla="*/ 4 w 76"/>
                <a:gd name="T3" fmla="*/ 42 h 60"/>
                <a:gd name="T4" fmla="*/ 2 w 76"/>
                <a:gd name="T5" fmla="*/ 48 h 60"/>
                <a:gd name="T6" fmla="*/ 2 w 76"/>
                <a:gd name="T7" fmla="*/ 57 h 60"/>
                <a:gd name="T8" fmla="*/ 8 w 76"/>
                <a:gd name="T9" fmla="*/ 55 h 60"/>
                <a:gd name="T10" fmla="*/ 14 w 76"/>
                <a:gd name="T11" fmla="*/ 53 h 60"/>
                <a:gd name="T12" fmla="*/ 7 w 76"/>
                <a:gd name="T13" fmla="*/ 45 h 60"/>
                <a:gd name="T14" fmla="*/ 17 w 76"/>
                <a:gd name="T15" fmla="*/ 44 h 60"/>
                <a:gd name="T16" fmla="*/ 34 w 76"/>
                <a:gd name="T17" fmla="*/ 48 h 60"/>
                <a:gd name="T18" fmla="*/ 41 w 76"/>
                <a:gd name="T19" fmla="*/ 45 h 60"/>
                <a:gd name="T20" fmla="*/ 57 w 76"/>
                <a:gd name="T21" fmla="*/ 38 h 60"/>
                <a:gd name="T22" fmla="*/ 63 w 76"/>
                <a:gd name="T23" fmla="*/ 32 h 60"/>
                <a:gd name="T24" fmla="*/ 76 w 76"/>
                <a:gd name="T25" fmla="*/ 18 h 60"/>
                <a:gd name="T26" fmla="*/ 65 w 76"/>
                <a:gd name="T27" fmla="*/ 21 h 60"/>
                <a:gd name="T28" fmla="*/ 54 w 76"/>
                <a:gd name="T29" fmla="*/ 24 h 60"/>
                <a:gd name="T30" fmla="*/ 29 w 76"/>
                <a:gd name="T31" fmla="*/ 6 h 60"/>
                <a:gd name="T32" fmla="*/ 22 w 76"/>
                <a:gd name="T33" fmla="*/ 9 h 60"/>
                <a:gd name="T34" fmla="*/ 21 w 76"/>
                <a:gd name="T35" fmla="*/ 21 h 60"/>
                <a:gd name="T36" fmla="*/ 18 w 76"/>
                <a:gd name="T37" fmla="*/ 31 h 60"/>
                <a:gd name="T38" fmla="*/ 9 w 76"/>
                <a:gd name="T39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60">
                  <a:moveTo>
                    <a:pt x="9" y="35"/>
                  </a:moveTo>
                  <a:cubicBezTo>
                    <a:pt x="5" y="36"/>
                    <a:pt x="9" y="40"/>
                    <a:pt x="4" y="42"/>
                  </a:cubicBezTo>
                  <a:cubicBezTo>
                    <a:pt x="0" y="44"/>
                    <a:pt x="0" y="47"/>
                    <a:pt x="2" y="48"/>
                  </a:cubicBezTo>
                  <a:cubicBezTo>
                    <a:pt x="5" y="50"/>
                    <a:pt x="3" y="54"/>
                    <a:pt x="2" y="57"/>
                  </a:cubicBezTo>
                  <a:cubicBezTo>
                    <a:pt x="2" y="60"/>
                    <a:pt x="5" y="58"/>
                    <a:pt x="8" y="55"/>
                  </a:cubicBezTo>
                  <a:cubicBezTo>
                    <a:pt x="11" y="52"/>
                    <a:pt x="13" y="56"/>
                    <a:pt x="14" y="53"/>
                  </a:cubicBezTo>
                  <a:cubicBezTo>
                    <a:pt x="15" y="50"/>
                    <a:pt x="7" y="48"/>
                    <a:pt x="7" y="45"/>
                  </a:cubicBezTo>
                  <a:cubicBezTo>
                    <a:pt x="8" y="42"/>
                    <a:pt x="13" y="46"/>
                    <a:pt x="17" y="44"/>
                  </a:cubicBezTo>
                  <a:cubicBezTo>
                    <a:pt x="21" y="42"/>
                    <a:pt x="29" y="44"/>
                    <a:pt x="34" y="48"/>
                  </a:cubicBezTo>
                  <a:cubicBezTo>
                    <a:pt x="39" y="52"/>
                    <a:pt x="40" y="51"/>
                    <a:pt x="41" y="45"/>
                  </a:cubicBezTo>
                  <a:cubicBezTo>
                    <a:pt x="42" y="40"/>
                    <a:pt x="50" y="38"/>
                    <a:pt x="57" y="38"/>
                  </a:cubicBezTo>
                  <a:cubicBezTo>
                    <a:pt x="65" y="38"/>
                    <a:pt x="66" y="34"/>
                    <a:pt x="63" y="32"/>
                  </a:cubicBezTo>
                  <a:cubicBezTo>
                    <a:pt x="61" y="31"/>
                    <a:pt x="76" y="21"/>
                    <a:pt x="76" y="18"/>
                  </a:cubicBezTo>
                  <a:cubicBezTo>
                    <a:pt x="75" y="16"/>
                    <a:pt x="68" y="24"/>
                    <a:pt x="65" y="21"/>
                  </a:cubicBezTo>
                  <a:cubicBezTo>
                    <a:pt x="63" y="18"/>
                    <a:pt x="59" y="23"/>
                    <a:pt x="54" y="24"/>
                  </a:cubicBezTo>
                  <a:cubicBezTo>
                    <a:pt x="49" y="25"/>
                    <a:pt x="33" y="12"/>
                    <a:pt x="29" y="6"/>
                  </a:cubicBezTo>
                  <a:cubicBezTo>
                    <a:pt x="25" y="0"/>
                    <a:pt x="19" y="5"/>
                    <a:pt x="22" y="9"/>
                  </a:cubicBezTo>
                  <a:cubicBezTo>
                    <a:pt x="25" y="14"/>
                    <a:pt x="21" y="15"/>
                    <a:pt x="21" y="21"/>
                  </a:cubicBezTo>
                  <a:cubicBezTo>
                    <a:pt x="21" y="27"/>
                    <a:pt x="17" y="27"/>
                    <a:pt x="18" y="31"/>
                  </a:cubicBezTo>
                  <a:cubicBezTo>
                    <a:pt x="19" y="35"/>
                    <a:pt x="13" y="34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89" name="Freeform 73"/>
            <p:cNvSpPr>
              <a:spLocks/>
            </p:cNvSpPr>
            <p:nvPr/>
          </p:nvSpPr>
          <p:spPr bwMode="auto">
            <a:xfrm>
              <a:off x="19400843" y="6838949"/>
              <a:ext cx="147638" cy="120651"/>
            </a:xfrm>
            <a:custGeom>
              <a:avLst/>
              <a:gdLst>
                <a:gd name="T0" fmla="*/ 11 w 28"/>
                <a:gd name="T1" fmla="*/ 19 h 23"/>
                <a:gd name="T2" fmla="*/ 20 w 28"/>
                <a:gd name="T3" fmla="*/ 15 h 23"/>
                <a:gd name="T4" fmla="*/ 28 w 28"/>
                <a:gd name="T5" fmla="*/ 5 h 23"/>
                <a:gd name="T6" fmla="*/ 17 w 28"/>
                <a:gd name="T7" fmla="*/ 4 h 23"/>
                <a:gd name="T8" fmla="*/ 6 w 28"/>
                <a:gd name="T9" fmla="*/ 7 h 23"/>
                <a:gd name="T10" fmla="*/ 4 w 28"/>
                <a:gd name="T11" fmla="*/ 22 h 23"/>
                <a:gd name="T12" fmla="*/ 11 w 28"/>
                <a:gd name="T1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11" y="19"/>
                  </a:moveTo>
                  <a:cubicBezTo>
                    <a:pt x="12" y="15"/>
                    <a:pt x="17" y="13"/>
                    <a:pt x="20" y="15"/>
                  </a:cubicBezTo>
                  <a:cubicBezTo>
                    <a:pt x="24" y="17"/>
                    <a:pt x="28" y="10"/>
                    <a:pt x="28" y="5"/>
                  </a:cubicBezTo>
                  <a:cubicBezTo>
                    <a:pt x="28" y="0"/>
                    <a:pt x="18" y="0"/>
                    <a:pt x="17" y="4"/>
                  </a:cubicBezTo>
                  <a:cubicBezTo>
                    <a:pt x="15" y="7"/>
                    <a:pt x="11" y="6"/>
                    <a:pt x="6" y="7"/>
                  </a:cubicBezTo>
                  <a:cubicBezTo>
                    <a:pt x="1" y="8"/>
                    <a:pt x="0" y="20"/>
                    <a:pt x="4" y="22"/>
                  </a:cubicBezTo>
                  <a:cubicBezTo>
                    <a:pt x="7" y="23"/>
                    <a:pt x="10" y="23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0" name="Freeform 74"/>
            <p:cNvSpPr>
              <a:spLocks/>
            </p:cNvSpPr>
            <p:nvPr/>
          </p:nvSpPr>
          <p:spPr bwMode="auto">
            <a:xfrm>
              <a:off x="17954630" y="7759700"/>
              <a:ext cx="158750" cy="136526"/>
            </a:xfrm>
            <a:custGeom>
              <a:avLst/>
              <a:gdLst>
                <a:gd name="T0" fmla="*/ 24 w 30"/>
                <a:gd name="T1" fmla="*/ 16 h 26"/>
                <a:gd name="T2" fmla="*/ 30 w 30"/>
                <a:gd name="T3" fmla="*/ 3 h 26"/>
                <a:gd name="T4" fmla="*/ 16 w 30"/>
                <a:gd name="T5" fmla="*/ 2 h 26"/>
                <a:gd name="T6" fmla="*/ 5 w 30"/>
                <a:gd name="T7" fmla="*/ 17 h 26"/>
                <a:gd name="T8" fmla="*/ 24 w 30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24" y="16"/>
                  </a:moveTo>
                  <a:cubicBezTo>
                    <a:pt x="24" y="12"/>
                    <a:pt x="30" y="6"/>
                    <a:pt x="30" y="3"/>
                  </a:cubicBezTo>
                  <a:cubicBezTo>
                    <a:pt x="29" y="0"/>
                    <a:pt x="20" y="2"/>
                    <a:pt x="16" y="2"/>
                  </a:cubicBezTo>
                  <a:cubicBezTo>
                    <a:pt x="11" y="2"/>
                    <a:pt x="0" y="8"/>
                    <a:pt x="5" y="17"/>
                  </a:cubicBezTo>
                  <a:cubicBezTo>
                    <a:pt x="9" y="26"/>
                    <a:pt x="23" y="20"/>
                    <a:pt x="2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1" name="Freeform 75"/>
            <p:cNvSpPr>
              <a:spLocks/>
            </p:cNvSpPr>
            <p:nvPr/>
          </p:nvSpPr>
          <p:spPr bwMode="auto">
            <a:xfrm>
              <a:off x="18649956" y="7431086"/>
              <a:ext cx="144463" cy="203200"/>
            </a:xfrm>
            <a:custGeom>
              <a:avLst/>
              <a:gdLst>
                <a:gd name="T0" fmla="*/ 10 w 27"/>
                <a:gd name="T1" fmla="*/ 39 h 39"/>
                <a:gd name="T2" fmla="*/ 24 w 27"/>
                <a:gd name="T3" fmla="*/ 4 h 39"/>
                <a:gd name="T4" fmla="*/ 4 w 27"/>
                <a:gd name="T5" fmla="*/ 19 h 39"/>
                <a:gd name="T6" fmla="*/ 10 w 2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9">
                  <a:moveTo>
                    <a:pt x="10" y="39"/>
                  </a:moveTo>
                  <a:cubicBezTo>
                    <a:pt x="13" y="36"/>
                    <a:pt x="27" y="8"/>
                    <a:pt x="24" y="4"/>
                  </a:cubicBezTo>
                  <a:cubicBezTo>
                    <a:pt x="21" y="0"/>
                    <a:pt x="7" y="6"/>
                    <a:pt x="4" y="19"/>
                  </a:cubicBezTo>
                  <a:cubicBezTo>
                    <a:pt x="0" y="33"/>
                    <a:pt x="8" y="39"/>
                    <a:pt x="1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2" name="Freeform 76"/>
            <p:cNvSpPr>
              <a:spLocks/>
            </p:cNvSpPr>
            <p:nvPr/>
          </p:nvSpPr>
          <p:spPr bwMode="auto">
            <a:xfrm>
              <a:off x="18878555" y="8367712"/>
              <a:ext cx="65088" cy="63500"/>
            </a:xfrm>
            <a:custGeom>
              <a:avLst/>
              <a:gdLst>
                <a:gd name="T0" fmla="*/ 10 w 12"/>
                <a:gd name="T1" fmla="*/ 3 h 12"/>
                <a:gd name="T2" fmla="*/ 1 w 12"/>
                <a:gd name="T3" fmla="*/ 9 h 12"/>
                <a:gd name="T4" fmla="*/ 10 w 12"/>
                <a:gd name="T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7" y="0"/>
                    <a:pt x="0" y="6"/>
                    <a:pt x="1" y="9"/>
                  </a:cubicBezTo>
                  <a:cubicBezTo>
                    <a:pt x="3" y="12"/>
                    <a:pt x="12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3" name="Freeform 77"/>
            <p:cNvSpPr>
              <a:spLocks/>
            </p:cNvSpPr>
            <p:nvPr/>
          </p:nvSpPr>
          <p:spPr bwMode="auto">
            <a:xfrm>
              <a:off x="18676943" y="8158163"/>
              <a:ext cx="101599" cy="93664"/>
            </a:xfrm>
            <a:custGeom>
              <a:avLst/>
              <a:gdLst>
                <a:gd name="T0" fmla="*/ 1 w 19"/>
                <a:gd name="T1" fmla="*/ 3 h 18"/>
                <a:gd name="T2" fmla="*/ 11 w 19"/>
                <a:gd name="T3" fmla="*/ 15 h 18"/>
                <a:gd name="T4" fmla="*/ 1 w 19"/>
                <a:gd name="T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1" y="3"/>
                  </a:moveTo>
                  <a:cubicBezTo>
                    <a:pt x="2" y="8"/>
                    <a:pt x="4" y="18"/>
                    <a:pt x="11" y="15"/>
                  </a:cubicBezTo>
                  <a:cubicBezTo>
                    <a:pt x="19" y="13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4" name="Freeform 78"/>
            <p:cNvSpPr>
              <a:spLocks/>
            </p:cNvSpPr>
            <p:nvPr/>
          </p:nvSpPr>
          <p:spPr bwMode="auto">
            <a:xfrm>
              <a:off x="18486444" y="8294689"/>
              <a:ext cx="147638" cy="198437"/>
            </a:xfrm>
            <a:custGeom>
              <a:avLst/>
              <a:gdLst>
                <a:gd name="T0" fmla="*/ 16 w 28"/>
                <a:gd name="T1" fmla="*/ 16 h 38"/>
                <a:gd name="T2" fmla="*/ 2 w 28"/>
                <a:gd name="T3" fmla="*/ 35 h 38"/>
                <a:gd name="T4" fmla="*/ 22 w 28"/>
                <a:gd name="T5" fmla="*/ 16 h 38"/>
                <a:gd name="T6" fmla="*/ 25 w 28"/>
                <a:gd name="T7" fmla="*/ 4 h 38"/>
                <a:gd name="T8" fmla="*/ 16 w 28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16" y="16"/>
                  </a:moveTo>
                  <a:cubicBezTo>
                    <a:pt x="11" y="22"/>
                    <a:pt x="0" y="32"/>
                    <a:pt x="2" y="35"/>
                  </a:cubicBezTo>
                  <a:cubicBezTo>
                    <a:pt x="4" y="38"/>
                    <a:pt x="16" y="20"/>
                    <a:pt x="22" y="16"/>
                  </a:cubicBezTo>
                  <a:cubicBezTo>
                    <a:pt x="28" y="11"/>
                    <a:pt x="27" y="8"/>
                    <a:pt x="25" y="4"/>
                  </a:cubicBezTo>
                  <a:cubicBezTo>
                    <a:pt x="23" y="0"/>
                    <a:pt x="21" y="10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5" name="Freeform 79"/>
            <p:cNvSpPr>
              <a:spLocks/>
            </p:cNvSpPr>
            <p:nvPr/>
          </p:nvSpPr>
          <p:spPr bwMode="auto">
            <a:xfrm>
              <a:off x="18751555" y="8258176"/>
              <a:ext cx="142875" cy="188914"/>
            </a:xfrm>
            <a:custGeom>
              <a:avLst/>
              <a:gdLst>
                <a:gd name="T0" fmla="*/ 5 w 27"/>
                <a:gd name="T1" fmla="*/ 1 h 36"/>
                <a:gd name="T2" fmla="*/ 5 w 27"/>
                <a:gd name="T3" fmla="*/ 17 h 36"/>
                <a:gd name="T4" fmla="*/ 11 w 27"/>
                <a:gd name="T5" fmla="*/ 13 h 36"/>
                <a:gd name="T6" fmla="*/ 12 w 27"/>
                <a:gd name="T7" fmla="*/ 22 h 36"/>
                <a:gd name="T8" fmla="*/ 14 w 27"/>
                <a:gd name="T9" fmla="*/ 35 h 36"/>
                <a:gd name="T10" fmla="*/ 26 w 27"/>
                <a:gd name="T11" fmla="*/ 17 h 36"/>
                <a:gd name="T12" fmla="*/ 22 w 27"/>
                <a:gd name="T13" fmla="*/ 15 h 36"/>
                <a:gd name="T14" fmla="*/ 5 w 27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6">
                  <a:moveTo>
                    <a:pt x="5" y="1"/>
                  </a:moveTo>
                  <a:cubicBezTo>
                    <a:pt x="0" y="2"/>
                    <a:pt x="1" y="17"/>
                    <a:pt x="5" y="17"/>
                  </a:cubicBezTo>
                  <a:cubicBezTo>
                    <a:pt x="7" y="16"/>
                    <a:pt x="11" y="17"/>
                    <a:pt x="11" y="13"/>
                  </a:cubicBezTo>
                  <a:cubicBezTo>
                    <a:pt x="12" y="10"/>
                    <a:pt x="15" y="19"/>
                    <a:pt x="12" y="22"/>
                  </a:cubicBezTo>
                  <a:cubicBezTo>
                    <a:pt x="9" y="25"/>
                    <a:pt x="9" y="34"/>
                    <a:pt x="14" y="35"/>
                  </a:cubicBezTo>
                  <a:cubicBezTo>
                    <a:pt x="19" y="36"/>
                    <a:pt x="27" y="20"/>
                    <a:pt x="26" y="17"/>
                  </a:cubicBezTo>
                  <a:cubicBezTo>
                    <a:pt x="25" y="14"/>
                    <a:pt x="21" y="19"/>
                    <a:pt x="22" y="15"/>
                  </a:cubicBezTo>
                  <a:cubicBezTo>
                    <a:pt x="23" y="11"/>
                    <a:pt x="10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6" name="Freeform 80"/>
            <p:cNvSpPr>
              <a:spLocks/>
            </p:cNvSpPr>
            <p:nvPr/>
          </p:nvSpPr>
          <p:spPr bwMode="auto">
            <a:xfrm>
              <a:off x="18756318" y="8378824"/>
              <a:ext cx="309562" cy="271463"/>
            </a:xfrm>
            <a:custGeom>
              <a:avLst/>
              <a:gdLst>
                <a:gd name="T0" fmla="*/ 44 w 58"/>
                <a:gd name="T1" fmla="*/ 7 h 52"/>
                <a:gd name="T2" fmla="*/ 37 w 58"/>
                <a:gd name="T3" fmla="*/ 13 h 52"/>
                <a:gd name="T4" fmla="*/ 31 w 58"/>
                <a:gd name="T5" fmla="*/ 18 h 52"/>
                <a:gd name="T6" fmla="*/ 21 w 58"/>
                <a:gd name="T7" fmla="*/ 16 h 52"/>
                <a:gd name="T8" fmla="*/ 8 w 58"/>
                <a:gd name="T9" fmla="*/ 23 h 52"/>
                <a:gd name="T10" fmla="*/ 3 w 58"/>
                <a:gd name="T11" fmla="*/ 35 h 52"/>
                <a:gd name="T12" fmla="*/ 13 w 58"/>
                <a:gd name="T13" fmla="*/ 30 h 52"/>
                <a:gd name="T14" fmla="*/ 22 w 58"/>
                <a:gd name="T15" fmla="*/ 27 h 52"/>
                <a:gd name="T16" fmla="*/ 31 w 58"/>
                <a:gd name="T17" fmla="*/ 46 h 52"/>
                <a:gd name="T18" fmla="*/ 43 w 58"/>
                <a:gd name="T19" fmla="*/ 52 h 52"/>
                <a:gd name="T20" fmla="*/ 42 w 58"/>
                <a:gd name="T21" fmla="*/ 38 h 52"/>
                <a:gd name="T22" fmla="*/ 54 w 58"/>
                <a:gd name="T23" fmla="*/ 33 h 52"/>
                <a:gd name="T24" fmla="*/ 52 w 58"/>
                <a:gd name="T25" fmla="*/ 8 h 52"/>
                <a:gd name="T26" fmla="*/ 44 w 58"/>
                <a:gd name="T27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52">
                  <a:moveTo>
                    <a:pt x="44" y="7"/>
                  </a:moveTo>
                  <a:cubicBezTo>
                    <a:pt x="47" y="12"/>
                    <a:pt x="38" y="8"/>
                    <a:pt x="37" y="13"/>
                  </a:cubicBezTo>
                  <a:cubicBezTo>
                    <a:pt x="37" y="18"/>
                    <a:pt x="30" y="14"/>
                    <a:pt x="31" y="18"/>
                  </a:cubicBezTo>
                  <a:cubicBezTo>
                    <a:pt x="31" y="22"/>
                    <a:pt x="24" y="18"/>
                    <a:pt x="21" y="16"/>
                  </a:cubicBezTo>
                  <a:cubicBezTo>
                    <a:pt x="17" y="13"/>
                    <a:pt x="13" y="22"/>
                    <a:pt x="8" y="23"/>
                  </a:cubicBezTo>
                  <a:cubicBezTo>
                    <a:pt x="3" y="25"/>
                    <a:pt x="0" y="35"/>
                    <a:pt x="3" y="35"/>
                  </a:cubicBezTo>
                  <a:cubicBezTo>
                    <a:pt x="7" y="35"/>
                    <a:pt x="9" y="29"/>
                    <a:pt x="13" y="30"/>
                  </a:cubicBezTo>
                  <a:cubicBezTo>
                    <a:pt x="17" y="30"/>
                    <a:pt x="16" y="26"/>
                    <a:pt x="22" y="27"/>
                  </a:cubicBezTo>
                  <a:cubicBezTo>
                    <a:pt x="27" y="28"/>
                    <a:pt x="23" y="45"/>
                    <a:pt x="31" y="46"/>
                  </a:cubicBezTo>
                  <a:cubicBezTo>
                    <a:pt x="39" y="47"/>
                    <a:pt x="39" y="52"/>
                    <a:pt x="43" y="52"/>
                  </a:cubicBezTo>
                  <a:cubicBezTo>
                    <a:pt x="46" y="52"/>
                    <a:pt x="42" y="41"/>
                    <a:pt x="42" y="38"/>
                  </a:cubicBezTo>
                  <a:cubicBezTo>
                    <a:pt x="43" y="34"/>
                    <a:pt x="50" y="37"/>
                    <a:pt x="54" y="33"/>
                  </a:cubicBezTo>
                  <a:cubicBezTo>
                    <a:pt x="58" y="28"/>
                    <a:pt x="52" y="16"/>
                    <a:pt x="52" y="8"/>
                  </a:cubicBezTo>
                  <a:cubicBezTo>
                    <a:pt x="52" y="0"/>
                    <a:pt x="41" y="2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7" name="Freeform 81"/>
            <p:cNvSpPr>
              <a:spLocks/>
            </p:cNvSpPr>
            <p:nvPr/>
          </p:nvSpPr>
          <p:spPr bwMode="auto">
            <a:xfrm>
              <a:off x="18640430" y="7854950"/>
              <a:ext cx="366713" cy="539749"/>
            </a:xfrm>
            <a:custGeom>
              <a:avLst/>
              <a:gdLst>
                <a:gd name="T0" fmla="*/ 1 w 69"/>
                <a:gd name="T1" fmla="*/ 27 h 103"/>
                <a:gd name="T2" fmla="*/ 4 w 69"/>
                <a:gd name="T3" fmla="*/ 43 h 103"/>
                <a:gd name="T4" fmla="*/ 7 w 69"/>
                <a:gd name="T5" fmla="*/ 51 h 103"/>
                <a:gd name="T6" fmla="*/ 19 w 69"/>
                <a:gd name="T7" fmla="*/ 55 h 103"/>
                <a:gd name="T8" fmla="*/ 29 w 69"/>
                <a:gd name="T9" fmla="*/ 58 h 103"/>
                <a:gd name="T10" fmla="*/ 43 w 69"/>
                <a:gd name="T11" fmla="*/ 68 h 103"/>
                <a:gd name="T12" fmla="*/ 46 w 69"/>
                <a:gd name="T13" fmla="*/ 78 h 103"/>
                <a:gd name="T14" fmla="*/ 51 w 69"/>
                <a:gd name="T15" fmla="*/ 83 h 103"/>
                <a:gd name="T16" fmla="*/ 56 w 69"/>
                <a:gd name="T17" fmla="*/ 97 h 103"/>
                <a:gd name="T18" fmla="*/ 60 w 69"/>
                <a:gd name="T19" fmla="*/ 94 h 103"/>
                <a:gd name="T20" fmla="*/ 65 w 69"/>
                <a:gd name="T21" fmla="*/ 88 h 103"/>
                <a:gd name="T22" fmla="*/ 62 w 69"/>
                <a:gd name="T23" fmla="*/ 74 h 103"/>
                <a:gd name="T24" fmla="*/ 49 w 69"/>
                <a:gd name="T25" fmla="*/ 65 h 103"/>
                <a:gd name="T26" fmla="*/ 42 w 69"/>
                <a:gd name="T27" fmla="*/ 55 h 103"/>
                <a:gd name="T28" fmla="*/ 26 w 69"/>
                <a:gd name="T29" fmla="*/ 52 h 103"/>
                <a:gd name="T30" fmla="*/ 20 w 69"/>
                <a:gd name="T31" fmla="*/ 42 h 103"/>
                <a:gd name="T32" fmla="*/ 28 w 69"/>
                <a:gd name="T33" fmla="*/ 26 h 103"/>
                <a:gd name="T34" fmla="*/ 27 w 69"/>
                <a:gd name="T35" fmla="*/ 8 h 103"/>
                <a:gd name="T36" fmla="*/ 25 w 69"/>
                <a:gd name="T37" fmla="*/ 4 h 103"/>
                <a:gd name="T38" fmla="*/ 9 w 69"/>
                <a:gd name="T39" fmla="*/ 2 h 103"/>
                <a:gd name="T40" fmla="*/ 7 w 69"/>
                <a:gd name="T41" fmla="*/ 29 h 103"/>
                <a:gd name="T42" fmla="*/ 1 w 69"/>
                <a:gd name="T43" fmla="*/ 2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103">
                  <a:moveTo>
                    <a:pt x="1" y="27"/>
                  </a:moveTo>
                  <a:cubicBezTo>
                    <a:pt x="0" y="30"/>
                    <a:pt x="2" y="43"/>
                    <a:pt x="4" y="43"/>
                  </a:cubicBezTo>
                  <a:cubicBezTo>
                    <a:pt x="7" y="43"/>
                    <a:pt x="9" y="46"/>
                    <a:pt x="7" y="51"/>
                  </a:cubicBezTo>
                  <a:cubicBezTo>
                    <a:pt x="6" y="57"/>
                    <a:pt x="12" y="57"/>
                    <a:pt x="19" y="55"/>
                  </a:cubicBezTo>
                  <a:cubicBezTo>
                    <a:pt x="25" y="53"/>
                    <a:pt x="23" y="59"/>
                    <a:pt x="29" y="58"/>
                  </a:cubicBezTo>
                  <a:cubicBezTo>
                    <a:pt x="35" y="57"/>
                    <a:pt x="44" y="65"/>
                    <a:pt x="43" y="68"/>
                  </a:cubicBezTo>
                  <a:cubicBezTo>
                    <a:pt x="41" y="71"/>
                    <a:pt x="43" y="81"/>
                    <a:pt x="46" y="78"/>
                  </a:cubicBezTo>
                  <a:cubicBezTo>
                    <a:pt x="49" y="76"/>
                    <a:pt x="54" y="79"/>
                    <a:pt x="51" y="83"/>
                  </a:cubicBezTo>
                  <a:cubicBezTo>
                    <a:pt x="48" y="88"/>
                    <a:pt x="55" y="92"/>
                    <a:pt x="56" y="97"/>
                  </a:cubicBezTo>
                  <a:cubicBezTo>
                    <a:pt x="57" y="103"/>
                    <a:pt x="61" y="98"/>
                    <a:pt x="60" y="94"/>
                  </a:cubicBezTo>
                  <a:cubicBezTo>
                    <a:pt x="59" y="90"/>
                    <a:pt x="61" y="91"/>
                    <a:pt x="65" y="88"/>
                  </a:cubicBezTo>
                  <a:cubicBezTo>
                    <a:pt x="69" y="85"/>
                    <a:pt x="65" y="80"/>
                    <a:pt x="62" y="74"/>
                  </a:cubicBezTo>
                  <a:cubicBezTo>
                    <a:pt x="59" y="68"/>
                    <a:pt x="49" y="70"/>
                    <a:pt x="49" y="65"/>
                  </a:cubicBezTo>
                  <a:cubicBezTo>
                    <a:pt x="49" y="60"/>
                    <a:pt x="42" y="58"/>
                    <a:pt x="42" y="55"/>
                  </a:cubicBezTo>
                  <a:cubicBezTo>
                    <a:pt x="41" y="52"/>
                    <a:pt x="32" y="49"/>
                    <a:pt x="26" y="52"/>
                  </a:cubicBezTo>
                  <a:cubicBezTo>
                    <a:pt x="20" y="56"/>
                    <a:pt x="24" y="46"/>
                    <a:pt x="20" y="42"/>
                  </a:cubicBezTo>
                  <a:cubicBezTo>
                    <a:pt x="16" y="38"/>
                    <a:pt x="23" y="31"/>
                    <a:pt x="28" y="26"/>
                  </a:cubicBezTo>
                  <a:cubicBezTo>
                    <a:pt x="33" y="21"/>
                    <a:pt x="27" y="12"/>
                    <a:pt x="27" y="8"/>
                  </a:cubicBezTo>
                  <a:cubicBezTo>
                    <a:pt x="28" y="4"/>
                    <a:pt x="28" y="2"/>
                    <a:pt x="25" y="4"/>
                  </a:cubicBezTo>
                  <a:cubicBezTo>
                    <a:pt x="23" y="5"/>
                    <a:pt x="13" y="0"/>
                    <a:pt x="9" y="2"/>
                  </a:cubicBezTo>
                  <a:cubicBezTo>
                    <a:pt x="5" y="5"/>
                    <a:pt x="9" y="27"/>
                    <a:pt x="7" y="29"/>
                  </a:cubicBezTo>
                  <a:cubicBezTo>
                    <a:pt x="5" y="30"/>
                    <a:pt x="2" y="25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8" name="Freeform 82"/>
            <p:cNvSpPr>
              <a:spLocks/>
            </p:cNvSpPr>
            <p:nvPr/>
          </p:nvSpPr>
          <p:spPr bwMode="auto">
            <a:xfrm>
              <a:off x="20362869" y="9231312"/>
              <a:ext cx="253999" cy="127000"/>
            </a:xfrm>
            <a:custGeom>
              <a:avLst/>
              <a:gdLst>
                <a:gd name="T0" fmla="*/ 38 w 48"/>
                <a:gd name="T1" fmla="*/ 7 h 24"/>
                <a:gd name="T2" fmla="*/ 25 w 48"/>
                <a:gd name="T3" fmla="*/ 15 h 24"/>
                <a:gd name="T4" fmla="*/ 1 w 48"/>
                <a:gd name="T5" fmla="*/ 16 h 24"/>
                <a:gd name="T6" fmla="*/ 19 w 48"/>
                <a:gd name="T7" fmla="*/ 24 h 24"/>
                <a:gd name="T8" fmla="*/ 42 w 48"/>
                <a:gd name="T9" fmla="*/ 13 h 24"/>
                <a:gd name="T10" fmla="*/ 46 w 48"/>
                <a:gd name="T11" fmla="*/ 3 h 24"/>
                <a:gd name="T12" fmla="*/ 38 w 48"/>
                <a:gd name="T1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38" y="7"/>
                  </a:moveTo>
                  <a:cubicBezTo>
                    <a:pt x="38" y="10"/>
                    <a:pt x="33" y="12"/>
                    <a:pt x="25" y="15"/>
                  </a:cubicBezTo>
                  <a:cubicBezTo>
                    <a:pt x="16" y="18"/>
                    <a:pt x="1" y="11"/>
                    <a:pt x="1" y="16"/>
                  </a:cubicBezTo>
                  <a:cubicBezTo>
                    <a:pt x="0" y="19"/>
                    <a:pt x="10" y="24"/>
                    <a:pt x="19" y="24"/>
                  </a:cubicBezTo>
                  <a:cubicBezTo>
                    <a:pt x="28" y="24"/>
                    <a:pt x="42" y="15"/>
                    <a:pt x="42" y="13"/>
                  </a:cubicBezTo>
                  <a:cubicBezTo>
                    <a:pt x="42" y="10"/>
                    <a:pt x="48" y="5"/>
                    <a:pt x="46" y="3"/>
                  </a:cubicBezTo>
                  <a:cubicBezTo>
                    <a:pt x="43" y="0"/>
                    <a:pt x="38" y="4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499" name="Freeform 83"/>
            <p:cNvSpPr>
              <a:spLocks/>
            </p:cNvSpPr>
            <p:nvPr/>
          </p:nvSpPr>
          <p:spPr bwMode="auto">
            <a:xfrm>
              <a:off x="20574007" y="9174163"/>
              <a:ext cx="106362" cy="95250"/>
            </a:xfrm>
            <a:custGeom>
              <a:avLst/>
              <a:gdLst>
                <a:gd name="T0" fmla="*/ 6 w 20"/>
                <a:gd name="T1" fmla="*/ 6 h 18"/>
                <a:gd name="T2" fmla="*/ 13 w 20"/>
                <a:gd name="T3" fmla="*/ 17 h 18"/>
                <a:gd name="T4" fmla="*/ 10 w 20"/>
                <a:gd name="T5" fmla="*/ 5 h 18"/>
                <a:gd name="T6" fmla="*/ 6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6" y="6"/>
                  </a:moveTo>
                  <a:cubicBezTo>
                    <a:pt x="13" y="12"/>
                    <a:pt x="9" y="18"/>
                    <a:pt x="13" y="17"/>
                  </a:cubicBezTo>
                  <a:cubicBezTo>
                    <a:pt x="20" y="15"/>
                    <a:pt x="15" y="9"/>
                    <a:pt x="10" y="5"/>
                  </a:cubicBezTo>
                  <a:cubicBezTo>
                    <a:pt x="4" y="2"/>
                    <a:pt x="0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0" name="Freeform 84"/>
            <p:cNvSpPr>
              <a:spLocks/>
            </p:cNvSpPr>
            <p:nvPr/>
          </p:nvSpPr>
          <p:spPr bwMode="auto">
            <a:xfrm>
              <a:off x="16302042" y="8394699"/>
              <a:ext cx="127000" cy="246062"/>
            </a:xfrm>
            <a:custGeom>
              <a:avLst/>
              <a:gdLst>
                <a:gd name="T0" fmla="*/ 5 w 24"/>
                <a:gd name="T1" fmla="*/ 1 h 47"/>
                <a:gd name="T2" fmla="*/ 1 w 24"/>
                <a:gd name="T3" fmla="*/ 11 h 47"/>
                <a:gd name="T4" fmla="*/ 1 w 24"/>
                <a:gd name="T5" fmla="*/ 26 h 47"/>
                <a:gd name="T6" fmla="*/ 6 w 24"/>
                <a:gd name="T7" fmla="*/ 43 h 47"/>
                <a:gd name="T8" fmla="*/ 24 w 24"/>
                <a:gd name="T9" fmla="*/ 27 h 47"/>
                <a:gd name="T10" fmla="*/ 5 w 24"/>
                <a:gd name="T1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47">
                  <a:moveTo>
                    <a:pt x="5" y="1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6"/>
                    <a:pt x="0" y="20"/>
                    <a:pt x="1" y="26"/>
                  </a:cubicBezTo>
                  <a:cubicBezTo>
                    <a:pt x="1" y="33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8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1" name="Freeform 85"/>
            <p:cNvSpPr>
              <a:spLocks/>
            </p:cNvSpPr>
            <p:nvPr/>
          </p:nvSpPr>
          <p:spPr bwMode="auto">
            <a:xfrm>
              <a:off x="14068430" y="9656761"/>
              <a:ext cx="447676" cy="868363"/>
            </a:xfrm>
            <a:custGeom>
              <a:avLst/>
              <a:gdLst>
                <a:gd name="T0" fmla="*/ 71 w 84"/>
                <a:gd name="T1" fmla="*/ 6 h 166"/>
                <a:gd name="T2" fmla="*/ 67 w 84"/>
                <a:gd name="T3" fmla="*/ 9 h 166"/>
                <a:gd name="T4" fmla="*/ 65 w 84"/>
                <a:gd name="T5" fmla="*/ 17 h 166"/>
                <a:gd name="T6" fmla="*/ 59 w 84"/>
                <a:gd name="T7" fmla="*/ 22 h 166"/>
                <a:gd name="T8" fmla="*/ 53 w 84"/>
                <a:gd name="T9" fmla="*/ 27 h 166"/>
                <a:gd name="T10" fmla="*/ 53 w 84"/>
                <a:gd name="T11" fmla="*/ 33 h 166"/>
                <a:gd name="T12" fmla="*/ 44 w 84"/>
                <a:gd name="T13" fmla="*/ 40 h 166"/>
                <a:gd name="T14" fmla="*/ 29 w 84"/>
                <a:gd name="T15" fmla="*/ 48 h 166"/>
                <a:gd name="T16" fmla="*/ 14 w 84"/>
                <a:gd name="T17" fmla="*/ 51 h 166"/>
                <a:gd name="T18" fmla="*/ 10 w 84"/>
                <a:gd name="T19" fmla="*/ 66 h 166"/>
                <a:gd name="T20" fmla="*/ 11 w 84"/>
                <a:gd name="T21" fmla="*/ 86 h 166"/>
                <a:gd name="T22" fmla="*/ 8 w 84"/>
                <a:gd name="T23" fmla="*/ 109 h 166"/>
                <a:gd name="T24" fmla="*/ 4 w 84"/>
                <a:gd name="T25" fmla="*/ 136 h 166"/>
                <a:gd name="T26" fmla="*/ 11 w 84"/>
                <a:gd name="T27" fmla="*/ 157 h 166"/>
                <a:gd name="T28" fmla="*/ 31 w 84"/>
                <a:gd name="T29" fmla="*/ 162 h 166"/>
                <a:gd name="T30" fmla="*/ 43 w 84"/>
                <a:gd name="T31" fmla="*/ 158 h 166"/>
                <a:gd name="T32" fmla="*/ 59 w 84"/>
                <a:gd name="T33" fmla="*/ 111 h 166"/>
                <a:gd name="T34" fmla="*/ 72 w 84"/>
                <a:gd name="T35" fmla="*/ 67 h 166"/>
                <a:gd name="T36" fmla="*/ 74 w 84"/>
                <a:gd name="T37" fmla="*/ 54 h 166"/>
                <a:gd name="T38" fmla="*/ 77 w 84"/>
                <a:gd name="T39" fmla="*/ 47 h 166"/>
                <a:gd name="T40" fmla="*/ 83 w 84"/>
                <a:gd name="T41" fmla="*/ 46 h 166"/>
                <a:gd name="T42" fmla="*/ 79 w 84"/>
                <a:gd name="T43" fmla="*/ 24 h 166"/>
                <a:gd name="T44" fmla="*/ 71 w 84"/>
                <a:gd name="T45" fmla="*/ 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166">
                  <a:moveTo>
                    <a:pt x="71" y="6"/>
                  </a:moveTo>
                  <a:cubicBezTo>
                    <a:pt x="69" y="0"/>
                    <a:pt x="68" y="8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20"/>
                    <a:pt x="61" y="22"/>
                    <a:pt x="59" y="22"/>
                  </a:cubicBezTo>
                  <a:cubicBezTo>
                    <a:pt x="56" y="22"/>
                    <a:pt x="52" y="23"/>
                    <a:pt x="53" y="27"/>
                  </a:cubicBezTo>
                  <a:cubicBezTo>
                    <a:pt x="54" y="31"/>
                    <a:pt x="51" y="30"/>
                    <a:pt x="53" y="33"/>
                  </a:cubicBezTo>
                  <a:cubicBezTo>
                    <a:pt x="54" y="36"/>
                    <a:pt x="49" y="40"/>
                    <a:pt x="44" y="40"/>
                  </a:cubicBezTo>
                  <a:cubicBezTo>
                    <a:pt x="40" y="40"/>
                    <a:pt x="34" y="49"/>
                    <a:pt x="29" y="48"/>
                  </a:cubicBezTo>
                  <a:cubicBezTo>
                    <a:pt x="24" y="47"/>
                    <a:pt x="19" y="51"/>
                    <a:pt x="14" y="51"/>
                  </a:cubicBezTo>
                  <a:cubicBezTo>
                    <a:pt x="10" y="50"/>
                    <a:pt x="13" y="60"/>
                    <a:pt x="10" y="66"/>
                  </a:cubicBezTo>
                  <a:cubicBezTo>
                    <a:pt x="6" y="72"/>
                    <a:pt x="8" y="79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9"/>
                    <a:pt x="1" y="129"/>
                    <a:pt x="4" y="136"/>
                  </a:cubicBezTo>
                  <a:cubicBezTo>
                    <a:pt x="7" y="143"/>
                    <a:pt x="7" y="153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9"/>
                    <a:pt x="39" y="163"/>
                    <a:pt x="43" y="158"/>
                  </a:cubicBezTo>
                  <a:cubicBezTo>
                    <a:pt x="47" y="153"/>
                    <a:pt x="54" y="128"/>
                    <a:pt x="59" y="111"/>
                  </a:cubicBezTo>
                  <a:cubicBezTo>
                    <a:pt x="65" y="94"/>
                    <a:pt x="72" y="71"/>
                    <a:pt x="72" y="67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6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7"/>
                    <a:pt x="72" y="9"/>
                    <a:pt x="7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2" name="Freeform 86"/>
            <p:cNvSpPr>
              <a:spLocks/>
            </p:cNvSpPr>
            <p:nvPr/>
          </p:nvSpPr>
          <p:spPr bwMode="auto">
            <a:xfrm>
              <a:off x="14685967" y="8205788"/>
              <a:ext cx="84138" cy="41276"/>
            </a:xfrm>
            <a:custGeom>
              <a:avLst/>
              <a:gdLst>
                <a:gd name="T0" fmla="*/ 4 w 16"/>
                <a:gd name="T1" fmla="*/ 4 h 8"/>
                <a:gd name="T2" fmla="*/ 15 w 16"/>
                <a:gd name="T3" fmla="*/ 2 h 8"/>
                <a:gd name="T4" fmla="*/ 4 w 16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8">
                  <a:moveTo>
                    <a:pt x="4" y="4"/>
                  </a:moveTo>
                  <a:cubicBezTo>
                    <a:pt x="8" y="8"/>
                    <a:pt x="15" y="3"/>
                    <a:pt x="15" y="2"/>
                  </a:cubicBezTo>
                  <a:cubicBezTo>
                    <a:pt x="16" y="0"/>
                    <a:pt x="0" y="0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3" name="Freeform 87"/>
            <p:cNvSpPr>
              <a:spLocks/>
            </p:cNvSpPr>
            <p:nvPr/>
          </p:nvSpPr>
          <p:spPr bwMode="auto">
            <a:xfrm>
              <a:off x="15573380" y="12123738"/>
              <a:ext cx="158750" cy="93664"/>
            </a:xfrm>
            <a:custGeom>
              <a:avLst/>
              <a:gdLst>
                <a:gd name="T0" fmla="*/ 13 w 30"/>
                <a:gd name="T1" fmla="*/ 3 h 18"/>
                <a:gd name="T2" fmla="*/ 10 w 30"/>
                <a:gd name="T3" fmla="*/ 16 h 18"/>
                <a:gd name="T4" fmla="*/ 19 w 30"/>
                <a:gd name="T5" fmla="*/ 16 h 18"/>
                <a:gd name="T6" fmla="*/ 29 w 30"/>
                <a:gd name="T7" fmla="*/ 11 h 18"/>
                <a:gd name="T8" fmla="*/ 13 w 30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13" y="3"/>
                  </a:moveTo>
                  <a:cubicBezTo>
                    <a:pt x="12" y="0"/>
                    <a:pt x="0" y="11"/>
                    <a:pt x="10" y="16"/>
                  </a:cubicBezTo>
                  <a:cubicBezTo>
                    <a:pt x="14" y="18"/>
                    <a:pt x="16" y="13"/>
                    <a:pt x="19" y="16"/>
                  </a:cubicBezTo>
                  <a:cubicBezTo>
                    <a:pt x="22" y="18"/>
                    <a:pt x="28" y="17"/>
                    <a:pt x="29" y="11"/>
                  </a:cubicBezTo>
                  <a:cubicBezTo>
                    <a:pt x="30" y="6"/>
                    <a:pt x="15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4" name="Freeform 88"/>
            <p:cNvSpPr>
              <a:spLocks/>
            </p:cNvSpPr>
            <p:nvPr/>
          </p:nvSpPr>
          <p:spPr bwMode="auto">
            <a:xfrm>
              <a:off x="20745457" y="9294811"/>
              <a:ext cx="115888" cy="115888"/>
            </a:xfrm>
            <a:custGeom>
              <a:avLst/>
              <a:gdLst>
                <a:gd name="T0" fmla="*/ 1 w 22"/>
                <a:gd name="T1" fmla="*/ 3 h 22"/>
                <a:gd name="T2" fmla="*/ 15 w 22"/>
                <a:gd name="T3" fmla="*/ 19 h 22"/>
                <a:gd name="T4" fmla="*/ 1 w 22"/>
                <a:gd name="T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2">
                  <a:moveTo>
                    <a:pt x="1" y="3"/>
                  </a:moveTo>
                  <a:cubicBezTo>
                    <a:pt x="0" y="6"/>
                    <a:pt x="11" y="22"/>
                    <a:pt x="15" y="19"/>
                  </a:cubicBezTo>
                  <a:cubicBezTo>
                    <a:pt x="22" y="15"/>
                    <a:pt x="2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5" name="Freeform 89"/>
            <p:cNvSpPr>
              <a:spLocks/>
            </p:cNvSpPr>
            <p:nvPr/>
          </p:nvSpPr>
          <p:spPr bwMode="auto">
            <a:xfrm>
              <a:off x="21047081" y="9515475"/>
              <a:ext cx="80963" cy="73026"/>
            </a:xfrm>
            <a:custGeom>
              <a:avLst/>
              <a:gdLst>
                <a:gd name="T0" fmla="*/ 1 w 15"/>
                <a:gd name="T1" fmla="*/ 6 h 14"/>
                <a:gd name="T2" fmla="*/ 12 w 15"/>
                <a:gd name="T3" fmla="*/ 12 h 14"/>
                <a:gd name="T4" fmla="*/ 1 w 15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" y="6"/>
                  </a:moveTo>
                  <a:cubicBezTo>
                    <a:pt x="2" y="11"/>
                    <a:pt x="9" y="14"/>
                    <a:pt x="12" y="12"/>
                  </a:cubicBezTo>
                  <a:cubicBezTo>
                    <a:pt x="15" y="10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6" name="Freeform 90"/>
            <p:cNvSpPr>
              <a:spLocks/>
            </p:cNvSpPr>
            <p:nvPr/>
          </p:nvSpPr>
          <p:spPr bwMode="auto">
            <a:xfrm>
              <a:off x="21153443" y="9588498"/>
              <a:ext cx="80963" cy="52388"/>
            </a:xfrm>
            <a:custGeom>
              <a:avLst/>
              <a:gdLst>
                <a:gd name="T0" fmla="*/ 1 w 15"/>
                <a:gd name="T1" fmla="*/ 3 h 10"/>
                <a:gd name="T2" fmla="*/ 12 w 15"/>
                <a:gd name="T3" fmla="*/ 8 h 10"/>
                <a:gd name="T4" fmla="*/ 1 w 15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1" y="3"/>
                  </a:moveTo>
                  <a:cubicBezTo>
                    <a:pt x="2" y="4"/>
                    <a:pt x="8" y="10"/>
                    <a:pt x="12" y="8"/>
                  </a:cubicBezTo>
                  <a:cubicBezTo>
                    <a:pt x="15" y="5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7" name="Freeform 91"/>
            <p:cNvSpPr>
              <a:spLocks/>
            </p:cNvSpPr>
            <p:nvPr/>
          </p:nvSpPr>
          <p:spPr bwMode="auto">
            <a:xfrm>
              <a:off x="20861342" y="9374186"/>
              <a:ext cx="63500" cy="57151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0 h 11"/>
                <a:gd name="T4" fmla="*/ 0 w 12"/>
                <a:gd name="T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cubicBezTo>
                    <a:pt x="0" y="3"/>
                    <a:pt x="8" y="11"/>
                    <a:pt x="10" y="10"/>
                  </a:cubicBezTo>
                  <a:cubicBezTo>
                    <a:pt x="12" y="8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8" name="Freeform 92"/>
            <p:cNvSpPr>
              <a:spLocks/>
            </p:cNvSpPr>
            <p:nvPr/>
          </p:nvSpPr>
          <p:spPr bwMode="auto">
            <a:xfrm>
              <a:off x="21101055" y="9463087"/>
              <a:ext cx="68263" cy="104776"/>
            </a:xfrm>
            <a:custGeom>
              <a:avLst/>
              <a:gdLst>
                <a:gd name="T0" fmla="*/ 3 w 13"/>
                <a:gd name="T1" fmla="*/ 4 h 20"/>
                <a:gd name="T2" fmla="*/ 12 w 13"/>
                <a:gd name="T3" fmla="*/ 20 h 20"/>
                <a:gd name="T4" fmla="*/ 3 w 13"/>
                <a:gd name="T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0">
                  <a:moveTo>
                    <a:pt x="3" y="4"/>
                  </a:moveTo>
                  <a:cubicBezTo>
                    <a:pt x="0" y="10"/>
                    <a:pt x="10" y="19"/>
                    <a:pt x="12" y="20"/>
                  </a:cubicBezTo>
                  <a:cubicBezTo>
                    <a:pt x="13" y="20"/>
                    <a:pt x="4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09" name="Freeform 93"/>
            <p:cNvSpPr>
              <a:spLocks/>
            </p:cNvSpPr>
            <p:nvPr/>
          </p:nvSpPr>
          <p:spPr bwMode="auto">
            <a:xfrm>
              <a:off x="20978818" y="9426574"/>
              <a:ext cx="101599" cy="73026"/>
            </a:xfrm>
            <a:custGeom>
              <a:avLst/>
              <a:gdLst>
                <a:gd name="T0" fmla="*/ 16 w 19"/>
                <a:gd name="T1" fmla="*/ 12 h 14"/>
                <a:gd name="T2" fmla="*/ 0 w 19"/>
                <a:gd name="T3" fmla="*/ 3 h 14"/>
                <a:gd name="T4" fmla="*/ 16 w 19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4">
                  <a:moveTo>
                    <a:pt x="16" y="12"/>
                  </a:moveTo>
                  <a:cubicBezTo>
                    <a:pt x="19" y="10"/>
                    <a:pt x="0" y="0"/>
                    <a:pt x="0" y="3"/>
                  </a:cubicBezTo>
                  <a:cubicBezTo>
                    <a:pt x="0" y="6"/>
                    <a:pt x="13" y="14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0" name="Freeform 94"/>
            <p:cNvSpPr>
              <a:spLocks/>
            </p:cNvSpPr>
            <p:nvPr/>
          </p:nvSpPr>
          <p:spPr bwMode="auto">
            <a:xfrm>
              <a:off x="19240507" y="9650412"/>
              <a:ext cx="101599" cy="47625"/>
            </a:xfrm>
            <a:custGeom>
              <a:avLst/>
              <a:gdLst>
                <a:gd name="T0" fmla="*/ 4 w 19"/>
                <a:gd name="T1" fmla="*/ 7 h 9"/>
                <a:gd name="T2" fmla="*/ 19 w 19"/>
                <a:gd name="T3" fmla="*/ 3 h 9"/>
                <a:gd name="T4" fmla="*/ 4 w 19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9">
                  <a:moveTo>
                    <a:pt x="4" y="7"/>
                  </a:moveTo>
                  <a:cubicBezTo>
                    <a:pt x="7" y="9"/>
                    <a:pt x="19" y="6"/>
                    <a:pt x="19" y="3"/>
                  </a:cubicBezTo>
                  <a:cubicBezTo>
                    <a:pt x="18" y="0"/>
                    <a:pt x="0" y="4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1" name="Freeform 95"/>
            <p:cNvSpPr>
              <a:spLocks/>
            </p:cNvSpPr>
            <p:nvPr/>
          </p:nvSpPr>
          <p:spPr bwMode="auto">
            <a:xfrm>
              <a:off x="18226093" y="9609136"/>
              <a:ext cx="2460625" cy="1838324"/>
            </a:xfrm>
            <a:custGeom>
              <a:avLst/>
              <a:gdLst>
                <a:gd name="T0" fmla="*/ 457 w 463"/>
                <a:gd name="T1" fmla="*/ 180 h 351"/>
                <a:gd name="T2" fmla="*/ 438 w 463"/>
                <a:gd name="T3" fmla="*/ 160 h 351"/>
                <a:gd name="T4" fmla="*/ 424 w 463"/>
                <a:gd name="T5" fmla="*/ 140 h 351"/>
                <a:gd name="T6" fmla="*/ 410 w 463"/>
                <a:gd name="T7" fmla="*/ 124 h 351"/>
                <a:gd name="T8" fmla="*/ 378 w 463"/>
                <a:gd name="T9" fmla="*/ 93 h 351"/>
                <a:gd name="T10" fmla="*/ 367 w 463"/>
                <a:gd name="T11" fmla="*/ 54 h 351"/>
                <a:gd name="T12" fmla="*/ 347 w 463"/>
                <a:gd name="T13" fmla="*/ 34 h 351"/>
                <a:gd name="T14" fmla="*/ 329 w 463"/>
                <a:gd name="T15" fmla="*/ 10 h 351"/>
                <a:gd name="T16" fmla="*/ 324 w 463"/>
                <a:gd name="T17" fmla="*/ 52 h 351"/>
                <a:gd name="T18" fmla="*/ 297 w 463"/>
                <a:gd name="T19" fmla="*/ 76 h 351"/>
                <a:gd name="T20" fmla="*/ 265 w 463"/>
                <a:gd name="T21" fmla="*/ 59 h 351"/>
                <a:gd name="T22" fmla="*/ 259 w 463"/>
                <a:gd name="T23" fmla="*/ 35 h 351"/>
                <a:gd name="T24" fmla="*/ 268 w 463"/>
                <a:gd name="T25" fmla="*/ 17 h 351"/>
                <a:gd name="T26" fmla="*/ 251 w 463"/>
                <a:gd name="T27" fmla="*/ 19 h 351"/>
                <a:gd name="T28" fmla="*/ 222 w 463"/>
                <a:gd name="T29" fmla="*/ 13 h 351"/>
                <a:gd name="T30" fmla="*/ 194 w 463"/>
                <a:gd name="T31" fmla="*/ 32 h 351"/>
                <a:gd name="T32" fmla="*/ 184 w 463"/>
                <a:gd name="T33" fmla="*/ 51 h 351"/>
                <a:gd name="T34" fmla="*/ 167 w 463"/>
                <a:gd name="T35" fmla="*/ 44 h 351"/>
                <a:gd name="T36" fmla="*/ 147 w 463"/>
                <a:gd name="T37" fmla="*/ 46 h 351"/>
                <a:gd name="T38" fmla="*/ 131 w 463"/>
                <a:gd name="T39" fmla="*/ 55 h 351"/>
                <a:gd name="T40" fmla="*/ 123 w 463"/>
                <a:gd name="T41" fmla="*/ 74 h 351"/>
                <a:gd name="T42" fmla="*/ 106 w 463"/>
                <a:gd name="T43" fmla="*/ 75 h 351"/>
                <a:gd name="T44" fmla="*/ 69 w 463"/>
                <a:gd name="T45" fmla="*/ 110 h 351"/>
                <a:gd name="T46" fmla="*/ 34 w 463"/>
                <a:gd name="T47" fmla="*/ 122 h 351"/>
                <a:gd name="T48" fmla="*/ 13 w 463"/>
                <a:gd name="T49" fmla="*/ 131 h 351"/>
                <a:gd name="T50" fmla="*/ 6 w 463"/>
                <a:gd name="T51" fmla="*/ 170 h 351"/>
                <a:gd name="T52" fmla="*/ 9 w 463"/>
                <a:gd name="T53" fmla="*/ 187 h 351"/>
                <a:gd name="T54" fmla="*/ 22 w 463"/>
                <a:gd name="T55" fmla="*/ 228 h 351"/>
                <a:gd name="T56" fmla="*/ 23 w 463"/>
                <a:gd name="T57" fmla="*/ 278 h 351"/>
                <a:gd name="T58" fmla="*/ 56 w 463"/>
                <a:gd name="T59" fmla="*/ 295 h 351"/>
                <a:gd name="T60" fmla="*/ 104 w 463"/>
                <a:gd name="T61" fmla="*/ 281 h 351"/>
                <a:gd name="T62" fmla="*/ 157 w 463"/>
                <a:gd name="T63" fmla="*/ 260 h 351"/>
                <a:gd name="T64" fmla="*/ 219 w 463"/>
                <a:gd name="T65" fmla="*/ 257 h 351"/>
                <a:gd name="T66" fmla="*/ 240 w 463"/>
                <a:gd name="T67" fmla="*/ 269 h 351"/>
                <a:gd name="T68" fmla="*/ 262 w 463"/>
                <a:gd name="T69" fmla="*/ 287 h 351"/>
                <a:gd name="T70" fmla="*/ 278 w 463"/>
                <a:gd name="T71" fmla="*/ 285 h 351"/>
                <a:gd name="T72" fmla="*/ 288 w 463"/>
                <a:gd name="T73" fmla="*/ 289 h 351"/>
                <a:gd name="T74" fmla="*/ 304 w 463"/>
                <a:gd name="T75" fmla="*/ 317 h 351"/>
                <a:gd name="T76" fmla="*/ 344 w 463"/>
                <a:gd name="T77" fmla="*/ 344 h 351"/>
                <a:gd name="T78" fmla="*/ 365 w 463"/>
                <a:gd name="T79" fmla="*/ 341 h 351"/>
                <a:gd name="T80" fmla="*/ 379 w 463"/>
                <a:gd name="T81" fmla="*/ 349 h 351"/>
                <a:gd name="T82" fmla="*/ 419 w 463"/>
                <a:gd name="T83" fmla="*/ 330 h 351"/>
                <a:gd name="T84" fmla="*/ 443 w 463"/>
                <a:gd name="T85" fmla="*/ 266 h 351"/>
                <a:gd name="T86" fmla="*/ 458 w 463"/>
                <a:gd name="T87" fmla="*/ 22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3" h="351">
                  <a:moveTo>
                    <a:pt x="460" y="207"/>
                  </a:moveTo>
                  <a:cubicBezTo>
                    <a:pt x="462" y="205"/>
                    <a:pt x="459" y="197"/>
                    <a:pt x="457" y="199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4"/>
                    <a:pt x="457" y="174"/>
                    <a:pt x="454" y="178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40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3"/>
                    <a:pt x="385" y="102"/>
                    <a:pt x="381" y="101"/>
                  </a:cubicBezTo>
                  <a:cubicBezTo>
                    <a:pt x="376" y="100"/>
                    <a:pt x="380" y="95"/>
                    <a:pt x="378" y="93"/>
                  </a:cubicBezTo>
                  <a:cubicBezTo>
                    <a:pt x="376" y="91"/>
                    <a:pt x="375" y="85"/>
                    <a:pt x="375" y="79"/>
                  </a:cubicBezTo>
                  <a:cubicBezTo>
                    <a:pt x="375" y="74"/>
                    <a:pt x="368" y="72"/>
                    <a:pt x="368" y="67"/>
                  </a:cubicBezTo>
                  <a:cubicBezTo>
                    <a:pt x="369" y="63"/>
                    <a:pt x="366" y="59"/>
                    <a:pt x="367" y="54"/>
                  </a:cubicBezTo>
                  <a:cubicBezTo>
                    <a:pt x="367" y="49"/>
                    <a:pt x="360" y="47"/>
                    <a:pt x="359" y="45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4"/>
                  </a:cubicBezTo>
                  <a:cubicBezTo>
                    <a:pt x="348" y="28"/>
                    <a:pt x="345" y="18"/>
                    <a:pt x="342" y="16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2"/>
                  </a:cubicBezTo>
                  <a:cubicBezTo>
                    <a:pt x="322" y="34"/>
                    <a:pt x="325" y="45"/>
                    <a:pt x="324" y="52"/>
                  </a:cubicBezTo>
                  <a:cubicBezTo>
                    <a:pt x="323" y="58"/>
                    <a:pt x="323" y="65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80"/>
                    <a:pt x="297" y="76"/>
                  </a:cubicBezTo>
                  <a:cubicBezTo>
                    <a:pt x="297" y="73"/>
                    <a:pt x="291" y="71"/>
                    <a:pt x="287" y="72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9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8"/>
                    <a:pt x="254" y="48"/>
                    <a:pt x="258" y="45"/>
                  </a:cubicBezTo>
                  <a:cubicBezTo>
                    <a:pt x="262" y="42"/>
                    <a:pt x="261" y="39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3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2"/>
                  </a:cubicBezTo>
                  <a:cubicBezTo>
                    <a:pt x="262" y="22"/>
                    <a:pt x="260" y="15"/>
                    <a:pt x="259" y="16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2"/>
                    <a:pt x="221" y="5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9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2"/>
                    <a:pt x="197" y="29"/>
                    <a:pt x="194" y="32"/>
                  </a:cubicBezTo>
                  <a:cubicBezTo>
                    <a:pt x="191" y="36"/>
                    <a:pt x="193" y="38"/>
                    <a:pt x="189" y="40"/>
                  </a:cubicBezTo>
                  <a:cubicBezTo>
                    <a:pt x="186" y="43"/>
                    <a:pt x="186" y="45"/>
                    <a:pt x="190" y="50"/>
                  </a:cubicBezTo>
                  <a:cubicBezTo>
                    <a:pt x="194" y="55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2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7"/>
                    <a:pt x="167" y="44"/>
                  </a:cubicBezTo>
                  <a:cubicBezTo>
                    <a:pt x="166" y="41"/>
                    <a:pt x="161" y="37"/>
                    <a:pt x="157" y="37"/>
                  </a:cubicBezTo>
                  <a:cubicBezTo>
                    <a:pt x="154" y="37"/>
                    <a:pt x="154" y="41"/>
                    <a:pt x="151" y="41"/>
                  </a:cubicBezTo>
                  <a:cubicBezTo>
                    <a:pt x="148" y="41"/>
                    <a:pt x="147" y="42"/>
                    <a:pt x="147" y="46"/>
                  </a:cubicBezTo>
                  <a:cubicBezTo>
                    <a:pt x="148" y="49"/>
                    <a:pt x="142" y="46"/>
                    <a:pt x="139" y="46"/>
                  </a:cubicBezTo>
                  <a:cubicBezTo>
                    <a:pt x="135" y="47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70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4"/>
                  </a:cubicBezTo>
                  <a:cubicBezTo>
                    <a:pt x="124" y="78"/>
                    <a:pt x="121" y="78"/>
                    <a:pt x="119" y="79"/>
                  </a:cubicBezTo>
                  <a:cubicBezTo>
                    <a:pt x="117" y="81"/>
                    <a:pt x="115" y="75"/>
                    <a:pt x="115" y="71"/>
                  </a:cubicBezTo>
                  <a:cubicBezTo>
                    <a:pt x="115" y="67"/>
                    <a:pt x="110" y="71"/>
                    <a:pt x="106" y="75"/>
                  </a:cubicBezTo>
                  <a:cubicBezTo>
                    <a:pt x="101" y="80"/>
                    <a:pt x="107" y="87"/>
                    <a:pt x="105" y="89"/>
                  </a:cubicBezTo>
                  <a:cubicBezTo>
                    <a:pt x="103" y="90"/>
                    <a:pt x="94" y="98"/>
                    <a:pt x="89" y="105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4"/>
                  </a:cubicBezTo>
                  <a:cubicBezTo>
                    <a:pt x="55" y="116"/>
                    <a:pt x="48" y="122"/>
                    <a:pt x="48" y="118"/>
                  </a:cubicBezTo>
                  <a:cubicBezTo>
                    <a:pt x="47" y="115"/>
                    <a:pt x="38" y="118"/>
                    <a:pt x="34" y="122"/>
                  </a:cubicBezTo>
                  <a:cubicBezTo>
                    <a:pt x="30" y="126"/>
                    <a:pt x="24" y="129"/>
                    <a:pt x="20" y="129"/>
                  </a:cubicBezTo>
                  <a:cubicBezTo>
                    <a:pt x="16" y="130"/>
                    <a:pt x="16" y="136"/>
                    <a:pt x="14" y="138"/>
                  </a:cubicBezTo>
                  <a:cubicBezTo>
                    <a:pt x="12" y="139"/>
                    <a:pt x="13" y="132"/>
                    <a:pt x="13" y="131"/>
                  </a:cubicBezTo>
                  <a:cubicBezTo>
                    <a:pt x="13" y="129"/>
                    <a:pt x="9" y="134"/>
                    <a:pt x="7" y="139"/>
                  </a:cubicBezTo>
                  <a:cubicBezTo>
                    <a:pt x="5" y="144"/>
                    <a:pt x="11" y="146"/>
                    <a:pt x="8" y="152"/>
                  </a:cubicBezTo>
                  <a:cubicBezTo>
                    <a:pt x="4" y="157"/>
                    <a:pt x="0" y="163"/>
                    <a:pt x="6" y="170"/>
                  </a:cubicBezTo>
                  <a:cubicBezTo>
                    <a:pt x="11" y="177"/>
                    <a:pt x="14" y="181"/>
                    <a:pt x="12" y="185"/>
                  </a:cubicBezTo>
                  <a:cubicBezTo>
                    <a:pt x="10" y="188"/>
                    <a:pt x="7" y="178"/>
                    <a:pt x="5" y="179"/>
                  </a:cubicBezTo>
                  <a:cubicBezTo>
                    <a:pt x="4" y="180"/>
                    <a:pt x="10" y="185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3"/>
                    <a:pt x="22" y="219"/>
                    <a:pt x="22" y="228"/>
                  </a:cubicBezTo>
                  <a:cubicBezTo>
                    <a:pt x="21" y="237"/>
                    <a:pt x="30" y="251"/>
                    <a:pt x="32" y="253"/>
                  </a:cubicBezTo>
                  <a:cubicBezTo>
                    <a:pt x="33" y="256"/>
                    <a:pt x="28" y="262"/>
                    <a:pt x="29" y="268"/>
                  </a:cubicBezTo>
                  <a:cubicBezTo>
                    <a:pt x="30" y="275"/>
                    <a:pt x="27" y="278"/>
                    <a:pt x="23" y="278"/>
                  </a:cubicBezTo>
                  <a:cubicBezTo>
                    <a:pt x="18" y="278"/>
                    <a:pt x="21" y="285"/>
                    <a:pt x="26" y="285"/>
                  </a:cubicBezTo>
                  <a:cubicBezTo>
                    <a:pt x="30" y="286"/>
                    <a:pt x="29" y="289"/>
                    <a:pt x="34" y="292"/>
                  </a:cubicBezTo>
                  <a:cubicBezTo>
                    <a:pt x="39" y="296"/>
                    <a:pt x="52" y="295"/>
                    <a:pt x="56" y="295"/>
                  </a:cubicBezTo>
                  <a:cubicBezTo>
                    <a:pt x="60" y="295"/>
                    <a:pt x="61" y="288"/>
                    <a:pt x="67" y="288"/>
                  </a:cubicBezTo>
                  <a:cubicBezTo>
                    <a:pt x="73" y="288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1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60"/>
                    <a:pt x="157" y="260"/>
                  </a:cubicBezTo>
                  <a:cubicBezTo>
                    <a:pt x="167" y="261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7"/>
                  </a:cubicBezTo>
                  <a:cubicBezTo>
                    <a:pt x="226" y="256"/>
                    <a:pt x="229" y="259"/>
                    <a:pt x="233" y="258"/>
                  </a:cubicBezTo>
                  <a:cubicBezTo>
                    <a:pt x="236" y="258"/>
                    <a:pt x="236" y="261"/>
                    <a:pt x="239" y="262"/>
                  </a:cubicBezTo>
                  <a:cubicBezTo>
                    <a:pt x="243" y="262"/>
                    <a:pt x="242" y="265"/>
                    <a:pt x="240" y="269"/>
                  </a:cubicBezTo>
                  <a:cubicBezTo>
                    <a:pt x="238" y="272"/>
                    <a:pt x="245" y="272"/>
                    <a:pt x="250" y="278"/>
                  </a:cubicBezTo>
                  <a:cubicBezTo>
                    <a:pt x="255" y="285"/>
                    <a:pt x="250" y="286"/>
                    <a:pt x="253" y="291"/>
                  </a:cubicBezTo>
                  <a:cubicBezTo>
                    <a:pt x="255" y="296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4"/>
                  </a:cubicBezTo>
                  <a:cubicBezTo>
                    <a:pt x="270" y="297"/>
                    <a:pt x="281" y="299"/>
                    <a:pt x="281" y="293"/>
                  </a:cubicBezTo>
                  <a:cubicBezTo>
                    <a:pt x="281" y="287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2"/>
                    <a:pt x="305" y="312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6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5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9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5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8"/>
                  </a:cubicBezTo>
                  <a:cubicBezTo>
                    <a:pt x="423" y="300"/>
                    <a:pt x="430" y="299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4"/>
                    <a:pt x="456" y="248"/>
                    <a:pt x="456" y="243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7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2" name="Freeform 96"/>
            <p:cNvSpPr>
              <a:spLocks/>
            </p:cNvSpPr>
            <p:nvPr/>
          </p:nvSpPr>
          <p:spPr bwMode="auto">
            <a:xfrm>
              <a:off x="20123156" y="11536362"/>
              <a:ext cx="239713" cy="230187"/>
            </a:xfrm>
            <a:custGeom>
              <a:avLst/>
              <a:gdLst>
                <a:gd name="T0" fmla="*/ 22 w 45"/>
                <a:gd name="T1" fmla="*/ 9 h 44"/>
                <a:gd name="T2" fmla="*/ 3 w 45"/>
                <a:gd name="T3" fmla="*/ 3 h 44"/>
                <a:gd name="T4" fmla="*/ 8 w 45"/>
                <a:gd name="T5" fmla="*/ 26 h 44"/>
                <a:gd name="T6" fmla="*/ 23 w 45"/>
                <a:gd name="T7" fmla="*/ 43 h 44"/>
                <a:gd name="T8" fmla="*/ 29 w 45"/>
                <a:gd name="T9" fmla="*/ 39 h 44"/>
                <a:gd name="T10" fmla="*/ 32 w 45"/>
                <a:gd name="T11" fmla="*/ 33 h 44"/>
                <a:gd name="T12" fmla="*/ 38 w 45"/>
                <a:gd name="T13" fmla="*/ 34 h 44"/>
                <a:gd name="T14" fmla="*/ 41 w 45"/>
                <a:gd name="T15" fmla="*/ 22 h 44"/>
                <a:gd name="T16" fmla="*/ 41 w 45"/>
                <a:gd name="T17" fmla="*/ 5 h 44"/>
                <a:gd name="T18" fmla="*/ 22 w 45"/>
                <a:gd name="T19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4">
                  <a:moveTo>
                    <a:pt x="22" y="9"/>
                  </a:moveTo>
                  <a:cubicBezTo>
                    <a:pt x="15" y="9"/>
                    <a:pt x="5" y="2"/>
                    <a:pt x="3" y="3"/>
                  </a:cubicBezTo>
                  <a:cubicBezTo>
                    <a:pt x="0" y="4"/>
                    <a:pt x="11" y="21"/>
                    <a:pt x="8" y="26"/>
                  </a:cubicBezTo>
                  <a:cubicBezTo>
                    <a:pt x="4" y="30"/>
                    <a:pt x="18" y="42"/>
                    <a:pt x="23" y="43"/>
                  </a:cubicBezTo>
                  <a:cubicBezTo>
                    <a:pt x="28" y="44"/>
                    <a:pt x="26" y="38"/>
                    <a:pt x="29" y="39"/>
                  </a:cubicBezTo>
                  <a:cubicBezTo>
                    <a:pt x="32" y="39"/>
                    <a:pt x="31" y="35"/>
                    <a:pt x="32" y="33"/>
                  </a:cubicBezTo>
                  <a:cubicBezTo>
                    <a:pt x="32" y="30"/>
                    <a:pt x="35" y="36"/>
                    <a:pt x="38" y="34"/>
                  </a:cubicBezTo>
                  <a:cubicBezTo>
                    <a:pt x="41" y="33"/>
                    <a:pt x="37" y="22"/>
                    <a:pt x="41" y="22"/>
                  </a:cubicBezTo>
                  <a:cubicBezTo>
                    <a:pt x="45" y="22"/>
                    <a:pt x="42" y="9"/>
                    <a:pt x="41" y="5"/>
                  </a:cubicBezTo>
                  <a:cubicBezTo>
                    <a:pt x="40" y="0"/>
                    <a:pt x="29" y="8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3" name="Freeform 97"/>
            <p:cNvSpPr>
              <a:spLocks/>
            </p:cNvSpPr>
            <p:nvPr/>
          </p:nvSpPr>
          <p:spPr bwMode="auto">
            <a:xfrm>
              <a:off x="19623092" y="11190287"/>
              <a:ext cx="95250" cy="42862"/>
            </a:xfrm>
            <a:custGeom>
              <a:avLst/>
              <a:gdLst>
                <a:gd name="T0" fmla="*/ 3 w 18"/>
                <a:gd name="T1" fmla="*/ 5 h 8"/>
                <a:gd name="T2" fmla="*/ 16 w 18"/>
                <a:gd name="T3" fmla="*/ 3 h 8"/>
                <a:gd name="T4" fmla="*/ 3 w 18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3" y="5"/>
                  </a:moveTo>
                  <a:cubicBezTo>
                    <a:pt x="6" y="8"/>
                    <a:pt x="15" y="7"/>
                    <a:pt x="16" y="3"/>
                  </a:cubicBezTo>
                  <a:cubicBezTo>
                    <a:pt x="18" y="0"/>
                    <a:pt x="0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4" name="Freeform 98"/>
            <p:cNvSpPr>
              <a:spLocks/>
            </p:cNvSpPr>
            <p:nvPr/>
          </p:nvSpPr>
          <p:spPr bwMode="auto">
            <a:xfrm>
              <a:off x="21447133" y="11541125"/>
              <a:ext cx="482601" cy="450851"/>
            </a:xfrm>
            <a:custGeom>
              <a:avLst/>
              <a:gdLst>
                <a:gd name="T0" fmla="*/ 87 w 91"/>
                <a:gd name="T1" fmla="*/ 5 h 86"/>
                <a:gd name="T2" fmla="*/ 78 w 91"/>
                <a:gd name="T3" fmla="*/ 8 h 86"/>
                <a:gd name="T4" fmla="*/ 67 w 91"/>
                <a:gd name="T5" fmla="*/ 4 h 86"/>
                <a:gd name="T6" fmla="*/ 61 w 91"/>
                <a:gd name="T7" fmla="*/ 13 h 86"/>
                <a:gd name="T8" fmla="*/ 52 w 91"/>
                <a:gd name="T9" fmla="*/ 29 h 86"/>
                <a:gd name="T10" fmla="*/ 21 w 91"/>
                <a:gd name="T11" fmla="*/ 50 h 86"/>
                <a:gd name="T12" fmla="*/ 7 w 91"/>
                <a:gd name="T13" fmla="*/ 63 h 86"/>
                <a:gd name="T14" fmla="*/ 4 w 91"/>
                <a:gd name="T15" fmla="*/ 75 h 86"/>
                <a:gd name="T16" fmla="*/ 14 w 91"/>
                <a:gd name="T17" fmla="*/ 80 h 86"/>
                <a:gd name="T18" fmla="*/ 22 w 91"/>
                <a:gd name="T19" fmla="*/ 83 h 86"/>
                <a:gd name="T20" fmla="*/ 43 w 91"/>
                <a:gd name="T21" fmla="*/ 78 h 86"/>
                <a:gd name="T22" fmla="*/ 50 w 91"/>
                <a:gd name="T23" fmla="*/ 65 h 86"/>
                <a:gd name="T24" fmla="*/ 56 w 91"/>
                <a:gd name="T25" fmla="*/ 54 h 86"/>
                <a:gd name="T26" fmla="*/ 69 w 91"/>
                <a:gd name="T27" fmla="*/ 46 h 86"/>
                <a:gd name="T28" fmla="*/ 72 w 91"/>
                <a:gd name="T29" fmla="*/ 40 h 86"/>
                <a:gd name="T30" fmla="*/ 80 w 91"/>
                <a:gd name="T31" fmla="*/ 29 h 86"/>
                <a:gd name="T32" fmla="*/ 89 w 91"/>
                <a:gd name="T33" fmla="*/ 15 h 86"/>
                <a:gd name="T34" fmla="*/ 87 w 91"/>
                <a:gd name="T35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86">
                  <a:moveTo>
                    <a:pt x="87" y="5"/>
                  </a:moveTo>
                  <a:cubicBezTo>
                    <a:pt x="84" y="3"/>
                    <a:pt x="82" y="6"/>
                    <a:pt x="78" y="8"/>
                  </a:cubicBezTo>
                  <a:cubicBezTo>
                    <a:pt x="74" y="10"/>
                    <a:pt x="72" y="0"/>
                    <a:pt x="67" y="4"/>
                  </a:cubicBezTo>
                  <a:cubicBezTo>
                    <a:pt x="62" y="7"/>
                    <a:pt x="67" y="9"/>
                    <a:pt x="61" y="13"/>
                  </a:cubicBezTo>
                  <a:cubicBezTo>
                    <a:pt x="56" y="18"/>
                    <a:pt x="58" y="19"/>
                    <a:pt x="52" y="29"/>
                  </a:cubicBezTo>
                  <a:cubicBezTo>
                    <a:pt x="46" y="39"/>
                    <a:pt x="24" y="44"/>
                    <a:pt x="21" y="50"/>
                  </a:cubicBezTo>
                  <a:cubicBezTo>
                    <a:pt x="18" y="55"/>
                    <a:pt x="7" y="59"/>
                    <a:pt x="7" y="63"/>
                  </a:cubicBezTo>
                  <a:cubicBezTo>
                    <a:pt x="7" y="67"/>
                    <a:pt x="0" y="70"/>
                    <a:pt x="4" y="75"/>
                  </a:cubicBezTo>
                  <a:cubicBezTo>
                    <a:pt x="7" y="80"/>
                    <a:pt x="11" y="77"/>
                    <a:pt x="14" y="80"/>
                  </a:cubicBezTo>
                  <a:cubicBezTo>
                    <a:pt x="17" y="83"/>
                    <a:pt x="21" y="80"/>
                    <a:pt x="22" y="83"/>
                  </a:cubicBezTo>
                  <a:cubicBezTo>
                    <a:pt x="24" y="86"/>
                    <a:pt x="35" y="86"/>
                    <a:pt x="43" y="78"/>
                  </a:cubicBezTo>
                  <a:cubicBezTo>
                    <a:pt x="51" y="71"/>
                    <a:pt x="47" y="67"/>
                    <a:pt x="50" y="65"/>
                  </a:cubicBezTo>
                  <a:cubicBezTo>
                    <a:pt x="54" y="63"/>
                    <a:pt x="54" y="57"/>
                    <a:pt x="56" y="54"/>
                  </a:cubicBezTo>
                  <a:cubicBezTo>
                    <a:pt x="58" y="50"/>
                    <a:pt x="60" y="46"/>
                    <a:pt x="69" y="46"/>
                  </a:cubicBezTo>
                  <a:cubicBezTo>
                    <a:pt x="78" y="46"/>
                    <a:pt x="73" y="44"/>
                    <a:pt x="72" y="40"/>
                  </a:cubicBezTo>
                  <a:cubicBezTo>
                    <a:pt x="72" y="36"/>
                    <a:pt x="80" y="35"/>
                    <a:pt x="80" y="29"/>
                  </a:cubicBezTo>
                  <a:cubicBezTo>
                    <a:pt x="80" y="24"/>
                    <a:pt x="91" y="19"/>
                    <a:pt x="89" y="15"/>
                  </a:cubicBezTo>
                  <a:cubicBezTo>
                    <a:pt x="86" y="10"/>
                    <a:pt x="91" y="8"/>
                    <a:pt x="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5" name="Freeform 99"/>
            <p:cNvSpPr>
              <a:spLocks/>
            </p:cNvSpPr>
            <p:nvPr/>
          </p:nvSpPr>
          <p:spPr bwMode="auto">
            <a:xfrm>
              <a:off x="21504281" y="11976100"/>
              <a:ext cx="58737" cy="47625"/>
            </a:xfrm>
            <a:custGeom>
              <a:avLst/>
              <a:gdLst>
                <a:gd name="T0" fmla="*/ 4 w 11"/>
                <a:gd name="T1" fmla="*/ 9 h 9"/>
                <a:gd name="T2" fmla="*/ 8 w 11"/>
                <a:gd name="T3" fmla="*/ 4 h 9"/>
                <a:gd name="T4" fmla="*/ 4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4" y="9"/>
                  </a:moveTo>
                  <a:cubicBezTo>
                    <a:pt x="6" y="9"/>
                    <a:pt x="11" y="8"/>
                    <a:pt x="8" y="4"/>
                  </a:cubicBezTo>
                  <a:cubicBezTo>
                    <a:pt x="5" y="0"/>
                    <a:pt x="0" y="7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6" name="Freeform 100"/>
            <p:cNvSpPr>
              <a:spLocks/>
            </p:cNvSpPr>
            <p:nvPr/>
          </p:nvSpPr>
          <p:spPr bwMode="auto">
            <a:xfrm>
              <a:off x="21834481" y="11144250"/>
              <a:ext cx="361950" cy="476249"/>
            </a:xfrm>
            <a:custGeom>
              <a:avLst/>
              <a:gdLst>
                <a:gd name="T0" fmla="*/ 55 w 68"/>
                <a:gd name="T1" fmla="*/ 41 h 91"/>
                <a:gd name="T2" fmla="*/ 44 w 68"/>
                <a:gd name="T3" fmla="*/ 40 h 91"/>
                <a:gd name="T4" fmla="*/ 37 w 68"/>
                <a:gd name="T5" fmla="*/ 33 h 91"/>
                <a:gd name="T6" fmla="*/ 32 w 68"/>
                <a:gd name="T7" fmla="*/ 24 h 91"/>
                <a:gd name="T8" fmla="*/ 32 w 68"/>
                <a:gd name="T9" fmla="*/ 31 h 91"/>
                <a:gd name="T10" fmla="*/ 27 w 68"/>
                <a:gd name="T11" fmla="*/ 28 h 91"/>
                <a:gd name="T12" fmla="*/ 23 w 68"/>
                <a:gd name="T13" fmla="*/ 21 h 91"/>
                <a:gd name="T14" fmla="*/ 19 w 68"/>
                <a:gd name="T15" fmla="*/ 10 h 91"/>
                <a:gd name="T16" fmla="*/ 5 w 68"/>
                <a:gd name="T17" fmla="*/ 0 h 91"/>
                <a:gd name="T18" fmla="*/ 8 w 68"/>
                <a:gd name="T19" fmla="*/ 12 h 91"/>
                <a:gd name="T20" fmla="*/ 16 w 68"/>
                <a:gd name="T21" fmla="*/ 20 h 91"/>
                <a:gd name="T22" fmla="*/ 23 w 68"/>
                <a:gd name="T23" fmla="*/ 29 h 91"/>
                <a:gd name="T24" fmla="*/ 21 w 68"/>
                <a:gd name="T25" fmla="*/ 46 h 91"/>
                <a:gd name="T26" fmla="*/ 12 w 68"/>
                <a:gd name="T27" fmla="*/ 56 h 91"/>
                <a:gd name="T28" fmla="*/ 27 w 68"/>
                <a:gd name="T29" fmla="*/ 70 h 91"/>
                <a:gd name="T30" fmla="*/ 24 w 68"/>
                <a:gd name="T31" fmla="*/ 88 h 91"/>
                <a:gd name="T32" fmla="*/ 34 w 68"/>
                <a:gd name="T33" fmla="*/ 89 h 91"/>
                <a:gd name="T34" fmla="*/ 46 w 68"/>
                <a:gd name="T35" fmla="*/ 72 h 91"/>
                <a:gd name="T36" fmla="*/ 50 w 68"/>
                <a:gd name="T37" fmla="*/ 60 h 91"/>
                <a:gd name="T38" fmla="*/ 57 w 68"/>
                <a:gd name="T39" fmla="*/ 57 h 91"/>
                <a:gd name="T40" fmla="*/ 62 w 68"/>
                <a:gd name="T41" fmla="*/ 51 h 91"/>
                <a:gd name="T42" fmla="*/ 66 w 68"/>
                <a:gd name="T43" fmla="*/ 41 h 91"/>
                <a:gd name="T44" fmla="*/ 55 w 68"/>
                <a:gd name="T45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1">
                  <a:moveTo>
                    <a:pt x="55" y="41"/>
                  </a:moveTo>
                  <a:cubicBezTo>
                    <a:pt x="53" y="45"/>
                    <a:pt x="48" y="40"/>
                    <a:pt x="44" y="40"/>
                  </a:cubicBezTo>
                  <a:cubicBezTo>
                    <a:pt x="40" y="40"/>
                    <a:pt x="37" y="37"/>
                    <a:pt x="37" y="33"/>
                  </a:cubicBezTo>
                  <a:cubicBezTo>
                    <a:pt x="37" y="30"/>
                    <a:pt x="36" y="24"/>
                    <a:pt x="32" y="24"/>
                  </a:cubicBezTo>
                  <a:cubicBezTo>
                    <a:pt x="28" y="25"/>
                    <a:pt x="33" y="29"/>
                    <a:pt x="32" y="31"/>
                  </a:cubicBezTo>
                  <a:cubicBezTo>
                    <a:pt x="30" y="33"/>
                    <a:pt x="29" y="28"/>
                    <a:pt x="27" y="28"/>
                  </a:cubicBezTo>
                  <a:cubicBezTo>
                    <a:pt x="25" y="28"/>
                    <a:pt x="23" y="26"/>
                    <a:pt x="23" y="21"/>
                  </a:cubicBezTo>
                  <a:cubicBezTo>
                    <a:pt x="23" y="16"/>
                    <a:pt x="19" y="16"/>
                    <a:pt x="19" y="10"/>
                  </a:cubicBezTo>
                  <a:cubicBezTo>
                    <a:pt x="19" y="5"/>
                    <a:pt x="10" y="0"/>
                    <a:pt x="5" y="0"/>
                  </a:cubicBezTo>
                  <a:cubicBezTo>
                    <a:pt x="0" y="0"/>
                    <a:pt x="6" y="9"/>
                    <a:pt x="8" y="12"/>
                  </a:cubicBezTo>
                  <a:cubicBezTo>
                    <a:pt x="11" y="15"/>
                    <a:pt x="16" y="18"/>
                    <a:pt x="16" y="20"/>
                  </a:cubicBezTo>
                  <a:cubicBezTo>
                    <a:pt x="16" y="22"/>
                    <a:pt x="20" y="28"/>
                    <a:pt x="23" y="29"/>
                  </a:cubicBezTo>
                  <a:cubicBezTo>
                    <a:pt x="26" y="30"/>
                    <a:pt x="21" y="39"/>
                    <a:pt x="21" y="46"/>
                  </a:cubicBezTo>
                  <a:cubicBezTo>
                    <a:pt x="21" y="53"/>
                    <a:pt x="16" y="52"/>
                    <a:pt x="12" y="56"/>
                  </a:cubicBezTo>
                  <a:cubicBezTo>
                    <a:pt x="8" y="61"/>
                    <a:pt x="21" y="65"/>
                    <a:pt x="27" y="70"/>
                  </a:cubicBezTo>
                  <a:cubicBezTo>
                    <a:pt x="32" y="74"/>
                    <a:pt x="22" y="85"/>
                    <a:pt x="24" y="88"/>
                  </a:cubicBezTo>
                  <a:cubicBezTo>
                    <a:pt x="24" y="89"/>
                    <a:pt x="28" y="91"/>
                    <a:pt x="34" y="89"/>
                  </a:cubicBezTo>
                  <a:cubicBezTo>
                    <a:pt x="40" y="88"/>
                    <a:pt x="42" y="75"/>
                    <a:pt x="46" y="72"/>
                  </a:cubicBezTo>
                  <a:cubicBezTo>
                    <a:pt x="50" y="68"/>
                    <a:pt x="48" y="63"/>
                    <a:pt x="50" y="60"/>
                  </a:cubicBezTo>
                  <a:cubicBezTo>
                    <a:pt x="52" y="57"/>
                    <a:pt x="55" y="57"/>
                    <a:pt x="57" y="57"/>
                  </a:cubicBezTo>
                  <a:cubicBezTo>
                    <a:pt x="60" y="57"/>
                    <a:pt x="59" y="51"/>
                    <a:pt x="62" y="51"/>
                  </a:cubicBezTo>
                  <a:cubicBezTo>
                    <a:pt x="66" y="51"/>
                    <a:pt x="64" y="46"/>
                    <a:pt x="66" y="41"/>
                  </a:cubicBezTo>
                  <a:cubicBezTo>
                    <a:pt x="68" y="35"/>
                    <a:pt x="57" y="37"/>
                    <a:pt x="55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7" name="Freeform 101"/>
            <p:cNvSpPr>
              <a:spLocks/>
            </p:cNvSpPr>
            <p:nvPr/>
          </p:nvSpPr>
          <p:spPr bwMode="auto">
            <a:xfrm>
              <a:off x="22180555" y="9948862"/>
              <a:ext cx="84138" cy="63500"/>
            </a:xfrm>
            <a:custGeom>
              <a:avLst/>
              <a:gdLst>
                <a:gd name="T0" fmla="*/ 5 w 16"/>
                <a:gd name="T1" fmla="*/ 11 h 12"/>
                <a:gd name="T2" fmla="*/ 16 w 16"/>
                <a:gd name="T3" fmla="*/ 4 h 12"/>
                <a:gd name="T4" fmla="*/ 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5" y="11"/>
                  </a:moveTo>
                  <a:cubicBezTo>
                    <a:pt x="7" y="12"/>
                    <a:pt x="16" y="9"/>
                    <a:pt x="16" y="4"/>
                  </a:cubicBezTo>
                  <a:cubicBezTo>
                    <a:pt x="16" y="0"/>
                    <a:pt x="0" y="9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8" name="Freeform 102"/>
            <p:cNvSpPr>
              <a:spLocks/>
            </p:cNvSpPr>
            <p:nvPr/>
          </p:nvSpPr>
          <p:spPr bwMode="auto">
            <a:xfrm>
              <a:off x="22099595" y="10017125"/>
              <a:ext cx="90487" cy="79375"/>
            </a:xfrm>
            <a:custGeom>
              <a:avLst/>
              <a:gdLst>
                <a:gd name="T0" fmla="*/ 4 w 17"/>
                <a:gd name="T1" fmla="*/ 11 h 15"/>
                <a:gd name="T2" fmla="*/ 17 w 17"/>
                <a:gd name="T3" fmla="*/ 7 h 15"/>
                <a:gd name="T4" fmla="*/ 4 w 17"/>
                <a:gd name="T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4" y="11"/>
                  </a:moveTo>
                  <a:cubicBezTo>
                    <a:pt x="8" y="15"/>
                    <a:pt x="17" y="15"/>
                    <a:pt x="17" y="7"/>
                  </a:cubicBezTo>
                  <a:cubicBezTo>
                    <a:pt x="17" y="0"/>
                    <a:pt x="0" y="7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19" name="Freeform 103"/>
            <p:cNvSpPr>
              <a:spLocks/>
            </p:cNvSpPr>
            <p:nvPr/>
          </p:nvSpPr>
          <p:spPr bwMode="auto">
            <a:xfrm>
              <a:off x="22190082" y="3752849"/>
              <a:ext cx="282575" cy="95250"/>
            </a:xfrm>
            <a:custGeom>
              <a:avLst/>
              <a:gdLst>
                <a:gd name="T0" fmla="*/ 8 w 53"/>
                <a:gd name="T1" fmla="*/ 14 h 18"/>
                <a:gd name="T2" fmla="*/ 24 w 53"/>
                <a:gd name="T3" fmla="*/ 14 h 18"/>
                <a:gd name="T4" fmla="*/ 47 w 53"/>
                <a:gd name="T5" fmla="*/ 11 h 18"/>
                <a:gd name="T6" fmla="*/ 35 w 53"/>
                <a:gd name="T7" fmla="*/ 2 h 18"/>
                <a:gd name="T8" fmla="*/ 8 w 53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8">
                  <a:moveTo>
                    <a:pt x="8" y="14"/>
                  </a:moveTo>
                  <a:cubicBezTo>
                    <a:pt x="14" y="18"/>
                    <a:pt x="18" y="10"/>
                    <a:pt x="24" y="14"/>
                  </a:cubicBezTo>
                  <a:cubicBezTo>
                    <a:pt x="29" y="18"/>
                    <a:pt x="42" y="12"/>
                    <a:pt x="47" y="11"/>
                  </a:cubicBezTo>
                  <a:cubicBezTo>
                    <a:pt x="53" y="10"/>
                    <a:pt x="50" y="4"/>
                    <a:pt x="35" y="2"/>
                  </a:cubicBezTo>
                  <a:cubicBezTo>
                    <a:pt x="20" y="0"/>
                    <a:pt x="0" y="11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0" name="Freeform 104"/>
            <p:cNvSpPr>
              <a:spLocks/>
            </p:cNvSpPr>
            <p:nvPr/>
          </p:nvSpPr>
          <p:spPr bwMode="auto">
            <a:xfrm>
              <a:off x="19846930" y="3424237"/>
              <a:ext cx="100013" cy="57151"/>
            </a:xfrm>
            <a:custGeom>
              <a:avLst/>
              <a:gdLst>
                <a:gd name="T0" fmla="*/ 19 w 19"/>
                <a:gd name="T1" fmla="*/ 5 h 11"/>
                <a:gd name="T2" fmla="*/ 8 w 19"/>
                <a:gd name="T3" fmla="*/ 9 h 11"/>
                <a:gd name="T4" fmla="*/ 19 w 19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19" y="5"/>
                  </a:moveTo>
                  <a:cubicBezTo>
                    <a:pt x="19" y="0"/>
                    <a:pt x="0" y="7"/>
                    <a:pt x="8" y="9"/>
                  </a:cubicBezTo>
                  <a:cubicBezTo>
                    <a:pt x="12" y="11"/>
                    <a:pt x="19" y="10"/>
                    <a:pt x="1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1" name="Freeform 105"/>
            <p:cNvSpPr>
              <a:spLocks/>
            </p:cNvSpPr>
            <p:nvPr/>
          </p:nvSpPr>
          <p:spPr bwMode="auto">
            <a:xfrm>
              <a:off x="14351005" y="2563812"/>
              <a:ext cx="280989" cy="136526"/>
            </a:xfrm>
            <a:custGeom>
              <a:avLst/>
              <a:gdLst>
                <a:gd name="T0" fmla="*/ 28 w 53"/>
                <a:gd name="T1" fmla="*/ 10 h 26"/>
                <a:gd name="T2" fmla="*/ 13 w 53"/>
                <a:gd name="T3" fmla="*/ 15 h 26"/>
                <a:gd name="T4" fmla="*/ 2 w 53"/>
                <a:gd name="T5" fmla="*/ 21 h 26"/>
                <a:gd name="T6" fmla="*/ 21 w 53"/>
                <a:gd name="T7" fmla="*/ 22 h 26"/>
                <a:gd name="T8" fmla="*/ 30 w 53"/>
                <a:gd name="T9" fmla="*/ 19 h 26"/>
                <a:gd name="T10" fmla="*/ 43 w 53"/>
                <a:gd name="T11" fmla="*/ 12 h 26"/>
                <a:gd name="T12" fmla="*/ 44 w 53"/>
                <a:gd name="T13" fmla="*/ 4 h 26"/>
                <a:gd name="T14" fmla="*/ 28 w 53"/>
                <a:gd name="T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6">
                  <a:moveTo>
                    <a:pt x="28" y="10"/>
                  </a:moveTo>
                  <a:cubicBezTo>
                    <a:pt x="33" y="13"/>
                    <a:pt x="15" y="12"/>
                    <a:pt x="13" y="15"/>
                  </a:cubicBezTo>
                  <a:cubicBezTo>
                    <a:pt x="11" y="19"/>
                    <a:pt x="0" y="17"/>
                    <a:pt x="2" y="21"/>
                  </a:cubicBezTo>
                  <a:cubicBezTo>
                    <a:pt x="4" y="25"/>
                    <a:pt x="21" y="26"/>
                    <a:pt x="21" y="22"/>
                  </a:cubicBezTo>
                  <a:cubicBezTo>
                    <a:pt x="21" y="19"/>
                    <a:pt x="30" y="22"/>
                    <a:pt x="30" y="19"/>
                  </a:cubicBezTo>
                  <a:cubicBezTo>
                    <a:pt x="30" y="16"/>
                    <a:pt x="34" y="13"/>
                    <a:pt x="43" y="12"/>
                  </a:cubicBezTo>
                  <a:cubicBezTo>
                    <a:pt x="53" y="11"/>
                    <a:pt x="53" y="8"/>
                    <a:pt x="44" y="4"/>
                  </a:cubicBezTo>
                  <a:cubicBezTo>
                    <a:pt x="35" y="0"/>
                    <a:pt x="24" y="6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2" name="Freeform 106"/>
            <p:cNvSpPr>
              <a:spLocks/>
            </p:cNvSpPr>
            <p:nvPr/>
          </p:nvSpPr>
          <p:spPr bwMode="auto">
            <a:xfrm>
              <a:off x="14658981" y="2643187"/>
              <a:ext cx="90487" cy="57151"/>
            </a:xfrm>
            <a:custGeom>
              <a:avLst/>
              <a:gdLst>
                <a:gd name="T0" fmla="*/ 17 w 17"/>
                <a:gd name="T1" fmla="*/ 6 h 11"/>
                <a:gd name="T2" fmla="*/ 3 w 17"/>
                <a:gd name="T3" fmla="*/ 7 h 11"/>
                <a:gd name="T4" fmla="*/ 17 w 17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cubicBezTo>
                    <a:pt x="17" y="0"/>
                    <a:pt x="0" y="6"/>
                    <a:pt x="3" y="7"/>
                  </a:cubicBezTo>
                  <a:cubicBezTo>
                    <a:pt x="6" y="8"/>
                    <a:pt x="17" y="11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3" name="Freeform 107"/>
            <p:cNvSpPr>
              <a:spLocks/>
            </p:cNvSpPr>
            <p:nvPr/>
          </p:nvSpPr>
          <p:spPr bwMode="auto">
            <a:xfrm>
              <a:off x="14387518" y="3952874"/>
              <a:ext cx="169864" cy="114299"/>
            </a:xfrm>
            <a:custGeom>
              <a:avLst/>
              <a:gdLst>
                <a:gd name="T0" fmla="*/ 7 w 32"/>
                <a:gd name="T1" fmla="*/ 14 h 22"/>
                <a:gd name="T2" fmla="*/ 28 w 32"/>
                <a:gd name="T3" fmla="*/ 10 h 22"/>
                <a:gd name="T4" fmla="*/ 18 w 32"/>
                <a:gd name="T5" fmla="*/ 2 h 22"/>
                <a:gd name="T6" fmla="*/ 7 w 32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2">
                  <a:moveTo>
                    <a:pt x="7" y="14"/>
                  </a:moveTo>
                  <a:cubicBezTo>
                    <a:pt x="16" y="22"/>
                    <a:pt x="24" y="10"/>
                    <a:pt x="28" y="10"/>
                  </a:cubicBezTo>
                  <a:cubicBezTo>
                    <a:pt x="32" y="9"/>
                    <a:pt x="25" y="4"/>
                    <a:pt x="18" y="2"/>
                  </a:cubicBezTo>
                  <a:cubicBezTo>
                    <a:pt x="11" y="0"/>
                    <a:pt x="0" y="8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4" name="Freeform 108"/>
            <p:cNvSpPr>
              <a:spLocks/>
            </p:cNvSpPr>
            <p:nvPr/>
          </p:nvSpPr>
          <p:spPr bwMode="auto">
            <a:xfrm>
              <a:off x="14595481" y="3094038"/>
              <a:ext cx="1116013" cy="769939"/>
            </a:xfrm>
            <a:custGeom>
              <a:avLst/>
              <a:gdLst>
                <a:gd name="T0" fmla="*/ 27 w 210"/>
                <a:gd name="T1" fmla="*/ 89 h 147"/>
                <a:gd name="T2" fmla="*/ 19 w 210"/>
                <a:gd name="T3" fmla="*/ 94 h 147"/>
                <a:gd name="T4" fmla="*/ 22 w 210"/>
                <a:gd name="T5" fmla="*/ 102 h 147"/>
                <a:gd name="T6" fmla="*/ 16 w 210"/>
                <a:gd name="T7" fmla="*/ 109 h 147"/>
                <a:gd name="T8" fmla="*/ 2 w 210"/>
                <a:gd name="T9" fmla="*/ 116 h 147"/>
                <a:gd name="T10" fmla="*/ 13 w 210"/>
                <a:gd name="T11" fmla="*/ 123 h 147"/>
                <a:gd name="T12" fmla="*/ 15 w 210"/>
                <a:gd name="T13" fmla="*/ 131 h 147"/>
                <a:gd name="T14" fmla="*/ 19 w 210"/>
                <a:gd name="T15" fmla="*/ 127 h 147"/>
                <a:gd name="T16" fmla="*/ 28 w 210"/>
                <a:gd name="T17" fmla="*/ 134 h 147"/>
                <a:gd name="T18" fmla="*/ 43 w 210"/>
                <a:gd name="T19" fmla="*/ 142 h 147"/>
                <a:gd name="T20" fmla="*/ 72 w 210"/>
                <a:gd name="T21" fmla="*/ 142 h 147"/>
                <a:gd name="T22" fmla="*/ 57 w 210"/>
                <a:gd name="T23" fmla="*/ 128 h 147"/>
                <a:gd name="T24" fmla="*/ 53 w 210"/>
                <a:gd name="T25" fmla="*/ 104 h 147"/>
                <a:gd name="T26" fmla="*/ 62 w 210"/>
                <a:gd name="T27" fmla="*/ 91 h 147"/>
                <a:gd name="T28" fmla="*/ 72 w 210"/>
                <a:gd name="T29" fmla="*/ 79 h 147"/>
                <a:gd name="T30" fmla="*/ 78 w 210"/>
                <a:gd name="T31" fmla="*/ 71 h 147"/>
                <a:gd name="T32" fmla="*/ 85 w 210"/>
                <a:gd name="T33" fmla="*/ 60 h 147"/>
                <a:gd name="T34" fmla="*/ 95 w 210"/>
                <a:gd name="T35" fmla="*/ 57 h 147"/>
                <a:gd name="T36" fmla="*/ 110 w 210"/>
                <a:gd name="T37" fmla="*/ 50 h 147"/>
                <a:gd name="T38" fmla="*/ 173 w 210"/>
                <a:gd name="T39" fmla="*/ 26 h 147"/>
                <a:gd name="T40" fmla="*/ 202 w 210"/>
                <a:gd name="T41" fmla="*/ 6 h 147"/>
                <a:gd name="T42" fmla="*/ 167 w 210"/>
                <a:gd name="T43" fmla="*/ 13 h 147"/>
                <a:gd name="T44" fmla="*/ 149 w 210"/>
                <a:gd name="T45" fmla="*/ 17 h 147"/>
                <a:gd name="T46" fmla="*/ 127 w 210"/>
                <a:gd name="T47" fmla="*/ 19 h 147"/>
                <a:gd name="T48" fmla="*/ 110 w 210"/>
                <a:gd name="T49" fmla="*/ 23 h 147"/>
                <a:gd name="T50" fmla="*/ 96 w 210"/>
                <a:gd name="T51" fmla="*/ 27 h 147"/>
                <a:gd name="T52" fmla="*/ 81 w 210"/>
                <a:gd name="T53" fmla="*/ 33 h 147"/>
                <a:gd name="T54" fmla="*/ 73 w 210"/>
                <a:gd name="T55" fmla="*/ 39 h 147"/>
                <a:gd name="T56" fmla="*/ 63 w 210"/>
                <a:gd name="T57" fmla="*/ 42 h 147"/>
                <a:gd name="T58" fmla="*/ 60 w 210"/>
                <a:gd name="T59" fmla="*/ 50 h 147"/>
                <a:gd name="T60" fmla="*/ 54 w 210"/>
                <a:gd name="T61" fmla="*/ 57 h 147"/>
                <a:gd name="T62" fmla="*/ 51 w 210"/>
                <a:gd name="T63" fmla="*/ 64 h 147"/>
                <a:gd name="T64" fmla="*/ 41 w 210"/>
                <a:gd name="T65" fmla="*/ 69 h 147"/>
                <a:gd name="T66" fmla="*/ 40 w 210"/>
                <a:gd name="T67" fmla="*/ 77 h 147"/>
                <a:gd name="T68" fmla="*/ 37 w 210"/>
                <a:gd name="T69" fmla="*/ 84 h 147"/>
                <a:gd name="T70" fmla="*/ 27 w 210"/>
                <a:gd name="T71" fmla="*/ 8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7">
                  <a:moveTo>
                    <a:pt x="27" y="89"/>
                  </a:moveTo>
                  <a:cubicBezTo>
                    <a:pt x="27" y="92"/>
                    <a:pt x="25" y="94"/>
                    <a:pt x="19" y="94"/>
                  </a:cubicBezTo>
                  <a:cubicBezTo>
                    <a:pt x="12" y="94"/>
                    <a:pt x="22" y="98"/>
                    <a:pt x="22" y="102"/>
                  </a:cubicBezTo>
                  <a:cubicBezTo>
                    <a:pt x="23" y="106"/>
                    <a:pt x="16" y="103"/>
                    <a:pt x="16" y="109"/>
                  </a:cubicBezTo>
                  <a:cubicBezTo>
                    <a:pt x="15" y="114"/>
                    <a:pt x="3" y="109"/>
                    <a:pt x="2" y="116"/>
                  </a:cubicBezTo>
                  <a:cubicBezTo>
                    <a:pt x="0" y="123"/>
                    <a:pt x="8" y="122"/>
                    <a:pt x="13" y="123"/>
                  </a:cubicBezTo>
                  <a:cubicBezTo>
                    <a:pt x="18" y="123"/>
                    <a:pt x="11" y="128"/>
                    <a:pt x="15" y="131"/>
                  </a:cubicBezTo>
                  <a:cubicBezTo>
                    <a:pt x="19" y="134"/>
                    <a:pt x="22" y="133"/>
                    <a:pt x="19" y="127"/>
                  </a:cubicBezTo>
                  <a:cubicBezTo>
                    <a:pt x="17" y="122"/>
                    <a:pt x="33" y="129"/>
                    <a:pt x="28" y="134"/>
                  </a:cubicBezTo>
                  <a:cubicBezTo>
                    <a:pt x="23" y="138"/>
                    <a:pt x="36" y="141"/>
                    <a:pt x="43" y="142"/>
                  </a:cubicBezTo>
                  <a:cubicBezTo>
                    <a:pt x="49" y="142"/>
                    <a:pt x="71" y="147"/>
                    <a:pt x="72" y="142"/>
                  </a:cubicBezTo>
                  <a:cubicBezTo>
                    <a:pt x="72" y="138"/>
                    <a:pt x="64" y="135"/>
                    <a:pt x="57" y="128"/>
                  </a:cubicBezTo>
                  <a:cubicBezTo>
                    <a:pt x="50" y="121"/>
                    <a:pt x="45" y="109"/>
                    <a:pt x="53" y="104"/>
                  </a:cubicBezTo>
                  <a:cubicBezTo>
                    <a:pt x="61" y="99"/>
                    <a:pt x="54" y="96"/>
                    <a:pt x="62" y="91"/>
                  </a:cubicBezTo>
                  <a:cubicBezTo>
                    <a:pt x="70" y="85"/>
                    <a:pt x="65" y="80"/>
                    <a:pt x="72" y="79"/>
                  </a:cubicBezTo>
                  <a:cubicBezTo>
                    <a:pt x="78" y="78"/>
                    <a:pt x="71" y="72"/>
                    <a:pt x="78" y="71"/>
                  </a:cubicBezTo>
                  <a:cubicBezTo>
                    <a:pt x="84" y="70"/>
                    <a:pt x="86" y="63"/>
                    <a:pt x="85" y="60"/>
                  </a:cubicBezTo>
                  <a:cubicBezTo>
                    <a:pt x="84" y="58"/>
                    <a:pt x="92" y="61"/>
                    <a:pt x="95" y="57"/>
                  </a:cubicBezTo>
                  <a:cubicBezTo>
                    <a:pt x="99" y="53"/>
                    <a:pt x="108" y="55"/>
                    <a:pt x="110" y="50"/>
                  </a:cubicBezTo>
                  <a:cubicBezTo>
                    <a:pt x="113" y="44"/>
                    <a:pt x="151" y="31"/>
                    <a:pt x="173" y="26"/>
                  </a:cubicBezTo>
                  <a:cubicBezTo>
                    <a:pt x="195" y="21"/>
                    <a:pt x="210" y="12"/>
                    <a:pt x="202" y="6"/>
                  </a:cubicBezTo>
                  <a:cubicBezTo>
                    <a:pt x="194" y="0"/>
                    <a:pt x="173" y="8"/>
                    <a:pt x="167" y="13"/>
                  </a:cubicBezTo>
                  <a:cubicBezTo>
                    <a:pt x="162" y="17"/>
                    <a:pt x="154" y="14"/>
                    <a:pt x="149" y="17"/>
                  </a:cubicBezTo>
                  <a:cubicBezTo>
                    <a:pt x="144" y="20"/>
                    <a:pt x="132" y="23"/>
                    <a:pt x="127" y="19"/>
                  </a:cubicBezTo>
                  <a:cubicBezTo>
                    <a:pt x="121" y="15"/>
                    <a:pt x="114" y="23"/>
                    <a:pt x="110" y="23"/>
                  </a:cubicBezTo>
                  <a:cubicBezTo>
                    <a:pt x="106" y="23"/>
                    <a:pt x="101" y="27"/>
                    <a:pt x="96" y="27"/>
                  </a:cubicBezTo>
                  <a:cubicBezTo>
                    <a:pt x="91" y="27"/>
                    <a:pt x="82" y="31"/>
                    <a:pt x="81" y="33"/>
                  </a:cubicBezTo>
                  <a:cubicBezTo>
                    <a:pt x="81" y="36"/>
                    <a:pt x="73" y="35"/>
                    <a:pt x="73" y="39"/>
                  </a:cubicBezTo>
                  <a:cubicBezTo>
                    <a:pt x="73" y="42"/>
                    <a:pt x="66" y="45"/>
                    <a:pt x="63" y="42"/>
                  </a:cubicBezTo>
                  <a:cubicBezTo>
                    <a:pt x="60" y="39"/>
                    <a:pt x="56" y="45"/>
                    <a:pt x="60" y="50"/>
                  </a:cubicBezTo>
                  <a:cubicBezTo>
                    <a:pt x="65" y="54"/>
                    <a:pt x="52" y="54"/>
                    <a:pt x="54" y="57"/>
                  </a:cubicBezTo>
                  <a:cubicBezTo>
                    <a:pt x="56" y="60"/>
                    <a:pt x="49" y="61"/>
                    <a:pt x="51" y="64"/>
                  </a:cubicBezTo>
                  <a:cubicBezTo>
                    <a:pt x="52" y="67"/>
                    <a:pt x="46" y="68"/>
                    <a:pt x="41" y="69"/>
                  </a:cubicBezTo>
                  <a:cubicBezTo>
                    <a:pt x="36" y="70"/>
                    <a:pt x="33" y="77"/>
                    <a:pt x="40" y="77"/>
                  </a:cubicBezTo>
                  <a:cubicBezTo>
                    <a:pt x="46" y="78"/>
                    <a:pt x="36" y="79"/>
                    <a:pt x="37" y="84"/>
                  </a:cubicBezTo>
                  <a:cubicBezTo>
                    <a:pt x="37" y="89"/>
                    <a:pt x="26" y="85"/>
                    <a:pt x="2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5" name="Freeform 109"/>
            <p:cNvSpPr>
              <a:spLocks/>
            </p:cNvSpPr>
            <p:nvPr/>
          </p:nvSpPr>
          <p:spPr bwMode="auto">
            <a:xfrm>
              <a:off x="17406943" y="2773361"/>
              <a:ext cx="393700" cy="220664"/>
            </a:xfrm>
            <a:custGeom>
              <a:avLst/>
              <a:gdLst>
                <a:gd name="T0" fmla="*/ 5 w 74"/>
                <a:gd name="T1" fmla="*/ 40 h 42"/>
                <a:gd name="T2" fmla="*/ 34 w 74"/>
                <a:gd name="T3" fmla="*/ 37 h 42"/>
                <a:gd name="T4" fmla="*/ 73 w 74"/>
                <a:gd name="T5" fmla="*/ 24 h 42"/>
                <a:gd name="T6" fmla="*/ 59 w 74"/>
                <a:gd name="T7" fmla="*/ 14 h 42"/>
                <a:gd name="T8" fmla="*/ 42 w 74"/>
                <a:gd name="T9" fmla="*/ 17 h 42"/>
                <a:gd name="T10" fmla="*/ 44 w 74"/>
                <a:gd name="T11" fmla="*/ 11 h 42"/>
                <a:gd name="T12" fmla="*/ 37 w 74"/>
                <a:gd name="T13" fmla="*/ 4 h 42"/>
                <a:gd name="T14" fmla="*/ 25 w 74"/>
                <a:gd name="T15" fmla="*/ 8 h 42"/>
                <a:gd name="T16" fmla="*/ 21 w 74"/>
                <a:gd name="T17" fmla="*/ 17 h 42"/>
                <a:gd name="T18" fmla="*/ 13 w 74"/>
                <a:gd name="T19" fmla="*/ 24 h 42"/>
                <a:gd name="T20" fmla="*/ 5 w 74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42">
                  <a:moveTo>
                    <a:pt x="5" y="40"/>
                  </a:moveTo>
                  <a:cubicBezTo>
                    <a:pt x="9" y="42"/>
                    <a:pt x="24" y="36"/>
                    <a:pt x="34" y="37"/>
                  </a:cubicBezTo>
                  <a:cubicBezTo>
                    <a:pt x="44" y="37"/>
                    <a:pt x="72" y="29"/>
                    <a:pt x="73" y="24"/>
                  </a:cubicBezTo>
                  <a:cubicBezTo>
                    <a:pt x="74" y="18"/>
                    <a:pt x="63" y="19"/>
                    <a:pt x="59" y="14"/>
                  </a:cubicBezTo>
                  <a:cubicBezTo>
                    <a:pt x="54" y="9"/>
                    <a:pt x="45" y="13"/>
                    <a:pt x="42" y="17"/>
                  </a:cubicBezTo>
                  <a:cubicBezTo>
                    <a:pt x="40" y="21"/>
                    <a:pt x="37" y="18"/>
                    <a:pt x="44" y="11"/>
                  </a:cubicBezTo>
                  <a:cubicBezTo>
                    <a:pt x="50" y="5"/>
                    <a:pt x="37" y="0"/>
                    <a:pt x="37" y="4"/>
                  </a:cubicBezTo>
                  <a:cubicBezTo>
                    <a:pt x="37" y="8"/>
                    <a:pt x="25" y="5"/>
                    <a:pt x="25" y="8"/>
                  </a:cubicBezTo>
                  <a:cubicBezTo>
                    <a:pt x="25" y="12"/>
                    <a:pt x="21" y="14"/>
                    <a:pt x="21" y="17"/>
                  </a:cubicBezTo>
                  <a:cubicBezTo>
                    <a:pt x="21" y="21"/>
                    <a:pt x="13" y="15"/>
                    <a:pt x="13" y="24"/>
                  </a:cubicBezTo>
                  <a:cubicBezTo>
                    <a:pt x="12" y="32"/>
                    <a:pt x="0" y="37"/>
                    <a:pt x="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6" name="Freeform 110"/>
            <p:cNvSpPr>
              <a:spLocks/>
            </p:cNvSpPr>
            <p:nvPr/>
          </p:nvSpPr>
          <p:spPr bwMode="auto">
            <a:xfrm>
              <a:off x="14228765" y="2590799"/>
              <a:ext cx="212726" cy="77789"/>
            </a:xfrm>
            <a:custGeom>
              <a:avLst/>
              <a:gdLst>
                <a:gd name="T0" fmla="*/ 20 w 40"/>
                <a:gd name="T1" fmla="*/ 8 h 15"/>
                <a:gd name="T2" fmla="*/ 39 w 40"/>
                <a:gd name="T3" fmla="*/ 4 h 15"/>
                <a:gd name="T4" fmla="*/ 19 w 40"/>
                <a:gd name="T5" fmla="*/ 3 h 15"/>
                <a:gd name="T6" fmla="*/ 2 w 40"/>
                <a:gd name="T7" fmla="*/ 7 h 15"/>
                <a:gd name="T8" fmla="*/ 20 w 4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5">
                  <a:moveTo>
                    <a:pt x="20" y="8"/>
                  </a:moveTo>
                  <a:cubicBezTo>
                    <a:pt x="28" y="1"/>
                    <a:pt x="38" y="7"/>
                    <a:pt x="39" y="4"/>
                  </a:cubicBezTo>
                  <a:cubicBezTo>
                    <a:pt x="40" y="1"/>
                    <a:pt x="25" y="0"/>
                    <a:pt x="19" y="3"/>
                  </a:cubicBezTo>
                  <a:cubicBezTo>
                    <a:pt x="13" y="6"/>
                    <a:pt x="0" y="3"/>
                    <a:pt x="2" y="7"/>
                  </a:cubicBezTo>
                  <a:cubicBezTo>
                    <a:pt x="3" y="9"/>
                    <a:pt x="12" y="15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7" name="Freeform 111"/>
            <p:cNvSpPr>
              <a:spLocks/>
            </p:cNvSpPr>
            <p:nvPr/>
          </p:nvSpPr>
          <p:spPr bwMode="auto">
            <a:xfrm>
              <a:off x="17098967" y="2679697"/>
              <a:ext cx="387351" cy="193674"/>
            </a:xfrm>
            <a:custGeom>
              <a:avLst/>
              <a:gdLst>
                <a:gd name="T0" fmla="*/ 11 w 73"/>
                <a:gd name="T1" fmla="*/ 11 h 37"/>
                <a:gd name="T2" fmla="*/ 3 w 73"/>
                <a:gd name="T3" fmla="*/ 21 h 37"/>
                <a:gd name="T4" fmla="*/ 12 w 73"/>
                <a:gd name="T5" fmla="*/ 23 h 37"/>
                <a:gd name="T6" fmla="*/ 23 w 73"/>
                <a:gd name="T7" fmla="*/ 31 h 37"/>
                <a:gd name="T8" fmla="*/ 55 w 73"/>
                <a:gd name="T9" fmla="*/ 37 h 37"/>
                <a:gd name="T10" fmla="*/ 62 w 73"/>
                <a:gd name="T11" fmla="*/ 29 h 37"/>
                <a:gd name="T12" fmla="*/ 67 w 73"/>
                <a:gd name="T13" fmla="*/ 16 h 37"/>
                <a:gd name="T14" fmla="*/ 51 w 73"/>
                <a:gd name="T15" fmla="*/ 9 h 37"/>
                <a:gd name="T16" fmla="*/ 42 w 73"/>
                <a:gd name="T17" fmla="*/ 4 h 37"/>
                <a:gd name="T18" fmla="*/ 11 w 73"/>
                <a:gd name="T19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7">
                  <a:moveTo>
                    <a:pt x="11" y="11"/>
                  </a:moveTo>
                  <a:cubicBezTo>
                    <a:pt x="11" y="14"/>
                    <a:pt x="0" y="18"/>
                    <a:pt x="3" y="21"/>
                  </a:cubicBezTo>
                  <a:cubicBezTo>
                    <a:pt x="6" y="23"/>
                    <a:pt x="8" y="22"/>
                    <a:pt x="12" y="23"/>
                  </a:cubicBezTo>
                  <a:cubicBezTo>
                    <a:pt x="15" y="24"/>
                    <a:pt x="17" y="32"/>
                    <a:pt x="23" y="31"/>
                  </a:cubicBezTo>
                  <a:cubicBezTo>
                    <a:pt x="29" y="29"/>
                    <a:pt x="45" y="37"/>
                    <a:pt x="55" y="37"/>
                  </a:cubicBezTo>
                  <a:cubicBezTo>
                    <a:pt x="64" y="37"/>
                    <a:pt x="65" y="29"/>
                    <a:pt x="62" y="29"/>
                  </a:cubicBezTo>
                  <a:cubicBezTo>
                    <a:pt x="59" y="29"/>
                    <a:pt x="62" y="24"/>
                    <a:pt x="67" y="16"/>
                  </a:cubicBezTo>
                  <a:cubicBezTo>
                    <a:pt x="73" y="9"/>
                    <a:pt x="51" y="3"/>
                    <a:pt x="51" y="9"/>
                  </a:cubicBezTo>
                  <a:cubicBezTo>
                    <a:pt x="51" y="15"/>
                    <a:pt x="44" y="8"/>
                    <a:pt x="42" y="4"/>
                  </a:cubicBezTo>
                  <a:cubicBezTo>
                    <a:pt x="40" y="0"/>
                    <a:pt x="11" y="7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8" name="Freeform 112"/>
            <p:cNvSpPr>
              <a:spLocks/>
            </p:cNvSpPr>
            <p:nvPr/>
          </p:nvSpPr>
          <p:spPr bwMode="auto">
            <a:xfrm>
              <a:off x="14776454" y="2543174"/>
              <a:ext cx="228601" cy="100013"/>
            </a:xfrm>
            <a:custGeom>
              <a:avLst/>
              <a:gdLst>
                <a:gd name="T0" fmla="*/ 42 w 43"/>
                <a:gd name="T1" fmla="*/ 9 h 19"/>
                <a:gd name="T2" fmla="*/ 23 w 43"/>
                <a:gd name="T3" fmla="*/ 4 h 19"/>
                <a:gd name="T4" fmla="*/ 15 w 43"/>
                <a:gd name="T5" fmla="*/ 5 h 19"/>
                <a:gd name="T6" fmla="*/ 3 w 43"/>
                <a:gd name="T7" fmla="*/ 12 h 19"/>
                <a:gd name="T8" fmla="*/ 42 w 4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42" y="9"/>
                  </a:moveTo>
                  <a:cubicBezTo>
                    <a:pt x="43" y="2"/>
                    <a:pt x="32" y="7"/>
                    <a:pt x="23" y="4"/>
                  </a:cubicBezTo>
                  <a:cubicBezTo>
                    <a:pt x="14" y="0"/>
                    <a:pt x="9" y="0"/>
                    <a:pt x="15" y="5"/>
                  </a:cubicBezTo>
                  <a:cubicBezTo>
                    <a:pt x="18" y="8"/>
                    <a:pt x="0" y="9"/>
                    <a:pt x="3" y="12"/>
                  </a:cubicBezTo>
                  <a:cubicBezTo>
                    <a:pt x="9" y="19"/>
                    <a:pt x="41" y="16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29" name="Freeform 113"/>
            <p:cNvSpPr>
              <a:spLocks/>
            </p:cNvSpPr>
            <p:nvPr/>
          </p:nvSpPr>
          <p:spPr bwMode="auto">
            <a:xfrm>
              <a:off x="20234281" y="3276600"/>
              <a:ext cx="307976" cy="115888"/>
            </a:xfrm>
            <a:custGeom>
              <a:avLst/>
              <a:gdLst>
                <a:gd name="T0" fmla="*/ 4 w 58"/>
                <a:gd name="T1" fmla="*/ 12 h 22"/>
                <a:gd name="T2" fmla="*/ 31 w 58"/>
                <a:gd name="T3" fmla="*/ 21 h 22"/>
                <a:gd name="T4" fmla="*/ 58 w 58"/>
                <a:gd name="T5" fmla="*/ 16 h 22"/>
                <a:gd name="T6" fmla="*/ 40 w 58"/>
                <a:gd name="T7" fmla="*/ 10 h 22"/>
                <a:gd name="T8" fmla="*/ 27 w 58"/>
                <a:gd name="T9" fmla="*/ 8 h 22"/>
                <a:gd name="T10" fmla="*/ 11 w 58"/>
                <a:gd name="T11" fmla="*/ 4 h 22"/>
                <a:gd name="T12" fmla="*/ 4 w 58"/>
                <a:gd name="T13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2">
                  <a:moveTo>
                    <a:pt x="4" y="12"/>
                  </a:moveTo>
                  <a:cubicBezTo>
                    <a:pt x="12" y="13"/>
                    <a:pt x="16" y="20"/>
                    <a:pt x="31" y="21"/>
                  </a:cubicBezTo>
                  <a:cubicBezTo>
                    <a:pt x="46" y="22"/>
                    <a:pt x="58" y="19"/>
                    <a:pt x="58" y="16"/>
                  </a:cubicBezTo>
                  <a:cubicBezTo>
                    <a:pt x="58" y="13"/>
                    <a:pt x="44" y="8"/>
                    <a:pt x="40" y="10"/>
                  </a:cubicBezTo>
                  <a:cubicBezTo>
                    <a:pt x="35" y="13"/>
                    <a:pt x="32" y="6"/>
                    <a:pt x="27" y="8"/>
                  </a:cubicBezTo>
                  <a:cubicBezTo>
                    <a:pt x="21" y="9"/>
                    <a:pt x="14" y="9"/>
                    <a:pt x="11" y="4"/>
                  </a:cubicBezTo>
                  <a:cubicBezTo>
                    <a:pt x="9" y="0"/>
                    <a:pt x="0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0" name="Freeform 114"/>
            <p:cNvSpPr>
              <a:spLocks/>
            </p:cNvSpPr>
            <p:nvPr/>
          </p:nvSpPr>
          <p:spPr bwMode="auto">
            <a:xfrm>
              <a:off x="14882816" y="2638424"/>
              <a:ext cx="217489" cy="77789"/>
            </a:xfrm>
            <a:custGeom>
              <a:avLst/>
              <a:gdLst>
                <a:gd name="T0" fmla="*/ 18 w 41"/>
                <a:gd name="T1" fmla="*/ 2 h 15"/>
                <a:gd name="T2" fmla="*/ 10 w 41"/>
                <a:gd name="T3" fmla="*/ 5 h 15"/>
                <a:gd name="T4" fmla="*/ 3 w 41"/>
                <a:gd name="T5" fmla="*/ 12 h 15"/>
                <a:gd name="T6" fmla="*/ 28 w 41"/>
                <a:gd name="T7" fmla="*/ 10 h 15"/>
                <a:gd name="T8" fmla="*/ 40 w 41"/>
                <a:gd name="T9" fmla="*/ 5 h 15"/>
                <a:gd name="T10" fmla="*/ 18 w 41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5">
                  <a:moveTo>
                    <a:pt x="18" y="2"/>
                  </a:moveTo>
                  <a:cubicBezTo>
                    <a:pt x="19" y="5"/>
                    <a:pt x="17" y="5"/>
                    <a:pt x="10" y="5"/>
                  </a:cubicBezTo>
                  <a:cubicBezTo>
                    <a:pt x="3" y="5"/>
                    <a:pt x="0" y="9"/>
                    <a:pt x="3" y="12"/>
                  </a:cubicBezTo>
                  <a:cubicBezTo>
                    <a:pt x="7" y="15"/>
                    <a:pt x="25" y="14"/>
                    <a:pt x="28" y="10"/>
                  </a:cubicBezTo>
                  <a:cubicBezTo>
                    <a:pt x="31" y="6"/>
                    <a:pt x="39" y="9"/>
                    <a:pt x="40" y="5"/>
                  </a:cubicBezTo>
                  <a:cubicBezTo>
                    <a:pt x="41" y="1"/>
                    <a:pt x="17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1" name="Freeform 115"/>
            <p:cNvSpPr>
              <a:spLocks/>
            </p:cNvSpPr>
            <p:nvPr/>
          </p:nvSpPr>
          <p:spPr bwMode="auto">
            <a:xfrm>
              <a:off x="19661194" y="3192462"/>
              <a:ext cx="530225" cy="204789"/>
            </a:xfrm>
            <a:custGeom>
              <a:avLst/>
              <a:gdLst>
                <a:gd name="T0" fmla="*/ 11 w 100"/>
                <a:gd name="T1" fmla="*/ 28 h 39"/>
                <a:gd name="T2" fmla="*/ 20 w 100"/>
                <a:gd name="T3" fmla="*/ 36 h 39"/>
                <a:gd name="T4" fmla="*/ 36 w 100"/>
                <a:gd name="T5" fmla="*/ 33 h 39"/>
                <a:gd name="T6" fmla="*/ 47 w 100"/>
                <a:gd name="T7" fmla="*/ 35 h 39"/>
                <a:gd name="T8" fmla="*/ 67 w 100"/>
                <a:gd name="T9" fmla="*/ 33 h 39"/>
                <a:gd name="T10" fmla="*/ 66 w 100"/>
                <a:gd name="T11" fmla="*/ 20 h 39"/>
                <a:gd name="T12" fmla="*/ 72 w 100"/>
                <a:gd name="T13" fmla="*/ 22 h 39"/>
                <a:gd name="T14" fmla="*/ 87 w 100"/>
                <a:gd name="T15" fmla="*/ 32 h 39"/>
                <a:gd name="T16" fmla="*/ 95 w 100"/>
                <a:gd name="T17" fmla="*/ 23 h 39"/>
                <a:gd name="T18" fmla="*/ 92 w 100"/>
                <a:gd name="T19" fmla="*/ 13 h 39"/>
                <a:gd name="T20" fmla="*/ 67 w 100"/>
                <a:gd name="T21" fmla="*/ 8 h 39"/>
                <a:gd name="T22" fmla="*/ 51 w 100"/>
                <a:gd name="T23" fmla="*/ 12 h 39"/>
                <a:gd name="T24" fmla="*/ 30 w 100"/>
                <a:gd name="T25" fmla="*/ 2 h 39"/>
                <a:gd name="T26" fmla="*/ 11 w 100"/>
                <a:gd name="T2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39">
                  <a:moveTo>
                    <a:pt x="11" y="28"/>
                  </a:moveTo>
                  <a:cubicBezTo>
                    <a:pt x="15" y="31"/>
                    <a:pt x="17" y="33"/>
                    <a:pt x="20" y="36"/>
                  </a:cubicBezTo>
                  <a:cubicBezTo>
                    <a:pt x="22" y="38"/>
                    <a:pt x="32" y="34"/>
                    <a:pt x="36" y="33"/>
                  </a:cubicBezTo>
                  <a:cubicBezTo>
                    <a:pt x="40" y="32"/>
                    <a:pt x="41" y="39"/>
                    <a:pt x="47" y="35"/>
                  </a:cubicBezTo>
                  <a:cubicBezTo>
                    <a:pt x="53" y="31"/>
                    <a:pt x="60" y="33"/>
                    <a:pt x="67" y="33"/>
                  </a:cubicBezTo>
                  <a:cubicBezTo>
                    <a:pt x="74" y="33"/>
                    <a:pt x="66" y="24"/>
                    <a:pt x="66" y="20"/>
                  </a:cubicBezTo>
                  <a:cubicBezTo>
                    <a:pt x="66" y="16"/>
                    <a:pt x="75" y="19"/>
                    <a:pt x="72" y="22"/>
                  </a:cubicBezTo>
                  <a:cubicBezTo>
                    <a:pt x="69" y="25"/>
                    <a:pt x="76" y="33"/>
                    <a:pt x="87" y="32"/>
                  </a:cubicBezTo>
                  <a:cubicBezTo>
                    <a:pt x="97" y="32"/>
                    <a:pt x="89" y="25"/>
                    <a:pt x="95" y="23"/>
                  </a:cubicBezTo>
                  <a:cubicBezTo>
                    <a:pt x="100" y="20"/>
                    <a:pt x="99" y="18"/>
                    <a:pt x="92" y="13"/>
                  </a:cubicBezTo>
                  <a:cubicBezTo>
                    <a:pt x="84" y="8"/>
                    <a:pt x="74" y="11"/>
                    <a:pt x="67" y="8"/>
                  </a:cubicBezTo>
                  <a:cubicBezTo>
                    <a:pt x="60" y="5"/>
                    <a:pt x="52" y="5"/>
                    <a:pt x="51" y="12"/>
                  </a:cubicBezTo>
                  <a:cubicBezTo>
                    <a:pt x="51" y="20"/>
                    <a:pt x="37" y="4"/>
                    <a:pt x="30" y="2"/>
                  </a:cubicBezTo>
                  <a:cubicBezTo>
                    <a:pt x="22" y="0"/>
                    <a:pt x="0" y="23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2" name="Freeform 116"/>
            <p:cNvSpPr>
              <a:spLocks/>
            </p:cNvSpPr>
            <p:nvPr/>
          </p:nvSpPr>
          <p:spPr bwMode="auto">
            <a:xfrm>
              <a:off x="19969167" y="5376861"/>
              <a:ext cx="180976" cy="669926"/>
            </a:xfrm>
            <a:custGeom>
              <a:avLst/>
              <a:gdLst>
                <a:gd name="T0" fmla="*/ 7 w 34"/>
                <a:gd name="T1" fmla="*/ 48 h 128"/>
                <a:gd name="T2" fmla="*/ 6 w 34"/>
                <a:gd name="T3" fmla="*/ 91 h 128"/>
                <a:gd name="T4" fmla="*/ 4 w 34"/>
                <a:gd name="T5" fmla="*/ 123 h 128"/>
                <a:gd name="T6" fmla="*/ 11 w 34"/>
                <a:gd name="T7" fmla="*/ 116 h 128"/>
                <a:gd name="T8" fmla="*/ 21 w 34"/>
                <a:gd name="T9" fmla="*/ 124 h 128"/>
                <a:gd name="T10" fmla="*/ 19 w 34"/>
                <a:gd name="T11" fmla="*/ 114 h 128"/>
                <a:gd name="T12" fmla="*/ 11 w 34"/>
                <a:gd name="T13" fmla="*/ 101 h 128"/>
                <a:gd name="T14" fmla="*/ 15 w 34"/>
                <a:gd name="T15" fmla="*/ 82 h 128"/>
                <a:gd name="T16" fmla="*/ 28 w 34"/>
                <a:gd name="T17" fmla="*/ 81 h 128"/>
                <a:gd name="T18" fmla="*/ 32 w 34"/>
                <a:gd name="T19" fmla="*/ 79 h 128"/>
                <a:gd name="T20" fmla="*/ 20 w 34"/>
                <a:gd name="T21" fmla="*/ 39 h 128"/>
                <a:gd name="T22" fmla="*/ 18 w 34"/>
                <a:gd name="T23" fmla="*/ 15 h 128"/>
                <a:gd name="T24" fmla="*/ 11 w 34"/>
                <a:gd name="T25" fmla="*/ 2 h 128"/>
                <a:gd name="T26" fmla="*/ 6 w 34"/>
                <a:gd name="T27" fmla="*/ 13 h 128"/>
                <a:gd name="T28" fmla="*/ 3 w 34"/>
                <a:gd name="T29" fmla="*/ 26 h 128"/>
                <a:gd name="T30" fmla="*/ 7 w 34"/>
                <a:gd name="T31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28">
                  <a:moveTo>
                    <a:pt x="7" y="48"/>
                  </a:moveTo>
                  <a:cubicBezTo>
                    <a:pt x="10" y="54"/>
                    <a:pt x="3" y="86"/>
                    <a:pt x="6" y="91"/>
                  </a:cubicBezTo>
                  <a:cubicBezTo>
                    <a:pt x="9" y="97"/>
                    <a:pt x="2" y="120"/>
                    <a:pt x="4" y="123"/>
                  </a:cubicBezTo>
                  <a:cubicBezTo>
                    <a:pt x="8" y="128"/>
                    <a:pt x="5" y="117"/>
                    <a:pt x="11" y="116"/>
                  </a:cubicBezTo>
                  <a:cubicBezTo>
                    <a:pt x="17" y="115"/>
                    <a:pt x="17" y="122"/>
                    <a:pt x="21" y="124"/>
                  </a:cubicBezTo>
                  <a:cubicBezTo>
                    <a:pt x="25" y="126"/>
                    <a:pt x="22" y="113"/>
                    <a:pt x="19" y="114"/>
                  </a:cubicBezTo>
                  <a:cubicBezTo>
                    <a:pt x="16" y="115"/>
                    <a:pt x="13" y="106"/>
                    <a:pt x="11" y="101"/>
                  </a:cubicBezTo>
                  <a:cubicBezTo>
                    <a:pt x="10" y="95"/>
                    <a:pt x="15" y="89"/>
                    <a:pt x="15" y="82"/>
                  </a:cubicBezTo>
                  <a:cubicBezTo>
                    <a:pt x="15" y="76"/>
                    <a:pt x="23" y="76"/>
                    <a:pt x="28" y="81"/>
                  </a:cubicBezTo>
                  <a:cubicBezTo>
                    <a:pt x="33" y="86"/>
                    <a:pt x="34" y="83"/>
                    <a:pt x="32" y="79"/>
                  </a:cubicBezTo>
                  <a:cubicBezTo>
                    <a:pt x="30" y="75"/>
                    <a:pt x="23" y="49"/>
                    <a:pt x="20" y="39"/>
                  </a:cubicBezTo>
                  <a:cubicBezTo>
                    <a:pt x="16" y="29"/>
                    <a:pt x="25" y="20"/>
                    <a:pt x="18" y="15"/>
                  </a:cubicBezTo>
                  <a:cubicBezTo>
                    <a:pt x="12" y="10"/>
                    <a:pt x="14" y="0"/>
                    <a:pt x="11" y="2"/>
                  </a:cubicBezTo>
                  <a:cubicBezTo>
                    <a:pt x="8" y="4"/>
                    <a:pt x="11" y="13"/>
                    <a:pt x="6" y="13"/>
                  </a:cubicBezTo>
                  <a:cubicBezTo>
                    <a:pt x="0" y="14"/>
                    <a:pt x="5" y="19"/>
                    <a:pt x="3" y="26"/>
                  </a:cubicBezTo>
                  <a:cubicBezTo>
                    <a:pt x="1" y="32"/>
                    <a:pt x="4" y="42"/>
                    <a:pt x="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3" name="Freeform 117"/>
            <p:cNvSpPr>
              <a:spLocks/>
            </p:cNvSpPr>
            <p:nvPr/>
          </p:nvSpPr>
          <p:spPr bwMode="auto">
            <a:xfrm>
              <a:off x="14892342" y="2501898"/>
              <a:ext cx="203200" cy="52388"/>
            </a:xfrm>
            <a:custGeom>
              <a:avLst/>
              <a:gdLst>
                <a:gd name="T0" fmla="*/ 15 w 38"/>
                <a:gd name="T1" fmla="*/ 10 h 10"/>
                <a:gd name="T2" fmla="*/ 26 w 38"/>
                <a:gd name="T3" fmla="*/ 6 h 10"/>
                <a:gd name="T4" fmla="*/ 35 w 38"/>
                <a:gd name="T5" fmla="*/ 3 h 10"/>
                <a:gd name="T6" fmla="*/ 15 w 38"/>
                <a:gd name="T7" fmla="*/ 4 h 10"/>
                <a:gd name="T8" fmla="*/ 0 w 38"/>
                <a:gd name="T9" fmla="*/ 6 h 10"/>
                <a:gd name="T10" fmla="*/ 15 w 3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0">
                  <a:moveTo>
                    <a:pt x="15" y="10"/>
                  </a:moveTo>
                  <a:cubicBezTo>
                    <a:pt x="23" y="10"/>
                    <a:pt x="20" y="5"/>
                    <a:pt x="26" y="6"/>
                  </a:cubicBezTo>
                  <a:cubicBezTo>
                    <a:pt x="31" y="7"/>
                    <a:pt x="38" y="6"/>
                    <a:pt x="35" y="3"/>
                  </a:cubicBezTo>
                  <a:cubicBezTo>
                    <a:pt x="33" y="0"/>
                    <a:pt x="13" y="1"/>
                    <a:pt x="15" y="4"/>
                  </a:cubicBezTo>
                  <a:cubicBezTo>
                    <a:pt x="17" y="6"/>
                    <a:pt x="0" y="5"/>
                    <a:pt x="0" y="6"/>
                  </a:cubicBezTo>
                  <a:cubicBezTo>
                    <a:pt x="1" y="8"/>
                    <a:pt x="7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4" name="Freeform 118"/>
            <p:cNvSpPr>
              <a:spLocks/>
            </p:cNvSpPr>
            <p:nvPr/>
          </p:nvSpPr>
          <p:spPr bwMode="auto">
            <a:xfrm>
              <a:off x="18151481" y="3402011"/>
              <a:ext cx="122237" cy="68263"/>
            </a:xfrm>
            <a:custGeom>
              <a:avLst/>
              <a:gdLst>
                <a:gd name="T0" fmla="*/ 9 w 23"/>
                <a:gd name="T1" fmla="*/ 3 h 13"/>
                <a:gd name="T2" fmla="*/ 2 w 23"/>
                <a:gd name="T3" fmla="*/ 8 h 13"/>
                <a:gd name="T4" fmla="*/ 22 w 23"/>
                <a:gd name="T5" fmla="*/ 5 h 13"/>
                <a:gd name="T6" fmla="*/ 9 w 23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3">
                  <a:moveTo>
                    <a:pt x="9" y="3"/>
                  </a:moveTo>
                  <a:cubicBezTo>
                    <a:pt x="7" y="6"/>
                    <a:pt x="0" y="6"/>
                    <a:pt x="2" y="8"/>
                  </a:cubicBezTo>
                  <a:cubicBezTo>
                    <a:pt x="5" y="13"/>
                    <a:pt x="22" y="10"/>
                    <a:pt x="22" y="5"/>
                  </a:cubicBezTo>
                  <a:cubicBezTo>
                    <a:pt x="23" y="0"/>
                    <a:pt x="10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5" name="Freeform 119"/>
            <p:cNvSpPr>
              <a:spLocks/>
            </p:cNvSpPr>
            <p:nvPr/>
          </p:nvSpPr>
          <p:spPr bwMode="auto">
            <a:xfrm>
              <a:off x="19905667" y="3481386"/>
              <a:ext cx="212726" cy="88901"/>
            </a:xfrm>
            <a:custGeom>
              <a:avLst/>
              <a:gdLst>
                <a:gd name="T0" fmla="*/ 34 w 40"/>
                <a:gd name="T1" fmla="*/ 16 h 17"/>
                <a:gd name="T2" fmla="*/ 20 w 40"/>
                <a:gd name="T3" fmla="*/ 2 h 17"/>
                <a:gd name="T4" fmla="*/ 1 w 40"/>
                <a:gd name="T5" fmla="*/ 11 h 17"/>
                <a:gd name="T6" fmla="*/ 34 w 40"/>
                <a:gd name="T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7">
                  <a:moveTo>
                    <a:pt x="34" y="16"/>
                  </a:moveTo>
                  <a:cubicBezTo>
                    <a:pt x="40" y="15"/>
                    <a:pt x="30" y="4"/>
                    <a:pt x="20" y="2"/>
                  </a:cubicBezTo>
                  <a:cubicBezTo>
                    <a:pt x="9" y="0"/>
                    <a:pt x="0" y="9"/>
                    <a:pt x="1" y="11"/>
                  </a:cubicBezTo>
                  <a:cubicBezTo>
                    <a:pt x="4" y="15"/>
                    <a:pt x="28" y="17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6" name="Freeform 120"/>
            <p:cNvSpPr>
              <a:spLocks/>
            </p:cNvSpPr>
            <p:nvPr/>
          </p:nvSpPr>
          <p:spPr bwMode="auto">
            <a:xfrm>
              <a:off x="16981491" y="2522536"/>
              <a:ext cx="366713" cy="250825"/>
            </a:xfrm>
            <a:custGeom>
              <a:avLst/>
              <a:gdLst>
                <a:gd name="T0" fmla="*/ 15 w 69"/>
                <a:gd name="T1" fmla="*/ 31 h 48"/>
                <a:gd name="T2" fmla="*/ 13 w 69"/>
                <a:gd name="T3" fmla="*/ 36 h 48"/>
                <a:gd name="T4" fmla="*/ 5 w 69"/>
                <a:gd name="T5" fmla="*/ 40 h 48"/>
                <a:gd name="T6" fmla="*/ 15 w 69"/>
                <a:gd name="T7" fmla="*/ 46 h 48"/>
                <a:gd name="T8" fmla="*/ 28 w 69"/>
                <a:gd name="T9" fmla="*/ 38 h 48"/>
                <a:gd name="T10" fmla="*/ 59 w 69"/>
                <a:gd name="T11" fmla="*/ 29 h 48"/>
                <a:gd name="T12" fmla="*/ 62 w 69"/>
                <a:gd name="T13" fmla="*/ 20 h 48"/>
                <a:gd name="T14" fmla="*/ 57 w 69"/>
                <a:gd name="T15" fmla="*/ 14 h 48"/>
                <a:gd name="T16" fmla="*/ 49 w 69"/>
                <a:gd name="T17" fmla="*/ 3 h 48"/>
                <a:gd name="T18" fmla="*/ 33 w 69"/>
                <a:gd name="T19" fmla="*/ 8 h 48"/>
                <a:gd name="T20" fmla="*/ 20 w 69"/>
                <a:gd name="T21" fmla="*/ 16 h 48"/>
                <a:gd name="T22" fmla="*/ 15 w 69"/>
                <a:gd name="T23" fmla="*/ 24 h 48"/>
                <a:gd name="T24" fmla="*/ 15 w 69"/>
                <a:gd name="T25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48">
                  <a:moveTo>
                    <a:pt x="15" y="31"/>
                  </a:moveTo>
                  <a:cubicBezTo>
                    <a:pt x="22" y="34"/>
                    <a:pt x="19" y="36"/>
                    <a:pt x="13" y="36"/>
                  </a:cubicBezTo>
                  <a:cubicBezTo>
                    <a:pt x="6" y="36"/>
                    <a:pt x="0" y="38"/>
                    <a:pt x="5" y="40"/>
                  </a:cubicBezTo>
                  <a:cubicBezTo>
                    <a:pt x="8" y="41"/>
                    <a:pt x="8" y="45"/>
                    <a:pt x="15" y="46"/>
                  </a:cubicBezTo>
                  <a:cubicBezTo>
                    <a:pt x="22" y="48"/>
                    <a:pt x="29" y="42"/>
                    <a:pt x="28" y="38"/>
                  </a:cubicBezTo>
                  <a:cubicBezTo>
                    <a:pt x="27" y="34"/>
                    <a:pt x="52" y="31"/>
                    <a:pt x="59" y="29"/>
                  </a:cubicBezTo>
                  <a:cubicBezTo>
                    <a:pt x="66" y="27"/>
                    <a:pt x="55" y="20"/>
                    <a:pt x="62" y="20"/>
                  </a:cubicBezTo>
                  <a:cubicBezTo>
                    <a:pt x="69" y="19"/>
                    <a:pt x="66" y="16"/>
                    <a:pt x="57" y="14"/>
                  </a:cubicBezTo>
                  <a:cubicBezTo>
                    <a:pt x="48" y="13"/>
                    <a:pt x="52" y="5"/>
                    <a:pt x="49" y="3"/>
                  </a:cubicBezTo>
                  <a:cubicBezTo>
                    <a:pt x="46" y="0"/>
                    <a:pt x="44" y="6"/>
                    <a:pt x="33" y="8"/>
                  </a:cubicBezTo>
                  <a:cubicBezTo>
                    <a:pt x="21" y="11"/>
                    <a:pt x="15" y="14"/>
                    <a:pt x="20" y="16"/>
                  </a:cubicBezTo>
                  <a:cubicBezTo>
                    <a:pt x="25" y="18"/>
                    <a:pt x="20" y="24"/>
                    <a:pt x="15" y="24"/>
                  </a:cubicBezTo>
                  <a:cubicBezTo>
                    <a:pt x="10" y="23"/>
                    <a:pt x="9" y="29"/>
                    <a:pt x="1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7" name="Freeform 121"/>
            <p:cNvSpPr>
              <a:spLocks/>
            </p:cNvSpPr>
            <p:nvPr/>
          </p:nvSpPr>
          <p:spPr bwMode="auto">
            <a:xfrm>
              <a:off x="16248068" y="3559175"/>
              <a:ext cx="74612" cy="58737"/>
            </a:xfrm>
            <a:custGeom>
              <a:avLst/>
              <a:gdLst>
                <a:gd name="T0" fmla="*/ 4 w 14"/>
                <a:gd name="T1" fmla="*/ 9 h 11"/>
                <a:gd name="T2" fmla="*/ 13 w 14"/>
                <a:gd name="T3" fmla="*/ 5 h 11"/>
                <a:gd name="T4" fmla="*/ 4 w 14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4" y="9"/>
                  </a:moveTo>
                  <a:cubicBezTo>
                    <a:pt x="10" y="11"/>
                    <a:pt x="14" y="10"/>
                    <a:pt x="13" y="5"/>
                  </a:cubicBezTo>
                  <a:cubicBezTo>
                    <a:pt x="12" y="0"/>
                    <a:pt x="0" y="6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8" name="Freeform 122"/>
            <p:cNvSpPr>
              <a:spLocks/>
            </p:cNvSpPr>
            <p:nvPr/>
          </p:nvSpPr>
          <p:spPr bwMode="auto">
            <a:xfrm>
              <a:off x="16906879" y="2538411"/>
              <a:ext cx="117476" cy="52388"/>
            </a:xfrm>
            <a:custGeom>
              <a:avLst/>
              <a:gdLst>
                <a:gd name="T0" fmla="*/ 21 w 22"/>
                <a:gd name="T1" fmla="*/ 5 h 10"/>
                <a:gd name="T2" fmla="*/ 6 w 22"/>
                <a:gd name="T3" fmla="*/ 7 h 10"/>
                <a:gd name="T4" fmla="*/ 21 w 22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0">
                  <a:moveTo>
                    <a:pt x="21" y="5"/>
                  </a:moveTo>
                  <a:cubicBezTo>
                    <a:pt x="22" y="0"/>
                    <a:pt x="0" y="2"/>
                    <a:pt x="6" y="7"/>
                  </a:cubicBezTo>
                  <a:cubicBezTo>
                    <a:pt x="8" y="8"/>
                    <a:pt x="19" y="10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39" name="Freeform 123"/>
            <p:cNvSpPr>
              <a:spLocks/>
            </p:cNvSpPr>
            <p:nvPr/>
          </p:nvSpPr>
          <p:spPr bwMode="auto">
            <a:xfrm>
              <a:off x="15089190" y="2563812"/>
              <a:ext cx="207963" cy="104776"/>
            </a:xfrm>
            <a:custGeom>
              <a:avLst/>
              <a:gdLst>
                <a:gd name="T0" fmla="*/ 36 w 39"/>
                <a:gd name="T1" fmla="*/ 10 h 20"/>
                <a:gd name="T2" fmla="*/ 31 w 39"/>
                <a:gd name="T3" fmla="*/ 4 h 20"/>
                <a:gd name="T4" fmla="*/ 13 w 39"/>
                <a:gd name="T5" fmla="*/ 4 h 20"/>
                <a:gd name="T6" fmla="*/ 4 w 39"/>
                <a:gd name="T7" fmla="*/ 14 h 20"/>
                <a:gd name="T8" fmla="*/ 36 w 39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0">
                  <a:moveTo>
                    <a:pt x="36" y="10"/>
                  </a:moveTo>
                  <a:cubicBezTo>
                    <a:pt x="39" y="7"/>
                    <a:pt x="32" y="7"/>
                    <a:pt x="31" y="4"/>
                  </a:cubicBezTo>
                  <a:cubicBezTo>
                    <a:pt x="31" y="1"/>
                    <a:pt x="12" y="0"/>
                    <a:pt x="13" y="4"/>
                  </a:cubicBezTo>
                  <a:cubicBezTo>
                    <a:pt x="14" y="7"/>
                    <a:pt x="0" y="10"/>
                    <a:pt x="4" y="14"/>
                  </a:cubicBezTo>
                  <a:cubicBezTo>
                    <a:pt x="12" y="20"/>
                    <a:pt x="34" y="13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0" name="Freeform 124"/>
            <p:cNvSpPr>
              <a:spLocks/>
            </p:cNvSpPr>
            <p:nvPr/>
          </p:nvSpPr>
          <p:spPr bwMode="auto">
            <a:xfrm>
              <a:off x="15732129" y="3533774"/>
              <a:ext cx="122237" cy="47625"/>
            </a:xfrm>
            <a:custGeom>
              <a:avLst/>
              <a:gdLst>
                <a:gd name="T0" fmla="*/ 4 w 23"/>
                <a:gd name="T1" fmla="*/ 9 h 9"/>
                <a:gd name="T2" fmla="*/ 21 w 23"/>
                <a:gd name="T3" fmla="*/ 5 h 9"/>
                <a:gd name="T4" fmla="*/ 9 w 23"/>
                <a:gd name="T5" fmla="*/ 0 h 9"/>
                <a:gd name="T6" fmla="*/ 4 w 2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9">
                  <a:moveTo>
                    <a:pt x="4" y="9"/>
                  </a:moveTo>
                  <a:cubicBezTo>
                    <a:pt x="8" y="9"/>
                    <a:pt x="20" y="7"/>
                    <a:pt x="21" y="5"/>
                  </a:cubicBezTo>
                  <a:cubicBezTo>
                    <a:pt x="23" y="2"/>
                    <a:pt x="17" y="0"/>
                    <a:pt x="9" y="0"/>
                  </a:cubicBezTo>
                  <a:cubicBezTo>
                    <a:pt x="1" y="0"/>
                    <a:pt x="0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1" name="Freeform 125"/>
            <p:cNvSpPr>
              <a:spLocks/>
            </p:cNvSpPr>
            <p:nvPr/>
          </p:nvSpPr>
          <p:spPr bwMode="auto">
            <a:xfrm>
              <a:off x="15297154" y="2549523"/>
              <a:ext cx="180976" cy="73026"/>
            </a:xfrm>
            <a:custGeom>
              <a:avLst/>
              <a:gdLst>
                <a:gd name="T0" fmla="*/ 22 w 34"/>
                <a:gd name="T1" fmla="*/ 11 h 14"/>
                <a:gd name="T2" fmla="*/ 27 w 34"/>
                <a:gd name="T3" fmla="*/ 2 h 14"/>
                <a:gd name="T4" fmla="*/ 16 w 34"/>
                <a:gd name="T5" fmla="*/ 5 h 14"/>
                <a:gd name="T6" fmla="*/ 3 w 34"/>
                <a:gd name="T7" fmla="*/ 10 h 14"/>
                <a:gd name="T8" fmla="*/ 22 w 3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22" y="11"/>
                  </a:moveTo>
                  <a:cubicBezTo>
                    <a:pt x="34" y="10"/>
                    <a:pt x="34" y="3"/>
                    <a:pt x="27" y="2"/>
                  </a:cubicBezTo>
                  <a:cubicBezTo>
                    <a:pt x="21" y="0"/>
                    <a:pt x="20" y="6"/>
                    <a:pt x="16" y="5"/>
                  </a:cubicBezTo>
                  <a:cubicBezTo>
                    <a:pt x="13" y="5"/>
                    <a:pt x="0" y="7"/>
                    <a:pt x="3" y="10"/>
                  </a:cubicBezTo>
                  <a:cubicBezTo>
                    <a:pt x="6" y="14"/>
                    <a:pt x="15" y="12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2" name="Freeform 126"/>
            <p:cNvSpPr>
              <a:spLocks/>
            </p:cNvSpPr>
            <p:nvPr/>
          </p:nvSpPr>
          <p:spPr bwMode="auto">
            <a:xfrm>
              <a:off x="21313781" y="10196513"/>
              <a:ext cx="201614" cy="150812"/>
            </a:xfrm>
            <a:custGeom>
              <a:avLst/>
              <a:gdLst>
                <a:gd name="T0" fmla="*/ 34 w 38"/>
                <a:gd name="T1" fmla="*/ 27 h 29"/>
                <a:gd name="T2" fmla="*/ 1 w 38"/>
                <a:gd name="T3" fmla="*/ 4 h 29"/>
                <a:gd name="T4" fmla="*/ 34 w 38"/>
                <a:gd name="T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34" y="27"/>
                  </a:moveTo>
                  <a:cubicBezTo>
                    <a:pt x="38" y="24"/>
                    <a:pt x="0" y="0"/>
                    <a:pt x="1" y="4"/>
                  </a:cubicBezTo>
                  <a:cubicBezTo>
                    <a:pt x="2" y="8"/>
                    <a:pt x="30" y="29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3" name="Freeform 127"/>
            <p:cNvSpPr>
              <a:spLocks/>
            </p:cNvSpPr>
            <p:nvPr/>
          </p:nvSpPr>
          <p:spPr bwMode="auto">
            <a:xfrm>
              <a:off x="6797677" y="7419974"/>
              <a:ext cx="53974" cy="109539"/>
            </a:xfrm>
            <a:custGeom>
              <a:avLst/>
              <a:gdLst>
                <a:gd name="T0" fmla="*/ 4 w 10"/>
                <a:gd name="T1" fmla="*/ 4 h 21"/>
                <a:gd name="T2" fmla="*/ 0 w 10"/>
                <a:gd name="T3" fmla="*/ 7 h 21"/>
                <a:gd name="T4" fmla="*/ 4 w 10"/>
                <a:gd name="T5" fmla="*/ 15 h 21"/>
                <a:gd name="T6" fmla="*/ 8 w 10"/>
                <a:gd name="T7" fmla="*/ 19 h 21"/>
                <a:gd name="T8" fmla="*/ 5 w 10"/>
                <a:gd name="T9" fmla="*/ 13 h 21"/>
                <a:gd name="T10" fmla="*/ 4 w 10"/>
                <a:gd name="T11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4" y="4"/>
                  </a:moveTo>
                  <a:cubicBezTo>
                    <a:pt x="2" y="0"/>
                    <a:pt x="0" y="3"/>
                    <a:pt x="0" y="7"/>
                  </a:cubicBezTo>
                  <a:cubicBezTo>
                    <a:pt x="0" y="12"/>
                    <a:pt x="4" y="12"/>
                    <a:pt x="4" y="15"/>
                  </a:cubicBezTo>
                  <a:cubicBezTo>
                    <a:pt x="4" y="18"/>
                    <a:pt x="8" y="21"/>
                    <a:pt x="8" y="19"/>
                  </a:cubicBezTo>
                  <a:cubicBezTo>
                    <a:pt x="10" y="17"/>
                    <a:pt x="6" y="14"/>
                    <a:pt x="5" y="13"/>
                  </a:cubicBezTo>
                  <a:cubicBezTo>
                    <a:pt x="5" y="11"/>
                    <a:pt x="6" y="8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4" name="Freeform 128"/>
            <p:cNvSpPr>
              <a:spLocks/>
            </p:cNvSpPr>
            <p:nvPr/>
          </p:nvSpPr>
          <p:spPr bwMode="auto">
            <a:xfrm>
              <a:off x="7786691" y="8315324"/>
              <a:ext cx="69849" cy="57151"/>
            </a:xfrm>
            <a:custGeom>
              <a:avLst/>
              <a:gdLst>
                <a:gd name="T0" fmla="*/ 2 w 13"/>
                <a:gd name="T1" fmla="*/ 10 h 11"/>
                <a:gd name="T2" fmla="*/ 11 w 13"/>
                <a:gd name="T3" fmla="*/ 9 h 11"/>
                <a:gd name="T4" fmla="*/ 10 w 13"/>
                <a:gd name="T5" fmla="*/ 2 h 11"/>
                <a:gd name="T6" fmla="*/ 2 w 13"/>
                <a:gd name="T7" fmla="*/ 5 h 11"/>
                <a:gd name="T8" fmla="*/ 2 w 1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2" y="10"/>
                  </a:moveTo>
                  <a:cubicBezTo>
                    <a:pt x="4" y="11"/>
                    <a:pt x="9" y="10"/>
                    <a:pt x="11" y="9"/>
                  </a:cubicBezTo>
                  <a:cubicBezTo>
                    <a:pt x="13" y="8"/>
                    <a:pt x="13" y="4"/>
                    <a:pt x="10" y="2"/>
                  </a:cubicBezTo>
                  <a:cubicBezTo>
                    <a:pt x="8" y="0"/>
                    <a:pt x="0" y="3"/>
                    <a:pt x="2" y="5"/>
                  </a:cubicBezTo>
                  <a:cubicBezTo>
                    <a:pt x="5" y="6"/>
                    <a:pt x="1" y="8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5" name="Freeform 129"/>
            <p:cNvSpPr>
              <a:spLocks/>
            </p:cNvSpPr>
            <p:nvPr/>
          </p:nvSpPr>
          <p:spPr bwMode="auto">
            <a:xfrm>
              <a:off x="17273592" y="8875714"/>
              <a:ext cx="63500" cy="84138"/>
            </a:xfrm>
            <a:custGeom>
              <a:avLst/>
              <a:gdLst>
                <a:gd name="T0" fmla="*/ 1 w 12"/>
                <a:gd name="T1" fmla="*/ 3 h 16"/>
                <a:gd name="T2" fmla="*/ 8 w 12"/>
                <a:gd name="T3" fmla="*/ 12 h 16"/>
                <a:gd name="T4" fmla="*/ 1 w 12"/>
                <a:gd name="T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6">
                  <a:moveTo>
                    <a:pt x="1" y="3"/>
                  </a:moveTo>
                  <a:cubicBezTo>
                    <a:pt x="0" y="6"/>
                    <a:pt x="4" y="16"/>
                    <a:pt x="8" y="12"/>
                  </a:cubicBezTo>
                  <a:cubicBezTo>
                    <a:pt x="12" y="8"/>
                    <a:pt x="1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6" name="Freeform 130"/>
            <p:cNvSpPr>
              <a:spLocks/>
            </p:cNvSpPr>
            <p:nvPr/>
          </p:nvSpPr>
          <p:spPr bwMode="auto">
            <a:xfrm>
              <a:off x="17773656" y="9310686"/>
              <a:ext cx="642939" cy="204789"/>
            </a:xfrm>
            <a:custGeom>
              <a:avLst/>
              <a:gdLst>
                <a:gd name="T0" fmla="*/ 101 w 121"/>
                <a:gd name="T1" fmla="*/ 33 h 39"/>
                <a:gd name="T2" fmla="*/ 114 w 121"/>
                <a:gd name="T3" fmla="*/ 34 h 39"/>
                <a:gd name="T4" fmla="*/ 103 w 121"/>
                <a:gd name="T5" fmla="*/ 27 h 39"/>
                <a:gd name="T6" fmla="*/ 83 w 121"/>
                <a:gd name="T7" fmla="*/ 24 h 39"/>
                <a:gd name="T8" fmla="*/ 94 w 121"/>
                <a:gd name="T9" fmla="*/ 16 h 39"/>
                <a:gd name="T10" fmla="*/ 81 w 121"/>
                <a:gd name="T11" fmla="*/ 16 h 39"/>
                <a:gd name="T12" fmla="*/ 58 w 121"/>
                <a:gd name="T13" fmla="*/ 13 h 39"/>
                <a:gd name="T14" fmla="*/ 34 w 121"/>
                <a:gd name="T15" fmla="*/ 8 h 39"/>
                <a:gd name="T16" fmla="*/ 7 w 121"/>
                <a:gd name="T17" fmla="*/ 6 h 39"/>
                <a:gd name="T18" fmla="*/ 2 w 121"/>
                <a:gd name="T19" fmla="*/ 13 h 39"/>
                <a:gd name="T20" fmla="*/ 10 w 121"/>
                <a:gd name="T21" fmla="*/ 15 h 39"/>
                <a:gd name="T22" fmla="*/ 16 w 121"/>
                <a:gd name="T23" fmla="*/ 21 h 39"/>
                <a:gd name="T24" fmla="*/ 36 w 121"/>
                <a:gd name="T25" fmla="*/ 23 h 39"/>
                <a:gd name="T26" fmla="*/ 58 w 121"/>
                <a:gd name="T27" fmla="*/ 28 h 39"/>
                <a:gd name="T28" fmla="*/ 86 w 121"/>
                <a:gd name="T29" fmla="*/ 33 h 39"/>
                <a:gd name="T30" fmla="*/ 101 w 121"/>
                <a:gd name="T3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39">
                  <a:moveTo>
                    <a:pt x="101" y="33"/>
                  </a:moveTo>
                  <a:cubicBezTo>
                    <a:pt x="103" y="30"/>
                    <a:pt x="107" y="39"/>
                    <a:pt x="114" y="34"/>
                  </a:cubicBezTo>
                  <a:cubicBezTo>
                    <a:pt x="121" y="29"/>
                    <a:pt x="103" y="31"/>
                    <a:pt x="103" y="27"/>
                  </a:cubicBezTo>
                  <a:cubicBezTo>
                    <a:pt x="102" y="23"/>
                    <a:pt x="89" y="26"/>
                    <a:pt x="83" y="24"/>
                  </a:cubicBezTo>
                  <a:cubicBezTo>
                    <a:pt x="77" y="21"/>
                    <a:pt x="90" y="19"/>
                    <a:pt x="94" y="16"/>
                  </a:cubicBezTo>
                  <a:cubicBezTo>
                    <a:pt x="99" y="13"/>
                    <a:pt x="92" y="12"/>
                    <a:pt x="81" y="16"/>
                  </a:cubicBezTo>
                  <a:cubicBezTo>
                    <a:pt x="70" y="19"/>
                    <a:pt x="58" y="8"/>
                    <a:pt x="58" y="13"/>
                  </a:cubicBezTo>
                  <a:cubicBezTo>
                    <a:pt x="57" y="18"/>
                    <a:pt x="38" y="11"/>
                    <a:pt x="34" y="8"/>
                  </a:cubicBezTo>
                  <a:cubicBezTo>
                    <a:pt x="29" y="4"/>
                    <a:pt x="11" y="0"/>
                    <a:pt x="7" y="6"/>
                  </a:cubicBezTo>
                  <a:cubicBezTo>
                    <a:pt x="4" y="13"/>
                    <a:pt x="0" y="7"/>
                    <a:pt x="2" y="13"/>
                  </a:cubicBezTo>
                  <a:cubicBezTo>
                    <a:pt x="3" y="17"/>
                    <a:pt x="7" y="15"/>
                    <a:pt x="10" y="15"/>
                  </a:cubicBezTo>
                  <a:cubicBezTo>
                    <a:pt x="13" y="15"/>
                    <a:pt x="12" y="20"/>
                    <a:pt x="16" y="21"/>
                  </a:cubicBezTo>
                  <a:cubicBezTo>
                    <a:pt x="21" y="22"/>
                    <a:pt x="35" y="26"/>
                    <a:pt x="36" y="23"/>
                  </a:cubicBezTo>
                  <a:cubicBezTo>
                    <a:pt x="38" y="20"/>
                    <a:pt x="51" y="23"/>
                    <a:pt x="58" y="28"/>
                  </a:cubicBezTo>
                  <a:cubicBezTo>
                    <a:pt x="64" y="33"/>
                    <a:pt x="80" y="34"/>
                    <a:pt x="86" y="33"/>
                  </a:cubicBezTo>
                  <a:cubicBezTo>
                    <a:pt x="92" y="32"/>
                    <a:pt x="98" y="37"/>
                    <a:pt x="10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7" name="Freeform 131"/>
            <p:cNvSpPr>
              <a:spLocks/>
            </p:cNvSpPr>
            <p:nvPr/>
          </p:nvSpPr>
          <p:spPr bwMode="auto">
            <a:xfrm>
              <a:off x="17895893" y="9132887"/>
              <a:ext cx="47625" cy="52388"/>
            </a:xfrm>
            <a:custGeom>
              <a:avLst/>
              <a:gdLst>
                <a:gd name="T0" fmla="*/ 9 w 9"/>
                <a:gd name="T1" fmla="*/ 3 h 10"/>
                <a:gd name="T2" fmla="*/ 3 w 9"/>
                <a:gd name="T3" fmla="*/ 6 h 10"/>
                <a:gd name="T4" fmla="*/ 9 w 9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9" y="3"/>
                  </a:moveTo>
                  <a:cubicBezTo>
                    <a:pt x="9" y="0"/>
                    <a:pt x="0" y="1"/>
                    <a:pt x="3" y="6"/>
                  </a:cubicBezTo>
                  <a:cubicBezTo>
                    <a:pt x="6" y="10"/>
                    <a:pt x="9" y="6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8" name="Freeform 132"/>
            <p:cNvSpPr>
              <a:spLocks/>
            </p:cNvSpPr>
            <p:nvPr/>
          </p:nvSpPr>
          <p:spPr bwMode="auto">
            <a:xfrm>
              <a:off x="17954630" y="8572501"/>
              <a:ext cx="658814" cy="654051"/>
            </a:xfrm>
            <a:custGeom>
              <a:avLst/>
              <a:gdLst>
                <a:gd name="T0" fmla="*/ 4 w 124"/>
                <a:gd name="T1" fmla="*/ 70 h 125"/>
                <a:gd name="T2" fmla="*/ 10 w 124"/>
                <a:gd name="T3" fmla="*/ 86 h 125"/>
                <a:gd name="T4" fmla="*/ 20 w 124"/>
                <a:gd name="T5" fmla="*/ 97 h 125"/>
                <a:gd name="T6" fmla="*/ 31 w 124"/>
                <a:gd name="T7" fmla="*/ 112 h 125"/>
                <a:gd name="T8" fmla="*/ 40 w 124"/>
                <a:gd name="T9" fmla="*/ 116 h 125"/>
                <a:gd name="T10" fmla="*/ 55 w 124"/>
                <a:gd name="T11" fmla="*/ 115 h 125"/>
                <a:gd name="T12" fmla="*/ 69 w 124"/>
                <a:gd name="T13" fmla="*/ 121 h 125"/>
                <a:gd name="T14" fmla="*/ 85 w 124"/>
                <a:gd name="T15" fmla="*/ 119 h 125"/>
                <a:gd name="T16" fmla="*/ 94 w 124"/>
                <a:gd name="T17" fmla="*/ 94 h 125"/>
                <a:gd name="T18" fmla="*/ 101 w 124"/>
                <a:gd name="T19" fmla="*/ 76 h 125"/>
                <a:gd name="T20" fmla="*/ 118 w 124"/>
                <a:gd name="T21" fmla="*/ 67 h 125"/>
                <a:gd name="T22" fmla="*/ 110 w 124"/>
                <a:gd name="T23" fmla="*/ 58 h 125"/>
                <a:gd name="T24" fmla="*/ 106 w 124"/>
                <a:gd name="T25" fmla="*/ 49 h 125"/>
                <a:gd name="T26" fmla="*/ 103 w 124"/>
                <a:gd name="T27" fmla="*/ 39 h 125"/>
                <a:gd name="T28" fmla="*/ 103 w 124"/>
                <a:gd name="T29" fmla="*/ 30 h 125"/>
                <a:gd name="T30" fmla="*/ 105 w 124"/>
                <a:gd name="T31" fmla="*/ 29 h 125"/>
                <a:gd name="T32" fmla="*/ 112 w 124"/>
                <a:gd name="T33" fmla="*/ 23 h 125"/>
                <a:gd name="T34" fmla="*/ 122 w 124"/>
                <a:gd name="T35" fmla="*/ 18 h 125"/>
                <a:gd name="T36" fmla="*/ 115 w 124"/>
                <a:gd name="T37" fmla="*/ 12 h 125"/>
                <a:gd name="T38" fmla="*/ 105 w 124"/>
                <a:gd name="T39" fmla="*/ 9 h 125"/>
                <a:gd name="T40" fmla="*/ 94 w 124"/>
                <a:gd name="T41" fmla="*/ 0 h 125"/>
                <a:gd name="T42" fmla="*/ 85 w 124"/>
                <a:gd name="T43" fmla="*/ 12 h 125"/>
                <a:gd name="T44" fmla="*/ 79 w 124"/>
                <a:gd name="T45" fmla="*/ 19 h 125"/>
                <a:gd name="T46" fmla="*/ 77 w 124"/>
                <a:gd name="T47" fmla="*/ 22 h 125"/>
                <a:gd name="T48" fmla="*/ 71 w 124"/>
                <a:gd name="T49" fmla="*/ 25 h 125"/>
                <a:gd name="T50" fmla="*/ 63 w 124"/>
                <a:gd name="T51" fmla="*/ 24 h 125"/>
                <a:gd name="T52" fmla="*/ 63 w 124"/>
                <a:gd name="T53" fmla="*/ 24 h 125"/>
                <a:gd name="T54" fmla="*/ 53 w 124"/>
                <a:gd name="T55" fmla="*/ 39 h 125"/>
                <a:gd name="T56" fmla="*/ 37 w 124"/>
                <a:gd name="T57" fmla="*/ 44 h 125"/>
                <a:gd name="T58" fmla="*/ 30 w 124"/>
                <a:gd name="T59" fmla="*/ 59 h 125"/>
                <a:gd name="T60" fmla="*/ 13 w 124"/>
                <a:gd name="T61" fmla="*/ 54 h 125"/>
                <a:gd name="T62" fmla="*/ 12 w 124"/>
                <a:gd name="T63" fmla="*/ 54 h 125"/>
                <a:gd name="T64" fmla="*/ 4 w 124"/>
                <a:gd name="T65" fmla="*/ 7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125">
                  <a:moveTo>
                    <a:pt x="4" y="70"/>
                  </a:moveTo>
                  <a:cubicBezTo>
                    <a:pt x="9" y="75"/>
                    <a:pt x="8" y="82"/>
                    <a:pt x="10" y="86"/>
                  </a:cubicBezTo>
                  <a:cubicBezTo>
                    <a:pt x="13" y="89"/>
                    <a:pt x="20" y="90"/>
                    <a:pt x="20" y="97"/>
                  </a:cubicBezTo>
                  <a:cubicBezTo>
                    <a:pt x="20" y="104"/>
                    <a:pt x="26" y="115"/>
                    <a:pt x="31" y="112"/>
                  </a:cubicBezTo>
                  <a:cubicBezTo>
                    <a:pt x="35" y="109"/>
                    <a:pt x="38" y="113"/>
                    <a:pt x="40" y="116"/>
                  </a:cubicBezTo>
                  <a:cubicBezTo>
                    <a:pt x="41" y="119"/>
                    <a:pt x="51" y="114"/>
                    <a:pt x="55" y="115"/>
                  </a:cubicBezTo>
                  <a:cubicBezTo>
                    <a:pt x="58" y="115"/>
                    <a:pt x="68" y="117"/>
                    <a:pt x="69" y="121"/>
                  </a:cubicBezTo>
                  <a:cubicBezTo>
                    <a:pt x="70" y="125"/>
                    <a:pt x="79" y="121"/>
                    <a:pt x="85" y="119"/>
                  </a:cubicBezTo>
                  <a:cubicBezTo>
                    <a:pt x="92" y="116"/>
                    <a:pt x="88" y="97"/>
                    <a:pt x="94" y="94"/>
                  </a:cubicBezTo>
                  <a:cubicBezTo>
                    <a:pt x="100" y="90"/>
                    <a:pt x="101" y="83"/>
                    <a:pt x="101" y="76"/>
                  </a:cubicBezTo>
                  <a:cubicBezTo>
                    <a:pt x="100" y="70"/>
                    <a:pt x="115" y="69"/>
                    <a:pt x="118" y="67"/>
                  </a:cubicBezTo>
                  <a:cubicBezTo>
                    <a:pt x="120" y="64"/>
                    <a:pt x="114" y="60"/>
                    <a:pt x="110" y="58"/>
                  </a:cubicBezTo>
                  <a:cubicBezTo>
                    <a:pt x="106" y="56"/>
                    <a:pt x="109" y="51"/>
                    <a:pt x="106" y="49"/>
                  </a:cubicBezTo>
                  <a:cubicBezTo>
                    <a:pt x="103" y="46"/>
                    <a:pt x="98" y="39"/>
                    <a:pt x="103" y="39"/>
                  </a:cubicBezTo>
                  <a:cubicBezTo>
                    <a:pt x="107" y="38"/>
                    <a:pt x="100" y="32"/>
                    <a:pt x="103" y="30"/>
                  </a:cubicBezTo>
                  <a:cubicBezTo>
                    <a:pt x="104" y="30"/>
                    <a:pt x="104" y="30"/>
                    <a:pt x="105" y="29"/>
                  </a:cubicBezTo>
                  <a:cubicBezTo>
                    <a:pt x="109" y="27"/>
                    <a:pt x="115" y="25"/>
                    <a:pt x="112" y="23"/>
                  </a:cubicBezTo>
                  <a:cubicBezTo>
                    <a:pt x="109" y="20"/>
                    <a:pt x="121" y="22"/>
                    <a:pt x="122" y="18"/>
                  </a:cubicBezTo>
                  <a:cubicBezTo>
                    <a:pt x="124" y="14"/>
                    <a:pt x="118" y="11"/>
                    <a:pt x="115" y="12"/>
                  </a:cubicBezTo>
                  <a:cubicBezTo>
                    <a:pt x="112" y="12"/>
                    <a:pt x="105" y="12"/>
                    <a:pt x="105" y="9"/>
                  </a:cubicBezTo>
                  <a:cubicBezTo>
                    <a:pt x="105" y="6"/>
                    <a:pt x="98" y="0"/>
                    <a:pt x="94" y="0"/>
                  </a:cubicBezTo>
                  <a:cubicBezTo>
                    <a:pt x="90" y="0"/>
                    <a:pt x="86" y="8"/>
                    <a:pt x="85" y="12"/>
                  </a:cubicBezTo>
                  <a:cubicBezTo>
                    <a:pt x="85" y="15"/>
                    <a:pt x="79" y="15"/>
                    <a:pt x="79" y="19"/>
                  </a:cubicBezTo>
                  <a:cubicBezTo>
                    <a:pt x="80" y="21"/>
                    <a:pt x="78" y="22"/>
                    <a:pt x="77" y="22"/>
                  </a:cubicBezTo>
                  <a:cubicBezTo>
                    <a:pt x="74" y="23"/>
                    <a:pt x="71" y="23"/>
                    <a:pt x="71" y="25"/>
                  </a:cubicBezTo>
                  <a:cubicBezTo>
                    <a:pt x="71" y="28"/>
                    <a:pt x="66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1" y="24"/>
                    <a:pt x="55" y="33"/>
                    <a:pt x="53" y="39"/>
                  </a:cubicBezTo>
                  <a:cubicBezTo>
                    <a:pt x="52" y="46"/>
                    <a:pt x="46" y="44"/>
                    <a:pt x="37" y="44"/>
                  </a:cubicBezTo>
                  <a:cubicBezTo>
                    <a:pt x="28" y="45"/>
                    <a:pt x="32" y="54"/>
                    <a:pt x="30" y="59"/>
                  </a:cubicBezTo>
                  <a:cubicBezTo>
                    <a:pt x="28" y="62"/>
                    <a:pt x="18" y="55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7" y="55"/>
                    <a:pt x="0" y="66"/>
                    <a:pt x="4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49" name="Freeform 133"/>
            <p:cNvSpPr>
              <a:spLocks/>
            </p:cNvSpPr>
            <p:nvPr/>
          </p:nvSpPr>
          <p:spPr bwMode="auto">
            <a:xfrm>
              <a:off x="17162467" y="8618537"/>
              <a:ext cx="690564" cy="717551"/>
            </a:xfrm>
            <a:custGeom>
              <a:avLst/>
              <a:gdLst>
                <a:gd name="T0" fmla="*/ 121 w 130"/>
                <a:gd name="T1" fmla="*/ 118 h 137"/>
                <a:gd name="T2" fmla="*/ 123 w 130"/>
                <a:gd name="T3" fmla="*/ 106 h 137"/>
                <a:gd name="T4" fmla="*/ 127 w 130"/>
                <a:gd name="T5" fmla="*/ 103 h 137"/>
                <a:gd name="T6" fmla="*/ 128 w 130"/>
                <a:gd name="T7" fmla="*/ 96 h 137"/>
                <a:gd name="T8" fmla="*/ 118 w 130"/>
                <a:gd name="T9" fmla="*/ 87 h 137"/>
                <a:gd name="T10" fmla="*/ 117 w 130"/>
                <a:gd name="T11" fmla="*/ 92 h 137"/>
                <a:gd name="T12" fmla="*/ 121 w 130"/>
                <a:gd name="T13" fmla="*/ 98 h 137"/>
                <a:gd name="T14" fmla="*/ 114 w 130"/>
                <a:gd name="T15" fmla="*/ 96 h 137"/>
                <a:gd name="T16" fmla="*/ 107 w 130"/>
                <a:gd name="T17" fmla="*/ 90 h 137"/>
                <a:gd name="T18" fmla="*/ 97 w 130"/>
                <a:gd name="T19" fmla="*/ 80 h 137"/>
                <a:gd name="T20" fmla="*/ 95 w 130"/>
                <a:gd name="T21" fmla="*/ 72 h 137"/>
                <a:gd name="T22" fmla="*/ 89 w 130"/>
                <a:gd name="T23" fmla="*/ 61 h 137"/>
                <a:gd name="T24" fmla="*/ 83 w 130"/>
                <a:gd name="T25" fmla="*/ 56 h 137"/>
                <a:gd name="T26" fmla="*/ 78 w 130"/>
                <a:gd name="T27" fmla="*/ 51 h 137"/>
                <a:gd name="T28" fmla="*/ 71 w 130"/>
                <a:gd name="T29" fmla="*/ 47 h 137"/>
                <a:gd name="T30" fmla="*/ 62 w 130"/>
                <a:gd name="T31" fmla="*/ 44 h 137"/>
                <a:gd name="T32" fmla="*/ 52 w 130"/>
                <a:gd name="T33" fmla="*/ 34 h 137"/>
                <a:gd name="T34" fmla="*/ 33 w 130"/>
                <a:gd name="T35" fmla="*/ 17 h 137"/>
                <a:gd name="T36" fmla="*/ 17 w 130"/>
                <a:gd name="T37" fmla="*/ 9 h 137"/>
                <a:gd name="T38" fmla="*/ 2 w 130"/>
                <a:gd name="T39" fmla="*/ 5 h 137"/>
                <a:gd name="T40" fmla="*/ 18 w 130"/>
                <a:gd name="T41" fmla="*/ 27 h 137"/>
                <a:gd name="T42" fmla="*/ 33 w 130"/>
                <a:gd name="T43" fmla="*/ 43 h 137"/>
                <a:gd name="T44" fmla="*/ 45 w 130"/>
                <a:gd name="T45" fmla="*/ 65 h 137"/>
                <a:gd name="T46" fmla="*/ 63 w 130"/>
                <a:gd name="T47" fmla="*/ 91 h 137"/>
                <a:gd name="T48" fmla="*/ 79 w 130"/>
                <a:gd name="T49" fmla="*/ 111 h 137"/>
                <a:gd name="T50" fmla="*/ 99 w 130"/>
                <a:gd name="T51" fmla="*/ 128 h 137"/>
                <a:gd name="T52" fmla="*/ 105 w 130"/>
                <a:gd name="T53" fmla="*/ 134 h 137"/>
                <a:gd name="T54" fmla="*/ 117 w 130"/>
                <a:gd name="T55" fmla="*/ 134 h 137"/>
                <a:gd name="T56" fmla="*/ 121 w 130"/>
                <a:gd name="T57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137">
                  <a:moveTo>
                    <a:pt x="121" y="118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4"/>
                    <a:pt x="124" y="103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6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3"/>
                    <a:pt x="122" y="95"/>
                    <a:pt x="121" y="98"/>
                  </a:cubicBezTo>
                  <a:cubicBezTo>
                    <a:pt x="120" y="100"/>
                    <a:pt x="119" y="95"/>
                    <a:pt x="114" y="96"/>
                  </a:cubicBezTo>
                  <a:cubicBezTo>
                    <a:pt x="110" y="96"/>
                    <a:pt x="113" y="90"/>
                    <a:pt x="107" y="90"/>
                  </a:cubicBezTo>
                  <a:cubicBezTo>
                    <a:pt x="102" y="89"/>
                    <a:pt x="103" y="80"/>
                    <a:pt x="97" y="80"/>
                  </a:cubicBezTo>
                  <a:cubicBezTo>
                    <a:pt x="92" y="80"/>
                    <a:pt x="91" y="75"/>
                    <a:pt x="95" y="72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60"/>
                    <a:pt x="83" y="56"/>
                  </a:cubicBezTo>
                  <a:cubicBezTo>
                    <a:pt x="83" y="53"/>
                    <a:pt x="81" y="55"/>
                    <a:pt x="78" y="51"/>
                  </a:cubicBezTo>
                  <a:cubicBezTo>
                    <a:pt x="75" y="47"/>
                    <a:pt x="73" y="50"/>
                    <a:pt x="71" y="47"/>
                  </a:cubicBezTo>
                  <a:cubicBezTo>
                    <a:pt x="68" y="44"/>
                    <a:pt x="64" y="43"/>
                    <a:pt x="62" y="44"/>
                  </a:cubicBezTo>
                  <a:cubicBezTo>
                    <a:pt x="60" y="45"/>
                    <a:pt x="54" y="39"/>
                    <a:pt x="52" y="34"/>
                  </a:cubicBezTo>
                  <a:cubicBezTo>
                    <a:pt x="51" y="30"/>
                    <a:pt x="35" y="23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10"/>
                    <a:pt x="4" y="0"/>
                    <a:pt x="2" y="5"/>
                  </a:cubicBezTo>
                  <a:cubicBezTo>
                    <a:pt x="0" y="11"/>
                    <a:pt x="12" y="23"/>
                    <a:pt x="18" y="27"/>
                  </a:cubicBezTo>
                  <a:cubicBezTo>
                    <a:pt x="23" y="30"/>
                    <a:pt x="26" y="42"/>
                    <a:pt x="33" y="43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3"/>
                    <a:pt x="63" y="91"/>
                  </a:cubicBezTo>
                  <a:cubicBezTo>
                    <a:pt x="64" y="100"/>
                    <a:pt x="75" y="104"/>
                    <a:pt x="79" y="111"/>
                  </a:cubicBezTo>
                  <a:cubicBezTo>
                    <a:pt x="83" y="117"/>
                    <a:pt x="97" y="126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5"/>
                    <a:pt x="121" y="122"/>
                    <a:pt x="121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0" name="Freeform 134"/>
            <p:cNvSpPr>
              <a:spLocks/>
            </p:cNvSpPr>
            <p:nvPr/>
          </p:nvSpPr>
          <p:spPr bwMode="auto">
            <a:xfrm>
              <a:off x="18576930" y="9536113"/>
              <a:ext cx="122237" cy="73026"/>
            </a:xfrm>
            <a:custGeom>
              <a:avLst/>
              <a:gdLst>
                <a:gd name="T0" fmla="*/ 12 w 23"/>
                <a:gd name="T1" fmla="*/ 8 h 14"/>
                <a:gd name="T2" fmla="*/ 23 w 23"/>
                <a:gd name="T3" fmla="*/ 9 h 14"/>
                <a:gd name="T4" fmla="*/ 2 w 23"/>
                <a:gd name="T5" fmla="*/ 3 h 14"/>
                <a:gd name="T6" fmla="*/ 12 w 23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2" y="8"/>
                  </a:moveTo>
                  <a:cubicBezTo>
                    <a:pt x="14" y="10"/>
                    <a:pt x="23" y="14"/>
                    <a:pt x="23" y="9"/>
                  </a:cubicBezTo>
                  <a:cubicBezTo>
                    <a:pt x="23" y="3"/>
                    <a:pt x="0" y="0"/>
                    <a:pt x="2" y="3"/>
                  </a:cubicBezTo>
                  <a:cubicBezTo>
                    <a:pt x="4" y="6"/>
                    <a:pt x="10" y="6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1" name="Freeform 135"/>
            <p:cNvSpPr>
              <a:spLocks/>
            </p:cNvSpPr>
            <p:nvPr/>
          </p:nvSpPr>
          <p:spPr bwMode="auto">
            <a:xfrm>
              <a:off x="17359318" y="9012237"/>
              <a:ext cx="47625" cy="73026"/>
            </a:xfrm>
            <a:custGeom>
              <a:avLst/>
              <a:gdLst>
                <a:gd name="T0" fmla="*/ 1 w 9"/>
                <a:gd name="T1" fmla="*/ 6 h 14"/>
                <a:gd name="T2" fmla="*/ 6 w 9"/>
                <a:gd name="T3" fmla="*/ 12 h 14"/>
                <a:gd name="T4" fmla="*/ 1 w 9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">
                  <a:moveTo>
                    <a:pt x="1" y="6"/>
                  </a:moveTo>
                  <a:cubicBezTo>
                    <a:pt x="0" y="7"/>
                    <a:pt x="4" y="14"/>
                    <a:pt x="6" y="12"/>
                  </a:cubicBezTo>
                  <a:cubicBezTo>
                    <a:pt x="9" y="10"/>
                    <a:pt x="3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2" name="Freeform 136"/>
            <p:cNvSpPr>
              <a:spLocks/>
            </p:cNvSpPr>
            <p:nvPr/>
          </p:nvSpPr>
          <p:spPr bwMode="auto">
            <a:xfrm>
              <a:off x="18400717" y="9451975"/>
              <a:ext cx="196851" cy="88901"/>
            </a:xfrm>
            <a:custGeom>
              <a:avLst/>
              <a:gdLst>
                <a:gd name="T0" fmla="*/ 18 w 37"/>
                <a:gd name="T1" fmla="*/ 3 h 17"/>
                <a:gd name="T2" fmla="*/ 8 w 37"/>
                <a:gd name="T3" fmla="*/ 4 h 17"/>
                <a:gd name="T4" fmla="*/ 3 w 37"/>
                <a:gd name="T5" fmla="*/ 10 h 17"/>
                <a:gd name="T6" fmla="*/ 19 w 37"/>
                <a:gd name="T7" fmla="*/ 13 h 17"/>
                <a:gd name="T8" fmla="*/ 35 w 37"/>
                <a:gd name="T9" fmla="*/ 8 h 17"/>
                <a:gd name="T10" fmla="*/ 18 w 37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7">
                  <a:moveTo>
                    <a:pt x="18" y="3"/>
                  </a:moveTo>
                  <a:cubicBezTo>
                    <a:pt x="17" y="6"/>
                    <a:pt x="11" y="6"/>
                    <a:pt x="8" y="4"/>
                  </a:cubicBezTo>
                  <a:cubicBezTo>
                    <a:pt x="5" y="2"/>
                    <a:pt x="0" y="7"/>
                    <a:pt x="3" y="10"/>
                  </a:cubicBezTo>
                  <a:cubicBezTo>
                    <a:pt x="4" y="11"/>
                    <a:pt x="11" y="17"/>
                    <a:pt x="19" y="13"/>
                  </a:cubicBezTo>
                  <a:cubicBezTo>
                    <a:pt x="27" y="9"/>
                    <a:pt x="33" y="12"/>
                    <a:pt x="35" y="8"/>
                  </a:cubicBezTo>
                  <a:cubicBezTo>
                    <a:pt x="37" y="4"/>
                    <a:pt x="20" y="0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3" name="Freeform 137"/>
            <p:cNvSpPr>
              <a:spLocks/>
            </p:cNvSpPr>
            <p:nvPr/>
          </p:nvSpPr>
          <p:spPr bwMode="auto">
            <a:xfrm>
              <a:off x="19129380" y="9137650"/>
              <a:ext cx="185739" cy="73026"/>
            </a:xfrm>
            <a:custGeom>
              <a:avLst/>
              <a:gdLst>
                <a:gd name="T0" fmla="*/ 1 w 35"/>
                <a:gd name="T1" fmla="*/ 6 h 14"/>
                <a:gd name="T2" fmla="*/ 17 w 35"/>
                <a:gd name="T3" fmla="*/ 9 h 14"/>
                <a:gd name="T4" fmla="*/ 31 w 35"/>
                <a:gd name="T5" fmla="*/ 14 h 14"/>
                <a:gd name="T6" fmla="*/ 23 w 35"/>
                <a:gd name="T7" fmla="*/ 2 h 14"/>
                <a:gd name="T8" fmla="*/ 1 w 35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4">
                  <a:moveTo>
                    <a:pt x="1" y="6"/>
                  </a:moveTo>
                  <a:cubicBezTo>
                    <a:pt x="3" y="10"/>
                    <a:pt x="10" y="9"/>
                    <a:pt x="17" y="9"/>
                  </a:cubicBezTo>
                  <a:cubicBezTo>
                    <a:pt x="24" y="9"/>
                    <a:pt x="27" y="14"/>
                    <a:pt x="31" y="14"/>
                  </a:cubicBezTo>
                  <a:cubicBezTo>
                    <a:pt x="35" y="14"/>
                    <a:pt x="32" y="5"/>
                    <a:pt x="23" y="2"/>
                  </a:cubicBezTo>
                  <a:cubicBezTo>
                    <a:pt x="15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4" name="Freeform 138"/>
            <p:cNvSpPr>
              <a:spLocks/>
            </p:cNvSpPr>
            <p:nvPr/>
          </p:nvSpPr>
          <p:spPr bwMode="auto">
            <a:xfrm>
              <a:off x="18846805" y="9463087"/>
              <a:ext cx="250825" cy="141289"/>
            </a:xfrm>
            <a:custGeom>
              <a:avLst/>
              <a:gdLst>
                <a:gd name="T0" fmla="*/ 4 w 47"/>
                <a:gd name="T1" fmla="*/ 25 h 27"/>
                <a:gd name="T2" fmla="*/ 18 w 47"/>
                <a:gd name="T3" fmla="*/ 17 h 27"/>
                <a:gd name="T4" fmla="*/ 20 w 47"/>
                <a:gd name="T5" fmla="*/ 15 h 27"/>
                <a:gd name="T6" fmla="*/ 21 w 47"/>
                <a:gd name="T7" fmla="*/ 14 h 27"/>
                <a:gd name="T8" fmla="*/ 22 w 47"/>
                <a:gd name="T9" fmla="*/ 13 h 27"/>
                <a:gd name="T10" fmla="*/ 46 w 47"/>
                <a:gd name="T11" fmla="*/ 2 h 27"/>
                <a:gd name="T12" fmla="*/ 29 w 47"/>
                <a:gd name="T13" fmla="*/ 3 h 27"/>
                <a:gd name="T14" fmla="*/ 20 w 47"/>
                <a:gd name="T15" fmla="*/ 9 h 27"/>
                <a:gd name="T16" fmla="*/ 19 w 47"/>
                <a:gd name="T17" fmla="*/ 9 h 27"/>
                <a:gd name="T18" fmla="*/ 15 w 47"/>
                <a:gd name="T19" fmla="*/ 11 h 27"/>
                <a:gd name="T20" fmla="*/ 13 w 47"/>
                <a:gd name="T21" fmla="*/ 11 h 27"/>
                <a:gd name="T22" fmla="*/ 13 w 47"/>
                <a:gd name="T23" fmla="*/ 11 h 27"/>
                <a:gd name="T24" fmla="*/ 10 w 47"/>
                <a:gd name="T25" fmla="*/ 12 h 27"/>
                <a:gd name="T26" fmla="*/ 4 w 47"/>
                <a:gd name="T2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7">
                  <a:moveTo>
                    <a:pt x="4" y="25"/>
                  </a:moveTo>
                  <a:cubicBezTo>
                    <a:pt x="9" y="27"/>
                    <a:pt x="15" y="21"/>
                    <a:pt x="18" y="17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4"/>
                    <a:pt x="22" y="13"/>
                    <a:pt x="22" y="13"/>
                  </a:cubicBezTo>
                  <a:cubicBezTo>
                    <a:pt x="29" y="9"/>
                    <a:pt x="45" y="4"/>
                    <a:pt x="46" y="2"/>
                  </a:cubicBezTo>
                  <a:cubicBezTo>
                    <a:pt x="47" y="0"/>
                    <a:pt x="36" y="3"/>
                    <a:pt x="29" y="3"/>
                  </a:cubicBezTo>
                  <a:cubicBezTo>
                    <a:pt x="25" y="2"/>
                    <a:pt x="23" y="6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6" y="11"/>
                    <a:pt x="15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1" y="12"/>
                    <a:pt x="10" y="12"/>
                  </a:cubicBezTo>
                  <a:cubicBezTo>
                    <a:pt x="3" y="15"/>
                    <a:pt x="0" y="22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5" name="Freeform 139"/>
            <p:cNvSpPr>
              <a:spLocks/>
            </p:cNvSpPr>
            <p:nvPr/>
          </p:nvSpPr>
          <p:spPr bwMode="auto">
            <a:xfrm>
              <a:off x="18545180" y="8859839"/>
              <a:ext cx="423864" cy="466726"/>
            </a:xfrm>
            <a:custGeom>
              <a:avLst/>
              <a:gdLst>
                <a:gd name="T0" fmla="*/ 15 w 80"/>
                <a:gd name="T1" fmla="*/ 30 h 89"/>
                <a:gd name="T2" fmla="*/ 6 w 80"/>
                <a:gd name="T3" fmla="*/ 52 h 89"/>
                <a:gd name="T4" fmla="*/ 13 w 80"/>
                <a:gd name="T5" fmla="*/ 63 h 89"/>
                <a:gd name="T6" fmla="*/ 17 w 80"/>
                <a:gd name="T7" fmla="*/ 75 h 89"/>
                <a:gd name="T8" fmla="*/ 18 w 80"/>
                <a:gd name="T9" fmla="*/ 88 h 89"/>
                <a:gd name="T10" fmla="*/ 24 w 80"/>
                <a:gd name="T11" fmla="*/ 77 h 89"/>
                <a:gd name="T12" fmla="*/ 22 w 80"/>
                <a:gd name="T13" fmla="*/ 56 h 89"/>
                <a:gd name="T14" fmla="*/ 30 w 80"/>
                <a:gd name="T15" fmla="*/ 61 h 89"/>
                <a:gd name="T16" fmla="*/ 35 w 80"/>
                <a:gd name="T17" fmla="*/ 72 h 89"/>
                <a:gd name="T18" fmla="*/ 46 w 80"/>
                <a:gd name="T19" fmla="*/ 74 h 89"/>
                <a:gd name="T20" fmla="*/ 46 w 80"/>
                <a:gd name="T21" fmla="*/ 65 h 89"/>
                <a:gd name="T22" fmla="*/ 44 w 80"/>
                <a:gd name="T23" fmla="*/ 52 h 89"/>
                <a:gd name="T24" fmla="*/ 40 w 80"/>
                <a:gd name="T25" fmla="*/ 43 h 89"/>
                <a:gd name="T26" fmla="*/ 57 w 80"/>
                <a:gd name="T27" fmla="*/ 30 h 89"/>
                <a:gd name="T28" fmla="*/ 34 w 80"/>
                <a:gd name="T29" fmla="*/ 37 h 89"/>
                <a:gd name="T30" fmla="*/ 20 w 80"/>
                <a:gd name="T31" fmla="*/ 26 h 89"/>
                <a:gd name="T32" fmla="*/ 58 w 80"/>
                <a:gd name="T33" fmla="*/ 18 h 89"/>
                <a:gd name="T34" fmla="*/ 77 w 80"/>
                <a:gd name="T35" fmla="*/ 6 h 89"/>
                <a:gd name="T36" fmla="*/ 65 w 80"/>
                <a:gd name="T37" fmla="*/ 11 h 89"/>
                <a:gd name="T38" fmla="*/ 37 w 80"/>
                <a:gd name="T39" fmla="*/ 8 h 89"/>
                <a:gd name="T40" fmla="*/ 23 w 80"/>
                <a:gd name="T41" fmla="*/ 13 h 89"/>
                <a:gd name="T42" fmla="*/ 15 w 80"/>
                <a:gd name="T43" fmla="*/ 3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9">
                  <a:moveTo>
                    <a:pt x="15" y="30"/>
                  </a:moveTo>
                  <a:cubicBezTo>
                    <a:pt x="12" y="32"/>
                    <a:pt x="12" y="42"/>
                    <a:pt x="6" y="52"/>
                  </a:cubicBezTo>
                  <a:cubicBezTo>
                    <a:pt x="0" y="61"/>
                    <a:pt x="8" y="63"/>
                    <a:pt x="13" y="63"/>
                  </a:cubicBezTo>
                  <a:cubicBezTo>
                    <a:pt x="18" y="63"/>
                    <a:pt x="18" y="71"/>
                    <a:pt x="17" y="75"/>
                  </a:cubicBezTo>
                  <a:cubicBezTo>
                    <a:pt x="16" y="79"/>
                    <a:pt x="14" y="89"/>
                    <a:pt x="18" y="88"/>
                  </a:cubicBezTo>
                  <a:cubicBezTo>
                    <a:pt x="23" y="86"/>
                    <a:pt x="27" y="79"/>
                    <a:pt x="24" y="77"/>
                  </a:cubicBezTo>
                  <a:cubicBezTo>
                    <a:pt x="21" y="75"/>
                    <a:pt x="21" y="60"/>
                    <a:pt x="22" y="56"/>
                  </a:cubicBezTo>
                  <a:cubicBezTo>
                    <a:pt x="24" y="53"/>
                    <a:pt x="33" y="55"/>
                    <a:pt x="30" y="61"/>
                  </a:cubicBezTo>
                  <a:cubicBezTo>
                    <a:pt x="27" y="67"/>
                    <a:pt x="35" y="66"/>
                    <a:pt x="35" y="72"/>
                  </a:cubicBezTo>
                  <a:cubicBezTo>
                    <a:pt x="35" y="79"/>
                    <a:pt x="40" y="75"/>
                    <a:pt x="46" y="74"/>
                  </a:cubicBezTo>
                  <a:cubicBezTo>
                    <a:pt x="51" y="72"/>
                    <a:pt x="50" y="69"/>
                    <a:pt x="46" y="65"/>
                  </a:cubicBezTo>
                  <a:cubicBezTo>
                    <a:pt x="43" y="61"/>
                    <a:pt x="49" y="55"/>
                    <a:pt x="44" y="52"/>
                  </a:cubicBezTo>
                  <a:cubicBezTo>
                    <a:pt x="39" y="49"/>
                    <a:pt x="36" y="44"/>
                    <a:pt x="40" y="43"/>
                  </a:cubicBezTo>
                  <a:cubicBezTo>
                    <a:pt x="45" y="42"/>
                    <a:pt x="59" y="34"/>
                    <a:pt x="57" y="30"/>
                  </a:cubicBezTo>
                  <a:cubicBezTo>
                    <a:pt x="56" y="27"/>
                    <a:pt x="36" y="31"/>
                    <a:pt x="34" y="37"/>
                  </a:cubicBezTo>
                  <a:cubicBezTo>
                    <a:pt x="33" y="43"/>
                    <a:pt x="19" y="36"/>
                    <a:pt x="20" y="26"/>
                  </a:cubicBezTo>
                  <a:cubicBezTo>
                    <a:pt x="22" y="16"/>
                    <a:pt x="50" y="14"/>
                    <a:pt x="58" y="18"/>
                  </a:cubicBezTo>
                  <a:cubicBezTo>
                    <a:pt x="66" y="21"/>
                    <a:pt x="74" y="12"/>
                    <a:pt x="77" y="6"/>
                  </a:cubicBezTo>
                  <a:cubicBezTo>
                    <a:pt x="80" y="0"/>
                    <a:pt x="71" y="7"/>
                    <a:pt x="65" y="11"/>
                  </a:cubicBezTo>
                  <a:cubicBezTo>
                    <a:pt x="60" y="14"/>
                    <a:pt x="45" y="10"/>
                    <a:pt x="37" y="8"/>
                  </a:cubicBezTo>
                  <a:cubicBezTo>
                    <a:pt x="29" y="5"/>
                    <a:pt x="30" y="12"/>
                    <a:pt x="23" y="13"/>
                  </a:cubicBezTo>
                  <a:cubicBezTo>
                    <a:pt x="17" y="14"/>
                    <a:pt x="18" y="28"/>
                    <a:pt x="1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6" name="Freeform 140"/>
            <p:cNvSpPr>
              <a:spLocks/>
            </p:cNvSpPr>
            <p:nvPr/>
          </p:nvSpPr>
          <p:spPr bwMode="auto">
            <a:xfrm>
              <a:off x="19007143" y="9142414"/>
              <a:ext cx="95250" cy="74612"/>
            </a:xfrm>
            <a:custGeom>
              <a:avLst/>
              <a:gdLst>
                <a:gd name="T0" fmla="*/ 1 w 18"/>
                <a:gd name="T1" fmla="*/ 6 h 14"/>
                <a:gd name="T2" fmla="*/ 15 w 18"/>
                <a:gd name="T3" fmla="*/ 10 h 14"/>
                <a:gd name="T4" fmla="*/ 1 w 18"/>
                <a:gd name="T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" y="6"/>
                  </a:moveTo>
                  <a:cubicBezTo>
                    <a:pt x="3" y="11"/>
                    <a:pt x="12" y="14"/>
                    <a:pt x="15" y="10"/>
                  </a:cubicBezTo>
                  <a:cubicBezTo>
                    <a:pt x="18" y="5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7" name="Freeform 141"/>
            <p:cNvSpPr>
              <a:spLocks/>
            </p:cNvSpPr>
            <p:nvPr/>
          </p:nvSpPr>
          <p:spPr bwMode="auto">
            <a:xfrm>
              <a:off x="19075406" y="8834438"/>
              <a:ext cx="122237" cy="173039"/>
            </a:xfrm>
            <a:custGeom>
              <a:avLst/>
              <a:gdLst>
                <a:gd name="T0" fmla="*/ 13 w 23"/>
                <a:gd name="T1" fmla="*/ 12 h 33"/>
                <a:gd name="T2" fmla="*/ 5 w 23"/>
                <a:gd name="T3" fmla="*/ 8 h 33"/>
                <a:gd name="T4" fmla="*/ 11 w 23"/>
                <a:gd name="T5" fmla="*/ 32 h 33"/>
                <a:gd name="T6" fmla="*/ 16 w 23"/>
                <a:gd name="T7" fmla="*/ 23 h 33"/>
                <a:gd name="T8" fmla="*/ 20 w 23"/>
                <a:gd name="T9" fmla="*/ 15 h 33"/>
                <a:gd name="T10" fmla="*/ 13 w 23"/>
                <a:gd name="T1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3">
                  <a:moveTo>
                    <a:pt x="13" y="12"/>
                  </a:moveTo>
                  <a:cubicBezTo>
                    <a:pt x="13" y="10"/>
                    <a:pt x="11" y="0"/>
                    <a:pt x="5" y="8"/>
                  </a:cubicBezTo>
                  <a:cubicBezTo>
                    <a:pt x="0" y="15"/>
                    <a:pt x="7" y="33"/>
                    <a:pt x="11" y="32"/>
                  </a:cubicBezTo>
                  <a:cubicBezTo>
                    <a:pt x="15" y="32"/>
                    <a:pt x="8" y="23"/>
                    <a:pt x="16" y="23"/>
                  </a:cubicBezTo>
                  <a:cubicBezTo>
                    <a:pt x="23" y="24"/>
                    <a:pt x="20" y="20"/>
                    <a:pt x="20" y="15"/>
                  </a:cubicBezTo>
                  <a:cubicBezTo>
                    <a:pt x="20" y="10"/>
                    <a:pt x="13" y="14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8" name="Freeform 142"/>
            <p:cNvSpPr>
              <a:spLocks/>
            </p:cNvSpPr>
            <p:nvPr/>
          </p:nvSpPr>
          <p:spPr bwMode="auto">
            <a:xfrm>
              <a:off x="18624555" y="9463087"/>
              <a:ext cx="296864" cy="52388"/>
            </a:xfrm>
            <a:custGeom>
              <a:avLst/>
              <a:gdLst>
                <a:gd name="T0" fmla="*/ 43 w 56"/>
                <a:gd name="T1" fmla="*/ 5 h 10"/>
                <a:gd name="T2" fmla="*/ 47 w 56"/>
                <a:gd name="T3" fmla="*/ 1 h 10"/>
                <a:gd name="T4" fmla="*/ 23 w 56"/>
                <a:gd name="T5" fmla="*/ 3 h 10"/>
                <a:gd name="T6" fmla="*/ 2 w 56"/>
                <a:gd name="T7" fmla="*/ 6 h 10"/>
                <a:gd name="T8" fmla="*/ 20 w 56"/>
                <a:gd name="T9" fmla="*/ 10 h 10"/>
                <a:gd name="T10" fmla="*/ 43 w 56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0">
                  <a:moveTo>
                    <a:pt x="43" y="5"/>
                  </a:moveTo>
                  <a:cubicBezTo>
                    <a:pt x="49" y="4"/>
                    <a:pt x="56" y="3"/>
                    <a:pt x="47" y="1"/>
                  </a:cubicBezTo>
                  <a:cubicBezTo>
                    <a:pt x="38" y="0"/>
                    <a:pt x="32" y="7"/>
                    <a:pt x="23" y="3"/>
                  </a:cubicBezTo>
                  <a:cubicBezTo>
                    <a:pt x="14" y="0"/>
                    <a:pt x="0" y="3"/>
                    <a:pt x="2" y="6"/>
                  </a:cubicBezTo>
                  <a:cubicBezTo>
                    <a:pt x="3" y="9"/>
                    <a:pt x="11" y="9"/>
                    <a:pt x="20" y="10"/>
                  </a:cubicBezTo>
                  <a:cubicBezTo>
                    <a:pt x="29" y="10"/>
                    <a:pt x="37" y="5"/>
                    <a:pt x="4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59" name="Freeform 143"/>
            <p:cNvSpPr>
              <a:spLocks/>
            </p:cNvSpPr>
            <p:nvPr/>
          </p:nvSpPr>
          <p:spPr bwMode="auto">
            <a:xfrm>
              <a:off x="12282491" y="6565898"/>
              <a:ext cx="180976" cy="109539"/>
            </a:xfrm>
            <a:custGeom>
              <a:avLst/>
              <a:gdLst>
                <a:gd name="T0" fmla="*/ 24 w 34"/>
                <a:gd name="T1" fmla="*/ 2 h 21"/>
                <a:gd name="T2" fmla="*/ 11 w 34"/>
                <a:gd name="T3" fmla="*/ 2 h 21"/>
                <a:gd name="T4" fmla="*/ 1 w 34"/>
                <a:gd name="T5" fmla="*/ 6 h 21"/>
                <a:gd name="T6" fmla="*/ 13 w 34"/>
                <a:gd name="T7" fmla="*/ 13 h 21"/>
                <a:gd name="T8" fmla="*/ 26 w 34"/>
                <a:gd name="T9" fmla="*/ 21 h 21"/>
                <a:gd name="T10" fmla="*/ 29 w 34"/>
                <a:gd name="T11" fmla="*/ 13 h 21"/>
                <a:gd name="T12" fmla="*/ 33 w 34"/>
                <a:gd name="T13" fmla="*/ 2 h 21"/>
                <a:gd name="T14" fmla="*/ 24 w 34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1">
                  <a:moveTo>
                    <a:pt x="24" y="2"/>
                  </a:moveTo>
                  <a:cubicBezTo>
                    <a:pt x="18" y="3"/>
                    <a:pt x="15" y="4"/>
                    <a:pt x="11" y="2"/>
                  </a:cubicBezTo>
                  <a:cubicBezTo>
                    <a:pt x="7" y="0"/>
                    <a:pt x="0" y="4"/>
                    <a:pt x="1" y="6"/>
                  </a:cubicBezTo>
                  <a:cubicBezTo>
                    <a:pt x="2" y="8"/>
                    <a:pt x="5" y="10"/>
                    <a:pt x="13" y="13"/>
                  </a:cubicBezTo>
                  <a:cubicBezTo>
                    <a:pt x="21" y="15"/>
                    <a:pt x="22" y="20"/>
                    <a:pt x="26" y="21"/>
                  </a:cubicBezTo>
                  <a:cubicBezTo>
                    <a:pt x="29" y="21"/>
                    <a:pt x="30" y="17"/>
                    <a:pt x="29" y="13"/>
                  </a:cubicBezTo>
                  <a:cubicBezTo>
                    <a:pt x="28" y="8"/>
                    <a:pt x="33" y="3"/>
                    <a:pt x="33" y="2"/>
                  </a:cubicBezTo>
                  <a:cubicBezTo>
                    <a:pt x="34" y="2"/>
                    <a:pt x="31" y="0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0" name="Freeform 144"/>
            <p:cNvSpPr>
              <a:spLocks/>
            </p:cNvSpPr>
            <p:nvPr/>
          </p:nvSpPr>
          <p:spPr bwMode="auto">
            <a:xfrm>
              <a:off x="12017379" y="6361112"/>
              <a:ext cx="117476" cy="179388"/>
            </a:xfrm>
            <a:custGeom>
              <a:avLst/>
              <a:gdLst>
                <a:gd name="T0" fmla="*/ 2 w 22"/>
                <a:gd name="T1" fmla="*/ 5 h 34"/>
                <a:gd name="T2" fmla="*/ 6 w 22"/>
                <a:gd name="T3" fmla="*/ 19 h 34"/>
                <a:gd name="T4" fmla="*/ 11 w 22"/>
                <a:gd name="T5" fmla="*/ 30 h 34"/>
                <a:gd name="T6" fmla="*/ 18 w 22"/>
                <a:gd name="T7" fmla="*/ 25 h 34"/>
                <a:gd name="T8" fmla="*/ 20 w 22"/>
                <a:gd name="T9" fmla="*/ 7 h 34"/>
                <a:gd name="T10" fmla="*/ 10 w 22"/>
                <a:gd name="T11" fmla="*/ 3 h 34"/>
                <a:gd name="T12" fmla="*/ 2 w 22"/>
                <a:gd name="T13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" y="5"/>
                  </a:moveTo>
                  <a:cubicBezTo>
                    <a:pt x="0" y="8"/>
                    <a:pt x="7" y="13"/>
                    <a:pt x="6" y="19"/>
                  </a:cubicBezTo>
                  <a:cubicBezTo>
                    <a:pt x="4" y="26"/>
                    <a:pt x="7" y="34"/>
                    <a:pt x="11" y="30"/>
                  </a:cubicBezTo>
                  <a:cubicBezTo>
                    <a:pt x="14" y="26"/>
                    <a:pt x="16" y="28"/>
                    <a:pt x="18" y="25"/>
                  </a:cubicBezTo>
                  <a:cubicBezTo>
                    <a:pt x="21" y="23"/>
                    <a:pt x="19" y="12"/>
                    <a:pt x="20" y="7"/>
                  </a:cubicBezTo>
                  <a:cubicBezTo>
                    <a:pt x="22" y="2"/>
                    <a:pt x="14" y="0"/>
                    <a:pt x="10" y="3"/>
                  </a:cubicBezTo>
                  <a:cubicBezTo>
                    <a:pt x="6" y="6"/>
                    <a:pt x="3" y="2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1" name="Freeform 145"/>
            <p:cNvSpPr>
              <a:spLocks/>
            </p:cNvSpPr>
            <p:nvPr/>
          </p:nvSpPr>
          <p:spPr bwMode="auto">
            <a:xfrm>
              <a:off x="4481513" y="6953249"/>
              <a:ext cx="1806574" cy="1104901"/>
            </a:xfrm>
            <a:custGeom>
              <a:avLst/>
              <a:gdLst>
                <a:gd name="T0" fmla="*/ 164 w 340"/>
                <a:gd name="T1" fmla="*/ 176 h 211"/>
                <a:gd name="T2" fmla="*/ 220 w 340"/>
                <a:gd name="T3" fmla="*/ 201 h 211"/>
                <a:gd name="T4" fmla="*/ 260 w 340"/>
                <a:gd name="T5" fmla="*/ 201 h 211"/>
                <a:gd name="T6" fmla="*/ 276 w 340"/>
                <a:gd name="T7" fmla="*/ 209 h 211"/>
                <a:gd name="T8" fmla="*/ 278 w 340"/>
                <a:gd name="T9" fmla="*/ 206 h 211"/>
                <a:gd name="T10" fmla="*/ 280 w 340"/>
                <a:gd name="T11" fmla="*/ 203 h 211"/>
                <a:gd name="T12" fmla="*/ 281 w 340"/>
                <a:gd name="T13" fmla="*/ 202 h 211"/>
                <a:gd name="T14" fmla="*/ 282 w 340"/>
                <a:gd name="T15" fmla="*/ 201 h 211"/>
                <a:gd name="T16" fmla="*/ 283 w 340"/>
                <a:gd name="T17" fmla="*/ 200 h 211"/>
                <a:gd name="T18" fmla="*/ 283 w 340"/>
                <a:gd name="T19" fmla="*/ 200 h 211"/>
                <a:gd name="T20" fmla="*/ 284 w 340"/>
                <a:gd name="T21" fmla="*/ 199 h 211"/>
                <a:gd name="T22" fmla="*/ 286 w 340"/>
                <a:gd name="T23" fmla="*/ 199 h 211"/>
                <a:gd name="T24" fmla="*/ 290 w 340"/>
                <a:gd name="T25" fmla="*/ 188 h 211"/>
                <a:gd name="T26" fmla="*/ 294 w 340"/>
                <a:gd name="T27" fmla="*/ 178 h 211"/>
                <a:gd name="T28" fmla="*/ 313 w 340"/>
                <a:gd name="T29" fmla="*/ 179 h 211"/>
                <a:gd name="T30" fmla="*/ 316 w 340"/>
                <a:gd name="T31" fmla="*/ 177 h 211"/>
                <a:gd name="T32" fmla="*/ 323 w 340"/>
                <a:gd name="T33" fmla="*/ 172 h 211"/>
                <a:gd name="T34" fmla="*/ 327 w 340"/>
                <a:gd name="T35" fmla="*/ 174 h 211"/>
                <a:gd name="T36" fmla="*/ 334 w 340"/>
                <a:gd name="T37" fmla="*/ 147 h 211"/>
                <a:gd name="T38" fmla="*/ 336 w 340"/>
                <a:gd name="T39" fmla="*/ 137 h 211"/>
                <a:gd name="T40" fmla="*/ 313 w 340"/>
                <a:gd name="T41" fmla="*/ 138 h 211"/>
                <a:gd name="T42" fmla="*/ 291 w 340"/>
                <a:gd name="T43" fmla="*/ 167 h 211"/>
                <a:gd name="T44" fmla="*/ 279 w 340"/>
                <a:gd name="T45" fmla="*/ 170 h 211"/>
                <a:gd name="T46" fmla="*/ 247 w 340"/>
                <a:gd name="T47" fmla="*/ 173 h 211"/>
                <a:gd name="T48" fmla="*/ 226 w 340"/>
                <a:gd name="T49" fmla="*/ 148 h 211"/>
                <a:gd name="T50" fmla="*/ 220 w 340"/>
                <a:gd name="T51" fmla="*/ 89 h 211"/>
                <a:gd name="T52" fmla="*/ 218 w 340"/>
                <a:gd name="T53" fmla="*/ 83 h 211"/>
                <a:gd name="T54" fmla="*/ 202 w 340"/>
                <a:gd name="T55" fmla="*/ 78 h 211"/>
                <a:gd name="T56" fmla="*/ 195 w 340"/>
                <a:gd name="T57" fmla="*/ 62 h 211"/>
                <a:gd name="T58" fmla="*/ 159 w 340"/>
                <a:gd name="T59" fmla="*/ 43 h 211"/>
                <a:gd name="T60" fmla="*/ 146 w 340"/>
                <a:gd name="T61" fmla="*/ 41 h 211"/>
                <a:gd name="T62" fmla="*/ 119 w 340"/>
                <a:gd name="T63" fmla="*/ 12 h 211"/>
                <a:gd name="T64" fmla="*/ 65 w 340"/>
                <a:gd name="T65" fmla="*/ 17 h 211"/>
                <a:gd name="T66" fmla="*/ 36 w 340"/>
                <a:gd name="T67" fmla="*/ 7 h 211"/>
                <a:gd name="T68" fmla="*/ 5 w 340"/>
                <a:gd name="T69" fmla="*/ 11 h 211"/>
                <a:gd name="T70" fmla="*/ 34 w 340"/>
                <a:gd name="T71" fmla="*/ 60 h 211"/>
                <a:gd name="T72" fmla="*/ 25 w 340"/>
                <a:gd name="T73" fmla="*/ 61 h 211"/>
                <a:gd name="T74" fmla="*/ 51 w 340"/>
                <a:gd name="T75" fmla="*/ 78 h 211"/>
                <a:gd name="T76" fmla="*/ 67 w 340"/>
                <a:gd name="T77" fmla="*/ 104 h 211"/>
                <a:gd name="T78" fmla="*/ 82 w 340"/>
                <a:gd name="T79" fmla="*/ 111 h 211"/>
                <a:gd name="T80" fmla="*/ 70 w 340"/>
                <a:gd name="T81" fmla="*/ 98 h 211"/>
                <a:gd name="T82" fmla="*/ 49 w 340"/>
                <a:gd name="T83" fmla="*/ 60 h 211"/>
                <a:gd name="T84" fmla="*/ 41 w 340"/>
                <a:gd name="T85" fmla="*/ 42 h 211"/>
                <a:gd name="T86" fmla="*/ 22 w 340"/>
                <a:gd name="T87" fmla="*/ 12 h 211"/>
                <a:gd name="T88" fmla="*/ 30 w 340"/>
                <a:gd name="T89" fmla="*/ 12 h 211"/>
                <a:gd name="T90" fmla="*/ 40 w 340"/>
                <a:gd name="T91" fmla="*/ 15 h 211"/>
                <a:gd name="T92" fmla="*/ 47 w 340"/>
                <a:gd name="T93" fmla="*/ 30 h 211"/>
                <a:gd name="T94" fmla="*/ 53 w 340"/>
                <a:gd name="T95" fmla="*/ 46 h 211"/>
                <a:gd name="T96" fmla="*/ 72 w 340"/>
                <a:gd name="T97" fmla="*/ 60 h 211"/>
                <a:gd name="T98" fmla="*/ 88 w 340"/>
                <a:gd name="T99" fmla="*/ 74 h 211"/>
                <a:gd name="T100" fmla="*/ 100 w 340"/>
                <a:gd name="T101" fmla="*/ 92 h 211"/>
                <a:gd name="T102" fmla="*/ 133 w 340"/>
                <a:gd name="T103" fmla="*/ 136 h 211"/>
                <a:gd name="T104" fmla="*/ 131 w 340"/>
                <a:gd name="T105" fmla="*/ 14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211">
                  <a:moveTo>
                    <a:pt x="137" y="162"/>
                  </a:moveTo>
                  <a:cubicBezTo>
                    <a:pt x="142" y="162"/>
                    <a:pt x="147" y="166"/>
                    <a:pt x="151" y="170"/>
                  </a:cubicBezTo>
                  <a:cubicBezTo>
                    <a:pt x="152" y="171"/>
                    <a:pt x="153" y="172"/>
                    <a:pt x="154" y="173"/>
                  </a:cubicBezTo>
                  <a:cubicBezTo>
                    <a:pt x="157" y="175"/>
                    <a:pt x="160" y="176"/>
                    <a:pt x="164" y="176"/>
                  </a:cubicBezTo>
                  <a:cubicBezTo>
                    <a:pt x="166" y="177"/>
                    <a:pt x="169" y="177"/>
                    <a:pt x="172" y="178"/>
                  </a:cubicBezTo>
                  <a:cubicBezTo>
                    <a:pt x="175" y="179"/>
                    <a:pt x="177" y="181"/>
                    <a:pt x="180" y="183"/>
                  </a:cubicBezTo>
                  <a:cubicBezTo>
                    <a:pt x="184" y="185"/>
                    <a:pt x="188" y="188"/>
                    <a:pt x="194" y="189"/>
                  </a:cubicBezTo>
                  <a:cubicBezTo>
                    <a:pt x="203" y="192"/>
                    <a:pt x="213" y="196"/>
                    <a:pt x="220" y="201"/>
                  </a:cubicBezTo>
                  <a:cubicBezTo>
                    <a:pt x="222" y="202"/>
                    <a:pt x="225" y="203"/>
                    <a:pt x="228" y="203"/>
                  </a:cubicBezTo>
                  <a:cubicBezTo>
                    <a:pt x="231" y="203"/>
                    <a:pt x="236" y="202"/>
                    <a:pt x="242" y="199"/>
                  </a:cubicBezTo>
                  <a:cubicBezTo>
                    <a:pt x="244" y="198"/>
                    <a:pt x="246" y="198"/>
                    <a:pt x="249" y="198"/>
                  </a:cubicBezTo>
                  <a:cubicBezTo>
                    <a:pt x="253" y="198"/>
                    <a:pt x="257" y="200"/>
                    <a:pt x="260" y="201"/>
                  </a:cubicBezTo>
                  <a:cubicBezTo>
                    <a:pt x="261" y="201"/>
                    <a:pt x="262" y="202"/>
                    <a:pt x="263" y="202"/>
                  </a:cubicBezTo>
                  <a:cubicBezTo>
                    <a:pt x="265" y="203"/>
                    <a:pt x="269" y="206"/>
                    <a:pt x="274" y="211"/>
                  </a:cubicBezTo>
                  <a:cubicBezTo>
                    <a:pt x="275" y="211"/>
                    <a:pt x="275" y="211"/>
                    <a:pt x="275" y="211"/>
                  </a:cubicBezTo>
                  <a:cubicBezTo>
                    <a:pt x="275" y="210"/>
                    <a:pt x="275" y="210"/>
                    <a:pt x="276" y="209"/>
                  </a:cubicBezTo>
                  <a:cubicBezTo>
                    <a:pt x="276" y="209"/>
                    <a:pt x="276" y="209"/>
                    <a:pt x="276" y="209"/>
                  </a:cubicBezTo>
                  <a:cubicBezTo>
                    <a:pt x="276" y="208"/>
                    <a:pt x="277" y="208"/>
                    <a:pt x="277" y="208"/>
                  </a:cubicBezTo>
                  <a:cubicBezTo>
                    <a:pt x="277" y="207"/>
                    <a:pt x="277" y="207"/>
                    <a:pt x="277" y="207"/>
                  </a:cubicBezTo>
                  <a:cubicBezTo>
                    <a:pt x="278" y="207"/>
                    <a:pt x="278" y="206"/>
                    <a:pt x="278" y="206"/>
                  </a:cubicBezTo>
                  <a:cubicBezTo>
                    <a:pt x="278" y="206"/>
                    <a:pt x="278" y="206"/>
                    <a:pt x="279" y="205"/>
                  </a:cubicBezTo>
                  <a:cubicBezTo>
                    <a:pt x="279" y="205"/>
                    <a:pt x="279" y="205"/>
                    <a:pt x="279" y="205"/>
                  </a:cubicBezTo>
                  <a:cubicBezTo>
                    <a:pt x="279" y="204"/>
                    <a:pt x="279" y="204"/>
                    <a:pt x="280" y="204"/>
                  </a:cubicBezTo>
                  <a:cubicBezTo>
                    <a:pt x="280" y="204"/>
                    <a:pt x="280" y="204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1" y="203"/>
                    <a:pt x="281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1" y="202"/>
                    <a:pt x="282" y="201"/>
                    <a:pt x="282" y="201"/>
                  </a:cubicBezTo>
                  <a:cubicBezTo>
                    <a:pt x="282" y="201"/>
                    <a:pt x="282" y="201"/>
                    <a:pt x="282" y="201"/>
                  </a:cubicBezTo>
                  <a:cubicBezTo>
                    <a:pt x="282" y="201"/>
                    <a:pt x="282" y="201"/>
                    <a:pt x="282" y="201"/>
                  </a:cubicBezTo>
                  <a:cubicBezTo>
                    <a:pt x="282" y="201"/>
                    <a:pt x="282" y="201"/>
                    <a:pt x="282" y="201"/>
                  </a:cubicBezTo>
                  <a:cubicBezTo>
                    <a:pt x="282" y="200"/>
                    <a:pt x="282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200"/>
                    <a:pt x="283" y="200"/>
                    <a:pt x="283" y="200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3" y="199"/>
                    <a:pt x="283" y="199"/>
                    <a:pt x="283" y="199"/>
                  </a:cubicBezTo>
                  <a:cubicBezTo>
                    <a:pt x="283" y="199"/>
                    <a:pt x="284" y="199"/>
                    <a:pt x="284" y="199"/>
                  </a:cubicBezTo>
                  <a:cubicBezTo>
                    <a:pt x="284" y="199"/>
                    <a:pt x="284" y="199"/>
                    <a:pt x="284" y="199"/>
                  </a:cubicBezTo>
                  <a:cubicBezTo>
                    <a:pt x="284" y="199"/>
                    <a:pt x="284" y="199"/>
                    <a:pt x="284" y="199"/>
                  </a:cubicBezTo>
                  <a:cubicBezTo>
                    <a:pt x="284" y="199"/>
                    <a:pt x="284" y="199"/>
                    <a:pt x="284" y="199"/>
                  </a:cubicBezTo>
                  <a:cubicBezTo>
                    <a:pt x="284" y="199"/>
                    <a:pt x="284" y="199"/>
                    <a:pt x="285" y="199"/>
                  </a:cubicBezTo>
                  <a:cubicBezTo>
                    <a:pt x="285" y="199"/>
                    <a:pt x="286" y="199"/>
                    <a:pt x="286" y="199"/>
                  </a:cubicBezTo>
                  <a:cubicBezTo>
                    <a:pt x="288" y="200"/>
                    <a:pt x="290" y="200"/>
                    <a:pt x="291" y="200"/>
                  </a:cubicBezTo>
                  <a:cubicBezTo>
                    <a:pt x="297" y="200"/>
                    <a:pt x="298" y="199"/>
                    <a:pt x="298" y="198"/>
                  </a:cubicBezTo>
                  <a:cubicBezTo>
                    <a:pt x="298" y="197"/>
                    <a:pt x="294" y="193"/>
                    <a:pt x="293" y="192"/>
                  </a:cubicBezTo>
                  <a:cubicBezTo>
                    <a:pt x="290" y="190"/>
                    <a:pt x="289" y="189"/>
                    <a:pt x="290" y="188"/>
                  </a:cubicBezTo>
                  <a:cubicBezTo>
                    <a:pt x="290" y="187"/>
                    <a:pt x="290" y="187"/>
                    <a:pt x="290" y="187"/>
                  </a:cubicBezTo>
                  <a:cubicBezTo>
                    <a:pt x="290" y="187"/>
                    <a:pt x="290" y="187"/>
                    <a:pt x="290" y="187"/>
                  </a:cubicBezTo>
                  <a:cubicBezTo>
                    <a:pt x="290" y="187"/>
                    <a:pt x="291" y="185"/>
                    <a:pt x="291" y="184"/>
                  </a:cubicBezTo>
                  <a:cubicBezTo>
                    <a:pt x="292" y="181"/>
                    <a:pt x="292" y="178"/>
                    <a:pt x="294" y="178"/>
                  </a:cubicBezTo>
                  <a:cubicBezTo>
                    <a:pt x="294" y="178"/>
                    <a:pt x="295" y="178"/>
                    <a:pt x="295" y="178"/>
                  </a:cubicBezTo>
                  <a:cubicBezTo>
                    <a:pt x="295" y="178"/>
                    <a:pt x="296" y="178"/>
                    <a:pt x="297" y="178"/>
                  </a:cubicBezTo>
                  <a:cubicBezTo>
                    <a:pt x="302" y="179"/>
                    <a:pt x="310" y="179"/>
                    <a:pt x="313" y="179"/>
                  </a:cubicBezTo>
                  <a:cubicBezTo>
                    <a:pt x="313" y="179"/>
                    <a:pt x="313" y="179"/>
                    <a:pt x="313" y="179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4" y="178"/>
                    <a:pt x="314" y="178"/>
                    <a:pt x="314" y="178"/>
                  </a:cubicBezTo>
                  <a:cubicBezTo>
                    <a:pt x="314" y="178"/>
                    <a:pt x="315" y="178"/>
                    <a:pt x="315" y="177"/>
                  </a:cubicBezTo>
                  <a:cubicBezTo>
                    <a:pt x="315" y="177"/>
                    <a:pt x="315" y="177"/>
                    <a:pt x="316" y="177"/>
                  </a:cubicBezTo>
                  <a:cubicBezTo>
                    <a:pt x="317" y="175"/>
                    <a:pt x="319" y="172"/>
                    <a:pt x="322" y="171"/>
                  </a:cubicBezTo>
                  <a:cubicBezTo>
                    <a:pt x="322" y="171"/>
                    <a:pt x="322" y="171"/>
                    <a:pt x="322" y="171"/>
                  </a:cubicBezTo>
                  <a:cubicBezTo>
                    <a:pt x="322" y="171"/>
                    <a:pt x="323" y="171"/>
                    <a:pt x="323" y="172"/>
                  </a:cubicBezTo>
                  <a:cubicBezTo>
                    <a:pt x="323" y="172"/>
                    <a:pt x="323" y="172"/>
                    <a:pt x="323" y="172"/>
                  </a:cubicBezTo>
                  <a:cubicBezTo>
                    <a:pt x="324" y="172"/>
                    <a:pt x="324" y="172"/>
                    <a:pt x="324" y="172"/>
                  </a:cubicBezTo>
                  <a:cubicBezTo>
                    <a:pt x="325" y="172"/>
                    <a:pt x="325" y="172"/>
                    <a:pt x="325" y="172"/>
                  </a:cubicBezTo>
                  <a:cubicBezTo>
                    <a:pt x="325" y="173"/>
                    <a:pt x="326" y="173"/>
                    <a:pt x="326" y="173"/>
                  </a:cubicBezTo>
                  <a:cubicBezTo>
                    <a:pt x="326" y="173"/>
                    <a:pt x="326" y="174"/>
                    <a:pt x="327" y="174"/>
                  </a:cubicBezTo>
                  <a:cubicBezTo>
                    <a:pt x="327" y="174"/>
                    <a:pt x="327" y="174"/>
                    <a:pt x="327" y="174"/>
                  </a:cubicBezTo>
                  <a:cubicBezTo>
                    <a:pt x="330" y="171"/>
                    <a:pt x="331" y="165"/>
                    <a:pt x="331" y="160"/>
                  </a:cubicBezTo>
                  <a:cubicBezTo>
                    <a:pt x="332" y="158"/>
                    <a:pt x="331" y="156"/>
                    <a:pt x="331" y="155"/>
                  </a:cubicBezTo>
                  <a:cubicBezTo>
                    <a:pt x="331" y="152"/>
                    <a:pt x="331" y="150"/>
                    <a:pt x="334" y="147"/>
                  </a:cubicBezTo>
                  <a:cubicBezTo>
                    <a:pt x="335" y="146"/>
                    <a:pt x="336" y="145"/>
                    <a:pt x="337" y="144"/>
                  </a:cubicBezTo>
                  <a:cubicBezTo>
                    <a:pt x="339" y="143"/>
                    <a:pt x="340" y="142"/>
                    <a:pt x="340" y="139"/>
                  </a:cubicBezTo>
                  <a:cubicBezTo>
                    <a:pt x="339" y="137"/>
                    <a:pt x="339" y="137"/>
                    <a:pt x="338" y="137"/>
                  </a:cubicBezTo>
                  <a:cubicBezTo>
                    <a:pt x="338" y="137"/>
                    <a:pt x="337" y="137"/>
                    <a:pt x="336" y="137"/>
                  </a:cubicBezTo>
                  <a:cubicBezTo>
                    <a:pt x="335" y="137"/>
                    <a:pt x="334" y="138"/>
                    <a:pt x="333" y="138"/>
                  </a:cubicBezTo>
                  <a:cubicBezTo>
                    <a:pt x="332" y="138"/>
                    <a:pt x="331" y="137"/>
                    <a:pt x="330" y="137"/>
                  </a:cubicBezTo>
                  <a:cubicBezTo>
                    <a:pt x="328" y="135"/>
                    <a:pt x="325" y="135"/>
                    <a:pt x="320" y="136"/>
                  </a:cubicBezTo>
                  <a:cubicBezTo>
                    <a:pt x="318" y="137"/>
                    <a:pt x="316" y="137"/>
                    <a:pt x="313" y="138"/>
                  </a:cubicBezTo>
                  <a:cubicBezTo>
                    <a:pt x="303" y="139"/>
                    <a:pt x="299" y="143"/>
                    <a:pt x="299" y="150"/>
                  </a:cubicBezTo>
                  <a:cubicBezTo>
                    <a:pt x="300" y="153"/>
                    <a:pt x="299" y="155"/>
                    <a:pt x="298" y="156"/>
                  </a:cubicBezTo>
                  <a:cubicBezTo>
                    <a:pt x="297" y="157"/>
                    <a:pt x="296" y="157"/>
                    <a:pt x="296" y="160"/>
                  </a:cubicBezTo>
                  <a:cubicBezTo>
                    <a:pt x="296" y="164"/>
                    <a:pt x="293" y="166"/>
                    <a:pt x="291" y="167"/>
                  </a:cubicBezTo>
                  <a:cubicBezTo>
                    <a:pt x="290" y="168"/>
                    <a:pt x="289" y="169"/>
                    <a:pt x="289" y="170"/>
                  </a:cubicBezTo>
                  <a:cubicBezTo>
                    <a:pt x="289" y="171"/>
                    <a:pt x="289" y="171"/>
                    <a:pt x="288" y="172"/>
                  </a:cubicBezTo>
                  <a:cubicBezTo>
                    <a:pt x="288" y="172"/>
                    <a:pt x="287" y="173"/>
                    <a:pt x="286" y="173"/>
                  </a:cubicBezTo>
                  <a:cubicBezTo>
                    <a:pt x="284" y="173"/>
                    <a:pt x="279" y="170"/>
                    <a:pt x="279" y="170"/>
                  </a:cubicBezTo>
                  <a:cubicBezTo>
                    <a:pt x="279" y="170"/>
                    <a:pt x="279" y="170"/>
                    <a:pt x="278" y="170"/>
                  </a:cubicBezTo>
                  <a:cubicBezTo>
                    <a:pt x="275" y="170"/>
                    <a:pt x="266" y="172"/>
                    <a:pt x="259" y="174"/>
                  </a:cubicBezTo>
                  <a:cubicBezTo>
                    <a:pt x="256" y="175"/>
                    <a:pt x="254" y="175"/>
                    <a:pt x="253" y="176"/>
                  </a:cubicBezTo>
                  <a:cubicBezTo>
                    <a:pt x="251" y="176"/>
                    <a:pt x="249" y="174"/>
                    <a:pt x="247" y="173"/>
                  </a:cubicBezTo>
                  <a:cubicBezTo>
                    <a:pt x="245" y="171"/>
                    <a:pt x="242" y="170"/>
                    <a:pt x="240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34" y="170"/>
                    <a:pt x="233" y="161"/>
                    <a:pt x="233" y="157"/>
                  </a:cubicBezTo>
                  <a:cubicBezTo>
                    <a:pt x="232" y="154"/>
                    <a:pt x="229" y="151"/>
                    <a:pt x="226" y="148"/>
                  </a:cubicBezTo>
                  <a:cubicBezTo>
                    <a:pt x="224" y="147"/>
                    <a:pt x="222" y="145"/>
                    <a:pt x="221" y="143"/>
                  </a:cubicBezTo>
                  <a:cubicBezTo>
                    <a:pt x="217" y="138"/>
                    <a:pt x="216" y="126"/>
                    <a:pt x="216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6" y="113"/>
                    <a:pt x="215" y="101"/>
                    <a:pt x="220" y="89"/>
                  </a:cubicBezTo>
                  <a:cubicBezTo>
                    <a:pt x="221" y="87"/>
                    <a:pt x="221" y="86"/>
                    <a:pt x="221" y="85"/>
                  </a:cubicBezTo>
                  <a:cubicBezTo>
                    <a:pt x="221" y="84"/>
                    <a:pt x="220" y="84"/>
                    <a:pt x="220" y="84"/>
                  </a:cubicBezTo>
                  <a:cubicBezTo>
                    <a:pt x="220" y="84"/>
                    <a:pt x="219" y="84"/>
                    <a:pt x="219" y="84"/>
                  </a:cubicBezTo>
                  <a:cubicBezTo>
                    <a:pt x="218" y="84"/>
                    <a:pt x="218" y="83"/>
                    <a:pt x="218" y="83"/>
                  </a:cubicBezTo>
                  <a:cubicBezTo>
                    <a:pt x="218" y="83"/>
                    <a:pt x="218" y="83"/>
                    <a:pt x="217" y="83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4" y="83"/>
                    <a:pt x="210" y="81"/>
                    <a:pt x="206" y="80"/>
                  </a:cubicBezTo>
                  <a:cubicBezTo>
                    <a:pt x="204" y="79"/>
                    <a:pt x="202" y="78"/>
                    <a:pt x="202" y="78"/>
                  </a:cubicBezTo>
                  <a:cubicBezTo>
                    <a:pt x="200" y="78"/>
                    <a:pt x="199" y="76"/>
                    <a:pt x="199" y="74"/>
                  </a:cubicBezTo>
                  <a:cubicBezTo>
                    <a:pt x="198" y="73"/>
                    <a:pt x="198" y="71"/>
                    <a:pt x="198" y="70"/>
                  </a:cubicBezTo>
                  <a:cubicBezTo>
                    <a:pt x="197" y="69"/>
                    <a:pt x="196" y="67"/>
                    <a:pt x="196" y="66"/>
                  </a:cubicBezTo>
                  <a:cubicBezTo>
                    <a:pt x="196" y="64"/>
                    <a:pt x="196" y="63"/>
                    <a:pt x="195" y="62"/>
                  </a:cubicBezTo>
                  <a:cubicBezTo>
                    <a:pt x="193" y="60"/>
                    <a:pt x="186" y="54"/>
                    <a:pt x="184" y="46"/>
                  </a:cubicBezTo>
                  <a:cubicBezTo>
                    <a:pt x="182" y="40"/>
                    <a:pt x="169" y="36"/>
                    <a:pt x="165" y="36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2" y="36"/>
                    <a:pt x="160" y="40"/>
                    <a:pt x="159" y="43"/>
                  </a:cubicBezTo>
                  <a:cubicBezTo>
                    <a:pt x="158" y="45"/>
                    <a:pt x="157" y="46"/>
                    <a:pt x="157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5" y="46"/>
                    <a:pt x="154" y="46"/>
                  </a:cubicBezTo>
                  <a:cubicBezTo>
                    <a:pt x="153" y="45"/>
                    <a:pt x="150" y="43"/>
                    <a:pt x="146" y="41"/>
                  </a:cubicBezTo>
                  <a:cubicBezTo>
                    <a:pt x="145" y="40"/>
                    <a:pt x="143" y="40"/>
                    <a:pt x="143" y="39"/>
                  </a:cubicBezTo>
                  <a:cubicBezTo>
                    <a:pt x="140" y="38"/>
                    <a:pt x="138" y="35"/>
                    <a:pt x="138" y="31"/>
                  </a:cubicBezTo>
                  <a:cubicBezTo>
                    <a:pt x="138" y="28"/>
                    <a:pt x="133" y="24"/>
                    <a:pt x="132" y="23"/>
                  </a:cubicBezTo>
                  <a:cubicBezTo>
                    <a:pt x="130" y="23"/>
                    <a:pt x="122" y="15"/>
                    <a:pt x="119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4" y="16"/>
                    <a:pt x="61" y="15"/>
                  </a:cubicBezTo>
                  <a:cubicBezTo>
                    <a:pt x="60" y="15"/>
                    <a:pt x="59" y="14"/>
                    <a:pt x="57" y="14"/>
                  </a:cubicBezTo>
                  <a:cubicBezTo>
                    <a:pt x="56" y="14"/>
                    <a:pt x="56" y="13"/>
                    <a:pt x="55" y="13"/>
                  </a:cubicBezTo>
                  <a:cubicBezTo>
                    <a:pt x="48" y="10"/>
                    <a:pt x="39" y="7"/>
                    <a:pt x="36" y="7"/>
                  </a:cubicBezTo>
                  <a:cubicBezTo>
                    <a:pt x="33" y="6"/>
                    <a:pt x="29" y="3"/>
                    <a:pt x="26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5" y="11"/>
                  </a:cubicBezTo>
                  <a:cubicBezTo>
                    <a:pt x="10" y="18"/>
                    <a:pt x="14" y="29"/>
                    <a:pt x="14" y="34"/>
                  </a:cubicBezTo>
                  <a:cubicBezTo>
                    <a:pt x="15" y="36"/>
                    <a:pt x="19" y="39"/>
                    <a:pt x="24" y="42"/>
                  </a:cubicBezTo>
                  <a:cubicBezTo>
                    <a:pt x="25" y="43"/>
                    <a:pt x="27" y="43"/>
                    <a:pt x="28" y="44"/>
                  </a:cubicBezTo>
                  <a:cubicBezTo>
                    <a:pt x="35" y="48"/>
                    <a:pt x="35" y="58"/>
                    <a:pt x="34" y="60"/>
                  </a:cubicBezTo>
                  <a:cubicBezTo>
                    <a:pt x="34" y="61"/>
                    <a:pt x="33" y="62"/>
                    <a:pt x="31" y="62"/>
                  </a:cubicBezTo>
                  <a:cubicBezTo>
                    <a:pt x="30" y="62"/>
                    <a:pt x="29" y="62"/>
                    <a:pt x="28" y="61"/>
                  </a:cubicBezTo>
                  <a:cubicBezTo>
                    <a:pt x="27" y="61"/>
                    <a:pt x="26" y="61"/>
                    <a:pt x="26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34" y="70"/>
                    <a:pt x="38" y="70"/>
                  </a:cubicBezTo>
                  <a:cubicBezTo>
                    <a:pt x="38" y="70"/>
                    <a:pt x="39" y="70"/>
                    <a:pt x="39" y="70"/>
                  </a:cubicBezTo>
                  <a:cubicBezTo>
                    <a:pt x="42" y="70"/>
                    <a:pt x="44" y="72"/>
                    <a:pt x="48" y="76"/>
                  </a:cubicBezTo>
                  <a:cubicBezTo>
                    <a:pt x="49" y="77"/>
                    <a:pt x="50" y="77"/>
                    <a:pt x="51" y="78"/>
                  </a:cubicBezTo>
                  <a:cubicBezTo>
                    <a:pt x="54" y="81"/>
                    <a:pt x="56" y="85"/>
                    <a:pt x="56" y="89"/>
                  </a:cubicBezTo>
                  <a:cubicBezTo>
                    <a:pt x="56" y="91"/>
                    <a:pt x="55" y="93"/>
                    <a:pt x="54" y="94"/>
                  </a:cubicBezTo>
                  <a:cubicBezTo>
                    <a:pt x="54" y="95"/>
                    <a:pt x="59" y="99"/>
                    <a:pt x="64" y="101"/>
                  </a:cubicBezTo>
                  <a:cubicBezTo>
                    <a:pt x="65" y="102"/>
                    <a:pt x="66" y="103"/>
                    <a:pt x="67" y="104"/>
                  </a:cubicBezTo>
                  <a:cubicBezTo>
                    <a:pt x="77" y="110"/>
                    <a:pt x="79" y="118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2" y="117"/>
                    <a:pt x="83" y="115"/>
                  </a:cubicBezTo>
                  <a:cubicBezTo>
                    <a:pt x="84" y="113"/>
                    <a:pt x="83" y="113"/>
                    <a:pt x="82" y="111"/>
                  </a:cubicBezTo>
                  <a:cubicBezTo>
                    <a:pt x="81" y="110"/>
                    <a:pt x="80" y="109"/>
                    <a:pt x="80" y="106"/>
                  </a:cubicBezTo>
                  <a:cubicBezTo>
                    <a:pt x="80" y="104"/>
                    <a:pt x="78" y="104"/>
                    <a:pt x="74" y="104"/>
                  </a:cubicBezTo>
                  <a:cubicBezTo>
                    <a:pt x="73" y="104"/>
                    <a:pt x="73" y="103"/>
                    <a:pt x="72" y="103"/>
                  </a:cubicBezTo>
                  <a:cubicBezTo>
                    <a:pt x="69" y="103"/>
                    <a:pt x="70" y="100"/>
                    <a:pt x="70" y="98"/>
                  </a:cubicBezTo>
                  <a:cubicBezTo>
                    <a:pt x="70" y="96"/>
                    <a:pt x="70" y="94"/>
                    <a:pt x="69" y="93"/>
                  </a:cubicBezTo>
                  <a:cubicBezTo>
                    <a:pt x="65" y="90"/>
                    <a:pt x="63" y="83"/>
                    <a:pt x="61" y="77"/>
                  </a:cubicBezTo>
                  <a:cubicBezTo>
                    <a:pt x="60" y="74"/>
                    <a:pt x="58" y="71"/>
                    <a:pt x="55" y="68"/>
                  </a:cubicBezTo>
                  <a:cubicBezTo>
                    <a:pt x="52" y="65"/>
                    <a:pt x="50" y="63"/>
                    <a:pt x="49" y="60"/>
                  </a:cubicBezTo>
                  <a:cubicBezTo>
                    <a:pt x="45" y="54"/>
                    <a:pt x="42" y="49"/>
                    <a:pt x="40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6"/>
                    <a:pt x="40" y="45"/>
                    <a:pt x="40" y="4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1"/>
                    <a:pt x="39" y="40"/>
                    <a:pt x="37" y="40"/>
                  </a:cubicBezTo>
                  <a:cubicBezTo>
                    <a:pt x="36" y="39"/>
                    <a:pt x="34" y="39"/>
                    <a:pt x="33" y="38"/>
                  </a:cubicBezTo>
                  <a:cubicBezTo>
                    <a:pt x="28" y="36"/>
                    <a:pt x="26" y="33"/>
                    <a:pt x="26" y="29"/>
                  </a:cubicBezTo>
                  <a:cubicBezTo>
                    <a:pt x="26" y="25"/>
                    <a:pt x="23" y="15"/>
                    <a:pt x="22" y="12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3" y="8"/>
                    <a:pt x="26" y="8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1" y="11"/>
                    <a:pt x="32" y="11"/>
                    <a:pt x="33" y="11"/>
                  </a:cubicBezTo>
                  <a:cubicBezTo>
                    <a:pt x="35" y="11"/>
                    <a:pt x="37" y="13"/>
                    <a:pt x="38" y="15"/>
                  </a:cubicBezTo>
                  <a:cubicBezTo>
                    <a:pt x="38" y="15"/>
                    <a:pt x="38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6" y="17"/>
                    <a:pt x="46" y="18"/>
                    <a:pt x="45" y="19"/>
                  </a:cubicBezTo>
                  <a:cubicBezTo>
                    <a:pt x="45" y="20"/>
                    <a:pt x="43" y="23"/>
                    <a:pt x="47" y="30"/>
                  </a:cubicBezTo>
                  <a:cubicBezTo>
                    <a:pt x="51" y="37"/>
                    <a:pt x="52" y="38"/>
                    <a:pt x="50" y="40"/>
                  </a:cubicBezTo>
                  <a:cubicBezTo>
                    <a:pt x="50" y="40"/>
                    <a:pt x="49" y="41"/>
                    <a:pt x="49" y="44"/>
                  </a:cubicBezTo>
                  <a:cubicBezTo>
                    <a:pt x="49" y="46"/>
                    <a:pt x="50" y="47"/>
                    <a:pt x="51" y="47"/>
                  </a:cubicBezTo>
                  <a:cubicBezTo>
                    <a:pt x="51" y="47"/>
                    <a:pt x="52" y="47"/>
                    <a:pt x="53" y="46"/>
                  </a:cubicBezTo>
                  <a:cubicBezTo>
                    <a:pt x="53" y="46"/>
                    <a:pt x="54" y="45"/>
                    <a:pt x="54" y="45"/>
                  </a:cubicBezTo>
                  <a:cubicBezTo>
                    <a:pt x="56" y="45"/>
                    <a:pt x="58" y="47"/>
                    <a:pt x="63" y="52"/>
                  </a:cubicBezTo>
                  <a:cubicBezTo>
                    <a:pt x="64" y="54"/>
                    <a:pt x="66" y="55"/>
                    <a:pt x="68" y="56"/>
                  </a:cubicBezTo>
                  <a:cubicBezTo>
                    <a:pt x="70" y="57"/>
                    <a:pt x="72" y="58"/>
                    <a:pt x="72" y="60"/>
                  </a:cubicBezTo>
                  <a:cubicBezTo>
                    <a:pt x="72" y="61"/>
                    <a:pt x="73" y="65"/>
                    <a:pt x="77" y="66"/>
                  </a:cubicBezTo>
                  <a:cubicBezTo>
                    <a:pt x="80" y="67"/>
                    <a:pt x="81" y="68"/>
                    <a:pt x="82" y="70"/>
                  </a:cubicBezTo>
                  <a:cubicBezTo>
                    <a:pt x="83" y="71"/>
                    <a:pt x="84" y="72"/>
                    <a:pt x="85" y="72"/>
                  </a:cubicBezTo>
                  <a:cubicBezTo>
                    <a:pt x="86" y="72"/>
                    <a:pt x="87" y="73"/>
                    <a:pt x="88" y="74"/>
                  </a:cubicBezTo>
                  <a:cubicBezTo>
                    <a:pt x="88" y="76"/>
                    <a:pt x="88" y="78"/>
                    <a:pt x="87" y="80"/>
                  </a:cubicBezTo>
                  <a:cubicBezTo>
                    <a:pt x="87" y="81"/>
                    <a:pt x="87" y="82"/>
                    <a:pt x="87" y="83"/>
                  </a:cubicBezTo>
                  <a:cubicBezTo>
                    <a:pt x="88" y="85"/>
                    <a:pt x="90" y="86"/>
                    <a:pt x="94" y="88"/>
                  </a:cubicBezTo>
                  <a:cubicBezTo>
                    <a:pt x="98" y="89"/>
                    <a:pt x="99" y="90"/>
                    <a:pt x="100" y="92"/>
                  </a:cubicBezTo>
                  <a:cubicBezTo>
                    <a:pt x="100" y="93"/>
                    <a:pt x="101" y="94"/>
                    <a:pt x="103" y="96"/>
                  </a:cubicBezTo>
                  <a:cubicBezTo>
                    <a:pt x="109" y="102"/>
                    <a:pt x="124" y="119"/>
                    <a:pt x="128" y="124"/>
                  </a:cubicBezTo>
                  <a:cubicBezTo>
                    <a:pt x="130" y="128"/>
                    <a:pt x="132" y="131"/>
                    <a:pt x="133" y="134"/>
                  </a:cubicBezTo>
                  <a:cubicBezTo>
                    <a:pt x="133" y="135"/>
                    <a:pt x="133" y="135"/>
                    <a:pt x="133" y="136"/>
                  </a:cubicBezTo>
                  <a:cubicBezTo>
                    <a:pt x="134" y="138"/>
                    <a:pt x="133" y="140"/>
                    <a:pt x="133" y="141"/>
                  </a:cubicBezTo>
                  <a:cubicBezTo>
                    <a:pt x="132" y="142"/>
                    <a:pt x="132" y="143"/>
                    <a:pt x="133" y="144"/>
                  </a:cubicBezTo>
                  <a:cubicBezTo>
                    <a:pt x="133" y="144"/>
                    <a:pt x="133" y="145"/>
                    <a:pt x="133" y="146"/>
                  </a:cubicBezTo>
                  <a:cubicBezTo>
                    <a:pt x="133" y="147"/>
                    <a:pt x="132" y="148"/>
                    <a:pt x="131" y="148"/>
                  </a:cubicBezTo>
                  <a:cubicBezTo>
                    <a:pt x="130" y="148"/>
                    <a:pt x="129" y="148"/>
                    <a:pt x="129" y="148"/>
                  </a:cubicBezTo>
                  <a:cubicBezTo>
                    <a:pt x="130" y="151"/>
                    <a:pt x="133" y="161"/>
                    <a:pt x="137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2" name="Freeform 146"/>
            <p:cNvSpPr>
              <a:spLocks/>
            </p:cNvSpPr>
            <p:nvPr/>
          </p:nvSpPr>
          <p:spPr bwMode="auto">
            <a:xfrm>
              <a:off x="6346826" y="8310564"/>
              <a:ext cx="180976" cy="146049"/>
            </a:xfrm>
            <a:custGeom>
              <a:avLst/>
              <a:gdLst>
                <a:gd name="T0" fmla="*/ 33 w 34"/>
                <a:gd name="T1" fmla="*/ 20 h 28"/>
                <a:gd name="T2" fmla="*/ 33 w 34"/>
                <a:gd name="T3" fmla="*/ 19 h 28"/>
                <a:gd name="T4" fmla="*/ 33 w 34"/>
                <a:gd name="T5" fmla="*/ 18 h 28"/>
                <a:gd name="T6" fmla="*/ 34 w 34"/>
                <a:gd name="T7" fmla="*/ 17 h 28"/>
                <a:gd name="T8" fmla="*/ 34 w 34"/>
                <a:gd name="T9" fmla="*/ 16 h 28"/>
                <a:gd name="T10" fmla="*/ 24 w 34"/>
                <a:gd name="T11" fmla="*/ 3 h 28"/>
                <a:gd name="T12" fmla="*/ 22 w 34"/>
                <a:gd name="T13" fmla="*/ 3 h 28"/>
                <a:gd name="T14" fmla="*/ 22 w 34"/>
                <a:gd name="T15" fmla="*/ 3 h 28"/>
                <a:gd name="T16" fmla="*/ 22 w 34"/>
                <a:gd name="T17" fmla="*/ 3 h 28"/>
                <a:gd name="T18" fmla="*/ 20 w 34"/>
                <a:gd name="T19" fmla="*/ 3 h 28"/>
                <a:gd name="T20" fmla="*/ 20 w 34"/>
                <a:gd name="T21" fmla="*/ 3 h 28"/>
                <a:gd name="T22" fmla="*/ 18 w 34"/>
                <a:gd name="T23" fmla="*/ 2 h 28"/>
                <a:gd name="T24" fmla="*/ 12 w 34"/>
                <a:gd name="T25" fmla="*/ 1 h 28"/>
                <a:gd name="T26" fmla="*/ 7 w 34"/>
                <a:gd name="T27" fmla="*/ 1 h 28"/>
                <a:gd name="T28" fmla="*/ 6 w 34"/>
                <a:gd name="T29" fmla="*/ 0 h 28"/>
                <a:gd name="T30" fmla="*/ 6 w 34"/>
                <a:gd name="T31" fmla="*/ 0 h 28"/>
                <a:gd name="T32" fmla="*/ 5 w 34"/>
                <a:gd name="T33" fmla="*/ 0 h 28"/>
                <a:gd name="T34" fmla="*/ 5 w 34"/>
                <a:gd name="T35" fmla="*/ 0 h 28"/>
                <a:gd name="T36" fmla="*/ 3 w 34"/>
                <a:gd name="T37" fmla="*/ 0 h 28"/>
                <a:gd name="T38" fmla="*/ 3 w 34"/>
                <a:gd name="T39" fmla="*/ 0 h 28"/>
                <a:gd name="T40" fmla="*/ 3 w 34"/>
                <a:gd name="T41" fmla="*/ 0 h 28"/>
                <a:gd name="T42" fmla="*/ 1 w 34"/>
                <a:gd name="T43" fmla="*/ 5 h 28"/>
                <a:gd name="T44" fmla="*/ 0 w 34"/>
                <a:gd name="T45" fmla="*/ 8 h 28"/>
                <a:gd name="T46" fmla="*/ 4 w 34"/>
                <a:gd name="T47" fmla="*/ 13 h 28"/>
                <a:gd name="T48" fmla="*/ 6 w 34"/>
                <a:gd name="T49" fmla="*/ 13 h 28"/>
                <a:gd name="T50" fmla="*/ 7 w 34"/>
                <a:gd name="T51" fmla="*/ 13 h 28"/>
                <a:gd name="T52" fmla="*/ 10 w 34"/>
                <a:gd name="T53" fmla="*/ 11 h 28"/>
                <a:gd name="T54" fmla="*/ 14 w 34"/>
                <a:gd name="T55" fmla="*/ 14 h 28"/>
                <a:gd name="T56" fmla="*/ 15 w 34"/>
                <a:gd name="T57" fmla="*/ 16 h 28"/>
                <a:gd name="T58" fmla="*/ 22 w 34"/>
                <a:gd name="T59" fmla="*/ 19 h 28"/>
                <a:gd name="T60" fmla="*/ 24 w 34"/>
                <a:gd name="T61" fmla="*/ 24 h 28"/>
                <a:gd name="T62" fmla="*/ 25 w 34"/>
                <a:gd name="T63" fmla="*/ 27 h 28"/>
                <a:gd name="T64" fmla="*/ 29 w 34"/>
                <a:gd name="T65" fmla="*/ 28 h 28"/>
                <a:gd name="T66" fmla="*/ 32 w 34"/>
                <a:gd name="T67" fmla="*/ 28 h 28"/>
                <a:gd name="T68" fmla="*/ 32 w 34"/>
                <a:gd name="T69" fmla="*/ 27 h 28"/>
                <a:gd name="T70" fmla="*/ 33 w 34"/>
                <a:gd name="T71" fmla="*/ 24 h 28"/>
                <a:gd name="T72" fmla="*/ 33 w 34"/>
                <a:gd name="T73" fmla="*/ 22 h 28"/>
                <a:gd name="T74" fmla="*/ 33 w 34"/>
                <a:gd name="T75" fmla="*/ 22 h 28"/>
                <a:gd name="T76" fmla="*/ 33 w 34"/>
                <a:gd name="T7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28">
                  <a:moveTo>
                    <a:pt x="33" y="20"/>
                  </a:moveTo>
                  <a:cubicBezTo>
                    <a:pt x="33" y="20"/>
                    <a:pt x="33" y="20"/>
                    <a:pt x="33" y="19"/>
                  </a:cubicBezTo>
                  <a:cubicBezTo>
                    <a:pt x="33" y="19"/>
                    <a:pt x="33" y="19"/>
                    <a:pt x="33" y="18"/>
                  </a:cubicBezTo>
                  <a:cubicBezTo>
                    <a:pt x="33" y="18"/>
                    <a:pt x="34" y="17"/>
                    <a:pt x="34" y="17"/>
                  </a:cubicBezTo>
                  <a:cubicBezTo>
                    <a:pt x="34" y="17"/>
                    <a:pt x="34" y="17"/>
                    <a:pt x="34" y="16"/>
                  </a:cubicBezTo>
                  <a:cubicBezTo>
                    <a:pt x="31" y="12"/>
                    <a:pt x="26" y="7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8" y="2"/>
                  </a:cubicBezTo>
                  <a:cubicBezTo>
                    <a:pt x="17" y="2"/>
                    <a:pt x="15" y="2"/>
                    <a:pt x="12" y="1"/>
                  </a:cubicBezTo>
                  <a:cubicBezTo>
                    <a:pt x="10" y="1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1" y="11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2"/>
                    <a:pt x="8" y="11"/>
                    <a:pt x="10" y="11"/>
                  </a:cubicBezTo>
                  <a:cubicBezTo>
                    <a:pt x="12" y="11"/>
                    <a:pt x="13" y="13"/>
                    <a:pt x="14" y="14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7" y="16"/>
                    <a:pt x="20" y="17"/>
                    <a:pt x="22" y="19"/>
                  </a:cubicBezTo>
                  <a:cubicBezTo>
                    <a:pt x="23" y="21"/>
                    <a:pt x="24" y="22"/>
                    <a:pt x="24" y="24"/>
                  </a:cubicBezTo>
                  <a:cubicBezTo>
                    <a:pt x="24" y="25"/>
                    <a:pt x="24" y="26"/>
                    <a:pt x="25" y="27"/>
                  </a:cubicBezTo>
                  <a:cubicBezTo>
                    <a:pt x="26" y="28"/>
                    <a:pt x="27" y="28"/>
                    <a:pt x="29" y="28"/>
                  </a:cubicBezTo>
                  <a:cubicBezTo>
                    <a:pt x="30" y="28"/>
                    <a:pt x="31" y="28"/>
                    <a:pt x="32" y="28"/>
                  </a:cubicBezTo>
                  <a:cubicBezTo>
                    <a:pt x="32" y="28"/>
                    <a:pt x="32" y="27"/>
                    <a:pt x="32" y="27"/>
                  </a:cubicBezTo>
                  <a:cubicBezTo>
                    <a:pt x="33" y="26"/>
                    <a:pt x="33" y="24"/>
                    <a:pt x="33" y="24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3" name="Freeform 147"/>
            <p:cNvSpPr>
              <a:spLocks/>
            </p:cNvSpPr>
            <p:nvPr/>
          </p:nvSpPr>
          <p:spPr bwMode="auto">
            <a:xfrm>
              <a:off x="6143626" y="8005762"/>
              <a:ext cx="350838" cy="179388"/>
            </a:xfrm>
            <a:custGeom>
              <a:avLst/>
              <a:gdLst>
                <a:gd name="T0" fmla="*/ 24 w 66"/>
                <a:gd name="T1" fmla="*/ 33 h 34"/>
                <a:gd name="T2" fmla="*/ 27 w 66"/>
                <a:gd name="T3" fmla="*/ 31 h 34"/>
                <a:gd name="T4" fmla="*/ 26 w 66"/>
                <a:gd name="T5" fmla="*/ 30 h 34"/>
                <a:gd name="T6" fmla="*/ 27 w 66"/>
                <a:gd name="T7" fmla="*/ 25 h 34"/>
                <a:gd name="T8" fmla="*/ 31 w 66"/>
                <a:gd name="T9" fmla="*/ 23 h 34"/>
                <a:gd name="T10" fmla="*/ 43 w 66"/>
                <a:gd name="T11" fmla="*/ 19 h 34"/>
                <a:gd name="T12" fmla="*/ 49 w 66"/>
                <a:gd name="T13" fmla="*/ 15 h 34"/>
                <a:gd name="T14" fmla="*/ 52 w 66"/>
                <a:gd name="T15" fmla="*/ 15 h 34"/>
                <a:gd name="T16" fmla="*/ 54 w 66"/>
                <a:gd name="T17" fmla="*/ 16 h 34"/>
                <a:gd name="T18" fmla="*/ 57 w 66"/>
                <a:gd name="T19" fmla="*/ 14 h 34"/>
                <a:gd name="T20" fmla="*/ 59 w 66"/>
                <a:gd name="T21" fmla="*/ 13 h 34"/>
                <a:gd name="T22" fmla="*/ 60 w 66"/>
                <a:gd name="T23" fmla="*/ 13 h 34"/>
                <a:gd name="T24" fmla="*/ 61 w 66"/>
                <a:gd name="T25" fmla="*/ 12 h 34"/>
                <a:gd name="T26" fmla="*/ 62 w 66"/>
                <a:gd name="T27" fmla="*/ 11 h 34"/>
                <a:gd name="T28" fmla="*/ 64 w 66"/>
                <a:gd name="T29" fmla="*/ 11 h 34"/>
                <a:gd name="T30" fmla="*/ 65 w 66"/>
                <a:gd name="T31" fmla="*/ 10 h 34"/>
                <a:gd name="T32" fmla="*/ 66 w 66"/>
                <a:gd name="T33" fmla="*/ 10 h 34"/>
                <a:gd name="T34" fmla="*/ 62 w 66"/>
                <a:gd name="T35" fmla="*/ 7 h 34"/>
                <a:gd name="T36" fmla="*/ 54 w 66"/>
                <a:gd name="T37" fmla="*/ 3 h 34"/>
                <a:gd name="T38" fmla="*/ 45 w 66"/>
                <a:gd name="T39" fmla="*/ 0 h 34"/>
                <a:gd name="T40" fmla="*/ 31 w 66"/>
                <a:gd name="T41" fmla="*/ 3 h 34"/>
                <a:gd name="T42" fmla="*/ 22 w 66"/>
                <a:gd name="T43" fmla="*/ 3 h 34"/>
                <a:gd name="T44" fmla="*/ 16 w 66"/>
                <a:gd name="T45" fmla="*/ 3 h 34"/>
                <a:gd name="T46" fmla="*/ 10 w 66"/>
                <a:gd name="T47" fmla="*/ 4 h 34"/>
                <a:gd name="T48" fmla="*/ 10 w 66"/>
                <a:gd name="T49" fmla="*/ 4 h 34"/>
                <a:gd name="T50" fmla="*/ 8 w 66"/>
                <a:gd name="T51" fmla="*/ 7 h 34"/>
                <a:gd name="T52" fmla="*/ 7 w 66"/>
                <a:gd name="T53" fmla="*/ 7 h 34"/>
                <a:gd name="T54" fmla="*/ 4 w 66"/>
                <a:gd name="T55" fmla="*/ 10 h 34"/>
                <a:gd name="T56" fmla="*/ 1 w 66"/>
                <a:gd name="T57" fmla="*/ 16 h 34"/>
                <a:gd name="T58" fmla="*/ 0 w 66"/>
                <a:gd name="T59" fmla="*/ 18 h 34"/>
                <a:gd name="T60" fmla="*/ 1 w 66"/>
                <a:gd name="T61" fmla="*/ 18 h 34"/>
                <a:gd name="T62" fmla="*/ 2 w 66"/>
                <a:gd name="T63" fmla="*/ 19 h 34"/>
                <a:gd name="T64" fmla="*/ 4 w 66"/>
                <a:gd name="T65" fmla="*/ 20 h 34"/>
                <a:gd name="T66" fmla="*/ 11 w 66"/>
                <a:gd name="T67" fmla="*/ 22 h 34"/>
                <a:gd name="T68" fmla="*/ 12 w 66"/>
                <a:gd name="T69" fmla="*/ 22 h 34"/>
                <a:gd name="T70" fmla="*/ 17 w 66"/>
                <a:gd name="T71" fmla="*/ 23 h 34"/>
                <a:gd name="T72" fmla="*/ 17 w 66"/>
                <a:gd name="T73" fmla="*/ 23 h 34"/>
                <a:gd name="T74" fmla="*/ 17 w 66"/>
                <a:gd name="T75" fmla="*/ 24 h 34"/>
                <a:gd name="T76" fmla="*/ 17 w 66"/>
                <a:gd name="T77" fmla="*/ 24 h 34"/>
                <a:gd name="T78" fmla="*/ 17 w 66"/>
                <a:gd name="T79" fmla="*/ 24 h 34"/>
                <a:gd name="T80" fmla="*/ 17 w 66"/>
                <a:gd name="T81" fmla="*/ 24 h 34"/>
                <a:gd name="T82" fmla="*/ 17 w 66"/>
                <a:gd name="T83" fmla="*/ 25 h 34"/>
                <a:gd name="T84" fmla="*/ 17 w 66"/>
                <a:gd name="T85" fmla="*/ 25 h 34"/>
                <a:gd name="T86" fmla="*/ 17 w 66"/>
                <a:gd name="T87" fmla="*/ 25 h 34"/>
                <a:gd name="T88" fmla="*/ 17 w 66"/>
                <a:gd name="T89" fmla="*/ 26 h 34"/>
                <a:gd name="T90" fmla="*/ 17 w 66"/>
                <a:gd name="T91" fmla="*/ 26 h 34"/>
                <a:gd name="T92" fmla="*/ 17 w 66"/>
                <a:gd name="T93" fmla="*/ 27 h 34"/>
                <a:gd name="T94" fmla="*/ 17 w 66"/>
                <a:gd name="T95" fmla="*/ 28 h 34"/>
                <a:gd name="T96" fmla="*/ 17 w 66"/>
                <a:gd name="T97" fmla="*/ 29 h 34"/>
                <a:gd name="T98" fmla="*/ 17 w 66"/>
                <a:gd name="T99" fmla="*/ 29 h 34"/>
                <a:gd name="T100" fmla="*/ 17 w 66"/>
                <a:gd name="T101" fmla="*/ 29 h 34"/>
                <a:gd name="T102" fmla="*/ 17 w 66"/>
                <a:gd name="T103" fmla="*/ 29 h 34"/>
                <a:gd name="T104" fmla="*/ 20 w 66"/>
                <a:gd name="T105" fmla="*/ 30 h 34"/>
                <a:gd name="T106" fmla="*/ 21 w 66"/>
                <a:gd name="T107" fmla="*/ 34 h 34"/>
                <a:gd name="T108" fmla="*/ 24 w 66"/>
                <a:gd name="T10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" h="34">
                  <a:moveTo>
                    <a:pt x="24" y="33"/>
                  </a:moveTo>
                  <a:cubicBezTo>
                    <a:pt x="25" y="32"/>
                    <a:pt x="26" y="31"/>
                    <a:pt x="27" y="31"/>
                  </a:cubicBezTo>
                  <a:cubicBezTo>
                    <a:pt x="27" y="31"/>
                    <a:pt x="27" y="30"/>
                    <a:pt x="26" y="30"/>
                  </a:cubicBezTo>
                  <a:cubicBezTo>
                    <a:pt x="26" y="29"/>
                    <a:pt x="26" y="27"/>
                    <a:pt x="27" y="25"/>
                  </a:cubicBezTo>
                  <a:cubicBezTo>
                    <a:pt x="28" y="24"/>
                    <a:pt x="29" y="23"/>
                    <a:pt x="31" y="23"/>
                  </a:cubicBezTo>
                  <a:cubicBezTo>
                    <a:pt x="38" y="23"/>
                    <a:pt x="42" y="22"/>
                    <a:pt x="43" y="19"/>
                  </a:cubicBezTo>
                  <a:cubicBezTo>
                    <a:pt x="43" y="15"/>
                    <a:pt x="48" y="15"/>
                    <a:pt x="49" y="15"/>
                  </a:cubicBezTo>
                  <a:cubicBezTo>
                    <a:pt x="50" y="15"/>
                    <a:pt x="51" y="15"/>
                    <a:pt x="52" y="15"/>
                  </a:cubicBezTo>
                  <a:cubicBezTo>
                    <a:pt x="53" y="15"/>
                    <a:pt x="54" y="16"/>
                    <a:pt x="54" y="16"/>
                  </a:cubicBezTo>
                  <a:cubicBezTo>
                    <a:pt x="55" y="15"/>
                    <a:pt x="56" y="15"/>
                    <a:pt x="57" y="14"/>
                  </a:cubicBezTo>
                  <a:cubicBezTo>
                    <a:pt x="57" y="14"/>
                    <a:pt x="58" y="13"/>
                    <a:pt x="59" y="13"/>
                  </a:cubicBezTo>
                  <a:cubicBezTo>
                    <a:pt x="59" y="13"/>
                    <a:pt x="59" y="13"/>
                    <a:pt x="60" y="13"/>
                  </a:cubicBezTo>
                  <a:cubicBezTo>
                    <a:pt x="60" y="12"/>
                    <a:pt x="61" y="12"/>
                    <a:pt x="61" y="12"/>
                  </a:cubicBezTo>
                  <a:cubicBezTo>
                    <a:pt x="62" y="12"/>
                    <a:pt x="62" y="11"/>
                    <a:pt x="62" y="11"/>
                  </a:cubicBezTo>
                  <a:cubicBezTo>
                    <a:pt x="63" y="11"/>
                    <a:pt x="63" y="11"/>
                    <a:pt x="64" y="11"/>
                  </a:cubicBezTo>
                  <a:cubicBezTo>
                    <a:pt x="64" y="11"/>
                    <a:pt x="65" y="11"/>
                    <a:pt x="65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9"/>
                    <a:pt x="65" y="8"/>
                    <a:pt x="62" y="7"/>
                  </a:cubicBezTo>
                  <a:cubicBezTo>
                    <a:pt x="60" y="6"/>
                    <a:pt x="57" y="5"/>
                    <a:pt x="54" y="3"/>
                  </a:cubicBezTo>
                  <a:cubicBezTo>
                    <a:pt x="52" y="1"/>
                    <a:pt x="49" y="0"/>
                    <a:pt x="45" y="0"/>
                  </a:cubicBezTo>
                  <a:cubicBezTo>
                    <a:pt x="39" y="0"/>
                    <a:pt x="33" y="2"/>
                    <a:pt x="31" y="3"/>
                  </a:cubicBezTo>
                  <a:cubicBezTo>
                    <a:pt x="29" y="4"/>
                    <a:pt x="25" y="4"/>
                    <a:pt x="22" y="3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4" y="3"/>
                    <a:pt x="12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2"/>
                    <a:pt x="1" y="15"/>
                    <a:pt x="1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9"/>
                  </a:cubicBezTo>
                  <a:cubicBezTo>
                    <a:pt x="3" y="19"/>
                    <a:pt x="3" y="19"/>
                    <a:pt x="4" y="20"/>
                  </a:cubicBezTo>
                  <a:cubicBezTo>
                    <a:pt x="6" y="21"/>
                    <a:pt x="9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5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9" y="30"/>
                    <a:pt x="20" y="30"/>
                  </a:cubicBezTo>
                  <a:cubicBezTo>
                    <a:pt x="21" y="31"/>
                    <a:pt x="21" y="33"/>
                    <a:pt x="21" y="34"/>
                  </a:cubicBezTo>
                  <a:lnTo>
                    <a:pt x="2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4" name="Freeform 148"/>
            <p:cNvSpPr>
              <a:spLocks/>
            </p:cNvSpPr>
            <p:nvPr/>
          </p:nvSpPr>
          <p:spPr bwMode="auto">
            <a:xfrm>
              <a:off x="6102353" y="8105775"/>
              <a:ext cx="122237" cy="68263"/>
            </a:xfrm>
            <a:custGeom>
              <a:avLst/>
              <a:gdLst>
                <a:gd name="T0" fmla="*/ 23 w 23"/>
                <a:gd name="T1" fmla="*/ 6 h 13"/>
                <a:gd name="T2" fmla="*/ 23 w 23"/>
                <a:gd name="T3" fmla="*/ 6 h 13"/>
                <a:gd name="T4" fmla="*/ 23 w 23"/>
                <a:gd name="T5" fmla="*/ 6 h 13"/>
                <a:gd name="T6" fmla="*/ 23 w 23"/>
                <a:gd name="T7" fmla="*/ 6 h 13"/>
                <a:gd name="T8" fmla="*/ 23 w 23"/>
                <a:gd name="T9" fmla="*/ 5 h 13"/>
                <a:gd name="T10" fmla="*/ 23 w 23"/>
                <a:gd name="T11" fmla="*/ 5 h 13"/>
                <a:gd name="T12" fmla="*/ 23 w 23"/>
                <a:gd name="T13" fmla="*/ 5 h 13"/>
                <a:gd name="T14" fmla="*/ 20 w 23"/>
                <a:gd name="T15" fmla="*/ 5 h 13"/>
                <a:gd name="T16" fmla="*/ 19 w 23"/>
                <a:gd name="T17" fmla="*/ 5 h 13"/>
                <a:gd name="T18" fmla="*/ 11 w 23"/>
                <a:gd name="T19" fmla="*/ 2 h 13"/>
                <a:gd name="T20" fmla="*/ 9 w 23"/>
                <a:gd name="T21" fmla="*/ 1 h 13"/>
                <a:gd name="T22" fmla="*/ 8 w 23"/>
                <a:gd name="T23" fmla="*/ 1 h 13"/>
                <a:gd name="T24" fmla="*/ 7 w 23"/>
                <a:gd name="T25" fmla="*/ 0 h 13"/>
                <a:gd name="T26" fmla="*/ 6 w 23"/>
                <a:gd name="T27" fmla="*/ 0 h 13"/>
                <a:gd name="T28" fmla="*/ 6 w 23"/>
                <a:gd name="T29" fmla="*/ 0 h 13"/>
                <a:gd name="T30" fmla="*/ 6 w 23"/>
                <a:gd name="T31" fmla="*/ 1 h 13"/>
                <a:gd name="T32" fmla="*/ 6 w 23"/>
                <a:gd name="T33" fmla="*/ 1 h 13"/>
                <a:gd name="T34" fmla="*/ 5 w 23"/>
                <a:gd name="T35" fmla="*/ 1 h 13"/>
                <a:gd name="T36" fmla="*/ 5 w 23"/>
                <a:gd name="T37" fmla="*/ 1 h 13"/>
                <a:gd name="T38" fmla="*/ 5 w 23"/>
                <a:gd name="T39" fmla="*/ 1 h 13"/>
                <a:gd name="T40" fmla="*/ 4 w 23"/>
                <a:gd name="T41" fmla="*/ 2 h 13"/>
                <a:gd name="T42" fmla="*/ 4 w 23"/>
                <a:gd name="T43" fmla="*/ 2 h 13"/>
                <a:gd name="T44" fmla="*/ 3 w 23"/>
                <a:gd name="T45" fmla="*/ 3 h 13"/>
                <a:gd name="T46" fmla="*/ 3 w 23"/>
                <a:gd name="T47" fmla="*/ 3 h 13"/>
                <a:gd name="T48" fmla="*/ 2 w 23"/>
                <a:gd name="T49" fmla="*/ 4 h 13"/>
                <a:gd name="T50" fmla="*/ 1 w 23"/>
                <a:gd name="T51" fmla="*/ 5 h 13"/>
                <a:gd name="T52" fmla="*/ 0 w 23"/>
                <a:gd name="T53" fmla="*/ 6 h 13"/>
                <a:gd name="T54" fmla="*/ 0 w 23"/>
                <a:gd name="T55" fmla="*/ 6 h 13"/>
                <a:gd name="T56" fmla="*/ 20 w 23"/>
                <a:gd name="T57" fmla="*/ 13 h 13"/>
                <a:gd name="T58" fmla="*/ 23 w 23"/>
                <a:gd name="T59" fmla="*/ 12 h 13"/>
                <a:gd name="T60" fmla="*/ 23 w 23"/>
                <a:gd name="T61" fmla="*/ 11 h 13"/>
                <a:gd name="T62" fmla="*/ 23 w 23"/>
                <a:gd name="T63" fmla="*/ 10 h 13"/>
                <a:gd name="T64" fmla="*/ 23 w 23"/>
                <a:gd name="T65" fmla="*/ 9 h 13"/>
                <a:gd name="T66" fmla="*/ 23 w 23"/>
                <a:gd name="T67" fmla="*/ 8 h 13"/>
                <a:gd name="T68" fmla="*/ 23 w 23"/>
                <a:gd name="T69" fmla="*/ 8 h 13"/>
                <a:gd name="T70" fmla="*/ 23 w 23"/>
                <a:gd name="T71" fmla="*/ 7 h 13"/>
                <a:gd name="T72" fmla="*/ 23 w 23"/>
                <a:gd name="T73" fmla="*/ 7 h 13"/>
                <a:gd name="T74" fmla="*/ 23 w 23"/>
                <a:gd name="T75" fmla="*/ 7 h 13"/>
                <a:gd name="T76" fmla="*/ 23 w 23"/>
                <a:gd name="T7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" h="13">
                  <a:moveTo>
                    <a:pt x="23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6" y="5"/>
                    <a:pt x="14" y="4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9"/>
                    <a:pt x="17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9"/>
                    <a:pt x="23" y="9"/>
                  </a:cubicBezTo>
                  <a:cubicBezTo>
                    <a:pt x="23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5" name="Freeform 149"/>
            <p:cNvSpPr>
              <a:spLocks noEditPoints="1"/>
            </p:cNvSpPr>
            <p:nvPr/>
          </p:nvSpPr>
          <p:spPr bwMode="auto">
            <a:xfrm>
              <a:off x="3024188" y="3449636"/>
              <a:ext cx="5140328" cy="2833690"/>
            </a:xfrm>
            <a:custGeom>
              <a:avLst/>
              <a:gdLst>
                <a:gd name="T0" fmla="*/ 174 w 967"/>
                <a:gd name="T1" fmla="*/ 425 h 541"/>
                <a:gd name="T2" fmla="*/ 521 w 967"/>
                <a:gd name="T3" fmla="*/ 440 h 541"/>
                <a:gd name="T4" fmla="*/ 538 w 967"/>
                <a:gd name="T5" fmla="*/ 452 h 541"/>
                <a:gd name="T6" fmla="*/ 558 w 967"/>
                <a:gd name="T7" fmla="*/ 457 h 541"/>
                <a:gd name="T8" fmla="*/ 624 w 967"/>
                <a:gd name="T9" fmla="*/ 460 h 541"/>
                <a:gd name="T10" fmla="*/ 666 w 967"/>
                <a:gd name="T11" fmla="*/ 532 h 541"/>
                <a:gd name="T12" fmla="*/ 702 w 967"/>
                <a:gd name="T13" fmla="*/ 530 h 541"/>
                <a:gd name="T14" fmla="*/ 745 w 967"/>
                <a:gd name="T15" fmla="*/ 504 h 541"/>
                <a:gd name="T16" fmla="*/ 809 w 967"/>
                <a:gd name="T17" fmla="*/ 470 h 541"/>
                <a:gd name="T18" fmla="*/ 831 w 967"/>
                <a:gd name="T19" fmla="*/ 475 h 541"/>
                <a:gd name="T20" fmla="*/ 868 w 967"/>
                <a:gd name="T21" fmla="*/ 492 h 541"/>
                <a:gd name="T22" fmla="*/ 856 w 967"/>
                <a:gd name="T23" fmla="*/ 522 h 541"/>
                <a:gd name="T24" fmla="*/ 914 w 967"/>
                <a:gd name="T25" fmla="*/ 481 h 541"/>
                <a:gd name="T26" fmla="*/ 854 w 967"/>
                <a:gd name="T27" fmla="*/ 467 h 541"/>
                <a:gd name="T28" fmla="*/ 823 w 967"/>
                <a:gd name="T29" fmla="*/ 443 h 541"/>
                <a:gd name="T30" fmla="*/ 960 w 967"/>
                <a:gd name="T31" fmla="*/ 392 h 541"/>
                <a:gd name="T32" fmla="*/ 921 w 967"/>
                <a:gd name="T33" fmla="*/ 372 h 541"/>
                <a:gd name="T34" fmla="*/ 888 w 967"/>
                <a:gd name="T35" fmla="*/ 329 h 541"/>
                <a:gd name="T36" fmla="*/ 874 w 967"/>
                <a:gd name="T37" fmla="*/ 280 h 541"/>
                <a:gd name="T38" fmla="*/ 842 w 967"/>
                <a:gd name="T39" fmla="*/ 299 h 541"/>
                <a:gd name="T40" fmla="*/ 807 w 967"/>
                <a:gd name="T41" fmla="*/ 267 h 541"/>
                <a:gd name="T42" fmla="*/ 756 w 967"/>
                <a:gd name="T43" fmla="*/ 234 h 541"/>
                <a:gd name="T44" fmla="*/ 714 w 967"/>
                <a:gd name="T45" fmla="*/ 258 h 541"/>
                <a:gd name="T46" fmla="*/ 705 w 967"/>
                <a:gd name="T47" fmla="*/ 386 h 541"/>
                <a:gd name="T48" fmla="*/ 683 w 967"/>
                <a:gd name="T49" fmla="*/ 409 h 541"/>
                <a:gd name="T50" fmla="*/ 588 w 967"/>
                <a:gd name="T51" fmla="*/ 326 h 541"/>
                <a:gd name="T52" fmla="*/ 537 w 967"/>
                <a:gd name="T53" fmla="*/ 295 h 541"/>
                <a:gd name="T54" fmla="*/ 568 w 967"/>
                <a:gd name="T55" fmla="*/ 215 h 541"/>
                <a:gd name="T56" fmla="*/ 594 w 967"/>
                <a:gd name="T57" fmla="*/ 200 h 541"/>
                <a:gd name="T58" fmla="*/ 622 w 967"/>
                <a:gd name="T59" fmla="*/ 163 h 541"/>
                <a:gd name="T60" fmla="*/ 667 w 967"/>
                <a:gd name="T61" fmla="*/ 147 h 541"/>
                <a:gd name="T62" fmla="*/ 674 w 967"/>
                <a:gd name="T63" fmla="*/ 105 h 541"/>
                <a:gd name="T64" fmla="*/ 630 w 967"/>
                <a:gd name="T65" fmla="*/ 113 h 541"/>
                <a:gd name="T66" fmla="*/ 606 w 967"/>
                <a:gd name="T67" fmla="*/ 143 h 541"/>
                <a:gd name="T68" fmla="*/ 570 w 967"/>
                <a:gd name="T69" fmla="*/ 111 h 541"/>
                <a:gd name="T70" fmla="*/ 555 w 967"/>
                <a:gd name="T71" fmla="*/ 79 h 541"/>
                <a:gd name="T72" fmla="*/ 538 w 967"/>
                <a:gd name="T73" fmla="*/ 34 h 541"/>
                <a:gd name="T74" fmla="*/ 519 w 967"/>
                <a:gd name="T75" fmla="*/ 3 h 541"/>
                <a:gd name="T76" fmla="*/ 517 w 967"/>
                <a:gd name="T77" fmla="*/ 62 h 541"/>
                <a:gd name="T78" fmla="*/ 528 w 967"/>
                <a:gd name="T79" fmla="*/ 112 h 541"/>
                <a:gd name="T80" fmla="*/ 505 w 967"/>
                <a:gd name="T81" fmla="*/ 135 h 541"/>
                <a:gd name="T82" fmla="*/ 521 w 967"/>
                <a:gd name="T83" fmla="*/ 106 h 541"/>
                <a:gd name="T84" fmla="*/ 476 w 967"/>
                <a:gd name="T85" fmla="*/ 108 h 541"/>
                <a:gd name="T86" fmla="*/ 426 w 967"/>
                <a:gd name="T87" fmla="*/ 127 h 541"/>
                <a:gd name="T88" fmla="*/ 399 w 967"/>
                <a:gd name="T89" fmla="*/ 116 h 541"/>
                <a:gd name="T90" fmla="*/ 363 w 967"/>
                <a:gd name="T91" fmla="*/ 134 h 541"/>
                <a:gd name="T92" fmla="*/ 257 w 967"/>
                <a:gd name="T93" fmla="*/ 105 h 541"/>
                <a:gd name="T94" fmla="*/ 147 w 967"/>
                <a:gd name="T95" fmla="*/ 76 h 541"/>
                <a:gd name="T96" fmla="*/ 97 w 967"/>
                <a:gd name="T97" fmla="*/ 108 h 541"/>
                <a:gd name="T98" fmla="*/ 92 w 967"/>
                <a:gd name="T99" fmla="*/ 99 h 541"/>
                <a:gd name="T100" fmla="*/ 20 w 967"/>
                <a:gd name="T101" fmla="*/ 99 h 541"/>
                <a:gd name="T102" fmla="*/ 18 w 967"/>
                <a:gd name="T103" fmla="*/ 265 h 541"/>
                <a:gd name="T104" fmla="*/ 35 w 967"/>
                <a:gd name="T105" fmla="*/ 284 h 541"/>
                <a:gd name="T106" fmla="*/ 52 w 967"/>
                <a:gd name="T107" fmla="*/ 283 h 541"/>
                <a:gd name="T108" fmla="*/ 70 w 967"/>
                <a:gd name="T109" fmla="*/ 283 h 541"/>
                <a:gd name="T110" fmla="*/ 102 w 967"/>
                <a:gd name="T111" fmla="*/ 326 h 541"/>
                <a:gd name="T112" fmla="*/ 126 w 967"/>
                <a:gd name="T113" fmla="*/ 350 h 541"/>
                <a:gd name="T114" fmla="*/ 122 w 967"/>
                <a:gd name="T115" fmla="*/ 378 h 541"/>
                <a:gd name="T116" fmla="*/ 475 w 967"/>
                <a:gd name="T117" fmla="*/ 379 h 541"/>
                <a:gd name="T118" fmla="*/ 353 w 967"/>
                <a:gd name="T119" fmla="*/ 231 h 541"/>
                <a:gd name="T120" fmla="*/ 246 w 967"/>
                <a:gd name="T121" fmla="*/ 150 h 541"/>
                <a:gd name="T122" fmla="*/ 245 w 967"/>
                <a:gd name="T123" fmla="*/ 179 h 541"/>
                <a:gd name="T124" fmla="*/ 202 w 967"/>
                <a:gd name="T125" fmla="*/ 182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7" h="541">
                  <a:moveTo>
                    <a:pt x="137" y="390"/>
                  </a:moveTo>
                  <a:cubicBezTo>
                    <a:pt x="137" y="390"/>
                    <a:pt x="138" y="390"/>
                    <a:pt x="138" y="390"/>
                  </a:cubicBezTo>
                  <a:cubicBezTo>
                    <a:pt x="139" y="389"/>
                    <a:pt x="139" y="389"/>
                    <a:pt x="140" y="389"/>
                  </a:cubicBezTo>
                  <a:cubicBezTo>
                    <a:pt x="141" y="389"/>
                    <a:pt x="142" y="389"/>
                    <a:pt x="143" y="390"/>
                  </a:cubicBezTo>
                  <a:cubicBezTo>
                    <a:pt x="144" y="390"/>
                    <a:pt x="144" y="391"/>
                    <a:pt x="145" y="392"/>
                  </a:cubicBezTo>
                  <a:cubicBezTo>
                    <a:pt x="147" y="393"/>
                    <a:pt x="148" y="395"/>
                    <a:pt x="149" y="395"/>
                  </a:cubicBezTo>
                  <a:cubicBezTo>
                    <a:pt x="150" y="396"/>
                    <a:pt x="150" y="396"/>
                    <a:pt x="151" y="397"/>
                  </a:cubicBezTo>
                  <a:cubicBezTo>
                    <a:pt x="152" y="398"/>
                    <a:pt x="152" y="399"/>
                    <a:pt x="152" y="400"/>
                  </a:cubicBezTo>
                  <a:cubicBezTo>
                    <a:pt x="152" y="400"/>
                    <a:pt x="152" y="401"/>
                    <a:pt x="151" y="402"/>
                  </a:cubicBezTo>
                  <a:cubicBezTo>
                    <a:pt x="151" y="402"/>
                    <a:pt x="150" y="402"/>
                    <a:pt x="149" y="402"/>
                  </a:cubicBezTo>
                  <a:cubicBezTo>
                    <a:pt x="148" y="402"/>
                    <a:pt x="148" y="402"/>
                    <a:pt x="148" y="403"/>
                  </a:cubicBezTo>
                  <a:cubicBezTo>
                    <a:pt x="147" y="403"/>
                    <a:pt x="147" y="404"/>
                    <a:pt x="147" y="404"/>
                  </a:cubicBezTo>
                  <a:cubicBezTo>
                    <a:pt x="147" y="405"/>
                    <a:pt x="147" y="406"/>
                    <a:pt x="148" y="406"/>
                  </a:cubicBezTo>
                  <a:cubicBezTo>
                    <a:pt x="148" y="407"/>
                    <a:pt x="148" y="407"/>
                    <a:pt x="149" y="407"/>
                  </a:cubicBezTo>
                  <a:cubicBezTo>
                    <a:pt x="149" y="407"/>
                    <a:pt x="150" y="407"/>
                    <a:pt x="151" y="408"/>
                  </a:cubicBezTo>
                  <a:cubicBezTo>
                    <a:pt x="151" y="408"/>
                    <a:pt x="151" y="409"/>
                    <a:pt x="152" y="409"/>
                  </a:cubicBezTo>
                  <a:cubicBezTo>
                    <a:pt x="152" y="410"/>
                    <a:pt x="152" y="412"/>
                    <a:pt x="152" y="413"/>
                  </a:cubicBezTo>
                  <a:cubicBezTo>
                    <a:pt x="152" y="413"/>
                    <a:pt x="152" y="414"/>
                    <a:pt x="152" y="414"/>
                  </a:cubicBezTo>
                  <a:cubicBezTo>
                    <a:pt x="152" y="414"/>
                    <a:pt x="152" y="414"/>
                    <a:pt x="152" y="414"/>
                  </a:cubicBezTo>
                  <a:cubicBezTo>
                    <a:pt x="152" y="414"/>
                    <a:pt x="152" y="414"/>
                    <a:pt x="152" y="414"/>
                  </a:cubicBezTo>
                  <a:cubicBezTo>
                    <a:pt x="153" y="415"/>
                    <a:pt x="153" y="415"/>
                    <a:pt x="153" y="415"/>
                  </a:cubicBezTo>
                  <a:cubicBezTo>
                    <a:pt x="153" y="415"/>
                    <a:pt x="154" y="416"/>
                    <a:pt x="155" y="416"/>
                  </a:cubicBezTo>
                  <a:cubicBezTo>
                    <a:pt x="157" y="417"/>
                    <a:pt x="160" y="418"/>
                    <a:pt x="162" y="418"/>
                  </a:cubicBezTo>
                  <a:cubicBezTo>
                    <a:pt x="162" y="418"/>
                    <a:pt x="162" y="417"/>
                    <a:pt x="163" y="417"/>
                  </a:cubicBezTo>
                  <a:cubicBezTo>
                    <a:pt x="163" y="417"/>
                    <a:pt x="164" y="417"/>
                    <a:pt x="164" y="417"/>
                  </a:cubicBezTo>
                  <a:cubicBezTo>
                    <a:pt x="166" y="417"/>
                    <a:pt x="167" y="418"/>
                    <a:pt x="169" y="419"/>
                  </a:cubicBezTo>
                  <a:cubicBezTo>
                    <a:pt x="170" y="420"/>
                    <a:pt x="171" y="421"/>
                    <a:pt x="172" y="423"/>
                  </a:cubicBezTo>
                  <a:cubicBezTo>
                    <a:pt x="172" y="423"/>
                    <a:pt x="173" y="424"/>
                    <a:pt x="174" y="425"/>
                  </a:cubicBezTo>
                  <a:cubicBezTo>
                    <a:pt x="176" y="425"/>
                    <a:pt x="177" y="426"/>
                    <a:pt x="178" y="426"/>
                  </a:cubicBezTo>
                  <a:cubicBezTo>
                    <a:pt x="179" y="426"/>
                    <a:pt x="180" y="426"/>
                    <a:pt x="180" y="425"/>
                  </a:cubicBezTo>
                  <a:cubicBezTo>
                    <a:pt x="180" y="425"/>
                    <a:pt x="181" y="425"/>
                    <a:pt x="181" y="425"/>
                  </a:cubicBezTo>
                  <a:cubicBezTo>
                    <a:pt x="182" y="425"/>
                    <a:pt x="183" y="425"/>
                    <a:pt x="183" y="426"/>
                  </a:cubicBezTo>
                  <a:cubicBezTo>
                    <a:pt x="184" y="426"/>
                    <a:pt x="184" y="427"/>
                    <a:pt x="184" y="428"/>
                  </a:cubicBezTo>
                  <a:cubicBezTo>
                    <a:pt x="185" y="429"/>
                    <a:pt x="186" y="431"/>
                    <a:pt x="186" y="433"/>
                  </a:cubicBezTo>
                  <a:cubicBezTo>
                    <a:pt x="186" y="433"/>
                    <a:pt x="186" y="433"/>
                    <a:pt x="186" y="434"/>
                  </a:cubicBezTo>
                  <a:cubicBezTo>
                    <a:pt x="186" y="434"/>
                    <a:pt x="187" y="434"/>
                    <a:pt x="188" y="434"/>
                  </a:cubicBezTo>
                  <a:cubicBezTo>
                    <a:pt x="189" y="434"/>
                    <a:pt x="191" y="433"/>
                    <a:pt x="193" y="433"/>
                  </a:cubicBezTo>
                  <a:cubicBezTo>
                    <a:pt x="194" y="433"/>
                    <a:pt x="194" y="433"/>
                    <a:pt x="194" y="433"/>
                  </a:cubicBezTo>
                  <a:cubicBezTo>
                    <a:pt x="195" y="433"/>
                    <a:pt x="196" y="434"/>
                    <a:pt x="197" y="434"/>
                  </a:cubicBezTo>
                  <a:cubicBezTo>
                    <a:pt x="198" y="435"/>
                    <a:pt x="198" y="436"/>
                    <a:pt x="199" y="436"/>
                  </a:cubicBezTo>
                  <a:cubicBezTo>
                    <a:pt x="199" y="436"/>
                    <a:pt x="199" y="436"/>
                    <a:pt x="200" y="436"/>
                  </a:cubicBezTo>
                  <a:cubicBezTo>
                    <a:pt x="200" y="436"/>
                    <a:pt x="200" y="436"/>
                    <a:pt x="200" y="436"/>
                  </a:cubicBezTo>
                  <a:cubicBezTo>
                    <a:pt x="200" y="436"/>
                    <a:pt x="201" y="436"/>
                    <a:pt x="201" y="436"/>
                  </a:cubicBezTo>
                  <a:cubicBezTo>
                    <a:pt x="202" y="436"/>
                    <a:pt x="203" y="437"/>
                    <a:pt x="204" y="438"/>
                  </a:cubicBezTo>
                  <a:cubicBezTo>
                    <a:pt x="205" y="438"/>
                    <a:pt x="206" y="439"/>
                    <a:pt x="206" y="441"/>
                  </a:cubicBezTo>
                  <a:cubicBezTo>
                    <a:pt x="207" y="443"/>
                    <a:pt x="208" y="445"/>
                    <a:pt x="209" y="447"/>
                  </a:cubicBezTo>
                  <a:cubicBezTo>
                    <a:pt x="292" y="446"/>
                    <a:pt x="292" y="446"/>
                    <a:pt x="292" y="446"/>
                  </a:cubicBezTo>
                  <a:cubicBezTo>
                    <a:pt x="518" y="445"/>
                    <a:pt x="518" y="445"/>
                    <a:pt x="518" y="445"/>
                  </a:cubicBezTo>
                  <a:cubicBezTo>
                    <a:pt x="519" y="444"/>
                    <a:pt x="519" y="442"/>
                    <a:pt x="520" y="441"/>
                  </a:cubicBezTo>
                  <a:cubicBezTo>
                    <a:pt x="520" y="441"/>
                    <a:pt x="520" y="441"/>
                    <a:pt x="520" y="441"/>
                  </a:cubicBezTo>
                  <a:cubicBezTo>
                    <a:pt x="520" y="441"/>
                    <a:pt x="520" y="441"/>
                    <a:pt x="520" y="441"/>
                  </a:cubicBezTo>
                  <a:cubicBezTo>
                    <a:pt x="520" y="441"/>
                    <a:pt x="520" y="441"/>
                    <a:pt x="520" y="441"/>
                  </a:cubicBezTo>
                  <a:cubicBezTo>
                    <a:pt x="520" y="441"/>
                    <a:pt x="520" y="440"/>
                    <a:pt x="520" y="440"/>
                  </a:cubicBezTo>
                  <a:cubicBezTo>
                    <a:pt x="520" y="440"/>
                    <a:pt x="520" y="440"/>
                    <a:pt x="520" y="440"/>
                  </a:cubicBezTo>
                  <a:cubicBezTo>
                    <a:pt x="520" y="440"/>
                    <a:pt x="521" y="440"/>
                    <a:pt x="521" y="440"/>
                  </a:cubicBezTo>
                  <a:cubicBezTo>
                    <a:pt x="521" y="440"/>
                    <a:pt x="521" y="440"/>
                    <a:pt x="521" y="440"/>
                  </a:cubicBezTo>
                  <a:cubicBezTo>
                    <a:pt x="521" y="440"/>
                    <a:pt x="522" y="440"/>
                    <a:pt x="522" y="440"/>
                  </a:cubicBezTo>
                  <a:cubicBezTo>
                    <a:pt x="522" y="440"/>
                    <a:pt x="522" y="440"/>
                    <a:pt x="522" y="440"/>
                  </a:cubicBezTo>
                  <a:cubicBezTo>
                    <a:pt x="522" y="440"/>
                    <a:pt x="523" y="440"/>
                    <a:pt x="523" y="440"/>
                  </a:cubicBezTo>
                  <a:cubicBezTo>
                    <a:pt x="523" y="440"/>
                    <a:pt x="524" y="440"/>
                    <a:pt x="524" y="440"/>
                  </a:cubicBezTo>
                  <a:cubicBezTo>
                    <a:pt x="524" y="440"/>
                    <a:pt x="524" y="440"/>
                    <a:pt x="524" y="440"/>
                  </a:cubicBezTo>
                  <a:cubicBezTo>
                    <a:pt x="524" y="441"/>
                    <a:pt x="525" y="441"/>
                    <a:pt x="525" y="441"/>
                  </a:cubicBezTo>
                  <a:cubicBezTo>
                    <a:pt x="525" y="442"/>
                    <a:pt x="525" y="442"/>
                    <a:pt x="525" y="442"/>
                  </a:cubicBezTo>
                  <a:cubicBezTo>
                    <a:pt x="525" y="442"/>
                    <a:pt x="526" y="442"/>
                    <a:pt x="526" y="443"/>
                  </a:cubicBezTo>
                  <a:cubicBezTo>
                    <a:pt x="526" y="443"/>
                    <a:pt x="526" y="443"/>
                    <a:pt x="526" y="443"/>
                  </a:cubicBezTo>
                  <a:cubicBezTo>
                    <a:pt x="526" y="443"/>
                    <a:pt x="526" y="444"/>
                    <a:pt x="526" y="444"/>
                  </a:cubicBezTo>
                  <a:cubicBezTo>
                    <a:pt x="526" y="444"/>
                    <a:pt x="526" y="444"/>
                    <a:pt x="526" y="444"/>
                  </a:cubicBezTo>
                  <a:cubicBezTo>
                    <a:pt x="526" y="444"/>
                    <a:pt x="526" y="444"/>
                    <a:pt x="526" y="445"/>
                  </a:cubicBezTo>
                  <a:cubicBezTo>
                    <a:pt x="526" y="445"/>
                    <a:pt x="526" y="445"/>
                    <a:pt x="526" y="445"/>
                  </a:cubicBezTo>
                  <a:cubicBezTo>
                    <a:pt x="526" y="445"/>
                    <a:pt x="526" y="446"/>
                    <a:pt x="526" y="446"/>
                  </a:cubicBezTo>
                  <a:cubicBezTo>
                    <a:pt x="526" y="446"/>
                    <a:pt x="526" y="446"/>
                    <a:pt x="526" y="446"/>
                  </a:cubicBezTo>
                  <a:cubicBezTo>
                    <a:pt x="526" y="447"/>
                    <a:pt x="527" y="447"/>
                    <a:pt x="527" y="448"/>
                  </a:cubicBezTo>
                  <a:cubicBezTo>
                    <a:pt x="527" y="448"/>
                    <a:pt x="527" y="448"/>
                    <a:pt x="527" y="448"/>
                  </a:cubicBezTo>
                  <a:cubicBezTo>
                    <a:pt x="528" y="449"/>
                    <a:pt x="528" y="449"/>
                    <a:pt x="528" y="449"/>
                  </a:cubicBezTo>
                  <a:cubicBezTo>
                    <a:pt x="528" y="449"/>
                    <a:pt x="528" y="449"/>
                    <a:pt x="528" y="449"/>
                  </a:cubicBezTo>
                  <a:cubicBezTo>
                    <a:pt x="529" y="449"/>
                    <a:pt x="530" y="450"/>
                    <a:pt x="531" y="450"/>
                  </a:cubicBezTo>
                  <a:cubicBezTo>
                    <a:pt x="531" y="450"/>
                    <a:pt x="532" y="451"/>
                    <a:pt x="532" y="451"/>
                  </a:cubicBezTo>
                  <a:cubicBezTo>
                    <a:pt x="532" y="451"/>
                    <a:pt x="532" y="451"/>
                    <a:pt x="532" y="451"/>
                  </a:cubicBezTo>
                  <a:cubicBezTo>
                    <a:pt x="533" y="451"/>
                    <a:pt x="533" y="451"/>
                    <a:pt x="533" y="451"/>
                  </a:cubicBezTo>
                  <a:cubicBezTo>
                    <a:pt x="534" y="452"/>
                    <a:pt x="534" y="452"/>
                    <a:pt x="535" y="452"/>
                  </a:cubicBezTo>
                  <a:cubicBezTo>
                    <a:pt x="535" y="452"/>
                    <a:pt x="535" y="452"/>
                    <a:pt x="535" y="452"/>
                  </a:cubicBezTo>
                  <a:cubicBezTo>
                    <a:pt x="536" y="452"/>
                    <a:pt x="536" y="452"/>
                    <a:pt x="536" y="452"/>
                  </a:cubicBezTo>
                  <a:cubicBezTo>
                    <a:pt x="537" y="452"/>
                    <a:pt x="537" y="452"/>
                    <a:pt x="537" y="452"/>
                  </a:cubicBezTo>
                  <a:cubicBezTo>
                    <a:pt x="538" y="452"/>
                    <a:pt x="538" y="452"/>
                    <a:pt x="538" y="452"/>
                  </a:cubicBezTo>
                  <a:cubicBezTo>
                    <a:pt x="539" y="452"/>
                    <a:pt x="539" y="451"/>
                    <a:pt x="540" y="451"/>
                  </a:cubicBezTo>
                  <a:cubicBezTo>
                    <a:pt x="540" y="451"/>
                    <a:pt x="540" y="451"/>
                    <a:pt x="540" y="451"/>
                  </a:cubicBezTo>
                  <a:cubicBezTo>
                    <a:pt x="540" y="451"/>
                    <a:pt x="541" y="451"/>
                    <a:pt x="541" y="450"/>
                  </a:cubicBezTo>
                  <a:cubicBezTo>
                    <a:pt x="541" y="450"/>
                    <a:pt x="541" y="450"/>
                    <a:pt x="542" y="450"/>
                  </a:cubicBezTo>
                  <a:cubicBezTo>
                    <a:pt x="542" y="450"/>
                    <a:pt x="543" y="450"/>
                    <a:pt x="543" y="450"/>
                  </a:cubicBezTo>
                  <a:cubicBezTo>
                    <a:pt x="543" y="450"/>
                    <a:pt x="543" y="450"/>
                    <a:pt x="543" y="450"/>
                  </a:cubicBezTo>
                  <a:cubicBezTo>
                    <a:pt x="544" y="450"/>
                    <a:pt x="544" y="450"/>
                    <a:pt x="545" y="450"/>
                  </a:cubicBezTo>
                  <a:cubicBezTo>
                    <a:pt x="545" y="450"/>
                    <a:pt x="545" y="450"/>
                    <a:pt x="545" y="450"/>
                  </a:cubicBezTo>
                  <a:cubicBezTo>
                    <a:pt x="546" y="451"/>
                    <a:pt x="546" y="451"/>
                    <a:pt x="546" y="451"/>
                  </a:cubicBezTo>
                  <a:cubicBezTo>
                    <a:pt x="546" y="451"/>
                    <a:pt x="547" y="451"/>
                    <a:pt x="547" y="451"/>
                  </a:cubicBezTo>
                  <a:cubicBezTo>
                    <a:pt x="547" y="451"/>
                    <a:pt x="547" y="451"/>
                    <a:pt x="547" y="452"/>
                  </a:cubicBezTo>
                  <a:cubicBezTo>
                    <a:pt x="548" y="452"/>
                    <a:pt x="548" y="452"/>
                    <a:pt x="549" y="453"/>
                  </a:cubicBezTo>
                  <a:cubicBezTo>
                    <a:pt x="549" y="453"/>
                    <a:pt x="549" y="453"/>
                    <a:pt x="549" y="453"/>
                  </a:cubicBezTo>
                  <a:cubicBezTo>
                    <a:pt x="549" y="453"/>
                    <a:pt x="549" y="454"/>
                    <a:pt x="550" y="454"/>
                  </a:cubicBezTo>
                  <a:cubicBezTo>
                    <a:pt x="550" y="454"/>
                    <a:pt x="550" y="454"/>
                    <a:pt x="550" y="454"/>
                  </a:cubicBezTo>
                  <a:cubicBezTo>
                    <a:pt x="551" y="455"/>
                    <a:pt x="552" y="455"/>
                    <a:pt x="553" y="455"/>
                  </a:cubicBezTo>
                  <a:cubicBezTo>
                    <a:pt x="553" y="455"/>
                    <a:pt x="554" y="455"/>
                    <a:pt x="554" y="455"/>
                  </a:cubicBezTo>
                  <a:cubicBezTo>
                    <a:pt x="555" y="455"/>
                    <a:pt x="555" y="455"/>
                    <a:pt x="555" y="455"/>
                  </a:cubicBezTo>
                  <a:cubicBezTo>
                    <a:pt x="555" y="455"/>
                    <a:pt x="555" y="455"/>
                    <a:pt x="555" y="455"/>
                  </a:cubicBezTo>
                  <a:cubicBezTo>
                    <a:pt x="555" y="455"/>
                    <a:pt x="555" y="455"/>
                    <a:pt x="556" y="455"/>
                  </a:cubicBezTo>
                  <a:cubicBezTo>
                    <a:pt x="556" y="455"/>
                    <a:pt x="556" y="455"/>
                    <a:pt x="556" y="455"/>
                  </a:cubicBezTo>
                  <a:cubicBezTo>
                    <a:pt x="556" y="455"/>
                    <a:pt x="556" y="455"/>
                    <a:pt x="557" y="455"/>
                  </a:cubicBezTo>
                  <a:cubicBezTo>
                    <a:pt x="557" y="455"/>
                    <a:pt x="557" y="456"/>
                    <a:pt x="557" y="456"/>
                  </a:cubicBezTo>
                  <a:cubicBezTo>
                    <a:pt x="557" y="456"/>
                    <a:pt x="558" y="456"/>
                    <a:pt x="558" y="457"/>
                  </a:cubicBezTo>
                  <a:cubicBezTo>
                    <a:pt x="558" y="457"/>
                    <a:pt x="558" y="457"/>
                    <a:pt x="558" y="457"/>
                  </a:cubicBezTo>
                  <a:cubicBezTo>
                    <a:pt x="558" y="457"/>
                    <a:pt x="558" y="457"/>
                    <a:pt x="558" y="457"/>
                  </a:cubicBezTo>
                  <a:cubicBezTo>
                    <a:pt x="558" y="457"/>
                    <a:pt x="558" y="457"/>
                    <a:pt x="558" y="457"/>
                  </a:cubicBezTo>
                  <a:cubicBezTo>
                    <a:pt x="558" y="457"/>
                    <a:pt x="558" y="457"/>
                    <a:pt x="558" y="457"/>
                  </a:cubicBezTo>
                  <a:cubicBezTo>
                    <a:pt x="558" y="457"/>
                    <a:pt x="559" y="457"/>
                    <a:pt x="559" y="458"/>
                  </a:cubicBezTo>
                  <a:cubicBezTo>
                    <a:pt x="559" y="458"/>
                    <a:pt x="560" y="458"/>
                    <a:pt x="560" y="458"/>
                  </a:cubicBezTo>
                  <a:cubicBezTo>
                    <a:pt x="560" y="459"/>
                    <a:pt x="560" y="459"/>
                    <a:pt x="561" y="459"/>
                  </a:cubicBezTo>
                  <a:cubicBezTo>
                    <a:pt x="561" y="459"/>
                    <a:pt x="561" y="459"/>
                    <a:pt x="561" y="459"/>
                  </a:cubicBezTo>
                  <a:cubicBezTo>
                    <a:pt x="561" y="459"/>
                    <a:pt x="562" y="459"/>
                    <a:pt x="562" y="459"/>
                  </a:cubicBezTo>
                  <a:cubicBezTo>
                    <a:pt x="562" y="460"/>
                    <a:pt x="562" y="460"/>
                    <a:pt x="563" y="460"/>
                  </a:cubicBezTo>
                  <a:cubicBezTo>
                    <a:pt x="563" y="460"/>
                    <a:pt x="563" y="460"/>
                    <a:pt x="563" y="460"/>
                  </a:cubicBezTo>
                  <a:cubicBezTo>
                    <a:pt x="564" y="460"/>
                    <a:pt x="564" y="460"/>
                    <a:pt x="565" y="459"/>
                  </a:cubicBezTo>
                  <a:cubicBezTo>
                    <a:pt x="565" y="459"/>
                    <a:pt x="565" y="459"/>
                    <a:pt x="565" y="459"/>
                  </a:cubicBezTo>
                  <a:cubicBezTo>
                    <a:pt x="565" y="459"/>
                    <a:pt x="566" y="459"/>
                    <a:pt x="566" y="458"/>
                  </a:cubicBezTo>
                  <a:cubicBezTo>
                    <a:pt x="566" y="458"/>
                    <a:pt x="566" y="458"/>
                    <a:pt x="566" y="458"/>
                  </a:cubicBezTo>
                  <a:cubicBezTo>
                    <a:pt x="567" y="458"/>
                    <a:pt x="567" y="457"/>
                    <a:pt x="568" y="457"/>
                  </a:cubicBezTo>
                  <a:cubicBezTo>
                    <a:pt x="568" y="457"/>
                    <a:pt x="568" y="457"/>
                    <a:pt x="568" y="457"/>
                  </a:cubicBezTo>
                  <a:cubicBezTo>
                    <a:pt x="569" y="457"/>
                    <a:pt x="569" y="457"/>
                    <a:pt x="570" y="457"/>
                  </a:cubicBezTo>
                  <a:cubicBezTo>
                    <a:pt x="571" y="457"/>
                    <a:pt x="572" y="457"/>
                    <a:pt x="573" y="457"/>
                  </a:cubicBezTo>
                  <a:cubicBezTo>
                    <a:pt x="573" y="457"/>
                    <a:pt x="573" y="457"/>
                    <a:pt x="573" y="457"/>
                  </a:cubicBezTo>
                  <a:cubicBezTo>
                    <a:pt x="574" y="457"/>
                    <a:pt x="575" y="458"/>
                    <a:pt x="576" y="458"/>
                  </a:cubicBezTo>
                  <a:cubicBezTo>
                    <a:pt x="577" y="458"/>
                    <a:pt x="577" y="458"/>
                    <a:pt x="577" y="458"/>
                  </a:cubicBezTo>
                  <a:cubicBezTo>
                    <a:pt x="578" y="458"/>
                    <a:pt x="579" y="459"/>
                    <a:pt x="580" y="459"/>
                  </a:cubicBezTo>
                  <a:cubicBezTo>
                    <a:pt x="580" y="459"/>
                    <a:pt x="580" y="459"/>
                    <a:pt x="580" y="459"/>
                  </a:cubicBezTo>
                  <a:cubicBezTo>
                    <a:pt x="581" y="459"/>
                    <a:pt x="582" y="460"/>
                    <a:pt x="582" y="460"/>
                  </a:cubicBezTo>
                  <a:cubicBezTo>
                    <a:pt x="583" y="460"/>
                    <a:pt x="583" y="460"/>
                    <a:pt x="583" y="460"/>
                  </a:cubicBezTo>
                  <a:cubicBezTo>
                    <a:pt x="583" y="460"/>
                    <a:pt x="583" y="460"/>
                    <a:pt x="583" y="460"/>
                  </a:cubicBezTo>
                  <a:cubicBezTo>
                    <a:pt x="587" y="457"/>
                    <a:pt x="590" y="451"/>
                    <a:pt x="594" y="448"/>
                  </a:cubicBezTo>
                  <a:cubicBezTo>
                    <a:pt x="595" y="447"/>
                    <a:pt x="596" y="446"/>
                    <a:pt x="598" y="446"/>
                  </a:cubicBezTo>
                  <a:cubicBezTo>
                    <a:pt x="603" y="446"/>
                    <a:pt x="613" y="447"/>
                    <a:pt x="619" y="451"/>
                  </a:cubicBezTo>
                  <a:cubicBezTo>
                    <a:pt x="621" y="453"/>
                    <a:pt x="622" y="455"/>
                    <a:pt x="623" y="457"/>
                  </a:cubicBezTo>
                  <a:cubicBezTo>
                    <a:pt x="623" y="459"/>
                    <a:pt x="623" y="459"/>
                    <a:pt x="624" y="460"/>
                  </a:cubicBezTo>
                  <a:cubicBezTo>
                    <a:pt x="624" y="460"/>
                    <a:pt x="625" y="461"/>
                    <a:pt x="626" y="461"/>
                  </a:cubicBezTo>
                  <a:cubicBezTo>
                    <a:pt x="628" y="461"/>
                    <a:pt x="630" y="461"/>
                    <a:pt x="632" y="461"/>
                  </a:cubicBezTo>
                  <a:cubicBezTo>
                    <a:pt x="633" y="462"/>
                    <a:pt x="634" y="464"/>
                    <a:pt x="635" y="466"/>
                  </a:cubicBezTo>
                  <a:cubicBezTo>
                    <a:pt x="635" y="469"/>
                    <a:pt x="637" y="471"/>
                    <a:pt x="638" y="474"/>
                  </a:cubicBezTo>
                  <a:cubicBezTo>
                    <a:pt x="640" y="476"/>
                    <a:pt x="641" y="478"/>
                    <a:pt x="641" y="481"/>
                  </a:cubicBezTo>
                  <a:cubicBezTo>
                    <a:pt x="641" y="481"/>
                    <a:pt x="641" y="481"/>
                    <a:pt x="641" y="481"/>
                  </a:cubicBezTo>
                  <a:cubicBezTo>
                    <a:pt x="642" y="482"/>
                    <a:pt x="643" y="482"/>
                    <a:pt x="644" y="483"/>
                  </a:cubicBezTo>
                  <a:cubicBezTo>
                    <a:pt x="645" y="484"/>
                    <a:pt x="646" y="484"/>
                    <a:pt x="647" y="485"/>
                  </a:cubicBezTo>
                  <a:cubicBezTo>
                    <a:pt x="648" y="485"/>
                    <a:pt x="649" y="485"/>
                    <a:pt x="650" y="485"/>
                  </a:cubicBezTo>
                  <a:cubicBezTo>
                    <a:pt x="654" y="485"/>
                    <a:pt x="660" y="486"/>
                    <a:pt x="664" y="487"/>
                  </a:cubicBezTo>
                  <a:cubicBezTo>
                    <a:pt x="666" y="488"/>
                    <a:pt x="667" y="488"/>
                    <a:pt x="669" y="488"/>
                  </a:cubicBezTo>
                  <a:cubicBezTo>
                    <a:pt x="671" y="488"/>
                    <a:pt x="673" y="488"/>
                    <a:pt x="676" y="488"/>
                  </a:cubicBezTo>
                  <a:cubicBezTo>
                    <a:pt x="678" y="488"/>
                    <a:pt x="680" y="488"/>
                    <a:pt x="681" y="489"/>
                  </a:cubicBezTo>
                  <a:cubicBezTo>
                    <a:pt x="683" y="490"/>
                    <a:pt x="685" y="491"/>
                    <a:pt x="686" y="493"/>
                  </a:cubicBezTo>
                  <a:cubicBezTo>
                    <a:pt x="687" y="498"/>
                    <a:pt x="690" y="502"/>
                    <a:pt x="692" y="505"/>
                  </a:cubicBezTo>
                  <a:cubicBezTo>
                    <a:pt x="693" y="505"/>
                    <a:pt x="693" y="506"/>
                    <a:pt x="693" y="507"/>
                  </a:cubicBezTo>
                  <a:cubicBezTo>
                    <a:pt x="693" y="508"/>
                    <a:pt x="693" y="509"/>
                    <a:pt x="692" y="510"/>
                  </a:cubicBezTo>
                  <a:cubicBezTo>
                    <a:pt x="691" y="510"/>
                    <a:pt x="690" y="510"/>
                    <a:pt x="689" y="510"/>
                  </a:cubicBezTo>
                  <a:cubicBezTo>
                    <a:pt x="688" y="510"/>
                    <a:pt x="688" y="510"/>
                    <a:pt x="688" y="510"/>
                  </a:cubicBezTo>
                  <a:cubicBezTo>
                    <a:pt x="684" y="510"/>
                    <a:pt x="680" y="507"/>
                    <a:pt x="677" y="506"/>
                  </a:cubicBezTo>
                  <a:cubicBezTo>
                    <a:pt x="676" y="506"/>
                    <a:pt x="676" y="505"/>
                    <a:pt x="675" y="505"/>
                  </a:cubicBezTo>
                  <a:cubicBezTo>
                    <a:pt x="675" y="505"/>
                    <a:pt x="675" y="505"/>
                    <a:pt x="675" y="505"/>
                  </a:cubicBezTo>
                  <a:cubicBezTo>
                    <a:pt x="675" y="506"/>
                    <a:pt x="675" y="506"/>
                    <a:pt x="675" y="506"/>
                  </a:cubicBezTo>
                  <a:cubicBezTo>
                    <a:pt x="675" y="507"/>
                    <a:pt x="675" y="507"/>
                    <a:pt x="675" y="507"/>
                  </a:cubicBezTo>
                  <a:cubicBezTo>
                    <a:pt x="675" y="508"/>
                    <a:pt x="675" y="509"/>
                    <a:pt x="674" y="510"/>
                  </a:cubicBezTo>
                  <a:cubicBezTo>
                    <a:pt x="673" y="511"/>
                    <a:pt x="673" y="511"/>
                    <a:pt x="672" y="512"/>
                  </a:cubicBezTo>
                  <a:cubicBezTo>
                    <a:pt x="672" y="513"/>
                    <a:pt x="672" y="514"/>
                    <a:pt x="672" y="516"/>
                  </a:cubicBezTo>
                  <a:cubicBezTo>
                    <a:pt x="672" y="522"/>
                    <a:pt x="669" y="529"/>
                    <a:pt x="666" y="532"/>
                  </a:cubicBezTo>
                  <a:cubicBezTo>
                    <a:pt x="665" y="533"/>
                    <a:pt x="664" y="534"/>
                    <a:pt x="663" y="534"/>
                  </a:cubicBezTo>
                  <a:cubicBezTo>
                    <a:pt x="663" y="535"/>
                    <a:pt x="663" y="535"/>
                    <a:pt x="663" y="536"/>
                  </a:cubicBezTo>
                  <a:cubicBezTo>
                    <a:pt x="663" y="536"/>
                    <a:pt x="663" y="537"/>
                    <a:pt x="663" y="537"/>
                  </a:cubicBezTo>
                  <a:cubicBezTo>
                    <a:pt x="663" y="537"/>
                    <a:pt x="663" y="538"/>
                    <a:pt x="663" y="538"/>
                  </a:cubicBezTo>
                  <a:cubicBezTo>
                    <a:pt x="663" y="538"/>
                    <a:pt x="664" y="539"/>
                    <a:pt x="664" y="539"/>
                  </a:cubicBezTo>
                  <a:cubicBezTo>
                    <a:pt x="664" y="540"/>
                    <a:pt x="664" y="540"/>
                    <a:pt x="664" y="540"/>
                  </a:cubicBezTo>
                  <a:cubicBezTo>
                    <a:pt x="664" y="540"/>
                    <a:pt x="664" y="540"/>
                    <a:pt x="665" y="541"/>
                  </a:cubicBezTo>
                  <a:cubicBezTo>
                    <a:pt x="666" y="539"/>
                    <a:pt x="668" y="538"/>
                    <a:pt x="670" y="537"/>
                  </a:cubicBezTo>
                  <a:cubicBezTo>
                    <a:pt x="673" y="535"/>
                    <a:pt x="675" y="534"/>
                    <a:pt x="678" y="534"/>
                  </a:cubicBezTo>
                  <a:cubicBezTo>
                    <a:pt x="678" y="534"/>
                    <a:pt x="678" y="534"/>
                    <a:pt x="678" y="534"/>
                  </a:cubicBezTo>
                  <a:cubicBezTo>
                    <a:pt x="678" y="534"/>
                    <a:pt x="678" y="534"/>
                    <a:pt x="678" y="534"/>
                  </a:cubicBezTo>
                  <a:cubicBezTo>
                    <a:pt x="678" y="534"/>
                    <a:pt x="678" y="534"/>
                    <a:pt x="678" y="534"/>
                  </a:cubicBezTo>
                  <a:cubicBezTo>
                    <a:pt x="678" y="534"/>
                    <a:pt x="678" y="534"/>
                    <a:pt x="678" y="534"/>
                  </a:cubicBezTo>
                  <a:cubicBezTo>
                    <a:pt x="681" y="534"/>
                    <a:pt x="683" y="535"/>
                    <a:pt x="685" y="535"/>
                  </a:cubicBezTo>
                  <a:cubicBezTo>
                    <a:pt x="687" y="536"/>
                    <a:pt x="688" y="537"/>
                    <a:pt x="689" y="537"/>
                  </a:cubicBezTo>
                  <a:cubicBezTo>
                    <a:pt x="690" y="537"/>
                    <a:pt x="691" y="536"/>
                    <a:pt x="692" y="536"/>
                  </a:cubicBezTo>
                  <a:cubicBezTo>
                    <a:pt x="694" y="534"/>
                    <a:pt x="695" y="533"/>
                    <a:pt x="696" y="533"/>
                  </a:cubicBezTo>
                  <a:cubicBezTo>
                    <a:pt x="697" y="532"/>
                    <a:pt x="698" y="532"/>
                    <a:pt x="699" y="532"/>
                  </a:cubicBezTo>
                  <a:cubicBezTo>
                    <a:pt x="699" y="532"/>
                    <a:pt x="700" y="532"/>
                    <a:pt x="700" y="532"/>
                  </a:cubicBezTo>
                  <a:cubicBezTo>
                    <a:pt x="700" y="533"/>
                    <a:pt x="700" y="533"/>
                    <a:pt x="701" y="533"/>
                  </a:cubicBezTo>
                  <a:cubicBezTo>
                    <a:pt x="701" y="533"/>
                    <a:pt x="701" y="533"/>
                    <a:pt x="701" y="533"/>
                  </a:cubicBezTo>
                  <a:cubicBezTo>
                    <a:pt x="701" y="533"/>
                    <a:pt x="701" y="533"/>
                    <a:pt x="701" y="533"/>
                  </a:cubicBezTo>
                  <a:cubicBezTo>
                    <a:pt x="702" y="533"/>
                    <a:pt x="702" y="532"/>
                    <a:pt x="702" y="532"/>
                  </a:cubicBezTo>
                  <a:cubicBezTo>
                    <a:pt x="702" y="532"/>
                    <a:pt x="702" y="532"/>
                    <a:pt x="702" y="532"/>
                  </a:cubicBezTo>
                  <a:cubicBezTo>
                    <a:pt x="702" y="532"/>
                    <a:pt x="702" y="532"/>
                    <a:pt x="702" y="532"/>
                  </a:cubicBezTo>
                  <a:cubicBezTo>
                    <a:pt x="702" y="532"/>
                    <a:pt x="702" y="532"/>
                    <a:pt x="702" y="532"/>
                  </a:cubicBezTo>
                  <a:cubicBezTo>
                    <a:pt x="702" y="532"/>
                    <a:pt x="702" y="531"/>
                    <a:pt x="702" y="531"/>
                  </a:cubicBezTo>
                  <a:cubicBezTo>
                    <a:pt x="702" y="531"/>
                    <a:pt x="702" y="530"/>
                    <a:pt x="702" y="530"/>
                  </a:cubicBezTo>
                  <a:cubicBezTo>
                    <a:pt x="702" y="530"/>
                    <a:pt x="702" y="529"/>
                    <a:pt x="702" y="529"/>
                  </a:cubicBezTo>
                  <a:cubicBezTo>
                    <a:pt x="700" y="529"/>
                    <a:pt x="699" y="529"/>
                    <a:pt x="698" y="529"/>
                  </a:cubicBezTo>
                  <a:cubicBezTo>
                    <a:pt x="697" y="529"/>
                    <a:pt x="696" y="529"/>
                    <a:pt x="695" y="528"/>
                  </a:cubicBezTo>
                  <a:cubicBezTo>
                    <a:pt x="694" y="528"/>
                    <a:pt x="694" y="527"/>
                    <a:pt x="693" y="526"/>
                  </a:cubicBezTo>
                  <a:cubicBezTo>
                    <a:pt x="693" y="525"/>
                    <a:pt x="693" y="525"/>
                    <a:pt x="693" y="525"/>
                  </a:cubicBezTo>
                  <a:cubicBezTo>
                    <a:pt x="693" y="523"/>
                    <a:pt x="694" y="522"/>
                    <a:pt x="696" y="521"/>
                  </a:cubicBezTo>
                  <a:cubicBezTo>
                    <a:pt x="697" y="520"/>
                    <a:pt x="699" y="519"/>
                    <a:pt x="701" y="518"/>
                  </a:cubicBezTo>
                  <a:cubicBezTo>
                    <a:pt x="706" y="516"/>
                    <a:pt x="711" y="515"/>
                    <a:pt x="715" y="515"/>
                  </a:cubicBezTo>
                  <a:cubicBezTo>
                    <a:pt x="716" y="515"/>
                    <a:pt x="717" y="515"/>
                    <a:pt x="717" y="515"/>
                  </a:cubicBezTo>
                  <a:cubicBezTo>
                    <a:pt x="717" y="515"/>
                    <a:pt x="717" y="515"/>
                    <a:pt x="717" y="515"/>
                  </a:cubicBezTo>
                  <a:cubicBezTo>
                    <a:pt x="718" y="515"/>
                    <a:pt x="719" y="515"/>
                    <a:pt x="719" y="515"/>
                  </a:cubicBezTo>
                  <a:cubicBezTo>
                    <a:pt x="721" y="515"/>
                    <a:pt x="723" y="515"/>
                    <a:pt x="725" y="514"/>
                  </a:cubicBezTo>
                  <a:cubicBezTo>
                    <a:pt x="727" y="514"/>
                    <a:pt x="729" y="513"/>
                    <a:pt x="730" y="513"/>
                  </a:cubicBezTo>
                  <a:cubicBezTo>
                    <a:pt x="731" y="513"/>
                    <a:pt x="732" y="513"/>
                    <a:pt x="733" y="514"/>
                  </a:cubicBezTo>
                  <a:cubicBezTo>
                    <a:pt x="733" y="514"/>
                    <a:pt x="734" y="513"/>
                    <a:pt x="734" y="513"/>
                  </a:cubicBezTo>
                  <a:cubicBezTo>
                    <a:pt x="735" y="512"/>
                    <a:pt x="735" y="512"/>
                    <a:pt x="735" y="512"/>
                  </a:cubicBezTo>
                  <a:cubicBezTo>
                    <a:pt x="736" y="512"/>
                    <a:pt x="736" y="511"/>
                    <a:pt x="736" y="511"/>
                  </a:cubicBezTo>
                  <a:cubicBezTo>
                    <a:pt x="736" y="511"/>
                    <a:pt x="737" y="510"/>
                    <a:pt x="738" y="510"/>
                  </a:cubicBezTo>
                  <a:cubicBezTo>
                    <a:pt x="738" y="510"/>
                    <a:pt x="738" y="510"/>
                    <a:pt x="738" y="510"/>
                  </a:cubicBezTo>
                  <a:cubicBezTo>
                    <a:pt x="738" y="509"/>
                    <a:pt x="739" y="509"/>
                    <a:pt x="740" y="508"/>
                  </a:cubicBezTo>
                  <a:cubicBezTo>
                    <a:pt x="740" y="508"/>
                    <a:pt x="740" y="508"/>
                    <a:pt x="740" y="508"/>
                  </a:cubicBezTo>
                  <a:cubicBezTo>
                    <a:pt x="740" y="508"/>
                    <a:pt x="740" y="508"/>
                    <a:pt x="740" y="508"/>
                  </a:cubicBezTo>
                  <a:cubicBezTo>
                    <a:pt x="740" y="507"/>
                    <a:pt x="741" y="507"/>
                    <a:pt x="742" y="507"/>
                  </a:cubicBezTo>
                  <a:cubicBezTo>
                    <a:pt x="742" y="506"/>
                    <a:pt x="742" y="506"/>
                    <a:pt x="742" y="506"/>
                  </a:cubicBezTo>
                  <a:cubicBezTo>
                    <a:pt x="742" y="506"/>
                    <a:pt x="743" y="506"/>
                    <a:pt x="743" y="505"/>
                  </a:cubicBezTo>
                  <a:cubicBezTo>
                    <a:pt x="743" y="505"/>
                    <a:pt x="743" y="505"/>
                    <a:pt x="744" y="505"/>
                  </a:cubicBezTo>
                  <a:cubicBezTo>
                    <a:pt x="744" y="505"/>
                    <a:pt x="744" y="504"/>
                    <a:pt x="745" y="504"/>
                  </a:cubicBezTo>
                  <a:cubicBezTo>
                    <a:pt x="745" y="504"/>
                    <a:pt x="745" y="504"/>
                    <a:pt x="745" y="504"/>
                  </a:cubicBezTo>
                  <a:cubicBezTo>
                    <a:pt x="746" y="504"/>
                    <a:pt x="746" y="503"/>
                    <a:pt x="746" y="503"/>
                  </a:cubicBezTo>
                  <a:cubicBezTo>
                    <a:pt x="746" y="503"/>
                    <a:pt x="746" y="503"/>
                    <a:pt x="746" y="503"/>
                  </a:cubicBezTo>
                  <a:cubicBezTo>
                    <a:pt x="746" y="503"/>
                    <a:pt x="747" y="503"/>
                    <a:pt x="747" y="503"/>
                  </a:cubicBezTo>
                  <a:cubicBezTo>
                    <a:pt x="747" y="503"/>
                    <a:pt x="747" y="503"/>
                    <a:pt x="747" y="503"/>
                  </a:cubicBezTo>
                  <a:cubicBezTo>
                    <a:pt x="747" y="503"/>
                    <a:pt x="747" y="503"/>
                    <a:pt x="747" y="503"/>
                  </a:cubicBezTo>
                  <a:cubicBezTo>
                    <a:pt x="748" y="503"/>
                    <a:pt x="748" y="503"/>
                    <a:pt x="748" y="503"/>
                  </a:cubicBezTo>
                  <a:cubicBezTo>
                    <a:pt x="749" y="503"/>
                    <a:pt x="756" y="503"/>
                    <a:pt x="763" y="503"/>
                  </a:cubicBezTo>
                  <a:cubicBezTo>
                    <a:pt x="764" y="503"/>
                    <a:pt x="764" y="503"/>
                    <a:pt x="764" y="503"/>
                  </a:cubicBezTo>
                  <a:cubicBezTo>
                    <a:pt x="774" y="503"/>
                    <a:pt x="784" y="503"/>
                    <a:pt x="786" y="503"/>
                  </a:cubicBezTo>
                  <a:cubicBezTo>
                    <a:pt x="787" y="502"/>
                    <a:pt x="787" y="502"/>
                    <a:pt x="788" y="501"/>
                  </a:cubicBezTo>
                  <a:cubicBezTo>
                    <a:pt x="789" y="501"/>
                    <a:pt x="789" y="501"/>
                    <a:pt x="789" y="500"/>
                  </a:cubicBezTo>
                  <a:cubicBezTo>
                    <a:pt x="790" y="500"/>
                    <a:pt x="790" y="500"/>
                    <a:pt x="790" y="500"/>
                  </a:cubicBezTo>
                  <a:cubicBezTo>
                    <a:pt x="791" y="499"/>
                    <a:pt x="791" y="499"/>
                    <a:pt x="792" y="499"/>
                  </a:cubicBezTo>
                  <a:cubicBezTo>
                    <a:pt x="792" y="498"/>
                    <a:pt x="792" y="498"/>
                    <a:pt x="793" y="498"/>
                  </a:cubicBezTo>
                  <a:cubicBezTo>
                    <a:pt x="793" y="497"/>
                    <a:pt x="793" y="497"/>
                    <a:pt x="793" y="497"/>
                  </a:cubicBezTo>
                  <a:cubicBezTo>
                    <a:pt x="794" y="497"/>
                    <a:pt x="794" y="496"/>
                    <a:pt x="795" y="496"/>
                  </a:cubicBezTo>
                  <a:cubicBezTo>
                    <a:pt x="795" y="495"/>
                    <a:pt x="795" y="495"/>
                    <a:pt x="795" y="495"/>
                  </a:cubicBezTo>
                  <a:cubicBezTo>
                    <a:pt x="796" y="495"/>
                    <a:pt x="796" y="494"/>
                    <a:pt x="797" y="493"/>
                  </a:cubicBezTo>
                  <a:cubicBezTo>
                    <a:pt x="797" y="493"/>
                    <a:pt x="797" y="493"/>
                    <a:pt x="797" y="493"/>
                  </a:cubicBezTo>
                  <a:cubicBezTo>
                    <a:pt x="798" y="492"/>
                    <a:pt x="798" y="492"/>
                    <a:pt x="799" y="491"/>
                  </a:cubicBezTo>
                  <a:cubicBezTo>
                    <a:pt x="799" y="491"/>
                    <a:pt x="799" y="491"/>
                    <a:pt x="799" y="491"/>
                  </a:cubicBezTo>
                  <a:cubicBezTo>
                    <a:pt x="799" y="490"/>
                    <a:pt x="799" y="489"/>
                    <a:pt x="800" y="489"/>
                  </a:cubicBezTo>
                  <a:cubicBezTo>
                    <a:pt x="800" y="488"/>
                    <a:pt x="800" y="488"/>
                    <a:pt x="800" y="487"/>
                  </a:cubicBezTo>
                  <a:cubicBezTo>
                    <a:pt x="801" y="483"/>
                    <a:pt x="804" y="477"/>
                    <a:pt x="807" y="473"/>
                  </a:cubicBezTo>
                  <a:cubicBezTo>
                    <a:pt x="807" y="473"/>
                    <a:pt x="807" y="473"/>
                    <a:pt x="807" y="472"/>
                  </a:cubicBezTo>
                  <a:cubicBezTo>
                    <a:pt x="807" y="472"/>
                    <a:pt x="808" y="472"/>
                    <a:pt x="808" y="471"/>
                  </a:cubicBezTo>
                  <a:cubicBezTo>
                    <a:pt x="808" y="471"/>
                    <a:pt x="808" y="471"/>
                    <a:pt x="808" y="471"/>
                  </a:cubicBezTo>
                  <a:cubicBezTo>
                    <a:pt x="808" y="471"/>
                    <a:pt x="809" y="470"/>
                    <a:pt x="809" y="470"/>
                  </a:cubicBezTo>
                  <a:cubicBezTo>
                    <a:pt x="810" y="469"/>
                    <a:pt x="811" y="468"/>
                    <a:pt x="812" y="468"/>
                  </a:cubicBezTo>
                  <a:cubicBezTo>
                    <a:pt x="813" y="467"/>
                    <a:pt x="813" y="467"/>
                    <a:pt x="813" y="467"/>
                  </a:cubicBezTo>
                  <a:cubicBezTo>
                    <a:pt x="813" y="467"/>
                    <a:pt x="813" y="467"/>
                    <a:pt x="813" y="467"/>
                  </a:cubicBezTo>
                  <a:cubicBezTo>
                    <a:pt x="814" y="467"/>
                    <a:pt x="814" y="467"/>
                    <a:pt x="814" y="467"/>
                  </a:cubicBezTo>
                  <a:cubicBezTo>
                    <a:pt x="814" y="467"/>
                    <a:pt x="815" y="468"/>
                    <a:pt x="816" y="468"/>
                  </a:cubicBezTo>
                  <a:cubicBezTo>
                    <a:pt x="816" y="468"/>
                    <a:pt x="817" y="469"/>
                    <a:pt x="817" y="469"/>
                  </a:cubicBezTo>
                  <a:cubicBezTo>
                    <a:pt x="817" y="469"/>
                    <a:pt x="817" y="469"/>
                    <a:pt x="818" y="469"/>
                  </a:cubicBezTo>
                  <a:cubicBezTo>
                    <a:pt x="818" y="469"/>
                    <a:pt x="819" y="469"/>
                    <a:pt x="819" y="470"/>
                  </a:cubicBezTo>
                  <a:cubicBezTo>
                    <a:pt x="820" y="470"/>
                    <a:pt x="820" y="470"/>
                    <a:pt x="820" y="470"/>
                  </a:cubicBezTo>
                  <a:cubicBezTo>
                    <a:pt x="820" y="470"/>
                    <a:pt x="821" y="470"/>
                    <a:pt x="821" y="470"/>
                  </a:cubicBezTo>
                  <a:cubicBezTo>
                    <a:pt x="822" y="470"/>
                    <a:pt x="823" y="470"/>
                    <a:pt x="824" y="470"/>
                  </a:cubicBezTo>
                  <a:cubicBezTo>
                    <a:pt x="824" y="470"/>
                    <a:pt x="824" y="470"/>
                    <a:pt x="824" y="470"/>
                  </a:cubicBezTo>
                  <a:cubicBezTo>
                    <a:pt x="825" y="470"/>
                    <a:pt x="826" y="470"/>
                    <a:pt x="827" y="470"/>
                  </a:cubicBezTo>
                  <a:cubicBezTo>
                    <a:pt x="827" y="470"/>
                    <a:pt x="827" y="470"/>
                    <a:pt x="827" y="470"/>
                  </a:cubicBezTo>
                  <a:cubicBezTo>
                    <a:pt x="827" y="470"/>
                    <a:pt x="827" y="470"/>
                    <a:pt x="827" y="470"/>
                  </a:cubicBezTo>
                  <a:cubicBezTo>
                    <a:pt x="828" y="470"/>
                    <a:pt x="828" y="471"/>
                    <a:pt x="828" y="471"/>
                  </a:cubicBezTo>
                  <a:cubicBezTo>
                    <a:pt x="828" y="471"/>
                    <a:pt x="829" y="471"/>
                    <a:pt x="829" y="471"/>
                  </a:cubicBezTo>
                  <a:cubicBezTo>
                    <a:pt x="829" y="471"/>
                    <a:pt x="830" y="471"/>
                    <a:pt x="830" y="471"/>
                  </a:cubicBezTo>
                  <a:cubicBezTo>
                    <a:pt x="830" y="471"/>
                    <a:pt x="830" y="471"/>
                    <a:pt x="830" y="471"/>
                  </a:cubicBezTo>
                  <a:cubicBezTo>
                    <a:pt x="830" y="471"/>
                    <a:pt x="830" y="471"/>
                    <a:pt x="830" y="471"/>
                  </a:cubicBezTo>
                  <a:cubicBezTo>
                    <a:pt x="830" y="472"/>
                    <a:pt x="830" y="472"/>
                    <a:pt x="831" y="472"/>
                  </a:cubicBezTo>
                  <a:cubicBezTo>
                    <a:pt x="831" y="472"/>
                    <a:pt x="831" y="472"/>
                    <a:pt x="831" y="472"/>
                  </a:cubicBezTo>
                  <a:cubicBezTo>
                    <a:pt x="831" y="472"/>
                    <a:pt x="831" y="473"/>
                    <a:pt x="831" y="473"/>
                  </a:cubicBezTo>
                  <a:cubicBezTo>
                    <a:pt x="831" y="473"/>
                    <a:pt x="831" y="473"/>
                    <a:pt x="831" y="473"/>
                  </a:cubicBezTo>
                  <a:cubicBezTo>
                    <a:pt x="831" y="474"/>
                    <a:pt x="831" y="474"/>
                    <a:pt x="831" y="474"/>
                  </a:cubicBezTo>
                  <a:cubicBezTo>
                    <a:pt x="831" y="474"/>
                    <a:pt x="831" y="474"/>
                    <a:pt x="831" y="474"/>
                  </a:cubicBezTo>
                  <a:cubicBezTo>
                    <a:pt x="831" y="474"/>
                    <a:pt x="831" y="474"/>
                    <a:pt x="831" y="475"/>
                  </a:cubicBezTo>
                  <a:cubicBezTo>
                    <a:pt x="831" y="475"/>
                    <a:pt x="831" y="475"/>
                    <a:pt x="831" y="475"/>
                  </a:cubicBezTo>
                  <a:cubicBezTo>
                    <a:pt x="831" y="475"/>
                    <a:pt x="831" y="475"/>
                    <a:pt x="831" y="475"/>
                  </a:cubicBezTo>
                  <a:cubicBezTo>
                    <a:pt x="831" y="476"/>
                    <a:pt x="831" y="476"/>
                    <a:pt x="831" y="476"/>
                  </a:cubicBezTo>
                  <a:cubicBezTo>
                    <a:pt x="831" y="476"/>
                    <a:pt x="831" y="477"/>
                    <a:pt x="831" y="477"/>
                  </a:cubicBezTo>
                  <a:cubicBezTo>
                    <a:pt x="831" y="477"/>
                    <a:pt x="831" y="477"/>
                    <a:pt x="831" y="477"/>
                  </a:cubicBezTo>
                  <a:cubicBezTo>
                    <a:pt x="831" y="478"/>
                    <a:pt x="831" y="478"/>
                    <a:pt x="831" y="479"/>
                  </a:cubicBezTo>
                  <a:cubicBezTo>
                    <a:pt x="831" y="479"/>
                    <a:pt x="831" y="479"/>
                    <a:pt x="831" y="479"/>
                  </a:cubicBezTo>
                  <a:cubicBezTo>
                    <a:pt x="831" y="481"/>
                    <a:pt x="831" y="482"/>
                    <a:pt x="831" y="484"/>
                  </a:cubicBezTo>
                  <a:cubicBezTo>
                    <a:pt x="831" y="484"/>
                    <a:pt x="831" y="484"/>
                    <a:pt x="831" y="484"/>
                  </a:cubicBezTo>
                  <a:cubicBezTo>
                    <a:pt x="831" y="485"/>
                    <a:pt x="832" y="487"/>
                    <a:pt x="832" y="489"/>
                  </a:cubicBezTo>
                  <a:cubicBezTo>
                    <a:pt x="832" y="489"/>
                    <a:pt x="832" y="489"/>
                    <a:pt x="832" y="490"/>
                  </a:cubicBezTo>
                  <a:cubicBezTo>
                    <a:pt x="833" y="491"/>
                    <a:pt x="833" y="492"/>
                    <a:pt x="833" y="493"/>
                  </a:cubicBezTo>
                  <a:cubicBezTo>
                    <a:pt x="834" y="493"/>
                    <a:pt x="834" y="493"/>
                    <a:pt x="834" y="493"/>
                  </a:cubicBezTo>
                  <a:cubicBezTo>
                    <a:pt x="834" y="494"/>
                    <a:pt x="835" y="495"/>
                    <a:pt x="835" y="496"/>
                  </a:cubicBezTo>
                  <a:cubicBezTo>
                    <a:pt x="835" y="496"/>
                    <a:pt x="835" y="496"/>
                    <a:pt x="835" y="496"/>
                  </a:cubicBezTo>
                  <a:cubicBezTo>
                    <a:pt x="836" y="497"/>
                    <a:pt x="837" y="498"/>
                    <a:pt x="837" y="500"/>
                  </a:cubicBezTo>
                  <a:cubicBezTo>
                    <a:pt x="837" y="500"/>
                    <a:pt x="838" y="500"/>
                    <a:pt x="838" y="500"/>
                  </a:cubicBezTo>
                  <a:cubicBezTo>
                    <a:pt x="838" y="501"/>
                    <a:pt x="839" y="502"/>
                    <a:pt x="840" y="503"/>
                  </a:cubicBezTo>
                  <a:cubicBezTo>
                    <a:pt x="842" y="502"/>
                    <a:pt x="844" y="501"/>
                    <a:pt x="845" y="500"/>
                  </a:cubicBezTo>
                  <a:cubicBezTo>
                    <a:pt x="848" y="499"/>
                    <a:pt x="849" y="499"/>
                    <a:pt x="851" y="499"/>
                  </a:cubicBezTo>
                  <a:cubicBezTo>
                    <a:pt x="851" y="499"/>
                    <a:pt x="851" y="499"/>
                    <a:pt x="851" y="499"/>
                  </a:cubicBezTo>
                  <a:cubicBezTo>
                    <a:pt x="851" y="499"/>
                    <a:pt x="851" y="499"/>
                    <a:pt x="851" y="499"/>
                  </a:cubicBezTo>
                  <a:cubicBezTo>
                    <a:pt x="852" y="499"/>
                    <a:pt x="852" y="499"/>
                    <a:pt x="852" y="499"/>
                  </a:cubicBezTo>
                  <a:cubicBezTo>
                    <a:pt x="853" y="499"/>
                    <a:pt x="856" y="497"/>
                    <a:pt x="858" y="495"/>
                  </a:cubicBezTo>
                  <a:cubicBezTo>
                    <a:pt x="861" y="494"/>
                    <a:pt x="863" y="491"/>
                    <a:pt x="864" y="490"/>
                  </a:cubicBezTo>
                  <a:cubicBezTo>
                    <a:pt x="864" y="489"/>
                    <a:pt x="864" y="489"/>
                    <a:pt x="864" y="489"/>
                  </a:cubicBezTo>
                  <a:cubicBezTo>
                    <a:pt x="865" y="488"/>
                    <a:pt x="865" y="488"/>
                    <a:pt x="866" y="488"/>
                  </a:cubicBezTo>
                  <a:cubicBezTo>
                    <a:pt x="867" y="488"/>
                    <a:pt x="867" y="489"/>
                    <a:pt x="868" y="489"/>
                  </a:cubicBezTo>
                  <a:cubicBezTo>
                    <a:pt x="868" y="490"/>
                    <a:pt x="868" y="491"/>
                    <a:pt x="868" y="492"/>
                  </a:cubicBezTo>
                  <a:cubicBezTo>
                    <a:pt x="868" y="493"/>
                    <a:pt x="868" y="493"/>
                    <a:pt x="868" y="494"/>
                  </a:cubicBezTo>
                  <a:cubicBezTo>
                    <a:pt x="867" y="495"/>
                    <a:pt x="867" y="496"/>
                    <a:pt x="866" y="496"/>
                  </a:cubicBezTo>
                  <a:cubicBezTo>
                    <a:pt x="865" y="496"/>
                    <a:pt x="865" y="496"/>
                    <a:pt x="865" y="496"/>
                  </a:cubicBezTo>
                  <a:cubicBezTo>
                    <a:pt x="866" y="496"/>
                    <a:pt x="866" y="496"/>
                    <a:pt x="866" y="496"/>
                  </a:cubicBezTo>
                  <a:cubicBezTo>
                    <a:pt x="866" y="496"/>
                    <a:pt x="867" y="497"/>
                    <a:pt x="868" y="497"/>
                  </a:cubicBezTo>
                  <a:cubicBezTo>
                    <a:pt x="870" y="497"/>
                    <a:pt x="872" y="498"/>
                    <a:pt x="875" y="498"/>
                  </a:cubicBezTo>
                  <a:cubicBezTo>
                    <a:pt x="875" y="498"/>
                    <a:pt x="875" y="498"/>
                    <a:pt x="875" y="498"/>
                  </a:cubicBezTo>
                  <a:cubicBezTo>
                    <a:pt x="876" y="498"/>
                    <a:pt x="876" y="498"/>
                    <a:pt x="876" y="498"/>
                  </a:cubicBezTo>
                  <a:cubicBezTo>
                    <a:pt x="877" y="498"/>
                    <a:pt x="878" y="498"/>
                    <a:pt x="878" y="498"/>
                  </a:cubicBezTo>
                  <a:cubicBezTo>
                    <a:pt x="879" y="498"/>
                    <a:pt x="879" y="498"/>
                    <a:pt x="879" y="498"/>
                  </a:cubicBezTo>
                  <a:cubicBezTo>
                    <a:pt x="879" y="499"/>
                    <a:pt x="879" y="499"/>
                    <a:pt x="879" y="499"/>
                  </a:cubicBezTo>
                  <a:cubicBezTo>
                    <a:pt x="879" y="500"/>
                    <a:pt x="879" y="500"/>
                    <a:pt x="878" y="500"/>
                  </a:cubicBezTo>
                  <a:cubicBezTo>
                    <a:pt x="878" y="500"/>
                    <a:pt x="878" y="500"/>
                    <a:pt x="878" y="500"/>
                  </a:cubicBezTo>
                  <a:cubicBezTo>
                    <a:pt x="877" y="501"/>
                    <a:pt x="877" y="501"/>
                    <a:pt x="877" y="501"/>
                  </a:cubicBezTo>
                  <a:cubicBezTo>
                    <a:pt x="876" y="501"/>
                    <a:pt x="876" y="501"/>
                    <a:pt x="875" y="501"/>
                  </a:cubicBezTo>
                  <a:cubicBezTo>
                    <a:pt x="872" y="502"/>
                    <a:pt x="870" y="502"/>
                    <a:pt x="868" y="502"/>
                  </a:cubicBezTo>
                  <a:cubicBezTo>
                    <a:pt x="867" y="502"/>
                    <a:pt x="867" y="502"/>
                    <a:pt x="867" y="502"/>
                  </a:cubicBezTo>
                  <a:cubicBezTo>
                    <a:pt x="867" y="502"/>
                    <a:pt x="867" y="502"/>
                    <a:pt x="867" y="502"/>
                  </a:cubicBezTo>
                  <a:cubicBezTo>
                    <a:pt x="867" y="502"/>
                    <a:pt x="867" y="502"/>
                    <a:pt x="867" y="502"/>
                  </a:cubicBezTo>
                  <a:cubicBezTo>
                    <a:pt x="867" y="502"/>
                    <a:pt x="867" y="502"/>
                    <a:pt x="867" y="502"/>
                  </a:cubicBezTo>
                  <a:cubicBezTo>
                    <a:pt x="867" y="502"/>
                    <a:pt x="867" y="502"/>
                    <a:pt x="867" y="502"/>
                  </a:cubicBezTo>
                  <a:cubicBezTo>
                    <a:pt x="866" y="502"/>
                    <a:pt x="866" y="502"/>
                    <a:pt x="866" y="502"/>
                  </a:cubicBezTo>
                  <a:cubicBezTo>
                    <a:pt x="863" y="502"/>
                    <a:pt x="862" y="502"/>
                    <a:pt x="860" y="503"/>
                  </a:cubicBezTo>
                  <a:cubicBezTo>
                    <a:pt x="858" y="504"/>
                    <a:pt x="856" y="506"/>
                    <a:pt x="853" y="509"/>
                  </a:cubicBezTo>
                  <a:cubicBezTo>
                    <a:pt x="850" y="513"/>
                    <a:pt x="849" y="515"/>
                    <a:pt x="849" y="516"/>
                  </a:cubicBezTo>
                  <a:cubicBezTo>
                    <a:pt x="849" y="517"/>
                    <a:pt x="849" y="517"/>
                    <a:pt x="850" y="518"/>
                  </a:cubicBezTo>
                  <a:cubicBezTo>
                    <a:pt x="850" y="519"/>
                    <a:pt x="851" y="519"/>
                    <a:pt x="852" y="520"/>
                  </a:cubicBezTo>
                  <a:cubicBezTo>
                    <a:pt x="853" y="522"/>
                    <a:pt x="855" y="522"/>
                    <a:pt x="856" y="522"/>
                  </a:cubicBezTo>
                  <a:cubicBezTo>
                    <a:pt x="859" y="522"/>
                    <a:pt x="862" y="520"/>
                    <a:pt x="865" y="518"/>
                  </a:cubicBezTo>
                  <a:cubicBezTo>
                    <a:pt x="867" y="516"/>
                    <a:pt x="868" y="514"/>
                    <a:pt x="869" y="513"/>
                  </a:cubicBezTo>
                  <a:cubicBezTo>
                    <a:pt x="870" y="511"/>
                    <a:pt x="871" y="510"/>
                    <a:pt x="873" y="509"/>
                  </a:cubicBezTo>
                  <a:cubicBezTo>
                    <a:pt x="874" y="508"/>
                    <a:pt x="875" y="508"/>
                    <a:pt x="876" y="508"/>
                  </a:cubicBezTo>
                  <a:cubicBezTo>
                    <a:pt x="877" y="508"/>
                    <a:pt x="877" y="508"/>
                    <a:pt x="877" y="508"/>
                  </a:cubicBezTo>
                  <a:cubicBezTo>
                    <a:pt x="877" y="508"/>
                    <a:pt x="877" y="508"/>
                    <a:pt x="877" y="508"/>
                  </a:cubicBezTo>
                  <a:cubicBezTo>
                    <a:pt x="877" y="508"/>
                    <a:pt x="877" y="508"/>
                    <a:pt x="877" y="508"/>
                  </a:cubicBezTo>
                  <a:cubicBezTo>
                    <a:pt x="880" y="508"/>
                    <a:pt x="885" y="507"/>
                    <a:pt x="890" y="505"/>
                  </a:cubicBezTo>
                  <a:cubicBezTo>
                    <a:pt x="894" y="504"/>
                    <a:pt x="899" y="502"/>
                    <a:pt x="902" y="501"/>
                  </a:cubicBezTo>
                  <a:cubicBezTo>
                    <a:pt x="904" y="501"/>
                    <a:pt x="905" y="500"/>
                    <a:pt x="905" y="500"/>
                  </a:cubicBezTo>
                  <a:cubicBezTo>
                    <a:pt x="905" y="500"/>
                    <a:pt x="905" y="500"/>
                    <a:pt x="905" y="500"/>
                  </a:cubicBezTo>
                  <a:cubicBezTo>
                    <a:pt x="905" y="500"/>
                    <a:pt x="905" y="500"/>
                    <a:pt x="905" y="500"/>
                  </a:cubicBezTo>
                  <a:cubicBezTo>
                    <a:pt x="905" y="499"/>
                    <a:pt x="905" y="499"/>
                    <a:pt x="905" y="499"/>
                  </a:cubicBezTo>
                  <a:cubicBezTo>
                    <a:pt x="904" y="498"/>
                    <a:pt x="904" y="497"/>
                    <a:pt x="904" y="496"/>
                  </a:cubicBezTo>
                  <a:cubicBezTo>
                    <a:pt x="904" y="496"/>
                    <a:pt x="904" y="495"/>
                    <a:pt x="905" y="495"/>
                  </a:cubicBezTo>
                  <a:cubicBezTo>
                    <a:pt x="905" y="494"/>
                    <a:pt x="906" y="494"/>
                    <a:pt x="906" y="494"/>
                  </a:cubicBezTo>
                  <a:cubicBezTo>
                    <a:pt x="908" y="493"/>
                    <a:pt x="909" y="493"/>
                    <a:pt x="911" y="493"/>
                  </a:cubicBezTo>
                  <a:cubicBezTo>
                    <a:pt x="914" y="492"/>
                    <a:pt x="918" y="491"/>
                    <a:pt x="919" y="490"/>
                  </a:cubicBezTo>
                  <a:cubicBezTo>
                    <a:pt x="920" y="489"/>
                    <a:pt x="921" y="489"/>
                    <a:pt x="921" y="489"/>
                  </a:cubicBezTo>
                  <a:cubicBezTo>
                    <a:pt x="920" y="488"/>
                    <a:pt x="920" y="488"/>
                    <a:pt x="920" y="488"/>
                  </a:cubicBezTo>
                  <a:cubicBezTo>
                    <a:pt x="920" y="488"/>
                    <a:pt x="920" y="488"/>
                    <a:pt x="920" y="488"/>
                  </a:cubicBezTo>
                  <a:cubicBezTo>
                    <a:pt x="919" y="488"/>
                    <a:pt x="918" y="487"/>
                    <a:pt x="917" y="487"/>
                  </a:cubicBezTo>
                  <a:cubicBezTo>
                    <a:pt x="916" y="487"/>
                    <a:pt x="916" y="487"/>
                    <a:pt x="916" y="487"/>
                  </a:cubicBezTo>
                  <a:cubicBezTo>
                    <a:pt x="916" y="487"/>
                    <a:pt x="916" y="487"/>
                    <a:pt x="916" y="487"/>
                  </a:cubicBezTo>
                  <a:cubicBezTo>
                    <a:pt x="915" y="487"/>
                    <a:pt x="915" y="487"/>
                    <a:pt x="915" y="487"/>
                  </a:cubicBezTo>
                  <a:cubicBezTo>
                    <a:pt x="915" y="487"/>
                    <a:pt x="914" y="487"/>
                    <a:pt x="913" y="487"/>
                  </a:cubicBezTo>
                  <a:cubicBezTo>
                    <a:pt x="913" y="486"/>
                    <a:pt x="913" y="485"/>
                    <a:pt x="913" y="485"/>
                  </a:cubicBezTo>
                  <a:cubicBezTo>
                    <a:pt x="913" y="484"/>
                    <a:pt x="913" y="483"/>
                    <a:pt x="914" y="481"/>
                  </a:cubicBezTo>
                  <a:cubicBezTo>
                    <a:pt x="914" y="480"/>
                    <a:pt x="914" y="479"/>
                    <a:pt x="914" y="479"/>
                  </a:cubicBezTo>
                  <a:cubicBezTo>
                    <a:pt x="914" y="479"/>
                    <a:pt x="912" y="479"/>
                    <a:pt x="911" y="480"/>
                  </a:cubicBezTo>
                  <a:cubicBezTo>
                    <a:pt x="910" y="481"/>
                    <a:pt x="909" y="483"/>
                    <a:pt x="909" y="483"/>
                  </a:cubicBezTo>
                  <a:cubicBezTo>
                    <a:pt x="909" y="484"/>
                    <a:pt x="908" y="485"/>
                    <a:pt x="908" y="486"/>
                  </a:cubicBezTo>
                  <a:cubicBezTo>
                    <a:pt x="907" y="486"/>
                    <a:pt x="907" y="487"/>
                    <a:pt x="906" y="487"/>
                  </a:cubicBezTo>
                  <a:cubicBezTo>
                    <a:pt x="905" y="488"/>
                    <a:pt x="903" y="489"/>
                    <a:pt x="903" y="489"/>
                  </a:cubicBezTo>
                  <a:cubicBezTo>
                    <a:pt x="903" y="490"/>
                    <a:pt x="903" y="490"/>
                    <a:pt x="903" y="490"/>
                  </a:cubicBezTo>
                  <a:cubicBezTo>
                    <a:pt x="903" y="491"/>
                    <a:pt x="903" y="492"/>
                    <a:pt x="903" y="492"/>
                  </a:cubicBezTo>
                  <a:cubicBezTo>
                    <a:pt x="903" y="493"/>
                    <a:pt x="903" y="494"/>
                    <a:pt x="902" y="494"/>
                  </a:cubicBezTo>
                  <a:cubicBezTo>
                    <a:pt x="901" y="494"/>
                    <a:pt x="901" y="494"/>
                    <a:pt x="901" y="494"/>
                  </a:cubicBezTo>
                  <a:cubicBezTo>
                    <a:pt x="901" y="495"/>
                    <a:pt x="900" y="495"/>
                    <a:pt x="900" y="495"/>
                  </a:cubicBezTo>
                  <a:cubicBezTo>
                    <a:pt x="899" y="495"/>
                    <a:pt x="899" y="495"/>
                    <a:pt x="898" y="495"/>
                  </a:cubicBezTo>
                  <a:cubicBezTo>
                    <a:pt x="896" y="496"/>
                    <a:pt x="894" y="496"/>
                    <a:pt x="892" y="496"/>
                  </a:cubicBezTo>
                  <a:cubicBezTo>
                    <a:pt x="887" y="496"/>
                    <a:pt x="881" y="495"/>
                    <a:pt x="878" y="493"/>
                  </a:cubicBezTo>
                  <a:cubicBezTo>
                    <a:pt x="877" y="493"/>
                    <a:pt x="876" y="492"/>
                    <a:pt x="876" y="491"/>
                  </a:cubicBezTo>
                  <a:cubicBezTo>
                    <a:pt x="876" y="491"/>
                    <a:pt x="876" y="490"/>
                    <a:pt x="875" y="490"/>
                  </a:cubicBezTo>
                  <a:cubicBezTo>
                    <a:pt x="875" y="489"/>
                    <a:pt x="874" y="489"/>
                    <a:pt x="873" y="488"/>
                  </a:cubicBezTo>
                  <a:cubicBezTo>
                    <a:pt x="871" y="487"/>
                    <a:pt x="868" y="486"/>
                    <a:pt x="866" y="485"/>
                  </a:cubicBezTo>
                  <a:cubicBezTo>
                    <a:pt x="865" y="484"/>
                    <a:pt x="864" y="483"/>
                    <a:pt x="864" y="481"/>
                  </a:cubicBezTo>
                  <a:cubicBezTo>
                    <a:pt x="864" y="480"/>
                    <a:pt x="863" y="478"/>
                    <a:pt x="862" y="477"/>
                  </a:cubicBezTo>
                  <a:cubicBezTo>
                    <a:pt x="862" y="476"/>
                    <a:pt x="861" y="475"/>
                    <a:pt x="861" y="473"/>
                  </a:cubicBezTo>
                  <a:cubicBezTo>
                    <a:pt x="861" y="472"/>
                    <a:pt x="861" y="470"/>
                    <a:pt x="863" y="469"/>
                  </a:cubicBezTo>
                  <a:cubicBezTo>
                    <a:pt x="864" y="467"/>
                    <a:pt x="864" y="466"/>
                    <a:pt x="864" y="466"/>
                  </a:cubicBezTo>
                  <a:cubicBezTo>
                    <a:pt x="864" y="465"/>
                    <a:pt x="864" y="465"/>
                    <a:pt x="864" y="465"/>
                  </a:cubicBezTo>
                  <a:cubicBezTo>
                    <a:pt x="864" y="465"/>
                    <a:pt x="863" y="465"/>
                    <a:pt x="863" y="465"/>
                  </a:cubicBezTo>
                  <a:cubicBezTo>
                    <a:pt x="862" y="465"/>
                    <a:pt x="860" y="465"/>
                    <a:pt x="859" y="466"/>
                  </a:cubicBezTo>
                  <a:cubicBezTo>
                    <a:pt x="858" y="467"/>
                    <a:pt x="857" y="468"/>
                    <a:pt x="856" y="468"/>
                  </a:cubicBezTo>
                  <a:cubicBezTo>
                    <a:pt x="855" y="468"/>
                    <a:pt x="854" y="468"/>
                    <a:pt x="854" y="467"/>
                  </a:cubicBezTo>
                  <a:cubicBezTo>
                    <a:pt x="853" y="466"/>
                    <a:pt x="853" y="466"/>
                    <a:pt x="853" y="465"/>
                  </a:cubicBezTo>
                  <a:cubicBezTo>
                    <a:pt x="853" y="463"/>
                    <a:pt x="854" y="461"/>
                    <a:pt x="857" y="460"/>
                  </a:cubicBezTo>
                  <a:cubicBezTo>
                    <a:pt x="861" y="459"/>
                    <a:pt x="866" y="457"/>
                    <a:pt x="868" y="455"/>
                  </a:cubicBezTo>
                  <a:cubicBezTo>
                    <a:pt x="869" y="454"/>
                    <a:pt x="869" y="453"/>
                    <a:pt x="869" y="452"/>
                  </a:cubicBezTo>
                  <a:cubicBezTo>
                    <a:pt x="869" y="450"/>
                    <a:pt x="869" y="449"/>
                    <a:pt x="868" y="447"/>
                  </a:cubicBezTo>
                  <a:cubicBezTo>
                    <a:pt x="867" y="446"/>
                    <a:pt x="866" y="445"/>
                    <a:pt x="865" y="445"/>
                  </a:cubicBezTo>
                  <a:cubicBezTo>
                    <a:pt x="863" y="444"/>
                    <a:pt x="861" y="444"/>
                    <a:pt x="859" y="444"/>
                  </a:cubicBezTo>
                  <a:cubicBezTo>
                    <a:pt x="847" y="444"/>
                    <a:pt x="826" y="452"/>
                    <a:pt x="820" y="455"/>
                  </a:cubicBezTo>
                  <a:cubicBezTo>
                    <a:pt x="817" y="457"/>
                    <a:pt x="814" y="461"/>
                    <a:pt x="810" y="464"/>
                  </a:cubicBezTo>
                  <a:cubicBezTo>
                    <a:pt x="807" y="468"/>
                    <a:pt x="803" y="471"/>
                    <a:pt x="801" y="474"/>
                  </a:cubicBezTo>
                  <a:cubicBezTo>
                    <a:pt x="799" y="475"/>
                    <a:pt x="797" y="477"/>
                    <a:pt x="795" y="477"/>
                  </a:cubicBezTo>
                  <a:cubicBezTo>
                    <a:pt x="795" y="477"/>
                    <a:pt x="794" y="477"/>
                    <a:pt x="794" y="476"/>
                  </a:cubicBezTo>
                  <a:cubicBezTo>
                    <a:pt x="794" y="476"/>
                    <a:pt x="793" y="476"/>
                    <a:pt x="793" y="475"/>
                  </a:cubicBezTo>
                  <a:cubicBezTo>
                    <a:pt x="793" y="475"/>
                    <a:pt x="793" y="474"/>
                    <a:pt x="794" y="474"/>
                  </a:cubicBezTo>
                  <a:cubicBezTo>
                    <a:pt x="794" y="473"/>
                    <a:pt x="794" y="473"/>
                    <a:pt x="794" y="473"/>
                  </a:cubicBezTo>
                  <a:cubicBezTo>
                    <a:pt x="795" y="472"/>
                    <a:pt x="796" y="471"/>
                    <a:pt x="797" y="471"/>
                  </a:cubicBezTo>
                  <a:cubicBezTo>
                    <a:pt x="798" y="469"/>
                    <a:pt x="801" y="467"/>
                    <a:pt x="802" y="466"/>
                  </a:cubicBezTo>
                  <a:cubicBezTo>
                    <a:pt x="803" y="465"/>
                    <a:pt x="804" y="464"/>
                    <a:pt x="805" y="463"/>
                  </a:cubicBezTo>
                  <a:cubicBezTo>
                    <a:pt x="805" y="462"/>
                    <a:pt x="805" y="461"/>
                    <a:pt x="805" y="460"/>
                  </a:cubicBezTo>
                  <a:cubicBezTo>
                    <a:pt x="805" y="460"/>
                    <a:pt x="805" y="460"/>
                    <a:pt x="805" y="459"/>
                  </a:cubicBezTo>
                  <a:cubicBezTo>
                    <a:pt x="805" y="458"/>
                    <a:pt x="805" y="458"/>
                    <a:pt x="805" y="458"/>
                  </a:cubicBezTo>
                  <a:cubicBezTo>
                    <a:pt x="805" y="458"/>
                    <a:pt x="806" y="458"/>
                    <a:pt x="806" y="458"/>
                  </a:cubicBezTo>
                  <a:cubicBezTo>
                    <a:pt x="807" y="457"/>
                    <a:pt x="807" y="457"/>
                    <a:pt x="807" y="457"/>
                  </a:cubicBezTo>
                  <a:cubicBezTo>
                    <a:pt x="807" y="457"/>
                    <a:pt x="808" y="457"/>
                    <a:pt x="808" y="458"/>
                  </a:cubicBezTo>
                  <a:cubicBezTo>
                    <a:pt x="808" y="458"/>
                    <a:pt x="808" y="458"/>
                    <a:pt x="808" y="458"/>
                  </a:cubicBezTo>
                  <a:cubicBezTo>
                    <a:pt x="808" y="458"/>
                    <a:pt x="809" y="457"/>
                    <a:pt x="810" y="456"/>
                  </a:cubicBezTo>
                  <a:cubicBezTo>
                    <a:pt x="812" y="455"/>
                    <a:pt x="813" y="454"/>
                    <a:pt x="814" y="452"/>
                  </a:cubicBezTo>
                  <a:cubicBezTo>
                    <a:pt x="817" y="449"/>
                    <a:pt x="820" y="445"/>
                    <a:pt x="823" y="443"/>
                  </a:cubicBezTo>
                  <a:cubicBezTo>
                    <a:pt x="826" y="441"/>
                    <a:pt x="828" y="441"/>
                    <a:pt x="830" y="441"/>
                  </a:cubicBezTo>
                  <a:cubicBezTo>
                    <a:pt x="831" y="441"/>
                    <a:pt x="832" y="441"/>
                    <a:pt x="832" y="441"/>
                  </a:cubicBezTo>
                  <a:cubicBezTo>
                    <a:pt x="833" y="441"/>
                    <a:pt x="834" y="441"/>
                    <a:pt x="834" y="441"/>
                  </a:cubicBezTo>
                  <a:cubicBezTo>
                    <a:pt x="834" y="441"/>
                    <a:pt x="834" y="441"/>
                    <a:pt x="834" y="440"/>
                  </a:cubicBezTo>
                  <a:cubicBezTo>
                    <a:pt x="835" y="438"/>
                    <a:pt x="836" y="437"/>
                    <a:pt x="837" y="435"/>
                  </a:cubicBezTo>
                  <a:cubicBezTo>
                    <a:pt x="838" y="434"/>
                    <a:pt x="840" y="432"/>
                    <a:pt x="843" y="430"/>
                  </a:cubicBezTo>
                  <a:cubicBezTo>
                    <a:pt x="844" y="429"/>
                    <a:pt x="844" y="429"/>
                    <a:pt x="846" y="428"/>
                  </a:cubicBezTo>
                  <a:cubicBezTo>
                    <a:pt x="847" y="428"/>
                    <a:pt x="848" y="428"/>
                    <a:pt x="850" y="427"/>
                  </a:cubicBezTo>
                  <a:cubicBezTo>
                    <a:pt x="854" y="427"/>
                    <a:pt x="858" y="427"/>
                    <a:pt x="864" y="426"/>
                  </a:cubicBezTo>
                  <a:cubicBezTo>
                    <a:pt x="874" y="426"/>
                    <a:pt x="886" y="426"/>
                    <a:pt x="896" y="426"/>
                  </a:cubicBezTo>
                  <a:cubicBezTo>
                    <a:pt x="905" y="426"/>
                    <a:pt x="912" y="426"/>
                    <a:pt x="914" y="426"/>
                  </a:cubicBezTo>
                  <a:cubicBezTo>
                    <a:pt x="914" y="426"/>
                    <a:pt x="914" y="426"/>
                    <a:pt x="914" y="426"/>
                  </a:cubicBezTo>
                  <a:cubicBezTo>
                    <a:pt x="917" y="426"/>
                    <a:pt x="921" y="424"/>
                    <a:pt x="925" y="422"/>
                  </a:cubicBezTo>
                  <a:cubicBezTo>
                    <a:pt x="928" y="419"/>
                    <a:pt x="932" y="416"/>
                    <a:pt x="933" y="414"/>
                  </a:cubicBezTo>
                  <a:cubicBezTo>
                    <a:pt x="935" y="412"/>
                    <a:pt x="936" y="410"/>
                    <a:pt x="938" y="410"/>
                  </a:cubicBezTo>
                  <a:cubicBezTo>
                    <a:pt x="940" y="409"/>
                    <a:pt x="942" y="409"/>
                    <a:pt x="945" y="409"/>
                  </a:cubicBezTo>
                  <a:cubicBezTo>
                    <a:pt x="946" y="409"/>
                    <a:pt x="948" y="409"/>
                    <a:pt x="950" y="409"/>
                  </a:cubicBezTo>
                  <a:cubicBezTo>
                    <a:pt x="951" y="409"/>
                    <a:pt x="951" y="409"/>
                    <a:pt x="951" y="409"/>
                  </a:cubicBezTo>
                  <a:cubicBezTo>
                    <a:pt x="954" y="409"/>
                    <a:pt x="956" y="407"/>
                    <a:pt x="959" y="405"/>
                  </a:cubicBezTo>
                  <a:cubicBezTo>
                    <a:pt x="961" y="403"/>
                    <a:pt x="963" y="401"/>
                    <a:pt x="965" y="400"/>
                  </a:cubicBezTo>
                  <a:cubicBezTo>
                    <a:pt x="966" y="399"/>
                    <a:pt x="966" y="399"/>
                    <a:pt x="967" y="398"/>
                  </a:cubicBezTo>
                  <a:cubicBezTo>
                    <a:pt x="967" y="398"/>
                    <a:pt x="967" y="398"/>
                    <a:pt x="967" y="398"/>
                  </a:cubicBezTo>
                  <a:cubicBezTo>
                    <a:pt x="967" y="398"/>
                    <a:pt x="967" y="398"/>
                    <a:pt x="967" y="398"/>
                  </a:cubicBezTo>
                  <a:cubicBezTo>
                    <a:pt x="966" y="397"/>
                    <a:pt x="966" y="397"/>
                    <a:pt x="966" y="397"/>
                  </a:cubicBezTo>
                  <a:cubicBezTo>
                    <a:pt x="966" y="397"/>
                    <a:pt x="965" y="397"/>
                    <a:pt x="964" y="397"/>
                  </a:cubicBezTo>
                  <a:cubicBezTo>
                    <a:pt x="962" y="396"/>
                    <a:pt x="960" y="395"/>
                    <a:pt x="959" y="394"/>
                  </a:cubicBezTo>
                  <a:cubicBezTo>
                    <a:pt x="959" y="394"/>
                    <a:pt x="959" y="394"/>
                    <a:pt x="959" y="393"/>
                  </a:cubicBezTo>
                  <a:cubicBezTo>
                    <a:pt x="959" y="392"/>
                    <a:pt x="959" y="392"/>
                    <a:pt x="960" y="392"/>
                  </a:cubicBezTo>
                  <a:cubicBezTo>
                    <a:pt x="960" y="391"/>
                    <a:pt x="961" y="391"/>
                    <a:pt x="961" y="391"/>
                  </a:cubicBezTo>
                  <a:cubicBezTo>
                    <a:pt x="963" y="391"/>
                    <a:pt x="964" y="391"/>
                    <a:pt x="965" y="390"/>
                  </a:cubicBezTo>
                  <a:cubicBezTo>
                    <a:pt x="966" y="389"/>
                    <a:pt x="966" y="387"/>
                    <a:pt x="967" y="385"/>
                  </a:cubicBezTo>
                  <a:cubicBezTo>
                    <a:pt x="967" y="384"/>
                    <a:pt x="967" y="384"/>
                    <a:pt x="967" y="384"/>
                  </a:cubicBezTo>
                  <a:cubicBezTo>
                    <a:pt x="967" y="383"/>
                    <a:pt x="967" y="383"/>
                    <a:pt x="967" y="383"/>
                  </a:cubicBezTo>
                  <a:cubicBezTo>
                    <a:pt x="967" y="383"/>
                    <a:pt x="967" y="383"/>
                    <a:pt x="966" y="382"/>
                  </a:cubicBezTo>
                  <a:cubicBezTo>
                    <a:pt x="965" y="381"/>
                    <a:pt x="963" y="380"/>
                    <a:pt x="961" y="377"/>
                  </a:cubicBezTo>
                  <a:cubicBezTo>
                    <a:pt x="960" y="376"/>
                    <a:pt x="959" y="375"/>
                    <a:pt x="958" y="375"/>
                  </a:cubicBezTo>
                  <a:cubicBezTo>
                    <a:pt x="958" y="375"/>
                    <a:pt x="957" y="376"/>
                    <a:pt x="955" y="377"/>
                  </a:cubicBezTo>
                  <a:cubicBezTo>
                    <a:pt x="954" y="378"/>
                    <a:pt x="952" y="379"/>
                    <a:pt x="950" y="379"/>
                  </a:cubicBezTo>
                  <a:cubicBezTo>
                    <a:pt x="950" y="379"/>
                    <a:pt x="950" y="379"/>
                    <a:pt x="950" y="379"/>
                  </a:cubicBezTo>
                  <a:cubicBezTo>
                    <a:pt x="950" y="379"/>
                    <a:pt x="950" y="379"/>
                    <a:pt x="950" y="379"/>
                  </a:cubicBezTo>
                  <a:cubicBezTo>
                    <a:pt x="949" y="379"/>
                    <a:pt x="949" y="379"/>
                    <a:pt x="948" y="379"/>
                  </a:cubicBezTo>
                  <a:cubicBezTo>
                    <a:pt x="948" y="378"/>
                    <a:pt x="947" y="378"/>
                    <a:pt x="947" y="377"/>
                  </a:cubicBezTo>
                  <a:cubicBezTo>
                    <a:pt x="947" y="376"/>
                    <a:pt x="948" y="375"/>
                    <a:pt x="949" y="374"/>
                  </a:cubicBezTo>
                  <a:cubicBezTo>
                    <a:pt x="949" y="373"/>
                    <a:pt x="949" y="372"/>
                    <a:pt x="949" y="371"/>
                  </a:cubicBezTo>
                  <a:cubicBezTo>
                    <a:pt x="949" y="371"/>
                    <a:pt x="949" y="371"/>
                    <a:pt x="949" y="370"/>
                  </a:cubicBezTo>
                  <a:cubicBezTo>
                    <a:pt x="948" y="370"/>
                    <a:pt x="946" y="369"/>
                    <a:pt x="945" y="369"/>
                  </a:cubicBezTo>
                  <a:cubicBezTo>
                    <a:pt x="941" y="369"/>
                    <a:pt x="936" y="371"/>
                    <a:pt x="932" y="374"/>
                  </a:cubicBezTo>
                  <a:cubicBezTo>
                    <a:pt x="930" y="377"/>
                    <a:pt x="928" y="377"/>
                    <a:pt x="927" y="377"/>
                  </a:cubicBezTo>
                  <a:cubicBezTo>
                    <a:pt x="926" y="377"/>
                    <a:pt x="926" y="377"/>
                    <a:pt x="925" y="377"/>
                  </a:cubicBezTo>
                  <a:cubicBezTo>
                    <a:pt x="925" y="377"/>
                    <a:pt x="925" y="377"/>
                    <a:pt x="924" y="377"/>
                  </a:cubicBezTo>
                  <a:cubicBezTo>
                    <a:pt x="924" y="378"/>
                    <a:pt x="923" y="378"/>
                    <a:pt x="922" y="379"/>
                  </a:cubicBezTo>
                  <a:cubicBezTo>
                    <a:pt x="920" y="380"/>
                    <a:pt x="919" y="381"/>
                    <a:pt x="918" y="381"/>
                  </a:cubicBezTo>
                  <a:cubicBezTo>
                    <a:pt x="917" y="381"/>
                    <a:pt x="916" y="381"/>
                    <a:pt x="916" y="380"/>
                  </a:cubicBezTo>
                  <a:cubicBezTo>
                    <a:pt x="916" y="379"/>
                    <a:pt x="916" y="379"/>
                    <a:pt x="916" y="378"/>
                  </a:cubicBezTo>
                  <a:cubicBezTo>
                    <a:pt x="916" y="376"/>
                    <a:pt x="916" y="374"/>
                    <a:pt x="918" y="373"/>
                  </a:cubicBezTo>
                  <a:cubicBezTo>
                    <a:pt x="919" y="372"/>
                    <a:pt x="920" y="372"/>
                    <a:pt x="921" y="372"/>
                  </a:cubicBezTo>
                  <a:cubicBezTo>
                    <a:pt x="922" y="372"/>
                    <a:pt x="922" y="372"/>
                    <a:pt x="923" y="372"/>
                  </a:cubicBezTo>
                  <a:cubicBezTo>
                    <a:pt x="923" y="371"/>
                    <a:pt x="923" y="371"/>
                    <a:pt x="924" y="370"/>
                  </a:cubicBezTo>
                  <a:cubicBezTo>
                    <a:pt x="925" y="370"/>
                    <a:pt x="925" y="369"/>
                    <a:pt x="926" y="369"/>
                  </a:cubicBezTo>
                  <a:cubicBezTo>
                    <a:pt x="927" y="369"/>
                    <a:pt x="928" y="369"/>
                    <a:pt x="929" y="369"/>
                  </a:cubicBezTo>
                  <a:cubicBezTo>
                    <a:pt x="930" y="368"/>
                    <a:pt x="932" y="368"/>
                    <a:pt x="934" y="367"/>
                  </a:cubicBezTo>
                  <a:cubicBezTo>
                    <a:pt x="939" y="364"/>
                    <a:pt x="943" y="364"/>
                    <a:pt x="945" y="363"/>
                  </a:cubicBezTo>
                  <a:cubicBezTo>
                    <a:pt x="946" y="363"/>
                    <a:pt x="946" y="363"/>
                    <a:pt x="947" y="362"/>
                  </a:cubicBezTo>
                  <a:cubicBezTo>
                    <a:pt x="947" y="361"/>
                    <a:pt x="947" y="361"/>
                    <a:pt x="947" y="361"/>
                  </a:cubicBezTo>
                  <a:cubicBezTo>
                    <a:pt x="947" y="361"/>
                    <a:pt x="946" y="360"/>
                    <a:pt x="945" y="359"/>
                  </a:cubicBezTo>
                  <a:cubicBezTo>
                    <a:pt x="944" y="359"/>
                    <a:pt x="943" y="358"/>
                    <a:pt x="941" y="358"/>
                  </a:cubicBezTo>
                  <a:cubicBezTo>
                    <a:pt x="941" y="358"/>
                    <a:pt x="940" y="358"/>
                    <a:pt x="939" y="358"/>
                  </a:cubicBezTo>
                  <a:cubicBezTo>
                    <a:pt x="939" y="358"/>
                    <a:pt x="939" y="358"/>
                    <a:pt x="938" y="358"/>
                  </a:cubicBezTo>
                  <a:cubicBezTo>
                    <a:pt x="936" y="358"/>
                    <a:pt x="935" y="358"/>
                    <a:pt x="933" y="357"/>
                  </a:cubicBezTo>
                  <a:cubicBezTo>
                    <a:pt x="932" y="355"/>
                    <a:pt x="931" y="354"/>
                    <a:pt x="930" y="354"/>
                  </a:cubicBezTo>
                  <a:cubicBezTo>
                    <a:pt x="929" y="353"/>
                    <a:pt x="928" y="353"/>
                    <a:pt x="928" y="353"/>
                  </a:cubicBezTo>
                  <a:cubicBezTo>
                    <a:pt x="927" y="353"/>
                    <a:pt x="927" y="353"/>
                    <a:pt x="927" y="353"/>
                  </a:cubicBezTo>
                  <a:cubicBezTo>
                    <a:pt x="926" y="354"/>
                    <a:pt x="926" y="354"/>
                    <a:pt x="925" y="354"/>
                  </a:cubicBezTo>
                  <a:cubicBezTo>
                    <a:pt x="924" y="354"/>
                    <a:pt x="923" y="353"/>
                    <a:pt x="923" y="353"/>
                  </a:cubicBezTo>
                  <a:cubicBezTo>
                    <a:pt x="922" y="352"/>
                    <a:pt x="922" y="352"/>
                    <a:pt x="922" y="352"/>
                  </a:cubicBezTo>
                  <a:cubicBezTo>
                    <a:pt x="921" y="351"/>
                    <a:pt x="921" y="351"/>
                    <a:pt x="921" y="351"/>
                  </a:cubicBezTo>
                  <a:cubicBezTo>
                    <a:pt x="921" y="351"/>
                    <a:pt x="921" y="352"/>
                    <a:pt x="920" y="352"/>
                  </a:cubicBezTo>
                  <a:cubicBezTo>
                    <a:pt x="919" y="353"/>
                    <a:pt x="918" y="353"/>
                    <a:pt x="917" y="353"/>
                  </a:cubicBezTo>
                  <a:cubicBezTo>
                    <a:pt x="916" y="353"/>
                    <a:pt x="914" y="352"/>
                    <a:pt x="913" y="351"/>
                  </a:cubicBezTo>
                  <a:cubicBezTo>
                    <a:pt x="912" y="349"/>
                    <a:pt x="911" y="348"/>
                    <a:pt x="911" y="346"/>
                  </a:cubicBezTo>
                  <a:cubicBezTo>
                    <a:pt x="910" y="344"/>
                    <a:pt x="907" y="341"/>
                    <a:pt x="903" y="338"/>
                  </a:cubicBezTo>
                  <a:cubicBezTo>
                    <a:pt x="900" y="335"/>
                    <a:pt x="896" y="333"/>
                    <a:pt x="892" y="332"/>
                  </a:cubicBezTo>
                  <a:cubicBezTo>
                    <a:pt x="891" y="332"/>
                    <a:pt x="890" y="331"/>
                    <a:pt x="890" y="331"/>
                  </a:cubicBezTo>
                  <a:cubicBezTo>
                    <a:pt x="889" y="330"/>
                    <a:pt x="888" y="329"/>
                    <a:pt x="888" y="329"/>
                  </a:cubicBezTo>
                  <a:cubicBezTo>
                    <a:pt x="888" y="328"/>
                    <a:pt x="889" y="327"/>
                    <a:pt x="889" y="327"/>
                  </a:cubicBezTo>
                  <a:cubicBezTo>
                    <a:pt x="890" y="326"/>
                    <a:pt x="891" y="326"/>
                    <a:pt x="891" y="326"/>
                  </a:cubicBezTo>
                  <a:cubicBezTo>
                    <a:pt x="892" y="326"/>
                    <a:pt x="894" y="327"/>
                    <a:pt x="895" y="327"/>
                  </a:cubicBezTo>
                  <a:cubicBezTo>
                    <a:pt x="895" y="328"/>
                    <a:pt x="896" y="328"/>
                    <a:pt x="896" y="328"/>
                  </a:cubicBezTo>
                  <a:cubicBezTo>
                    <a:pt x="897" y="328"/>
                    <a:pt x="898" y="327"/>
                    <a:pt x="899" y="326"/>
                  </a:cubicBezTo>
                  <a:cubicBezTo>
                    <a:pt x="901" y="325"/>
                    <a:pt x="902" y="324"/>
                    <a:pt x="902" y="323"/>
                  </a:cubicBezTo>
                  <a:cubicBezTo>
                    <a:pt x="902" y="322"/>
                    <a:pt x="902" y="322"/>
                    <a:pt x="902" y="322"/>
                  </a:cubicBezTo>
                  <a:cubicBezTo>
                    <a:pt x="902" y="322"/>
                    <a:pt x="902" y="321"/>
                    <a:pt x="901" y="320"/>
                  </a:cubicBezTo>
                  <a:cubicBezTo>
                    <a:pt x="900" y="320"/>
                    <a:pt x="899" y="319"/>
                    <a:pt x="898" y="319"/>
                  </a:cubicBezTo>
                  <a:cubicBezTo>
                    <a:pt x="897" y="319"/>
                    <a:pt x="897" y="318"/>
                    <a:pt x="896" y="317"/>
                  </a:cubicBezTo>
                  <a:cubicBezTo>
                    <a:pt x="896" y="317"/>
                    <a:pt x="896" y="316"/>
                    <a:pt x="896" y="315"/>
                  </a:cubicBezTo>
                  <a:cubicBezTo>
                    <a:pt x="896" y="314"/>
                    <a:pt x="896" y="313"/>
                    <a:pt x="896" y="312"/>
                  </a:cubicBezTo>
                  <a:cubicBezTo>
                    <a:pt x="896" y="312"/>
                    <a:pt x="896" y="312"/>
                    <a:pt x="896" y="312"/>
                  </a:cubicBezTo>
                  <a:cubicBezTo>
                    <a:pt x="896" y="312"/>
                    <a:pt x="896" y="311"/>
                    <a:pt x="896" y="311"/>
                  </a:cubicBezTo>
                  <a:cubicBezTo>
                    <a:pt x="895" y="311"/>
                    <a:pt x="895" y="310"/>
                    <a:pt x="894" y="310"/>
                  </a:cubicBezTo>
                  <a:cubicBezTo>
                    <a:pt x="893" y="309"/>
                    <a:pt x="891" y="308"/>
                    <a:pt x="890" y="306"/>
                  </a:cubicBezTo>
                  <a:cubicBezTo>
                    <a:pt x="890" y="306"/>
                    <a:pt x="889" y="305"/>
                    <a:pt x="889" y="304"/>
                  </a:cubicBezTo>
                  <a:cubicBezTo>
                    <a:pt x="889" y="303"/>
                    <a:pt x="888" y="303"/>
                    <a:pt x="888" y="302"/>
                  </a:cubicBezTo>
                  <a:cubicBezTo>
                    <a:pt x="887" y="301"/>
                    <a:pt x="886" y="301"/>
                    <a:pt x="885" y="300"/>
                  </a:cubicBezTo>
                  <a:cubicBezTo>
                    <a:pt x="885" y="299"/>
                    <a:pt x="884" y="298"/>
                    <a:pt x="884" y="298"/>
                  </a:cubicBezTo>
                  <a:cubicBezTo>
                    <a:pt x="885" y="297"/>
                    <a:pt x="885" y="297"/>
                    <a:pt x="885" y="297"/>
                  </a:cubicBezTo>
                  <a:cubicBezTo>
                    <a:pt x="885" y="297"/>
                    <a:pt x="885" y="297"/>
                    <a:pt x="885" y="297"/>
                  </a:cubicBezTo>
                  <a:cubicBezTo>
                    <a:pt x="885" y="297"/>
                    <a:pt x="884" y="296"/>
                    <a:pt x="884" y="296"/>
                  </a:cubicBezTo>
                  <a:cubicBezTo>
                    <a:pt x="884" y="295"/>
                    <a:pt x="883" y="295"/>
                    <a:pt x="883" y="294"/>
                  </a:cubicBezTo>
                  <a:cubicBezTo>
                    <a:pt x="882" y="292"/>
                    <a:pt x="880" y="291"/>
                    <a:pt x="880" y="289"/>
                  </a:cubicBezTo>
                  <a:cubicBezTo>
                    <a:pt x="880" y="289"/>
                    <a:pt x="880" y="288"/>
                    <a:pt x="880" y="287"/>
                  </a:cubicBezTo>
                  <a:cubicBezTo>
                    <a:pt x="879" y="287"/>
                    <a:pt x="879" y="286"/>
                    <a:pt x="878" y="285"/>
                  </a:cubicBezTo>
                  <a:cubicBezTo>
                    <a:pt x="877" y="283"/>
                    <a:pt x="875" y="282"/>
                    <a:pt x="874" y="280"/>
                  </a:cubicBezTo>
                  <a:cubicBezTo>
                    <a:pt x="873" y="279"/>
                    <a:pt x="873" y="278"/>
                    <a:pt x="873" y="276"/>
                  </a:cubicBezTo>
                  <a:cubicBezTo>
                    <a:pt x="872" y="275"/>
                    <a:pt x="872" y="274"/>
                    <a:pt x="870" y="272"/>
                  </a:cubicBezTo>
                  <a:cubicBezTo>
                    <a:pt x="869" y="271"/>
                    <a:pt x="868" y="269"/>
                    <a:pt x="867" y="266"/>
                  </a:cubicBezTo>
                  <a:cubicBezTo>
                    <a:pt x="866" y="265"/>
                    <a:pt x="866" y="265"/>
                    <a:pt x="866" y="265"/>
                  </a:cubicBezTo>
                  <a:cubicBezTo>
                    <a:pt x="866" y="265"/>
                    <a:pt x="866" y="265"/>
                    <a:pt x="866" y="265"/>
                  </a:cubicBezTo>
                  <a:cubicBezTo>
                    <a:pt x="866" y="265"/>
                    <a:pt x="866" y="265"/>
                    <a:pt x="866" y="265"/>
                  </a:cubicBezTo>
                  <a:cubicBezTo>
                    <a:pt x="866" y="265"/>
                    <a:pt x="865" y="265"/>
                    <a:pt x="865" y="266"/>
                  </a:cubicBezTo>
                  <a:cubicBezTo>
                    <a:pt x="865" y="267"/>
                    <a:pt x="864" y="268"/>
                    <a:pt x="864" y="270"/>
                  </a:cubicBezTo>
                  <a:cubicBezTo>
                    <a:pt x="863" y="275"/>
                    <a:pt x="859" y="276"/>
                    <a:pt x="858" y="277"/>
                  </a:cubicBezTo>
                  <a:cubicBezTo>
                    <a:pt x="858" y="277"/>
                    <a:pt x="858" y="277"/>
                    <a:pt x="858" y="277"/>
                  </a:cubicBezTo>
                  <a:cubicBezTo>
                    <a:pt x="858" y="277"/>
                    <a:pt x="858" y="277"/>
                    <a:pt x="858" y="277"/>
                  </a:cubicBezTo>
                  <a:cubicBezTo>
                    <a:pt x="859" y="278"/>
                    <a:pt x="860" y="280"/>
                    <a:pt x="860" y="281"/>
                  </a:cubicBezTo>
                  <a:cubicBezTo>
                    <a:pt x="860" y="282"/>
                    <a:pt x="859" y="283"/>
                    <a:pt x="859" y="283"/>
                  </a:cubicBezTo>
                  <a:cubicBezTo>
                    <a:pt x="858" y="284"/>
                    <a:pt x="857" y="284"/>
                    <a:pt x="857" y="285"/>
                  </a:cubicBezTo>
                  <a:cubicBezTo>
                    <a:pt x="856" y="285"/>
                    <a:pt x="856" y="286"/>
                    <a:pt x="856" y="287"/>
                  </a:cubicBezTo>
                  <a:cubicBezTo>
                    <a:pt x="856" y="287"/>
                    <a:pt x="856" y="288"/>
                    <a:pt x="857" y="289"/>
                  </a:cubicBezTo>
                  <a:cubicBezTo>
                    <a:pt x="857" y="290"/>
                    <a:pt x="856" y="290"/>
                    <a:pt x="856" y="291"/>
                  </a:cubicBezTo>
                  <a:cubicBezTo>
                    <a:pt x="855" y="291"/>
                    <a:pt x="855" y="292"/>
                    <a:pt x="854" y="292"/>
                  </a:cubicBezTo>
                  <a:cubicBezTo>
                    <a:pt x="853" y="292"/>
                    <a:pt x="853" y="292"/>
                    <a:pt x="853" y="292"/>
                  </a:cubicBezTo>
                  <a:cubicBezTo>
                    <a:pt x="853" y="292"/>
                    <a:pt x="853" y="292"/>
                    <a:pt x="852" y="293"/>
                  </a:cubicBezTo>
                  <a:cubicBezTo>
                    <a:pt x="852" y="294"/>
                    <a:pt x="852" y="295"/>
                    <a:pt x="852" y="296"/>
                  </a:cubicBezTo>
                  <a:cubicBezTo>
                    <a:pt x="851" y="296"/>
                    <a:pt x="851" y="296"/>
                    <a:pt x="851" y="296"/>
                  </a:cubicBezTo>
                  <a:cubicBezTo>
                    <a:pt x="851" y="297"/>
                    <a:pt x="851" y="297"/>
                    <a:pt x="851" y="297"/>
                  </a:cubicBezTo>
                  <a:cubicBezTo>
                    <a:pt x="850" y="297"/>
                    <a:pt x="850" y="296"/>
                    <a:pt x="849" y="296"/>
                  </a:cubicBezTo>
                  <a:cubicBezTo>
                    <a:pt x="849" y="295"/>
                    <a:pt x="849" y="295"/>
                    <a:pt x="849" y="295"/>
                  </a:cubicBezTo>
                  <a:cubicBezTo>
                    <a:pt x="848" y="294"/>
                    <a:pt x="847" y="294"/>
                    <a:pt x="846" y="294"/>
                  </a:cubicBezTo>
                  <a:cubicBezTo>
                    <a:pt x="845" y="294"/>
                    <a:pt x="844" y="294"/>
                    <a:pt x="844" y="296"/>
                  </a:cubicBezTo>
                  <a:cubicBezTo>
                    <a:pt x="844" y="297"/>
                    <a:pt x="843" y="298"/>
                    <a:pt x="842" y="299"/>
                  </a:cubicBezTo>
                  <a:cubicBezTo>
                    <a:pt x="842" y="300"/>
                    <a:pt x="841" y="301"/>
                    <a:pt x="839" y="301"/>
                  </a:cubicBezTo>
                  <a:cubicBezTo>
                    <a:pt x="837" y="303"/>
                    <a:pt x="834" y="303"/>
                    <a:pt x="832" y="303"/>
                  </a:cubicBezTo>
                  <a:cubicBezTo>
                    <a:pt x="832" y="303"/>
                    <a:pt x="832" y="303"/>
                    <a:pt x="832" y="303"/>
                  </a:cubicBezTo>
                  <a:cubicBezTo>
                    <a:pt x="832" y="303"/>
                    <a:pt x="832" y="303"/>
                    <a:pt x="832" y="303"/>
                  </a:cubicBezTo>
                  <a:cubicBezTo>
                    <a:pt x="831" y="303"/>
                    <a:pt x="830" y="303"/>
                    <a:pt x="830" y="302"/>
                  </a:cubicBezTo>
                  <a:cubicBezTo>
                    <a:pt x="829" y="302"/>
                    <a:pt x="829" y="301"/>
                    <a:pt x="828" y="301"/>
                  </a:cubicBezTo>
                  <a:cubicBezTo>
                    <a:pt x="828" y="299"/>
                    <a:pt x="827" y="298"/>
                    <a:pt x="827" y="298"/>
                  </a:cubicBezTo>
                  <a:cubicBezTo>
                    <a:pt x="827" y="298"/>
                    <a:pt x="827" y="298"/>
                    <a:pt x="827" y="298"/>
                  </a:cubicBezTo>
                  <a:cubicBezTo>
                    <a:pt x="826" y="298"/>
                    <a:pt x="826" y="298"/>
                    <a:pt x="826" y="298"/>
                  </a:cubicBezTo>
                  <a:cubicBezTo>
                    <a:pt x="826" y="298"/>
                    <a:pt x="825" y="299"/>
                    <a:pt x="825" y="299"/>
                  </a:cubicBezTo>
                  <a:cubicBezTo>
                    <a:pt x="824" y="299"/>
                    <a:pt x="824" y="298"/>
                    <a:pt x="823" y="298"/>
                  </a:cubicBezTo>
                  <a:cubicBezTo>
                    <a:pt x="823" y="297"/>
                    <a:pt x="823" y="297"/>
                    <a:pt x="822" y="296"/>
                  </a:cubicBezTo>
                  <a:cubicBezTo>
                    <a:pt x="822" y="295"/>
                    <a:pt x="821" y="294"/>
                    <a:pt x="821" y="293"/>
                  </a:cubicBezTo>
                  <a:cubicBezTo>
                    <a:pt x="820" y="293"/>
                    <a:pt x="820" y="293"/>
                    <a:pt x="819" y="293"/>
                  </a:cubicBezTo>
                  <a:cubicBezTo>
                    <a:pt x="819" y="293"/>
                    <a:pt x="819" y="293"/>
                    <a:pt x="819" y="293"/>
                  </a:cubicBezTo>
                  <a:cubicBezTo>
                    <a:pt x="819" y="293"/>
                    <a:pt x="819" y="293"/>
                    <a:pt x="819" y="293"/>
                  </a:cubicBezTo>
                  <a:cubicBezTo>
                    <a:pt x="819" y="293"/>
                    <a:pt x="818" y="293"/>
                    <a:pt x="818" y="293"/>
                  </a:cubicBezTo>
                  <a:cubicBezTo>
                    <a:pt x="816" y="293"/>
                    <a:pt x="815" y="293"/>
                    <a:pt x="814" y="292"/>
                  </a:cubicBezTo>
                  <a:cubicBezTo>
                    <a:pt x="813" y="292"/>
                    <a:pt x="812" y="291"/>
                    <a:pt x="812" y="289"/>
                  </a:cubicBezTo>
                  <a:cubicBezTo>
                    <a:pt x="812" y="289"/>
                    <a:pt x="812" y="288"/>
                    <a:pt x="812" y="288"/>
                  </a:cubicBezTo>
                  <a:cubicBezTo>
                    <a:pt x="812" y="287"/>
                    <a:pt x="812" y="287"/>
                    <a:pt x="812" y="287"/>
                  </a:cubicBezTo>
                  <a:cubicBezTo>
                    <a:pt x="812" y="287"/>
                    <a:pt x="812" y="286"/>
                    <a:pt x="811" y="285"/>
                  </a:cubicBezTo>
                  <a:cubicBezTo>
                    <a:pt x="810" y="284"/>
                    <a:pt x="809" y="284"/>
                    <a:pt x="808" y="283"/>
                  </a:cubicBezTo>
                  <a:cubicBezTo>
                    <a:pt x="808" y="283"/>
                    <a:pt x="807" y="282"/>
                    <a:pt x="807" y="281"/>
                  </a:cubicBezTo>
                  <a:cubicBezTo>
                    <a:pt x="807" y="280"/>
                    <a:pt x="808" y="280"/>
                    <a:pt x="808" y="279"/>
                  </a:cubicBezTo>
                  <a:cubicBezTo>
                    <a:pt x="809" y="279"/>
                    <a:pt x="809" y="279"/>
                    <a:pt x="809" y="278"/>
                  </a:cubicBezTo>
                  <a:cubicBezTo>
                    <a:pt x="809" y="277"/>
                    <a:pt x="808" y="275"/>
                    <a:pt x="808" y="274"/>
                  </a:cubicBezTo>
                  <a:cubicBezTo>
                    <a:pt x="807" y="272"/>
                    <a:pt x="807" y="270"/>
                    <a:pt x="807" y="267"/>
                  </a:cubicBezTo>
                  <a:cubicBezTo>
                    <a:pt x="806" y="267"/>
                    <a:pt x="806" y="267"/>
                    <a:pt x="806" y="266"/>
                  </a:cubicBezTo>
                  <a:cubicBezTo>
                    <a:pt x="806" y="262"/>
                    <a:pt x="809" y="260"/>
                    <a:pt x="810" y="259"/>
                  </a:cubicBezTo>
                  <a:cubicBezTo>
                    <a:pt x="810" y="258"/>
                    <a:pt x="810" y="258"/>
                    <a:pt x="810" y="258"/>
                  </a:cubicBezTo>
                  <a:cubicBezTo>
                    <a:pt x="810" y="257"/>
                    <a:pt x="810" y="257"/>
                    <a:pt x="810" y="257"/>
                  </a:cubicBezTo>
                  <a:cubicBezTo>
                    <a:pt x="810" y="257"/>
                    <a:pt x="810" y="257"/>
                    <a:pt x="809" y="257"/>
                  </a:cubicBezTo>
                  <a:cubicBezTo>
                    <a:pt x="808" y="257"/>
                    <a:pt x="807" y="257"/>
                    <a:pt x="806" y="258"/>
                  </a:cubicBezTo>
                  <a:cubicBezTo>
                    <a:pt x="805" y="259"/>
                    <a:pt x="805" y="259"/>
                    <a:pt x="804" y="259"/>
                  </a:cubicBezTo>
                  <a:cubicBezTo>
                    <a:pt x="803" y="259"/>
                    <a:pt x="803" y="258"/>
                    <a:pt x="802" y="258"/>
                  </a:cubicBezTo>
                  <a:cubicBezTo>
                    <a:pt x="802" y="258"/>
                    <a:pt x="801" y="257"/>
                    <a:pt x="801" y="257"/>
                  </a:cubicBezTo>
                  <a:cubicBezTo>
                    <a:pt x="800" y="256"/>
                    <a:pt x="800" y="256"/>
                    <a:pt x="799" y="256"/>
                  </a:cubicBezTo>
                  <a:cubicBezTo>
                    <a:pt x="799" y="256"/>
                    <a:pt x="799" y="256"/>
                    <a:pt x="799" y="256"/>
                  </a:cubicBezTo>
                  <a:cubicBezTo>
                    <a:pt x="799" y="256"/>
                    <a:pt x="799" y="256"/>
                    <a:pt x="799" y="256"/>
                  </a:cubicBezTo>
                  <a:cubicBezTo>
                    <a:pt x="799" y="256"/>
                    <a:pt x="798" y="256"/>
                    <a:pt x="797" y="256"/>
                  </a:cubicBezTo>
                  <a:cubicBezTo>
                    <a:pt x="794" y="256"/>
                    <a:pt x="789" y="255"/>
                    <a:pt x="786" y="253"/>
                  </a:cubicBezTo>
                  <a:cubicBezTo>
                    <a:pt x="785" y="253"/>
                    <a:pt x="785" y="252"/>
                    <a:pt x="785" y="250"/>
                  </a:cubicBezTo>
                  <a:cubicBezTo>
                    <a:pt x="784" y="249"/>
                    <a:pt x="784" y="249"/>
                    <a:pt x="784" y="248"/>
                  </a:cubicBezTo>
                  <a:cubicBezTo>
                    <a:pt x="784" y="248"/>
                    <a:pt x="783" y="248"/>
                    <a:pt x="783" y="248"/>
                  </a:cubicBezTo>
                  <a:cubicBezTo>
                    <a:pt x="782" y="247"/>
                    <a:pt x="780" y="246"/>
                    <a:pt x="779" y="244"/>
                  </a:cubicBezTo>
                  <a:cubicBezTo>
                    <a:pt x="779" y="243"/>
                    <a:pt x="778" y="243"/>
                    <a:pt x="778" y="242"/>
                  </a:cubicBezTo>
                  <a:cubicBezTo>
                    <a:pt x="777" y="242"/>
                    <a:pt x="777" y="242"/>
                    <a:pt x="776" y="242"/>
                  </a:cubicBezTo>
                  <a:cubicBezTo>
                    <a:pt x="775" y="242"/>
                    <a:pt x="774" y="242"/>
                    <a:pt x="774" y="241"/>
                  </a:cubicBezTo>
                  <a:cubicBezTo>
                    <a:pt x="774" y="241"/>
                    <a:pt x="774" y="240"/>
                    <a:pt x="774" y="240"/>
                  </a:cubicBezTo>
                  <a:cubicBezTo>
                    <a:pt x="774" y="238"/>
                    <a:pt x="773" y="238"/>
                    <a:pt x="773" y="237"/>
                  </a:cubicBezTo>
                  <a:cubicBezTo>
                    <a:pt x="772" y="237"/>
                    <a:pt x="771" y="236"/>
                    <a:pt x="770" y="236"/>
                  </a:cubicBezTo>
                  <a:cubicBezTo>
                    <a:pt x="768" y="236"/>
                    <a:pt x="767" y="235"/>
                    <a:pt x="766" y="234"/>
                  </a:cubicBezTo>
                  <a:cubicBezTo>
                    <a:pt x="765" y="233"/>
                    <a:pt x="764" y="232"/>
                    <a:pt x="762" y="232"/>
                  </a:cubicBezTo>
                  <a:cubicBezTo>
                    <a:pt x="761" y="232"/>
                    <a:pt x="761" y="232"/>
                    <a:pt x="761" y="232"/>
                  </a:cubicBezTo>
                  <a:cubicBezTo>
                    <a:pt x="759" y="232"/>
                    <a:pt x="757" y="233"/>
                    <a:pt x="756" y="234"/>
                  </a:cubicBezTo>
                  <a:cubicBezTo>
                    <a:pt x="754" y="234"/>
                    <a:pt x="752" y="235"/>
                    <a:pt x="751" y="236"/>
                  </a:cubicBezTo>
                  <a:cubicBezTo>
                    <a:pt x="751" y="236"/>
                    <a:pt x="750" y="236"/>
                    <a:pt x="750" y="236"/>
                  </a:cubicBezTo>
                  <a:cubicBezTo>
                    <a:pt x="749" y="236"/>
                    <a:pt x="747" y="235"/>
                    <a:pt x="746" y="235"/>
                  </a:cubicBezTo>
                  <a:cubicBezTo>
                    <a:pt x="744" y="234"/>
                    <a:pt x="743" y="234"/>
                    <a:pt x="742" y="234"/>
                  </a:cubicBezTo>
                  <a:cubicBezTo>
                    <a:pt x="741" y="234"/>
                    <a:pt x="741" y="234"/>
                    <a:pt x="741" y="234"/>
                  </a:cubicBezTo>
                  <a:cubicBezTo>
                    <a:pt x="741" y="234"/>
                    <a:pt x="740" y="235"/>
                    <a:pt x="739" y="235"/>
                  </a:cubicBezTo>
                  <a:cubicBezTo>
                    <a:pt x="739" y="235"/>
                    <a:pt x="738" y="234"/>
                    <a:pt x="738" y="234"/>
                  </a:cubicBezTo>
                  <a:cubicBezTo>
                    <a:pt x="737" y="234"/>
                    <a:pt x="737" y="234"/>
                    <a:pt x="736" y="233"/>
                  </a:cubicBezTo>
                  <a:cubicBezTo>
                    <a:pt x="735" y="233"/>
                    <a:pt x="734" y="232"/>
                    <a:pt x="731" y="231"/>
                  </a:cubicBezTo>
                  <a:cubicBezTo>
                    <a:pt x="728" y="230"/>
                    <a:pt x="724" y="230"/>
                    <a:pt x="721" y="230"/>
                  </a:cubicBezTo>
                  <a:cubicBezTo>
                    <a:pt x="719" y="230"/>
                    <a:pt x="718" y="230"/>
                    <a:pt x="718" y="230"/>
                  </a:cubicBezTo>
                  <a:cubicBezTo>
                    <a:pt x="717" y="230"/>
                    <a:pt x="717" y="230"/>
                    <a:pt x="717" y="230"/>
                  </a:cubicBezTo>
                  <a:cubicBezTo>
                    <a:pt x="717" y="231"/>
                    <a:pt x="717" y="232"/>
                    <a:pt x="716" y="232"/>
                  </a:cubicBezTo>
                  <a:cubicBezTo>
                    <a:pt x="716" y="233"/>
                    <a:pt x="715" y="233"/>
                    <a:pt x="715" y="234"/>
                  </a:cubicBezTo>
                  <a:cubicBezTo>
                    <a:pt x="713" y="235"/>
                    <a:pt x="713" y="236"/>
                    <a:pt x="713" y="237"/>
                  </a:cubicBezTo>
                  <a:cubicBezTo>
                    <a:pt x="713" y="238"/>
                    <a:pt x="713" y="238"/>
                    <a:pt x="713" y="238"/>
                  </a:cubicBezTo>
                  <a:cubicBezTo>
                    <a:pt x="713" y="240"/>
                    <a:pt x="714" y="241"/>
                    <a:pt x="715" y="241"/>
                  </a:cubicBezTo>
                  <a:cubicBezTo>
                    <a:pt x="716" y="242"/>
                    <a:pt x="717" y="243"/>
                    <a:pt x="718" y="243"/>
                  </a:cubicBezTo>
                  <a:cubicBezTo>
                    <a:pt x="719" y="244"/>
                    <a:pt x="720" y="245"/>
                    <a:pt x="720" y="246"/>
                  </a:cubicBezTo>
                  <a:cubicBezTo>
                    <a:pt x="720" y="246"/>
                    <a:pt x="720" y="247"/>
                    <a:pt x="720" y="247"/>
                  </a:cubicBezTo>
                  <a:cubicBezTo>
                    <a:pt x="720" y="248"/>
                    <a:pt x="720" y="248"/>
                    <a:pt x="720" y="249"/>
                  </a:cubicBezTo>
                  <a:cubicBezTo>
                    <a:pt x="720" y="249"/>
                    <a:pt x="719" y="249"/>
                    <a:pt x="719" y="250"/>
                  </a:cubicBezTo>
                  <a:cubicBezTo>
                    <a:pt x="718" y="250"/>
                    <a:pt x="718" y="250"/>
                    <a:pt x="718" y="251"/>
                  </a:cubicBezTo>
                  <a:cubicBezTo>
                    <a:pt x="717" y="251"/>
                    <a:pt x="717" y="251"/>
                    <a:pt x="717" y="252"/>
                  </a:cubicBezTo>
                  <a:cubicBezTo>
                    <a:pt x="717" y="253"/>
                    <a:pt x="716" y="254"/>
                    <a:pt x="716" y="255"/>
                  </a:cubicBezTo>
                  <a:cubicBezTo>
                    <a:pt x="715" y="255"/>
                    <a:pt x="714" y="256"/>
                    <a:pt x="714" y="256"/>
                  </a:cubicBezTo>
                  <a:cubicBezTo>
                    <a:pt x="714" y="257"/>
                    <a:pt x="714" y="257"/>
                    <a:pt x="714" y="257"/>
                  </a:cubicBezTo>
                  <a:cubicBezTo>
                    <a:pt x="714" y="257"/>
                    <a:pt x="714" y="257"/>
                    <a:pt x="714" y="258"/>
                  </a:cubicBezTo>
                  <a:cubicBezTo>
                    <a:pt x="714" y="258"/>
                    <a:pt x="714" y="258"/>
                    <a:pt x="715" y="258"/>
                  </a:cubicBezTo>
                  <a:cubicBezTo>
                    <a:pt x="716" y="259"/>
                    <a:pt x="717" y="260"/>
                    <a:pt x="717" y="263"/>
                  </a:cubicBezTo>
                  <a:cubicBezTo>
                    <a:pt x="718" y="265"/>
                    <a:pt x="719" y="266"/>
                    <a:pt x="720" y="267"/>
                  </a:cubicBezTo>
                  <a:cubicBezTo>
                    <a:pt x="720" y="268"/>
                    <a:pt x="721" y="270"/>
                    <a:pt x="722" y="273"/>
                  </a:cubicBezTo>
                  <a:cubicBezTo>
                    <a:pt x="722" y="274"/>
                    <a:pt x="722" y="275"/>
                    <a:pt x="722" y="275"/>
                  </a:cubicBezTo>
                  <a:cubicBezTo>
                    <a:pt x="722" y="276"/>
                    <a:pt x="722" y="277"/>
                    <a:pt x="721" y="278"/>
                  </a:cubicBezTo>
                  <a:cubicBezTo>
                    <a:pt x="721" y="278"/>
                    <a:pt x="720" y="279"/>
                    <a:pt x="720" y="279"/>
                  </a:cubicBezTo>
                  <a:cubicBezTo>
                    <a:pt x="719" y="280"/>
                    <a:pt x="717" y="280"/>
                    <a:pt x="717" y="280"/>
                  </a:cubicBezTo>
                  <a:cubicBezTo>
                    <a:pt x="716" y="280"/>
                    <a:pt x="716" y="280"/>
                    <a:pt x="716" y="280"/>
                  </a:cubicBezTo>
                  <a:cubicBezTo>
                    <a:pt x="716" y="280"/>
                    <a:pt x="716" y="281"/>
                    <a:pt x="716" y="282"/>
                  </a:cubicBezTo>
                  <a:cubicBezTo>
                    <a:pt x="716" y="283"/>
                    <a:pt x="716" y="285"/>
                    <a:pt x="714" y="287"/>
                  </a:cubicBezTo>
                  <a:cubicBezTo>
                    <a:pt x="712" y="289"/>
                    <a:pt x="711" y="290"/>
                    <a:pt x="710" y="291"/>
                  </a:cubicBezTo>
                  <a:cubicBezTo>
                    <a:pt x="710" y="293"/>
                    <a:pt x="709" y="294"/>
                    <a:pt x="709" y="295"/>
                  </a:cubicBezTo>
                  <a:cubicBezTo>
                    <a:pt x="709" y="296"/>
                    <a:pt x="709" y="296"/>
                    <a:pt x="710" y="297"/>
                  </a:cubicBezTo>
                  <a:cubicBezTo>
                    <a:pt x="711" y="298"/>
                    <a:pt x="714" y="299"/>
                    <a:pt x="718" y="302"/>
                  </a:cubicBezTo>
                  <a:cubicBezTo>
                    <a:pt x="721" y="304"/>
                    <a:pt x="725" y="307"/>
                    <a:pt x="727" y="310"/>
                  </a:cubicBezTo>
                  <a:cubicBezTo>
                    <a:pt x="730" y="315"/>
                    <a:pt x="731" y="320"/>
                    <a:pt x="731" y="326"/>
                  </a:cubicBezTo>
                  <a:cubicBezTo>
                    <a:pt x="731" y="329"/>
                    <a:pt x="730" y="333"/>
                    <a:pt x="730" y="336"/>
                  </a:cubicBezTo>
                  <a:cubicBezTo>
                    <a:pt x="729" y="340"/>
                    <a:pt x="726" y="342"/>
                    <a:pt x="723" y="345"/>
                  </a:cubicBezTo>
                  <a:cubicBezTo>
                    <a:pt x="720" y="347"/>
                    <a:pt x="716" y="349"/>
                    <a:pt x="713" y="352"/>
                  </a:cubicBezTo>
                  <a:cubicBezTo>
                    <a:pt x="707" y="359"/>
                    <a:pt x="700" y="358"/>
                    <a:pt x="697" y="358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7" y="358"/>
                    <a:pt x="696" y="359"/>
                    <a:pt x="696" y="359"/>
                  </a:cubicBezTo>
                  <a:cubicBezTo>
                    <a:pt x="696" y="361"/>
                    <a:pt x="698" y="364"/>
                    <a:pt x="701" y="367"/>
                  </a:cubicBezTo>
                  <a:cubicBezTo>
                    <a:pt x="703" y="370"/>
                    <a:pt x="703" y="372"/>
                    <a:pt x="703" y="373"/>
                  </a:cubicBezTo>
                  <a:cubicBezTo>
                    <a:pt x="703" y="374"/>
                    <a:pt x="703" y="375"/>
                    <a:pt x="703" y="376"/>
                  </a:cubicBezTo>
                  <a:cubicBezTo>
                    <a:pt x="703" y="377"/>
                    <a:pt x="703" y="378"/>
                    <a:pt x="704" y="379"/>
                  </a:cubicBezTo>
                  <a:cubicBezTo>
                    <a:pt x="705" y="382"/>
                    <a:pt x="705" y="384"/>
                    <a:pt x="705" y="386"/>
                  </a:cubicBezTo>
                  <a:cubicBezTo>
                    <a:pt x="705" y="388"/>
                    <a:pt x="706" y="390"/>
                    <a:pt x="707" y="392"/>
                  </a:cubicBezTo>
                  <a:cubicBezTo>
                    <a:pt x="708" y="394"/>
                    <a:pt x="709" y="395"/>
                    <a:pt x="709" y="397"/>
                  </a:cubicBezTo>
                  <a:cubicBezTo>
                    <a:pt x="709" y="398"/>
                    <a:pt x="708" y="399"/>
                    <a:pt x="707" y="400"/>
                  </a:cubicBezTo>
                  <a:cubicBezTo>
                    <a:pt x="707" y="401"/>
                    <a:pt x="706" y="402"/>
                    <a:pt x="704" y="403"/>
                  </a:cubicBezTo>
                  <a:cubicBezTo>
                    <a:pt x="704" y="403"/>
                    <a:pt x="704" y="404"/>
                    <a:pt x="704" y="404"/>
                  </a:cubicBezTo>
                  <a:cubicBezTo>
                    <a:pt x="704" y="404"/>
                    <a:pt x="704" y="404"/>
                    <a:pt x="704" y="404"/>
                  </a:cubicBezTo>
                  <a:cubicBezTo>
                    <a:pt x="705" y="405"/>
                    <a:pt x="706" y="406"/>
                    <a:pt x="706" y="408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7" y="409"/>
                    <a:pt x="706" y="410"/>
                    <a:pt x="706" y="410"/>
                  </a:cubicBezTo>
                  <a:cubicBezTo>
                    <a:pt x="706" y="410"/>
                    <a:pt x="706" y="411"/>
                    <a:pt x="706" y="411"/>
                  </a:cubicBezTo>
                  <a:cubicBezTo>
                    <a:pt x="705" y="411"/>
                    <a:pt x="705" y="411"/>
                    <a:pt x="705" y="411"/>
                  </a:cubicBezTo>
                  <a:cubicBezTo>
                    <a:pt x="704" y="411"/>
                    <a:pt x="704" y="411"/>
                    <a:pt x="704" y="411"/>
                  </a:cubicBezTo>
                  <a:cubicBezTo>
                    <a:pt x="703" y="411"/>
                    <a:pt x="703" y="411"/>
                    <a:pt x="702" y="410"/>
                  </a:cubicBezTo>
                  <a:cubicBezTo>
                    <a:pt x="702" y="410"/>
                    <a:pt x="701" y="409"/>
                    <a:pt x="700" y="408"/>
                  </a:cubicBezTo>
                  <a:cubicBezTo>
                    <a:pt x="699" y="408"/>
                    <a:pt x="699" y="408"/>
                    <a:pt x="699" y="408"/>
                  </a:cubicBezTo>
                  <a:cubicBezTo>
                    <a:pt x="699" y="408"/>
                    <a:pt x="698" y="408"/>
                    <a:pt x="698" y="409"/>
                  </a:cubicBezTo>
                  <a:cubicBezTo>
                    <a:pt x="697" y="409"/>
                    <a:pt x="697" y="410"/>
                    <a:pt x="697" y="410"/>
                  </a:cubicBezTo>
                  <a:cubicBezTo>
                    <a:pt x="696" y="412"/>
                    <a:pt x="695" y="414"/>
                    <a:pt x="695" y="415"/>
                  </a:cubicBezTo>
                  <a:cubicBezTo>
                    <a:pt x="695" y="415"/>
                    <a:pt x="695" y="415"/>
                    <a:pt x="695" y="416"/>
                  </a:cubicBezTo>
                  <a:cubicBezTo>
                    <a:pt x="694" y="416"/>
                    <a:pt x="694" y="416"/>
                    <a:pt x="694" y="416"/>
                  </a:cubicBezTo>
                  <a:cubicBezTo>
                    <a:pt x="693" y="416"/>
                    <a:pt x="692" y="416"/>
                    <a:pt x="692" y="416"/>
                  </a:cubicBezTo>
                  <a:cubicBezTo>
                    <a:pt x="691" y="415"/>
                    <a:pt x="690" y="415"/>
                    <a:pt x="689" y="414"/>
                  </a:cubicBezTo>
                  <a:cubicBezTo>
                    <a:pt x="688" y="414"/>
                    <a:pt x="686" y="413"/>
                    <a:pt x="685" y="412"/>
                  </a:cubicBezTo>
                  <a:cubicBezTo>
                    <a:pt x="685" y="412"/>
                    <a:pt x="685" y="412"/>
                    <a:pt x="685" y="412"/>
                  </a:cubicBezTo>
                  <a:cubicBezTo>
                    <a:pt x="685" y="412"/>
                    <a:pt x="685" y="412"/>
                    <a:pt x="685" y="412"/>
                  </a:cubicBezTo>
                  <a:cubicBezTo>
                    <a:pt x="684" y="412"/>
                    <a:pt x="684" y="412"/>
                    <a:pt x="683" y="412"/>
                  </a:cubicBezTo>
                  <a:cubicBezTo>
                    <a:pt x="683" y="411"/>
                    <a:pt x="683" y="411"/>
                    <a:pt x="683" y="411"/>
                  </a:cubicBezTo>
                  <a:cubicBezTo>
                    <a:pt x="683" y="410"/>
                    <a:pt x="683" y="409"/>
                    <a:pt x="683" y="409"/>
                  </a:cubicBezTo>
                  <a:cubicBezTo>
                    <a:pt x="683" y="407"/>
                    <a:pt x="682" y="406"/>
                    <a:pt x="680" y="404"/>
                  </a:cubicBezTo>
                  <a:cubicBezTo>
                    <a:pt x="679" y="403"/>
                    <a:pt x="677" y="402"/>
                    <a:pt x="676" y="401"/>
                  </a:cubicBezTo>
                  <a:cubicBezTo>
                    <a:pt x="674" y="400"/>
                    <a:pt x="673" y="399"/>
                    <a:pt x="673" y="398"/>
                  </a:cubicBezTo>
                  <a:cubicBezTo>
                    <a:pt x="672" y="398"/>
                    <a:pt x="672" y="397"/>
                    <a:pt x="672" y="396"/>
                  </a:cubicBezTo>
                  <a:cubicBezTo>
                    <a:pt x="672" y="395"/>
                    <a:pt x="672" y="395"/>
                    <a:pt x="671" y="394"/>
                  </a:cubicBezTo>
                  <a:cubicBezTo>
                    <a:pt x="671" y="394"/>
                    <a:pt x="670" y="393"/>
                    <a:pt x="670" y="393"/>
                  </a:cubicBezTo>
                  <a:cubicBezTo>
                    <a:pt x="668" y="392"/>
                    <a:pt x="667" y="390"/>
                    <a:pt x="665" y="389"/>
                  </a:cubicBezTo>
                  <a:cubicBezTo>
                    <a:pt x="665" y="388"/>
                    <a:pt x="664" y="387"/>
                    <a:pt x="664" y="386"/>
                  </a:cubicBezTo>
                  <a:cubicBezTo>
                    <a:pt x="664" y="383"/>
                    <a:pt x="664" y="380"/>
                    <a:pt x="664" y="376"/>
                  </a:cubicBezTo>
                  <a:cubicBezTo>
                    <a:pt x="664" y="374"/>
                    <a:pt x="664" y="373"/>
                    <a:pt x="664" y="372"/>
                  </a:cubicBezTo>
                  <a:cubicBezTo>
                    <a:pt x="664" y="370"/>
                    <a:pt x="664" y="369"/>
                    <a:pt x="663" y="369"/>
                  </a:cubicBezTo>
                  <a:cubicBezTo>
                    <a:pt x="663" y="368"/>
                    <a:pt x="662" y="367"/>
                    <a:pt x="662" y="365"/>
                  </a:cubicBezTo>
                  <a:cubicBezTo>
                    <a:pt x="662" y="363"/>
                    <a:pt x="664" y="361"/>
                    <a:pt x="665" y="359"/>
                  </a:cubicBezTo>
                  <a:cubicBezTo>
                    <a:pt x="665" y="359"/>
                    <a:pt x="665" y="358"/>
                    <a:pt x="665" y="358"/>
                  </a:cubicBezTo>
                  <a:cubicBezTo>
                    <a:pt x="665" y="357"/>
                    <a:pt x="664" y="356"/>
                    <a:pt x="663" y="355"/>
                  </a:cubicBezTo>
                  <a:cubicBezTo>
                    <a:pt x="662" y="354"/>
                    <a:pt x="661" y="353"/>
                    <a:pt x="659" y="353"/>
                  </a:cubicBezTo>
                  <a:cubicBezTo>
                    <a:pt x="655" y="353"/>
                    <a:pt x="650" y="352"/>
                    <a:pt x="645" y="352"/>
                  </a:cubicBezTo>
                  <a:cubicBezTo>
                    <a:pt x="644" y="352"/>
                    <a:pt x="643" y="352"/>
                    <a:pt x="642" y="352"/>
                  </a:cubicBezTo>
                  <a:cubicBezTo>
                    <a:pt x="642" y="352"/>
                    <a:pt x="642" y="352"/>
                    <a:pt x="642" y="352"/>
                  </a:cubicBezTo>
                  <a:cubicBezTo>
                    <a:pt x="641" y="352"/>
                    <a:pt x="640" y="352"/>
                    <a:pt x="639" y="352"/>
                  </a:cubicBezTo>
                  <a:cubicBezTo>
                    <a:pt x="635" y="352"/>
                    <a:pt x="632" y="352"/>
                    <a:pt x="630" y="350"/>
                  </a:cubicBezTo>
                  <a:cubicBezTo>
                    <a:pt x="628" y="348"/>
                    <a:pt x="622" y="345"/>
                    <a:pt x="615" y="343"/>
                  </a:cubicBezTo>
                  <a:cubicBezTo>
                    <a:pt x="607" y="340"/>
                    <a:pt x="603" y="336"/>
                    <a:pt x="602" y="334"/>
                  </a:cubicBezTo>
                  <a:cubicBezTo>
                    <a:pt x="602" y="334"/>
                    <a:pt x="602" y="333"/>
                    <a:pt x="601" y="333"/>
                  </a:cubicBezTo>
                  <a:cubicBezTo>
                    <a:pt x="601" y="333"/>
                    <a:pt x="600" y="332"/>
                    <a:pt x="599" y="332"/>
                  </a:cubicBezTo>
                  <a:cubicBezTo>
                    <a:pt x="598" y="331"/>
                    <a:pt x="596" y="330"/>
                    <a:pt x="595" y="330"/>
                  </a:cubicBezTo>
                  <a:cubicBezTo>
                    <a:pt x="593" y="329"/>
                    <a:pt x="593" y="328"/>
                    <a:pt x="592" y="328"/>
                  </a:cubicBezTo>
                  <a:cubicBezTo>
                    <a:pt x="592" y="327"/>
                    <a:pt x="590" y="326"/>
                    <a:pt x="588" y="326"/>
                  </a:cubicBezTo>
                  <a:cubicBezTo>
                    <a:pt x="586" y="325"/>
                    <a:pt x="584" y="325"/>
                    <a:pt x="582" y="325"/>
                  </a:cubicBezTo>
                  <a:cubicBezTo>
                    <a:pt x="582" y="325"/>
                    <a:pt x="581" y="325"/>
                    <a:pt x="581" y="325"/>
                  </a:cubicBezTo>
                  <a:cubicBezTo>
                    <a:pt x="581" y="325"/>
                    <a:pt x="581" y="325"/>
                    <a:pt x="581" y="325"/>
                  </a:cubicBezTo>
                  <a:cubicBezTo>
                    <a:pt x="580" y="325"/>
                    <a:pt x="580" y="325"/>
                    <a:pt x="580" y="325"/>
                  </a:cubicBezTo>
                  <a:cubicBezTo>
                    <a:pt x="579" y="325"/>
                    <a:pt x="578" y="325"/>
                    <a:pt x="577" y="324"/>
                  </a:cubicBezTo>
                  <a:cubicBezTo>
                    <a:pt x="576" y="323"/>
                    <a:pt x="574" y="323"/>
                    <a:pt x="573" y="322"/>
                  </a:cubicBezTo>
                  <a:cubicBezTo>
                    <a:pt x="570" y="320"/>
                    <a:pt x="567" y="319"/>
                    <a:pt x="566" y="319"/>
                  </a:cubicBezTo>
                  <a:cubicBezTo>
                    <a:pt x="566" y="319"/>
                    <a:pt x="566" y="319"/>
                    <a:pt x="566" y="319"/>
                  </a:cubicBezTo>
                  <a:cubicBezTo>
                    <a:pt x="566" y="319"/>
                    <a:pt x="566" y="319"/>
                    <a:pt x="566" y="319"/>
                  </a:cubicBezTo>
                  <a:cubicBezTo>
                    <a:pt x="564" y="319"/>
                    <a:pt x="562" y="320"/>
                    <a:pt x="559" y="321"/>
                  </a:cubicBezTo>
                  <a:cubicBezTo>
                    <a:pt x="556" y="322"/>
                    <a:pt x="554" y="322"/>
                    <a:pt x="552" y="323"/>
                  </a:cubicBezTo>
                  <a:cubicBezTo>
                    <a:pt x="550" y="324"/>
                    <a:pt x="550" y="324"/>
                    <a:pt x="549" y="324"/>
                  </a:cubicBezTo>
                  <a:cubicBezTo>
                    <a:pt x="549" y="324"/>
                    <a:pt x="549" y="324"/>
                    <a:pt x="549" y="324"/>
                  </a:cubicBezTo>
                  <a:cubicBezTo>
                    <a:pt x="549" y="324"/>
                    <a:pt x="549" y="324"/>
                    <a:pt x="549" y="324"/>
                  </a:cubicBezTo>
                  <a:cubicBezTo>
                    <a:pt x="548" y="324"/>
                    <a:pt x="548" y="324"/>
                    <a:pt x="547" y="324"/>
                  </a:cubicBezTo>
                  <a:cubicBezTo>
                    <a:pt x="547" y="323"/>
                    <a:pt x="547" y="323"/>
                    <a:pt x="547" y="322"/>
                  </a:cubicBezTo>
                  <a:cubicBezTo>
                    <a:pt x="547" y="322"/>
                    <a:pt x="547" y="321"/>
                    <a:pt x="548" y="320"/>
                  </a:cubicBezTo>
                  <a:cubicBezTo>
                    <a:pt x="548" y="319"/>
                    <a:pt x="549" y="318"/>
                    <a:pt x="549" y="317"/>
                  </a:cubicBezTo>
                  <a:cubicBezTo>
                    <a:pt x="549" y="317"/>
                    <a:pt x="549" y="317"/>
                    <a:pt x="549" y="317"/>
                  </a:cubicBezTo>
                  <a:cubicBezTo>
                    <a:pt x="549" y="317"/>
                    <a:pt x="549" y="317"/>
                    <a:pt x="549" y="317"/>
                  </a:cubicBezTo>
                  <a:cubicBezTo>
                    <a:pt x="549" y="317"/>
                    <a:pt x="549" y="317"/>
                    <a:pt x="549" y="317"/>
                  </a:cubicBezTo>
                  <a:cubicBezTo>
                    <a:pt x="549" y="316"/>
                    <a:pt x="549" y="316"/>
                    <a:pt x="549" y="315"/>
                  </a:cubicBezTo>
                  <a:cubicBezTo>
                    <a:pt x="548" y="314"/>
                    <a:pt x="548" y="312"/>
                    <a:pt x="547" y="311"/>
                  </a:cubicBezTo>
                  <a:cubicBezTo>
                    <a:pt x="546" y="309"/>
                    <a:pt x="545" y="306"/>
                    <a:pt x="544" y="304"/>
                  </a:cubicBezTo>
                  <a:cubicBezTo>
                    <a:pt x="544" y="301"/>
                    <a:pt x="543" y="299"/>
                    <a:pt x="542" y="297"/>
                  </a:cubicBezTo>
                  <a:cubicBezTo>
                    <a:pt x="541" y="295"/>
                    <a:pt x="540" y="295"/>
                    <a:pt x="538" y="295"/>
                  </a:cubicBezTo>
                  <a:cubicBezTo>
                    <a:pt x="537" y="295"/>
                    <a:pt x="537" y="295"/>
                    <a:pt x="537" y="295"/>
                  </a:cubicBezTo>
                  <a:cubicBezTo>
                    <a:pt x="537" y="295"/>
                    <a:pt x="537" y="295"/>
                    <a:pt x="537" y="295"/>
                  </a:cubicBezTo>
                  <a:cubicBezTo>
                    <a:pt x="536" y="295"/>
                    <a:pt x="536" y="295"/>
                    <a:pt x="535" y="295"/>
                  </a:cubicBezTo>
                  <a:cubicBezTo>
                    <a:pt x="530" y="295"/>
                    <a:pt x="525" y="292"/>
                    <a:pt x="524" y="291"/>
                  </a:cubicBezTo>
                  <a:cubicBezTo>
                    <a:pt x="524" y="291"/>
                    <a:pt x="524" y="291"/>
                    <a:pt x="524" y="291"/>
                  </a:cubicBezTo>
                  <a:cubicBezTo>
                    <a:pt x="523" y="291"/>
                    <a:pt x="523" y="291"/>
                    <a:pt x="523" y="291"/>
                  </a:cubicBezTo>
                  <a:cubicBezTo>
                    <a:pt x="523" y="290"/>
                    <a:pt x="523" y="290"/>
                    <a:pt x="523" y="290"/>
                  </a:cubicBezTo>
                  <a:cubicBezTo>
                    <a:pt x="523" y="289"/>
                    <a:pt x="523" y="288"/>
                    <a:pt x="523" y="287"/>
                  </a:cubicBezTo>
                  <a:cubicBezTo>
                    <a:pt x="522" y="285"/>
                    <a:pt x="522" y="283"/>
                    <a:pt x="522" y="280"/>
                  </a:cubicBezTo>
                  <a:cubicBezTo>
                    <a:pt x="522" y="276"/>
                    <a:pt x="522" y="272"/>
                    <a:pt x="523" y="269"/>
                  </a:cubicBezTo>
                  <a:cubicBezTo>
                    <a:pt x="524" y="264"/>
                    <a:pt x="528" y="258"/>
                    <a:pt x="530" y="254"/>
                  </a:cubicBezTo>
                  <a:cubicBezTo>
                    <a:pt x="530" y="252"/>
                    <a:pt x="531" y="251"/>
                    <a:pt x="531" y="251"/>
                  </a:cubicBezTo>
                  <a:cubicBezTo>
                    <a:pt x="531" y="248"/>
                    <a:pt x="532" y="247"/>
                    <a:pt x="534" y="245"/>
                  </a:cubicBezTo>
                  <a:cubicBezTo>
                    <a:pt x="535" y="244"/>
                    <a:pt x="538" y="244"/>
                    <a:pt x="539" y="243"/>
                  </a:cubicBezTo>
                  <a:cubicBezTo>
                    <a:pt x="540" y="243"/>
                    <a:pt x="540" y="243"/>
                    <a:pt x="540" y="242"/>
                  </a:cubicBezTo>
                  <a:cubicBezTo>
                    <a:pt x="541" y="242"/>
                    <a:pt x="541" y="242"/>
                    <a:pt x="541" y="241"/>
                  </a:cubicBezTo>
                  <a:cubicBezTo>
                    <a:pt x="541" y="240"/>
                    <a:pt x="541" y="238"/>
                    <a:pt x="542" y="236"/>
                  </a:cubicBezTo>
                  <a:cubicBezTo>
                    <a:pt x="542" y="235"/>
                    <a:pt x="543" y="234"/>
                    <a:pt x="544" y="234"/>
                  </a:cubicBezTo>
                  <a:cubicBezTo>
                    <a:pt x="546" y="234"/>
                    <a:pt x="547" y="234"/>
                    <a:pt x="547" y="233"/>
                  </a:cubicBezTo>
                  <a:cubicBezTo>
                    <a:pt x="547" y="233"/>
                    <a:pt x="548" y="232"/>
                    <a:pt x="548" y="230"/>
                  </a:cubicBezTo>
                  <a:cubicBezTo>
                    <a:pt x="548" y="229"/>
                    <a:pt x="549" y="228"/>
                    <a:pt x="550" y="228"/>
                  </a:cubicBezTo>
                  <a:cubicBezTo>
                    <a:pt x="550" y="228"/>
                    <a:pt x="551" y="228"/>
                    <a:pt x="551" y="228"/>
                  </a:cubicBezTo>
                  <a:cubicBezTo>
                    <a:pt x="550" y="227"/>
                    <a:pt x="550" y="226"/>
                    <a:pt x="550" y="225"/>
                  </a:cubicBezTo>
                  <a:cubicBezTo>
                    <a:pt x="550" y="224"/>
                    <a:pt x="550" y="224"/>
                    <a:pt x="551" y="224"/>
                  </a:cubicBezTo>
                  <a:cubicBezTo>
                    <a:pt x="551" y="223"/>
                    <a:pt x="551" y="223"/>
                    <a:pt x="552" y="223"/>
                  </a:cubicBezTo>
                  <a:cubicBezTo>
                    <a:pt x="553" y="223"/>
                    <a:pt x="555" y="223"/>
                    <a:pt x="557" y="223"/>
                  </a:cubicBezTo>
                  <a:cubicBezTo>
                    <a:pt x="561" y="223"/>
                    <a:pt x="566" y="222"/>
                    <a:pt x="568" y="219"/>
                  </a:cubicBezTo>
                  <a:cubicBezTo>
                    <a:pt x="569" y="219"/>
                    <a:pt x="569" y="218"/>
                    <a:pt x="569" y="217"/>
                  </a:cubicBezTo>
                  <a:cubicBezTo>
                    <a:pt x="569" y="216"/>
                    <a:pt x="569" y="216"/>
                    <a:pt x="569" y="216"/>
                  </a:cubicBezTo>
                  <a:cubicBezTo>
                    <a:pt x="569" y="215"/>
                    <a:pt x="569" y="215"/>
                    <a:pt x="568" y="215"/>
                  </a:cubicBezTo>
                  <a:cubicBezTo>
                    <a:pt x="567" y="214"/>
                    <a:pt x="566" y="214"/>
                    <a:pt x="565" y="214"/>
                  </a:cubicBezTo>
                  <a:cubicBezTo>
                    <a:pt x="563" y="213"/>
                    <a:pt x="560" y="213"/>
                    <a:pt x="558" y="213"/>
                  </a:cubicBezTo>
                  <a:cubicBezTo>
                    <a:pt x="556" y="213"/>
                    <a:pt x="555" y="213"/>
                    <a:pt x="554" y="212"/>
                  </a:cubicBezTo>
                  <a:cubicBezTo>
                    <a:pt x="553" y="211"/>
                    <a:pt x="553" y="210"/>
                    <a:pt x="553" y="210"/>
                  </a:cubicBezTo>
                  <a:cubicBezTo>
                    <a:pt x="552" y="209"/>
                    <a:pt x="552" y="209"/>
                    <a:pt x="552" y="209"/>
                  </a:cubicBezTo>
                  <a:cubicBezTo>
                    <a:pt x="552" y="209"/>
                    <a:pt x="552" y="208"/>
                    <a:pt x="551" y="208"/>
                  </a:cubicBezTo>
                  <a:cubicBezTo>
                    <a:pt x="550" y="208"/>
                    <a:pt x="549" y="207"/>
                    <a:pt x="547" y="207"/>
                  </a:cubicBezTo>
                  <a:cubicBezTo>
                    <a:pt x="543" y="206"/>
                    <a:pt x="539" y="205"/>
                    <a:pt x="537" y="204"/>
                  </a:cubicBezTo>
                  <a:cubicBezTo>
                    <a:pt x="536" y="204"/>
                    <a:pt x="536" y="204"/>
                    <a:pt x="535" y="203"/>
                  </a:cubicBezTo>
                  <a:cubicBezTo>
                    <a:pt x="535" y="203"/>
                    <a:pt x="535" y="203"/>
                    <a:pt x="535" y="202"/>
                  </a:cubicBezTo>
                  <a:cubicBezTo>
                    <a:pt x="535" y="201"/>
                    <a:pt x="535" y="201"/>
                    <a:pt x="535" y="201"/>
                  </a:cubicBezTo>
                  <a:cubicBezTo>
                    <a:pt x="535" y="201"/>
                    <a:pt x="535" y="201"/>
                    <a:pt x="535" y="201"/>
                  </a:cubicBezTo>
                  <a:cubicBezTo>
                    <a:pt x="535" y="201"/>
                    <a:pt x="535" y="201"/>
                    <a:pt x="535" y="201"/>
                  </a:cubicBezTo>
                  <a:cubicBezTo>
                    <a:pt x="535" y="201"/>
                    <a:pt x="536" y="200"/>
                    <a:pt x="537" y="200"/>
                  </a:cubicBezTo>
                  <a:cubicBezTo>
                    <a:pt x="537" y="200"/>
                    <a:pt x="538" y="200"/>
                    <a:pt x="539" y="200"/>
                  </a:cubicBezTo>
                  <a:cubicBezTo>
                    <a:pt x="545" y="200"/>
                    <a:pt x="557" y="203"/>
                    <a:pt x="562" y="205"/>
                  </a:cubicBezTo>
                  <a:cubicBezTo>
                    <a:pt x="566" y="207"/>
                    <a:pt x="568" y="207"/>
                    <a:pt x="571" y="207"/>
                  </a:cubicBezTo>
                  <a:cubicBezTo>
                    <a:pt x="572" y="207"/>
                    <a:pt x="573" y="207"/>
                    <a:pt x="575" y="207"/>
                  </a:cubicBezTo>
                  <a:cubicBezTo>
                    <a:pt x="575" y="207"/>
                    <a:pt x="575" y="207"/>
                    <a:pt x="575" y="207"/>
                  </a:cubicBezTo>
                  <a:cubicBezTo>
                    <a:pt x="576" y="207"/>
                    <a:pt x="576" y="207"/>
                    <a:pt x="577" y="207"/>
                  </a:cubicBezTo>
                  <a:cubicBezTo>
                    <a:pt x="577" y="206"/>
                    <a:pt x="577" y="206"/>
                    <a:pt x="577" y="205"/>
                  </a:cubicBezTo>
                  <a:cubicBezTo>
                    <a:pt x="577" y="203"/>
                    <a:pt x="577" y="202"/>
                    <a:pt x="577" y="200"/>
                  </a:cubicBezTo>
                  <a:cubicBezTo>
                    <a:pt x="577" y="199"/>
                    <a:pt x="577" y="199"/>
                    <a:pt x="577" y="198"/>
                  </a:cubicBezTo>
                  <a:cubicBezTo>
                    <a:pt x="577" y="198"/>
                    <a:pt x="577" y="197"/>
                    <a:pt x="578" y="197"/>
                  </a:cubicBezTo>
                  <a:cubicBezTo>
                    <a:pt x="578" y="197"/>
                    <a:pt x="579" y="197"/>
                    <a:pt x="579" y="197"/>
                  </a:cubicBezTo>
                  <a:cubicBezTo>
                    <a:pt x="581" y="197"/>
                    <a:pt x="583" y="198"/>
                    <a:pt x="585" y="199"/>
                  </a:cubicBezTo>
                  <a:cubicBezTo>
                    <a:pt x="588" y="200"/>
                    <a:pt x="591" y="201"/>
                    <a:pt x="593" y="201"/>
                  </a:cubicBezTo>
                  <a:cubicBezTo>
                    <a:pt x="593" y="201"/>
                    <a:pt x="594" y="201"/>
                    <a:pt x="594" y="200"/>
                  </a:cubicBezTo>
                  <a:cubicBezTo>
                    <a:pt x="597" y="200"/>
                    <a:pt x="599" y="197"/>
                    <a:pt x="602" y="193"/>
                  </a:cubicBezTo>
                  <a:cubicBezTo>
                    <a:pt x="605" y="190"/>
                    <a:pt x="607" y="186"/>
                    <a:pt x="610" y="184"/>
                  </a:cubicBezTo>
                  <a:cubicBezTo>
                    <a:pt x="611" y="183"/>
                    <a:pt x="611" y="182"/>
                    <a:pt x="611" y="182"/>
                  </a:cubicBezTo>
                  <a:cubicBezTo>
                    <a:pt x="611" y="182"/>
                    <a:pt x="611" y="182"/>
                    <a:pt x="611" y="182"/>
                  </a:cubicBezTo>
                  <a:cubicBezTo>
                    <a:pt x="611" y="182"/>
                    <a:pt x="611" y="181"/>
                    <a:pt x="610" y="181"/>
                  </a:cubicBezTo>
                  <a:cubicBezTo>
                    <a:pt x="609" y="181"/>
                    <a:pt x="607" y="180"/>
                    <a:pt x="604" y="180"/>
                  </a:cubicBezTo>
                  <a:cubicBezTo>
                    <a:pt x="604" y="180"/>
                    <a:pt x="603" y="180"/>
                    <a:pt x="602" y="180"/>
                  </a:cubicBezTo>
                  <a:cubicBezTo>
                    <a:pt x="602" y="180"/>
                    <a:pt x="602" y="180"/>
                    <a:pt x="602" y="180"/>
                  </a:cubicBezTo>
                  <a:cubicBezTo>
                    <a:pt x="601" y="180"/>
                    <a:pt x="600" y="180"/>
                    <a:pt x="599" y="180"/>
                  </a:cubicBezTo>
                  <a:cubicBezTo>
                    <a:pt x="591" y="180"/>
                    <a:pt x="586" y="177"/>
                    <a:pt x="582" y="174"/>
                  </a:cubicBezTo>
                  <a:cubicBezTo>
                    <a:pt x="580" y="173"/>
                    <a:pt x="579" y="172"/>
                    <a:pt x="579" y="171"/>
                  </a:cubicBezTo>
                  <a:cubicBezTo>
                    <a:pt x="578" y="170"/>
                    <a:pt x="578" y="169"/>
                    <a:pt x="578" y="168"/>
                  </a:cubicBezTo>
                  <a:cubicBezTo>
                    <a:pt x="578" y="167"/>
                    <a:pt x="578" y="167"/>
                    <a:pt x="579" y="166"/>
                  </a:cubicBezTo>
                  <a:cubicBezTo>
                    <a:pt x="580" y="166"/>
                    <a:pt x="581" y="166"/>
                    <a:pt x="582" y="166"/>
                  </a:cubicBezTo>
                  <a:cubicBezTo>
                    <a:pt x="582" y="166"/>
                    <a:pt x="583" y="166"/>
                    <a:pt x="583" y="166"/>
                  </a:cubicBezTo>
                  <a:cubicBezTo>
                    <a:pt x="583" y="166"/>
                    <a:pt x="583" y="166"/>
                    <a:pt x="583" y="166"/>
                  </a:cubicBezTo>
                  <a:cubicBezTo>
                    <a:pt x="585" y="166"/>
                    <a:pt x="588" y="167"/>
                    <a:pt x="592" y="169"/>
                  </a:cubicBezTo>
                  <a:cubicBezTo>
                    <a:pt x="595" y="171"/>
                    <a:pt x="598" y="173"/>
                    <a:pt x="601" y="175"/>
                  </a:cubicBezTo>
                  <a:cubicBezTo>
                    <a:pt x="603" y="176"/>
                    <a:pt x="605" y="177"/>
                    <a:pt x="606" y="177"/>
                  </a:cubicBezTo>
                  <a:cubicBezTo>
                    <a:pt x="606" y="177"/>
                    <a:pt x="606" y="177"/>
                    <a:pt x="606" y="177"/>
                  </a:cubicBezTo>
                  <a:cubicBezTo>
                    <a:pt x="606" y="177"/>
                    <a:pt x="606" y="177"/>
                    <a:pt x="606" y="177"/>
                  </a:cubicBezTo>
                  <a:cubicBezTo>
                    <a:pt x="607" y="177"/>
                    <a:pt x="608" y="176"/>
                    <a:pt x="609" y="175"/>
                  </a:cubicBezTo>
                  <a:cubicBezTo>
                    <a:pt x="611" y="174"/>
                    <a:pt x="612" y="173"/>
                    <a:pt x="614" y="172"/>
                  </a:cubicBezTo>
                  <a:cubicBezTo>
                    <a:pt x="617" y="169"/>
                    <a:pt x="620" y="166"/>
                    <a:pt x="622" y="165"/>
                  </a:cubicBezTo>
                  <a:cubicBezTo>
                    <a:pt x="623" y="164"/>
                    <a:pt x="623" y="164"/>
                    <a:pt x="623" y="164"/>
                  </a:cubicBezTo>
                  <a:cubicBezTo>
                    <a:pt x="623" y="164"/>
                    <a:pt x="623" y="164"/>
                    <a:pt x="623" y="164"/>
                  </a:cubicBezTo>
                  <a:cubicBezTo>
                    <a:pt x="623" y="164"/>
                    <a:pt x="623" y="164"/>
                    <a:pt x="623" y="164"/>
                  </a:cubicBezTo>
                  <a:cubicBezTo>
                    <a:pt x="622" y="163"/>
                    <a:pt x="622" y="163"/>
                    <a:pt x="622" y="163"/>
                  </a:cubicBezTo>
                  <a:cubicBezTo>
                    <a:pt x="622" y="163"/>
                    <a:pt x="621" y="163"/>
                    <a:pt x="620" y="162"/>
                  </a:cubicBezTo>
                  <a:cubicBezTo>
                    <a:pt x="619" y="161"/>
                    <a:pt x="617" y="161"/>
                    <a:pt x="615" y="160"/>
                  </a:cubicBezTo>
                  <a:cubicBezTo>
                    <a:pt x="615" y="159"/>
                    <a:pt x="614" y="159"/>
                    <a:pt x="614" y="158"/>
                  </a:cubicBezTo>
                  <a:cubicBezTo>
                    <a:pt x="614" y="157"/>
                    <a:pt x="615" y="157"/>
                    <a:pt x="615" y="157"/>
                  </a:cubicBezTo>
                  <a:cubicBezTo>
                    <a:pt x="615" y="156"/>
                    <a:pt x="616" y="156"/>
                    <a:pt x="616" y="156"/>
                  </a:cubicBezTo>
                  <a:cubicBezTo>
                    <a:pt x="617" y="155"/>
                    <a:pt x="618" y="155"/>
                    <a:pt x="619" y="155"/>
                  </a:cubicBezTo>
                  <a:cubicBezTo>
                    <a:pt x="621" y="154"/>
                    <a:pt x="623" y="154"/>
                    <a:pt x="625" y="154"/>
                  </a:cubicBezTo>
                  <a:cubicBezTo>
                    <a:pt x="627" y="154"/>
                    <a:pt x="629" y="155"/>
                    <a:pt x="630" y="156"/>
                  </a:cubicBezTo>
                  <a:cubicBezTo>
                    <a:pt x="631" y="158"/>
                    <a:pt x="632" y="159"/>
                    <a:pt x="633" y="160"/>
                  </a:cubicBezTo>
                  <a:cubicBezTo>
                    <a:pt x="633" y="160"/>
                    <a:pt x="633" y="160"/>
                    <a:pt x="634" y="160"/>
                  </a:cubicBezTo>
                  <a:cubicBezTo>
                    <a:pt x="635" y="160"/>
                    <a:pt x="637" y="159"/>
                    <a:pt x="639" y="159"/>
                  </a:cubicBezTo>
                  <a:cubicBezTo>
                    <a:pt x="641" y="159"/>
                    <a:pt x="642" y="158"/>
                    <a:pt x="644" y="158"/>
                  </a:cubicBezTo>
                  <a:cubicBezTo>
                    <a:pt x="644" y="158"/>
                    <a:pt x="644" y="158"/>
                    <a:pt x="644" y="158"/>
                  </a:cubicBezTo>
                  <a:cubicBezTo>
                    <a:pt x="644" y="158"/>
                    <a:pt x="644" y="158"/>
                    <a:pt x="644" y="157"/>
                  </a:cubicBezTo>
                  <a:cubicBezTo>
                    <a:pt x="644" y="157"/>
                    <a:pt x="643" y="156"/>
                    <a:pt x="642" y="155"/>
                  </a:cubicBezTo>
                  <a:cubicBezTo>
                    <a:pt x="641" y="154"/>
                    <a:pt x="639" y="153"/>
                    <a:pt x="637" y="152"/>
                  </a:cubicBezTo>
                  <a:cubicBezTo>
                    <a:pt x="636" y="152"/>
                    <a:pt x="636" y="151"/>
                    <a:pt x="635" y="151"/>
                  </a:cubicBezTo>
                  <a:cubicBezTo>
                    <a:pt x="635" y="150"/>
                    <a:pt x="634" y="149"/>
                    <a:pt x="634" y="149"/>
                  </a:cubicBezTo>
                  <a:cubicBezTo>
                    <a:pt x="634" y="148"/>
                    <a:pt x="635" y="147"/>
                    <a:pt x="635" y="147"/>
                  </a:cubicBezTo>
                  <a:cubicBezTo>
                    <a:pt x="636" y="146"/>
                    <a:pt x="637" y="146"/>
                    <a:pt x="638" y="146"/>
                  </a:cubicBezTo>
                  <a:cubicBezTo>
                    <a:pt x="639" y="146"/>
                    <a:pt x="640" y="146"/>
                    <a:pt x="641" y="148"/>
                  </a:cubicBezTo>
                  <a:cubicBezTo>
                    <a:pt x="641" y="149"/>
                    <a:pt x="642" y="150"/>
                    <a:pt x="644" y="150"/>
                  </a:cubicBezTo>
                  <a:cubicBezTo>
                    <a:pt x="645" y="151"/>
                    <a:pt x="647" y="152"/>
                    <a:pt x="648" y="154"/>
                  </a:cubicBezTo>
                  <a:cubicBezTo>
                    <a:pt x="649" y="156"/>
                    <a:pt x="649" y="156"/>
                    <a:pt x="650" y="157"/>
                  </a:cubicBezTo>
                  <a:cubicBezTo>
                    <a:pt x="650" y="157"/>
                    <a:pt x="650" y="157"/>
                    <a:pt x="651" y="157"/>
                  </a:cubicBezTo>
                  <a:cubicBezTo>
                    <a:pt x="651" y="157"/>
                    <a:pt x="652" y="157"/>
                    <a:pt x="653" y="156"/>
                  </a:cubicBezTo>
                  <a:cubicBezTo>
                    <a:pt x="654" y="155"/>
                    <a:pt x="655" y="155"/>
                    <a:pt x="657" y="154"/>
                  </a:cubicBezTo>
                  <a:cubicBezTo>
                    <a:pt x="662" y="152"/>
                    <a:pt x="664" y="150"/>
                    <a:pt x="667" y="147"/>
                  </a:cubicBezTo>
                  <a:cubicBezTo>
                    <a:pt x="668" y="145"/>
                    <a:pt x="669" y="145"/>
                    <a:pt x="670" y="145"/>
                  </a:cubicBezTo>
                  <a:cubicBezTo>
                    <a:pt x="671" y="145"/>
                    <a:pt x="671" y="145"/>
                    <a:pt x="671" y="145"/>
                  </a:cubicBezTo>
                  <a:cubicBezTo>
                    <a:pt x="672" y="144"/>
                    <a:pt x="672" y="144"/>
                    <a:pt x="673" y="143"/>
                  </a:cubicBezTo>
                  <a:cubicBezTo>
                    <a:pt x="674" y="142"/>
                    <a:pt x="674" y="141"/>
                    <a:pt x="674" y="140"/>
                  </a:cubicBezTo>
                  <a:cubicBezTo>
                    <a:pt x="674" y="138"/>
                    <a:pt x="673" y="137"/>
                    <a:pt x="672" y="136"/>
                  </a:cubicBezTo>
                  <a:cubicBezTo>
                    <a:pt x="671" y="134"/>
                    <a:pt x="669" y="133"/>
                    <a:pt x="668" y="132"/>
                  </a:cubicBezTo>
                  <a:cubicBezTo>
                    <a:pt x="666" y="130"/>
                    <a:pt x="666" y="129"/>
                    <a:pt x="666" y="127"/>
                  </a:cubicBezTo>
                  <a:cubicBezTo>
                    <a:pt x="666" y="127"/>
                    <a:pt x="666" y="126"/>
                    <a:pt x="666" y="126"/>
                  </a:cubicBezTo>
                  <a:cubicBezTo>
                    <a:pt x="666" y="125"/>
                    <a:pt x="666" y="125"/>
                    <a:pt x="665" y="125"/>
                  </a:cubicBezTo>
                  <a:cubicBezTo>
                    <a:pt x="665" y="124"/>
                    <a:pt x="665" y="124"/>
                    <a:pt x="664" y="124"/>
                  </a:cubicBezTo>
                  <a:cubicBezTo>
                    <a:pt x="663" y="123"/>
                    <a:pt x="662" y="122"/>
                    <a:pt x="662" y="122"/>
                  </a:cubicBezTo>
                  <a:cubicBezTo>
                    <a:pt x="661" y="121"/>
                    <a:pt x="661" y="120"/>
                    <a:pt x="660" y="119"/>
                  </a:cubicBezTo>
                  <a:cubicBezTo>
                    <a:pt x="660" y="119"/>
                    <a:pt x="661" y="118"/>
                    <a:pt x="661" y="117"/>
                  </a:cubicBezTo>
                  <a:cubicBezTo>
                    <a:pt x="662" y="117"/>
                    <a:pt x="663" y="117"/>
                    <a:pt x="664" y="117"/>
                  </a:cubicBezTo>
                  <a:cubicBezTo>
                    <a:pt x="664" y="117"/>
                    <a:pt x="665" y="117"/>
                    <a:pt x="665" y="117"/>
                  </a:cubicBezTo>
                  <a:cubicBezTo>
                    <a:pt x="665" y="117"/>
                    <a:pt x="665" y="117"/>
                    <a:pt x="665" y="117"/>
                  </a:cubicBezTo>
                  <a:cubicBezTo>
                    <a:pt x="666" y="117"/>
                    <a:pt x="667" y="117"/>
                    <a:pt x="668" y="117"/>
                  </a:cubicBezTo>
                  <a:cubicBezTo>
                    <a:pt x="671" y="117"/>
                    <a:pt x="674" y="116"/>
                    <a:pt x="675" y="114"/>
                  </a:cubicBezTo>
                  <a:cubicBezTo>
                    <a:pt x="676" y="113"/>
                    <a:pt x="676" y="113"/>
                    <a:pt x="676" y="113"/>
                  </a:cubicBezTo>
                  <a:cubicBezTo>
                    <a:pt x="675" y="113"/>
                    <a:pt x="675" y="113"/>
                    <a:pt x="675" y="113"/>
                  </a:cubicBezTo>
                  <a:cubicBezTo>
                    <a:pt x="675" y="112"/>
                    <a:pt x="675" y="112"/>
                    <a:pt x="674" y="112"/>
                  </a:cubicBezTo>
                  <a:cubicBezTo>
                    <a:pt x="673" y="111"/>
                    <a:pt x="672" y="111"/>
                    <a:pt x="671" y="110"/>
                  </a:cubicBezTo>
                  <a:cubicBezTo>
                    <a:pt x="671" y="109"/>
                    <a:pt x="671" y="109"/>
                    <a:pt x="671" y="109"/>
                  </a:cubicBezTo>
                  <a:cubicBezTo>
                    <a:pt x="671" y="108"/>
                    <a:pt x="671" y="108"/>
                    <a:pt x="672" y="107"/>
                  </a:cubicBezTo>
                  <a:cubicBezTo>
                    <a:pt x="672" y="107"/>
                    <a:pt x="672" y="107"/>
                    <a:pt x="673" y="106"/>
                  </a:cubicBezTo>
                  <a:cubicBezTo>
                    <a:pt x="673" y="106"/>
                    <a:pt x="674" y="106"/>
                    <a:pt x="674" y="106"/>
                  </a:cubicBezTo>
                  <a:cubicBezTo>
                    <a:pt x="674" y="105"/>
                    <a:pt x="674" y="105"/>
                    <a:pt x="674" y="105"/>
                  </a:cubicBezTo>
                  <a:cubicBezTo>
                    <a:pt x="674" y="105"/>
                    <a:pt x="674" y="105"/>
                    <a:pt x="674" y="105"/>
                  </a:cubicBezTo>
                  <a:cubicBezTo>
                    <a:pt x="674" y="104"/>
                    <a:pt x="674" y="104"/>
                    <a:pt x="673" y="104"/>
                  </a:cubicBezTo>
                  <a:cubicBezTo>
                    <a:pt x="672" y="104"/>
                    <a:pt x="671" y="103"/>
                    <a:pt x="669" y="103"/>
                  </a:cubicBezTo>
                  <a:cubicBezTo>
                    <a:pt x="667" y="103"/>
                    <a:pt x="665" y="103"/>
                    <a:pt x="663" y="102"/>
                  </a:cubicBezTo>
                  <a:cubicBezTo>
                    <a:pt x="661" y="100"/>
                    <a:pt x="660" y="99"/>
                    <a:pt x="660" y="96"/>
                  </a:cubicBezTo>
                  <a:cubicBezTo>
                    <a:pt x="660" y="96"/>
                    <a:pt x="660" y="96"/>
                    <a:pt x="660" y="96"/>
                  </a:cubicBezTo>
                  <a:cubicBezTo>
                    <a:pt x="659" y="95"/>
                    <a:pt x="659" y="95"/>
                    <a:pt x="659" y="95"/>
                  </a:cubicBezTo>
                  <a:cubicBezTo>
                    <a:pt x="659" y="95"/>
                    <a:pt x="658" y="95"/>
                    <a:pt x="656" y="95"/>
                  </a:cubicBezTo>
                  <a:cubicBezTo>
                    <a:pt x="654" y="95"/>
                    <a:pt x="651" y="95"/>
                    <a:pt x="648" y="94"/>
                  </a:cubicBezTo>
                  <a:cubicBezTo>
                    <a:pt x="645" y="92"/>
                    <a:pt x="640" y="92"/>
                    <a:pt x="636" y="92"/>
                  </a:cubicBezTo>
                  <a:cubicBezTo>
                    <a:pt x="634" y="92"/>
                    <a:pt x="632" y="92"/>
                    <a:pt x="631" y="92"/>
                  </a:cubicBezTo>
                  <a:cubicBezTo>
                    <a:pt x="631" y="92"/>
                    <a:pt x="631" y="92"/>
                    <a:pt x="631" y="92"/>
                  </a:cubicBezTo>
                  <a:cubicBezTo>
                    <a:pt x="630" y="92"/>
                    <a:pt x="630" y="92"/>
                    <a:pt x="630" y="92"/>
                  </a:cubicBezTo>
                  <a:cubicBezTo>
                    <a:pt x="630" y="93"/>
                    <a:pt x="630" y="93"/>
                    <a:pt x="630" y="93"/>
                  </a:cubicBezTo>
                  <a:cubicBezTo>
                    <a:pt x="630" y="94"/>
                    <a:pt x="630" y="95"/>
                    <a:pt x="630" y="96"/>
                  </a:cubicBezTo>
                  <a:cubicBezTo>
                    <a:pt x="630" y="98"/>
                    <a:pt x="630" y="100"/>
                    <a:pt x="631" y="101"/>
                  </a:cubicBezTo>
                  <a:cubicBezTo>
                    <a:pt x="632" y="101"/>
                    <a:pt x="632" y="101"/>
                    <a:pt x="632" y="101"/>
                  </a:cubicBezTo>
                  <a:cubicBezTo>
                    <a:pt x="633" y="101"/>
                    <a:pt x="635" y="102"/>
                    <a:pt x="636" y="103"/>
                  </a:cubicBezTo>
                  <a:cubicBezTo>
                    <a:pt x="637" y="104"/>
                    <a:pt x="637" y="105"/>
                    <a:pt x="637" y="106"/>
                  </a:cubicBezTo>
                  <a:cubicBezTo>
                    <a:pt x="637" y="107"/>
                    <a:pt x="637" y="108"/>
                    <a:pt x="635" y="109"/>
                  </a:cubicBezTo>
                  <a:cubicBezTo>
                    <a:pt x="635" y="109"/>
                    <a:pt x="635" y="109"/>
                    <a:pt x="635" y="109"/>
                  </a:cubicBezTo>
                  <a:cubicBezTo>
                    <a:pt x="635" y="110"/>
                    <a:pt x="635" y="110"/>
                    <a:pt x="635" y="110"/>
                  </a:cubicBezTo>
                  <a:cubicBezTo>
                    <a:pt x="635" y="110"/>
                    <a:pt x="635" y="111"/>
                    <a:pt x="635" y="112"/>
                  </a:cubicBezTo>
                  <a:cubicBezTo>
                    <a:pt x="635" y="112"/>
                    <a:pt x="635" y="113"/>
                    <a:pt x="635" y="113"/>
                  </a:cubicBezTo>
                  <a:cubicBezTo>
                    <a:pt x="634" y="113"/>
                    <a:pt x="634" y="114"/>
                    <a:pt x="633" y="114"/>
                  </a:cubicBezTo>
                  <a:cubicBezTo>
                    <a:pt x="633" y="114"/>
                    <a:pt x="633" y="114"/>
                    <a:pt x="633" y="114"/>
                  </a:cubicBezTo>
                  <a:cubicBezTo>
                    <a:pt x="633" y="114"/>
                    <a:pt x="633" y="114"/>
                    <a:pt x="633" y="114"/>
                  </a:cubicBezTo>
                  <a:cubicBezTo>
                    <a:pt x="633" y="114"/>
                    <a:pt x="633" y="114"/>
                    <a:pt x="633" y="114"/>
                  </a:cubicBezTo>
                  <a:cubicBezTo>
                    <a:pt x="632" y="114"/>
                    <a:pt x="631" y="113"/>
                    <a:pt x="630" y="113"/>
                  </a:cubicBezTo>
                  <a:cubicBezTo>
                    <a:pt x="629" y="113"/>
                    <a:pt x="629" y="114"/>
                    <a:pt x="628" y="114"/>
                  </a:cubicBezTo>
                  <a:cubicBezTo>
                    <a:pt x="628" y="115"/>
                    <a:pt x="627" y="116"/>
                    <a:pt x="627" y="118"/>
                  </a:cubicBezTo>
                  <a:cubicBezTo>
                    <a:pt x="626" y="121"/>
                    <a:pt x="626" y="123"/>
                    <a:pt x="625" y="125"/>
                  </a:cubicBezTo>
                  <a:cubicBezTo>
                    <a:pt x="624" y="127"/>
                    <a:pt x="623" y="129"/>
                    <a:pt x="621" y="130"/>
                  </a:cubicBezTo>
                  <a:cubicBezTo>
                    <a:pt x="620" y="130"/>
                    <a:pt x="620" y="130"/>
                    <a:pt x="619" y="130"/>
                  </a:cubicBezTo>
                  <a:cubicBezTo>
                    <a:pt x="618" y="130"/>
                    <a:pt x="618" y="130"/>
                    <a:pt x="617" y="129"/>
                  </a:cubicBezTo>
                  <a:cubicBezTo>
                    <a:pt x="617" y="129"/>
                    <a:pt x="617" y="128"/>
                    <a:pt x="617" y="128"/>
                  </a:cubicBezTo>
                  <a:cubicBezTo>
                    <a:pt x="617" y="126"/>
                    <a:pt x="617" y="125"/>
                    <a:pt x="616" y="124"/>
                  </a:cubicBezTo>
                  <a:cubicBezTo>
                    <a:pt x="616" y="123"/>
                    <a:pt x="616" y="123"/>
                    <a:pt x="616" y="123"/>
                  </a:cubicBezTo>
                  <a:cubicBezTo>
                    <a:pt x="615" y="123"/>
                    <a:pt x="615" y="123"/>
                    <a:pt x="615" y="123"/>
                  </a:cubicBezTo>
                  <a:cubicBezTo>
                    <a:pt x="615" y="123"/>
                    <a:pt x="615" y="123"/>
                    <a:pt x="615" y="123"/>
                  </a:cubicBezTo>
                  <a:cubicBezTo>
                    <a:pt x="615" y="123"/>
                    <a:pt x="615" y="123"/>
                    <a:pt x="615" y="123"/>
                  </a:cubicBezTo>
                  <a:cubicBezTo>
                    <a:pt x="615" y="123"/>
                    <a:pt x="614" y="123"/>
                    <a:pt x="614" y="124"/>
                  </a:cubicBezTo>
                  <a:cubicBezTo>
                    <a:pt x="613" y="125"/>
                    <a:pt x="613" y="126"/>
                    <a:pt x="613" y="127"/>
                  </a:cubicBezTo>
                  <a:cubicBezTo>
                    <a:pt x="613" y="128"/>
                    <a:pt x="613" y="128"/>
                    <a:pt x="613" y="129"/>
                  </a:cubicBezTo>
                  <a:cubicBezTo>
                    <a:pt x="613" y="129"/>
                    <a:pt x="614" y="130"/>
                    <a:pt x="614" y="130"/>
                  </a:cubicBezTo>
                  <a:cubicBezTo>
                    <a:pt x="616" y="130"/>
                    <a:pt x="617" y="131"/>
                    <a:pt x="618" y="133"/>
                  </a:cubicBezTo>
                  <a:cubicBezTo>
                    <a:pt x="618" y="134"/>
                    <a:pt x="619" y="136"/>
                    <a:pt x="619" y="137"/>
                  </a:cubicBezTo>
                  <a:cubicBezTo>
                    <a:pt x="619" y="138"/>
                    <a:pt x="619" y="138"/>
                    <a:pt x="619" y="138"/>
                  </a:cubicBezTo>
                  <a:cubicBezTo>
                    <a:pt x="619" y="139"/>
                    <a:pt x="619" y="140"/>
                    <a:pt x="618" y="140"/>
                  </a:cubicBezTo>
                  <a:cubicBezTo>
                    <a:pt x="618" y="141"/>
                    <a:pt x="617" y="141"/>
                    <a:pt x="616" y="141"/>
                  </a:cubicBezTo>
                  <a:cubicBezTo>
                    <a:pt x="615" y="141"/>
                    <a:pt x="614" y="141"/>
                    <a:pt x="613" y="142"/>
                  </a:cubicBezTo>
                  <a:cubicBezTo>
                    <a:pt x="612" y="142"/>
                    <a:pt x="611" y="143"/>
                    <a:pt x="611" y="144"/>
                  </a:cubicBezTo>
                  <a:cubicBezTo>
                    <a:pt x="611" y="144"/>
                    <a:pt x="610" y="145"/>
                    <a:pt x="610" y="145"/>
                  </a:cubicBezTo>
                  <a:cubicBezTo>
                    <a:pt x="610" y="145"/>
                    <a:pt x="609" y="146"/>
                    <a:pt x="608" y="146"/>
                  </a:cubicBezTo>
                  <a:cubicBezTo>
                    <a:pt x="608" y="146"/>
                    <a:pt x="608" y="145"/>
                    <a:pt x="607" y="145"/>
                  </a:cubicBezTo>
                  <a:cubicBezTo>
                    <a:pt x="607" y="145"/>
                    <a:pt x="607" y="145"/>
                    <a:pt x="607" y="145"/>
                  </a:cubicBezTo>
                  <a:cubicBezTo>
                    <a:pt x="606" y="144"/>
                    <a:pt x="606" y="143"/>
                    <a:pt x="606" y="143"/>
                  </a:cubicBezTo>
                  <a:cubicBezTo>
                    <a:pt x="605" y="141"/>
                    <a:pt x="604" y="140"/>
                    <a:pt x="603" y="139"/>
                  </a:cubicBezTo>
                  <a:cubicBezTo>
                    <a:pt x="601" y="137"/>
                    <a:pt x="599" y="135"/>
                    <a:pt x="598" y="133"/>
                  </a:cubicBezTo>
                  <a:cubicBezTo>
                    <a:pt x="596" y="131"/>
                    <a:pt x="595" y="129"/>
                    <a:pt x="595" y="127"/>
                  </a:cubicBezTo>
                  <a:cubicBezTo>
                    <a:pt x="595" y="126"/>
                    <a:pt x="595" y="126"/>
                    <a:pt x="595" y="126"/>
                  </a:cubicBezTo>
                  <a:cubicBezTo>
                    <a:pt x="595" y="124"/>
                    <a:pt x="596" y="123"/>
                    <a:pt x="597" y="122"/>
                  </a:cubicBezTo>
                  <a:cubicBezTo>
                    <a:pt x="598" y="121"/>
                    <a:pt x="599" y="121"/>
                    <a:pt x="601" y="120"/>
                  </a:cubicBezTo>
                  <a:cubicBezTo>
                    <a:pt x="601" y="120"/>
                    <a:pt x="601" y="120"/>
                    <a:pt x="601" y="120"/>
                  </a:cubicBezTo>
                  <a:cubicBezTo>
                    <a:pt x="601" y="120"/>
                    <a:pt x="601" y="120"/>
                    <a:pt x="601" y="120"/>
                  </a:cubicBezTo>
                  <a:cubicBezTo>
                    <a:pt x="601" y="120"/>
                    <a:pt x="601" y="119"/>
                    <a:pt x="601" y="118"/>
                  </a:cubicBezTo>
                  <a:cubicBezTo>
                    <a:pt x="600" y="117"/>
                    <a:pt x="600" y="116"/>
                    <a:pt x="600" y="114"/>
                  </a:cubicBezTo>
                  <a:cubicBezTo>
                    <a:pt x="600" y="113"/>
                    <a:pt x="599" y="112"/>
                    <a:pt x="599" y="112"/>
                  </a:cubicBezTo>
                  <a:cubicBezTo>
                    <a:pt x="599" y="112"/>
                    <a:pt x="599" y="111"/>
                    <a:pt x="598" y="111"/>
                  </a:cubicBezTo>
                  <a:cubicBezTo>
                    <a:pt x="597" y="110"/>
                    <a:pt x="595" y="109"/>
                    <a:pt x="592" y="107"/>
                  </a:cubicBezTo>
                  <a:cubicBezTo>
                    <a:pt x="590" y="104"/>
                    <a:pt x="588" y="103"/>
                    <a:pt x="586" y="103"/>
                  </a:cubicBezTo>
                  <a:cubicBezTo>
                    <a:pt x="585" y="103"/>
                    <a:pt x="584" y="104"/>
                    <a:pt x="583" y="104"/>
                  </a:cubicBezTo>
                  <a:cubicBezTo>
                    <a:pt x="583" y="105"/>
                    <a:pt x="583" y="106"/>
                    <a:pt x="582" y="107"/>
                  </a:cubicBezTo>
                  <a:cubicBezTo>
                    <a:pt x="582" y="108"/>
                    <a:pt x="582" y="109"/>
                    <a:pt x="581" y="111"/>
                  </a:cubicBezTo>
                  <a:cubicBezTo>
                    <a:pt x="581" y="111"/>
                    <a:pt x="580" y="112"/>
                    <a:pt x="579" y="113"/>
                  </a:cubicBezTo>
                  <a:cubicBezTo>
                    <a:pt x="578" y="113"/>
                    <a:pt x="578" y="113"/>
                    <a:pt x="578" y="113"/>
                  </a:cubicBezTo>
                  <a:cubicBezTo>
                    <a:pt x="578" y="114"/>
                    <a:pt x="577" y="115"/>
                    <a:pt x="577" y="115"/>
                  </a:cubicBezTo>
                  <a:cubicBezTo>
                    <a:pt x="577" y="117"/>
                    <a:pt x="577" y="118"/>
                    <a:pt x="576" y="120"/>
                  </a:cubicBezTo>
                  <a:cubicBezTo>
                    <a:pt x="576" y="120"/>
                    <a:pt x="575" y="121"/>
                    <a:pt x="574" y="122"/>
                  </a:cubicBezTo>
                  <a:cubicBezTo>
                    <a:pt x="574" y="122"/>
                    <a:pt x="574" y="122"/>
                    <a:pt x="574" y="122"/>
                  </a:cubicBezTo>
                  <a:cubicBezTo>
                    <a:pt x="573" y="122"/>
                    <a:pt x="573" y="122"/>
                    <a:pt x="573" y="122"/>
                  </a:cubicBezTo>
                  <a:cubicBezTo>
                    <a:pt x="573" y="122"/>
                    <a:pt x="572" y="121"/>
                    <a:pt x="572" y="121"/>
                  </a:cubicBezTo>
                  <a:cubicBezTo>
                    <a:pt x="572" y="121"/>
                    <a:pt x="571" y="120"/>
                    <a:pt x="571" y="120"/>
                  </a:cubicBezTo>
                  <a:cubicBezTo>
                    <a:pt x="571" y="119"/>
                    <a:pt x="571" y="118"/>
                    <a:pt x="571" y="117"/>
                  </a:cubicBezTo>
                  <a:cubicBezTo>
                    <a:pt x="570" y="115"/>
                    <a:pt x="570" y="113"/>
                    <a:pt x="570" y="111"/>
                  </a:cubicBezTo>
                  <a:cubicBezTo>
                    <a:pt x="570" y="109"/>
                    <a:pt x="570" y="108"/>
                    <a:pt x="569" y="108"/>
                  </a:cubicBezTo>
                  <a:cubicBezTo>
                    <a:pt x="569" y="108"/>
                    <a:pt x="569" y="108"/>
                    <a:pt x="569" y="108"/>
                  </a:cubicBezTo>
                  <a:cubicBezTo>
                    <a:pt x="569" y="108"/>
                    <a:pt x="569" y="108"/>
                    <a:pt x="569" y="108"/>
                  </a:cubicBezTo>
                  <a:cubicBezTo>
                    <a:pt x="568" y="107"/>
                    <a:pt x="567" y="106"/>
                    <a:pt x="567" y="105"/>
                  </a:cubicBezTo>
                  <a:cubicBezTo>
                    <a:pt x="567" y="104"/>
                    <a:pt x="568" y="103"/>
                    <a:pt x="568" y="103"/>
                  </a:cubicBezTo>
                  <a:cubicBezTo>
                    <a:pt x="569" y="102"/>
                    <a:pt x="570" y="102"/>
                    <a:pt x="571" y="101"/>
                  </a:cubicBezTo>
                  <a:cubicBezTo>
                    <a:pt x="571" y="101"/>
                    <a:pt x="571" y="101"/>
                    <a:pt x="571" y="101"/>
                  </a:cubicBezTo>
                  <a:cubicBezTo>
                    <a:pt x="572" y="101"/>
                    <a:pt x="573" y="101"/>
                    <a:pt x="574" y="100"/>
                  </a:cubicBezTo>
                  <a:cubicBezTo>
                    <a:pt x="574" y="100"/>
                    <a:pt x="575" y="99"/>
                    <a:pt x="575" y="99"/>
                  </a:cubicBezTo>
                  <a:cubicBezTo>
                    <a:pt x="575" y="99"/>
                    <a:pt x="574" y="99"/>
                    <a:pt x="574" y="99"/>
                  </a:cubicBezTo>
                  <a:cubicBezTo>
                    <a:pt x="572" y="99"/>
                    <a:pt x="570" y="98"/>
                    <a:pt x="568" y="97"/>
                  </a:cubicBezTo>
                  <a:cubicBezTo>
                    <a:pt x="565" y="96"/>
                    <a:pt x="563" y="95"/>
                    <a:pt x="562" y="94"/>
                  </a:cubicBezTo>
                  <a:cubicBezTo>
                    <a:pt x="562" y="94"/>
                    <a:pt x="562" y="94"/>
                    <a:pt x="562" y="94"/>
                  </a:cubicBezTo>
                  <a:cubicBezTo>
                    <a:pt x="562" y="94"/>
                    <a:pt x="562" y="94"/>
                    <a:pt x="562" y="94"/>
                  </a:cubicBezTo>
                  <a:cubicBezTo>
                    <a:pt x="562" y="94"/>
                    <a:pt x="561" y="95"/>
                    <a:pt x="559" y="95"/>
                  </a:cubicBezTo>
                  <a:cubicBezTo>
                    <a:pt x="558" y="96"/>
                    <a:pt x="557" y="97"/>
                    <a:pt x="556" y="97"/>
                  </a:cubicBezTo>
                  <a:cubicBezTo>
                    <a:pt x="555" y="97"/>
                    <a:pt x="554" y="97"/>
                    <a:pt x="554" y="96"/>
                  </a:cubicBezTo>
                  <a:cubicBezTo>
                    <a:pt x="553" y="96"/>
                    <a:pt x="552" y="94"/>
                    <a:pt x="552" y="93"/>
                  </a:cubicBezTo>
                  <a:cubicBezTo>
                    <a:pt x="552" y="92"/>
                    <a:pt x="553" y="90"/>
                    <a:pt x="553" y="89"/>
                  </a:cubicBezTo>
                  <a:cubicBezTo>
                    <a:pt x="553" y="88"/>
                    <a:pt x="554" y="87"/>
                    <a:pt x="554" y="86"/>
                  </a:cubicBezTo>
                  <a:cubicBezTo>
                    <a:pt x="554" y="85"/>
                    <a:pt x="554" y="85"/>
                    <a:pt x="554" y="84"/>
                  </a:cubicBezTo>
                  <a:cubicBezTo>
                    <a:pt x="555" y="84"/>
                    <a:pt x="555" y="84"/>
                    <a:pt x="556" y="84"/>
                  </a:cubicBezTo>
                  <a:cubicBezTo>
                    <a:pt x="557" y="84"/>
                    <a:pt x="558" y="84"/>
                    <a:pt x="558" y="84"/>
                  </a:cubicBezTo>
                  <a:cubicBezTo>
                    <a:pt x="559" y="84"/>
                    <a:pt x="560" y="84"/>
                    <a:pt x="560" y="83"/>
                  </a:cubicBezTo>
                  <a:cubicBezTo>
                    <a:pt x="561" y="83"/>
                    <a:pt x="561" y="83"/>
                    <a:pt x="561" y="83"/>
                  </a:cubicBezTo>
                  <a:cubicBezTo>
                    <a:pt x="560" y="82"/>
                    <a:pt x="560" y="82"/>
                    <a:pt x="560" y="82"/>
                  </a:cubicBezTo>
                  <a:cubicBezTo>
                    <a:pt x="560" y="82"/>
                    <a:pt x="560" y="82"/>
                    <a:pt x="559" y="81"/>
                  </a:cubicBezTo>
                  <a:cubicBezTo>
                    <a:pt x="558" y="81"/>
                    <a:pt x="556" y="80"/>
                    <a:pt x="555" y="79"/>
                  </a:cubicBezTo>
                  <a:cubicBezTo>
                    <a:pt x="554" y="79"/>
                    <a:pt x="553" y="78"/>
                    <a:pt x="553" y="76"/>
                  </a:cubicBezTo>
                  <a:cubicBezTo>
                    <a:pt x="553" y="76"/>
                    <a:pt x="553" y="75"/>
                    <a:pt x="552" y="75"/>
                  </a:cubicBezTo>
                  <a:cubicBezTo>
                    <a:pt x="552" y="74"/>
                    <a:pt x="551" y="74"/>
                    <a:pt x="550" y="73"/>
                  </a:cubicBezTo>
                  <a:cubicBezTo>
                    <a:pt x="548" y="72"/>
                    <a:pt x="545" y="72"/>
                    <a:pt x="544" y="71"/>
                  </a:cubicBezTo>
                  <a:cubicBezTo>
                    <a:pt x="543" y="71"/>
                    <a:pt x="543" y="71"/>
                    <a:pt x="543" y="70"/>
                  </a:cubicBezTo>
                  <a:cubicBezTo>
                    <a:pt x="543" y="70"/>
                    <a:pt x="542" y="69"/>
                    <a:pt x="542" y="69"/>
                  </a:cubicBezTo>
                  <a:cubicBezTo>
                    <a:pt x="542" y="68"/>
                    <a:pt x="543" y="66"/>
                    <a:pt x="543" y="65"/>
                  </a:cubicBezTo>
                  <a:cubicBezTo>
                    <a:pt x="544" y="64"/>
                    <a:pt x="544" y="62"/>
                    <a:pt x="544" y="62"/>
                  </a:cubicBezTo>
                  <a:cubicBezTo>
                    <a:pt x="544" y="61"/>
                    <a:pt x="544" y="61"/>
                    <a:pt x="544" y="61"/>
                  </a:cubicBezTo>
                  <a:cubicBezTo>
                    <a:pt x="544" y="61"/>
                    <a:pt x="544" y="61"/>
                    <a:pt x="544" y="61"/>
                  </a:cubicBezTo>
                  <a:cubicBezTo>
                    <a:pt x="544" y="60"/>
                    <a:pt x="542" y="58"/>
                    <a:pt x="540" y="57"/>
                  </a:cubicBezTo>
                  <a:cubicBezTo>
                    <a:pt x="538" y="55"/>
                    <a:pt x="536" y="53"/>
                    <a:pt x="534" y="52"/>
                  </a:cubicBezTo>
                  <a:cubicBezTo>
                    <a:pt x="533" y="52"/>
                    <a:pt x="532" y="51"/>
                    <a:pt x="531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28" y="51"/>
                    <a:pt x="527" y="51"/>
                    <a:pt x="526" y="50"/>
                  </a:cubicBezTo>
                  <a:cubicBezTo>
                    <a:pt x="526" y="49"/>
                    <a:pt x="525" y="48"/>
                    <a:pt x="525" y="47"/>
                  </a:cubicBezTo>
                  <a:cubicBezTo>
                    <a:pt x="525" y="46"/>
                    <a:pt x="525" y="46"/>
                    <a:pt x="526" y="45"/>
                  </a:cubicBezTo>
                  <a:cubicBezTo>
                    <a:pt x="526" y="45"/>
                    <a:pt x="527" y="44"/>
                    <a:pt x="527" y="44"/>
                  </a:cubicBezTo>
                  <a:cubicBezTo>
                    <a:pt x="528" y="44"/>
                    <a:pt x="528" y="44"/>
                    <a:pt x="528" y="44"/>
                  </a:cubicBezTo>
                  <a:cubicBezTo>
                    <a:pt x="528" y="44"/>
                    <a:pt x="528" y="44"/>
                    <a:pt x="528" y="44"/>
                  </a:cubicBezTo>
                  <a:cubicBezTo>
                    <a:pt x="528" y="44"/>
                    <a:pt x="528" y="44"/>
                    <a:pt x="528" y="44"/>
                  </a:cubicBezTo>
                  <a:cubicBezTo>
                    <a:pt x="529" y="44"/>
                    <a:pt x="529" y="44"/>
                    <a:pt x="531" y="43"/>
                  </a:cubicBezTo>
                  <a:cubicBezTo>
                    <a:pt x="532" y="42"/>
                    <a:pt x="533" y="41"/>
                    <a:pt x="535" y="39"/>
                  </a:cubicBezTo>
                  <a:cubicBezTo>
                    <a:pt x="536" y="37"/>
                    <a:pt x="537" y="36"/>
                    <a:pt x="538" y="35"/>
                  </a:cubicBezTo>
                  <a:cubicBezTo>
                    <a:pt x="538" y="35"/>
                    <a:pt x="538" y="34"/>
                    <a:pt x="538" y="34"/>
                  </a:cubicBezTo>
                  <a:cubicBezTo>
                    <a:pt x="538" y="34"/>
                    <a:pt x="538" y="34"/>
                    <a:pt x="538" y="34"/>
                  </a:cubicBezTo>
                  <a:cubicBezTo>
                    <a:pt x="538" y="33"/>
                    <a:pt x="538" y="33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6" y="33"/>
                    <a:pt x="535" y="32"/>
                    <a:pt x="535" y="32"/>
                  </a:cubicBezTo>
                  <a:cubicBezTo>
                    <a:pt x="534" y="31"/>
                    <a:pt x="534" y="31"/>
                    <a:pt x="534" y="30"/>
                  </a:cubicBezTo>
                  <a:cubicBezTo>
                    <a:pt x="534" y="29"/>
                    <a:pt x="534" y="28"/>
                    <a:pt x="535" y="28"/>
                  </a:cubicBezTo>
                  <a:cubicBezTo>
                    <a:pt x="536" y="27"/>
                    <a:pt x="537" y="27"/>
                    <a:pt x="538" y="27"/>
                  </a:cubicBezTo>
                  <a:cubicBezTo>
                    <a:pt x="538" y="27"/>
                    <a:pt x="538" y="27"/>
                    <a:pt x="538" y="27"/>
                  </a:cubicBezTo>
                  <a:cubicBezTo>
                    <a:pt x="538" y="27"/>
                    <a:pt x="538" y="27"/>
                    <a:pt x="538" y="27"/>
                  </a:cubicBezTo>
                  <a:cubicBezTo>
                    <a:pt x="538" y="27"/>
                    <a:pt x="538" y="27"/>
                    <a:pt x="538" y="27"/>
                  </a:cubicBezTo>
                  <a:cubicBezTo>
                    <a:pt x="538" y="27"/>
                    <a:pt x="538" y="27"/>
                    <a:pt x="538" y="27"/>
                  </a:cubicBezTo>
                  <a:cubicBezTo>
                    <a:pt x="543" y="28"/>
                    <a:pt x="549" y="30"/>
                    <a:pt x="553" y="30"/>
                  </a:cubicBezTo>
                  <a:cubicBezTo>
                    <a:pt x="554" y="30"/>
                    <a:pt x="555" y="29"/>
                    <a:pt x="555" y="29"/>
                  </a:cubicBezTo>
                  <a:cubicBezTo>
                    <a:pt x="555" y="29"/>
                    <a:pt x="555" y="29"/>
                    <a:pt x="555" y="29"/>
                  </a:cubicBezTo>
                  <a:cubicBezTo>
                    <a:pt x="556" y="29"/>
                    <a:pt x="557" y="27"/>
                    <a:pt x="558" y="26"/>
                  </a:cubicBezTo>
                  <a:cubicBezTo>
                    <a:pt x="560" y="24"/>
                    <a:pt x="561" y="22"/>
                    <a:pt x="563" y="19"/>
                  </a:cubicBezTo>
                  <a:cubicBezTo>
                    <a:pt x="566" y="15"/>
                    <a:pt x="569" y="10"/>
                    <a:pt x="571" y="7"/>
                  </a:cubicBezTo>
                  <a:cubicBezTo>
                    <a:pt x="572" y="6"/>
                    <a:pt x="572" y="5"/>
                    <a:pt x="572" y="5"/>
                  </a:cubicBezTo>
                  <a:cubicBezTo>
                    <a:pt x="572" y="4"/>
                    <a:pt x="572" y="4"/>
                    <a:pt x="572" y="4"/>
                  </a:cubicBezTo>
                  <a:cubicBezTo>
                    <a:pt x="572" y="4"/>
                    <a:pt x="571" y="4"/>
                    <a:pt x="571" y="4"/>
                  </a:cubicBezTo>
                  <a:cubicBezTo>
                    <a:pt x="570" y="3"/>
                    <a:pt x="568" y="3"/>
                    <a:pt x="566" y="3"/>
                  </a:cubicBezTo>
                  <a:cubicBezTo>
                    <a:pt x="564" y="3"/>
                    <a:pt x="562" y="3"/>
                    <a:pt x="560" y="4"/>
                  </a:cubicBezTo>
                  <a:cubicBezTo>
                    <a:pt x="560" y="4"/>
                    <a:pt x="559" y="4"/>
                    <a:pt x="558" y="4"/>
                  </a:cubicBezTo>
                  <a:cubicBezTo>
                    <a:pt x="554" y="4"/>
                    <a:pt x="552" y="3"/>
                    <a:pt x="549" y="2"/>
                  </a:cubicBezTo>
                  <a:cubicBezTo>
                    <a:pt x="547" y="1"/>
                    <a:pt x="545" y="0"/>
                    <a:pt x="542" y="0"/>
                  </a:cubicBezTo>
                  <a:cubicBezTo>
                    <a:pt x="541" y="0"/>
                    <a:pt x="540" y="0"/>
                    <a:pt x="539" y="0"/>
                  </a:cubicBezTo>
                  <a:cubicBezTo>
                    <a:pt x="533" y="0"/>
                    <a:pt x="526" y="1"/>
                    <a:pt x="521" y="2"/>
                  </a:cubicBezTo>
                  <a:cubicBezTo>
                    <a:pt x="520" y="2"/>
                    <a:pt x="519" y="3"/>
                    <a:pt x="519" y="3"/>
                  </a:cubicBezTo>
                  <a:cubicBezTo>
                    <a:pt x="519" y="3"/>
                    <a:pt x="519" y="3"/>
                    <a:pt x="519" y="3"/>
                  </a:cubicBezTo>
                  <a:cubicBezTo>
                    <a:pt x="519" y="3"/>
                    <a:pt x="519" y="4"/>
                    <a:pt x="520" y="5"/>
                  </a:cubicBezTo>
                  <a:cubicBezTo>
                    <a:pt x="520" y="5"/>
                    <a:pt x="521" y="6"/>
                    <a:pt x="522" y="7"/>
                  </a:cubicBezTo>
                  <a:cubicBezTo>
                    <a:pt x="522" y="7"/>
                    <a:pt x="522" y="8"/>
                    <a:pt x="522" y="9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10"/>
                    <a:pt x="522" y="10"/>
                    <a:pt x="521" y="11"/>
                  </a:cubicBezTo>
                  <a:cubicBezTo>
                    <a:pt x="521" y="11"/>
                    <a:pt x="521" y="11"/>
                    <a:pt x="520" y="11"/>
                  </a:cubicBezTo>
                  <a:cubicBezTo>
                    <a:pt x="519" y="11"/>
                    <a:pt x="518" y="10"/>
                    <a:pt x="517" y="10"/>
                  </a:cubicBezTo>
                  <a:cubicBezTo>
                    <a:pt x="516" y="10"/>
                    <a:pt x="515" y="9"/>
                    <a:pt x="515" y="9"/>
                  </a:cubicBezTo>
                  <a:cubicBezTo>
                    <a:pt x="514" y="9"/>
                    <a:pt x="514" y="9"/>
                    <a:pt x="514" y="9"/>
                  </a:cubicBezTo>
                  <a:cubicBezTo>
                    <a:pt x="514" y="9"/>
                    <a:pt x="514" y="9"/>
                    <a:pt x="514" y="9"/>
                  </a:cubicBezTo>
                  <a:cubicBezTo>
                    <a:pt x="514" y="9"/>
                    <a:pt x="514" y="9"/>
                    <a:pt x="514" y="9"/>
                  </a:cubicBezTo>
                  <a:cubicBezTo>
                    <a:pt x="514" y="10"/>
                    <a:pt x="514" y="10"/>
                    <a:pt x="514" y="10"/>
                  </a:cubicBezTo>
                  <a:cubicBezTo>
                    <a:pt x="514" y="11"/>
                    <a:pt x="515" y="14"/>
                    <a:pt x="515" y="18"/>
                  </a:cubicBezTo>
                  <a:cubicBezTo>
                    <a:pt x="515" y="19"/>
                    <a:pt x="515" y="20"/>
                    <a:pt x="515" y="21"/>
                  </a:cubicBezTo>
                  <a:cubicBezTo>
                    <a:pt x="515" y="22"/>
                    <a:pt x="515" y="23"/>
                    <a:pt x="515" y="24"/>
                  </a:cubicBezTo>
                  <a:cubicBezTo>
                    <a:pt x="515" y="27"/>
                    <a:pt x="515" y="29"/>
                    <a:pt x="516" y="30"/>
                  </a:cubicBezTo>
                  <a:cubicBezTo>
                    <a:pt x="517" y="31"/>
                    <a:pt x="518" y="32"/>
                    <a:pt x="519" y="33"/>
                  </a:cubicBezTo>
                  <a:cubicBezTo>
                    <a:pt x="521" y="36"/>
                    <a:pt x="521" y="39"/>
                    <a:pt x="521" y="42"/>
                  </a:cubicBezTo>
                  <a:cubicBezTo>
                    <a:pt x="521" y="44"/>
                    <a:pt x="521" y="45"/>
                    <a:pt x="521" y="47"/>
                  </a:cubicBezTo>
                  <a:cubicBezTo>
                    <a:pt x="521" y="49"/>
                    <a:pt x="520" y="51"/>
                    <a:pt x="519" y="52"/>
                  </a:cubicBezTo>
                  <a:cubicBezTo>
                    <a:pt x="518" y="53"/>
                    <a:pt x="516" y="53"/>
                    <a:pt x="515" y="54"/>
                  </a:cubicBezTo>
                  <a:cubicBezTo>
                    <a:pt x="515" y="54"/>
                    <a:pt x="514" y="54"/>
                    <a:pt x="514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515" y="54"/>
                    <a:pt x="515" y="55"/>
                    <a:pt x="516" y="55"/>
                  </a:cubicBezTo>
                  <a:cubicBezTo>
                    <a:pt x="517" y="56"/>
                    <a:pt x="518" y="57"/>
                    <a:pt x="518" y="59"/>
                  </a:cubicBezTo>
                  <a:cubicBezTo>
                    <a:pt x="518" y="60"/>
                    <a:pt x="518" y="60"/>
                    <a:pt x="518" y="60"/>
                  </a:cubicBezTo>
                  <a:cubicBezTo>
                    <a:pt x="518" y="61"/>
                    <a:pt x="517" y="61"/>
                    <a:pt x="517" y="62"/>
                  </a:cubicBezTo>
                  <a:cubicBezTo>
                    <a:pt x="516" y="62"/>
                    <a:pt x="516" y="62"/>
                    <a:pt x="515" y="62"/>
                  </a:cubicBezTo>
                  <a:cubicBezTo>
                    <a:pt x="514" y="62"/>
                    <a:pt x="513" y="62"/>
                    <a:pt x="512" y="61"/>
                  </a:cubicBezTo>
                  <a:cubicBezTo>
                    <a:pt x="510" y="60"/>
                    <a:pt x="509" y="60"/>
                    <a:pt x="508" y="60"/>
                  </a:cubicBezTo>
                  <a:cubicBezTo>
                    <a:pt x="508" y="60"/>
                    <a:pt x="508" y="60"/>
                    <a:pt x="508" y="60"/>
                  </a:cubicBezTo>
                  <a:cubicBezTo>
                    <a:pt x="508" y="60"/>
                    <a:pt x="508" y="60"/>
                    <a:pt x="508" y="60"/>
                  </a:cubicBezTo>
                  <a:cubicBezTo>
                    <a:pt x="507" y="60"/>
                    <a:pt x="506" y="61"/>
                    <a:pt x="506" y="63"/>
                  </a:cubicBezTo>
                  <a:cubicBezTo>
                    <a:pt x="505" y="64"/>
                    <a:pt x="505" y="66"/>
                    <a:pt x="505" y="67"/>
                  </a:cubicBezTo>
                  <a:cubicBezTo>
                    <a:pt x="505" y="69"/>
                    <a:pt x="505" y="70"/>
                    <a:pt x="506" y="71"/>
                  </a:cubicBezTo>
                  <a:cubicBezTo>
                    <a:pt x="507" y="72"/>
                    <a:pt x="508" y="72"/>
                    <a:pt x="509" y="73"/>
                  </a:cubicBezTo>
                  <a:cubicBezTo>
                    <a:pt x="509" y="74"/>
                    <a:pt x="510" y="74"/>
                    <a:pt x="510" y="74"/>
                  </a:cubicBezTo>
                  <a:cubicBezTo>
                    <a:pt x="510" y="76"/>
                    <a:pt x="509" y="76"/>
                    <a:pt x="508" y="77"/>
                  </a:cubicBezTo>
                  <a:cubicBezTo>
                    <a:pt x="507" y="79"/>
                    <a:pt x="505" y="81"/>
                    <a:pt x="505" y="83"/>
                  </a:cubicBezTo>
                  <a:cubicBezTo>
                    <a:pt x="505" y="85"/>
                    <a:pt x="506" y="87"/>
                    <a:pt x="509" y="89"/>
                  </a:cubicBezTo>
                  <a:cubicBezTo>
                    <a:pt x="511" y="91"/>
                    <a:pt x="515" y="92"/>
                    <a:pt x="520" y="93"/>
                  </a:cubicBezTo>
                  <a:cubicBezTo>
                    <a:pt x="524" y="94"/>
                    <a:pt x="528" y="95"/>
                    <a:pt x="531" y="97"/>
                  </a:cubicBezTo>
                  <a:cubicBezTo>
                    <a:pt x="532" y="97"/>
                    <a:pt x="533" y="98"/>
                    <a:pt x="533" y="98"/>
                  </a:cubicBezTo>
                  <a:cubicBezTo>
                    <a:pt x="533" y="98"/>
                    <a:pt x="534" y="99"/>
                    <a:pt x="534" y="100"/>
                  </a:cubicBezTo>
                  <a:cubicBezTo>
                    <a:pt x="534" y="100"/>
                    <a:pt x="533" y="101"/>
                    <a:pt x="533" y="101"/>
                  </a:cubicBezTo>
                  <a:cubicBezTo>
                    <a:pt x="532" y="101"/>
                    <a:pt x="532" y="101"/>
                    <a:pt x="532" y="101"/>
                  </a:cubicBezTo>
                  <a:cubicBezTo>
                    <a:pt x="532" y="101"/>
                    <a:pt x="531" y="102"/>
                    <a:pt x="531" y="102"/>
                  </a:cubicBezTo>
                  <a:cubicBezTo>
                    <a:pt x="531" y="102"/>
                    <a:pt x="531" y="102"/>
                    <a:pt x="531" y="102"/>
                  </a:cubicBezTo>
                  <a:cubicBezTo>
                    <a:pt x="531" y="102"/>
                    <a:pt x="531" y="102"/>
                    <a:pt x="531" y="103"/>
                  </a:cubicBezTo>
                  <a:cubicBezTo>
                    <a:pt x="531" y="103"/>
                    <a:pt x="531" y="103"/>
                    <a:pt x="531" y="103"/>
                  </a:cubicBezTo>
                  <a:cubicBezTo>
                    <a:pt x="532" y="104"/>
                    <a:pt x="532" y="104"/>
                    <a:pt x="532" y="105"/>
                  </a:cubicBezTo>
                  <a:cubicBezTo>
                    <a:pt x="532" y="107"/>
                    <a:pt x="531" y="108"/>
                    <a:pt x="530" y="109"/>
                  </a:cubicBezTo>
                  <a:cubicBezTo>
                    <a:pt x="530" y="109"/>
                    <a:pt x="529" y="110"/>
                    <a:pt x="528" y="111"/>
                  </a:cubicBezTo>
                  <a:cubicBezTo>
                    <a:pt x="528" y="111"/>
                    <a:pt x="528" y="112"/>
                    <a:pt x="528" y="112"/>
                  </a:cubicBezTo>
                  <a:cubicBezTo>
                    <a:pt x="528" y="112"/>
                    <a:pt x="528" y="112"/>
                    <a:pt x="528" y="112"/>
                  </a:cubicBezTo>
                  <a:cubicBezTo>
                    <a:pt x="528" y="113"/>
                    <a:pt x="528" y="113"/>
                    <a:pt x="528" y="113"/>
                  </a:cubicBezTo>
                  <a:cubicBezTo>
                    <a:pt x="528" y="113"/>
                    <a:pt x="528" y="113"/>
                    <a:pt x="528" y="113"/>
                  </a:cubicBezTo>
                  <a:cubicBezTo>
                    <a:pt x="528" y="113"/>
                    <a:pt x="529" y="112"/>
                    <a:pt x="529" y="112"/>
                  </a:cubicBezTo>
                  <a:cubicBezTo>
                    <a:pt x="530" y="111"/>
                    <a:pt x="531" y="110"/>
                    <a:pt x="532" y="108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07"/>
                    <a:pt x="532" y="107"/>
                    <a:pt x="533" y="106"/>
                  </a:cubicBezTo>
                  <a:cubicBezTo>
                    <a:pt x="533" y="106"/>
                    <a:pt x="534" y="105"/>
                    <a:pt x="535" y="105"/>
                  </a:cubicBezTo>
                  <a:cubicBezTo>
                    <a:pt x="536" y="105"/>
                    <a:pt x="536" y="106"/>
                    <a:pt x="537" y="106"/>
                  </a:cubicBezTo>
                  <a:cubicBezTo>
                    <a:pt x="537" y="107"/>
                    <a:pt x="537" y="108"/>
                    <a:pt x="538" y="108"/>
                  </a:cubicBezTo>
                  <a:cubicBezTo>
                    <a:pt x="538" y="110"/>
                    <a:pt x="539" y="112"/>
                    <a:pt x="539" y="114"/>
                  </a:cubicBezTo>
                  <a:cubicBezTo>
                    <a:pt x="538" y="115"/>
                    <a:pt x="538" y="115"/>
                    <a:pt x="538" y="115"/>
                  </a:cubicBezTo>
                  <a:cubicBezTo>
                    <a:pt x="538" y="116"/>
                    <a:pt x="538" y="117"/>
                    <a:pt x="537" y="118"/>
                  </a:cubicBezTo>
                  <a:cubicBezTo>
                    <a:pt x="537" y="118"/>
                    <a:pt x="536" y="119"/>
                    <a:pt x="535" y="119"/>
                  </a:cubicBezTo>
                  <a:cubicBezTo>
                    <a:pt x="534" y="119"/>
                    <a:pt x="532" y="120"/>
                    <a:pt x="531" y="122"/>
                  </a:cubicBezTo>
                  <a:cubicBezTo>
                    <a:pt x="529" y="124"/>
                    <a:pt x="528" y="125"/>
                    <a:pt x="527" y="126"/>
                  </a:cubicBezTo>
                  <a:cubicBezTo>
                    <a:pt x="525" y="127"/>
                    <a:pt x="524" y="127"/>
                    <a:pt x="522" y="127"/>
                  </a:cubicBezTo>
                  <a:cubicBezTo>
                    <a:pt x="521" y="127"/>
                    <a:pt x="520" y="127"/>
                    <a:pt x="519" y="127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8" y="127"/>
                    <a:pt x="517" y="127"/>
                    <a:pt x="517" y="127"/>
                  </a:cubicBezTo>
                  <a:cubicBezTo>
                    <a:pt x="517" y="127"/>
                    <a:pt x="517" y="128"/>
                    <a:pt x="517" y="128"/>
                  </a:cubicBezTo>
                  <a:cubicBezTo>
                    <a:pt x="517" y="130"/>
                    <a:pt x="518" y="134"/>
                    <a:pt x="520" y="136"/>
                  </a:cubicBezTo>
                  <a:cubicBezTo>
                    <a:pt x="520" y="137"/>
                    <a:pt x="520" y="138"/>
                    <a:pt x="520" y="139"/>
                  </a:cubicBezTo>
                  <a:cubicBezTo>
                    <a:pt x="520" y="140"/>
                    <a:pt x="520" y="141"/>
                    <a:pt x="519" y="142"/>
                  </a:cubicBezTo>
                  <a:cubicBezTo>
                    <a:pt x="518" y="142"/>
                    <a:pt x="517" y="143"/>
                    <a:pt x="516" y="143"/>
                  </a:cubicBezTo>
                  <a:cubicBezTo>
                    <a:pt x="515" y="143"/>
                    <a:pt x="514" y="142"/>
                    <a:pt x="512" y="142"/>
                  </a:cubicBezTo>
                  <a:cubicBezTo>
                    <a:pt x="510" y="141"/>
                    <a:pt x="508" y="141"/>
                    <a:pt x="507" y="139"/>
                  </a:cubicBezTo>
                  <a:cubicBezTo>
                    <a:pt x="506" y="138"/>
                    <a:pt x="505" y="137"/>
                    <a:pt x="505" y="135"/>
                  </a:cubicBezTo>
                  <a:cubicBezTo>
                    <a:pt x="505" y="134"/>
                    <a:pt x="505" y="132"/>
                    <a:pt x="506" y="131"/>
                  </a:cubicBezTo>
                  <a:cubicBezTo>
                    <a:pt x="507" y="130"/>
                    <a:pt x="508" y="129"/>
                    <a:pt x="508" y="127"/>
                  </a:cubicBezTo>
                  <a:cubicBezTo>
                    <a:pt x="509" y="126"/>
                    <a:pt x="509" y="125"/>
                    <a:pt x="509" y="124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09" y="124"/>
                    <a:pt x="509" y="124"/>
                    <a:pt x="509" y="124"/>
                  </a:cubicBezTo>
                  <a:cubicBezTo>
                    <a:pt x="508" y="124"/>
                    <a:pt x="508" y="124"/>
                    <a:pt x="508" y="124"/>
                  </a:cubicBezTo>
                  <a:cubicBezTo>
                    <a:pt x="508" y="124"/>
                    <a:pt x="508" y="124"/>
                    <a:pt x="508" y="124"/>
                  </a:cubicBezTo>
                  <a:cubicBezTo>
                    <a:pt x="508" y="124"/>
                    <a:pt x="507" y="124"/>
                    <a:pt x="506" y="124"/>
                  </a:cubicBezTo>
                  <a:cubicBezTo>
                    <a:pt x="504" y="124"/>
                    <a:pt x="502" y="124"/>
                    <a:pt x="500" y="123"/>
                  </a:cubicBezTo>
                  <a:cubicBezTo>
                    <a:pt x="498" y="123"/>
                    <a:pt x="496" y="122"/>
                    <a:pt x="494" y="120"/>
                  </a:cubicBezTo>
                  <a:cubicBezTo>
                    <a:pt x="494" y="119"/>
                    <a:pt x="494" y="119"/>
                    <a:pt x="494" y="118"/>
                  </a:cubicBezTo>
                  <a:cubicBezTo>
                    <a:pt x="494" y="117"/>
                    <a:pt x="494" y="117"/>
                    <a:pt x="494" y="116"/>
                  </a:cubicBezTo>
                  <a:cubicBezTo>
                    <a:pt x="495" y="116"/>
                    <a:pt x="495" y="116"/>
                    <a:pt x="496" y="116"/>
                  </a:cubicBezTo>
                  <a:cubicBezTo>
                    <a:pt x="498" y="116"/>
                    <a:pt x="500" y="117"/>
                    <a:pt x="504" y="117"/>
                  </a:cubicBezTo>
                  <a:cubicBezTo>
                    <a:pt x="503" y="117"/>
                    <a:pt x="503" y="117"/>
                    <a:pt x="503" y="117"/>
                  </a:cubicBezTo>
                  <a:cubicBezTo>
                    <a:pt x="504" y="117"/>
                    <a:pt x="504" y="117"/>
                    <a:pt x="504" y="117"/>
                  </a:cubicBezTo>
                  <a:cubicBezTo>
                    <a:pt x="504" y="117"/>
                    <a:pt x="504" y="117"/>
                    <a:pt x="505" y="117"/>
                  </a:cubicBezTo>
                  <a:cubicBezTo>
                    <a:pt x="505" y="117"/>
                    <a:pt x="506" y="117"/>
                    <a:pt x="506" y="117"/>
                  </a:cubicBezTo>
                  <a:cubicBezTo>
                    <a:pt x="506" y="117"/>
                    <a:pt x="506" y="117"/>
                    <a:pt x="506" y="117"/>
                  </a:cubicBezTo>
                  <a:cubicBezTo>
                    <a:pt x="506" y="116"/>
                    <a:pt x="506" y="116"/>
                    <a:pt x="506" y="115"/>
                  </a:cubicBezTo>
                  <a:cubicBezTo>
                    <a:pt x="506" y="114"/>
                    <a:pt x="507" y="113"/>
                    <a:pt x="508" y="113"/>
                  </a:cubicBezTo>
                  <a:cubicBezTo>
                    <a:pt x="508" y="113"/>
                    <a:pt x="509" y="113"/>
                    <a:pt x="509" y="113"/>
                  </a:cubicBezTo>
                  <a:cubicBezTo>
                    <a:pt x="513" y="113"/>
                    <a:pt x="515" y="114"/>
                    <a:pt x="517" y="114"/>
                  </a:cubicBezTo>
                  <a:cubicBezTo>
                    <a:pt x="519" y="114"/>
                    <a:pt x="520" y="113"/>
                    <a:pt x="522" y="112"/>
                  </a:cubicBezTo>
                  <a:cubicBezTo>
                    <a:pt x="522" y="112"/>
                    <a:pt x="522" y="112"/>
                    <a:pt x="522" y="112"/>
                  </a:cubicBezTo>
                  <a:cubicBezTo>
                    <a:pt x="523" y="111"/>
                    <a:pt x="523" y="111"/>
                    <a:pt x="523" y="110"/>
                  </a:cubicBezTo>
                  <a:cubicBezTo>
                    <a:pt x="523" y="108"/>
                    <a:pt x="522" y="107"/>
                    <a:pt x="521" y="106"/>
                  </a:cubicBezTo>
                  <a:cubicBezTo>
                    <a:pt x="520" y="104"/>
                    <a:pt x="518" y="104"/>
                    <a:pt x="517" y="104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7" y="104"/>
                    <a:pt x="517" y="104"/>
                    <a:pt x="517" y="104"/>
                  </a:cubicBezTo>
                  <a:cubicBezTo>
                    <a:pt x="515" y="104"/>
                    <a:pt x="512" y="105"/>
                    <a:pt x="510" y="105"/>
                  </a:cubicBezTo>
                  <a:cubicBezTo>
                    <a:pt x="509" y="105"/>
                    <a:pt x="508" y="105"/>
                    <a:pt x="507" y="105"/>
                  </a:cubicBezTo>
                  <a:cubicBezTo>
                    <a:pt x="507" y="104"/>
                    <a:pt x="506" y="103"/>
                    <a:pt x="506" y="102"/>
                  </a:cubicBezTo>
                  <a:cubicBezTo>
                    <a:pt x="506" y="101"/>
                    <a:pt x="507" y="100"/>
                    <a:pt x="508" y="100"/>
                  </a:cubicBezTo>
                  <a:cubicBezTo>
                    <a:pt x="508" y="99"/>
                    <a:pt x="509" y="99"/>
                    <a:pt x="510" y="99"/>
                  </a:cubicBezTo>
                  <a:cubicBezTo>
                    <a:pt x="512" y="99"/>
                    <a:pt x="513" y="100"/>
                    <a:pt x="515" y="99"/>
                  </a:cubicBezTo>
                  <a:cubicBezTo>
                    <a:pt x="515" y="99"/>
                    <a:pt x="516" y="99"/>
                    <a:pt x="516" y="99"/>
                  </a:cubicBezTo>
                  <a:cubicBezTo>
                    <a:pt x="516" y="99"/>
                    <a:pt x="516" y="99"/>
                    <a:pt x="516" y="99"/>
                  </a:cubicBezTo>
                  <a:cubicBezTo>
                    <a:pt x="516" y="99"/>
                    <a:pt x="516" y="99"/>
                    <a:pt x="516" y="99"/>
                  </a:cubicBezTo>
                  <a:cubicBezTo>
                    <a:pt x="516" y="99"/>
                    <a:pt x="516" y="99"/>
                    <a:pt x="516" y="99"/>
                  </a:cubicBezTo>
                  <a:cubicBezTo>
                    <a:pt x="516" y="99"/>
                    <a:pt x="516" y="98"/>
                    <a:pt x="515" y="98"/>
                  </a:cubicBezTo>
                  <a:cubicBezTo>
                    <a:pt x="514" y="98"/>
                    <a:pt x="513" y="97"/>
                    <a:pt x="512" y="97"/>
                  </a:cubicBezTo>
                  <a:cubicBezTo>
                    <a:pt x="511" y="97"/>
                    <a:pt x="511" y="97"/>
                    <a:pt x="510" y="97"/>
                  </a:cubicBezTo>
                  <a:cubicBezTo>
                    <a:pt x="510" y="97"/>
                    <a:pt x="510" y="97"/>
                    <a:pt x="510" y="97"/>
                  </a:cubicBezTo>
                  <a:cubicBezTo>
                    <a:pt x="508" y="98"/>
                    <a:pt x="506" y="98"/>
                    <a:pt x="505" y="98"/>
                  </a:cubicBezTo>
                  <a:cubicBezTo>
                    <a:pt x="502" y="98"/>
                    <a:pt x="499" y="97"/>
                    <a:pt x="497" y="94"/>
                  </a:cubicBezTo>
                  <a:cubicBezTo>
                    <a:pt x="495" y="92"/>
                    <a:pt x="492" y="91"/>
                    <a:pt x="490" y="91"/>
                  </a:cubicBezTo>
                  <a:cubicBezTo>
                    <a:pt x="489" y="91"/>
                    <a:pt x="488" y="91"/>
                    <a:pt x="487" y="92"/>
                  </a:cubicBezTo>
                  <a:cubicBezTo>
                    <a:pt x="486" y="93"/>
                    <a:pt x="486" y="94"/>
                    <a:pt x="485" y="97"/>
                  </a:cubicBezTo>
                  <a:cubicBezTo>
                    <a:pt x="485" y="101"/>
                    <a:pt x="483" y="103"/>
                    <a:pt x="481" y="103"/>
                  </a:cubicBezTo>
                  <a:cubicBezTo>
                    <a:pt x="479" y="104"/>
                    <a:pt x="477" y="104"/>
                    <a:pt x="476" y="104"/>
                  </a:cubicBezTo>
                  <a:cubicBezTo>
                    <a:pt x="475" y="104"/>
                    <a:pt x="474" y="104"/>
                    <a:pt x="474" y="105"/>
                  </a:cubicBezTo>
                  <a:cubicBezTo>
                    <a:pt x="473" y="105"/>
                    <a:pt x="473" y="106"/>
                    <a:pt x="473" y="106"/>
                  </a:cubicBezTo>
                  <a:cubicBezTo>
                    <a:pt x="473" y="106"/>
                    <a:pt x="473" y="106"/>
                    <a:pt x="474" y="107"/>
                  </a:cubicBezTo>
                  <a:cubicBezTo>
                    <a:pt x="474" y="107"/>
                    <a:pt x="475" y="108"/>
                    <a:pt x="476" y="108"/>
                  </a:cubicBezTo>
                  <a:cubicBezTo>
                    <a:pt x="477" y="109"/>
                    <a:pt x="480" y="109"/>
                    <a:pt x="483" y="109"/>
                  </a:cubicBezTo>
                  <a:cubicBezTo>
                    <a:pt x="487" y="109"/>
                    <a:pt x="491" y="112"/>
                    <a:pt x="492" y="114"/>
                  </a:cubicBezTo>
                  <a:cubicBezTo>
                    <a:pt x="493" y="114"/>
                    <a:pt x="493" y="115"/>
                    <a:pt x="493" y="116"/>
                  </a:cubicBezTo>
                  <a:cubicBezTo>
                    <a:pt x="493" y="116"/>
                    <a:pt x="493" y="117"/>
                    <a:pt x="493" y="117"/>
                  </a:cubicBezTo>
                  <a:cubicBezTo>
                    <a:pt x="492" y="118"/>
                    <a:pt x="492" y="118"/>
                    <a:pt x="491" y="118"/>
                  </a:cubicBezTo>
                  <a:cubicBezTo>
                    <a:pt x="491" y="118"/>
                    <a:pt x="490" y="118"/>
                    <a:pt x="490" y="118"/>
                  </a:cubicBezTo>
                  <a:cubicBezTo>
                    <a:pt x="490" y="119"/>
                    <a:pt x="490" y="119"/>
                    <a:pt x="489" y="120"/>
                  </a:cubicBezTo>
                  <a:cubicBezTo>
                    <a:pt x="489" y="121"/>
                    <a:pt x="488" y="121"/>
                    <a:pt x="487" y="121"/>
                  </a:cubicBezTo>
                  <a:cubicBezTo>
                    <a:pt x="487" y="121"/>
                    <a:pt x="486" y="121"/>
                    <a:pt x="486" y="120"/>
                  </a:cubicBezTo>
                  <a:cubicBezTo>
                    <a:pt x="486" y="120"/>
                    <a:pt x="486" y="120"/>
                    <a:pt x="486" y="120"/>
                  </a:cubicBezTo>
                  <a:cubicBezTo>
                    <a:pt x="485" y="120"/>
                    <a:pt x="484" y="120"/>
                    <a:pt x="483" y="120"/>
                  </a:cubicBezTo>
                  <a:cubicBezTo>
                    <a:pt x="483" y="120"/>
                    <a:pt x="482" y="120"/>
                    <a:pt x="482" y="120"/>
                  </a:cubicBezTo>
                  <a:cubicBezTo>
                    <a:pt x="482" y="121"/>
                    <a:pt x="482" y="121"/>
                    <a:pt x="482" y="121"/>
                  </a:cubicBezTo>
                  <a:cubicBezTo>
                    <a:pt x="482" y="121"/>
                    <a:pt x="482" y="121"/>
                    <a:pt x="482" y="122"/>
                  </a:cubicBezTo>
                  <a:cubicBezTo>
                    <a:pt x="483" y="123"/>
                    <a:pt x="483" y="124"/>
                    <a:pt x="483" y="125"/>
                  </a:cubicBezTo>
                  <a:cubicBezTo>
                    <a:pt x="483" y="126"/>
                    <a:pt x="483" y="127"/>
                    <a:pt x="482" y="127"/>
                  </a:cubicBezTo>
                  <a:cubicBezTo>
                    <a:pt x="482" y="128"/>
                    <a:pt x="482" y="129"/>
                    <a:pt x="482" y="130"/>
                  </a:cubicBezTo>
                  <a:cubicBezTo>
                    <a:pt x="482" y="130"/>
                    <a:pt x="482" y="130"/>
                    <a:pt x="482" y="130"/>
                  </a:cubicBezTo>
                  <a:cubicBezTo>
                    <a:pt x="482" y="130"/>
                    <a:pt x="482" y="130"/>
                    <a:pt x="482" y="130"/>
                  </a:cubicBezTo>
                  <a:cubicBezTo>
                    <a:pt x="482" y="131"/>
                    <a:pt x="481" y="131"/>
                    <a:pt x="481" y="132"/>
                  </a:cubicBezTo>
                  <a:cubicBezTo>
                    <a:pt x="480" y="132"/>
                    <a:pt x="480" y="132"/>
                    <a:pt x="479" y="132"/>
                  </a:cubicBezTo>
                  <a:cubicBezTo>
                    <a:pt x="478" y="132"/>
                    <a:pt x="477" y="132"/>
                    <a:pt x="475" y="132"/>
                  </a:cubicBezTo>
                  <a:cubicBezTo>
                    <a:pt x="474" y="131"/>
                    <a:pt x="472" y="131"/>
                    <a:pt x="470" y="131"/>
                  </a:cubicBezTo>
                  <a:cubicBezTo>
                    <a:pt x="470" y="131"/>
                    <a:pt x="469" y="131"/>
                    <a:pt x="468" y="131"/>
                  </a:cubicBezTo>
                  <a:cubicBezTo>
                    <a:pt x="463" y="131"/>
                    <a:pt x="455" y="132"/>
                    <a:pt x="448" y="133"/>
                  </a:cubicBezTo>
                  <a:cubicBezTo>
                    <a:pt x="447" y="134"/>
                    <a:pt x="445" y="134"/>
                    <a:pt x="444" y="134"/>
                  </a:cubicBezTo>
                  <a:cubicBezTo>
                    <a:pt x="438" y="134"/>
                    <a:pt x="432" y="132"/>
                    <a:pt x="430" y="129"/>
                  </a:cubicBezTo>
                  <a:cubicBezTo>
                    <a:pt x="429" y="128"/>
                    <a:pt x="428" y="127"/>
                    <a:pt x="426" y="127"/>
                  </a:cubicBezTo>
                  <a:cubicBezTo>
                    <a:pt x="425" y="126"/>
                    <a:pt x="424" y="126"/>
                    <a:pt x="422" y="126"/>
                  </a:cubicBezTo>
                  <a:cubicBezTo>
                    <a:pt x="421" y="126"/>
                    <a:pt x="420" y="126"/>
                    <a:pt x="418" y="126"/>
                  </a:cubicBezTo>
                  <a:cubicBezTo>
                    <a:pt x="417" y="126"/>
                    <a:pt x="416" y="126"/>
                    <a:pt x="415" y="125"/>
                  </a:cubicBezTo>
                  <a:cubicBezTo>
                    <a:pt x="414" y="125"/>
                    <a:pt x="414" y="124"/>
                    <a:pt x="413" y="124"/>
                  </a:cubicBezTo>
                  <a:cubicBezTo>
                    <a:pt x="412" y="122"/>
                    <a:pt x="411" y="122"/>
                    <a:pt x="408" y="121"/>
                  </a:cubicBezTo>
                  <a:cubicBezTo>
                    <a:pt x="407" y="121"/>
                    <a:pt x="405" y="121"/>
                    <a:pt x="404" y="120"/>
                  </a:cubicBezTo>
                  <a:cubicBezTo>
                    <a:pt x="403" y="119"/>
                    <a:pt x="403" y="118"/>
                    <a:pt x="403" y="117"/>
                  </a:cubicBezTo>
                  <a:cubicBezTo>
                    <a:pt x="402" y="115"/>
                    <a:pt x="402" y="113"/>
                    <a:pt x="402" y="112"/>
                  </a:cubicBezTo>
                  <a:cubicBezTo>
                    <a:pt x="402" y="111"/>
                    <a:pt x="402" y="111"/>
                    <a:pt x="402" y="111"/>
                  </a:cubicBezTo>
                  <a:cubicBezTo>
                    <a:pt x="401" y="111"/>
                    <a:pt x="401" y="111"/>
                    <a:pt x="400" y="111"/>
                  </a:cubicBezTo>
                  <a:cubicBezTo>
                    <a:pt x="400" y="110"/>
                    <a:pt x="398" y="110"/>
                    <a:pt x="397" y="110"/>
                  </a:cubicBezTo>
                  <a:cubicBezTo>
                    <a:pt x="392" y="110"/>
                    <a:pt x="387" y="111"/>
                    <a:pt x="385" y="113"/>
                  </a:cubicBezTo>
                  <a:cubicBezTo>
                    <a:pt x="383" y="114"/>
                    <a:pt x="380" y="115"/>
                    <a:pt x="378" y="115"/>
                  </a:cubicBezTo>
                  <a:cubicBezTo>
                    <a:pt x="375" y="116"/>
                    <a:pt x="373" y="116"/>
                    <a:pt x="371" y="117"/>
                  </a:cubicBezTo>
                  <a:cubicBezTo>
                    <a:pt x="370" y="118"/>
                    <a:pt x="369" y="119"/>
                    <a:pt x="369" y="120"/>
                  </a:cubicBezTo>
                  <a:cubicBezTo>
                    <a:pt x="368" y="121"/>
                    <a:pt x="368" y="121"/>
                    <a:pt x="368" y="122"/>
                  </a:cubicBezTo>
                  <a:cubicBezTo>
                    <a:pt x="368" y="123"/>
                    <a:pt x="368" y="123"/>
                    <a:pt x="368" y="123"/>
                  </a:cubicBezTo>
                  <a:cubicBezTo>
                    <a:pt x="369" y="123"/>
                    <a:pt x="369" y="123"/>
                    <a:pt x="369" y="123"/>
                  </a:cubicBezTo>
                  <a:cubicBezTo>
                    <a:pt x="369" y="123"/>
                    <a:pt x="370" y="123"/>
                    <a:pt x="371" y="123"/>
                  </a:cubicBezTo>
                  <a:cubicBezTo>
                    <a:pt x="371" y="123"/>
                    <a:pt x="372" y="123"/>
                    <a:pt x="373" y="123"/>
                  </a:cubicBezTo>
                  <a:cubicBezTo>
                    <a:pt x="373" y="123"/>
                    <a:pt x="374" y="123"/>
                    <a:pt x="374" y="123"/>
                  </a:cubicBezTo>
                  <a:cubicBezTo>
                    <a:pt x="375" y="122"/>
                    <a:pt x="375" y="122"/>
                    <a:pt x="376" y="122"/>
                  </a:cubicBezTo>
                  <a:cubicBezTo>
                    <a:pt x="377" y="121"/>
                    <a:pt x="379" y="119"/>
                    <a:pt x="381" y="119"/>
                  </a:cubicBezTo>
                  <a:cubicBezTo>
                    <a:pt x="382" y="119"/>
                    <a:pt x="383" y="120"/>
                    <a:pt x="383" y="120"/>
                  </a:cubicBezTo>
                  <a:cubicBezTo>
                    <a:pt x="384" y="120"/>
                    <a:pt x="384" y="120"/>
                    <a:pt x="384" y="120"/>
                  </a:cubicBezTo>
                  <a:cubicBezTo>
                    <a:pt x="388" y="120"/>
                    <a:pt x="391" y="117"/>
                    <a:pt x="394" y="116"/>
                  </a:cubicBezTo>
                  <a:cubicBezTo>
                    <a:pt x="395" y="115"/>
                    <a:pt x="396" y="115"/>
                    <a:pt x="397" y="115"/>
                  </a:cubicBezTo>
                  <a:cubicBezTo>
                    <a:pt x="397" y="115"/>
                    <a:pt x="398" y="115"/>
                    <a:pt x="399" y="116"/>
                  </a:cubicBezTo>
                  <a:cubicBezTo>
                    <a:pt x="399" y="116"/>
                    <a:pt x="400" y="117"/>
                    <a:pt x="400" y="117"/>
                  </a:cubicBezTo>
                  <a:cubicBezTo>
                    <a:pt x="400" y="118"/>
                    <a:pt x="399" y="119"/>
                    <a:pt x="399" y="119"/>
                  </a:cubicBezTo>
                  <a:cubicBezTo>
                    <a:pt x="398" y="120"/>
                    <a:pt x="398" y="120"/>
                    <a:pt x="397" y="121"/>
                  </a:cubicBezTo>
                  <a:cubicBezTo>
                    <a:pt x="396" y="122"/>
                    <a:pt x="394" y="123"/>
                    <a:pt x="392" y="123"/>
                  </a:cubicBezTo>
                  <a:cubicBezTo>
                    <a:pt x="388" y="125"/>
                    <a:pt x="383" y="127"/>
                    <a:pt x="380" y="127"/>
                  </a:cubicBezTo>
                  <a:cubicBezTo>
                    <a:pt x="379" y="127"/>
                    <a:pt x="378" y="128"/>
                    <a:pt x="377" y="128"/>
                  </a:cubicBezTo>
                  <a:cubicBezTo>
                    <a:pt x="377" y="129"/>
                    <a:pt x="377" y="129"/>
                    <a:pt x="377" y="130"/>
                  </a:cubicBezTo>
                  <a:cubicBezTo>
                    <a:pt x="376" y="132"/>
                    <a:pt x="378" y="136"/>
                    <a:pt x="382" y="141"/>
                  </a:cubicBezTo>
                  <a:cubicBezTo>
                    <a:pt x="383" y="143"/>
                    <a:pt x="384" y="145"/>
                    <a:pt x="384" y="146"/>
                  </a:cubicBezTo>
                  <a:cubicBezTo>
                    <a:pt x="384" y="147"/>
                    <a:pt x="384" y="148"/>
                    <a:pt x="383" y="148"/>
                  </a:cubicBezTo>
                  <a:cubicBezTo>
                    <a:pt x="383" y="148"/>
                    <a:pt x="382" y="149"/>
                    <a:pt x="382" y="149"/>
                  </a:cubicBezTo>
                  <a:cubicBezTo>
                    <a:pt x="381" y="149"/>
                    <a:pt x="380" y="149"/>
                    <a:pt x="380" y="149"/>
                  </a:cubicBezTo>
                  <a:cubicBezTo>
                    <a:pt x="379" y="149"/>
                    <a:pt x="379" y="150"/>
                    <a:pt x="379" y="150"/>
                  </a:cubicBezTo>
                  <a:cubicBezTo>
                    <a:pt x="379" y="151"/>
                    <a:pt x="379" y="152"/>
                    <a:pt x="378" y="152"/>
                  </a:cubicBezTo>
                  <a:cubicBezTo>
                    <a:pt x="378" y="153"/>
                    <a:pt x="377" y="153"/>
                    <a:pt x="376" y="153"/>
                  </a:cubicBezTo>
                  <a:cubicBezTo>
                    <a:pt x="374" y="153"/>
                    <a:pt x="371" y="151"/>
                    <a:pt x="370" y="150"/>
                  </a:cubicBezTo>
                  <a:cubicBezTo>
                    <a:pt x="370" y="150"/>
                    <a:pt x="369" y="149"/>
                    <a:pt x="369" y="148"/>
                  </a:cubicBezTo>
                  <a:cubicBezTo>
                    <a:pt x="369" y="148"/>
                    <a:pt x="369" y="147"/>
                    <a:pt x="370" y="147"/>
                  </a:cubicBezTo>
                  <a:cubicBezTo>
                    <a:pt x="370" y="147"/>
                    <a:pt x="370" y="146"/>
                    <a:pt x="371" y="146"/>
                  </a:cubicBezTo>
                  <a:cubicBezTo>
                    <a:pt x="372" y="146"/>
                    <a:pt x="372" y="146"/>
                    <a:pt x="373" y="145"/>
                  </a:cubicBezTo>
                  <a:cubicBezTo>
                    <a:pt x="373" y="145"/>
                    <a:pt x="373" y="145"/>
                    <a:pt x="373" y="144"/>
                  </a:cubicBezTo>
                  <a:cubicBezTo>
                    <a:pt x="373" y="143"/>
                    <a:pt x="371" y="140"/>
                    <a:pt x="369" y="139"/>
                  </a:cubicBezTo>
                  <a:cubicBezTo>
                    <a:pt x="368" y="137"/>
                    <a:pt x="366" y="137"/>
                    <a:pt x="365" y="137"/>
                  </a:cubicBezTo>
                  <a:cubicBezTo>
                    <a:pt x="365" y="137"/>
                    <a:pt x="365" y="137"/>
                    <a:pt x="364" y="137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63" y="135"/>
                    <a:pt x="363" y="135"/>
                    <a:pt x="363" y="135"/>
                  </a:cubicBezTo>
                  <a:cubicBezTo>
                    <a:pt x="363" y="134"/>
                    <a:pt x="363" y="134"/>
                    <a:pt x="363" y="134"/>
                  </a:cubicBezTo>
                  <a:cubicBezTo>
                    <a:pt x="363" y="134"/>
                    <a:pt x="363" y="134"/>
                    <a:pt x="363" y="134"/>
                  </a:cubicBezTo>
                  <a:cubicBezTo>
                    <a:pt x="363" y="134"/>
                    <a:pt x="363" y="134"/>
                    <a:pt x="363" y="134"/>
                  </a:cubicBezTo>
                  <a:cubicBezTo>
                    <a:pt x="363" y="134"/>
                    <a:pt x="363" y="134"/>
                    <a:pt x="363" y="134"/>
                  </a:cubicBezTo>
                  <a:cubicBezTo>
                    <a:pt x="362" y="134"/>
                    <a:pt x="362" y="134"/>
                    <a:pt x="360" y="134"/>
                  </a:cubicBezTo>
                  <a:cubicBezTo>
                    <a:pt x="359" y="134"/>
                    <a:pt x="358" y="134"/>
                    <a:pt x="356" y="133"/>
                  </a:cubicBezTo>
                  <a:cubicBezTo>
                    <a:pt x="355" y="132"/>
                    <a:pt x="354" y="131"/>
                    <a:pt x="353" y="130"/>
                  </a:cubicBezTo>
                  <a:cubicBezTo>
                    <a:pt x="352" y="130"/>
                    <a:pt x="351" y="130"/>
                    <a:pt x="350" y="130"/>
                  </a:cubicBezTo>
                  <a:cubicBezTo>
                    <a:pt x="350" y="130"/>
                    <a:pt x="349" y="130"/>
                    <a:pt x="347" y="130"/>
                  </a:cubicBezTo>
                  <a:cubicBezTo>
                    <a:pt x="345" y="132"/>
                    <a:pt x="342" y="132"/>
                    <a:pt x="339" y="133"/>
                  </a:cubicBezTo>
                  <a:cubicBezTo>
                    <a:pt x="335" y="133"/>
                    <a:pt x="331" y="133"/>
                    <a:pt x="326" y="134"/>
                  </a:cubicBezTo>
                  <a:cubicBezTo>
                    <a:pt x="322" y="135"/>
                    <a:pt x="317" y="135"/>
                    <a:pt x="312" y="135"/>
                  </a:cubicBezTo>
                  <a:cubicBezTo>
                    <a:pt x="308" y="135"/>
                    <a:pt x="303" y="135"/>
                    <a:pt x="300" y="134"/>
                  </a:cubicBezTo>
                  <a:cubicBezTo>
                    <a:pt x="296" y="134"/>
                    <a:pt x="294" y="133"/>
                    <a:pt x="292" y="132"/>
                  </a:cubicBezTo>
                  <a:cubicBezTo>
                    <a:pt x="291" y="131"/>
                    <a:pt x="291" y="130"/>
                    <a:pt x="291" y="129"/>
                  </a:cubicBezTo>
                  <a:cubicBezTo>
                    <a:pt x="291" y="128"/>
                    <a:pt x="292" y="127"/>
                    <a:pt x="293" y="126"/>
                  </a:cubicBezTo>
                  <a:cubicBezTo>
                    <a:pt x="294" y="125"/>
                    <a:pt x="295" y="124"/>
                    <a:pt x="296" y="124"/>
                  </a:cubicBezTo>
                  <a:cubicBezTo>
                    <a:pt x="299" y="122"/>
                    <a:pt x="302" y="121"/>
                    <a:pt x="305" y="121"/>
                  </a:cubicBezTo>
                  <a:cubicBezTo>
                    <a:pt x="305" y="121"/>
                    <a:pt x="305" y="121"/>
                    <a:pt x="306" y="121"/>
                  </a:cubicBezTo>
                  <a:cubicBezTo>
                    <a:pt x="306" y="121"/>
                    <a:pt x="306" y="121"/>
                    <a:pt x="306" y="121"/>
                  </a:cubicBezTo>
                  <a:cubicBezTo>
                    <a:pt x="306" y="121"/>
                    <a:pt x="306" y="121"/>
                    <a:pt x="306" y="121"/>
                  </a:cubicBezTo>
                  <a:cubicBezTo>
                    <a:pt x="306" y="121"/>
                    <a:pt x="306" y="120"/>
                    <a:pt x="305" y="119"/>
                  </a:cubicBezTo>
                  <a:cubicBezTo>
                    <a:pt x="304" y="117"/>
                    <a:pt x="302" y="116"/>
                    <a:pt x="301" y="114"/>
                  </a:cubicBezTo>
                  <a:cubicBezTo>
                    <a:pt x="297" y="111"/>
                    <a:pt x="289" y="109"/>
                    <a:pt x="285" y="109"/>
                  </a:cubicBezTo>
                  <a:cubicBezTo>
                    <a:pt x="285" y="109"/>
                    <a:pt x="284" y="109"/>
                    <a:pt x="284" y="109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4" y="110"/>
                    <a:pt x="284" y="111"/>
                    <a:pt x="283" y="111"/>
                  </a:cubicBezTo>
                  <a:cubicBezTo>
                    <a:pt x="282" y="111"/>
                    <a:pt x="282" y="111"/>
                    <a:pt x="281" y="111"/>
                  </a:cubicBezTo>
                  <a:cubicBezTo>
                    <a:pt x="278" y="111"/>
                    <a:pt x="273" y="110"/>
                    <a:pt x="266" y="109"/>
                  </a:cubicBezTo>
                  <a:cubicBezTo>
                    <a:pt x="262" y="108"/>
                    <a:pt x="259" y="106"/>
                    <a:pt x="257" y="105"/>
                  </a:cubicBezTo>
                  <a:cubicBezTo>
                    <a:pt x="254" y="104"/>
                    <a:pt x="253" y="103"/>
                    <a:pt x="250" y="103"/>
                  </a:cubicBezTo>
                  <a:cubicBezTo>
                    <a:pt x="244" y="103"/>
                    <a:pt x="235" y="101"/>
                    <a:pt x="227" y="96"/>
                  </a:cubicBezTo>
                  <a:cubicBezTo>
                    <a:pt x="225" y="93"/>
                    <a:pt x="220" y="92"/>
                    <a:pt x="215" y="92"/>
                  </a:cubicBezTo>
                  <a:cubicBezTo>
                    <a:pt x="212" y="92"/>
                    <a:pt x="210" y="93"/>
                    <a:pt x="207" y="94"/>
                  </a:cubicBezTo>
                  <a:cubicBezTo>
                    <a:pt x="205" y="94"/>
                    <a:pt x="204" y="95"/>
                    <a:pt x="203" y="96"/>
                  </a:cubicBezTo>
                  <a:cubicBezTo>
                    <a:pt x="202" y="99"/>
                    <a:pt x="200" y="100"/>
                    <a:pt x="198" y="101"/>
                  </a:cubicBezTo>
                  <a:cubicBezTo>
                    <a:pt x="196" y="102"/>
                    <a:pt x="193" y="102"/>
                    <a:pt x="191" y="102"/>
                  </a:cubicBezTo>
                  <a:cubicBezTo>
                    <a:pt x="190" y="102"/>
                    <a:pt x="190" y="102"/>
                    <a:pt x="189" y="102"/>
                  </a:cubicBezTo>
                  <a:cubicBezTo>
                    <a:pt x="189" y="102"/>
                    <a:pt x="188" y="101"/>
                    <a:pt x="187" y="101"/>
                  </a:cubicBezTo>
                  <a:cubicBezTo>
                    <a:pt x="187" y="101"/>
                    <a:pt x="186" y="100"/>
                    <a:pt x="187" y="100"/>
                  </a:cubicBezTo>
                  <a:cubicBezTo>
                    <a:pt x="187" y="98"/>
                    <a:pt x="187" y="97"/>
                    <a:pt x="188" y="96"/>
                  </a:cubicBezTo>
                  <a:cubicBezTo>
                    <a:pt x="188" y="96"/>
                    <a:pt x="189" y="95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8" y="93"/>
                    <a:pt x="188" y="92"/>
                  </a:cubicBezTo>
                  <a:cubicBezTo>
                    <a:pt x="188" y="92"/>
                    <a:pt x="188" y="91"/>
                    <a:pt x="188" y="90"/>
                  </a:cubicBezTo>
                  <a:cubicBezTo>
                    <a:pt x="188" y="89"/>
                    <a:pt x="188" y="87"/>
                    <a:pt x="187" y="86"/>
                  </a:cubicBezTo>
                  <a:cubicBezTo>
                    <a:pt x="187" y="86"/>
                    <a:pt x="187" y="86"/>
                    <a:pt x="186" y="86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6"/>
                    <a:pt x="185" y="86"/>
                    <a:pt x="185" y="87"/>
                  </a:cubicBezTo>
                  <a:cubicBezTo>
                    <a:pt x="184" y="88"/>
                    <a:pt x="183" y="89"/>
                    <a:pt x="182" y="90"/>
                  </a:cubicBezTo>
                  <a:cubicBezTo>
                    <a:pt x="181" y="93"/>
                    <a:pt x="179" y="96"/>
                    <a:pt x="177" y="99"/>
                  </a:cubicBezTo>
                  <a:cubicBezTo>
                    <a:pt x="175" y="100"/>
                    <a:pt x="174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71" y="102"/>
                    <a:pt x="171" y="102"/>
                    <a:pt x="171" y="102"/>
                  </a:cubicBezTo>
                  <a:cubicBezTo>
                    <a:pt x="169" y="101"/>
                    <a:pt x="167" y="100"/>
                    <a:pt x="165" y="98"/>
                  </a:cubicBezTo>
                  <a:cubicBezTo>
                    <a:pt x="164" y="96"/>
                    <a:pt x="162" y="94"/>
                    <a:pt x="161" y="91"/>
                  </a:cubicBezTo>
                  <a:cubicBezTo>
                    <a:pt x="159" y="86"/>
                    <a:pt x="156" y="81"/>
                    <a:pt x="153" y="79"/>
                  </a:cubicBezTo>
                  <a:cubicBezTo>
                    <a:pt x="151" y="77"/>
                    <a:pt x="148" y="76"/>
                    <a:pt x="147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46" y="76"/>
                    <a:pt x="147" y="78"/>
                    <a:pt x="148" y="79"/>
                  </a:cubicBezTo>
                  <a:cubicBezTo>
                    <a:pt x="149" y="81"/>
                    <a:pt x="150" y="82"/>
                    <a:pt x="150" y="83"/>
                  </a:cubicBezTo>
                  <a:cubicBezTo>
                    <a:pt x="150" y="84"/>
                    <a:pt x="149" y="85"/>
                    <a:pt x="149" y="85"/>
                  </a:cubicBezTo>
                  <a:cubicBezTo>
                    <a:pt x="148" y="85"/>
                    <a:pt x="148" y="85"/>
                    <a:pt x="147" y="85"/>
                  </a:cubicBezTo>
                  <a:cubicBezTo>
                    <a:pt x="146" y="85"/>
                    <a:pt x="145" y="85"/>
                    <a:pt x="145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44" y="89"/>
                    <a:pt x="143" y="90"/>
                    <a:pt x="142" y="92"/>
                  </a:cubicBezTo>
                  <a:cubicBezTo>
                    <a:pt x="141" y="93"/>
                    <a:pt x="139" y="94"/>
                    <a:pt x="138" y="95"/>
                  </a:cubicBezTo>
                  <a:cubicBezTo>
                    <a:pt x="137" y="95"/>
                    <a:pt x="136" y="95"/>
                    <a:pt x="136" y="9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34" y="95"/>
                    <a:pt x="134" y="94"/>
                    <a:pt x="134" y="94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4" y="93"/>
                    <a:pt x="134" y="93"/>
                    <a:pt x="133" y="93"/>
                  </a:cubicBezTo>
                  <a:cubicBezTo>
                    <a:pt x="133" y="92"/>
                    <a:pt x="132" y="92"/>
                    <a:pt x="132" y="92"/>
                  </a:cubicBezTo>
                  <a:cubicBezTo>
                    <a:pt x="130" y="92"/>
                    <a:pt x="127" y="93"/>
                    <a:pt x="125" y="96"/>
                  </a:cubicBezTo>
                  <a:cubicBezTo>
                    <a:pt x="121" y="100"/>
                    <a:pt x="118" y="102"/>
                    <a:pt x="116" y="102"/>
                  </a:cubicBezTo>
                  <a:cubicBezTo>
                    <a:pt x="114" y="102"/>
                    <a:pt x="113" y="101"/>
                    <a:pt x="112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100"/>
                    <a:pt x="109" y="100"/>
                    <a:pt x="107" y="102"/>
                  </a:cubicBezTo>
                  <a:cubicBezTo>
                    <a:pt x="104" y="103"/>
                    <a:pt x="101" y="104"/>
                    <a:pt x="99" y="106"/>
                  </a:cubicBezTo>
                  <a:cubicBezTo>
                    <a:pt x="98" y="107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11"/>
                    <a:pt x="96" y="112"/>
                    <a:pt x="94" y="113"/>
                  </a:cubicBezTo>
                  <a:cubicBezTo>
                    <a:pt x="93" y="114"/>
                    <a:pt x="91" y="115"/>
                    <a:pt x="89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7" y="115"/>
                    <a:pt x="87" y="114"/>
                    <a:pt x="86" y="114"/>
                  </a:cubicBezTo>
                  <a:cubicBezTo>
                    <a:pt x="85" y="114"/>
                    <a:pt x="85" y="113"/>
                    <a:pt x="85" y="112"/>
                  </a:cubicBezTo>
                  <a:cubicBezTo>
                    <a:pt x="85" y="111"/>
                    <a:pt x="86" y="110"/>
                    <a:pt x="87" y="109"/>
                  </a:cubicBezTo>
                  <a:cubicBezTo>
                    <a:pt x="88" y="108"/>
                    <a:pt x="89" y="107"/>
                    <a:pt x="91" y="106"/>
                  </a:cubicBezTo>
                  <a:cubicBezTo>
                    <a:pt x="93" y="105"/>
                    <a:pt x="96" y="103"/>
                    <a:pt x="101" y="100"/>
                  </a:cubicBezTo>
                  <a:cubicBezTo>
                    <a:pt x="105" y="97"/>
                    <a:pt x="109" y="94"/>
                    <a:pt x="113" y="94"/>
                  </a:cubicBezTo>
                  <a:cubicBezTo>
                    <a:pt x="115" y="93"/>
                    <a:pt x="119" y="92"/>
                    <a:pt x="122" y="91"/>
                  </a:cubicBezTo>
                  <a:cubicBezTo>
                    <a:pt x="125" y="90"/>
                    <a:pt x="128" y="88"/>
                    <a:pt x="129" y="87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9" y="86"/>
                  </a:cubicBezTo>
                  <a:cubicBezTo>
                    <a:pt x="129" y="86"/>
                    <a:pt x="129" y="86"/>
                    <a:pt x="128" y="86"/>
                  </a:cubicBezTo>
                  <a:cubicBezTo>
                    <a:pt x="127" y="86"/>
                    <a:pt x="125" y="86"/>
                    <a:pt x="123" y="86"/>
                  </a:cubicBezTo>
                  <a:cubicBezTo>
                    <a:pt x="122" y="86"/>
                    <a:pt x="121" y="86"/>
                    <a:pt x="121" y="86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18" y="86"/>
                    <a:pt x="115" y="87"/>
                    <a:pt x="113" y="88"/>
                  </a:cubicBezTo>
                  <a:cubicBezTo>
                    <a:pt x="110" y="90"/>
                    <a:pt x="107" y="91"/>
                    <a:pt x="103" y="93"/>
                  </a:cubicBezTo>
                  <a:cubicBezTo>
                    <a:pt x="99" y="95"/>
                    <a:pt x="95" y="95"/>
                    <a:pt x="93" y="96"/>
                  </a:cubicBezTo>
                  <a:cubicBezTo>
                    <a:pt x="92" y="96"/>
                    <a:pt x="91" y="96"/>
                    <a:pt x="91" y="96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9"/>
                  </a:cubicBezTo>
                  <a:cubicBezTo>
                    <a:pt x="92" y="99"/>
                    <a:pt x="91" y="100"/>
                    <a:pt x="91" y="10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88" y="101"/>
                    <a:pt x="86" y="100"/>
                    <a:pt x="85" y="100"/>
                  </a:cubicBezTo>
                  <a:cubicBezTo>
                    <a:pt x="85" y="100"/>
                    <a:pt x="84" y="100"/>
                    <a:pt x="84" y="100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102"/>
                    <a:pt x="82" y="102"/>
                    <a:pt x="81" y="102"/>
                  </a:cubicBezTo>
                  <a:cubicBezTo>
                    <a:pt x="79" y="102"/>
                    <a:pt x="78" y="101"/>
                    <a:pt x="78" y="100"/>
                  </a:cubicBezTo>
                  <a:cubicBezTo>
                    <a:pt x="78" y="99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79" y="97"/>
                    <a:pt x="78" y="97"/>
                  </a:cubicBezTo>
                  <a:cubicBezTo>
                    <a:pt x="77" y="97"/>
                    <a:pt x="76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7"/>
                    <a:pt x="74" y="99"/>
                    <a:pt x="73" y="99"/>
                  </a:cubicBezTo>
                  <a:cubicBezTo>
                    <a:pt x="72" y="100"/>
                    <a:pt x="70" y="101"/>
                    <a:pt x="66" y="101"/>
                  </a:cubicBezTo>
                  <a:cubicBezTo>
                    <a:pt x="63" y="101"/>
                    <a:pt x="60" y="102"/>
                    <a:pt x="59" y="104"/>
                  </a:cubicBezTo>
                  <a:cubicBezTo>
                    <a:pt x="58" y="104"/>
                    <a:pt x="58" y="105"/>
                    <a:pt x="58" y="105"/>
                  </a:cubicBezTo>
                  <a:cubicBezTo>
                    <a:pt x="58" y="105"/>
                    <a:pt x="58" y="106"/>
                    <a:pt x="59" y="106"/>
                  </a:cubicBezTo>
                  <a:cubicBezTo>
                    <a:pt x="61" y="108"/>
                    <a:pt x="63" y="109"/>
                    <a:pt x="64" y="111"/>
                  </a:cubicBezTo>
                  <a:cubicBezTo>
                    <a:pt x="64" y="111"/>
                    <a:pt x="65" y="112"/>
                    <a:pt x="65" y="112"/>
                  </a:cubicBezTo>
                  <a:cubicBezTo>
                    <a:pt x="65" y="113"/>
                    <a:pt x="64" y="114"/>
                    <a:pt x="64" y="114"/>
                  </a:cubicBezTo>
                  <a:cubicBezTo>
                    <a:pt x="63" y="115"/>
                    <a:pt x="63" y="115"/>
                    <a:pt x="62" y="115"/>
                  </a:cubicBezTo>
                  <a:cubicBezTo>
                    <a:pt x="61" y="115"/>
                    <a:pt x="60" y="115"/>
                    <a:pt x="59" y="114"/>
                  </a:cubicBezTo>
                  <a:cubicBezTo>
                    <a:pt x="58" y="114"/>
                    <a:pt x="57" y="113"/>
                    <a:pt x="56" y="112"/>
                  </a:cubicBezTo>
                  <a:cubicBezTo>
                    <a:pt x="53" y="111"/>
                    <a:pt x="51" y="110"/>
                    <a:pt x="47" y="110"/>
                  </a:cubicBezTo>
                  <a:cubicBezTo>
                    <a:pt x="47" y="110"/>
                    <a:pt x="46" y="110"/>
                    <a:pt x="46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1" y="110"/>
                    <a:pt x="35" y="108"/>
                    <a:pt x="31" y="106"/>
                  </a:cubicBezTo>
                  <a:cubicBezTo>
                    <a:pt x="26" y="103"/>
                    <a:pt x="22" y="101"/>
                    <a:pt x="20" y="99"/>
                  </a:cubicBezTo>
                  <a:cubicBezTo>
                    <a:pt x="19" y="98"/>
                    <a:pt x="19" y="98"/>
                    <a:pt x="19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97"/>
                    <a:pt x="18" y="97"/>
                    <a:pt x="18" y="97"/>
                  </a:cubicBezTo>
                  <a:cubicBezTo>
                    <a:pt x="16" y="97"/>
                    <a:pt x="15" y="97"/>
                    <a:pt x="13" y="97"/>
                  </a:cubicBezTo>
                  <a:cubicBezTo>
                    <a:pt x="9" y="97"/>
                    <a:pt x="4" y="97"/>
                    <a:pt x="0" y="9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0" y="268"/>
                    <a:pt x="1" y="268"/>
                  </a:cubicBezTo>
                  <a:cubicBezTo>
                    <a:pt x="1" y="268"/>
                    <a:pt x="1" y="268"/>
                    <a:pt x="1" y="268"/>
                  </a:cubicBezTo>
                  <a:cubicBezTo>
                    <a:pt x="1" y="268"/>
                    <a:pt x="2" y="268"/>
                    <a:pt x="2" y="269"/>
                  </a:cubicBezTo>
                  <a:cubicBezTo>
                    <a:pt x="2" y="269"/>
                    <a:pt x="2" y="269"/>
                    <a:pt x="2" y="269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4" y="269"/>
                    <a:pt x="4" y="269"/>
                    <a:pt x="4" y="269"/>
                  </a:cubicBezTo>
                  <a:cubicBezTo>
                    <a:pt x="4" y="269"/>
                    <a:pt x="4" y="269"/>
                    <a:pt x="4" y="269"/>
                  </a:cubicBezTo>
                  <a:cubicBezTo>
                    <a:pt x="4" y="268"/>
                    <a:pt x="5" y="268"/>
                    <a:pt x="5" y="268"/>
                  </a:cubicBezTo>
                  <a:cubicBezTo>
                    <a:pt x="5" y="268"/>
                    <a:pt x="6" y="268"/>
                    <a:pt x="6" y="267"/>
                  </a:cubicBezTo>
                  <a:cubicBezTo>
                    <a:pt x="6" y="267"/>
                    <a:pt x="7" y="267"/>
                    <a:pt x="7" y="267"/>
                  </a:cubicBezTo>
                  <a:cubicBezTo>
                    <a:pt x="7" y="267"/>
                    <a:pt x="7" y="267"/>
                    <a:pt x="7" y="267"/>
                  </a:cubicBezTo>
                  <a:cubicBezTo>
                    <a:pt x="7" y="267"/>
                    <a:pt x="7" y="267"/>
                    <a:pt x="7" y="267"/>
                  </a:cubicBezTo>
                  <a:cubicBezTo>
                    <a:pt x="8" y="267"/>
                    <a:pt x="9" y="267"/>
                    <a:pt x="10" y="267"/>
                  </a:cubicBezTo>
                  <a:cubicBezTo>
                    <a:pt x="10" y="267"/>
                    <a:pt x="11" y="267"/>
                    <a:pt x="12" y="267"/>
                  </a:cubicBezTo>
                  <a:cubicBezTo>
                    <a:pt x="12" y="267"/>
                    <a:pt x="12" y="267"/>
                    <a:pt x="12" y="267"/>
                  </a:cubicBezTo>
                  <a:cubicBezTo>
                    <a:pt x="12" y="267"/>
                    <a:pt x="13" y="267"/>
                    <a:pt x="13" y="267"/>
                  </a:cubicBezTo>
                  <a:cubicBezTo>
                    <a:pt x="14" y="267"/>
                    <a:pt x="14" y="267"/>
                    <a:pt x="15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15" y="266"/>
                    <a:pt x="15" y="266"/>
                    <a:pt x="16" y="266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7" y="266"/>
                    <a:pt x="18" y="265"/>
                    <a:pt x="18" y="265"/>
                  </a:cubicBezTo>
                  <a:cubicBezTo>
                    <a:pt x="18" y="265"/>
                    <a:pt x="18" y="265"/>
                    <a:pt x="18" y="265"/>
                  </a:cubicBezTo>
                  <a:cubicBezTo>
                    <a:pt x="19" y="265"/>
                    <a:pt x="19" y="266"/>
                    <a:pt x="19" y="266"/>
                  </a:cubicBezTo>
                  <a:cubicBezTo>
                    <a:pt x="20" y="266"/>
                    <a:pt x="20" y="266"/>
                    <a:pt x="20" y="266"/>
                  </a:cubicBezTo>
                  <a:cubicBezTo>
                    <a:pt x="20" y="266"/>
                    <a:pt x="20" y="266"/>
                    <a:pt x="21" y="266"/>
                  </a:cubicBezTo>
                  <a:cubicBezTo>
                    <a:pt x="21" y="266"/>
                    <a:pt x="21" y="267"/>
                    <a:pt x="21" y="267"/>
                  </a:cubicBezTo>
                  <a:cubicBezTo>
                    <a:pt x="21" y="267"/>
                    <a:pt x="22" y="267"/>
                    <a:pt x="22" y="267"/>
                  </a:cubicBezTo>
                  <a:cubicBezTo>
                    <a:pt x="22" y="267"/>
                    <a:pt x="22" y="268"/>
                    <a:pt x="22" y="268"/>
                  </a:cubicBezTo>
                  <a:cubicBezTo>
                    <a:pt x="22" y="268"/>
                    <a:pt x="22" y="268"/>
                    <a:pt x="23" y="268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23" y="268"/>
                    <a:pt x="23" y="268"/>
                    <a:pt x="23" y="269"/>
                  </a:cubicBezTo>
                  <a:cubicBezTo>
                    <a:pt x="23" y="269"/>
                    <a:pt x="23" y="270"/>
                    <a:pt x="24" y="271"/>
                  </a:cubicBezTo>
                  <a:cubicBezTo>
                    <a:pt x="24" y="271"/>
                    <a:pt x="24" y="271"/>
                    <a:pt x="24" y="271"/>
                  </a:cubicBezTo>
                  <a:cubicBezTo>
                    <a:pt x="24" y="272"/>
                    <a:pt x="24" y="272"/>
                    <a:pt x="24" y="273"/>
                  </a:cubicBezTo>
                  <a:cubicBezTo>
                    <a:pt x="24" y="273"/>
                    <a:pt x="24" y="273"/>
                    <a:pt x="24" y="273"/>
                  </a:cubicBezTo>
                  <a:cubicBezTo>
                    <a:pt x="24" y="273"/>
                    <a:pt x="24" y="274"/>
                    <a:pt x="25" y="274"/>
                  </a:cubicBezTo>
                  <a:cubicBezTo>
                    <a:pt x="25" y="275"/>
                    <a:pt x="26" y="275"/>
                    <a:pt x="26" y="276"/>
                  </a:cubicBezTo>
                  <a:cubicBezTo>
                    <a:pt x="26" y="276"/>
                    <a:pt x="26" y="276"/>
                    <a:pt x="27" y="276"/>
                  </a:cubicBezTo>
                  <a:cubicBezTo>
                    <a:pt x="27" y="276"/>
                    <a:pt x="27" y="277"/>
                    <a:pt x="28" y="277"/>
                  </a:cubicBezTo>
                  <a:cubicBezTo>
                    <a:pt x="28" y="277"/>
                    <a:pt x="29" y="278"/>
                    <a:pt x="29" y="278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29" y="278"/>
                    <a:pt x="30" y="279"/>
                    <a:pt x="30" y="279"/>
                  </a:cubicBezTo>
                  <a:cubicBezTo>
                    <a:pt x="30" y="279"/>
                    <a:pt x="31" y="279"/>
                    <a:pt x="31" y="280"/>
                  </a:cubicBezTo>
                  <a:cubicBezTo>
                    <a:pt x="31" y="280"/>
                    <a:pt x="32" y="280"/>
                    <a:pt x="32" y="280"/>
                  </a:cubicBezTo>
                  <a:cubicBezTo>
                    <a:pt x="32" y="281"/>
                    <a:pt x="33" y="281"/>
                    <a:pt x="33" y="281"/>
                  </a:cubicBezTo>
                  <a:cubicBezTo>
                    <a:pt x="33" y="282"/>
                    <a:pt x="33" y="282"/>
                    <a:pt x="34" y="282"/>
                  </a:cubicBezTo>
                  <a:cubicBezTo>
                    <a:pt x="34" y="282"/>
                    <a:pt x="35" y="283"/>
                    <a:pt x="35" y="284"/>
                  </a:cubicBezTo>
                  <a:cubicBezTo>
                    <a:pt x="35" y="284"/>
                    <a:pt x="35" y="284"/>
                    <a:pt x="35" y="284"/>
                  </a:cubicBezTo>
                  <a:cubicBezTo>
                    <a:pt x="35" y="284"/>
                    <a:pt x="35" y="284"/>
                    <a:pt x="35" y="284"/>
                  </a:cubicBezTo>
                  <a:cubicBezTo>
                    <a:pt x="36" y="284"/>
                    <a:pt x="36" y="285"/>
                    <a:pt x="37" y="286"/>
                  </a:cubicBezTo>
                  <a:cubicBezTo>
                    <a:pt x="37" y="286"/>
                    <a:pt x="37" y="286"/>
                    <a:pt x="37" y="286"/>
                  </a:cubicBezTo>
                  <a:cubicBezTo>
                    <a:pt x="37" y="287"/>
                    <a:pt x="38" y="287"/>
                    <a:pt x="38" y="288"/>
                  </a:cubicBezTo>
                  <a:cubicBezTo>
                    <a:pt x="38" y="288"/>
                    <a:pt x="38" y="288"/>
                    <a:pt x="39" y="288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9" y="289"/>
                    <a:pt x="39" y="289"/>
                    <a:pt x="40" y="289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40" y="289"/>
                    <a:pt x="40" y="290"/>
                    <a:pt x="41" y="290"/>
                  </a:cubicBezTo>
                  <a:cubicBezTo>
                    <a:pt x="41" y="290"/>
                    <a:pt x="41" y="290"/>
                    <a:pt x="41" y="290"/>
                  </a:cubicBezTo>
                  <a:cubicBezTo>
                    <a:pt x="41" y="290"/>
                    <a:pt x="41" y="290"/>
                    <a:pt x="41" y="290"/>
                  </a:cubicBezTo>
                  <a:cubicBezTo>
                    <a:pt x="41" y="290"/>
                    <a:pt x="41" y="290"/>
                    <a:pt x="41" y="289"/>
                  </a:cubicBezTo>
                  <a:cubicBezTo>
                    <a:pt x="42" y="289"/>
                    <a:pt x="42" y="289"/>
                    <a:pt x="42" y="289"/>
                  </a:cubicBezTo>
                  <a:cubicBezTo>
                    <a:pt x="42" y="289"/>
                    <a:pt x="42" y="289"/>
                    <a:pt x="42" y="289"/>
                  </a:cubicBezTo>
                  <a:cubicBezTo>
                    <a:pt x="43" y="289"/>
                    <a:pt x="44" y="288"/>
                    <a:pt x="45" y="288"/>
                  </a:cubicBezTo>
                  <a:cubicBezTo>
                    <a:pt x="45" y="288"/>
                    <a:pt x="46" y="287"/>
                    <a:pt x="46" y="287"/>
                  </a:cubicBezTo>
                  <a:cubicBezTo>
                    <a:pt x="46" y="287"/>
                    <a:pt x="46" y="287"/>
                    <a:pt x="46" y="287"/>
                  </a:cubicBezTo>
                  <a:cubicBezTo>
                    <a:pt x="46" y="287"/>
                    <a:pt x="46" y="287"/>
                    <a:pt x="46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47" y="287"/>
                    <a:pt x="48" y="286"/>
                    <a:pt x="48" y="286"/>
                  </a:cubicBezTo>
                  <a:cubicBezTo>
                    <a:pt x="48" y="286"/>
                    <a:pt x="48" y="286"/>
                    <a:pt x="48" y="286"/>
                  </a:cubicBezTo>
                  <a:cubicBezTo>
                    <a:pt x="49" y="286"/>
                    <a:pt x="49" y="286"/>
                    <a:pt x="49" y="286"/>
                  </a:cubicBezTo>
                  <a:cubicBezTo>
                    <a:pt x="49" y="286"/>
                    <a:pt x="49" y="286"/>
                    <a:pt x="50" y="285"/>
                  </a:cubicBezTo>
                  <a:cubicBezTo>
                    <a:pt x="50" y="285"/>
                    <a:pt x="50" y="285"/>
                    <a:pt x="50" y="285"/>
                  </a:cubicBezTo>
                  <a:cubicBezTo>
                    <a:pt x="50" y="285"/>
                    <a:pt x="50" y="285"/>
                    <a:pt x="50" y="285"/>
                  </a:cubicBezTo>
                  <a:cubicBezTo>
                    <a:pt x="51" y="285"/>
                    <a:pt x="51" y="285"/>
                    <a:pt x="51" y="284"/>
                  </a:cubicBezTo>
                  <a:cubicBezTo>
                    <a:pt x="51" y="284"/>
                    <a:pt x="51" y="284"/>
                    <a:pt x="51" y="284"/>
                  </a:cubicBezTo>
                  <a:cubicBezTo>
                    <a:pt x="51" y="284"/>
                    <a:pt x="51" y="284"/>
                    <a:pt x="52" y="284"/>
                  </a:cubicBezTo>
                  <a:cubicBezTo>
                    <a:pt x="52" y="284"/>
                    <a:pt x="52" y="283"/>
                    <a:pt x="52" y="283"/>
                  </a:cubicBezTo>
                  <a:cubicBezTo>
                    <a:pt x="52" y="283"/>
                    <a:pt x="52" y="283"/>
                    <a:pt x="52" y="283"/>
                  </a:cubicBezTo>
                  <a:cubicBezTo>
                    <a:pt x="52" y="283"/>
                    <a:pt x="52" y="282"/>
                    <a:pt x="52" y="282"/>
                  </a:cubicBezTo>
                  <a:cubicBezTo>
                    <a:pt x="52" y="282"/>
                    <a:pt x="52" y="282"/>
                    <a:pt x="52" y="282"/>
                  </a:cubicBezTo>
                  <a:cubicBezTo>
                    <a:pt x="52" y="281"/>
                    <a:pt x="52" y="281"/>
                    <a:pt x="53" y="281"/>
                  </a:cubicBezTo>
                  <a:cubicBezTo>
                    <a:pt x="53" y="281"/>
                    <a:pt x="53" y="281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3" y="280"/>
                    <a:pt x="53" y="280"/>
                    <a:pt x="53" y="279"/>
                  </a:cubicBezTo>
                  <a:cubicBezTo>
                    <a:pt x="54" y="279"/>
                    <a:pt x="54" y="279"/>
                    <a:pt x="54" y="279"/>
                  </a:cubicBezTo>
                  <a:cubicBezTo>
                    <a:pt x="54" y="279"/>
                    <a:pt x="54" y="279"/>
                    <a:pt x="55" y="279"/>
                  </a:cubicBezTo>
                  <a:cubicBezTo>
                    <a:pt x="55" y="279"/>
                    <a:pt x="55" y="279"/>
                    <a:pt x="55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5" y="278"/>
                    <a:pt x="55" y="278"/>
                    <a:pt x="55" y="278"/>
                  </a:cubicBezTo>
                  <a:cubicBezTo>
                    <a:pt x="56" y="278"/>
                    <a:pt x="57" y="278"/>
                    <a:pt x="58" y="278"/>
                  </a:cubicBezTo>
                  <a:cubicBezTo>
                    <a:pt x="58" y="278"/>
                    <a:pt x="58" y="278"/>
                    <a:pt x="58" y="278"/>
                  </a:cubicBezTo>
                  <a:cubicBezTo>
                    <a:pt x="59" y="278"/>
                    <a:pt x="60" y="277"/>
                    <a:pt x="61" y="277"/>
                  </a:cubicBezTo>
                  <a:cubicBezTo>
                    <a:pt x="62" y="277"/>
                    <a:pt x="63" y="278"/>
                    <a:pt x="64" y="278"/>
                  </a:cubicBezTo>
                  <a:cubicBezTo>
                    <a:pt x="64" y="278"/>
                    <a:pt x="64" y="278"/>
                    <a:pt x="64" y="278"/>
                  </a:cubicBezTo>
                  <a:cubicBezTo>
                    <a:pt x="65" y="278"/>
                    <a:pt x="66" y="278"/>
                    <a:pt x="66" y="278"/>
                  </a:cubicBezTo>
                  <a:cubicBezTo>
                    <a:pt x="67" y="278"/>
                    <a:pt x="67" y="278"/>
                    <a:pt x="67" y="279"/>
                  </a:cubicBezTo>
                  <a:cubicBezTo>
                    <a:pt x="67" y="279"/>
                    <a:pt x="67" y="279"/>
                    <a:pt x="67" y="279"/>
                  </a:cubicBezTo>
                  <a:cubicBezTo>
                    <a:pt x="67" y="279"/>
                    <a:pt x="67" y="279"/>
                    <a:pt x="68" y="279"/>
                  </a:cubicBezTo>
                  <a:cubicBezTo>
                    <a:pt x="68" y="279"/>
                    <a:pt x="68" y="279"/>
                    <a:pt x="68" y="279"/>
                  </a:cubicBezTo>
                  <a:cubicBezTo>
                    <a:pt x="68" y="280"/>
                    <a:pt x="68" y="280"/>
                    <a:pt x="68" y="280"/>
                  </a:cubicBezTo>
                  <a:cubicBezTo>
                    <a:pt x="69" y="280"/>
                    <a:pt x="69" y="280"/>
                    <a:pt x="69" y="280"/>
                  </a:cubicBezTo>
                  <a:cubicBezTo>
                    <a:pt x="69" y="280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2"/>
                    <a:pt x="70" y="282"/>
                    <a:pt x="70" y="283"/>
                  </a:cubicBezTo>
                  <a:cubicBezTo>
                    <a:pt x="70" y="283"/>
                    <a:pt x="70" y="283"/>
                    <a:pt x="70" y="283"/>
                  </a:cubicBezTo>
                  <a:cubicBezTo>
                    <a:pt x="70" y="284"/>
                    <a:pt x="71" y="285"/>
                    <a:pt x="72" y="286"/>
                  </a:cubicBezTo>
                  <a:cubicBezTo>
                    <a:pt x="72" y="286"/>
                    <a:pt x="72" y="287"/>
                    <a:pt x="72" y="287"/>
                  </a:cubicBezTo>
                  <a:cubicBezTo>
                    <a:pt x="72" y="287"/>
                    <a:pt x="73" y="287"/>
                    <a:pt x="73" y="288"/>
                  </a:cubicBezTo>
                  <a:cubicBezTo>
                    <a:pt x="73" y="288"/>
                    <a:pt x="73" y="288"/>
                    <a:pt x="74" y="288"/>
                  </a:cubicBezTo>
                  <a:cubicBezTo>
                    <a:pt x="74" y="288"/>
                    <a:pt x="74" y="289"/>
                    <a:pt x="74" y="289"/>
                  </a:cubicBezTo>
                  <a:cubicBezTo>
                    <a:pt x="75" y="289"/>
                    <a:pt x="75" y="289"/>
                    <a:pt x="75" y="289"/>
                  </a:cubicBezTo>
                  <a:cubicBezTo>
                    <a:pt x="75" y="290"/>
                    <a:pt x="76" y="290"/>
                    <a:pt x="76" y="290"/>
                  </a:cubicBezTo>
                  <a:cubicBezTo>
                    <a:pt x="76" y="290"/>
                    <a:pt x="77" y="291"/>
                    <a:pt x="77" y="291"/>
                  </a:cubicBezTo>
                  <a:cubicBezTo>
                    <a:pt x="77" y="291"/>
                    <a:pt x="77" y="291"/>
                    <a:pt x="77" y="291"/>
                  </a:cubicBezTo>
                  <a:cubicBezTo>
                    <a:pt x="78" y="291"/>
                    <a:pt x="78" y="292"/>
                    <a:pt x="78" y="292"/>
                  </a:cubicBezTo>
                  <a:cubicBezTo>
                    <a:pt x="78" y="292"/>
                    <a:pt x="78" y="292"/>
                    <a:pt x="78" y="292"/>
                  </a:cubicBezTo>
                  <a:cubicBezTo>
                    <a:pt x="79" y="293"/>
                    <a:pt x="80" y="294"/>
                    <a:pt x="82" y="295"/>
                  </a:cubicBezTo>
                  <a:cubicBezTo>
                    <a:pt x="82" y="295"/>
                    <a:pt x="82" y="296"/>
                    <a:pt x="82" y="296"/>
                  </a:cubicBezTo>
                  <a:cubicBezTo>
                    <a:pt x="84" y="297"/>
                    <a:pt x="85" y="298"/>
                    <a:pt x="86" y="299"/>
                  </a:cubicBezTo>
                  <a:cubicBezTo>
                    <a:pt x="86" y="299"/>
                    <a:pt x="86" y="300"/>
                    <a:pt x="87" y="300"/>
                  </a:cubicBezTo>
                  <a:cubicBezTo>
                    <a:pt x="88" y="301"/>
                    <a:pt x="89" y="303"/>
                    <a:pt x="90" y="304"/>
                  </a:cubicBezTo>
                  <a:cubicBezTo>
                    <a:pt x="90" y="304"/>
                    <a:pt x="90" y="304"/>
                    <a:pt x="90" y="305"/>
                  </a:cubicBezTo>
                  <a:cubicBezTo>
                    <a:pt x="92" y="306"/>
                    <a:pt x="93" y="308"/>
                    <a:pt x="94" y="310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5" y="311"/>
                    <a:pt x="96" y="313"/>
                    <a:pt x="96" y="314"/>
                  </a:cubicBezTo>
                  <a:cubicBezTo>
                    <a:pt x="96" y="314"/>
                    <a:pt x="96" y="315"/>
                    <a:pt x="97" y="315"/>
                  </a:cubicBezTo>
                  <a:cubicBezTo>
                    <a:pt x="97" y="316"/>
                    <a:pt x="98" y="317"/>
                    <a:pt x="99" y="319"/>
                  </a:cubicBezTo>
                  <a:cubicBezTo>
                    <a:pt x="99" y="320"/>
                    <a:pt x="99" y="320"/>
                    <a:pt x="100" y="321"/>
                  </a:cubicBezTo>
                  <a:cubicBezTo>
                    <a:pt x="100" y="321"/>
                    <a:pt x="100" y="321"/>
                    <a:pt x="100" y="321"/>
                  </a:cubicBezTo>
                  <a:cubicBezTo>
                    <a:pt x="100" y="322"/>
                    <a:pt x="101" y="323"/>
                    <a:pt x="101" y="324"/>
                  </a:cubicBezTo>
                  <a:cubicBezTo>
                    <a:pt x="101" y="324"/>
                    <a:pt x="101" y="324"/>
                    <a:pt x="101" y="324"/>
                  </a:cubicBezTo>
                  <a:cubicBezTo>
                    <a:pt x="102" y="324"/>
                    <a:pt x="102" y="325"/>
                    <a:pt x="102" y="326"/>
                  </a:cubicBezTo>
                  <a:cubicBezTo>
                    <a:pt x="102" y="326"/>
                    <a:pt x="102" y="326"/>
                    <a:pt x="103" y="326"/>
                  </a:cubicBezTo>
                  <a:cubicBezTo>
                    <a:pt x="103" y="327"/>
                    <a:pt x="104" y="328"/>
                    <a:pt x="105" y="329"/>
                  </a:cubicBezTo>
                  <a:cubicBezTo>
                    <a:pt x="106" y="329"/>
                    <a:pt x="106" y="329"/>
                    <a:pt x="106" y="329"/>
                  </a:cubicBezTo>
                  <a:cubicBezTo>
                    <a:pt x="107" y="330"/>
                    <a:pt x="108" y="331"/>
                    <a:pt x="110" y="331"/>
                  </a:cubicBezTo>
                  <a:cubicBezTo>
                    <a:pt x="110" y="332"/>
                    <a:pt x="110" y="332"/>
                    <a:pt x="111" y="332"/>
                  </a:cubicBezTo>
                  <a:cubicBezTo>
                    <a:pt x="111" y="332"/>
                    <a:pt x="112" y="333"/>
                    <a:pt x="113" y="333"/>
                  </a:cubicBezTo>
                  <a:cubicBezTo>
                    <a:pt x="113" y="333"/>
                    <a:pt x="113" y="333"/>
                    <a:pt x="113" y="333"/>
                  </a:cubicBezTo>
                  <a:cubicBezTo>
                    <a:pt x="113" y="333"/>
                    <a:pt x="113" y="333"/>
                    <a:pt x="113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6" y="334"/>
                    <a:pt x="117" y="334"/>
                    <a:pt x="117" y="334"/>
                  </a:cubicBezTo>
                  <a:cubicBezTo>
                    <a:pt x="117" y="335"/>
                    <a:pt x="118" y="335"/>
                    <a:pt x="119" y="335"/>
                  </a:cubicBezTo>
                  <a:cubicBezTo>
                    <a:pt x="119" y="335"/>
                    <a:pt x="119" y="335"/>
                    <a:pt x="119" y="336"/>
                  </a:cubicBezTo>
                  <a:cubicBezTo>
                    <a:pt x="120" y="336"/>
                    <a:pt x="120" y="336"/>
                    <a:pt x="121" y="337"/>
                  </a:cubicBezTo>
                  <a:cubicBezTo>
                    <a:pt x="121" y="337"/>
                    <a:pt x="121" y="337"/>
                    <a:pt x="121" y="337"/>
                  </a:cubicBezTo>
                  <a:cubicBezTo>
                    <a:pt x="122" y="337"/>
                    <a:pt x="122" y="337"/>
                    <a:pt x="123" y="338"/>
                  </a:cubicBezTo>
                  <a:cubicBezTo>
                    <a:pt x="123" y="338"/>
                    <a:pt x="123" y="338"/>
                    <a:pt x="123" y="338"/>
                  </a:cubicBezTo>
                  <a:cubicBezTo>
                    <a:pt x="123" y="338"/>
                    <a:pt x="123" y="338"/>
                    <a:pt x="123" y="338"/>
                  </a:cubicBezTo>
                  <a:cubicBezTo>
                    <a:pt x="125" y="339"/>
                    <a:pt x="125" y="341"/>
                    <a:pt x="125" y="342"/>
                  </a:cubicBezTo>
                  <a:cubicBezTo>
                    <a:pt x="125" y="342"/>
                    <a:pt x="125" y="342"/>
                    <a:pt x="125" y="343"/>
                  </a:cubicBezTo>
                  <a:cubicBezTo>
                    <a:pt x="125" y="343"/>
                    <a:pt x="125" y="343"/>
                    <a:pt x="125" y="343"/>
                  </a:cubicBezTo>
                  <a:cubicBezTo>
                    <a:pt x="125" y="343"/>
                    <a:pt x="125" y="344"/>
                    <a:pt x="125" y="344"/>
                  </a:cubicBezTo>
                  <a:cubicBezTo>
                    <a:pt x="125" y="344"/>
                    <a:pt x="125" y="345"/>
                    <a:pt x="125" y="345"/>
                  </a:cubicBezTo>
                  <a:cubicBezTo>
                    <a:pt x="125" y="345"/>
                    <a:pt x="125" y="346"/>
                    <a:pt x="125" y="346"/>
                  </a:cubicBezTo>
                  <a:cubicBezTo>
                    <a:pt x="124" y="346"/>
                    <a:pt x="124" y="347"/>
                    <a:pt x="124" y="347"/>
                  </a:cubicBezTo>
                  <a:cubicBezTo>
                    <a:pt x="124" y="347"/>
                    <a:pt x="124" y="347"/>
                    <a:pt x="125" y="348"/>
                  </a:cubicBezTo>
                  <a:cubicBezTo>
                    <a:pt x="125" y="348"/>
                    <a:pt x="125" y="348"/>
                    <a:pt x="125" y="348"/>
                  </a:cubicBezTo>
                  <a:cubicBezTo>
                    <a:pt x="125" y="348"/>
                    <a:pt x="125" y="349"/>
                    <a:pt x="125" y="349"/>
                  </a:cubicBezTo>
                  <a:cubicBezTo>
                    <a:pt x="126" y="349"/>
                    <a:pt x="126" y="349"/>
                    <a:pt x="126" y="350"/>
                  </a:cubicBezTo>
                  <a:cubicBezTo>
                    <a:pt x="126" y="350"/>
                    <a:pt x="126" y="350"/>
                    <a:pt x="127" y="350"/>
                  </a:cubicBezTo>
                  <a:cubicBezTo>
                    <a:pt x="127" y="351"/>
                    <a:pt x="127" y="351"/>
                    <a:pt x="127" y="351"/>
                  </a:cubicBezTo>
                  <a:cubicBezTo>
                    <a:pt x="128" y="351"/>
                    <a:pt x="128" y="352"/>
                    <a:pt x="128" y="352"/>
                  </a:cubicBezTo>
                  <a:cubicBezTo>
                    <a:pt x="128" y="352"/>
                    <a:pt x="128" y="352"/>
                    <a:pt x="128" y="352"/>
                  </a:cubicBezTo>
                  <a:cubicBezTo>
                    <a:pt x="128" y="352"/>
                    <a:pt x="128" y="352"/>
                    <a:pt x="128" y="352"/>
                  </a:cubicBezTo>
                  <a:cubicBezTo>
                    <a:pt x="128" y="352"/>
                    <a:pt x="128" y="353"/>
                    <a:pt x="128" y="353"/>
                  </a:cubicBezTo>
                  <a:cubicBezTo>
                    <a:pt x="128" y="353"/>
                    <a:pt x="128" y="353"/>
                    <a:pt x="128" y="353"/>
                  </a:cubicBezTo>
                  <a:cubicBezTo>
                    <a:pt x="129" y="354"/>
                    <a:pt x="129" y="354"/>
                    <a:pt x="129" y="354"/>
                  </a:cubicBezTo>
                  <a:cubicBezTo>
                    <a:pt x="129" y="354"/>
                    <a:pt x="129" y="354"/>
                    <a:pt x="129" y="354"/>
                  </a:cubicBezTo>
                  <a:cubicBezTo>
                    <a:pt x="129" y="354"/>
                    <a:pt x="129" y="354"/>
                    <a:pt x="129" y="354"/>
                  </a:cubicBezTo>
                  <a:cubicBezTo>
                    <a:pt x="129" y="354"/>
                    <a:pt x="128" y="354"/>
                    <a:pt x="128" y="355"/>
                  </a:cubicBezTo>
                  <a:cubicBezTo>
                    <a:pt x="128" y="355"/>
                    <a:pt x="128" y="355"/>
                    <a:pt x="128" y="355"/>
                  </a:cubicBezTo>
                  <a:cubicBezTo>
                    <a:pt x="128" y="355"/>
                    <a:pt x="128" y="355"/>
                    <a:pt x="128" y="355"/>
                  </a:cubicBezTo>
                  <a:cubicBezTo>
                    <a:pt x="128" y="355"/>
                    <a:pt x="128" y="356"/>
                    <a:pt x="128" y="356"/>
                  </a:cubicBezTo>
                  <a:cubicBezTo>
                    <a:pt x="128" y="356"/>
                    <a:pt x="128" y="356"/>
                    <a:pt x="128" y="356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27" y="357"/>
                    <a:pt x="127" y="357"/>
                    <a:pt x="126" y="357"/>
                  </a:cubicBezTo>
                  <a:cubicBezTo>
                    <a:pt x="126" y="357"/>
                    <a:pt x="126" y="357"/>
                    <a:pt x="126" y="357"/>
                  </a:cubicBezTo>
                  <a:cubicBezTo>
                    <a:pt x="124" y="359"/>
                    <a:pt x="122" y="360"/>
                    <a:pt x="119" y="362"/>
                  </a:cubicBezTo>
                  <a:cubicBezTo>
                    <a:pt x="120" y="363"/>
                    <a:pt x="120" y="363"/>
                    <a:pt x="120" y="364"/>
                  </a:cubicBezTo>
                  <a:cubicBezTo>
                    <a:pt x="121" y="365"/>
                    <a:pt x="122" y="366"/>
                    <a:pt x="124" y="367"/>
                  </a:cubicBezTo>
                  <a:cubicBezTo>
                    <a:pt x="124" y="367"/>
                    <a:pt x="125" y="368"/>
                    <a:pt x="125" y="368"/>
                  </a:cubicBezTo>
                  <a:cubicBezTo>
                    <a:pt x="125" y="369"/>
                    <a:pt x="124" y="369"/>
                    <a:pt x="124" y="370"/>
                  </a:cubicBezTo>
                  <a:cubicBezTo>
                    <a:pt x="123" y="370"/>
                    <a:pt x="123" y="370"/>
                    <a:pt x="123" y="370"/>
                  </a:cubicBezTo>
                  <a:cubicBezTo>
                    <a:pt x="122" y="371"/>
                    <a:pt x="122" y="371"/>
                    <a:pt x="121" y="371"/>
                  </a:cubicBezTo>
                  <a:cubicBezTo>
                    <a:pt x="121" y="371"/>
                    <a:pt x="121" y="371"/>
                    <a:pt x="121" y="371"/>
                  </a:cubicBezTo>
                  <a:cubicBezTo>
                    <a:pt x="122" y="372"/>
                    <a:pt x="122" y="374"/>
                    <a:pt x="122" y="375"/>
                  </a:cubicBezTo>
                  <a:cubicBezTo>
                    <a:pt x="122" y="376"/>
                    <a:pt x="122" y="377"/>
                    <a:pt x="122" y="378"/>
                  </a:cubicBezTo>
                  <a:cubicBezTo>
                    <a:pt x="122" y="378"/>
                    <a:pt x="122" y="379"/>
                    <a:pt x="123" y="380"/>
                  </a:cubicBezTo>
                  <a:cubicBezTo>
                    <a:pt x="124" y="381"/>
                    <a:pt x="125" y="381"/>
                    <a:pt x="126" y="381"/>
                  </a:cubicBezTo>
                  <a:cubicBezTo>
                    <a:pt x="128" y="381"/>
                    <a:pt x="130" y="380"/>
                    <a:pt x="131" y="379"/>
                  </a:cubicBezTo>
                  <a:cubicBezTo>
                    <a:pt x="132" y="379"/>
                    <a:pt x="132" y="379"/>
                    <a:pt x="133" y="379"/>
                  </a:cubicBezTo>
                  <a:cubicBezTo>
                    <a:pt x="134" y="379"/>
                    <a:pt x="135" y="379"/>
                    <a:pt x="135" y="380"/>
                  </a:cubicBezTo>
                  <a:cubicBezTo>
                    <a:pt x="136" y="381"/>
                    <a:pt x="136" y="382"/>
                    <a:pt x="136" y="383"/>
                  </a:cubicBezTo>
                  <a:cubicBezTo>
                    <a:pt x="136" y="384"/>
                    <a:pt x="136" y="386"/>
                    <a:pt x="135" y="387"/>
                  </a:cubicBezTo>
                  <a:cubicBezTo>
                    <a:pt x="135" y="388"/>
                    <a:pt x="135" y="388"/>
                    <a:pt x="135" y="389"/>
                  </a:cubicBezTo>
                  <a:cubicBezTo>
                    <a:pt x="135" y="389"/>
                    <a:pt x="135" y="390"/>
                    <a:pt x="135" y="390"/>
                  </a:cubicBezTo>
                  <a:cubicBezTo>
                    <a:pt x="136" y="390"/>
                    <a:pt x="136" y="390"/>
                    <a:pt x="137" y="390"/>
                  </a:cubicBezTo>
                  <a:close/>
                  <a:moveTo>
                    <a:pt x="478" y="373"/>
                  </a:moveTo>
                  <a:cubicBezTo>
                    <a:pt x="480" y="372"/>
                    <a:pt x="482" y="371"/>
                    <a:pt x="484" y="371"/>
                  </a:cubicBezTo>
                  <a:cubicBezTo>
                    <a:pt x="486" y="371"/>
                    <a:pt x="489" y="372"/>
                    <a:pt x="491" y="374"/>
                  </a:cubicBezTo>
                  <a:cubicBezTo>
                    <a:pt x="492" y="376"/>
                    <a:pt x="493" y="378"/>
                    <a:pt x="494" y="381"/>
                  </a:cubicBezTo>
                  <a:cubicBezTo>
                    <a:pt x="495" y="383"/>
                    <a:pt x="496" y="387"/>
                    <a:pt x="498" y="390"/>
                  </a:cubicBezTo>
                  <a:cubicBezTo>
                    <a:pt x="500" y="396"/>
                    <a:pt x="502" y="403"/>
                    <a:pt x="504" y="406"/>
                  </a:cubicBezTo>
                  <a:cubicBezTo>
                    <a:pt x="506" y="410"/>
                    <a:pt x="507" y="414"/>
                    <a:pt x="507" y="417"/>
                  </a:cubicBezTo>
                  <a:cubicBezTo>
                    <a:pt x="507" y="419"/>
                    <a:pt x="506" y="421"/>
                    <a:pt x="506" y="423"/>
                  </a:cubicBezTo>
                  <a:cubicBezTo>
                    <a:pt x="505" y="424"/>
                    <a:pt x="504" y="425"/>
                    <a:pt x="502" y="425"/>
                  </a:cubicBezTo>
                  <a:cubicBezTo>
                    <a:pt x="502" y="425"/>
                    <a:pt x="502" y="425"/>
                    <a:pt x="502" y="425"/>
                  </a:cubicBezTo>
                  <a:cubicBezTo>
                    <a:pt x="502" y="425"/>
                    <a:pt x="502" y="425"/>
                    <a:pt x="502" y="425"/>
                  </a:cubicBezTo>
                  <a:cubicBezTo>
                    <a:pt x="501" y="425"/>
                    <a:pt x="501" y="425"/>
                    <a:pt x="500" y="425"/>
                  </a:cubicBezTo>
                  <a:cubicBezTo>
                    <a:pt x="500" y="424"/>
                    <a:pt x="499" y="424"/>
                    <a:pt x="499" y="423"/>
                  </a:cubicBezTo>
                  <a:cubicBezTo>
                    <a:pt x="499" y="422"/>
                    <a:pt x="499" y="421"/>
                    <a:pt x="498" y="420"/>
                  </a:cubicBezTo>
                  <a:cubicBezTo>
                    <a:pt x="498" y="417"/>
                    <a:pt x="498" y="413"/>
                    <a:pt x="497" y="410"/>
                  </a:cubicBezTo>
                  <a:cubicBezTo>
                    <a:pt x="496" y="408"/>
                    <a:pt x="495" y="406"/>
                    <a:pt x="492" y="405"/>
                  </a:cubicBezTo>
                  <a:cubicBezTo>
                    <a:pt x="486" y="402"/>
                    <a:pt x="482" y="397"/>
                    <a:pt x="479" y="392"/>
                  </a:cubicBezTo>
                  <a:cubicBezTo>
                    <a:pt x="476" y="388"/>
                    <a:pt x="475" y="383"/>
                    <a:pt x="475" y="379"/>
                  </a:cubicBezTo>
                  <a:cubicBezTo>
                    <a:pt x="475" y="377"/>
                    <a:pt x="476" y="375"/>
                    <a:pt x="478" y="373"/>
                  </a:cubicBezTo>
                  <a:close/>
                  <a:moveTo>
                    <a:pt x="274" y="253"/>
                  </a:moveTo>
                  <a:cubicBezTo>
                    <a:pt x="274" y="253"/>
                    <a:pt x="274" y="253"/>
                    <a:pt x="274" y="253"/>
                  </a:cubicBezTo>
                  <a:cubicBezTo>
                    <a:pt x="274" y="253"/>
                    <a:pt x="275" y="252"/>
                    <a:pt x="275" y="252"/>
                  </a:cubicBezTo>
                  <a:cubicBezTo>
                    <a:pt x="276" y="252"/>
                    <a:pt x="277" y="252"/>
                    <a:pt x="278" y="252"/>
                  </a:cubicBezTo>
                  <a:cubicBezTo>
                    <a:pt x="281" y="252"/>
                    <a:pt x="284" y="251"/>
                    <a:pt x="284" y="251"/>
                  </a:cubicBezTo>
                  <a:cubicBezTo>
                    <a:pt x="285" y="250"/>
                    <a:pt x="285" y="250"/>
                    <a:pt x="285" y="250"/>
                  </a:cubicBezTo>
                  <a:cubicBezTo>
                    <a:pt x="285" y="248"/>
                    <a:pt x="286" y="246"/>
                    <a:pt x="288" y="244"/>
                  </a:cubicBezTo>
                  <a:cubicBezTo>
                    <a:pt x="290" y="242"/>
                    <a:pt x="292" y="241"/>
                    <a:pt x="295" y="241"/>
                  </a:cubicBezTo>
                  <a:cubicBezTo>
                    <a:pt x="296" y="241"/>
                    <a:pt x="296" y="240"/>
                    <a:pt x="296" y="240"/>
                  </a:cubicBezTo>
                  <a:cubicBezTo>
                    <a:pt x="297" y="240"/>
                    <a:pt x="297" y="239"/>
                    <a:pt x="297" y="239"/>
                  </a:cubicBezTo>
                  <a:cubicBezTo>
                    <a:pt x="297" y="237"/>
                    <a:pt x="295" y="234"/>
                    <a:pt x="291" y="232"/>
                  </a:cubicBezTo>
                  <a:cubicBezTo>
                    <a:pt x="290" y="232"/>
                    <a:pt x="289" y="231"/>
                    <a:pt x="289" y="231"/>
                  </a:cubicBezTo>
                  <a:cubicBezTo>
                    <a:pt x="288" y="230"/>
                    <a:pt x="288" y="230"/>
                    <a:pt x="288" y="229"/>
                  </a:cubicBezTo>
                  <a:cubicBezTo>
                    <a:pt x="288" y="228"/>
                    <a:pt x="289" y="228"/>
                    <a:pt x="289" y="228"/>
                  </a:cubicBezTo>
                  <a:cubicBezTo>
                    <a:pt x="290" y="227"/>
                    <a:pt x="290" y="227"/>
                    <a:pt x="291" y="227"/>
                  </a:cubicBezTo>
                  <a:cubicBezTo>
                    <a:pt x="292" y="226"/>
                    <a:pt x="294" y="226"/>
                    <a:pt x="296" y="226"/>
                  </a:cubicBezTo>
                  <a:cubicBezTo>
                    <a:pt x="298" y="226"/>
                    <a:pt x="301" y="226"/>
                    <a:pt x="303" y="227"/>
                  </a:cubicBezTo>
                  <a:cubicBezTo>
                    <a:pt x="305" y="228"/>
                    <a:pt x="307" y="229"/>
                    <a:pt x="308" y="230"/>
                  </a:cubicBezTo>
                  <a:cubicBezTo>
                    <a:pt x="311" y="235"/>
                    <a:pt x="316" y="238"/>
                    <a:pt x="320" y="238"/>
                  </a:cubicBezTo>
                  <a:cubicBezTo>
                    <a:pt x="322" y="238"/>
                    <a:pt x="323" y="238"/>
                    <a:pt x="324" y="237"/>
                  </a:cubicBezTo>
                  <a:cubicBezTo>
                    <a:pt x="325" y="235"/>
                    <a:pt x="327" y="234"/>
                    <a:pt x="329" y="233"/>
                  </a:cubicBezTo>
                  <a:cubicBezTo>
                    <a:pt x="332" y="231"/>
                    <a:pt x="334" y="230"/>
                    <a:pt x="337" y="229"/>
                  </a:cubicBezTo>
                  <a:cubicBezTo>
                    <a:pt x="343" y="226"/>
                    <a:pt x="349" y="223"/>
                    <a:pt x="353" y="223"/>
                  </a:cubicBezTo>
                  <a:cubicBezTo>
                    <a:pt x="354" y="223"/>
                    <a:pt x="355" y="223"/>
                    <a:pt x="355" y="224"/>
                  </a:cubicBezTo>
                  <a:cubicBezTo>
                    <a:pt x="356" y="224"/>
                    <a:pt x="356" y="225"/>
                    <a:pt x="356" y="226"/>
                  </a:cubicBezTo>
                  <a:cubicBezTo>
                    <a:pt x="356" y="227"/>
                    <a:pt x="356" y="228"/>
                    <a:pt x="355" y="229"/>
                  </a:cubicBezTo>
                  <a:cubicBezTo>
                    <a:pt x="355" y="230"/>
                    <a:pt x="354" y="230"/>
                    <a:pt x="353" y="231"/>
                  </a:cubicBezTo>
                  <a:cubicBezTo>
                    <a:pt x="351" y="232"/>
                    <a:pt x="348" y="234"/>
                    <a:pt x="345" y="235"/>
                  </a:cubicBezTo>
                  <a:cubicBezTo>
                    <a:pt x="339" y="237"/>
                    <a:pt x="333" y="240"/>
                    <a:pt x="329" y="243"/>
                  </a:cubicBezTo>
                  <a:cubicBezTo>
                    <a:pt x="328" y="243"/>
                    <a:pt x="328" y="243"/>
                    <a:pt x="328" y="243"/>
                  </a:cubicBezTo>
                  <a:cubicBezTo>
                    <a:pt x="329" y="243"/>
                    <a:pt x="329" y="243"/>
                    <a:pt x="329" y="243"/>
                  </a:cubicBezTo>
                  <a:cubicBezTo>
                    <a:pt x="325" y="247"/>
                    <a:pt x="323" y="248"/>
                    <a:pt x="321" y="249"/>
                  </a:cubicBezTo>
                  <a:cubicBezTo>
                    <a:pt x="319" y="249"/>
                    <a:pt x="318" y="249"/>
                    <a:pt x="315" y="250"/>
                  </a:cubicBezTo>
                  <a:cubicBezTo>
                    <a:pt x="313" y="250"/>
                    <a:pt x="313" y="250"/>
                    <a:pt x="312" y="251"/>
                  </a:cubicBezTo>
                  <a:cubicBezTo>
                    <a:pt x="312" y="251"/>
                    <a:pt x="312" y="252"/>
                    <a:pt x="311" y="252"/>
                  </a:cubicBezTo>
                  <a:cubicBezTo>
                    <a:pt x="311" y="253"/>
                    <a:pt x="311" y="255"/>
                    <a:pt x="309" y="257"/>
                  </a:cubicBezTo>
                  <a:cubicBezTo>
                    <a:pt x="309" y="258"/>
                    <a:pt x="307" y="258"/>
                    <a:pt x="305" y="258"/>
                  </a:cubicBezTo>
                  <a:cubicBezTo>
                    <a:pt x="305" y="258"/>
                    <a:pt x="305" y="258"/>
                    <a:pt x="305" y="258"/>
                  </a:cubicBezTo>
                  <a:cubicBezTo>
                    <a:pt x="302" y="259"/>
                    <a:pt x="297" y="259"/>
                    <a:pt x="293" y="259"/>
                  </a:cubicBezTo>
                  <a:cubicBezTo>
                    <a:pt x="286" y="259"/>
                    <a:pt x="280" y="258"/>
                    <a:pt x="276" y="257"/>
                  </a:cubicBezTo>
                  <a:cubicBezTo>
                    <a:pt x="275" y="256"/>
                    <a:pt x="274" y="256"/>
                    <a:pt x="273" y="255"/>
                  </a:cubicBezTo>
                  <a:cubicBezTo>
                    <a:pt x="273" y="254"/>
                    <a:pt x="273" y="254"/>
                    <a:pt x="273" y="254"/>
                  </a:cubicBezTo>
                  <a:cubicBezTo>
                    <a:pt x="273" y="254"/>
                    <a:pt x="273" y="253"/>
                    <a:pt x="274" y="253"/>
                  </a:cubicBezTo>
                  <a:close/>
                  <a:moveTo>
                    <a:pt x="186" y="163"/>
                  </a:moveTo>
                  <a:cubicBezTo>
                    <a:pt x="187" y="163"/>
                    <a:pt x="187" y="163"/>
                    <a:pt x="187" y="163"/>
                  </a:cubicBezTo>
                  <a:cubicBezTo>
                    <a:pt x="187" y="162"/>
                    <a:pt x="187" y="162"/>
                    <a:pt x="187" y="162"/>
                  </a:cubicBezTo>
                  <a:cubicBezTo>
                    <a:pt x="188" y="162"/>
                    <a:pt x="188" y="162"/>
                    <a:pt x="189" y="162"/>
                  </a:cubicBezTo>
                  <a:cubicBezTo>
                    <a:pt x="191" y="161"/>
                    <a:pt x="193" y="161"/>
                    <a:pt x="195" y="160"/>
                  </a:cubicBezTo>
                  <a:cubicBezTo>
                    <a:pt x="200" y="160"/>
                    <a:pt x="206" y="158"/>
                    <a:pt x="210" y="157"/>
                  </a:cubicBezTo>
                  <a:cubicBezTo>
                    <a:pt x="213" y="156"/>
                    <a:pt x="216" y="155"/>
                    <a:pt x="216" y="154"/>
                  </a:cubicBezTo>
                  <a:cubicBezTo>
                    <a:pt x="219" y="153"/>
                    <a:pt x="223" y="151"/>
                    <a:pt x="227" y="150"/>
                  </a:cubicBezTo>
                  <a:cubicBezTo>
                    <a:pt x="232" y="148"/>
                    <a:pt x="237" y="147"/>
                    <a:pt x="240" y="147"/>
                  </a:cubicBezTo>
                  <a:cubicBezTo>
                    <a:pt x="242" y="147"/>
                    <a:pt x="243" y="147"/>
                    <a:pt x="244" y="148"/>
                  </a:cubicBezTo>
                  <a:cubicBezTo>
                    <a:pt x="245" y="148"/>
                    <a:pt x="246" y="148"/>
                    <a:pt x="246" y="149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6" y="151"/>
                    <a:pt x="246" y="152"/>
                    <a:pt x="245" y="153"/>
                  </a:cubicBezTo>
                  <a:cubicBezTo>
                    <a:pt x="245" y="153"/>
                    <a:pt x="244" y="154"/>
                    <a:pt x="243" y="154"/>
                  </a:cubicBezTo>
                  <a:cubicBezTo>
                    <a:pt x="242" y="155"/>
                    <a:pt x="241" y="156"/>
                    <a:pt x="240" y="157"/>
                  </a:cubicBezTo>
                  <a:cubicBezTo>
                    <a:pt x="239" y="157"/>
                    <a:pt x="239" y="158"/>
                    <a:pt x="239" y="158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39" y="158"/>
                    <a:pt x="240" y="159"/>
                    <a:pt x="240" y="159"/>
                  </a:cubicBezTo>
                  <a:cubicBezTo>
                    <a:pt x="242" y="160"/>
                    <a:pt x="245" y="161"/>
                    <a:pt x="247" y="161"/>
                  </a:cubicBezTo>
                  <a:cubicBezTo>
                    <a:pt x="250" y="161"/>
                    <a:pt x="252" y="160"/>
                    <a:pt x="254" y="160"/>
                  </a:cubicBezTo>
                  <a:cubicBezTo>
                    <a:pt x="256" y="159"/>
                    <a:pt x="257" y="158"/>
                    <a:pt x="258" y="157"/>
                  </a:cubicBezTo>
                  <a:cubicBezTo>
                    <a:pt x="259" y="155"/>
                    <a:pt x="262" y="154"/>
                    <a:pt x="264" y="154"/>
                  </a:cubicBezTo>
                  <a:cubicBezTo>
                    <a:pt x="265" y="154"/>
                    <a:pt x="266" y="154"/>
                    <a:pt x="267" y="155"/>
                  </a:cubicBezTo>
                  <a:cubicBezTo>
                    <a:pt x="268" y="156"/>
                    <a:pt x="268" y="157"/>
                    <a:pt x="268" y="158"/>
                  </a:cubicBezTo>
                  <a:cubicBezTo>
                    <a:pt x="268" y="159"/>
                    <a:pt x="267" y="161"/>
                    <a:pt x="266" y="163"/>
                  </a:cubicBezTo>
                  <a:cubicBezTo>
                    <a:pt x="265" y="162"/>
                    <a:pt x="265" y="162"/>
                    <a:pt x="265" y="162"/>
                  </a:cubicBezTo>
                  <a:cubicBezTo>
                    <a:pt x="265" y="162"/>
                    <a:pt x="265" y="162"/>
                    <a:pt x="265" y="16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3" y="166"/>
                    <a:pt x="261" y="168"/>
                    <a:pt x="259" y="170"/>
                  </a:cubicBezTo>
                  <a:cubicBezTo>
                    <a:pt x="257" y="171"/>
                    <a:pt x="255" y="172"/>
                    <a:pt x="253" y="172"/>
                  </a:cubicBezTo>
                  <a:cubicBezTo>
                    <a:pt x="252" y="172"/>
                    <a:pt x="251" y="172"/>
                    <a:pt x="249" y="171"/>
                  </a:cubicBezTo>
                  <a:cubicBezTo>
                    <a:pt x="248" y="171"/>
                    <a:pt x="248" y="171"/>
                    <a:pt x="247" y="171"/>
                  </a:cubicBezTo>
                  <a:cubicBezTo>
                    <a:pt x="245" y="171"/>
                    <a:pt x="244" y="172"/>
                    <a:pt x="243" y="172"/>
                  </a:cubicBezTo>
                  <a:cubicBezTo>
                    <a:pt x="242" y="172"/>
                    <a:pt x="242" y="173"/>
                    <a:pt x="242" y="173"/>
                  </a:cubicBezTo>
                  <a:cubicBezTo>
                    <a:pt x="242" y="173"/>
                    <a:pt x="242" y="174"/>
                    <a:pt x="243" y="174"/>
                  </a:cubicBezTo>
                  <a:cubicBezTo>
                    <a:pt x="243" y="174"/>
                    <a:pt x="243" y="174"/>
                    <a:pt x="243" y="174"/>
                  </a:cubicBezTo>
                  <a:cubicBezTo>
                    <a:pt x="243" y="174"/>
                    <a:pt x="243" y="174"/>
                    <a:pt x="243" y="174"/>
                  </a:cubicBezTo>
                  <a:cubicBezTo>
                    <a:pt x="243" y="175"/>
                    <a:pt x="244" y="175"/>
                    <a:pt x="244" y="176"/>
                  </a:cubicBezTo>
                  <a:cubicBezTo>
                    <a:pt x="245" y="176"/>
                    <a:pt x="245" y="177"/>
                    <a:pt x="245" y="178"/>
                  </a:cubicBezTo>
                  <a:cubicBezTo>
                    <a:pt x="245" y="178"/>
                    <a:pt x="245" y="179"/>
                    <a:pt x="245" y="179"/>
                  </a:cubicBezTo>
                  <a:cubicBezTo>
                    <a:pt x="244" y="180"/>
                    <a:pt x="244" y="180"/>
                    <a:pt x="243" y="180"/>
                  </a:cubicBezTo>
                  <a:cubicBezTo>
                    <a:pt x="242" y="181"/>
                    <a:pt x="241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4" y="183"/>
                    <a:pt x="231" y="186"/>
                    <a:pt x="228" y="188"/>
                  </a:cubicBezTo>
                  <a:cubicBezTo>
                    <a:pt x="227" y="188"/>
                    <a:pt x="226" y="188"/>
                    <a:pt x="225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3" y="188"/>
                    <a:pt x="223" y="188"/>
                    <a:pt x="223" y="188"/>
                  </a:cubicBezTo>
                  <a:cubicBezTo>
                    <a:pt x="223" y="187"/>
                    <a:pt x="223" y="187"/>
                    <a:pt x="223" y="187"/>
                  </a:cubicBezTo>
                  <a:cubicBezTo>
                    <a:pt x="223" y="187"/>
                    <a:pt x="223" y="186"/>
                    <a:pt x="223" y="186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5" y="184"/>
                    <a:pt x="225" y="183"/>
                    <a:pt x="226" y="183"/>
                  </a:cubicBezTo>
                  <a:cubicBezTo>
                    <a:pt x="228" y="181"/>
                    <a:pt x="230" y="179"/>
                    <a:pt x="231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1" y="174"/>
                    <a:pt x="231" y="174"/>
                    <a:pt x="230" y="174"/>
                  </a:cubicBezTo>
                  <a:cubicBezTo>
                    <a:pt x="229" y="174"/>
                    <a:pt x="227" y="175"/>
                    <a:pt x="226" y="176"/>
                  </a:cubicBezTo>
                  <a:cubicBezTo>
                    <a:pt x="224" y="177"/>
                    <a:pt x="222" y="178"/>
                    <a:pt x="221" y="180"/>
                  </a:cubicBezTo>
                  <a:cubicBezTo>
                    <a:pt x="220" y="180"/>
                    <a:pt x="220" y="181"/>
                    <a:pt x="220" y="182"/>
                  </a:cubicBezTo>
                  <a:cubicBezTo>
                    <a:pt x="220" y="183"/>
                    <a:pt x="220" y="183"/>
                    <a:pt x="219" y="184"/>
                  </a:cubicBezTo>
                  <a:cubicBezTo>
                    <a:pt x="218" y="185"/>
                    <a:pt x="218" y="185"/>
                    <a:pt x="217" y="185"/>
                  </a:cubicBezTo>
                  <a:cubicBezTo>
                    <a:pt x="215" y="186"/>
                    <a:pt x="213" y="186"/>
                    <a:pt x="211" y="186"/>
                  </a:cubicBezTo>
                  <a:cubicBezTo>
                    <a:pt x="210" y="186"/>
                    <a:pt x="210" y="186"/>
                    <a:pt x="209" y="186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7" y="186"/>
                    <a:pt x="204" y="185"/>
                    <a:pt x="203" y="183"/>
                  </a:cubicBezTo>
                  <a:cubicBezTo>
                    <a:pt x="202" y="183"/>
                    <a:pt x="202" y="182"/>
                    <a:pt x="202" y="182"/>
                  </a:cubicBezTo>
                  <a:cubicBezTo>
                    <a:pt x="202" y="181"/>
                    <a:pt x="202" y="180"/>
                    <a:pt x="202" y="180"/>
                  </a:cubicBezTo>
                  <a:cubicBezTo>
                    <a:pt x="203" y="180"/>
                    <a:pt x="203" y="180"/>
                    <a:pt x="204" y="180"/>
                  </a:cubicBezTo>
                  <a:cubicBezTo>
                    <a:pt x="205" y="180"/>
                    <a:pt x="205" y="180"/>
                    <a:pt x="205" y="179"/>
                  </a:cubicBezTo>
                  <a:cubicBezTo>
                    <a:pt x="205" y="179"/>
                    <a:pt x="206" y="178"/>
                    <a:pt x="206" y="178"/>
                  </a:cubicBezTo>
                  <a:cubicBezTo>
                    <a:pt x="206" y="176"/>
                    <a:pt x="207" y="174"/>
                    <a:pt x="210" y="173"/>
                  </a:cubicBezTo>
                  <a:cubicBezTo>
                    <a:pt x="210" y="173"/>
                    <a:pt x="210" y="173"/>
                    <a:pt x="210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2" y="172"/>
                    <a:pt x="211" y="171"/>
                    <a:pt x="211" y="171"/>
                  </a:cubicBezTo>
                  <a:cubicBezTo>
                    <a:pt x="210" y="170"/>
                    <a:pt x="210" y="169"/>
                    <a:pt x="210" y="168"/>
                  </a:cubicBezTo>
                  <a:cubicBezTo>
                    <a:pt x="210" y="167"/>
                    <a:pt x="210" y="167"/>
                    <a:pt x="210" y="167"/>
                  </a:cubicBezTo>
                  <a:cubicBezTo>
                    <a:pt x="211" y="166"/>
                    <a:pt x="211" y="166"/>
                    <a:pt x="212" y="166"/>
                  </a:cubicBezTo>
                  <a:cubicBezTo>
                    <a:pt x="212" y="165"/>
                    <a:pt x="213" y="165"/>
                    <a:pt x="213" y="165"/>
                  </a:cubicBezTo>
                  <a:cubicBezTo>
                    <a:pt x="215" y="165"/>
                    <a:pt x="218" y="166"/>
                    <a:pt x="220" y="166"/>
                  </a:cubicBezTo>
                  <a:cubicBezTo>
                    <a:pt x="221" y="166"/>
                    <a:pt x="222" y="166"/>
                    <a:pt x="222" y="166"/>
                  </a:cubicBezTo>
                  <a:cubicBezTo>
                    <a:pt x="222" y="166"/>
                    <a:pt x="222" y="166"/>
                    <a:pt x="222" y="165"/>
                  </a:cubicBezTo>
                  <a:cubicBezTo>
                    <a:pt x="222" y="165"/>
                    <a:pt x="222" y="165"/>
                    <a:pt x="222" y="165"/>
                  </a:cubicBezTo>
                  <a:cubicBezTo>
                    <a:pt x="222" y="165"/>
                    <a:pt x="222" y="164"/>
                    <a:pt x="222" y="164"/>
                  </a:cubicBezTo>
                  <a:cubicBezTo>
                    <a:pt x="221" y="163"/>
                    <a:pt x="220" y="163"/>
                    <a:pt x="219" y="162"/>
                  </a:cubicBezTo>
                  <a:cubicBezTo>
                    <a:pt x="217" y="161"/>
                    <a:pt x="215" y="161"/>
                    <a:pt x="213" y="161"/>
                  </a:cubicBezTo>
                  <a:cubicBezTo>
                    <a:pt x="211" y="161"/>
                    <a:pt x="210" y="161"/>
                    <a:pt x="210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7" y="163"/>
                    <a:pt x="202" y="167"/>
                    <a:pt x="195" y="167"/>
                  </a:cubicBezTo>
                  <a:cubicBezTo>
                    <a:pt x="192" y="167"/>
                    <a:pt x="190" y="166"/>
                    <a:pt x="187" y="165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186" y="164"/>
                    <a:pt x="186" y="164"/>
                    <a:pt x="186" y="164"/>
                  </a:cubicBezTo>
                  <a:lnTo>
                    <a:pt x="186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4BC1EB"/>
                </a:solidFill>
                <a:cs typeface="+mn-ea"/>
                <a:sym typeface="+mn-lt"/>
              </a:endParaRPr>
            </a:p>
          </p:txBody>
        </p:sp>
        <p:sp>
          <p:nvSpPr>
            <p:cNvPr id="566" name="Freeform 150"/>
            <p:cNvSpPr>
              <a:spLocks/>
            </p:cNvSpPr>
            <p:nvPr/>
          </p:nvSpPr>
          <p:spPr bwMode="auto">
            <a:xfrm>
              <a:off x="3795715" y="5649913"/>
              <a:ext cx="312739" cy="188914"/>
            </a:xfrm>
            <a:custGeom>
              <a:avLst/>
              <a:gdLst>
                <a:gd name="T0" fmla="*/ 4 w 59"/>
                <a:gd name="T1" fmla="*/ 6 h 36"/>
                <a:gd name="T2" fmla="*/ 5 w 59"/>
                <a:gd name="T3" fmla="*/ 8 h 36"/>
                <a:gd name="T4" fmla="*/ 7 w 59"/>
                <a:gd name="T5" fmla="*/ 9 h 36"/>
                <a:gd name="T6" fmla="*/ 8 w 59"/>
                <a:gd name="T7" fmla="*/ 9 h 36"/>
                <a:gd name="T8" fmla="*/ 9 w 59"/>
                <a:gd name="T9" fmla="*/ 9 h 36"/>
                <a:gd name="T10" fmla="*/ 11 w 59"/>
                <a:gd name="T11" fmla="*/ 9 h 36"/>
                <a:gd name="T12" fmla="*/ 12 w 59"/>
                <a:gd name="T13" fmla="*/ 11 h 36"/>
                <a:gd name="T14" fmla="*/ 15 w 59"/>
                <a:gd name="T15" fmla="*/ 14 h 36"/>
                <a:gd name="T16" fmla="*/ 16 w 59"/>
                <a:gd name="T17" fmla="*/ 15 h 36"/>
                <a:gd name="T18" fmla="*/ 20 w 59"/>
                <a:gd name="T19" fmla="*/ 17 h 36"/>
                <a:gd name="T20" fmla="*/ 22 w 59"/>
                <a:gd name="T21" fmla="*/ 19 h 36"/>
                <a:gd name="T22" fmla="*/ 23 w 59"/>
                <a:gd name="T23" fmla="*/ 20 h 36"/>
                <a:gd name="T24" fmla="*/ 28 w 59"/>
                <a:gd name="T25" fmla="*/ 22 h 36"/>
                <a:gd name="T26" fmla="*/ 30 w 59"/>
                <a:gd name="T27" fmla="*/ 26 h 36"/>
                <a:gd name="T28" fmla="*/ 32 w 59"/>
                <a:gd name="T29" fmla="*/ 27 h 36"/>
                <a:gd name="T30" fmla="*/ 34 w 59"/>
                <a:gd name="T31" fmla="*/ 27 h 36"/>
                <a:gd name="T32" fmla="*/ 36 w 59"/>
                <a:gd name="T33" fmla="*/ 28 h 36"/>
                <a:gd name="T34" fmla="*/ 36 w 59"/>
                <a:gd name="T35" fmla="*/ 29 h 36"/>
                <a:gd name="T36" fmla="*/ 37 w 59"/>
                <a:gd name="T37" fmla="*/ 30 h 36"/>
                <a:gd name="T38" fmla="*/ 38 w 59"/>
                <a:gd name="T39" fmla="*/ 32 h 36"/>
                <a:gd name="T40" fmla="*/ 41 w 59"/>
                <a:gd name="T41" fmla="*/ 35 h 36"/>
                <a:gd name="T42" fmla="*/ 51 w 59"/>
                <a:gd name="T43" fmla="*/ 36 h 36"/>
                <a:gd name="T44" fmla="*/ 51 w 59"/>
                <a:gd name="T45" fmla="*/ 36 h 36"/>
                <a:gd name="T46" fmla="*/ 55 w 59"/>
                <a:gd name="T47" fmla="*/ 35 h 36"/>
                <a:gd name="T48" fmla="*/ 57 w 59"/>
                <a:gd name="T49" fmla="*/ 35 h 36"/>
                <a:gd name="T50" fmla="*/ 58 w 59"/>
                <a:gd name="T51" fmla="*/ 31 h 36"/>
                <a:gd name="T52" fmla="*/ 58 w 59"/>
                <a:gd name="T53" fmla="*/ 31 h 36"/>
                <a:gd name="T54" fmla="*/ 59 w 59"/>
                <a:gd name="T55" fmla="*/ 30 h 36"/>
                <a:gd name="T56" fmla="*/ 58 w 59"/>
                <a:gd name="T57" fmla="*/ 30 h 36"/>
                <a:gd name="T58" fmla="*/ 57 w 59"/>
                <a:gd name="T59" fmla="*/ 30 h 36"/>
                <a:gd name="T60" fmla="*/ 52 w 59"/>
                <a:gd name="T61" fmla="*/ 27 h 36"/>
                <a:gd name="T62" fmla="*/ 47 w 59"/>
                <a:gd name="T63" fmla="*/ 25 h 36"/>
                <a:gd name="T64" fmla="*/ 41 w 59"/>
                <a:gd name="T65" fmla="*/ 23 h 36"/>
                <a:gd name="T66" fmla="*/ 38 w 59"/>
                <a:gd name="T67" fmla="*/ 21 h 36"/>
                <a:gd name="T68" fmla="*/ 29 w 59"/>
                <a:gd name="T69" fmla="*/ 8 h 36"/>
                <a:gd name="T70" fmla="*/ 26 w 59"/>
                <a:gd name="T71" fmla="*/ 7 h 36"/>
                <a:gd name="T72" fmla="*/ 26 w 59"/>
                <a:gd name="T73" fmla="*/ 7 h 36"/>
                <a:gd name="T74" fmla="*/ 26 w 59"/>
                <a:gd name="T75" fmla="*/ 7 h 36"/>
                <a:gd name="T76" fmla="*/ 23 w 59"/>
                <a:gd name="T77" fmla="*/ 7 h 36"/>
                <a:gd name="T78" fmla="*/ 11 w 59"/>
                <a:gd name="T79" fmla="*/ 3 h 36"/>
                <a:gd name="T80" fmla="*/ 4 w 59"/>
                <a:gd name="T81" fmla="*/ 0 h 36"/>
                <a:gd name="T82" fmla="*/ 0 w 59"/>
                <a:gd name="T83" fmla="*/ 2 h 36"/>
                <a:gd name="T84" fmla="*/ 0 w 59"/>
                <a:gd name="T85" fmla="*/ 2 h 36"/>
                <a:gd name="T86" fmla="*/ 0 w 59"/>
                <a:gd name="T87" fmla="*/ 2 h 36"/>
                <a:gd name="T88" fmla="*/ 3 w 59"/>
                <a:gd name="T89" fmla="*/ 4 h 36"/>
                <a:gd name="T90" fmla="*/ 4 w 59"/>
                <a:gd name="T91" fmla="*/ 6 h 36"/>
                <a:gd name="T92" fmla="*/ 4 w 59"/>
                <a:gd name="T9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" h="36">
                  <a:moveTo>
                    <a:pt x="4" y="6"/>
                  </a:moveTo>
                  <a:cubicBezTo>
                    <a:pt x="4" y="7"/>
                    <a:pt x="4" y="8"/>
                    <a:pt x="5" y="8"/>
                  </a:cubicBezTo>
                  <a:cubicBezTo>
                    <a:pt x="5" y="8"/>
                    <a:pt x="6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3" y="12"/>
                    <a:pt x="14" y="13"/>
                    <a:pt x="15" y="14"/>
                  </a:cubicBezTo>
                  <a:cubicBezTo>
                    <a:pt x="15" y="14"/>
                    <a:pt x="16" y="15"/>
                    <a:pt x="16" y="15"/>
                  </a:cubicBezTo>
                  <a:cubicBezTo>
                    <a:pt x="18" y="15"/>
                    <a:pt x="19" y="16"/>
                    <a:pt x="20" y="17"/>
                  </a:cubicBezTo>
                  <a:cubicBezTo>
                    <a:pt x="20" y="18"/>
                    <a:pt x="21" y="18"/>
                    <a:pt x="22" y="19"/>
                  </a:cubicBezTo>
                  <a:cubicBezTo>
                    <a:pt x="22" y="19"/>
                    <a:pt x="23" y="20"/>
                    <a:pt x="23" y="20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29" y="24"/>
                    <a:pt x="30" y="25"/>
                    <a:pt x="30" y="26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27"/>
                    <a:pt x="33" y="27"/>
                    <a:pt x="34" y="27"/>
                  </a:cubicBezTo>
                  <a:cubicBezTo>
                    <a:pt x="35" y="27"/>
                    <a:pt x="35" y="27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37" y="31"/>
                    <a:pt x="37" y="31"/>
                    <a:pt x="38" y="32"/>
                  </a:cubicBezTo>
                  <a:cubicBezTo>
                    <a:pt x="39" y="32"/>
                    <a:pt x="40" y="33"/>
                    <a:pt x="41" y="35"/>
                  </a:cubicBezTo>
                  <a:cubicBezTo>
                    <a:pt x="45" y="35"/>
                    <a:pt x="48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6"/>
                    <a:pt x="54" y="36"/>
                    <a:pt x="55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7" y="33"/>
                    <a:pt x="58" y="32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30"/>
                    <a:pt x="57" y="30"/>
                  </a:cubicBezTo>
                  <a:cubicBezTo>
                    <a:pt x="55" y="30"/>
                    <a:pt x="53" y="29"/>
                    <a:pt x="52" y="27"/>
                  </a:cubicBezTo>
                  <a:cubicBezTo>
                    <a:pt x="51" y="26"/>
                    <a:pt x="49" y="26"/>
                    <a:pt x="47" y="25"/>
                  </a:cubicBezTo>
                  <a:cubicBezTo>
                    <a:pt x="45" y="24"/>
                    <a:pt x="43" y="24"/>
                    <a:pt x="41" y="23"/>
                  </a:cubicBezTo>
                  <a:cubicBezTo>
                    <a:pt x="40" y="23"/>
                    <a:pt x="39" y="22"/>
                    <a:pt x="38" y="21"/>
                  </a:cubicBezTo>
                  <a:cubicBezTo>
                    <a:pt x="38" y="19"/>
                    <a:pt x="33" y="12"/>
                    <a:pt x="29" y="8"/>
                  </a:cubicBezTo>
                  <a:cubicBezTo>
                    <a:pt x="28" y="7"/>
                    <a:pt x="27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7"/>
                    <a:pt x="23" y="7"/>
                  </a:cubicBezTo>
                  <a:cubicBezTo>
                    <a:pt x="19" y="7"/>
                    <a:pt x="15" y="6"/>
                    <a:pt x="11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7" name="Freeform 151"/>
            <p:cNvSpPr>
              <a:spLocks/>
            </p:cNvSpPr>
            <p:nvPr/>
          </p:nvSpPr>
          <p:spPr bwMode="auto">
            <a:xfrm>
              <a:off x="4017964" y="5764212"/>
              <a:ext cx="3460750" cy="1676400"/>
            </a:xfrm>
            <a:custGeom>
              <a:avLst/>
              <a:gdLst>
                <a:gd name="T0" fmla="*/ 72 w 651"/>
                <a:gd name="T1" fmla="*/ 209 h 320"/>
                <a:gd name="T2" fmla="*/ 184 w 651"/>
                <a:gd name="T3" fmla="*/ 242 h 320"/>
                <a:gd name="T4" fmla="*/ 243 w 651"/>
                <a:gd name="T5" fmla="*/ 271 h 320"/>
                <a:gd name="T6" fmla="*/ 289 w 651"/>
                <a:gd name="T7" fmla="*/ 303 h 320"/>
                <a:gd name="T8" fmla="*/ 306 w 651"/>
                <a:gd name="T9" fmla="*/ 309 h 320"/>
                <a:gd name="T10" fmla="*/ 308 w 651"/>
                <a:gd name="T11" fmla="*/ 285 h 320"/>
                <a:gd name="T12" fmla="*/ 340 w 651"/>
                <a:gd name="T13" fmla="*/ 264 h 320"/>
                <a:gd name="T14" fmla="*/ 359 w 651"/>
                <a:gd name="T15" fmla="*/ 261 h 320"/>
                <a:gd name="T16" fmla="*/ 386 w 651"/>
                <a:gd name="T17" fmla="*/ 268 h 320"/>
                <a:gd name="T18" fmla="*/ 394 w 651"/>
                <a:gd name="T19" fmla="*/ 260 h 320"/>
                <a:gd name="T20" fmla="*/ 418 w 651"/>
                <a:gd name="T21" fmla="*/ 256 h 320"/>
                <a:gd name="T22" fmla="*/ 467 w 651"/>
                <a:gd name="T23" fmla="*/ 264 h 320"/>
                <a:gd name="T24" fmla="*/ 490 w 651"/>
                <a:gd name="T25" fmla="*/ 317 h 320"/>
                <a:gd name="T26" fmla="*/ 486 w 651"/>
                <a:gd name="T27" fmla="*/ 250 h 320"/>
                <a:gd name="T28" fmla="*/ 538 w 651"/>
                <a:gd name="T29" fmla="*/ 200 h 320"/>
                <a:gd name="T30" fmla="*/ 554 w 651"/>
                <a:gd name="T31" fmla="*/ 185 h 320"/>
                <a:gd name="T32" fmla="*/ 544 w 651"/>
                <a:gd name="T33" fmla="*/ 165 h 320"/>
                <a:gd name="T34" fmla="*/ 549 w 651"/>
                <a:gd name="T35" fmla="*/ 136 h 320"/>
                <a:gd name="T36" fmla="*/ 554 w 651"/>
                <a:gd name="T37" fmla="*/ 140 h 320"/>
                <a:gd name="T38" fmla="*/ 576 w 651"/>
                <a:gd name="T39" fmla="*/ 121 h 320"/>
                <a:gd name="T40" fmla="*/ 594 w 651"/>
                <a:gd name="T41" fmla="*/ 110 h 320"/>
                <a:gd name="T42" fmla="*/ 606 w 651"/>
                <a:gd name="T43" fmla="*/ 95 h 320"/>
                <a:gd name="T44" fmla="*/ 632 w 651"/>
                <a:gd name="T45" fmla="*/ 67 h 320"/>
                <a:gd name="T46" fmla="*/ 645 w 651"/>
                <a:gd name="T47" fmla="*/ 52 h 320"/>
                <a:gd name="T48" fmla="*/ 642 w 651"/>
                <a:gd name="T49" fmla="*/ 32 h 320"/>
                <a:gd name="T50" fmla="*/ 639 w 651"/>
                <a:gd name="T51" fmla="*/ 30 h 320"/>
                <a:gd name="T52" fmla="*/ 626 w 651"/>
                <a:gd name="T53" fmla="*/ 27 h 320"/>
                <a:gd name="T54" fmla="*/ 622 w 651"/>
                <a:gd name="T55" fmla="*/ 31 h 320"/>
                <a:gd name="T56" fmla="*/ 614 w 651"/>
                <a:gd name="T57" fmla="*/ 49 h 320"/>
                <a:gd name="T58" fmla="*/ 610 w 651"/>
                <a:gd name="T59" fmla="*/ 54 h 320"/>
                <a:gd name="T60" fmla="*/ 600 w 651"/>
                <a:gd name="T61" fmla="*/ 63 h 320"/>
                <a:gd name="T62" fmla="*/ 557 w 651"/>
                <a:gd name="T63" fmla="*/ 65 h 320"/>
                <a:gd name="T64" fmla="*/ 547 w 651"/>
                <a:gd name="T65" fmla="*/ 73 h 320"/>
                <a:gd name="T66" fmla="*/ 517 w 651"/>
                <a:gd name="T67" fmla="*/ 90 h 320"/>
                <a:gd name="T68" fmla="*/ 514 w 651"/>
                <a:gd name="T69" fmla="*/ 94 h 320"/>
                <a:gd name="T70" fmla="*/ 476 w 651"/>
                <a:gd name="T71" fmla="*/ 100 h 320"/>
                <a:gd name="T72" fmla="*/ 474 w 651"/>
                <a:gd name="T73" fmla="*/ 92 h 320"/>
                <a:gd name="T74" fmla="*/ 463 w 651"/>
                <a:gd name="T75" fmla="*/ 59 h 320"/>
                <a:gd name="T76" fmla="*/ 414 w 651"/>
                <a:gd name="T77" fmla="*/ 84 h 320"/>
                <a:gd name="T78" fmla="*/ 458 w 651"/>
                <a:gd name="T79" fmla="*/ 44 h 320"/>
                <a:gd name="T80" fmla="*/ 432 w 651"/>
                <a:gd name="T81" fmla="*/ 40 h 320"/>
                <a:gd name="T82" fmla="*/ 408 w 651"/>
                <a:gd name="T83" fmla="*/ 29 h 320"/>
                <a:gd name="T84" fmla="*/ 367 w 651"/>
                <a:gd name="T85" fmla="*/ 33 h 320"/>
                <a:gd name="T86" fmla="*/ 383 w 651"/>
                <a:gd name="T87" fmla="*/ 17 h 320"/>
                <a:gd name="T88" fmla="*/ 379 w 651"/>
                <a:gd name="T89" fmla="*/ 19 h 320"/>
                <a:gd name="T90" fmla="*/ 372 w 651"/>
                <a:gd name="T91" fmla="*/ 18 h 320"/>
                <a:gd name="T92" fmla="*/ 368 w 651"/>
                <a:gd name="T93" fmla="*/ 15 h 320"/>
                <a:gd name="T94" fmla="*/ 365 w 651"/>
                <a:gd name="T95" fmla="*/ 15 h 320"/>
                <a:gd name="T96" fmla="*/ 359 w 651"/>
                <a:gd name="T97" fmla="*/ 11 h 320"/>
                <a:gd name="T98" fmla="*/ 355 w 651"/>
                <a:gd name="T99" fmla="*/ 10 h 320"/>
                <a:gd name="T100" fmla="*/ 349 w 651"/>
                <a:gd name="T101" fmla="*/ 12 h 320"/>
                <a:gd name="T102" fmla="*/ 339 w 651"/>
                <a:gd name="T103" fmla="*/ 8 h 320"/>
                <a:gd name="T104" fmla="*/ 337 w 651"/>
                <a:gd name="T105" fmla="*/ 4 h 320"/>
                <a:gd name="T106" fmla="*/ 336 w 651"/>
                <a:gd name="T107" fmla="*/ 0 h 320"/>
                <a:gd name="T108" fmla="*/ 334 w 651"/>
                <a:gd name="T109" fmla="*/ 1 h 320"/>
                <a:gd name="T110" fmla="*/ 333 w 651"/>
                <a:gd name="T111" fmla="*/ 5 h 320"/>
                <a:gd name="T112" fmla="*/ 21 w 651"/>
                <a:gd name="T113" fmla="*/ 32 h 320"/>
                <a:gd name="T114" fmla="*/ 12 w 651"/>
                <a:gd name="T115" fmla="*/ 15 h 320"/>
                <a:gd name="T116" fmla="*/ 8 w 651"/>
                <a:gd name="T117" fmla="*/ 36 h 320"/>
                <a:gd name="T118" fmla="*/ 6 w 651"/>
                <a:gd name="T119" fmla="*/ 82 h 320"/>
                <a:gd name="T120" fmla="*/ 23 w 651"/>
                <a:gd name="T121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1" h="320">
                  <a:moveTo>
                    <a:pt x="32" y="179"/>
                  </a:moveTo>
                  <a:cubicBezTo>
                    <a:pt x="32" y="181"/>
                    <a:pt x="37" y="185"/>
                    <a:pt x="42" y="190"/>
                  </a:cubicBezTo>
                  <a:cubicBezTo>
                    <a:pt x="43" y="191"/>
                    <a:pt x="43" y="191"/>
                    <a:pt x="43" y="191"/>
                  </a:cubicBezTo>
                  <a:cubicBezTo>
                    <a:pt x="47" y="194"/>
                    <a:pt x="47" y="197"/>
                    <a:pt x="47" y="199"/>
                  </a:cubicBezTo>
                  <a:cubicBezTo>
                    <a:pt x="47" y="201"/>
                    <a:pt x="47" y="201"/>
                    <a:pt x="48" y="201"/>
                  </a:cubicBezTo>
                  <a:cubicBezTo>
                    <a:pt x="54" y="201"/>
                    <a:pt x="59" y="204"/>
                    <a:pt x="63" y="207"/>
                  </a:cubicBezTo>
                  <a:cubicBezTo>
                    <a:pt x="66" y="209"/>
                    <a:pt x="68" y="209"/>
                    <a:pt x="69" y="209"/>
                  </a:cubicBezTo>
                  <a:cubicBezTo>
                    <a:pt x="70" y="209"/>
                    <a:pt x="71" y="209"/>
                    <a:pt x="72" y="209"/>
                  </a:cubicBezTo>
                  <a:cubicBezTo>
                    <a:pt x="76" y="210"/>
                    <a:pt x="82" y="217"/>
                    <a:pt x="83" y="222"/>
                  </a:cubicBezTo>
                  <a:cubicBezTo>
                    <a:pt x="84" y="224"/>
                    <a:pt x="85" y="226"/>
                    <a:pt x="86" y="228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112" y="225"/>
                    <a:pt x="112" y="225"/>
                    <a:pt x="112" y="225"/>
                  </a:cubicBezTo>
                  <a:cubicBezTo>
                    <a:pt x="112" y="225"/>
                    <a:pt x="118" y="229"/>
                    <a:pt x="122" y="231"/>
                  </a:cubicBezTo>
                  <a:cubicBezTo>
                    <a:pt x="123" y="231"/>
                    <a:pt x="123" y="232"/>
                    <a:pt x="124" y="232"/>
                  </a:cubicBezTo>
                  <a:cubicBezTo>
                    <a:pt x="128" y="233"/>
                    <a:pt x="150" y="241"/>
                    <a:pt x="15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8" y="237"/>
                    <a:pt x="188" y="237"/>
                    <a:pt x="188" y="237"/>
                  </a:cubicBezTo>
                  <a:cubicBezTo>
                    <a:pt x="206" y="237"/>
                    <a:pt x="206" y="237"/>
                    <a:pt x="206" y="237"/>
                  </a:cubicBezTo>
                  <a:cubicBezTo>
                    <a:pt x="207" y="237"/>
                    <a:pt x="207" y="237"/>
                    <a:pt x="207" y="237"/>
                  </a:cubicBezTo>
                  <a:cubicBezTo>
                    <a:pt x="212" y="242"/>
                    <a:pt x="218" y="248"/>
                    <a:pt x="219" y="248"/>
                  </a:cubicBezTo>
                  <a:cubicBezTo>
                    <a:pt x="221" y="249"/>
                    <a:pt x="227" y="254"/>
                    <a:pt x="227" y="258"/>
                  </a:cubicBezTo>
                  <a:cubicBezTo>
                    <a:pt x="227" y="261"/>
                    <a:pt x="228" y="263"/>
                    <a:pt x="231" y="264"/>
                  </a:cubicBezTo>
                  <a:cubicBezTo>
                    <a:pt x="231" y="265"/>
                    <a:pt x="233" y="266"/>
                    <a:pt x="234" y="267"/>
                  </a:cubicBezTo>
                  <a:cubicBezTo>
                    <a:pt x="237" y="268"/>
                    <a:pt x="241" y="271"/>
                    <a:pt x="243" y="271"/>
                  </a:cubicBezTo>
                  <a:cubicBezTo>
                    <a:pt x="243" y="271"/>
                    <a:pt x="244" y="270"/>
                    <a:pt x="244" y="269"/>
                  </a:cubicBezTo>
                  <a:cubicBezTo>
                    <a:pt x="246" y="266"/>
                    <a:pt x="248" y="261"/>
                    <a:pt x="252" y="261"/>
                  </a:cubicBezTo>
                  <a:cubicBezTo>
                    <a:pt x="257" y="261"/>
                    <a:pt x="271" y="265"/>
                    <a:pt x="273" y="273"/>
                  </a:cubicBezTo>
                  <a:cubicBezTo>
                    <a:pt x="275" y="280"/>
                    <a:pt x="281" y="286"/>
                    <a:pt x="283" y="287"/>
                  </a:cubicBezTo>
                  <a:cubicBezTo>
                    <a:pt x="285" y="289"/>
                    <a:pt x="285" y="291"/>
                    <a:pt x="285" y="293"/>
                  </a:cubicBezTo>
                  <a:cubicBezTo>
                    <a:pt x="285" y="294"/>
                    <a:pt x="286" y="295"/>
                    <a:pt x="286" y="296"/>
                  </a:cubicBezTo>
                  <a:cubicBezTo>
                    <a:pt x="287" y="297"/>
                    <a:pt x="287" y="299"/>
                    <a:pt x="288" y="300"/>
                  </a:cubicBezTo>
                  <a:cubicBezTo>
                    <a:pt x="288" y="301"/>
                    <a:pt x="288" y="303"/>
                    <a:pt x="289" y="303"/>
                  </a:cubicBezTo>
                  <a:cubicBezTo>
                    <a:pt x="289" y="303"/>
                    <a:pt x="289" y="303"/>
                    <a:pt x="289" y="303"/>
                  </a:cubicBezTo>
                  <a:cubicBezTo>
                    <a:pt x="289" y="303"/>
                    <a:pt x="291" y="303"/>
                    <a:pt x="294" y="305"/>
                  </a:cubicBezTo>
                  <a:cubicBezTo>
                    <a:pt x="297" y="306"/>
                    <a:pt x="302" y="308"/>
                    <a:pt x="304" y="308"/>
                  </a:cubicBezTo>
                  <a:cubicBezTo>
                    <a:pt x="304" y="308"/>
                    <a:pt x="304" y="308"/>
                    <a:pt x="304" y="308"/>
                  </a:cubicBezTo>
                  <a:cubicBezTo>
                    <a:pt x="304" y="308"/>
                    <a:pt x="304" y="308"/>
                    <a:pt x="304" y="308"/>
                  </a:cubicBezTo>
                  <a:cubicBezTo>
                    <a:pt x="304" y="308"/>
                    <a:pt x="304" y="308"/>
                    <a:pt x="304" y="308"/>
                  </a:cubicBezTo>
                  <a:cubicBezTo>
                    <a:pt x="305" y="308"/>
                    <a:pt x="305" y="308"/>
                    <a:pt x="305" y="308"/>
                  </a:cubicBezTo>
                  <a:cubicBezTo>
                    <a:pt x="305" y="308"/>
                    <a:pt x="305" y="308"/>
                    <a:pt x="306" y="309"/>
                  </a:cubicBezTo>
                  <a:cubicBezTo>
                    <a:pt x="306" y="309"/>
                    <a:pt x="306" y="309"/>
                    <a:pt x="306" y="309"/>
                  </a:cubicBezTo>
                  <a:cubicBezTo>
                    <a:pt x="307" y="309"/>
                    <a:pt x="307" y="309"/>
                    <a:pt x="308" y="309"/>
                  </a:cubicBezTo>
                  <a:cubicBezTo>
                    <a:pt x="308" y="309"/>
                    <a:pt x="308" y="309"/>
                    <a:pt x="308" y="309"/>
                  </a:cubicBezTo>
                  <a:cubicBezTo>
                    <a:pt x="308" y="306"/>
                    <a:pt x="306" y="305"/>
                    <a:pt x="305" y="303"/>
                  </a:cubicBezTo>
                  <a:cubicBezTo>
                    <a:pt x="304" y="301"/>
                    <a:pt x="303" y="300"/>
                    <a:pt x="303" y="299"/>
                  </a:cubicBezTo>
                  <a:cubicBezTo>
                    <a:pt x="303" y="298"/>
                    <a:pt x="304" y="297"/>
                    <a:pt x="305" y="296"/>
                  </a:cubicBezTo>
                  <a:cubicBezTo>
                    <a:pt x="308" y="293"/>
                    <a:pt x="308" y="292"/>
                    <a:pt x="307" y="289"/>
                  </a:cubicBezTo>
                  <a:cubicBezTo>
                    <a:pt x="307" y="288"/>
                    <a:pt x="306" y="286"/>
                    <a:pt x="308" y="285"/>
                  </a:cubicBezTo>
                  <a:cubicBezTo>
                    <a:pt x="309" y="285"/>
                    <a:pt x="310" y="284"/>
                    <a:pt x="310" y="284"/>
                  </a:cubicBezTo>
                  <a:cubicBezTo>
                    <a:pt x="313" y="282"/>
                    <a:pt x="316" y="281"/>
                    <a:pt x="316" y="279"/>
                  </a:cubicBezTo>
                  <a:cubicBezTo>
                    <a:pt x="316" y="276"/>
                    <a:pt x="317" y="275"/>
                    <a:pt x="320" y="275"/>
                  </a:cubicBezTo>
                  <a:cubicBezTo>
                    <a:pt x="321" y="275"/>
                    <a:pt x="323" y="275"/>
                    <a:pt x="324" y="275"/>
                  </a:cubicBezTo>
                  <a:cubicBezTo>
                    <a:pt x="326" y="276"/>
                    <a:pt x="330" y="273"/>
                    <a:pt x="332" y="270"/>
                  </a:cubicBezTo>
                  <a:cubicBezTo>
                    <a:pt x="333" y="269"/>
                    <a:pt x="334" y="268"/>
                    <a:pt x="334" y="267"/>
                  </a:cubicBezTo>
                  <a:cubicBezTo>
                    <a:pt x="333" y="266"/>
                    <a:pt x="333" y="265"/>
                    <a:pt x="334" y="264"/>
                  </a:cubicBezTo>
                  <a:cubicBezTo>
                    <a:pt x="335" y="263"/>
                    <a:pt x="336" y="263"/>
                    <a:pt x="340" y="264"/>
                  </a:cubicBezTo>
                  <a:cubicBezTo>
                    <a:pt x="342" y="264"/>
                    <a:pt x="343" y="263"/>
                    <a:pt x="344" y="262"/>
                  </a:cubicBezTo>
                  <a:cubicBezTo>
                    <a:pt x="344" y="261"/>
                    <a:pt x="345" y="259"/>
                    <a:pt x="346" y="259"/>
                  </a:cubicBezTo>
                  <a:cubicBezTo>
                    <a:pt x="347" y="259"/>
                    <a:pt x="347" y="259"/>
                    <a:pt x="347" y="259"/>
                  </a:cubicBezTo>
                  <a:cubicBezTo>
                    <a:pt x="348" y="260"/>
                    <a:pt x="349" y="260"/>
                    <a:pt x="349" y="260"/>
                  </a:cubicBezTo>
                  <a:cubicBezTo>
                    <a:pt x="350" y="261"/>
                    <a:pt x="351" y="261"/>
                    <a:pt x="352" y="261"/>
                  </a:cubicBezTo>
                  <a:cubicBezTo>
                    <a:pt x="352" y="261"/>
                    <a:pt x="352" y="261"/>
                    <a:pt x="352" y="261"/>
                  </a:cubicBezTo>
                  <a:cubicBezTo>
                    <a:pt x="352" y="259"/>
                    <a:pt x="353" y="258"/>
                    <a:pt x="354" y="258"/>
                  </a:cubicBezTo>
                  <a:cubicBezTo>
                    <a:pt x="356" y="258"/>
                    <a:pt x="358" y="260"/>
                    <a:pt x="359" y="261"/>
                  </a:cubicBezTo>
                  <a:cubicBezTo>
                    <a:pt x="360" y="263"/>
                    <a:pt x="362" y="264"/>
                    <a:pt x="364" y="264"/>
                  </a:cubicBezTo>
                  <a:cubicBezTo>
                    <a:pt x="365" y="264"/>
                    <a:pt x="366" y="264"/>
                    <a:pt x="367" y="262"/>
                  </a:cubicBezTo>
                  <a:cubicBezTo>
                    <a:pt x="367" y="260"/>
                    <a:pt x="368" y="260"/>
                    <a:pt x="369" y="260"/>
                  </a:cubicBezTo>
                  <a:cubicBezTo>
                    <a:pt x="370" y="260"/>
                    <a:pt x="372" y="261"/>
                    <a:pt x="376" y="265"/>
                  </a:cubicBezTo>
                  <a:cubicBezTo>
                    <a:pt x="378" y="267"/>
                    <a:pt x="379" y="268"/>
                    <a:pt x="381" y="268"/>
                  </a:cubicBezTo>
                  <a:cubicBezTo>
                    <a:pt x="382" y="268"/>
                    <a:pt x="382" y="268"/>
                    <a:pt x="382" y="268"/>
                  </a:cubicBezTo>
                  <a:cubicBezTo>
                    <a:pt x="383" y="268"/>
                    <a:pt x="384" y="268"/>
                    <a:pt x="385" y="268"/>
                  </a:cubicBezTo>
                  <a:cubicBezTo>
                    <a:pt x="385" y="268"/>
                    <a:pt x="385" y="268"/>
                    <a:pt x="386" y="268"/>
                  </a:cubicBezTo>
                  <a:cubicBezTo>
                    <a:pt x="388" y="268"/>
                    <a:pt x="388" y="267"/>
                    <a:pt x="388" y="265"/>
                  </a:cubicBezTo>
                  <a:cubicBezTo>
                    <a:pt x="389" y="263"/>
                    <a:pt x="390" y="263"/>
                    <a:pt x="390" y="263"/>
                  </a:cubicBezTo>
                  <a:cubicBezTo>
                    <a:pt x="391" y="263"/>
                    <a:pt x="392" y="264"/>
                    <a:pt x="393" y="266"/>
                  </a:cubicBezTo>
                  <a:cubicBezTo>
                    <a:pt x="395" y="267"/>
                    <a:pt x="397" y="270"/>
                    <a:pt x="400" y="271"/>
                  </a:cubicBezTo>
                  <a:cubicBezTo>
                    <a:pt x="400" y="271"/>
                    <a:pt x="400" y="271"/>
                    <a:pt x="401" y="271"/>
                  </a:cubicBezTo>
                  <a:cubicBezTo>
                    <a:pt x="400" y="270"/>
                    <a:pt x="399" y="269"/>
                    <a:pt x="396" y="267"/>
                  </a:cubicBezTo>
                  <a:cubicBezTo>
                    <a:pt x="394" y="265"/>
                    <a:pt x="394" y="263"/>
                    <a:pt x="395" y="262"/>
                  </a:cubicBezTo>
                  <a:cubicBezTo>
                    <a:pt x="395" y="261"/>
                    <a:pt x="395" y="261"/>
                    <a:pt x="394" y="260"/>
                  </a:cubicBezTo>
                  <a:cubicBezTo>
                    <a:pt x="393" y="259"/>
                    <a:pt x="393" y="258"/>
                    <a:pt x="393" y="258"/>
                  </a:cubicBezTo>
                  <a:cubicBezTo>
                    <a:pt x="394" y="255"/>
                    <a:pt x="400" y="253"/>
                    <a:pt x="405" y="254"/>
                  </a:cubicBezTo>
                  <a:cubicBezTo>
                    <a:pt x="406" y="254"/>
                    <a:pt x="408" y="254"/>
                    <a:pt x="408" y="254"/>
                  </a:cubicBezTo>
                  <a:cubicBezTo>
                    <a:pt x="409" y="254"/>
                    <a:pt x="409" y="254"/>
                    <a:pt x="410" y="254"/>
                  </a:cubicBezTo>
                  <a:cubicBezTo>
                    <a:pt x="410" y="254"/>
                    <a:pt x="410" y="254"/>
                    <a:pt x="412" y="252"/>
                  </a:cubicBezTo>
                  <a:cubicBezTo>
                    <a:pt x="412" y="251"/>
                    <a:pt x="413" y="250"/>
                    <a:pt x="414" y="250"/>
                  </a:cubicBezTo>
                  <a:cubicBezTo>
                    <a:pt x="417" y="250"/>
                    <a:pt x="418" y="253"/>
                    <a:pt x="418" y="256"/>
                  </a:cubicBezTo>
                  <a:cubicBezTo>
                    <a:pt x="418" y="256"/>
                    <a:pt x="418" y="256"/>
                    <a:pt x="418" y="256"/>
                  </a:cubicBezTo>
                  <a:cubicBezTo>
                    <a:pt x="420" y="256"/>
                    <a:pt x="422" y="255"/>
                    <a:pt x="424" y="255"/>
                  </a:cubicBezTo>
                  <a:cubicBezTo>
                    <a:pt x="427" y="254"/>
                    <a:pt x="430" y="253"/>
                    <a:pt x="432" y="253"/>
                  </a:cubicBezTo>
                  <a:cubicBezTo>
                    <a:pt x="438" y="253"/>
                    <a:pt x="443" y="258"/>
                    <a:pt x="443" y="261"/>
                  </a:cubicBezTo>
                  <a:cubicBezTo>
                    <a:pt x="444" y="264"/>
                    <a:pt x="447" y="264"/>
                    <a:pt x="450" y="262"/>
                  </a:cubicBezTo>
                  <a:cubicBezTo>
                    <a:pt x="450" y="262"/>
                    <a:pt x="450" y="261"/>
                    <a:pt x="451" y="261"/>
                  </a:cubicBezTo>
                  <a:cubicBezTo>
                    <a:pt x="453" y="259"/>
                    <a:pt x="455" y="257"/>
                    <a:pt x="458" y="257"/>
                  </a:cubicBezTo>
                  <a:cubicBezTo>
                    <a:pt x="459" y="257"/>
                    <a:pt x="460" y="258"/>
                    <a:pt x="461" y="259"/>
                  </a:cubicBezTo>
                  <a:cubicBezTo>
                    <a:pt x="463" y="260"/>
                    <a:pt x="465" y="262"/>
                    <a:pt x="467" y="264"/>
                  </a:cubicBezTo>
                  <a:cubicBezTo>
                    <a:pt x="469" y="267"/>
                    <a:pt x="471" y="269"/>
                    <a:pt x="473" y="271"/>
                  </a:cubicBezTo>
                  <a:cubicBezTo>
                    <a:pt x="476" y="274"/>
                    <a:pt x="474" y="277"/>
                    <a:pt x="474" y="280"/>
                  </a:cubicBezTo>
                  <a:cubicBezTo>
                    <a:pt x="473" y="282"/>
                    <a:pt x="472" y="283"/>
                    <a:pt x="473" y="284"/>
                  </a:cubicBezTo>
                  <a:cubicBezTo>
                    <a:pt x="474" y="286"/>
                    <a:pt x="474" y="287"/>
                    <a:pt x="474" y="289"/>
                  </a:cubicBezTo>
                  <a:cubicBezTo>
                    <a:pt x="475" y="291"/>
                    <a:pt x="475" y="293"/>
                    <a:pt x="478" y="295"/>
                  </a:cubicBezTo>
                  <a:cubicBezTo>
                    <a:pt x="481" y="297"/>
                    <a:pt x="481" y="301"/>
                    <a:pt x="481" y="303"/>
                  </a:cubicBezTo>
                  <a:cubicBezTo>
                    <a:pt x="481" y="306"/>
                    <a:pt x="481" y="306"/>
                    <a:pt x="482" y="307"/>
                  </a:cubicBezTo>
                  <a:cubicBezTo>
                    <a:pt x="486" y="308"/>
                    <a:pt x="490" y="315"/>
                    <a:pt x="490" y="317"/>
                  </a:cubicBezTo>
                  <a:cubicBezTo>
                    <a:pt x="490" y="318"/>
                    <a:pt x="493" y="320"/>
                    <a:pt x="495" y="320"/>
                  </a:cubicBezTo>
                  <a:cubicBezTo>
                    <a:pt x="496" y="320"/>
                    <a:pt x="497" y="319"/>
                    <a:pt x="497" y="319"/>
                  </a:cubicBezTo>
                  <a:cubicBezTo>
                    <a:pt x="497" y="316"/>
                    <a:pt x="498" y="314"/>
                    <a:pt x="499" y="312"/>
                  </a:cubicBezTo>
                  <a:cubicBezTo>
                    <a:pt x="501" y="309"/>
                    <a:pt x="502" y="307"/>
                    <a:pt x="502" y="305"/>
                  </a:cubicBezTo>
                  <a:cubicBezTo>
                    <a:pt x="502" y="302"/>
                    <a:pt x="499" y="288"/>
                    <a:pt x="496" y="283"/>
                  </a:cubicBezTo>
                  <a:cubicBezTo>
                    <a:pt x="494" y="281"/>
                    <a:pt x="494" y="279"/>
                    <a:pt x="494" y="278"/>
                  </a:cubicBezTo>
                  <a:cubicBezTo>
                    <a:pt x="494" y="276"/>
                    <a:pt x="494" y="275"/>
                    <a:pt x="492" y="273"/>
                  </a:cubicBezTo>
                  <a:cubicBezTo>
                    <a:pt x="488" y="267"/>
                    <a:pt x="486" y="258"/>
                    <a:pt x="486" y="250"/>
                  </a:cubicBezTo>
                  <a:cubicBezTo>
                    <a:pt x="486" y="242"/>
                    <a:pt x="495" y="230"/>
                    <a:pt x="500" y="226"/>
                  </a:cubicBezTo>
                  <a:cubicBezTo>
                    <a:pt x="502" y="224"/>
                    <a:pt x="504" y="223"/>
                    <a:pt x="506" y="223"/>
                  </a:cubicBezTo>
                  <a:cubicBezTo>
                    <a:pt x="508" y="222"/>
                    <a:pt x="509" y="222"/>
                    <a:pt x="509" y="221"/>
                  </a:cubicBezTo>
                  <a:cubicBezTo>
                    <a:pt x="510" y="216"/>
                    <a:pt x="516" y="211"/>
                    <a:pt x="519" y="211"/>
                  </a:cubicBezTo>
                  <a:cubicBezTo>
                    <a:pt x="520" y="211"/>
                    <a:pt x="520" y="211"/>
                    <a:pt x="521" y="211"/>
                  </a:cubicBezTo>
                  <a:cubicBezTo>
                    <a:pt x="521" y="211"/>
                    <a:pt x="522" y="211"/>
                    <a:pt x="522" y="211"/>
                  </a:cubicBezTo>
                  <a:cubicBezTo>
                    <a:pt x="524" y="211"/>
                    <a:pt x="525" y="211"/>
                    <a:pt x="525" y="209"/>
                  </a:cubicBezTo>
                  <a:cubicBezTo>
                    <a:pt x="526" y="205"/>
                    <a:pt x="532" y="201"/>
                    <a:pt x="538" y="200"/>
                  </a:cubicBezTo>
                  <a:cubicBezTo>
                    <a:pt x="540" y="200"/>
                    <a:pt x="541" y="199"/>
                    <a:pt x="541" y="199"/>
                  </a:cubicBezTo>
                  <a:cubicBezTo>
                    <a:pt x="541" y="198"/>
                    <a:pt x="540" y="197"/>
                    <a:pt x="539" y="196"/>
                  </a:cubicBezTo>
                  <a:cubicBezTo>
                    <a:pt x="539" y="195"/>
                    <a:pt x="539" y="195"/>
                    <a:pt x="538" y="194"/>
                  </a:cubicBezTo>
                  <a:cubicBezTo>
                    <a:pt x="538" y="193"/>
                    <a:pt x="538" y="191"/>
                    <a:pt x="538" y="190"/>
                  </a:cubicBezTo>
                  <a:cubicBezTo>
                    <a:pt x="539" y="188"/>
                    <a:pt x="542" y="187"/>
                    <a:pt x="543" y="189"/>
                  </a:cubicBezTo>
                  <a:cubicBezTo>
                    <a:pt x="544" y="190"/>
                    <a:pt x="547" y="191"/>
                    <a:pt x="549" y="189"/>
                  </a:cubicBezTo>
                  <a:cubicBezTo>
                    <a:pt x="552" y="187"/>
                    <a:pt x="554" y="185"/>
                    <a:pt x="554" y="185"/>
                  </a:cubicBezTo>
                  <a:cubicBezTo>
                    <a:pt x="554" y="185"/>
                    <a:pt x="554" y="185"/>
                    <a:pt x="554" y="185"/>
                  </a:cubicBezTo>
                  <a:cubicBezTo>
                    <a:pt x="554" y="185"/>
                    <a:pt x="553" y="184"/>
                    <a:pt x="552" y="184"/>
                  </a:cubicBezTo>
                  <a:cubicBezTo>
                    <a:pt x="549" y="184"/>
                    <a:pt x="547" y="183"/>
                    <a:pt x="546" y="182"/>
                  </a:cubicBezTo>
                  <a:cubicBezTo>
                    <a:pt x="546" y="181"/>
                    <a:pt x="546" y="180"/>
                    <a:pt x="549" y="179"/>
                  </a:cubicBezTo>
                  <a:cubicBezTo>
                    <a:pt x="549" y="179"/>
                    <a:pt x="550" y="178"/>
                    <a:pt x="549" y="177"/>
                  </a:cubicBezTo>
                  <a:cubicBezTo>
                    <a:pt x="549" y="175"/>
                    <a:pt x="547" y="173"/>
                    <a:pt x="545" y="173"/>
                  </a:cubicBezTo>
                  <a:cubicBezTo>
                    <a:pt x="544" y="173"/>
                    <a:pt x="542" y="172"/>
                    <a:pt x="541" y="171"/>
                  </a:cubicBezTo>
                  <a:cubicBezTo>
                    <a:pt x="541" y="169"/>
                    <a:pt x="542" y="168"/>
                    <a:pt x="544" y="166"/>
                  </a:cubicBezTo>
                  <a:cubicBezTo>
                    <a:pt x="544" y="165"/>
                    <a:pt x="544" y="165"/>
                    <a:pt x="544" y="165"/>
                  </a:cubicBezTo>
                  <a:cubicBezTo>
                    <a:pt x="544" y="163"/>
                    <a:pt x="540" y="159"/>
                    <a:pt x="537" y="158"/>
                  </a:cubicBezTo>
                  <a:cubicBezTo>
                    <a:pt x="537" y="158"/>
                    <a:pt x="537" y="158"/>
                    <a:pt x="537" y="158"/>
                  </a:cubicBezTo>
                  <a:cubicBezTo>
                    <a:pt x="536" y="157"/>
                    <a:pt x="535" y="156"/>
                    <a:pt x="536" y="155"/>
                  </a:cubicBezTo>
                  <a:cubicBezTo>
                    <a:pt x="536" y="154"/>
                    <a:pt x="538" y="153"/>
                    <a:pt x="542" y="152"/>
                  </a:cubicBezTo>
                  <a:cubicBezTo>
                    <a:pt x="542" y="151"/>
                    <a:pt x="542" y="147"/>
                    <a:pt x="542" y="145"/>
                  </a:cubicBezTo>
                  <a:cubicBezTo>
                    <a:pt x="542" y="142"/>
                    <a:pt x="542" y="139"/>
                    <a:pt x="543" y="138"/>
                  </a:cubicBezTo>
                  <a:cubicBezTo>
                    <a:pt x="544" y="136"/>
                    <a:pt x="545" y="135"/>
                    <a:pt x="547" y="135"/>
                  </a:cubicBezTo>
                  <a:cubicBezTo>
                    <a:pt x="548" y="135"/>
                    <a:pt x="548" y="135"/>
                    <a:pt x="549" y="136"/>
                  </a:cubicBezTo>
                  <a:cubicBezTo>
                    <a:pt x="549" y="137"/>
                    <a:pt x="549" y="137"/>
                    <a:pt x="548" y="139"/>
                  </a:cubicBezTo>
                  <a:cubicBezTo>
                    <a:pt x="546" y="142"/>
                    <a:pt x="545" y="145"/>
                    <a:pt x="547" y="148"/>
                  </a:cubicBezTo>
                  <a:cubicBezTo>
                    <a:pt x="551" y="153"/>
                    <a:pt x="552" y="157"/>
                    <a:pt x="550" y="163"/>
                  </a:cubicBezTo>
                  <a:cubicBezTo>
                    <a:pt x="550" y="164"/>
                    <a:pt x="550" y="164"/>
                    <a:pt x="550" y="165"/>
                  </a:cubicBezTo>
                  <a:cubicBezTo>
                    <a:pt x="551" y="164"/>
                    <a:pt x="552" y="162"/>
                    <a:pt x="554" y="159"/>
                  </a:cubicBezTo>
                  <a:cubicBezTo>
                    <a:pt x="557" y="153"/>
                    <a:pt x="557" y="148"/>
                    <a:pt x="556" y="146"/>
                  </a:cubicBezTo>
                  <a:cubicBezTo>
                    <a:pt x="556" y="146"/>
                    <a:pt x="556" y="146"/>
                    <a:pt x="556" y="146"/>
                  </a:cubicBezTo>
                  <a:cubicBezTo>
                    <a:pt x="554" y="145"/>
                    <a:pt x="553" y="142"/>
                    <a:pt x="554" y="140"/>
                  </a:cubicBezTo>
                  <a:cubicBezTo>
                    <a:pt x="554" y="138"/>
                    <a:pt x="555" y="138"/>
                    <a:pt x="555" y="138"/>
                  </a:cubicBezTo>
                  <a:cubicBezTo>
                    <a:pt x="556" y="138"/>
                    <a:pt x="557" y="138"/>
                    <a:pt x="558" y="139"/>
                  </a:cubicBezTo>
                  <a:cubicBezTo>
                    <a:pt x="559" y="141"/>
                    <a:pt x="560" y="142"/>
                    <a:pt x="560" y="142"/>
                  </a:cubicBezTo>
                  <a:cubicBezTo>
                    <a:pt x="561" y="142"/>
                    <a:pt x="563" y="140"/>
                    <a:pt x="564" y="139"/>
                  </a:cubicBezTo>
                  <a:cubicBezTo>
                    <a:pt x="568" y="135"/>
                    <a:pt x="571" y="129"/>
                    <a:pt x="571" y="127"/>
                  </a:cubicBezTo>
                  <a:cubicBezTo>
                    <a:pt x="571" y="126"/>
                    <a:pt x="570" y="126"/>
                    <a:pt x="570" y="126"/>
                  </a:cubicBezTo>
                  <a:cubicBezTo>
                    <a:pt x="569" y="125"/>
                    <a:pt x="569" y="124"/>
                    <a:pt x="569" y="124"/>
                  </a:cubicBezTo>
                  <a:cubicBezTo>
                    <a:pt x="569" y="122"/>
                    <a:pt x="573" y="121"/>
                    <a:pt x="576" y="121"/>
                  </a:cubicBezTo>
                  <a:cubicBezTo>
                    <a:pt x="576" y="121"/>
                    <a:pt x="577" y="121"/>
                    <a:pt x="577" y="121"/>
                  </a:cubicBezTo>
                  <a:cubicBezTo>
                    <a:pt x="582" y="121"/>
                    <a:pt x="592" y="118"/>
                    <a:pt x="593" y="117"/>
                  </a:cubicBezTo>
                  <a:cubicBezTo>
                    <a:pt x="593" y="117"/>
                    <a:pt x="593" y="117"/>
                    <a:pt x="593" y="117"/>
                  </a:cubicBezTo>
                  <a:cubicBezTo>
                    <a:pt x="593" y="117"/>
                    <a:pt x="592" y="117"/>
                    <a:pt x="591" y="117"/>
                  </a:cubicBezTo>
                  <a:cubicBezTo>
                    <a:pt x="590" y="117"/>
                    <a:pt x="587" y="117"/>
                    <a:pt x="584" y="118"/>
                  </a:cubicBezTo>
                  <a:cubicBezTo>
                    <a:pt x="581" y="118"/>
                    <a:pt x="578" y="119"/>
                    <a:pt x="576" y="119"/>
                  </a:cubicBezTo>
                  <a:cubicBezTo>
                    <a:pt x="576" y="118"/>
                    <a:pt x="575" y="118"/>
                    <a:pt x="575" y="117"/>
                  </a:cubicBezTo>
                  <a:cubicBezTo>
                    <a:pt x="575" y="113"/>
                    <a:pt x="591" y="110"/>
                    <a:pt x="594" y="110"/>
                  </a:cubicBezTo>
                  <a:cubicBezTo>
                    <a:pt x="597" y="110"/>
                    <a:pt x="597" y="109"/>
                    <a:pt x="598" y="107"/>
                  </a:cubicBezTo>
                  <a:cubicBezTo>
                    <a:pt x="598" y="106"/>
                    <a:pt x="598" y="105"/>
                    <a:pt x="599" y="105"/>
                  </a:cubicBezTo>
                  <a:cubicBezTo>
                    <a:pt x="600" y="105"/>
                    <a:pt x="600" y="105"/>
                    <a:pt x="601" y="106"/>
                  </a:cubicBezTo>
                  <a:cubicBezTo>
                    <a:pt x="603" y="108"/>
                    <a:pt x="606" y="109"/>
                    <a:pt x="609" y="106"/>
                  </a:cubicBezTo>
                  <a:cubicBezTo>
                    <a:pt x="610" y="106"/>
                    <a:pt x="610" y="105"/>
                    <a:pt x="610" y="104"/>
                  </a:cubicBezTo>
                  <a:cubicBezTo>
                    <a:pt x="610" y="102"/>
                    <a:pt x="608" y="100"/>
                    <a:pt x="606" y="100"/>
                  </a:cubicBezTo>
                  <a:cubicBezTo>
                    <a:pt x="606" y="99"/>
                    <a:pt x="605" y="99"/>
                    <a:pt x="604" y="98"/>
                  </a:cubicBezTo>
                  <a:cubicBezTo>
                    <a:pt x="604" y="97"/>
                    <a:pt x="605" y="96"/>
                    <a:pt x="606" y="95"/>
                  </a:cubicBezTo>
                  <a:cubicBezTo>
                    <a:pt x="606" y="95"/>
                    <a:pt x="607" y="94"/>
                    <a:pt x="607" y="93"/>
                  </a:cubicBezTo>
                  <a:cubicBezTo>
                    <a:pt x="606" y="92"/>
                    <a:pt x="607" y="89"/>
                    <a:pt x="608" y="87"/>
                  </a:cubicBezTo>
                  <a:cubicBezTo>
                    <a:pt x="609" y="85"/>
                    <a:pt x="611" y="80"/>
                    <a:pt x="615" y="80"/>
                  </a:cubicBezTo>
                  <a:cubicBezTo>
                    <a:pt x="617" y="79"/>
                    <a:pt x="617" y="78"/>
                    <a:pt x="618" y="78"/>
                  </a:cubicBezTo>
                  <a:cubicBezTo>
                    <a:pt x="619" y="77"/>
                    <a:pt x="619" y="76"/>
                    <a:pt x="622" y="76"/>
                  </a:cubicBezTo>
                  <a:cubicBezTo>
                    <a:pt x="624" y="76"/>
                    <a:pt x="625" y="74"/>
                    <a:pt x="626" y="72"/>
                  </a:cubicBezTo>
                  <a:cubicBezTo>
                    <a:pt x="627" y="70"/>
                    <a:pt x="628" y="69"/>
                    <a:pt x="629" y="68"/>
                  </a:cubicBezTo>
                  <a:cubicBezTo>
                    <a:pt x="630" y="67"/>
                    <a:pt x="631" y="67"/>
                    <a:pt x="632" y="67"/>
                  </a:cubicBezTo>
                  <a:cubicBezTo>
                    <a:pt x="633" y="67"/>
                    <a:pt x="635" y="67"/>
                    <a:pt x="636" y="68"/>
                  </a:cubicBezTo>
                  <a:cubicBezTo>
                    <a:pt x="638" y="69"/>
                    <a:pt x="641" y="70"/>
                    <a:pt x="643" y="68"/>
                  </a:cubicBezTo>
                  <a:cubicBezTo>
                    <a:pt x="645" y="66"/>
                    <a:pt x="648" y="64"/>
                    <a:pt x="651" y="62"/>
                  </a:cubicBezTo>
                  <a:cubicBezTo>
                    <a:pt x="650" y="61"/>
                    <a:pt x="650" y="60"/>
                    <a:pt x="649" y="59"/>
                  </a:cubicBezTo>
                  <a:cubicBezTo>
                    <a:pt x="649" y="59"/>
                    <a:pt x="649" y="59"/>
                    <a:pt x="648" y="59"/>
                  </a:cubicBezTo>
                  <a:cubicBezTo>
                    <a:pt x="648" y="57"/>
                    <a:pt x="647" y="56"/>
                    <a:pt x="647" y="55"/>
                  </a:cubicBezTo>
                  <a:cubicBezTo>
                    <a:pt x="646" y="55"/>
                    <a:pt x="646" y="55"/>
                    <a:pt x="646" y="55"/>
                  </a:cubicBezTo>
                  <a:cubicBezTo>
                    <a:pt x="646" y="54"/>
                    <a:pt x="645" y="53"/>
                    <a:pt x="645" y="52"/>
                  </a:cubicBezTo>
                  <a:cubicBezTo>
                    <a:pt x="645" y="51"/>
                    <a:pt x="645" y="51"/>
                    <a:pt x="645" y="51"/>
                  </a:cubicBezTo>
                  <a:cubicBezTo>
                    <a:pt x="642" y="45"/>
                    <a:pt x="642" y="41"/>
                    <a:pt x="642" y="37"/>
                  </a:cubicBezTo>
                  <a:cubicBezTo>
                    <a:pt x="642" y="37"/>
                    <a:pt x="642" y="37"/>
                    <a:pt x="642" y="37"/>
                  </a:cubicBezTo>
                  <a:cubicBezTo>
                    <a:pt x="642" y="37"/>
                    <a:pt x="642" y="37"/>
                    <a:pt x="642" y="37"/>
                  </a:cubicBezTo>
                  <a:cubicBezTo>
                    <a:pt x="642" y="36"/>
                    <a:pt x="642" y="35"/>
                    <a:pt x="642" y="34"/>
                  </a:cubicBezTo>
                  <a:cubicBezTo>
                    <a:pt x="642" y="34"/>
                    <a:pt x="642" y="34"/>
                    <a:pt x="642" y="33"/>
                  </a:cubicBezTo>
                  <a:cubicBezTo>
                    <a:pt x="642" y="33"/>
                    <a:pt x="642" y="33"/>
                    <a:pt x="642" y="33"/>
                  </a:cubicBezTo>
                  <a:cubicBezTo>
                    <a:pt x="642" y="33"/>
                    <a:pt x="642" y="33"/>
                    <a:pt x="642" y="32"/>
                  </a:cubicBezTo>
                  <a:cubicBezTo>
                    <a:pt x="642" y="32"/>
                    <a:pt x="642" y="32"/>
                    <a:pt x="642" y="32"/>
                  </a:cubicBezTo>
                  <a:cubicBezTo>
                    <a:pt x="642" y="32"/>
                    <a:pt x="642" y="31"/>
                    <a:pt x="642" y="31"/>
                  </a:cubicBezTo>
                  <a:cubicBezTo>
                    <a:pt x="642" y="31"/>
                    <a:pt x="642" y="31"/>
                    <a:pt x="642" y="31"/>
                  </a:cubicBezTo>
                  <a:cubicBezTo>
                    <a:pt x="642" y="31"/>
                    <a:pt x="642" y="31"/>
                    <a:pt x="642" y="31"/>
                  </a:cubicBezTo>
                  <a:cubicBezTo>
                    <a:pt x="642" y="31"/>
                    <a:pt x="642" y="31"/>
                    <a:pt x="642" y="31"/>
                  </a:cubicBezTo>
                  <a:cubicBezTo>
                    <a:pt x="641" y="31"/>
                    <a:pt x="641" y="31"/>
                    <a:pt x="641" y="31"/>
                  </a:cubicBezTo>
                  <a:cubicBezTo>
                    <a:pt x="641" y="31"/>
                    <a:pt x="641" y="31"/>
                    <a:pt x="641" y="31"/>
                  </a:cubicBezTo>
                  <a:cubicBezTo>
                    <a:pt x="640" y="30"/>
                    <a:pt x="640" y="30"/>
                    <a:pt x="639" y="30"/>
                  </a:cubicBezTo>
                  <a:cubicBezTo>
                    <a:pt x="639" y="30"/>
                    <a:pt x="639" y="30"/>
                    <a:pt x="639" y="30"/>
                  </a:cubicBezTo>
                  <a:cubicBezTo>
                    <a:pt x="638" y="30"/>
                    <a:pt x="638" y="30"/>
                    <a:pt x="637" y="30"/>
                  </a:cubicBezTo>
                  <a:cubicBezTo>
                    <a:pt x="636" y="30"/>
                    <a:pt x="636" y="30"/>
                    <a:pt x="635" y="30"/>
                  </a:cubicBezTo>
                  <a:cubicBezTo>
                    <a:pt x="635" y="30"/>
                    <a:pt x="635" y="30"/>
                    <a:pt x="634" y="30"/>
                  </a:cubicBezTo>
                  <a:cubicBezTo>
                    <a:pt x="633" y="30"/>
                    <a:pt x="631" y="29"/>
                    <a:pt x="629" y="29"/>
                  </a:cubicBezTo>
                  <a:cubicBezTo>
                    <a:pt x="629" y="29"/>
                    <a:pt x="628" y="28"/>
                    <a:pt x="627" y="28"/>
                  </a:cubicBezTo>
                  <a:cubicBezTo>
                    <a:pt x="627" y="27"/>
                    <a:pt x="627" y="27"/>
                    <a:pt x="627" y="27"/>
                  </a:cubicBezTo>
                  <a:cubicBezTo>
                    <a:pt x="626" y="27"/>
                    <a:pt x="626" y="27"/>
                    <a:pt x="626" y="27"/>
                  </a:cubicBezTo>
                  <a:cubicBezTo>
                    <a:pt x="626" y="27"/>
                    <a:pt x="626" y="27"/>
                    <a:pt x="626" y="27"/>
                  </a:cubicBezTo>
                  <a:cubicBezTo>
                    <a:pt x="626" y="28"/>
                    <a:pt x="625" y="28"/>
                    <a:pt x="625" y="28"/>
                  </a:cubicBezTo>
                  <a:cubicBezTo>
                    <a:pt x="625" y="28"/>
                    <a:pt x="625" y="28"/>
                    <a:pt x="625" y="28"/>
                  </a:cubicBezTo>
                  <a:cubicBezTo>
                    <a:pt x="625" y="28"/>
                    <a:pt x="625" y="28"/>
                    <a:pt x="624" y="28"/>
                  </a:cubicBezTo>
                  <a:cubicBezTo>
                    <a:pt x="624" y="28"/>
                    <a:pt x="624" y="28"/>
                    <a:pt x="624" y="28"/>
                  </a:cubicBezTo>
                  <a:cubicBezTo>
                    <a:pt x="624" y="29"/>
                    <a:pt x="624" y="29"/>
                    <a:pt x="624" y="29"/>
                  </a:cubicBezTo>
                  <a:cubicBezTo>
                    <a:pt x="624" y="29"/>
                    <a:pt x="624" y="29"/>
                    <a:pt x="623" y="29"/>
                  </a:cubicBezTo>
                  <a:cubicBezTo>
                    <a:pt x="623" y="30"/>
                    <a:pt x="622" y="31"/>
                    <a:pt x="622" y="31"/>
                  </a:cubicBezTo>
                  <a:cubicBezTo>
                    <a:pt x="622" y="32"/>
                    <a:pt x="621" y="32"/>
                    <a:pt x="621" y="32"/>
                  </a:cubicBezTo>
                  <a:cubicBezTo>
                    <a:pt x="621" y="33"/>
                    <a:pt x="620" y="33"/>
                    <a:pt x="620" y="34"/>
                  </a:cubicBezTo>
                  <a:cubicBezTo>
                    <a:pt x="620" y="34"/>
                    <a:pt x="620" y="35"/>
                    <a:pt x="619" y="35"/>
                  </a:cubicBezTo>
                  <a:cubicBezTo>
                    <a:pt x="619" y="36"/>
                    <a:pt x="618" y="37"/>
                    <a:pt x="618" y="38"/>
                  </a:cubicBezTo>
                  <a:cubicBezTo>
                    <a:pt x="618" y="38"/>
                    <a:pt x="618" y="38"/>
                    <a:pt x="618" y="38"/>
                  </a:cubicBezTo>
                  <a:cubicBezTo>
                    <a:pt x="616" y="42"/>
                    <a:pt x="615" y="45"/>
                    <a:pt x="615" y="47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4" y="48"/>
                    <a:pt x="614" y="48"/>
                    <a:pt x="614" y="49"/>
                  </a:cubicBezTo>
                  <a:cubicBezTo>
                    <a:pt x="614" y="49"/>
                    <a:pt x="614" y="49"/>
                    <a:pt x="614" y="49"/>
                  </a:cubicBezTo>
                  <a:cubicBezTo>
                    <a:pt x="614" y="49"/>
                    <a:pt x="614" y="50"/>
                    <a:pt x="613" y="50"/>
                  </a:cubicBezTo>
                  <a:cubicBezTo>
                    <a:pt x="613" y="50"/>
                    <a:pt x="613" y="51"/>
                    <a:pt x="613" y="51"/>
                  </a:cubicBezTo>
                  <a:cubicBezTo>
                    <a:pt x="613" y="51"/>
                    <a:pt x="613" y="51"/>
                    <a:pt x="613" y="51"/>
                  </a:cubicBezTo>
                  <a:cubicBezTo>
                    <a:pt x="612" y="52"/>
                    <a:pt x="612" y="52"/>
                    <a:pt x="612" y="52"/>
                  </a:cubicBezTo>
                  <a:cubicBezTo>
                    <a:pt x="612" y="52"/>
                    <a:pt x="612" y="52"/>
                    <a:pt x="612" y="53"/>
                  </a:cubicBezTo>
                  <a:cubicBezTo>
                    <a:pt x="611" y="53"/>
                    <a:pt x="611" y="53"/>
                    <a:pt x="611" y="54"/>
                  </a:cubicBezTo>
                  <a:cubicBezTo>
                    <a:pt x="611" y="54"/>
                    <a:pt x="611" y="54"/>
                    <a:pt x="610" y="54"/>
                  </a:cubicBezTo>
                  <a:cubicBezTo>
                    <a:pt x="610" y="54"/>
                    <a:pt x="610" y="54"/>
                    <a:pt x="610" y="55"/>
                  </a:cubicBezTo>
                  <a:cubicBezTo>
                    <a:pt x="610" y="55"/>
                    <a:pt x="609" y="55"/>
                    <a:pt x="609" y="55"/>
                  </a:cubicBezTo>
                  <a:cubicBezTo>
                    <a:pt x="609" y="55"/>
                    <a:pt x="609" y="55"/>
                    <a:pt x="609" y="55"/>
                  </a:cubicBezTo>
                  <a:cubicBezTo>
                    <a:pt x="605" y="59"/>
                    <a:pt x="601" y="62"/>
                    <a:pt x="600" y="62"/>
                  </a:cubicBezTo>
                  <a:cubicBezTo>
                    <a:pt x="600" y="62"/>
                    <a:pt x="600" y="62"/>
                    <a:pt x="600" y="62"/>
                  </a:cubicBezTo>
                  <a:cubicBezTo>
                    <a:pt x="600" y="62"/>
                    <a:pt x="600" y="62"/>
                    <a:pt x="600" y="62"/>
                  </a:cubicBezTo>
                  <a:cubicBezTo>
                    <a:pt x="600" y="63"/>
                    <a:pt x="600" y="63"/>
                    <a:pt x="600" y="63"/>
                  </a:cubicBezTo>
                  <a:cubicBezTo>
                    <a:pt x="600" y="63"/>
                    <a:pt x="600" y="63"/>
                    <a:pt x="600" y="63"/>
                  </a:cubicBezTo>
                  <a:cubicBezTo>
                    <a:pt x="599" y="63"/>
                    <a:pt x="595" y="63"/>
                    <a:pt x="589" y="63"/>
                  </a:cubicBezTo>
                  <a:cubicBezTo>
                    <a:pt x="588" y="63"/>
                    <a:pt x="586" y="63"/>
                    <a:pt x="585" y="63"/>
                  </a:cubicBezTo>
                  <a:cubicBezTo>
                    <a:pt x="583" y="63"/>
                    <a:pt x="582" y="63"/>
                    <a:pt x="580" y="63"/>
                  </a:cubicBezTo>
                  <a:cubicBezTo>
                    <a:pt x="571" y="63"/>
                    <a:pt x="562" y="63"/>
                    <a:pt x="561" y="63"/>
                  </a:cubicBezTo>
                  <a:cubicBezTo>
                    <a:pt x="561" y="63"/>
                    <a:pt x="561" y="63"/>
                    <a:pt x="561" y="63"/>
                  </a:cubicBezTo>
                  <a:cubicBezTo>
                    <a:pt x="560" y="63"/>
                    <a:pt x="560" y="63"/>
                    <a:pt x="560" y="63"/>
                  </a:cubicBezTo>
                  <a:cubicBezTo>
                    <a:pt x="560" y="63"/>
                    <a:pt x="559" y="64"/>
                    <a:pt x="559" y="64"/>
                  </a:cubicBezTo>
                  <a:cubicBezTo>
                    <a:pt x="558" y="64"/>
                    <a:pt x="558" y="65"/>
                    <a:pt x="557" y="65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56" y="66"/>
                    <a:pt x="556" y="66"/>
                    <a:pt x="555" y="67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4" y="68"/>
                    <a:pt x="552" y="69"/>
                    <a:pt x="551" y="70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0" y="71"/>
                    <a:pt x="549" y="72"/>
                    <a:pt x="549" y="72"/>
                  </a:cubicBezTo>
                  <a:cubicBezTo>
                    <a:pt x="548" y="72"/>
                    <a:pt x="548" y="73"/>
                    <a:pt x="548" y="73"/>
                  </a:cubicBezTo>
                  <a:cubicBezTo>
                    <a:pt x="547" y="73"/>
                    <a:pt x="547" y="73"/>
                    <a:pt x="547" y="73"/>
                  </a:cubicBezTo>
                  <a:cubicBezTo>
                    <a:pt x="548" y="75"/>
                    <a:pt x="548" y="77"/>
                    <a:pt x="547" y="78"/>
                  </a:cubicBezTo>
                  <a:cubicBezTo>
                    <a:pt x="545" y="83"/>
                    <a:pt x="534" y="85"/>
                    <a:pt x="524" y="86"/>
                  </a:cubicBezTo>
                  <a:cubicBezTo>
                    <a:pt x="521" y="86"/>
                    <a:pt x="519" y="86"/>
                    <a:pt x="517" y="87"/>
                  </a:cubicBezTo>
                  <a:cubicBezTo>
                    <a:pt x="517" y="87"/>
                    <a:pt x="517" y="87"/>
                    <a:pt x="517" y="87"/>
                  </a:cubicBezTo>
                  <a:cubicBezTo>
                    <a:pt x="517" y="87"/>
                    <a:pt x="517" y="88"/>
                    <a:pt x="517" y="88"/>
                  </a:cubicBezTo>
                  <a:cubicBezTo>
                    <a:pt x="517" y="88"/>
                    <a:pt x="517" y="89"/>
                    <a:pt x="517" y="89"/>
                  </a:cubicBezTo>
                  <a:cubicBezTo>
                    <a:pt x="517" y="89"/>
                    <a:pt x="517" y="89"/>
                    <a:pt x="517" y="90"/>
                  </a:cubicBezTo>
                  <a:cubicBezTo>
                    <a:pt x="517" y="90"/>
                    <a:pt x="517" y="90"/>
                    <a:pt x="517" y="90"/>
                  </a:cubicBezTo>
                  <a:cubicBezTo>
                    <a:pt x="517" y="90"/>
                    <a:pt x="517" y="90"/>
                    <a:pt x="517" y="90"/>
                  </a:cubicBezTo>
                  <a:cubicBezTo>
                    <a:pt x="517" y="91"/>
                    <a:pt x="517" y="91"/>
                    <a:pt x="516" y="91"/>
                  </a:cubicBezTo>
                  <a:cubicBezTo>
                    <a:pt x="516" y="91"/>
                    <a:pt x="516" y="92"/>
                    <a:pt x="516" y="92"/>
                  </a:cubicBezTo>
                  <a:cubicBezTo>
                    <a:pt x="516" y="92"/>
                    <a:pt x="516" y="92"/>
                    <a:pt x="516" y="92"/>
                  </a:cubicBezTo>
                  <a:cubicBezTo>
                    <a:pt x="516" y="92"/>
                    <a:pt x="516" y="92"/>
                    <a:pt x="516" y="92"/>
                  </a:cubicBezTo>
                  <a:cubicBezTo>
                    <a:pt x="515" y="92"/>
                    <a:pt x="515" y="92"/>
                    <a:pt x="515" y="93"/>
                  </a:cubicBezTo>
                  <a:cubicBezTo>
                    <a:pt x="515" y="93"/>
                    <a:pt x="515" y="93"/>
                    <a:pt x="515" y="93"/>
                  </a:cubicBezTo>
                  <a:cubicBezTo>
                    <a:pt x="514" y="93"/>
                    <a:pt x="514" y="93"/>
                    <a:pt x="514" y="94"/>
                  </a:cubicBezTo>
                  <a:cubicBezTo>
                    <a:pt x="514" y="94"/>
                    <a:pt x="513" y="94"/>
                    <a:pt x="513" y="94"/>
                  </a:cubicBezTo>
                  <a:cubicBezTo>
                    <a:pt x="511" y="97"/>
                    <a:pt x="502" y="102"/>
                    <a:pt x="491" y="108"/>
                  </a:cubicBezTo>
                  <a:cubicBezTo>
                    <a:pt x="490" y="108"/>
                    <a:pt x="488" y="109"/>
                    <a:pt x="487" y="110"/>
                  </a:cubicBezTo>
                  <a:cubicBezTo>
                    <a:pt x="481" y="113"/>
                    <a:pt x="472" y="113"/>
                    <a:pt x="467" y="110"/>
                  </a:cubicBezTo>
                  <a:cubicBezTo>
                    <a:pt x="465" y="109"/>
                    <a:pt x="463" y="106"/>
                    <a:pt x="463" y="104"/>
                  </a:cubicBezTo>
                  <a:cubicBezTo>
                    <a:pt x="463" y="99"/>
                    <a:pt x="466" y="97"/>
                    <a:pt x="468" y="97"/>
                  </a:cubicBezTo>
                  <a:cubicBezTo>
                    <a:pt x="471" y="97"/>
                    <a:pt x="473" y="99"/>
                    <a:pt x="474" y="101"/>
                  </a:cubicBezTo>
                  <a:cubicBezTo>
                    <a:pt x="474" y="101"/>
                    <a:pt x="475" y="101"/>
                    <a:pt x="476" y="100"/>
                  </a:cubicBezTo>
                  <a:cubicBezTo>
                    <a:pt x="476" y="100"/>
                    <a:pt x="476" y="100"/>
                    <a:pt x="476" y="100"/>
                  </a:cubicBezTo>
                  <a:cubicBezTo>
                    <a:pt x="475" y="99"/>
                    <a:pt x="475" y="99"/>
                    <a:pt x="475" y="99"/>
                  </a:cubicBezTo>
                  <a:cubicBezTo>
                    <a:pt x="475" y="98"/>
                    <a:pt x="475" y="98"/>
                    <a:pt x="475" y="98"/>
                  </a:cubicBezTo>
                  <a:cubicBezTo>
                    <a:pt x="475" y="98"/>
                    <a:pt x="475" y="97"/>
                    <a:pt x="474" y="97"/>
                  </a:cubicBezTo>
                  <a:cubicBezTo>
                    <a:pt x="474" y="97"/>
                    <a:pt x="474" y="96"/>
                    <a:pt x="474" y="96"/>
                  </a:cubicBezTo>
                  <a:cubicBezTo>
                    <a:pt x="474" y="95"/>
                    <a:pt x="474" y="95"/>
                    <a:pt x="474" y="94"/>
                  </a:cubicBezTo>
                  <a:cubicBezTo>
                    <a:pt x="474" y="94"/>
                    <a:pt x="474" y="94"/>
                    <a:pt x="474" y="94"/>
                  </a:cubicBezTo>
                  <a:cubicBezTo>
                    <a:pt x="474" y="93"/>
                    <a:pt x="474" y="93"/>
                    <a:pt x="474" y="92"/>
                  </a:cubicBezTo>
                  <a:cubicBezTo>
                    <a:pt x="473" y="91"/>
                    <a:pt x="473" y="88"/>
                    <a:pt x="473" y="86"/>
                  </a:cubicBezTo>
                  <a:cubicBezTo>
                    <a:pt x="474" y="82"/>
                    <a:pt x="473" y="79"/>
                    <a:pt x="471" y="78"/>
                  </a:cubicBezTo>
                  <a:cubicBezTo>
                    <a:pt x="469" y="77"/>
                    <a:pt x="465" y="79"/>
                    <a:pt x="463" y="80"/>
                  </a:cubicBezTo>
                  <a:cubicBezTo>
                    <a:pt x="462" y="81"/>
                    <a:pt x="461" y="82"/>
                    <a:pt x="460" y="82"/>
                  </a:cubicBezTo>
                  <a:cubicBezTo>
                    <a:pt x="459" y="82"/>
                    <a:pt x="459" y="82"/>
                    <a:pt x="459" y="81"/>
                  </a:cubicBezTo>
                  <a:cubicBezTo>
                    <a:pt x="458" y="81"/>
                    <a:pt x="458" y="80"/>
                    <a:pt x="458" y="79"/>
                  </a:cubicBezTo>
                  <a:cubicBezTo>
                    <a:pt x="459" y="76"/>
                    <a:pt x="460" y="74"/>
                    <a:pt x="461" y="72"/>
                  </a:cubicBezTo>
                  <a:cubicBezTo>
                    <a:pt x="464" y="68"/>
                    <a:pt x="466" y="64"/>
                    <a:pt x="463" y="59"/>
                  </a:cubicBezTo>
                  <a:cubicBezTo>
                    <a:pt x="460" y="54"/>
                    <a:pt x="456" y="53"/>
                    <a:pt x="453" y="53"/>
                  </a:cubicBezTo>
                  <a:cubicBezTo>
                    <a:pt x="450" y="53"/>
                    <a:pt x="448" y="54"/>
                    <a:pt x="447" y="57"/>
                  </a:cubicBezTo>
                  <a:cubicBezTo>
                    <a:pt x="446" y="61"/>
                    <a:pt x="443" y="62"/>
                    <a:pt x="440" y="62"/>
                  </a:cubicBezTo>
                  <a:cubicBezTo>
                    <a:pt x="438" y="63"/>
                    <a:pt x="437" y="63"/>
                    <a:pt x="436" y="65"/>
                  </a:cubicBezTo>
                  <a:cubicBezTo>
                    <a:pt x="433" y="70"/>
                    <a:pt x="431" y="81"/>
                    <a:pt x="433" y="89"/>
                  </a:cubicBezTo>
                  <a:cubicBezTo>
                    <a:pt x="435" y="98"/>
                    <a:pt x="431" y="102"/>
                    <a:pt x="424" y="106"/>
                  </a:cubicBezTo>
                  <a:cubicBezTo>
                    <a:pt x="421" y="108"/>
                    <a:pt x="418" y="108"/>
                    <a:pt x="416" y="105"/>
                  </a:cubicBezTo>
                  <a:cubicBezTo>
                    <a:pt x="413" y="101"/>
                    <a:pt x="412" y="93"/>
                    <a:pt x="414" y="84"/>
                  </a:cubicBezTo>
                  <a:cubicBezTo>
                    <a:pt x="415" y="80"/>
                    <a:pt x="416" y="77"/>
                    <a:pt x="417" y="74"/>
                  </a:cubicBezTo>
                  <a:cubicBezTo>
                    <a:pt x="418" y="70"/>
                    <a:pt x="419" y="67"/>
                    <a:pt x="419" y="66"/>
                  </a:cubicBezTo>
                  <a:cubicBezTo>
                    <a:pt x="419" y="66"/>
                    <a:pt x="418" y="65"/>
                    <a:pt x="418" y="65"/>
                  </a:cubicBezTo>
                  <a:cubicBezTo>
                    <a:pt x="416" y="65"/>
                    <a:pt x="416" y="64"/>
                    <a:pt x="416" y="64"/>
                  </a:cubicBezTo>
                  <a:cubicBezTo>
                    <a:pt x="415" y="60"/>
                    <a:pt x="426" y="51"/>
                    <a:pt x="435" y="49"/>
                  </a:cubicBezTo>
                  <a:cubicBezTo>
                    <a:pt x="439" y="48"/>
                    <a:pt x="444" y="47"/>
                    <a:pt x="448" y="47"/>
                  </a:cubicBezTo>
                  <a:cubicBezTo>
                    <a:pt x="452" y="47"/>
                    <a:pt x="457" y="46"/>
                    <a:pt x="457" y="45"/>
                  </a:cubicBezTo>
                  <a:cubicBezTo>
                    <a:pt x="457" y="45"/>
                    <a:pt x="457" y="44"/>
                    <a:pt x="458" y="44"/>
                  </a:cubicBezTo>
                  <a:cubicBezTo>
                    <a:pt x="457" y="43"/>
                    <a:pt x="456" y="43"/>
                    <a:pt x="456" y="42"/>
                  </a:cubicBezTo>
                  <a:cubicBezTo>
                    <a:pt x="456" y="42"/>
                    <a:pt x="456" y="42"/>
                    <a:pt x="455" y="42"/>
                  </a:cubicBezTo>
                  <a:cubicBezTo>
                    <a:pt x="455" y="42"/>
                    <a:pt x="454" y="41"/>
                    <a:pt x="453" y="41"/>
                  </a:cubicBezTo>
                  <a:cubicBezTo>
                    <a:pt x="453" y="41"/>
                    <a:pt x="453" y="42"/>
                    <a:pt x="452" y="42"/>
                  </a:cubicBezTo>
                  <a:cubicBezTo>
                    <a:pt x="452" y="43"/>
                    <a:pt x="451" y="43"/>
                    <a:pt x="450" y="43"/>
                  </a:cubicBezTo>
                  <a:cubicBezTo>
                    <a:pt x="449" y="43"/>
                    <a:pt x="448" y="42"/>
                    <a:pt x="447" y="41"/>
                  </a:cubicBezTo>
                  <a:cubicBezTo>
                    <a:pt x="446" y="40"/>
                    <a:pt x="445" y="38"/>
                    <a:pt x="441" y="38"/>
                  </a:cubicBezTo>
                  <a:cubicBezTo>
                    <a:pt x="438" y="38"/>
                    <a:pt x="435" y="39"/>
                    <a:pt x="432" y="40"/>
                  </a:cubicBezTo>
                  <a:cubicBezTo>
                    <a:pt x="429" y="41"/>
                    <a:pt x="426" y="43"/>
                    <a:pt x="424" y="43"/>
                  </a:cubicBezTo>
                  <a:cubicBezTo>
                    <a:pt x="422" y="43"/>
                    <a:pt x="421" y="42"/>
                    <a:pt x="420" y="42"/>
                  </a:cubicBezTo>
                  <a:cubicBezTo>
                    <a:pt x="417" y="40"/>
                    <a:pt x="416" y="38"/>
                    <a:pt x="415" y="37"/>
                  </a:cubicBezTo>
                  <a:cubicBezTo>
                    <a:pt x="414" y="35"/>
                    <a:pt x="414" y="35"/>
                    <a:pt x="412" y="35"/>
                  </a:cubicBezTo>
                  <a:cubicBezTo>
                    <a:pt x="411" y="35"/>
                    <a:pt x="410" y="35"/>
                    <a:pt x="409" y="34"/>
                  </a:cubicBezTo>
                  <a:cubicBezTo>
                    <a:pt x="408" y="33"/>
                    <a:pt x="409" y="31"/>
                    <a:pt x="410" y="29"/>
                  </a:cubicBezTo>
                  <a:cubicBezTo>
                    <a:pt x="410" y="29"/>
                    <a:pt x="410" y="28"/>
                    <a:pt x="410" y="28"/>
                  </a:cubicBezTo>
                  <a:cubicBezTo>
                    <a:pt x="410" y="28"/>
                    <a:pt x="409" y="28"/>
                    <a:pt x="408" y="29"/>
                  </a:cubicBezTo>
                  <a:cubicBezTo>
                    <a:pt x="406" y="30"/>
                    <a:pt x="404" y="31"/>
                    <a:pt x="402" y="33"/>
                  </a:cubicBezTo>
                  <a:cubicBezTo>
                    <a:pt x="396" y="37"/>
                    <a:pt x="390" y="41"/>
                    <a:pt x="386" y="41"/>
                  </a:cubicBezTo>
                  <a:cubicBezTo>
                    <a:pt x="384" y="41"/>
                    <a:pt x="383" y="40"/>
                    <a:pt x="382" y="39"/>
                  </a:cubicBezTo>
                  <a:cubicBezTo>
                    <a:pt x="380" y="38"/>
                    <a:pt x="379" y="37"/>
                    <a:pt x="377" y="37"/>
                  </a:cubicBezTo>
                  <a:cubicBezTo>
                    <a:pt x="376" y="37"/>
                    <a:pt x="375" y="38"/>
                    <a:pt x="374" y="38"/>
                  </a:cubicBezTo>
                  <a:cubicBezTo>
                    <a:pt x="373" y="38"/>
                    <a:pt x="372" y="38"/>
                    <a:pt x="371" y="38"/>
                  </a:cubicBezTo>
                  <a:cubicBezTo>
                    <a:pt x="369" y="38"/>
                    <a:pt x="368" y="38"/>
                    <a:pt x="367" y="37"/>
                  </a:cubicBezTo>
                  <a:cubicBezTo>
                    <a:pt x="366" y="36"/>
                    <a:pt x="366" y="34"/>
                    <a:pt x="367" y="33"/>
                  </a:cubicBezTo>
                  <a:cubicBezTo>
                    <a:pt x="369" y="28"/>
                    <a:pt x="383" y="20"/>
                    <a:pt x="390" y="20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2" y="20"/>
                    <a:pt x="393" y="20"/>
                    <a:pt x="394" y="19"/>
                  </a:cubicBezTo>
                  <a:cubicBezTo>
                    <a:pt x="392" y="19"/>
                    <a:pt x="391" y="18"/>
                    <a:pt x="389" y="18"/>
                  </a:cubicBezTo>
                  <a:cubicBezTo>
                    <a:pt x="389" y="18"/>
                    <a:pt x="388" y="18"/>
                    <a:pt x="388" y="18"/>
                  </a:cubicBezTo>
                  <a:cubicBezTo>
                    <a:pt x="387" y="17"/>
                    <a:pt x="387" y="17"/>
                    <a:pt x="386" y="17"/>
                  </a:cubicBezTo>
                  <a:cubicBezTo>
                    <a:pt x="386" y="17"/>
                    <a:pt x="386" y="17"/>
                    <a:pt x="386" y="17"/>
                  </a:cubicBezTo>
                  <a:cubicBezTo>
                    <a:pt x="385" y="17"/>
                    <a:pt x="384" y="17"/>
                    <a:pt x="383" y="17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3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1" y="18"/>
                    <a:pt x="380" y="18"/>
                    <a:pt x="380" y="18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0" y="19"/>
                    <a:pt x="379" y="19"/>
                    <a:pt x="379" y="19"/>
                  </a:cubicBezTo>
                  <a:cubicBezTo>
                    <a:pt x="379" y="19"/>
                    <a:pt x="379" y="19"/>
                    <a:pt x="379" y="19"/>
                  </a:cubicBezTo>
                  <a:cubicBezTo>
                    <a:pt x="378" y="19"/>
                    <a:pt x="378" y="19"/>
                    <a:pt x="378" y="19"/>
                  </a:cubicBezTo>
                  <a:cubicBezTo>
                    <a:pt x="378" y="19"/>
                    <a:pt x="378" y="20"/>
                    <a:pt x="377" y="20"/>
                  </a:cubicBezTo>
                  <a:cubicBezTo>
                    <a:pt x="377" y="20"/>
                    <a:pt x="377" y="20"/>
                    <a:pt x="376" y="20"/>
                  </a:cubicBezTo>
                  <a:cubicBezTo>
                    <a:pt x="376" y="20"/>
                    <a:pt x="375" y="20"/>
                    <a:pt x="374" y="19"/>
                  </a:cubicBezTo>
                  <a:cubicBezTo>
                    <a:pt x="374" y="19"/>
                    <a:pt x="374" y="19"/>
                    <a:pt x="374" y="19"/>
                  </a:cubicBezTo>
                  <a:cubicBezTo>
                    <a:pt x="373" y="19"/>
                    <a:pt x="373" y="19"/>
                    <a:pt x="372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2" y="18"/>
                    <a:pt x="371" y="18"/>
                    <a:pt x="371" y="17"/>
                  </a:cubicBezTo>
                  <a:cubicBezTo>
                    <a:pt x="370" y="17"/>
                    <a:pt x="370" y="16"/>
                    <a:pt x="370" y="16"/>
                  </a:cubicBezTo>
                  <a:cubicBezTo>
                    <a:pt x="370" y="16"/>
                    <a:pt x="369" y="16"/>
                    <a:pt x="369" y="16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69" y="16"/>
                    <a:pt x="369" y="15"/>
                    <a:pt x="369" y="15"/>
                  </a:cubicBezTo>
                  <a:cubicBezTo>
                    <a:pt x="369" y="15"/>
                    <a:pt x="369" y="15"/>
                    <a:pt x="369" y="15"/>
                  </a:cubicBezTo>
                  <a:cubicBezTo>
                    <a:pt x="369" y="15"/>
                    <a:pt x="368" y="15"/>
                    <a:pt x="368" y="15"/>
                  </a:cubicBezTo>
                  <a:cubicBezTo>
                    <a:pt x="368" y="15"/>
                    <a:pt x="368" y="15"/>
                    <a:pt x="368" y="15"/>
                  </a:cubicBezTo>
                  <a:cubicBezTo>
                    <a:pt x="368" y="15"/>
                    <a:pt x="368" y="15"/>
                    <a:pt x="368" y="15"/>
                  </a:cubicBezTo>
                  <a:cubicBezTo>
                    <a:pt x="368" y="15"/>
                    <a:pt x="368" y="15"/>
                    <a:pt x="368" y="15"/>
                  </a:cubicBezTo>
                  <a:cubicBezTo>
                    <a:pt x="367" y="15"/>
                    <a:pt x="367" y="15"/>
                    <a:pt x="367" y="15"/>
                  </a:cubicBezTo>
                  <a:cubicBezTo>
                    <a:pt x="367" y="15"/>
                    <a:pt x="366" y="15"/>
                    <a:pt x="366" y="15"/>
                  </a:cubicBezTo>
                  <a:cubicBezTo>
                    <a:pt x="366" y="15"/>
                    <a:pt x="366" y="15"/>
                    <a:pt x="366" y="15"/>
                  </a:cubicBezTo>
                  <a:cubicBezTo>
                    <a:pt x="366" y="15"/>
                    <a:pt x="366" y="15"/>
                    <a:pt x="366" y="15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4" y="15"/>
                    <a:pt x="364" y="15"/>
                    <a:pt x="363" y="14"/>
                  </a:cubicBezTo>
                  <a:cubicBezTo>
                    <a:pt x="363" y="14"/>
                    <a:pt x="363" y="14"/>
                    <a:pt x="363" y="14"/>
                  </a:cubicBezTo>
                  <a:cubicBezTo>
                    <a:pt x="363" y="14"/>
                    <a:pt x="362" y="14"/>
                    <a:pt x="362" y="14"/>
                  </a:cubicBezTo>
                  <a:cubicBezTo>
                    <a:pt x="362" y="14"/>
                    <a:pt x="362" y="14"/>
                    <a:pt x="362" y="13"/>
                  </a:cubicBezTo>
                  <a:cubicBezTo>
                    <a:pt x="361" y="13"/>
                    <a:pt x="361" y="13"/>
                    <a:pt x="360" y="12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12"/>
                    <a:pt x="359" y="11"/>
                    <a:pt x="359" y="11"/>
                  </a:cubicBezTo>
                  <a:cubicBezTo>
                    <a:pt x="359" y="11"/>
                    <a:pt x="359" y="11"/>
                    <a:pt x="359" y="11"/>
                  </a:cubicBezTo>
                  <a:cubicBezTo>
                    <a:pt x="359" y="11"/>
                    <a:pt x="358" y="11"/>
                    <a:pt x="358" y="11"/>
                  </a:cubicBezTo>
                  <a:cubicBezTo>
                    <a:pt x="358" y="10"/>
                    <a:pt x="358" y="10"/>
                    <a:pt x="358" y="10"/>
                  </a:cubicBezTo>
                  <a:cubicBezTo>
                    <a:pt x="358" y="10"/>
                    <a:pt x="357" y="10"/>
                    <a:pt x="357" y="10"/>
                  </a:cubicBezTo>
                  <a:cubicBezTo>
                    <a:pt x="357" y="10"/>
                    <a:pt x="357" y="10"/>
                    <a:pt x="356" y="10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356" y="10"/>
                    <a:pt x="355" y="10"/>
                    <a:pt x="355" y="10"/>
                  </a:cubicBezTo>
                  <a:cubicBezTo>
                    <a:pt x="355" y="10"/>
                    <a:pt x="355" y="10"/>
                    <a:pt x="355" y="10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54" y="11"/>
                    <a:pt x="354" y="11"/>
                    <a:pt x="353" y="11"/>
                  </a:cubicBezTo>
                  <a:cubicBezTo>
                    <a:pt x="353" y="11"/>
                    <a:pt x="353" y="11"/>
                    <a:pt x="352" y="11"/>
                  </a:cubicBezTo>
                  <a:cubicBezTo>
                    <a:pt x="352" y="11"/>
                    <a:pt x="352" y="11"/>
                    <a:pt x="352" y="11"/>
                  </a:cubicBezTo>
                  <a:cubicBezTo>
                    <a:pt x="352" y="12"/>
                    <a:pt x="352" y="12"/>
                    <a:pt x="351" y="12"/>
                  </a:cubicBezTo>
                  <a:cubicBezTo>
                    <a:pt x="351" y="12"/>
                    <a:pt x="351" y="12"/>
                    <a:pt x="351" y="12"/>
                  </a:cubicBezTo>
                  <a:cubicBezTo>
                    <a:pt x="351" y="12"/>
                    <a:pt x="351" y="12"/>
                    <a:pt x="351" y="12"/>
                  </a:cubicBezTo>
                  <a:cubicBezTo>
                    <a:pt x="350" y="12"/>
                    <a:pt x="350" y="12"/>
                    <a:pt x="349" y="12"/>
                  </a:cubicBezTo>
                  <a:cubicBezTo>
                    <a:pt x="348" y="12"/>
                    <a:pt x="347" y="12"/>
                    <a:pt x="345" y="11"/>
                  </a:cubicBezTo>
                  <a:cubicBezTo>
                    <a:pt x="345" y="11"/>
                    <a:pt x="345" y="11"/>
                    <a:pt x="344" y="10"/>
                  </a:cubicBezTo>
                  <a:cubicBezTo>
                    <a:pt x="344" y="10"/>
                    <a:pt x="343" y="10"/>
                    <a:pt x="343" y="10"/>
                  </a:cubicBezTo>
                  <a:cubicBezTo>
                    <a:pt x="342" y="9"/>
                    <a:pt x="341" y="9"/>
                    <a:pt x="341" y="9"/>
                  </a:cubicBezTo>
                  <a:cubicBezTo>
                    <a:pt x="341" y="9"/>
                    <a:pt x="341" y="9"/>
                    <a:pt x="341" y="9"/>
                  </a:cubicBezTo>
                  <a:cubicBezTo>
                    <a:pt x="341" y="9"/>
                    <a:pt x="341" y="9"/>
                    <a:pt x="341" y="9"/>
                  </a:cubicBezTo>
                  <a:cubicBezTo>
                    <a:pt x="340" y="9"/>
                    <a:pt x="340" y="8"/>
                    <a:pt x="339" y="8"/>
                  </a:cubicBezTo>
                  <a:cubicBezTo>
                    <a:pt x="339" y="8"/>
                    <a:pt x="339" y="8"/>
                    <a:pt x="339" y="8"/>
                  </a:cubicBezTo>
                  <a:cubicBezTo>
                    <a:pt x="339" y="8"/>
                    <a:pt x="339" y="8"/>
                    <a:pt x="338" y="7"/>
                  </a:cubicBezTo>
                  <a:cubicBezTo>
                    <a:pt x="338" y="7"/>
                    <a:pt x="338" y="7"/>
                    <a:pt x="338" y="7"/>
                  </a:cubicBezTo>
                  <a:cubicBezTo>
                    <a:pt x="338" y="7"/>
                    <a:pt x="338" y="7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7" y="5"/>
                    <a:pt x="337" y="4"/>
                    <a:pt x="337" y="4"/>
                  </a:cubicBezTo>
                  <a:cubicBezTo>
                    <a:pt x="337" y="4"/>
                    <a:pt x="337" y="3"/>
                    <a:pt x="337" y="3"/>
                  </a:cubicBezTo>
                  <a:cubicBezTo>
                    <a:pt x="337" y="3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1"/>
                    <a:pt x="337" y="1"/>
                  </a:cubicBezTo>
                  <a:cubicBezTo>
                    <a:pt x="337" y="1"/>
                    <a:pt x="337" y="1"/>
                    <a:pt x="336" y="1"/>
                  </a:cubicBezTo>
                  <a:cubicBezTo>
                    <a:pt x="336" y="1"/>
                    <a:pt x="336" y="0"/>
                    <a:pt x="336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4" y="0"/>
                    <a:pt x="334" y="1"/>
                    <a:pt x="334" y="1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4" y="1"/>
                    <a:pt x="334" y="2"/>
                    <a:pt x="334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4" y="3"/>
                    <a:pt x="333" y="3"/>
                    <a:pt x="333" y="3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2" y="5"/>
                    <a:pt x="332" y="5"/>
                    <a:pt x="332" y="5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6" y="10"/>
                    <a:pt x="26" y="12"/>
                    <a:pt x="26" y="14"/>
                  </a:cubicBezTo>
                  <a:cubicBezTo>
                    <a:pt x="25" y="16"/>
                    <a:pt x="25" y="17"/>
                    <a:pt x="26" y="19"/>
                  </a:cubicBezTo>
                  <a:cubicBezTo>
                    <a:pt x="27" y="22"/>
                    <a:pt x="26" y="27"/>
                    <a:pt x="24" y="30"/>
                  </a:cubicBezTo>
                  <a:cubicBezTo>
                    <a:pt x="24" y="31"/>
                    <a:pt x="23" y="32"/>
                    <a:pt x="21" y="32"/>
                  </a:cubicBezTo>
                  <a:cubicBezTo>
                    <a:pt x="19" y="32"/>
                    <a:pt x="17" y="30"/>
                    <a:pt x="17" y="29"/>
                  </a:cubicBezTo>
                  <a:cubicBezTo>
                    <a:pt x="17" y="27"/>
                    <a:pt x="18" y="25"/>
                    <a:pt x="19" y="24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7" y="19"/>
                    <a:pt x="17" y="19"/>
                    <a:pt x="16" y="18"/>
                  </a:cubicBezTo>
                  <a:cubicBezTo>
                    <a:pt x="16" y="17"/>
                    <a:pt x="15" y="16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3" y="15"/>
                    <a:pt x="13" y="15"/>
                    <a:pt x="12" y="15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7" y="15"/>
                    <a:pt x="6" y="15"/>
                  </a:cubicBezTo>
                  <a:cubicBezTo>
                    <a:pt x="5" y="15"/>
                    <a:pt x="3" y="15"/>
                    <a:pt x="1" y="15"/>
                  </a:cubicBezTo>
                  <a:cubicBezTo>
                    <a:pt x="1" y="15"/>
                    <a:pt x="0" y="15"/>
                    <a:pt x="0" y="15"/>
                  </a:cubicBezTo>
                  <a:cubicBezTo>
                    <a:pt x="0" y="18"/>
                    <a:pt x="1" y="24"/>
                    <a:pt x="5" y="29"/>
                  </a:cubicBezTo>
                  <a:cubicBezTo>
                    <a:pt x="7" y="32"/>
                    <a:pt x="8" y="34"/>
                    <a:pt x="8" y="36"/>
                  </a:cubicBezTo>
                  <a:cubicBezTo>
                    <a:pt x="8" y="37"/>
                    <a:pt x="8" y="38"/>
                    <a:pt x="10" y="39"/>
                  </a:cubicBezTo>
                  <a:cubicBezTo>
                    <a:pt x="12" y="40"/>
                    <a:pt x="13" y="42"/>
                    <a:pt x="13" y="43"/>
                  </a:cubicBezTo>
                  <a:cubicBezTo>
                    <a:pt x="13" y="44"/>
                    <a:pt x="12" y="45"/>
                    <a:pt x="9" y="45"/>
                  </a:cubicBezTo>
                  <a:cubicBezTo>
                    <a:pt x="9" y="45"/>
                    <a:pt x="8" y="45"/>
                    <a:pt x="8" y="45"/>
                  </a:cubicBezTo>
                  <a:cubicBezTo>
                    <a:pt x="8" y="45"/>
                    <a:pt x="8" y="46"/>
                    <a:pt x="8" y="47"/>
                  </a:cubicBezTo>
                  <a:cubicBezTo>
                    <a:pt x="8" y="49"/>
                    <a:pt x="9" y="51"/>
                    <a:pt x="8" y="54"/>
                  </a:cubicBezTo>
                  <a:cubicBezTo>
                    <a:pt x="7" y="58"/>
                    <a:pt x="7" y="65"/>
                    <a:pt x="7" y="71"/>
                  </a:cubicBezTo>
                  <a:cubicBezTo>
                    <a:pt x="7" y="76"/>
                    <a:pt x="7" y="80"/>
                    <a:pt x="6" y="82"/>
                  </a:cubicBezTo>
                  <a:cubicBezTo>
                    <a:pt x="6" y="84"/>
                    <a:pt x="5" y="85"/>
                    <a:pt x="4" y="87"/>
                  </a:cubicBezTo>
                  <a:cubicBezTo>
                    <a:pt x="3" y="91"/>
                    <a:pt x="1" y="96"/>
                    <a:pt x="3" y="99"/>
                  </a:cubicBezTo>
                  <a:cubicBezTo>
                    <a:pt x="7" y="105"/>
                    <a:pt x="9" y="112"/>
                    <a:pt x="7" y="118"/>
                  </a:cubicBezTo>
                  <a:cubicBezTo>
                    <a:pt x="5" y="124"/>
                    <a:pt x="6" y="127"/>
                    <a:pt x="8" y="132"/>
                  </a:cubicBezTo>
                  <a:cubicBezTo>
                    <a:pt x="10" y="134"/>
                    <a:pt x="10" y="138"/>
                    <a:pt x="10" y="140"/>
                  </a:cubicBezTo>
                  <a:cubicBezTo>
                    <a:pt x="10" y="143"/>
                    <a:pt x="10" y="146"/>
                    <a:pt x="11" y="146"/>
                  </a:cubicBezTo>
                  <a:cubicBezTo>
                    <a:pt x="14" y="148"/>
                    <a:pt x="17" y="151"/>
                    <a:pt x="20" y="156"/>
                  </a:cubicBezTo>
                  <a:cubicBezTo>
                    <a:pt x="21" y="158"/>
                    <a:pt x="22" y="159"/>
                    <a:pt x="23" y="159"/>
                  </a:cubicBezTo>
                  <a:cubicBezTo>
                    <a:pt x="25" y="160"/>
                    <a:pt x="26" y="160"/>
                    <a:pt x="26" y="163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6" y="167"/>
                    <a:pt x="27" y="168"/>
                    <a:pt x="30" y="169"/>
                  </a:cubicBezTo>
                  <a:cubicBezTo>
                    <a:pt x="34" y="171"/>
                    <a:pt x="33" y="174"/>
                    <a:pt x="32" y="177"/>
                  </a:cubicBezTo>
                  <a:cubicBezTo>
                    <a:pt x="32" y="178"/>
                    <a:pt x="32" y="178"/>
                    <a:pt x="32" y="1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8" name="Freeform 152"/>
            <p:cNvSpPr>
              <a:spLocks/>
            </p:cNvSpPr>
            <p:nvPr/>
          </p:nvSpPr>
          <p:spPr bwMode="auto">
            <a:xfrm>
              <a:off x="7069140" y="8661399"/>
              <a:ext cx="2370138" cy="2387599"/>
            </a:xfrm>
            <a:custGeom>
              <a:avLst/>
              <a:gdLst>
                <a:gd name="T0" fmla="*/ 403 w 446"/>
                <a:gd name="T1" fmla="*/ 103 h 456"/>
                <a:gd name="T2" fmla="*/ 334 w 446"/>
                <a:gd name="T3" fmla="*/ 95 h 456"/>
                <a:gd name="T4" fmla="*/ 292 w 446"/>
                <a:gd name="T5" fmla="*/ 76 h 456"/>
                <a:gd name="T6" fmla="*/ 288 w 446"/>
                <a:gd name="T7" fmla="*/ 65 h 456"/>
                <a:gd name="T8" fmla="*/ 256 w 446"/>
                <a:gd name="T9" fmla="*/ 63 h 456"/>
                <a:gd name="T10" fmla="*/ 259 w 446"/>
                <a:gd name="T11" fmla="*/ 22 h 456"/>
                <a:gd name="T12" fmla="*/ 250 w 446"/>
                <a:gd name="T13" fmla="*/ 18 h 456"/>
                <a:gd name="T14" fmla="*/ 245 w 446"/>
                <a:gd name="T15" fmla="*/ 27 h 456"/>
                <a:gd name="T16" fmla="*/ 227 w 446"/>
                <a:gd name="T17" fmla="*/ 36 h 456"/>
                <a:gd name="T18" fmla="*/ 223 w 446"/>
                <a:gd name="T19" fmla="*/ 35 h 456"/>
                <a:gd name="T20" fmla="*/ 219 w 446"/>
                <a:gd name="T21" fmla="*/ 32 h 456"/>
                <a:gd name="T22" fmla="*/ 207 w 446"/>
                <a:gd name="T23" fmla="*/ 31 h 456"/>
                <a:gd name="T24" fmla="*/ 200 w 446"/>
                <a:gd name="T25" fmla="*/ 39 h 456"/>
                <a:gd name="T26" fmla="*/ 190 w 446"/>
                <a:gd name="T27" fmla="*/ 38 h 456"/>
                <a:gd name="T28" fmla="*/ 172 w 446"/>
                <a:gd name="T29" fmla="*/ 45 h 456"/>
                <a:gd name="T30" fmla="*/ 155 w 446"/>
                <a:gd name="T31" fmla="*/ 0 h 456"/>
                <a:gd name="T32" fmla="*/ 152 w 446"/>
                <a:gd name="T33" fmla="*/ 3 h 456"/>
                <a:gd name="T34" fmla="*/ 127 w 446"/>
                <a:gd name="T35" fmla="*/ 16 h 456"/>
                <a:gd name="T36" fmla="*/ 108 w 446"/>
                <a:gd name="T37" fmla="*/ 12 h 456"/>
                <a:gd name="T38" fmla="*/ 113 w 446"/>
                <a:gd name="T39" fmla="*/ 30 h 456"/>
                <a:gd name="T40" fmla="*/ 111 w 446"/>
                <a:gd name="T41" fmla="*/ 41 h 456"/>
                <a:gd name="T42" fmla="*/ 90 w 446"/>
                <a:gd name="T43" fmla="*/ 51 h 456"/>
                <a:gd name="T44" fmla="*/ 77 w 446"/>
                <a:gd name="T45" fmla="*/ 41 h 456"/>
                <a:gd name="T46" fmla="*/ 71 w 446"/>
                <a:gd name="T47" fmla="*/ 38 h 456"/>
                <a:gd name="T48" fmla="*/ 46 w 446"/>
                <a:gd name="T49" fmla="*/ 41 h 456"/>
                <a:gd name="T50" fmla="*/ 48 w 446"/>
                <a:gd name="T51" fmla="*/ 65 h 456"/>
                <a:gd name="T52" fmla="*/ 43 w 446"/>
                <a:gd name="T53" fmla="*/ 107 h 456"/>
                <a:gd name="T54" fmla="*/ 41 w 446"/>
                <a:gd name="T55" fmla="*/ 107 h 456"/>
                <a:gd name="T56" fmla="*/ 9 w 446"/>
                <a:gd name="T57" fmla="*/ 124 h 456"/>
                <a:gd name="T58" fmla="*/ 1 w 446"/>
                <a:gd name="T59" fmla="*/ 143 h 456"/>
                <a:gd name="T60" fmla="*/ 9 w 446"/>
                <a:gd name="T61" fmla="*/ 164 h 456"/>
                <a:gd name="T62" fmla="*/ 23 w 446"/>
                <a:gd name="T63" fmla="*/ 172 h 456"/>
                <a:gd name="T64" fmla="*/ 39 w 446"/>
                <a:gd name="T65" fmla="*/ 184 h 456"/>
                <a:gd name="T66" fmla="*/ 45 w 446"/>
                <a:gd name="T67" fmla="*/ 183 h 456"/>
                <a:gd name="T68" fmla="*/ 51 w 446"/>
                <a:gd name="T69" fmla="*/ 183 h 456"/>
                <a:gd name="T70" fmla="*/ 86 w 446"/>
                <a:gd name="T71" fmla="*/ 171 h 456"/>
                <a:gd name="T72" fmla="*/ 104 w 446"/>
                <a:gd name="T73" fmla="*/ 196 h 456"/>
                <a:gd name="T74" fmla="*/ 119 w 446"/>
                <a:gd name="T75" fmla="*/ 202 h 456"/>
                <a:gd name="T76" fmla="*/ 137 w 446"/>
                <a:gd name="T77" fmla="*/ 213 h 456"/>
                <a:gd name="T78" fmla="*/ 141 w 446"/>
                <a:gd name="T79" fmla="*/ 213 h 456"/>
                <a:gd name="T80" fmla="*/ 155 w 446"/>
                <a:gd name="T81" fmla="*/ 232 h 456"/>
                <a:gd name="T82" fmla="*/ 185 w 446"/>
                <a:gd name="T83" fmla="*/ 263 h 456"/>
                <a:gd name="T84" fmla="*/ 182 w 446"/>
                <a:gd name="T85" fmla="*/ 284 h 456"/>
                <a:gd name="T86" fmla="*/ 182 w 446"/>
                <a:gd name="T87" fmla="*/ 287 h 456"/>
                <a:gd name="T88" fmla="*/ 182 w 446"/>
                <a:gd name="T89" fmla="*/ 312 h 456"/>
                <a:gd name="T90" fmla="*/ 211 w 446"/>
                <a:gd name="T91" fmla="*/ 336 h 456"/>
                <a:gd name="T92" fmla="*/ 222 w 446"/>
                <a:gd name="T93" fmla="*/ 337 h 456"/>
                <a:gd name="T94" fmla="*/ 220 w 446"/>
                <a:gd name="T95" fmla="*/ 352 h 456"/>
                <a:gd name="T96" fmla="*/ 221 w 446"/>
                <a:gd name="T97" fmla="*/ 378 h 456"/>
                <a:gd name="T98" fmla="*/ 191 w 446"/>
                <a:gd name="T99" fmla="*/ 411 h 456"/>
                <a:gd name="T100" fmla="*/ 219 w 446"/>
                <a:gd name="T101" fmla="*/ 428 h 456"/>
                <a:gd name="T102" fmla="*/ 230 w 446"/>
                <a:gd name="T103" fmla="*/ 450 h 456"/>
                <a:gd name="T104" fmla="*/ 242 w 446"/>
                <a:gd name="T105" fmla="*/ 444 h 456"/>
                <a:gd name="T106" fmla="*/ 262 w 446"/>
                <a:gd name="T107" fmla="*/ 413 h 456"/>
                <a:gd name="T108" fmla="*/ 286 w 446"/>
                <a:gd name="T109" fmla="*/ 377 h 456"/>
                <a:gd name="T110" fmla="*/ 323 w 446"/>
                <a:gd name="T111" fmla="*/ 332 h 456"/>
                <a:gd name="T112" fmla="*/ 357 w 446"/>
                <a:gd name="T113" fmla="*/ 324 h 456"/>
                <a:gd name="T114" fmla="*/ 385 w 446"/>
                <a:gd name="T115" fmla="*/ 285 h 456"/>
                <a:gd name="T116" fmla="*/ 396 w 446"/>
                <a:gd name="T117" fmla="*/ 248 h 456"/>
                <a:gd name="T118" fmla="*/ 401 w 446"/>
                <a:gd name="T119" fmla="*/ 201 h 456"/>
                <a:gd name="T120" fmla="*/ 442 w 446"/>
                <a:gd name="T121" fmla="*/ 1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6" h="456">
                  <a:moveTo>
                    <a:pt x="441" y="128"/>
                  </a:moveTo>
                  <a:cubicBezTo>
                    <a:pt x="440" y="127"/>
                    <a:pt x="440" y="125"/>
                    <a:pt x="440" y="124"/>
                  </a:cubicBezTo>
                  <a:cubicBezTo>
                    <a:pt x="438" y="118"/>
                    <a:pt x="437" y="118"/>
                    <a:pt x="435" y="118"/>
                  </a:cubicBezTo>
                  <a:cubicBezTo>
                    <a:pt x="434" y="118"/>
                    <a:pt x="434" y="118"/>
                    <a:pt x="433" y="118"/>
                  </a:cubicBezTo>
                  <a:cubicBezTo>
                    <a:pt x="432" y="118"/>
                    <a:pt x="432" y="118"/>
                    <a:pt x="431" y="118"/>
                  </a:cubicBezTo>
                  <a:cubicBezTo>
                    <a:pt x="430" y="118"/>
                    <a:pt x="430" y="118"/>
                    <a:pt x="430" y="118"/>
                  </a:cubicBezTo>
                  <a:cubicBezTo>
                    <a:pt x="421" y="118"/>
                    <a:pt x="412" y="113"/>
                    <a:pt x="403" y="103"/>
                  </a:cubicBezTo>
                  <a:cubicBezTo>
                    <a:pt x="396" y="96"/>
                    <a:pt x="388" y="92"/>
                    <a:pt x="380" y="92"/>
                  </a:cubicBezTo>
                  <a:cubicBezTo>
                    <a:pt x="377" y="92"/>
                    <a:pt x="374" y="92"/>
                    <a:pt x="371" y="93"/>
                  </a:cubicBezTo>
                  <a:cubicBezTo>
                    <a:pt x="370" y="93"/>
                    <a:pt x="368" y="94"/>
                    <a:pt x="367" y="94"/>
                  </a:cubicBezTo>
                  <a:cubicBezTo>
                    <a:pt x="362" y="94"/>
                    <a:pt x="358" y="92"/>
                    <a:pt x="354" y="90"/>
                  </a:cubicBezTo>
                  <a:cubicBezTo>
                    <a:pt x="352" y="89"/>
                    <a:pt x="350" y="88"/>
                    <a:pt x="348" y="88"/>
                  </a:cubicBezTo>
                  <a:cubicBezTo>
                    <a:pt x="345" y="87"/>
                    <a:pt x="342" y="90"/>
                    <a:pt x="339" y="92"/>
                  </a:cubicBezTo>
                  <a:cubicBezTo>
                    <a:pt x="337" y="93"/>
                    <a:pt x="336" y="94"/>
                    <a:pt x="334" y="95"/>
                  </a:cubicBezTo>
                  <a:cubicBezTo>
                    <a:pt x="333" y="96"/>
                    <a:pt x="332" y="95"/>
                    <a:pt x="332" y="95"/>
                  </a:cubicBezTo>
                  <a:cubicBezTo>
                    <a:pt x="331" y="94"/>
                    <a:pt x="332" y="92"/>
                    <a:pt x="333" y="90"/>
                  </a:cubicBezTo>
                  <a:cubicBezTo>
                    <a:pt x="334" y="88"/>
                    <a:pt x="335" y="85"/>
                    <a:pt x="335" y="83"/>
                  </a:cubicBezTo>
                  <a:cubicBezTo>
                    <a:pt x="335" y="82"/>
                    <a:pt x="333" y="78"/>
                    <a:pt x="309" y="68"/>
                  </a:cubicBezTo>
                  <a:cubicBezTo>
                    <a:pt x="305" y="67"/>
                    <a:pt x="302" y="66"/>
                    <a:pt x="300" y="66"/>
                  </a:cubicBezTo>
                  <a:cubicBezTo>
                    <a:pt x="296" y="66"/>
                    <a:pt x="294" y="68"/>
                    <a:pt x="294" y="72"/>
                  </a:cubicBezTo>
                  <a:cubicBezTo>
                    <a:pt x="294" y="74"/>
                    <a:pt x="294" y="76"/>
                    <a:pt x="292" y="76"/>
                  </a:cubicBezTo>
                  <a:cubicBezTo>
                    <a:pt x="291" y="76"/>
                    <a:pt x="291" y="76"/>
                    <a:pt x="290" y="76"/>
                  </a:cubicBezTo>
                  <a:cubicBezTo>
                    <a:pt x="290" y="76"/>
                    <a:pt x="289" y="76"/>
                    <a:pt x="289" y="76"/>
                  </a:cubicBezTo>
                  <a:cubicBezTo>
                    <a:pt x="288" y="76"/>
                    <a:pt x="287" y="76"/>
                    <a:pt x="286" y="78"/>
                  </a:cubicBezTo>
                  <a:cubicBezTo>
                    <a:pt x="284" y="83"/>
                    <a:pt x="281" y="83"/>
                    <a:pt x="280" y="83"/>
                  </a:cubicBezTo>
                  <a:cubicBezTo>
                    <a:pt x="279" y="83"/>
                    <a:pt x="277" y="82"/>
                    <a:pt x="277" y="81"/>
                  </a:cubicBezTo>
                  <a:cubicBezTo>
                    <a:pt x="277" y="79"/>
                    <a:pt x="277" y="78"/>
                    <a:pt x="279" y="77"/>
                  </a:cubicBezTo>
                  <a:cubicBezTo>
                    <a:pt x="283" y="75"/>
                    <a:pt x="287" y="70"/>
                    <a:pt x="288" y="65"/>
                  </a:cubicBezTo>
                  <a:cubicBezTo>
                    <a:pt x="288" y="65"/>
                    <a:pt x="288" y="64"/>
                    <a:pt x="288" y="64"/>
                  </a:cubicBezTo>
                  <a:cubicBezTo>
                    <a:pt x="286" y="62"/>
                    <a:pt x="278" y="59"/>
                    <a:pt x="272" y="59"/>
                  </a:cubicBezTo>
                  <a:cubicBezTo>
                    <a:pt x="270" y="59"/>
                    <a:pt x="268" y="60"/>
                    <a:pt x="267" y="60"/>
                  </a:cubicBezTo>
                  <a:cubicBezTo>
                    <a:pt x="264" y="61"/>
                    <a:pt x="264" y="64"/>
                    <a:pt x="263" y="66"/>
                  </a:cubicBezTo>
                  <a:cubicBezTo>
                    <a:pt x="263" y="67"/>
                    <a:pt x="262" y="69"/>
                    <a:pt x="261" y="69"/>
                  </a:cubicBezTo>
                  <a:cubicBezTo>
                    <a:pt x="260" y="69"/>
                    <a:pt x="259" y="69"/>
                    <a:pt x="259" y="69"/>
                  </a:cubicBezTo>
                  <a:cubicBezTo>
                    <a:pt x="256" y="67"/>
                    <a:pt x="255" y="65"/>
                    <a:pt x="256" y="63"/>
                  </a:cubicBezTo>
                  <a:cubicBezTo>
                    <a:pt x="257" y="60"/>
                    <a:pt x="259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5" y="58"/>
                    <a:pt x="268" y="53"/>
                    <a:pt x="272" y="44"/>
                  </a:cubicBezTo>
                  <a:cubicBezTo>
                    <a:pt x="274" y="41"/>
                    <a:pt x="272" y="40"/>
                    <a:pt x="269" y="37"/>
                  </a:cubicBezTo>
                  <a:cubicBezTo>
                    <a:pt x="267" y="36"/>
                    <a:pt x="265" y="35"/>
                    <a:pt x="263" y="33"/>
                  </a:cubicBezTo>
                  <a:cubicBezTo>
                    <a:pt x="261" y="31"/>
                    <a:pt x="260" y="26"/>
                    <a:pt x="259" y="22"/>
                  </a:cubicBezTo>
                  <a:cubicBezTo>
                    <a:pt x="258" y="18"/>
                    <a:pt x="258" y="14"/>
                    <a:pt x="256" y="12"/>
                  </a:cubicBezTo>
                  <a:cubicBezTo>
                    <a:pt x="256" y="13"/>
                    <a:pt x="255" y="13"/>
                    <a:pt x="255" y="13"/>
                  </a:cubicBezTo>
                  <a:cubicBezTo>
                    <a:pt x="255" y="13"/>
                    <a:pt x="255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ubicBezTo>
                    <a:pt x="253" y="15"/>
                    <a:pt x="253" y="16"/>
                    <a:pt x="252" y="16"/>
                  </a:cubicBezTo>
                  <a:cubicBezTo>
                    <a:pt x="252" y="17"/>
                    <a:pt x="252" y="17"/>
                    <a:pt x="251" y="17"/>
                  </a:cubicBezTo>
                  <a:cubicBezTo>
                    <a:pt x="251" y="18"/>
                    <a:pt x="251" y="18"/>
                    <a:pt x="250" y="18"/>
                  </a:cubicBezTo>
                  <a:cubicBezTo>
                    <a:pt x="250" y="19"/>
                    <a:pt x="250" y="19"/>
                    <a:pt x="249" y="20"/>
                  </a:cubicBezTo>
                  <a:cubicBezTo>
                    <a:pt x="249" y="20"/>
                    <a:pt x="249" y="20"/>
                    <a:pt x="249" y="21"/>
                  </a:cubicBezTo>
                  <a:cubicBezTo>
                    <a:pt x="248" y="21"/>
                    <a:pt x="248" y="22"/>
                    <a:pt x="248" y="22"/>
                  </a:cubicBezTo>
                  <a:cubicBezTo>
                    <a:pt x="247" y="22"/>
                    <a:pt x="247" y="23"/>
                    <a:pt x="247" y="23"/>
                  </a:cubicBezTo>
                  <a:cubicBezTo>
                    <a:pt x="247" y="23"/>
                    <a:pt x="246" y="24"/>
                    <a:pt x="246" y="24"/>
                  </a:cubicBezTo>
                  <a:cubicBezTo>
                    <a:pt x="246" y="25"/>
                    <a:pt x="246" y="25"/>
                    <a:pt x="246" y="25"/>
                  </a:cubicBezTo>
                  <a:cubicBezTo>
                    <a:pt x="245" y="26"/>
                    <a:pt x="245" y="26"/>
                    <a:pt x="245" y="27"/>
                  </a:cubicBezTo>
                  <a:cubicBezTo>
                    <a:pt x="245" y="27"/>
                    <a:pt x="244" y="27"/>
                    <a:pt x="244" y="27"/>
                  </a:cubicBezTo>
                  <a:cubicBezTo>
                    <a:pt x="244" y="28"/>
                    <a:pt x="244" y="29"/>
                    <a:pt x="244" y="29"/>
                  </a:cubicBezTo>
                  <a:cubicBezTo>
                    <a:pt x="242" y="34"/>
                    <a:pt x="240" y="34"/>
                    <a:pt x="236" y="34"/>
                  </a:cubicBezTo>
                  <a:cubicBezTo>
                    <a:pt x="235" y="34"/>
                    <a:pt x="233" y="34"/>
                    <a:pt x="231" y="35"/>
                  </a:cubicBezTo>
                  <a:cubicBezTo>
                    <a:pt x="230" y="35"/>
                    <a:pt x="230" y="35"/>
                    <a:pt x="229" y="35"/>
                  </a:cubicBezTo>
                  <a:cubicBezTo>
                    <a:pt x="229" y="36"/>
                    <a:pt x="228" y="36"/>
                    <a:pt x="228" y="36"/>
                  </a:cubicBezTo>
                  <a:cubicBezTo>
                    <a:pt x="228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6" y="36"/>
                    <a:pt x="226" y="36"/>
                    <a:pt x="226" y="36"/>
                  </a:cubicBezTo>
                  <a:cubicBezTo>
                    <a:pt x="226" y="36"/>
                    <a:pt x="225" y="36"/>
                    <a:pt x="225" y="36"/>
                  </a:cubicBezTo>
                  <a:cubicBezTo>
                    <a:pt x="225" y="36"/>
                    <a:pt x="225" y="35"/>
                    <a:pt x="224" y="35"/>
                  </a:cubicBezTo>
                  <a:cubicBezTo>
                    <a:pt x="224" y="35"/>
                    <a:pt x="224" y="35"/>
                    <a:pt x="223" y="35"/>
                  </a:cubicBezTo>
                  <a:cubicBezTo>
                    <a:pt x="223" y="35"/>
                    <a:pt x="223" y="35"/>
                    <a:pt x="223" y="35"/>
                  </a:cubicBezTo>
                  <a:cubicBezTo>
                    <a:pt x="222" y="35"/>
                    <a:pt x="222" y="34"/>
                    <a:pt x="222" y="34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20" y="33"/>
                    <a:pt x="220" y="33"/>
                    <a:pt x="220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2"/>
                    <a:pt x="219" y="31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19" y="31"/>
                    <a:pt x="218" y="31"/>
                    <a:pt x="218" y="30"/>
                  </a:cubicBezTo>
                  <a:cubicBezTo>
                    <a:pt x="217" y="30"/>
                    <a:pt x="217" y="30"/>
                    <a:pt x="216" y="30"/>
                  </a:cubicBezTo>
                  <a:cubicBezTo>
                    <a:pt x="215" y="30"/>
                    <a:pt x="214" y="31"/>
                    <a:pt x="213" y="31"/>
                  </a:cubicBezTo>
                  <a:cubicBezTo>
                    <a:pt x="211" y="31"/>
                    <a:pt x="209" y="31"/>
                    <a:pt x="207" y="31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6" y="31"/>
                    <a:pt x="205" y="32"/>
                    <a:pt x="205" y="34"/>
                  </a:cubicBezTo>
                  <a:cubicBezTo>
                    <a:pt x="205" y="35"/>
                    <a:pt x="205" y="37"/>
                    <a:pt x="203" y="38"/>
                  </a:cubicBezTo>
                  <a:cubicBezTo>
                    <a:pt x="202" y="38"/>
                    <a:pt x="202" y="39"/>
                    <a:pt x="201" y="39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4" y="37"/>
                    <a:pt x="193" y="37"/>
                    <a:pt x="191" y="37"/>
                  </a:cubicBezTo>
                  <a:cubicBezTo>
                    <a:pt x="190" y="37"/>
                    <a:pt x="190" y="37"/>
                    <a:pt x="190" y="38"/>
                  </a:cubicBezTo>
                  <a:cubicBezTo>
                    <a:pt x="188" y="39"/>
                    <a:pt x="187" y="39"/>
                    <a:pt x="186" y="40"/>
                  </a:cubicBezTo>
                  <a:cubicBezTo>
                    <a:pt x="186" y="40"/>
                    <a:pt x="186" y="40"/>
                    <a:pt x="185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3" y="42"/>
                    <a:pt x="181" y="42"/>
                    <a:pt x="179" y="43"/>
                  </a:cubicBezTo>
                  <a:cubicBezTo>
                    <a:pt x="178" y="43"/>
                    <a:pt x="177" y="43"/>
                    <a:pt x="176" y="43"/>
                  </a:cubicBezTo>
                  <a:cubicBezTo>
                    <a:pt x="176" y="44"/>
                    <a:pt x="174" y="45"/>
                    <a:pt x="172" y="45"/>
                  </a:cubicBezTo>
                  <a:cubicBezTo>
                    <a:pt x="170" y="45"/>
                    <a:pt x="167" y="44"/>
                    <a:pt x="163" y="39"/>
                  </a:cubicBezTo>
                  <a:cubicBezTo>
                    <a:pt x="159" y="35"/>
                    <a:pt x="158" y="28"/>
                    <a:pt x="158" y="24"/>
                  </a:cubicBezTo>
                  <a:cubicBezTo>
                    <a:pt x="158" y="21"/>
                    <a:pt x="159" y="19"/>
                    <a:pt x="160" y="18"/>
                  </a:cubicBezTo>
                  <a:cubicBezTo>
                    <a:pt x="161" y="17"/>
                    <a:pt x="162" y="15"/>
                    <a:pt x="162" y="13"/>
                  </a:cubicBezTo>
                  <a:cubicBezTo>
                    <a:pt x="162" y="12"/>
                    <a:pt x="161" y="10"/>
                    <a:pt x="160" y="10"/>
                  </a:cubicBezTo>
                  <a:cubicBezTo>
                    <a:pt x="157" y="9"/>
                    <a:pt x="157" y="6"/>
                    <a:pt x="157" y="4"/>
                  </a:cubicBezTo>
                  <a:cubicBezTo>
                    <a:pt x="157" y="2"/>
                    <a:pt x="157" y="1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3" y="1"/>
                    <a:pt x="153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53" y="1"/>
                    <a:pt x="153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1" y="5"/>
                    <a:pt x="150" y="6"/>
                    <a:pt x="148" y="7"/>
                  </a:cubicBezTo>
                  <a:cubicBezTo>
                    <a:pt x="148" y="7"/>
                    <a:pt x="146" y="8"/>
                    <a:pt x="145" y="9"/>
                  </a:cubicBezTo>
                  <a:cubicBezTo>
                    <a:pt x="141" y="10"/>
                    <a:pt x="138" y="12"/>
                    <a:pt x="135" y="12"/>
                  </a:cubicBezTo>
                  <a:cubicBezTo>
                    <a:pt x="135" y="12"/>
                    <a:pt x="134" y="12"/>
                    <a:pt x="134" y="12"/>
                  </a:cubicBezTo>
                  <a:cubicBezTo>
                    <a:pt x="134" y="12"/>
                    <a:pt x="133" y="12"/>
                    <a:pt x="133" y="12"/>
                  </a:cubicBezTo>
                  <a:cubicBezTo>
                    <a:pt x="131" y="12"/>
                    <a:pt x="127" y="13"/>
                    <a:pt x="127" y="16"/>
                  </a:cubicBezTo>
                  <a:cubicBezTo>
                    <a:pt x="127" y="18"/>
                    <a:pt x="126" y="19"/>
                    <a:pt x="125" y="19"/>
                  </a:cubicBezTo>
                  <a:cubicBezTo>
                    <a:pt x="123" y="19"/>
                    <a:pt x="122" y="18"/>
                    <a:pt x="121" y="16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0" y="15"/>
                    <a:pt x="118" y="14"/>
                    <a:pt x="117" y="14"/>
                  </a:cubicBezTo>
                  <a:cubicBezTo>
                    <a:pt x="115" y="14"/>
                    <a:pt x="114" y="14"/>
                    <a:pt x="1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1" y="12"/>
                    <a:pt x="110" y="12"/>
                    <a:pt x="108" y="12"/>
                  </a:cubicBezTo>
                  <a:cubicBezTo>
                    <a:pt x="107" y="12"/>
                    <a:pt x="106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10" y="15"/>
                    <a:pt x="110" y="18"/>
                    <a:pt x="110" y="22"/>
                  </a:cubicBezTo>
                  <a:cubicBezTo>
                    <a:pt x="110" y="23"/>
                    <a:pt x="111" y="24"/>
                    <a:pt x="111" y="24"/>
                  </a:cubicBezTo>
                  <a:cubicBezTo>
                    <a:pt x="112" y="25"/>
                    <a:pt x="113" y="26"/>
                    <a:pt x="113" y="29"/>
                  </a:cubicBezTo>
                  <a:cubicBezTo>
                    <a:pt x="113" y="29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5" y="30"/>
                    <a:pt x="115" y="30"/>
                  </a:cubicBezTo>
                  <a:cubicBezTo>
                    <a:pt x="116" y="30"/>
                    <a:pt x="117" y="29"/>
                    <a:pt x="118" y="29"/>
                  </a:cubicBezTo>
                  <a:cubicBezTo>
                    <a:pt x="119" y="29"/>
                    <a:pt x="121" y="30"/>
                    <a:pt x="121" y="32"/>
                  </a:cubicBezTo>
                  <a:cubicBezTo>
                    <a:pt x="121" y="33"/>
                    <a:pt x="120" y="36"/>
                    <a:pt x="117" y="36"/>
                  </a:cubicBezTo>
                  <a:cubicBezTo>
                    <a:pt x="114" y="37"/>
                    <a:pt x="112" y="38"/>
                    <a:pt x="111" y="41"/>
                  </a:cubicBezTo>
                  <a:cubicBezTo>
                    <a:pt x="110" y="44"/>
                    <a:pt x="109" y="44"/>
                    <a:pt x="107" y="44"/>
                  </a:cubicBezTo>
                  <a:cubicBezTo>
                    <a:pt x="106" y="44"/>
                    <a:pt x="105" y="45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0" y="48"/>
                    <a:pt x="98" y="50"/>
                    <a:pt x="96" y="50"/>
                  </a:cubicBezTo>
                  <a:cubicBezTo>
                    <a:pt x="96" y="50"/>
                    <a:pt x="95" y="50"/>
                    <a:pt x="94" y="50"/>
                  </a:cubicBezTo>
                  <a:cubicBezTo>
                    <a:pt x="93" y="49"/>
                    <a:pt x="92" y="49"/>
                    <a:pt x="90" y="5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89" y="51"/>
                    <a:pt x="89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6" y="52"/>
                    <a:pt x="85" y="51"/>
                    <a:pt x="83" y="49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0" y="47"/>
                    <a:pt x="79" y="45"/>
                    <a:pt x="78" y="43"/>
                  </a:cubicBezTo>
                  <a:cubicBezTo>
                    <a:pt x="78" y="43"/>
                    <a:pt x="77" y="42"/>
                    <a:pt x="77" y="42"/>
                  </a:cubicBezTo>
                  <a:cubicBezTo>
                    <a:pt x="77" y="42"/>
                    <a:pt x="77" y="42"/>
                    <a:pt x="77" y="41"/>
                  </a:cubicBezTo>
                  <a:cubicBezTo>
                    <a:pt x="76" y="41"/>
                    <a:pt x="76" y="41"/>
                    <a:pt x="76" y="40"/>
                  </a:cubicBezTo>
                  <a:cubicBezTo>
                    <a:pt x="76" y="40"/>
                    <a:pt x="76" y="40"/>
                    <a:pt x="75" y="40"/>
                  </a:cubicBezTo>
                  <a:cubicBezTo>
                    <a:pt x="75" y="39"/>
                    <a:pt x="75" y="39"/>
                    <a:pt x="75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7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2" y="37"/>
                    <a:pt x="72" y="38"/>
                    <a:pt x="71" y="38"/>
                  </a:cubicBezTo>
                  <a:cubicBezTo>
                    <a:pt x="71" y="38"/>
                    <a:pt x="71" y="38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68" y="39"/>
                    <a:pt x="65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40"/>
                    <a:pt x="61" y="40"/>
                    <a:pt x="59" y="40"/>
                  </a:cubicBezTo>
                  <a:cubicBezTo>
                    <a:pt x="58" y="40"/>
                    <a:pt x="56" y="40"/>
                    <a:pt x="54" y="40"/>
                  </a:cubicBezTo>
                  <a:cubicBezTo>
                    <a:pt x="47" y="40"/>
                    <a:pt x="47" y="41"/>
                    <a:pt x="46" y="41"/>
                  </a:cubicBezTo>
                  <a:cubicBezTo>
                    <a:pt x="46" y="41"/>
                    <a:pt x="46" y="43"/>
                    <a:pt x="47" y="44"/>
                  </a:cubicBezTo>
                  <a:cubicBezTo>
                    <a:pt x="48" y="45"/>
                    <a:pt x="48" y="45"/>
                    <a:pt x="49" y="46"/>
                  </a:cubicBezTo>
                  <a:cubicBezTo>
                    <a:pt x="52" y="46"/>
                    <a:pt x="53" y="47"/>
                    <a:pt x="53" y="48"/>
                  </a:cubicBezTo>
                  <a:cubicBezTo>
                    <a:pt x="54" y="50"/>
                    <a:pt x="52" y="51"/>
                    <a:pt x="51" y="52"/>
                  </a:cubicBezTo>
                  <a:cubicBezTo>
                    <a:pt x="50" y="53"/>
                    <a:pt x="48" y="53"/>
                    <a:pt x="47" y="53"/>
                  </a:cubicBezTo>
                  <a:cubicBezTo>
                    <a:pt x="45" y="54"/>
                    <a:pt x="44" y="54"/>
                    <a:pt x="44" y="57"/>
                  </a:cubicBezTo>
                  <a:cubicBezTo>
                    <a:pt x="44" y="60"/>
                    <a:pt x="46" y="63"/>
                    <a:pt x="48" y="65"/>
                  </a:cubicBezTo>
                  <a:cubicBezTo>
                    <a:pt x="50" y="69"/>
                    <a:pt x="52" y="72"/>
                    <a:pt x="51" y="76"/>
                  </a:cubicBezTo>
                  <a:cubicBezTo>
                    <a:pt x="50" y="79"/>
                    <a:pt x="49" y="88"/>
                    <a:pt x="49" y="91"/>
                  </a:cubicBezTo>
                  <a:cubicBezTo>
                    <a:pt x="49" y="91"/>
                    <a:pt x="48" y="104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1" y="107"/>
                    <a:pt x="41" y="107"/>
                  </a:cubicBezTo>
                  <a:cubicBezTo>
                    <a:pt x="41" y="107"/>
                    <a:pt x="40" y="107"/>
                    <a:pt x="40" y="107"/>
                  </a:cubicBezTo>
                  <a:cubicBezTo>
                    <a:pt x="38" y="106"/>
                    <a:pt x="36" y="106"/>
                    <a:pt x="35" y="108"/>
                  </a:cubicBezTo>
                  <a:cubicBezTo>
                    <a:pt x="32" y="109"/>
                    <a:pt x="30" y="110"/>
                    <a:pt x="28" y="110"/>
                  </a:cubicBezTo>
                  <a:cubicBezTo>
                    <a:pt x="25" y="111"/>
                    <a:pt x="23" y="111"/>
                    <a:pt x="21" y="113"/>
                  </a:cubicBezTo>
                  <a:cubicBezTo>
                    <a:pt x="19" y="114"/>
                    <a:pt x="17" y="115"/>
                    <a:pt x="15" y="116"/>
                  </a:cubicBezTo>
                  <a:cubicBezTo>
                    <a:pt x="12" y="116"/>
                    <a:pt x="11" y="117"/>
                    <a:pt x="11" y="119"/>
                  </a:cubicBezTo>
                  <a:cubicBezTo>
                    <a:pt x="11" y="121"/>
                    <a:pt x="10" y="123"/>
                    <a:pt x="9" y="124"/>
                  </a:cubicBezTo>
                  <a:cubicBezTo>
                    <a:pt x="8" y="126"/>
                    <a:pt x="7" y="127"/>
                    <a:pt x="8" y="129"/>
                  </a:cubicBezTo>
                  <a:cubicBezTo>
                    <a:pt x="8" y="132"/>
                    <a:pt x="7" y="133"/>
                    <a:pt x="5" y="134"/>
                  </a:cubicBezTo>
                  <a:cubicBezTo>
                    <a:pt x="4" y="134"/>
                    <a:pt x="3" y="135"/>
                    <a:pt x="2" y="136"/>
                  </a:cubicBezTo>
                  <a:cubicBezTo>
                    <a:pt x="1" y="137"/>
                    <a:pt x="1" y="138"/>
                    <a:pt x="1" y="139"/>
                  </a:cubicBezTo>
                  <a:cubicBezTo>
                    <a:pt x="1" y="140"/>
                    <a:pt x="2" y="140"/>
                    <a:pt x="2" y="140"/>
                  </a:cubicBezTo>
                  <a:cubicBezTo>
                    <a:pt x="2" y="140"/>
                    <a:pt x="2" y="141"/>
                    <a:pt x="2" y="141"/>
                  </a:cubicBezTo>
                  <a:cubicBezTo>
                    <a:pt x="2" y="142"/>
                    <a:pt x="1" y="142"/>
                    <a:pt x="1" y="143"/>
                  </a:cubicBezTo>
                  <a:cubicBezTo>
                    <a:pt x="0" y="144"/>
                    <a:pt x="0" y="144"/>
                    <a:pt x="0" y="145"/>
                  </a:cubicBezTo>
                  <a:cubicBezTo>
                    <a:pt x="0" y="146"/>
                    <a:pt x="1" y="147"/>
                    <a:pt x="2" y="148"/>
                  </a:cubicBezTo>
                  <a:cubicBezTo>
                    <a:pt x="2" y="149"/>
                    <a:pt x="3" y="150"/>
                    <a:pt x="3" y="151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4" y="152"/>
                    <a:pt x="5" y="153"/>
                    <a:pt x="5" y="154"/>
                  </a:cubicBezTo>
                  <a:cubicBezTo>
                    <a:pt x="7" y="157"/>
                    <a:pt x="9" y="159"/>
                    <a:pt x="9" y="162"/>
                  </a:cubicBezTo>
                  <a:cubicBezTo>
                    <a:pt x="8" y="163"/>
                    <a:pt x="9" y="164"/>
                    <a:pt x="9" y="164"/>
                  </a:cubicBezTo>
                  <a:cubicBezTo>
                    <a:pt x="10" y="165"/>
                    <a:pt x="11" y="165"/>
                    <a:pt x="12" y="165"/>
                  </a:cubicBezTo>
                  <a:cubicBezTo>
                    <a:pt x="12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6" y="165"/>
                    <a:pt x="16" y="167"/>
                    <a:pt x="16" y="168"/>
                  </a:cubicBezTo>
                  <a:cubicBezTo>
                    <a:pt x="17" y="170"/>
                    <a:pt x="17" y="171"/>
                    <a:pt x="18" y="171"/>
                  </a:cubicBezTo>
                  <a:cubicBezTo>
                    <a:pt x="18" y="171"/>
                    <a:pt x="19" y="172"/>
                    <a:pt x="19" y="172"/>
                  </a:cubicBezTo>
                  <a:cubicBezTo>
                    <a:pt x="21" y="172"/>
                    <a:pt x="22" y="172"/>
                    <a:pt x="23" y="172"/>
                  </a:cubicBezTo>
                  <a:cubicBezTo>
                    <a:pt x="24" y="172"/>
                    <a:pt x="25" y="172"/>
                    <a:pt x="26" y="172"/>
                  </a:cubicBezTo>
                  <a:cubicBezTo>
                    <a:pt x="29" y="172"/>
                    <a:pt x="30" y="171"/>
                    <a:pt x="30" y="170"/>
                  </a:cubicBezTo>
                  <a:cubicBezTo>
                    <a:pt x="31" y="169"/>
                    <a:pt x="33" y="166"/>
                    <a:pt x="35" y="166"/>
                  </a:cubicBezTo>
                  <a:cubicBezTo>
                    <a:pt x="35" y="166"/>
                    <a:pt x="37" y="167"/>
                    <a:pt x="37" y="170"/>
                  </a:cubicBezTo>
                  <a:cubicBezTo>
                    <a:pt x="37" y="171"/>
                    <a:pt x="37" y="171"/>
                    <a:pt x="37" y="172"/>
                  </a:cubicBezTo>
                  <a:cubicBezTo>
                    <a:pt x="37" y="176"/>
                    <a:pt x="37" y="182"/>
                    <a:pt x="38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40" y="183"/>
                    <a:pt x="40" y="183"/>
                  </a:cubicBezTo>
                  <a:cubicBezTo>
                    <a:pt x="40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2" y="183"/>
                  </a:cubicBezTo>
                  <a:cubicBezTo>
                    <a:pt x="42" y="183"/>
                    <a:pt x="42" y="183"/>
                    <a:pt x="43" y="183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44" y="183"/>
                    <a:pt x="44" y="183"/>
                    <a:pt x="45" y="183"/>
                  </a:cubicBezTo>
                  <a:cubicBezTo>
                    <a:pt x="45" y="183"/>
                    <a:pt x="45" y="183"/>
                    <a:pt x="45" y="183"/>
                  </a:cubicBezTo>
                  <a:cubicBezTo>
                    <a:pt x="46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2" y="183"/>
                    <a:pt x="53" y="184"/>
                    <a:pt x="54" y="184"/>
                  </a:cubicBezTo>
                  <a:cubicBezTo>
                    <a:pt x="54" y="184"/>
                    <a:pt x="55" y="184"/>
                    <a:pt x="56" y="184"/>
                  </a:cubicBezTo>
                  <a:cubicBezTo>
                    <a:pt x="58" y="185"/>
                    <a:pt x="61" y="184"/>
                    <a:pt x="63" y="182"/>
                  </a:cubicBezTo>
                  <a:cubicBezTo>
                    <a:pt x="64" y="180"/>
                    <a:pt x="66" y="180"/>
                    <a:pt x="67" y="179"/>
                  </a:cubicBezTo>
                  <a:cubicBezTo>
                    <a:pt x="69" y="178"/>
                    <a:pt x="70" y="178"/>
                    <a:pt x="72" y="177"/>
                  </a:cubicBezTo>
                  <a:cubicBezTo>
                    <a:pt x="73" y="176"/>
                    <a:pt x="74" y="176"/>
                    <a:pt x="75" y="175"/>
                  </a:cubicBezTo>
                  <a:cubicBezTo>
                    <a:pt x="79" y="173"/>
                    <a:pt x="83" y="171"/>
                    <a:pt x="86" y="171"/>
                  </a:cubicBezTo>
                  <a:cubicBezTo>
                    <a:pt x="88" y="171"/>
                    <a:pt x="89" y="170"/>
                    <a:pt x="91" y="170"/>
                  </a:cubicBezTo>
                  <a:cubicBezTo>
                    <a:pt x="92" y="170"/>
                    <a:pt x="94" y="170"/>
                    <a:pt x="95" y="170"/>
                  </a:cubicBezTo>
                  <a:cubicBezTo>
                    <a:pt x="96" y="170"/>
                    <a:pt x="97" y="170"/>
                    <a:pt x="98" y="170"/>
                  </a:cubicBezTo>
                  <a:cubicBezTo>
                    <a:pt x="98" y="171"/>
                    <a:pt x="98" y="171"/>
                    <a:pt x="98" y="172"/>
                  </a:cubicBezTo>
                  <a:cubicBezTo>
                    <a:pt x="97" y="175"/>
                    <a:pt x="96" y="188"/>
                    <a:pt x="101" y="194"/>
                  </a:cubicBezTo>
                  <a:cubicBezTo>
                    <a:pt x="102" y="194"/>
                    <a:pt x="103" y="195"/>
                    <a:pt x="103" y="196"/>
                  </a:cubicBezTo>
                  <a:cubicBezTo>
                    <a:pt x="103" y="196"/>
                    <a:pt x="103" y="196"/>
                    <a:pt x="104" y="196"/>
                  </a:cubicBezTo>
                  <a:cubicBezTo>
                    <a:pt x="104" y="197"/>
                    <a:pt x="105" y="197"/>
                    <a:pt x="105" y="198"/>
                  </a:cubicBezTo>
                  <a:cubicBezTo>
                    <a:pt x="105" y="198"/>
                    <a:pt x="105" y="198"/>
                    <a:pt x="106" y="198"/>
                  </a:cubicBezTo>
                  <a:cubicBezTo>
                    <a:pt x="106" y="198"/>
                    <a:pt x="106" y="199"/>
                    <a:pt x="106" y="199"/>
                  </a:cubicBezTo>
                  <a:cubicBezTo>
                    <a:pt x="107" y="199"/>
                    <a:pt x="107" y="199"/>
                    <a:pt x="108" y="200"/>
                  </a:cubicBezTo>
                  <a:cubicBezTo>
                    <a:pt x="108" y="200"/>
                    <a:pt x="108" y="200"/>
                    <a:pt x="108" y="200"/>
                  </a:cubicBezTo>
                  <a:cubicBezTo>
                    <a:pt x="110" y="201"/>
                    <a:pt x="111" y="202"/>
                    <a:pt x="114" y="201"/>
                  </a:cubicBezTo>
                  <a:cubicBezTo>
                    <a:pt x="117" y="201"/>
                    <a:pt x="118" y="202"/>
                    <a:pt x="119" y="202"/>
                  </a:cubicBezTo>
                  <a:cubicBezTo>
                    <a:pt x="120" y="203"/>
                    <a:pt x="120" y="203"/>
                    <a:pt x="121" y="203"/>
                  </a:cubicBezTo>
                  <a:cubicBezTo>
                    <a:pt x="121" y="203"/>
                    <a:pt x="121" y="203"/>
                    <a:pt x="122" y="203"/>
                  </a:cubicBezTo>
                  <a:cubicBezTo>
                    <a:pt x="125" y="203"/>
                    <a:pt x="125" y="204"/>
                    <a:pt x="125" y="206"/>
                  </a:cubicBezTo>
                  <a:cubicBezTo>
                    <a:pt x="126" y="207"/>
                    <a:pt x="126" y="207"/>
                    <a:pt x="127" y="207"/>
                  </a:cubicBezTo>
                  <a:cubicBezTo>
                    <a:pt x="133" y="207"/>
                    <a:pt x="137" y="209"/>
                    <a:pt x="137" y="212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8" y="213"/>
                    <a:pt x="139" y="213"/>
                  </a:cubicBezTo>
                  <a:cubicBezTo>
                    <a:pt x="139" y="213"/>
                    <a:pt x="139" y="213"/>
                    <a:pt x="139" y="213"/>
                  </a:cubicBezTo>
                  <a:cubicBezTo>
                    <a:pt x="140" y="213"/>
                    <a:pt x="140" y="213"/>
                    <a:pt x="141" y="213"/>
                  </a:cubicBezTo>
                  <a:cubicBezTo>
                    <a:pt x="141" y="213"/>
                    <a:pt x="142" y="213"/>
                    <a:pt x="142" y="213"/>
                  </a:cubicBezTo>
                  <a:cubicBezTo>
                    <a:pt x="145" y="213"/>
                    <a:pt x="148" y="213"/>
                    <a:pt x="149" y="214"/>
                  </a:cubicBezTo>
                  <a:cubicBezTo>
                    <a:pt x="150" y="215"/>
                    <a:pt x="150" y="215"/>
                    <a:pt x="150" y="215"/>
                  </a:cubicBezTo>
                  <a:cubicBezTo>
                    <a:pt x="152" y="217"/>
                    <a:pt x="154" y="219"/>
                    <a:pt x="154" y="223"/>
                  </a:cubicBezTo>
                  <a:cubicBezTo>
                    <a:pt x="153" y="224"/>
                    <a:pt x="154" y="226"/>
                    <a:pt x="155" y="227"/>
                  </a:cubicBezTo>
                  <a:cubicBezTo>
                    <a:pt x="156" y="228"/>
                    <a:pt x="157" y="229"/>
                    <a:pt x="156" y="230"/>
                  </a:cubicBezTo>
                  <a:cubicBezTo>
                    <a:pt x="156" y="231"/>
                    <a:pt x="156" y="232"/>
                    <a:pt x="155" y="232"/>
                  </a:cubicBezTo>
                  <a:cubicBezTo>
                    <a:pt x="154" y="233"/>
                    <a:pt x="154" y="233"/>
                    <a:pt x="155" y="235"/>
                  </a:cubicBezTo>
                  <a:cubicBezTo>
                    <a:pt x="156" y="237"/>
                    <a:pt x="156" y="239"/>
                    <a:pt x="157" y="240"/>
                  </a:cubicBezTo>
                  <a:cubicBezTo>
                    <a:pt x="157" y="244"/>
                    <a:pt x="161" y="246"/>
                    <a:pt x="168" y="245"/>
                  </a:cubicBezTo>
                  <a:cubicBezTo>
                    <a:pt x="169" y="245"/>
                    <a:pt x="170" y="245"/>
                    <a:pt x="171" y="245"/>
                  </a:cubicBezTo>
                  <a:cubicBezTo>
                    <a:pt x="176" y="245"/>
                    <a:pt x="178" y="246"/>
                    <a:pt x="178" y="252"/>
                  </a:cubicBezTo>
                  <a:cubicBezTo>
                    <a:pt x="178" y="254"/>
                    <a:pt x="180" y="256"/>
                    <a:pt x="181" y="257"/>
                  </a:cubicBezTo>
                  <a:cubicBezTo>
                    <a:pt x="183" y="259"/>
                    <a:pt x="184" y="260"/>
                    <a:pt x="185" y="263"/>
                  </a:cubicBezTo>
                  <a:cubicBezTo>
                    <a:pt x="186" y="266"/>
                    <a:pt x="185" y="269"/>
                    <a:pt x="184" y="272"/>
                  </a:cubicBezTo>
                  <a:cubicBezTo>
                    <a:pt x="184" y="274"/>
                    <a:pt x="183" y="276"/>
                    <a:pt x="184" y="277"/>
                  </a:cubicBezTo>
                  <a:cubicBezTo>
                    <a:pt x="184" y="278"/>
                    <a:pt x="184" y="279"/>
                    <a:pt x="184" y="279"/>
                  </a:cubicBezTo>
                  <a:cubicBezTo>
                    <a:pt x="184" y="280"/>
                    <a:pt x="184" y="280"/>
                    <a:pt x="183" y="280"/>
                  </a:cubicBezTo>
                  <a:cubicBezTo>
                    <a:pt x="183" y="281"/>
                    <a:pt x="183" y="281"/>
                    <a:pt x="183" y="282"/>
                  </a:cubicBezTo>
                  <a:cubicBezTo>
                    <a:pt x="183" y="282"/>
                    <a:pt x="183" y="282"/>
                    <a:pt x="183" y="282"/>
                  </a:cubicBezTo>
                  <a:cubicBezTo>
                    <a:pt x="183" y="283"/>
                    <a:pt x="182" y="283"/>
                    <a:pt x="182" y="284"/>
                  </a:cubicBezTo>
                  <a:cubicBezTo>
                    <a:pt x="182" y="284"/>
                    <a:pt x="182" y="284"/>
                    <a:pt x="182" y="284"/>
                  </a:cubicBezTo>
                  <a:cubicBezTo>
                    <a:pt x="182" y="284"/>
                    <a:pt x="182" y="284"/>
                    <a:pt x="181" y="285"/>
                  </a:cubicBezTo>
                  <a:cubicBezTo>
                    <a:pt x="181" y="285"/>
                    <a:pt x="181" y="285"/>
                    <a:pt x="181" y="285"/>
                  </a:cubicBezTo>
                  <a:cubicBezTo>
                    <a:pt x="181" y="285"/>
                    <a:pt x="181" y="286"/>
                    <a:pt x="181" y="286"/>
                  </a:cubicBezTo>
                  <a:cubicBezTo>
                    <a:pt x="181" y="286"/>
                    <a:pt x="181" y="286"/>
                    <a:pt x="181" y="286"/>
                  </a:cubicBezTo>
                  <a:cubicBezTo>
                    <a:pt x="181" y="286"/>
                    <a:pt x="181" y="287"/>
                    <a:pt x="182" y="287"/>
                  </a:cubicBezTo>
                  <a:cubicBezTo>
                    <a:pt x="182" y="287"/>
                    <a:pt x="182" y="287"/>
                    <a:pt x="182" y="287"/>
                  </a:cubicBezTo>
                  <a:cubicBezTo>
                    <a:pt x="182" y="288"/>
                    <a:pt x="182" y="288"/>
                    <a:pt x="182" y="288"/>
                  </a:cubicBezTo>
                  <a:cubicBezTo>
                    <a:pt x="182" y="288"/>
                    <a:pt x="182" y="288"/>
                    <a:pt x="182" y="289"/>
                  </a:cubicBezTo>
                  <a:cubicBezTo>
                    <a:pt x="182" y="289"/>
                    <a:pt x="182" y="289"/>
                    <a:pt x="182" y="290"/>
                  </a:cubicBezTo>
                  <a:cubicBezTo>
                    <a:pt x="182" y="291"/>
                    <a:pt x="181" y="292"/>
                    <a:pt x="180" y="292"/>
                  </a:cubicBezTo>
                  <a:cubicBezTo>
                    <a:pt x="180" y="292"/>
                    <a:pt x="180" y="293"/>
                    <a:pt x="181" y="295"/>
                  </a:cubicBezTo>
                  <a:cubicBezTo>
                    <a:pt x="182" y="298"/>
                    <a:pt x="184" y="301"/>
                    <a:pt x="183" y="305"/>
                  </a:cubicBezTo>
                  <a:cubicBezTo>
                    <a:pt x="182" y="309"/>
                    <a:pt x="181" y="311"/>
                    <a:pt x="182" y="312"/>
                  </a:cubicBezTo>
                  <a:cubicBezTo>
                    <a:pt x="183" y="313"/>
                    <a:pt x="184" y="313"/>
                    <a:pt x="187" y="313"/>
                  </a:cubicBezTo>
                  <a:cubicBezTo>
                    <a:pt x="191" y="313"/>
                    <a:pt x="193" y="314"/>
                    <a:pt x="195" y="315"/>
                  </a:cubicBezTo>
                  <a:cubicBezTo>
                    <a:pt x="195" y="315"/>
                    <a:pt x="195" y="315"/>
                    <a:pt x="196" y="315"/>
                  </a:cubicBezTo>
                  <a:cubicBezTo>
                    <a:pt x="196" y="315"/>
                    <a:pt x="196" y="315"/>
                    <a:pt x="197" y="314"/>
                  </a:cubicBezTo>
                  <a:cubicBezTo>
                    <a:pt x="197" y="314"/>
                    <a:pt x="198" y="314"/>
                    <a:pt x="198" y="314"/>
                  </a:cubicBezTo>
                  <a:cubicBezTo>
                    <a:pt x="202" y="314"/>
                    <a:pt x="205" y="321"/>
                    <a:pt x="206" y="324"/>
                  </a:cubicBezTo>
                  <a:cubicBezTo>
                    <a:pt x="207" y="329"/>
                    <a:pt x="210" y="335"/>
                    <a:pt x="211" y="336"/>
                  </a:cubicBezTo>
                  <a:cubicBezTo>
                    <a:pt x="211" y="336"/>
                    <a:pt x="211" y="336"/>
                    <a:pt x="212" y="336"/>
                  </a:cubicBezTo>
                  <a:cubicBezTo>
                    <a:pt x="213" y="335"/>
                    <a:pt x="215" y="334"/>
                    <a:pt x="217" y="334"/>
                  </a:cubicBezTo>
                  <a:cubicBezTo>
                    <a:pt x="218" y="334"/>
                    <a:pt x="219" y="334"/>
                    <a:pt x="220" y="334"/>
                  </a:cubicBezTo>
                  <a:cubicBezTo>
                    <a:pt x="221" y="335"/>
                    <a:pt x="221" y="335"/>
                    <a:pt x="221" y="335"/>
                  </a:cubicBezTo>
                  <a:cubicBezTo>
                    <a:pt x="221" y="335"/>
                    <a:pt x="221" y="335"/>
                    <a:pt x="221" y="335"/>
                  </a:cubicBezTo>
                  <a:cubicBezTo>
                    <a:pt x="222" y="336"/>
                    <a:pt x="222" y="336"/>
                    <a:pt x="222" y="336"/>
                  </a:cubicBezTo>
                  <a:cubicBezTo>
                    <a:pt x="222" y="337"/>
                    <a:pt x="222" y="337"/>
                    <a:pt x="222" y="337"/>
                  </a:cubicBezTo>
                  <a:cubicBezTo>
                    <a:pt x="222" y="337"/>
                    <a:pt x="222" y="338"/>
                    <a:pt x="222" y="338"/>
                  </a:cubicBezTo>
                  <a:cubicBezTo>
                    <a:pt x="222" y="339"/>
                    <a:pt x="222" y="340"/>
                    <a:pt x="222" y="341"/>
                  </a:cubicBezTo>
                  <a:cubicBezTo>
                    <a:pt x="222" y="341"/>
                    <a:pt x="222" y="341"/>
                    <a:pt x="222" y="342"/>
                  </a:cubicBezTo>
                  <a:cubicBezTo>
                    <a:pt x="222" y="342"/>
                    <a:pt x="222" y="342"/>
                    <a:pt x="222" y="342"/>
                  </a:cubicBezTo>
                  <a:cubicBezTo>
                    <a:pt x="222" y="344"/>
                    <a:pt x="221" y="346"/>
                    <a:pt x="221" y="348"/>
                  </a:cubicBezTo>
                  <a:cubicBezTo>
                    <a:pt x="221" y="349"/>
                    <a:pt x="221" y="350"/>
                    <a:pt x="220" y="351"/>
                  </a:cubicBezTo>
                  <a:cubicBezTo>
                    <a:pt x="220" y="351"/>
                    <a:pt x="220" y="352"/>
                    <a:pt x="220" y="352"/>
                  </a:cubicBezTo>
                  <a:cubicBezTo>
                    <a:pt x="220" y="353"/>
                    <a:pt x="220" y="353"/>
                    <a:pt x="220" y="354"/>
                  </a:cubicBezTo>
                  <a:cubicBezTo>
                    <a:pt x="220" y="354"/>
                    <a:pt x="220" y="354"/>
                    <a:pt x="220" y="354"/>
                  </a:cubicBezTo>
                  <a:cubicBezTo>
                    <a:pt x="220" y="354"/>
                    <a:pt x="221" y="354"/>
                    <a:pt x="221" y="354"/>
                  </a:cubicBezTo>
                  <a:cubicBezTo>
                    <a:pt x="225" y="354"/>
                    <a:pt x="226" y="355"/>
                    <a:pt x="227" y="355"/>
                  </a:cubicBezTo>
                  <a:cubicBezTo>
                    <a:pt x="229" y="356"/>
                    <a:pt x="230" y="369"/>
                    <a:pt x="229" y="373"/>
                  </a:cubicBezTo>
                  <a:cubicBezTo>
                    <a:pt x="229" y="373"/>
                    <a:pt x="229" y="373"/>
                    <a:pt x="229" y="373"/>
                  </a:cubicBezTo>
                  <a:cubicBezTo>
                    <a:pt x="228" y="375"/>
                    <a:pt x="225" y="377"/>
                    <a:pt x="221" y="378"/>
                  </a:cubicBezTo>
                  <a:cubicBezTo>
                    <a:pt x="219" y="379"/>
                    <a:pt x="217" y="380"/>
                    <a:pt x="215" y="382"/>
                  </a:cubicBezTo>
                  <a:cubicBezTo>
                    <a:pt x="211" y="384"/>
                    <a:pt x="201" y="394"/>
                    <a:pt x="196" y="402"/>
                  </a:cubicBezTo>
                  <a:cubicBezTo>
                    <a:pt x="194" y="405"/>
                    <a:pt x="191" y="408"/>
                    <a:pt x="189" y="411"/>
                  </a:cubicBezTo>
                  <a:cubicBezTo>
                    <a:pt x="188" y="411"/>
                    <a:pt x="188" y="412"/>
                    <a:pt x="187" y="412"/>
                  </a:cubicBezTo>
                  <a:cubicBezTo>
                    <a:pt x="187" y="412"/>
                    <a:pt x="187" y="412"/>
                    <a:pt x="188" y="412"/>
                  </a:cubicBezTo>
                  <a:cubicBezTo>
                    <a:pt x="188" y="412"/>
                    <a:pt x="188" y="412"/>
                    <a:pt x="188" y="412"/>
                  </a:cubicBezTo>
                  <a:cubicBezTo>
                    <a:pt x="189" y="412"/>
                    <a:pt x="190" y="411"/>
                    <a:pt x="191" y="411"/>
                  </a:cubicBezTo>
                  <a:cubicBezTo>
                    <a:pt x="194" y="411"/>
                    <a:pt x="196" y="413"/>
                    <a:pt x="199" y="416"/>
                  </a:cubicBezTo>
                  <a:cubicBezTo>
                    <a:pt x="201" y="418"/>
                    <a:pt x="202" y="420"/>
                    <a:pt x="203" y="422"/>
                  </a:cubicBezTo>
                  <a:cubicBezTo>
                    <a:pt x="203" y="422"/>
                    <a:pt x="203" y="423"/>
                    <a:pt x="203" y="423"/>
                  </a:cubicBezTo>
                  <a:cubicBezTo>
                    <a:pt x="203" y="423"/>
                    <a:pt x="204" y="423"/>
                    <a:pt x="204" y="422"/>
                  </a:cubicBezTo>
                  <a:cubicBezTo>
                    <a:pt x="205" y="421"/>
                    <a:pt x="206" y="420"/>
                    <a:pt x="207" y="420"/>
                  </a:cubicBezTo>
                  <a:cubicBezTo>
                    <a:pt x="208" y="420"/>
                    <a:pt x="209" y="421"/>
                    <a:pt x="210" y="422"/>
                  </a:cubicBezTo>
                  <a:cubicBezTo>
                    <a:pt x="212" y="424"/>
                    <a:pt x="216" y="427"/>
                    <a:pt x="219" y="428"/>
                  </a:cubicBezTo>
                  <a:cubicBezTo>
                    <a:pt x="221" y="430"/>
                    <a:pt x="222" y="431"/>
                    <a:pt x="223" y="431"/>
                  </a:cubicBezTo>
                  <a:cubicBezTo>
                    <a:pt x="223" y="432"/>
                    <a:pt x="224" y="432"/>
                    <a:pt x="225" y="433"/>
                  </a:cubicBezTo>
                  <a:cubicBezTo>
                    <a:pt x="227" y="435"/>
                    <a:pt x="231" y="437"/>
                    <a:pt x="231" y="441"/>
                  </a:cubicBezTo>
                  <a:cubicBezTo>
                    <a:pt x="231" y="442"/>
                    <a:pt x="231" y="443"/>
                    <a:pt x="231" y="444"/>
                  </a:cubicBezTo>
                  <a:cubicBezTo>
                    <a:pt x="231" y="445"/>
                    <a:pt x="230" y="446"/>
                    <a:pt x="230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8"/>
                    <a:pt x="230" y="449"/>
                    <a:pt x="230" y="450"/>
                  </a:cubicBezTo>
                  <a:cubicBezTo>
                    <a:pt x="230" y="450"/>
                    <a:pt x="230" y="450"/>
                    <a:pt x="230" y="450"/>
                  </a:cubicBezTo>
                  <a:cubicBezTo>
                    <a:pt x="230" y="451"/>
                    <a:pt x="230" y="452"/>
                    <a:pt x="231" y="453"/>
                  </a:cubicBezTo>
                  <a:cubicBezTo>
                    <a:pt x="231" y="453"/>
                    <a:pt x="231" y="453"/>
                    <a:pt x="231" y="453"/>
                  </a:cubicBezTo>
                  <a:cubicBezTo>
                    <a:pt x="231" y="454"/>
                    <a:pt x="231" y="455"/>
                    <a:pt x="231" y="456"/>
                  </a:cubicBezTo>
                  <a:cubicBezTo>
                    <a:pt x="231" y="456"/>
                    <a:pt x="231" y="456"/>
                    <a:pt x="231" y="456"/>
                  </a:cubicBezTo>
                  <a:cubicBezTo>
                    <a:pt x="232" y="455"/>
                    <a:pt x="234" y="453"/>
                    <a:pt x="236" y="452"/>
                  </a:cubicBezTo>
                  <a:cubicBezTo>
                    <a:pt x="240" y="449"/>
                    <a:pt x="241" y="447"/>
                    <a:pt x="242" y="444"/>
                  </a:cubicBezTo>
                  <a:cubicBezTo>
                    <a:pt x="242" y="442"/>
                    <a:pt x="243" y="440"/>
                    <a:pt x="244" y="438"/>
                  </a:cubicBezTo>
                  <a:cubicBezTo>
                    <a:pt x="245" y="436"/>
                    <a:pt x="245" y="434"/>
                    <a:pt x="246" y="433"/>
                  </a:cubicBezTo>
                  <a:cubicBezTo>
                    <a:pt x="246" y="430"/>
                    <a:pt x="247" y="428"/>
                    <a:pt x="250" y="424"/>
                  </a:cubicBezTo>
                  <a:cubicBezTo>
                    <a:pt x="252" y="422"/>
                    <a:pt x="252" y="421"/>
                    <a:pt x="252" y="419"/>
                  </a:cubicBezTo>
                  <a:cubicBezTo>
                    <a:pt x="252" y="417"/>
                    <a:pt x="252" y="414"/>
                    <a:pt x="256" y="412"/>
                  </a:cubicBezTo>
                  <a:cubicBezTo>
                    <a:pt x="258" y="412"/>
                    <a:pt x="259" y="411"/>
                    <a:pt x="260" y="411"/>
                  </a:cubicBezTo>
                  <a:cubicBezTo>
                    <a:pt x="261" y="411"/>
                    <a:pt x="262" y="412"/>
                    <a:pt x="262" y="413"/>
                  </a:cubicBezTo>
                  <a:cubicBezTo>
                    <a:pt x="264" y="415"/>
                    <a:pt x="261" y="420"/>
                    <a:pt x="258" y="424"/>
                  </a:cubicBezTo>
                  <a:cubicBezTo>
                    <a:pt x="256" y="426"/>
                    <a:pt x="255" y="427"/>
                    <a:pt x="255" y="428"/>
                  </a:cubicBezTo>
                  <a:cubicBezTo>
                    <a:pt x="255" y="428"/>
                    <a:pt x="256" y="427"/>
                    <a:pt x="257" y="426"/>
                  </a:cubicBezTo>
                  <a:cubicBezTo>
                    <a:pt x="263" y="422"/>
                    <a:pt x="266" y="416"/>
                    <a:pt x="269" y="409"/>
                  </a:cubicBezTo>
                  <a:cubicBezTo>
                    <a:pt x="270" y="407"/>
                    <a:pt x="271" y="406"/>
                    <a:pt x="271" y="405"/>
                  </a:cubicBezTo>
                  <a:cubicBezTo>
                    <a:pt x="275" y="396"/>
                    <a:pt x="279" y="393"/>
                    <a:pt x="283" y="392"/>
                  </a:cubicBezTo>
                  <a:cubicBezTo>
                    <a:pt x="285" y="392"/>
                    <a:pt x="287" y="388"/>
                    <a:pt x="286" y="377"/>
                  </a:cubicBezTo>
                  <a:cubicBezTo>
                    <a:pt x="286" y="375"/>
                    <a:pt x="285" y="374"/>
                    <a:pt x="285" y="372"/>
                  </a:cubicBezTo>
                  <a:cubicBezTo>
                    <a:pt x="285" y="367"/>
                    <a:pt x="284" y="363"/>
                    <a:pt x="286" y="360"/>
                  </a:cubicBezTo>
                  <a:cubicBezTo>
                    <a:pt x="287" y="358"/>
                    <a:pt x="287" y="356"/>
                    <a:pt x="287" y="355"/>
                  </a:cubicBezTo>
                  <a:cubicBezTo>
                    <a:pt x="288" y="353"/>
                    <a:pt x="288" y="351"/>
                    <a:pt x="290" y="351"/>
                  </a:cubicBezTo>
                  <a:cubicBezTo>
                    <a:pt x="294" y="351"/>
                    <a:pt x="299" y="346"/>
                    <a:pt x="304" y="340"/>
                  </a:cubicBezTo>
                  <a:cubicBezTo>
                    <a:pt x="310" y="335"/>
                    <a:pt x="313" y="334"/>
                    <a:pt x="319" y="334"/>
                  </a:cubicBezTo>
                  <a:cubicBezTo>
                    <a:pt x="322" y="333"/>
                    <a:pt x="322" y="333"/>
                    <a:pt x="323" y="332"/>
                  </a:cubicBezTo>
                  <a:cubicBezTo>
                    <a:pt x="323" y="331"/>
                    <a:pt x="324" y="331"/>
                    <a:pt x="325" y="330"/>
                  </a:cubicBezTo>
                  <a:cubicBezTo>
                    <a:pt x="328" y="329"/>
                    <a:pt x="330" y="327"/>
                    <a:pt x="332" y="326"/>
                  </a:cubicBezTo>
                  <a:cubicBezTo>
                    <a:pt x="333" y="325"/>
                    <a:pt x="333" y="324"/>
                    <a:pt x="334" y="324"/>
                  </a:cubicBezTo>
                  <a:cubicBezTo>
                    <a:pt x="335" y="323"/>
                    <a:pt x="336" y="322"/>
                    <a:pt x="339" y="322"/>
                  </a:cubicBezTo>
                  <a:cubicBezTo>
                    <a:pt x="341" y="322"/>
                    <a:pt x="344" y="323"/>
                    <a:pt x="346" y="323"/>
                  </a:cubicBezTo>
                  <a:cubicBezTo>
                    <a:pt x="349" y="323"/>
                    <a:pt x="351" y="324"/>
                    <a:pt x="353" y="324"/>
                  </a:cubicBezTo>
                  <a:cubicBezTo>
                    <a:pt x="357" y="324"/>
                    <a:pt x="357" y="324"/>
                    <a:pt x="357" y="324"/>
                  </a:cubicBezTo>
                  <a:cubicBezTo>
                    <a:pt x="361" y="324"/>
                    <a:pt x="362" y="323"/>
                    <a:pt x="362" y="321"/>
                  </a:cubicBezTo>
                  <a:cubicBezTo>
                    <a:pt x="362" y="317"/>
                    <a:pt x="365" y="314"/>
                    <a:pt x="369" y="314"/>
                  </a:cubicBezTo>
                  <a:cubicBezTo>
                    <a:pt x="372" y="314"/>
                    <a:pt x="373" y="313"/>
                    <a:pt x="373" y="309"/>
                  </a:cubicBezTo>
                  <a:cubicBezTo>
                    <a:pt x="373" y="303"/>
                    <a:pt x="375" y="300"/>
                    <a:pt x="378" y="298"/>
                  </a:cubicBezTo>
                  <a:cubicBezTo>
                    <a:pt x="380" y="296"/>
                    <a:pt x="381" y="293"/>
                    <a:pt x="382" y="290"/>
                  </a:cubicBezTo>
                  <a:cubicBezTo>
                    <a:pt x="382" y="289"/>
                    <a:pt x="382" y="288"/>
                    <a:pt x="383" y="288"/>
                  </a:cubicBezTo>
                  <a:cubicBezTo>
                    <a:pt x="383" y="286"/>
                    <a:pt x="384" y="285"/>
                    <a:pt x="385" y="285"/>
                  </a:cubicBezTo>
                  <a:cubicBezTo>
                    <a:pt x="386" y="284"/>
                    <a:pt x="387" y="284"/>
                    <a:pt x="387" y="282"/>
                  </a:cubicBezTo>
                  <a:cubicBezTo>
                    <a:pt x="387" y="279"/>
                    <a:pt x="387" y="277"/>
                    <a:pt x="388" y="274"/>
                  </a:cubicBezTo>
                  <a:cubicBezTo>
                    <a:pt x="388" y="272"/>
                    <a:pt x="388" y="270"/>
                    <a:pt x="388" y="268"/>
                  </a:cubicBezTo>
                  <a:cubicBezTo>
                    <a:pt x="388" y="265"/>
                    <a:pt x="390" y="264"/>
                    <a:pt x="392" y="263"/>
                  </a:cubicBezTo>
                  <a:cubicBezTo>
                    <a:pt x="393" y="263"/>
                    <a:pt x="394" y="262"/>
                    <a:pt x="394" y="262"/>
                  </a:cubicBezTo>
                  <a:cubicBezTo>
                    <a:pt x="395" y="261"/>
                    <a:pt x="395" y="260"/>
                    <a:pt x="395" y="258"/>
                  </a:cubicBezTo>
                  <a:cubicBezTo>
                    <a:pt x="394" y="256"/>
                    <a:pt x="394" y="252"/>
                    <a:pt x="396" y="248"/>
                  </a:cubicBezTo>
                  <a:cubicBezTo>
                    <a:pt x="397" y="243"/>
                    <a:pt x="397" y="238"/>
                    <a:pt x="396" y="233"/>
                  </a:cubicBezTo>
                  <a:cubicBezTo>
                    <a:pt x="396" y="231"/>
                    <a:pt x="395" y="228"/>
                    <a:pt x="395" y="226"/>
                  </a:cubicBezTo>
                  <a:cubicBezTo>
                    <a:pt x="395" y="219"/>
                    <a:pt x="395" y="211"/>
                    <a:pt x="398" y="209"/>
                  </a:cubicBezTo>
                  <a:cubicBezTo>
                    <a:pt x="399" y="208"/>
                    <a:pt x="399" y="208"/>
                    <a:pt x="399" y="207"/>
                  </a:cubicBezTo>
                  <a:cubicBezTo>
                    <a:pt x="399" y="207"/>
                    <a:pt x="399" y="207"/>
                    <a:pt x="398" y="206"/>
                  </a:cubicBezTo>
                  <a:cubicBezTo>
                    <a:pt x="397" y="205"/>
                    <a:pt x="396" y="204"/>
                    <a:pt x="397" y="203"/>
                  </a:cubicBezTo>
                  <a:cubicBezTo>
                    <a:pt x="397" y="202"/>
                    <a:pt x="399" y="200"/>
                    <a:pt x="401" y="201"/>
                  </a:cubicBezTo>
                  <a:cubicBezTo>
                    <a:pt x="401" y="201"/>
                    <a:pt x="402" y="202"/>
                    <a:pt x="403" y="202"/>
                  </a:cubicBezTo>
                  <a:cubicBezTo>
                    <a:pt x="404" y="203"/>
                    <a:pt x="405" y="204"/>
                    <a:pt x="407" y="203"/>
                  </a:cubicBezTo>
                  <a:cubicBezTo>
                    <a:pt x="409" y="202"/>
                    <a:pt x="412" y="195"/>
                    <a:pt x="414" y="189"/>
                  </a:cubicBezTo>
                  <a:cubicBezTo>
                    <a:pt x="415" y="186"/>
                    <a:pt x="415" y="186"/>
                    <a:pt x="415" y="186"/>
                  </a:cubicBezTo>
                  <a:cubicBezTo>
                    <a:pt x="418" y="180"/>
                    <a:pt x="421" y="179"/>
                    <a:pt x="424" y="178"/>
                  </a:cubicBezTo>
                  <a:cubicBezTo>
                    <a:pt x="425" y="178"/>
                    <a:pt x="426" y="178"/>
                    <a:pt x="427" y="177"/>
                  </a:cubicBezTo>
                  <a:cubicBezTo>
                    <a:pt x="430" y="176"/>
                    <a:pt x="437" y="167"/>
                    <a:pt x="442" y="156"/>
                  </a:cubicBezTo>
                  <a:cubicBezTo>
                    <a:pt x="446" y="146"/>
                    <a:pt x="443" y="136"/>
                    <a:pt x="441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69" name="Freeform 153"/>
            <p:cNvSpPr>
              <a:spLocks/>
            </p:cNvSpPr>
            <p:nvPr/>
          </p:nvSpPr>
          <p:spPr bwMode="auto">
            <a:xfrm>
              <a:off x="7080252" y="10301289"/>
              <a:ext cx="1200151" cy="2100264"/>
            </a:xfrm>
            <a:custGeom>
              <a:avLst/>
              <a:gdLst>
                <a:gd name="T0" fmla="*/ 183 w 226"/>
                <a:gd name="T1" fmla="*/ 174 h 401"/>
                <a:gd name="T2" fmla="*/ 171 w 226"/>
                <a:gd name="T3" fmla="*/ 152 h 401"/>
                <a:gd name="T4" fmla="*/ 175 w 226"/>
                <a:gd name="T5" fmla="*/ 148 h 401"/>
                <a:gd name="T6" fmla="*/ 172 w 226"/>
                <a:gd name="T7" fmla="*/ 140 h 401"/>
                <a:gd name="T8" fmla="*/ 179 w 226"/>
                <a:gd name="T9" fmla="*/ 105 h 401"/>
                <a:gd name="T10" fmla="*/ 181 w 226"/>
                <a:gd name="T11" fmla="*/ 101 h 401"/>
                <a:gd name="T12" fmla="*/ 192 w 226"/>
                <a:gd name="T13" fmla="*/ 88 h 401"/>
                <a:gd name="T14" fmla="*/ 224 w 226"/>
                <a:gd name="T15" fmla="*/ 44 h 401"/>
                <a:gd name="T16" fmla="*/ 216 w 226"/>
                <a:gd name="T17" fmla="*/ 56 h 401"/>
                <a:gd name="T18" fmla="*/ 202 w 226"/>
                <a:gd name="T19" fmla="*/ 65 h 401"/>
                <a:gd name="T20" fmla="*/ 187 w 226"/>
                <a:gd name="T21" fmla="*/ 67 h 401"/>
                <a:gd name="T22" fmla="*/ 174 w 226"/>
                <a:gd name="T23" fmla="*/ 56 h 401"/>
                <a:gd name="T24" fmla="*/ 150 w 226"/>
                <a:gd name="T25" fmla="*/ 25 h 401"/>
                <a:gd name="T26" fmla="*/ 133 w 226"/>
                <a:gd name="T27" fmla="*/ 13 h 401"/>
                <a:gd name="T28" fmla="*/ 127 w 226"/>
                <a:gd name="T29" fmla="*/ 8 h 401"/>
                <a:gd name="T30" fmla="*/ 123 w 226"/>
                <a:gd name="T31" fmla="*/ 2 h 401"/>
                <a:gd name="T32" fmla="*/ 112 w 226"/>
                <a:gd name="T33" fmla="*/ 0 h 401"/>
                <a:gd name="T34" fmla="*/ 91 w 226"/>
                <a:gd name="T35" fmla="*/ 2 h 401"/>
                <a:gd name="T36" fmla="*/ 74 w 226"/>
                <a:gd name="T37" fmla="*/ 10 h 401"/>
                <a:gd name="T38" fmla="*/ 73 w 226"/>
                <a:gd name="T39" fmla="*/ 15 h 401"/>
                <a:gd name="T40" fmla="*/ 73 w 226"/>
                <a:gd name="T41" fmla="*/ 19 h 401"/>
                <a:gd name="T42" fmla="*/ 66 w 226"/>
                <a:gd name="T43" fmla="*/ 27 h 401"/>
                <a:gd name="T44" fmla="*/ 59 w 226"/>
                <a:gd name="T45" fmla="*/ 53 h 401"/>
                <a:gd name="T46" fmla="*/ 53 w 226"/>
                <a:gd name="T47" fmla="*/ 65 h 401"/>
                <a:gd name="T48" fmla="*/ 43 w 226"/>
                <a:gd name="T49" fmla="*/ 101 h 401"/>
                <a:gd name="T50" fmla="*/ 36 w 226"/>
                <a:gd name="T51" fmla="*/ 122 h 401"/>
                <a:gd name="T52" fmla="*/ 43 w 226"/>
                <a:gd name="T53" fmla="*/ 144 h 401"/>
                <a:gd name="T54" fmla="*/ 36 w 226"/>
                <a:gd name="T55" fmla="*/ 169 h 401"/>
                <a:gd name="T56" fmla="*/ 28 w 226"/>
                <a:gd name="T57" fmla="*/ 195 h 401"/>
                <a:gd name="T58" fmla="*/ 26 w 226"/>
                <a:gd name="T59" fmla="*/ 212 h 401"/>
                <a:gd name="T60" fmla="*/ 19 w 226"/>
                <a:gd name="T61" fmla="*/ 234 h 401"/>
                <a:gd name="T62" fmla="*/ 19 w 226"/>
                <a:gd name="T63" fmla="*/ 257 h 401"/>
                <a:gd name="T64" fmla="*/ 20 w 226"/>
                <a:gd name="T65" fmla="*/ 282 h 401"/>
                <a:gd name="T66" fmla="*/ 28 w 226"/>
                <a:gd name="T67" fmla="*/ 290 h 401"/>
                <a:gd name="T68" fmla="*/ 20 w 226"/>
                <a:gd name="T69" fmla="*/ 293 h 401"/>
                <a:gd name="T70" fmla="*/ 22 w 226"/>
                <a:gd name="T71" fmla="*/ 303 h 401"/>
                <a:gd name="T72" fmla="*/ 20 w 226"/>
                <a:gd name="T73" fmla="*/ 320 h 401"/>
                <a:gd name="T74" fmla="*/ 13 w 226"/>
                <a:gd name="T75" fmla="*/ 338 h 401"/>
                <a:gd name="T76" fmla="*/ 2 w 226"/>
                <a:gd name="T77" fmla="*/ 361 h 401"/>
                <a:gd name="T78" fmla="*/ 15 w 226"/>
                <a:gd name="T79" fmla="*/ 378 h 401"/>
                <a:gd name="T80" fmla="*/ 34 w 226"/>
                <a:gd name="T81" fmla="*/ 396 h 401"/>
                <a:gd name="T82" fmla="*/ 47 w 226"/>
                <a:gd name="T83" fmla="*/ 400 h 401"/>
                <a:gd name="T84" fmla="*/ 53 w 226"/>
                <a:gd name="T85" fmla="*/ 397 h 401"/>
                <a:gd name="T86" fmla="*/ 51 w 226"/>
                <a:gd name="T87" fmla="*/ 372 h 401"/>
                <a:gd name="T88" fmla="*/ 72 w 226"/>
                <a:gd name="T89" fmla="*/ 347 h 401"/>
                <a:gd name="T90" fmla="*/ 81 w 226"/>
                <a:gd name="T91" fmla="*/ 324 h 401"/>
                <a:gd name="T92" fmla="*/ 88 w 226"/>
                <a:gd name="T93" fmla="*/ 292 h 401"/>
                <a:gd name="T94" fmla="*/ 101 w 226"/>
                <a:gd name="T95" fmla="*/ 267 h 401"/>
                <a:gd name="T96" fmla="*/ 113 w 226"/>
                <a:gd name="T97" fmla="*/ 260 h 401"/>
                <a:gd name="T98" fmla="*/ 101 w 226"/>
                <a:gd name="T99" fmla="*/ 258 h 401"/>
                <a:gd name="T100" fmla="*/ 97 w 226"/>
                <a:gd name="T101" fmla="*/ 235 h 401"/>
                <a:gd name="T102" fmla="*/ 127 w 226"/>
                <a:gd name="T103" fmla="*/ 223 h 401"/>
                <a:gd name="T104" fmla="*/ 132 w 226"/>
                <a:gd name="T105" fmla="*/ 21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401">
                  <a:moveTo>
                    <a:pt x="188" y="189"/>
                  </a:moveTo>
                  <a:cubicBezTo>
                    <a:pt x="189" y="187"/>
                    <a:pt x="191" y="185"/>
                    <a:pt x="191" y="184"/>
                  </a:cubicBezTo>
                  <a:cubicBezTo>
                    <a:pt x="192" y="183"/>
                    <a:pt x="192" y="181"/>
                    <a:pt x="192" y="180"/>
                  </a:cubicBezTo>
                  <a:cubicBezTo>
                    <a:pt x="191" y="179"/>
                    <a:pt x="189" y="178"/>
                    <a:pt x="187" y="178"/>
                  </a:cubicBezTo>
                  <a:cubicBezTo>
                    <a:pt x="185" y="178"/>
                    <a:pt x="184" y="176"/>
                    <a:pt x="183" y="174"/>
                  </a:cubicBezTo>
                  <a:cubicBezTo>
                    <a:pt x="182" y="172"/>
                    <a:pt x="183" y="169"/>
                    <a:pt x="185" y="166"/>
                  </a:cubicBezTo>
                  <a:cubicBezTo>
                    <a:pt x="185" y="166"/>
                    <a:pt x="186" y="165"/>
                    <a:pt x="185" y="164"/>
                  </a:cubicBezTo>
                  <a:cubicBezTo>
                    <a:pt x="185" y="163"/>
                    <a:pt x="182" y="162"/>
                    <a:pt x="179" y="161"/>
                  </a:cubicBezTo>
                  <a:cubicBezTo>
                    <a:pt x="176" y="161"/>
                    <a:pt x="170" y="159"/>
                    <a:pt x="169" y="156"/>
                  </a:cubicBezTo>
                  <a:cubicBezTo>
                    <a:pt x="169" y="155"/>
                    <a:pt x="169" y="154"/>
                    <a:pt x="171" y="152"/>
                  </a:cubicBezTo>
                  <a:cubicBezTo>
                    <a:pt x="172" y="150"/>
                    <a:pt x="174" y="150"/>
                    <a:pt x="175" y="150"/>
                  </a:cubicBezTo>
                  <a:cubicBezTo>
                    <a:pt x="175" y="150"/>
                    <a:pt x="175" y="150"/>
                    <a:pt x="175" y="150"/>
                  </a:cubicBezTo>
                  <a:cubicBezTo>
                    <a:pt x="175" y="150"/>
                    <a:pt x="175" y="150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3" y="147"/>
                    <a:pt x="172" y="146"/>
                    <a:pt x="172" y="140"/>
                  </a:cubicBezTo>
                  <a:cubicBezTo>
                    <a:pt x="172" y="137"/>
                    <a:pt x="173" y="135"/>
                    <a:pt x="173" y="134"/>
                  </a:cubicBezTo>
                  <a:cubicBezTo>
                    <a:pt x="174" y="132"/>
                    <a:pt x="175" y="130"/>
                    <a:pt x="175" y="126"/>
                  </a:cubicBezTo>
                  <a:cubicBezTo>
                    <a:pt x="175" y="120"/>
                    <a:pt x="176" y="116"/>
                    <a:pt x="177" y="113"/>
                  </a:cubicBezTo>
                  <a:cubicBezTo>
                    <a:pt x="178" y="110"/>
                    <a:pt x="179" y="108"/>
                    <a:pt x="179" y="106"/>
                  </a:cubicBezTo>
                  <a:cubicBezTo>
                    <a:pt x="179" y="106"/>
                    <a:pt x="179" y="105"/>
                    <a:pt x="179" y="105"/>
                  </a:cubicBezTo>
                  <a:cubicBezTo>
                    <a:pt x="179" y="105"/>
                    <a:pt x="179" y="105"/>
                    <a:pt x="179" y="104"/>
                  </a:cubicBezTo>
                  <a:cubicBezTo>
                    <a:pt x="179" y="104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2"/>
                    <a:pt x="181" y="102"/>
                    <a:pt x="181" y="101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3" y="99"/>
                    <a:pt x="184" y="98"/>
                    <a:pt x="185" y="96"/>
                  </a:cubicBezTo>
                  <a:cubicBezTo>
                    <a:pt x="187" y="94"/>
                    <a:pt x="190" y="91"/>
                    <a:pt x="192" y="88"/>
                  </a:cubicBezTo>
                  <a:cubicBezTo>
                    <a:pt x="195" y="83"/>
                    <a:pt x="201" y="77"/>
                    <a:pt x="205" y="72"/>
                  </a:cubicBezTo>
                  <a:cubicBezTo>
                    <a:pt x="208" y="70"/>
                    <a:pt x="211" y="68"/>
                    <a:pt x="212" y="67"/>
                  </a:cubicBezTo>
                  <a:cubicBezTo>
                    <a:pt x="214" y="66"/>
                    <a:pt x="216" y="65"/>
                    <a:pt x="219" y="64"/>
                  </a:cubicBezTo>
                  <a:cubicBezTo>
                    <a:pt x="221" y="62"/>
                    <a:pt x="225" y="61"/>
                    <a:pt x="225" y="60"/>
                  </a:cubicBezTo>
                  <a:cubicBezTo>
                    <a:pt x="226" y="57"/>
                    <a:pt x="225" y="45"/>
                    <a:pt x="224" y="44"/>
                  </a:cubicBezTo>
                  <a:cubicBezTo>
                    <a:pt x="224" y="44"/>
                    <a:pt x="223" y="43"/>
                    <a:pt x="219" y="43"/>
                  </a:cubicBezTo>
                  <a:cubicBezTo>
                    <a:pt x="219" y="43"/>
                    <a:pt x="218" y="43"/>
                    <a:pt x="218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18" y="44"/>
                    <a:pt x="218" y="44"/>
                    <a:pt x="218" y="45"/>
                  </a:cubicBezTo>
                  <a:cubicBezTo>
                    <a:pt x="218" y="48"/>
                    <a:pt x="217" y="53"/>
                    <a:pt x="216" y="56"/>
                  </a:cubicBezTo>
                  <a:cubicBezTo>
                    <a:pt x="215" y="58"/>
                    <a:pt x="214" y="59"/>
                    <a:pt x="214" y="60"/>
                  </a:cubicBezTo>
                  <a:cubicBezTo>
                    <a:pt x="213" y="61"/>
                    <a:pt x="212" y="61"/>
                    <a:pt x="211" y="61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0" y="61"/>
                    <a:pt x="208" y="62"/>
                    <a:pt x="207" y="63"/>
                  </a:cubicBezTo>
                  <a:cubicBezTo>
                    <a:pt x="205" y="65"/>
                    <a:pt x="204" y="66"/>
                    <a:pt x="202" y="65"/>
                  </a:cubicBezTo>
                  <a:cubicBezTo>
                    <a:pt x="201" y="65"/>
                    <a:pt x="200" y="66"/>
                    <a:pt x="199" y="67"/>
                  </a:cubicBezTo>
                  <a:cubicBezTo>
                    <a:pt x="198" y="67"/>
                    <a:pt x="196" y="68"/>
                    <a:pt x="194" y="68"/>
                  </a:cubicBezTo>
                  <a:cubicBezTo>
                    <a:pt x="194" y="68"/>
                    <a:pt x="193" y="68"/>
                    <a:pt x="192" y="67"/>
                  </a:cubicBezTo>
                  <a:cubicBezTo>
                    <a:pt x="191" y="67"/>
                    <a:pt x="190" y="67"/>
                    <a:pt x="189" y="67"/>
                  </a:cubicBezTo>
                  <a:cubicBezTo>
                    <a:pt x="188" y="67"/>
                    <a:pt x="188" y="67"/>
                    <a:pt x="187" y="67"/>
                  </a:cubicBezTo>
                  <a:cubicBezTo>
                    <a:pt x="184" y="67"/>
                    <a:pt x="182" y="67"/>
                    <a:pt x="181" y="66"/>
                  </a:cubicBezTo>
                  <a:cubicBezTo>
                    <a:pt x="180" y="66"/>
                    <a:pt x="178" y="66"/>
                    <a:pt x="176" y="65"/>
                  </a:cubicBezTo>
                  <a:cubicBezTo>
                    <a:pt x="173" y="65"/>
                    <a:pt x="170" y="65"/>
                    <a:pt x="170" y="63"/>
                  </a:cubicBezTo>
                  <a:cubicBezTo>
                    <a:pt x="170" y="62"/>
                    <a:pt x="171" y="61"/>
                    <a:pt x="172" y="61"/>
                  </a:cubicBezTo>
                  <a:cubicBezTo>
                    <a:pt x="173" y="60"/>
                    <a:pt x="174" y="59"/>
                    <a:pt x="174" y="56"/>
                  </a:cubicBezTo>
                  <a:cubicBezTo>
                    <a:pt x="174" y="52"/>
                    <a:pt x="177" y="48"/>
                    <a:pt x="180" y="45"/>
                  </a:cubicBezTo>
                  <a:cubicBezTo>
                    <a:pt x="181" y="44"/>
                    <a:pt x="183" y="42"/>
                    <a:pt x="183" y="41"/>
                  </a:cubicBezTo>
                  <a:cubicBezTo>
                    <a:pt x="182" y="40"/>
                    <a:pt x="177" y="38"/>
                    <a:pt x="174" y="37"/>
                  </a:cubicBezTo>
                  <a:cubicBezTo>
                    <a:pt x="167" y="34"/>
                    <a:pt x="163" y="32"/>
                    <a:pt x="162" y="31"/>
                  </a:cubicBezTo>
                  <a:cubicBezTo>
                    <a:pt x="160" y="28"/>
                    <a:pt x="157" y="25"/>
                    <a:pt x="150" y="25"/>
                  </a:cubicBezTo>
                  <a:cubicBezTo>
                    <a:pt x="146" y="24"/>
                    <a:pt x="144" y="22"/>
                    <a:pt x="142" y="20"/>
                  </a:cubicBezTo>
                  <a:cubicBezTo>
                    <a:pt x="141" y="19"/>
                    <a:pt x="139" y="18"/>
                    <a:pt x="137" y="17"/>
                  </a:cubicBezTo>
                  <a:cubicBezTo>
                    <a:pt x="137" y="16"/>
                    <a:pt x="136" y="16"/>
                    <a:pt x="135" y="15"/>
                  </a:cubicBezTo>
                  <a:cubicBezTo>
                    <a:pt x="135" y="15"/>
                    <a:pt x="135" y="15"/>
                    <a:pt x="134" y="15"/>
                  </a:cubicBezTo>
                  <a:cubicBezTo>
                    <a:pt x="134" y="14"/>
                    <a:pt x="133" y="14"/>
                    <a:pt x="133" y="13"/>
                  </a:cubicBezTo>
                  <a:cubicBezTo>
                    <a:pt x="133" y="13"/>
                    <a:pt x="132" y="13"/>
                    <a:pt x="132" y="13"/>
                  </a:cubicBezTo>
                  <a:cubicBezTo>
                    <a:pt x="132" y="12"/>
                    <a:pt x="131" y="12"/>
                    <a:pt x="131" y="11"/>
                  </a:cubicBezTo>
                  <a:cubicBezTo>
                    <a:pt x="130" y="11"/>
                    <a:pt x="130" y="11"/>
                    <a:pt x="130" y="10"/>
                  </a:cubicBezTo>
                  <a:cubicBezTo>
                    <a:pt x="129" y="10"/>
                    <a:pt x="129" y="9"/>
                    <a:pt x="128" y="9"/>
                  </a:cubicBezTo>
                  <a:cubicBezTo>
                    <a:pt x="128" y="9"/>
                    <a:pt x="128" y="8"/>
                    <a:pt x="127" y="8"/>
                  </a:cubicBezTo>
                  <a:cubicBezTo>
                    <a:pt x="127" y="8"/>
                    <a:pt x="127" y="7"/>
                    <a:pt x="126" y="7"/>
                  </a:cubicBezTo>
                  <a:cubicBezTo>
                    <a:pt x="126" y="6"/>
                    <a:pt x="126" y="6"/>
                    <a:pt x="125" y="6"/>
                  </a:cubicBezTo>
                  <a:cubicBezTo>
                    <a:pt x="125" y="5"/>
                    <a:pt x="125" y="5"/>
                    <a:pt x="124" y="4"/>
                  </a:cubicBezTo>
                  <a:cubicBezTo>
                    <a:pt x="124" y="4"/>
                    <a:pt x="124" y="4"/>
                    <a:pt x="123" y="4"/>
                  </a:cubicBezTo>
                  <a:cubicBezTo>
                    <a:pt x="123" y="3"/>
                    <a:pt x="123" y="3"/>
                    <a:pt x="123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2" y="1"/>
                    <a:pt x="121" y="1"/>
                  </a:cubicBezTo>
                  <a:cubicBezTo>
                    <a:pt x="121" y="1"/>
                    <a:pt x="121" y="1"/>
                    <a:pt x="120" y="1"/>
                  </a:cubicBezTo>
                  <a:cubicBezTo>
                    <a:pt x="118" y="0"/>
                    <a:pt x="116" y="0"/>
                    <a:pt x="11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1"/>
                    <a:pt x="111" y="2"/>
                    <a:pt x="110" y="3"/>
                  </a:cubicBezTo>
                  <a:cubicBezTo>
                    <a:pt x="109" y="6"/>
                    <a:pt x="108" y="9"/>
                    <a:pt x="106" y="9"/>
                  </a:cubicBezTo>
                  <a:cubicBezTo>
                    <a:pt x="105" y="9"/>
                    <a:pt x="104" y="8"/>
                    <a:pt x="103" y="7"/>
                  </a:cubicBezTo>
                  <a:cubicBezTo>
                    <a:pt x="102" y="3"/>
                    <a:pt x="97" y="3"/>
                    <a:pt x="93" y="2"/>
                  </a:cubicBezTo>
                  <a:cubicBezTo>
                    <a:pt x="92" y="2"/>
                    <a:pt x="92" y="2"/>
                    <a:pt x="91" y="2"/>
                  </a:cubicBezTo>
                  <a:cubicBezTo>
                    <a:pt x="89" y="2"/>
                    <a:pt x="88" y="1"/>
                    <a:pt x="87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0"/>
                    <a:pt x="84" y="1"/>
                    <a:pt x="82" y="2"/>
                  </a:cubicBezTo>
                  <a:cubicBezTo>
                    <a:pt x="80" y="5"/>
                    <a:pt x="77" y="7"/>
                    <a:pt x="74" y="9"/>
                  </a:cubicBezTo>
                  <a:cubicBezTo>
                    <a:pt x="74" y="9"/>
                    <a:pt x="74" y="10"/>
                    <a:pt x="74" y="10"/>
                  </a:cubicBezTo>
                  <a:cubicBezTo>
                    <a:pt x="74" y="10"/>
                    <a:pt x="74" y="10"/>
                    <a:pt x="74" y="11"/>
                  </a:cubicBezTo>
                  <a:cubicBezTo>
                    <a:pt x="74" y="11"/>
                    <a:pt x="74" y="11"/>
                    <a:pt x="74" y="12"/>
                  </a:cubicBezTo>
                  <a:cubicBezTo>
                    <a:pt x="74" y="12"/>
                    <a:pt x="74" y="12"/>
                    <a:pt x="74" y="13"/>
                  </a:cubicBezTo>
                  <a:cubicBezTo>
                    <a:pt x="74" y="13"/>
                    <a:pt x="74" y="13"/>
                    <a:pt x="73" y="14"/>
                  </a:cubicBezTo>
                  <a:cubicBezTo>
                    <a:pt x="73" y="14"/>
                    <a:pt x="73" y="14"/>
                    <a:pt x="73" y="15"/>
                  </a:cubicBezTo>
                  <a:cubicBezTo>
                    <a:pt x="73" y="15"/>
                    <a:pt x="73" y="15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9"/>
                    <a:pt x="72" y="20"/>
                    <a:pt x="72" y="20"/>
                  </a:cubicBezTo>
                  <a:cubicBezTo>
                    <a:pt x="72" y="20"/>
                    <a:pt x="72" y="20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2" y="22"/>
                    <a:pt x="72" y="22"/>
                  </a:cubicBezTo>
                  <a:cubicBezTo>
                    <a:pt x="71" y="23"/>
                    <a:pt x="69" y="25"/>
                    <a:pt x="66" y="27"/>
                  </a:cubicBezTo>
                  <a:cubicBezTo>
                    <a:pt x="63" y="28"/>
                    <a:pt x="59" y="31"/>
                    <a:pt x="59" y="32"/>
                  </a:cubicBezTo>
                  <a:cubicBezTo>
                    <a:pt x="59" y="33"/>
                    <a:pt x="59" y="34"/>
                    <a:pt x="59" y="35"/>
                  </a:cubicBezTo>
                  <a:cubicBezTo>
                    <a:pt x="59" y="37"/>
                    <a:pt x="60" y="39"/>
                    <a:pt x="58" y="41"/>
                  </a:cubicBezTo>
                  <a:cubicBezTo>
                    <a:pt x="58" y="41"/>
                    <a:pt x="58" y="43"/>
                    <a:pt x="59" y="44"/>
                  </a:cubicBezTo>
                  <a:cubicBezTo>
                    <a:pt x="60" y="47"/>
                    <a:pt x="62" y="51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4"/>
                    <a:pt x="58" y="55"/>
                    <a:pt x="59" y="55"/>
                  </a:cubicBezTo>
                  <a:cubicBezTo>
                    <a:pt x="60" y="57"/>
                    <a:pt x="61" y="59"/>
                    <a:pt x="59" y="60"/>
                  </a:cubicBezTo>
                  <a:cubicBezTo>
                    <a:pt x="58" y="61"/>
                    <a:pt x="57" y="62"/>
                    <a:pt x="56" y="62"/>
                  </a:cubicBezTo>
                  <a:cubicBezTo>
                    <a:pt x="54" y="63"/>
                    <a:pt x="53" y="64"/>
                    <a:pt x="53" y="65"/>
                  </a:cubicBezTo>
                  <a:cubicBezTo>
                    <a:pt x="53" y="68"/>
                    <a:pt x="52" y="74"/>
                    <a:pt x="49" y="75"/>
                  </a:cubicBezTo>
                  <a:cubicBezTo>
                    <a:pt x="46" y="76"/>
                    <a:pt x="44" y="81"/>
                    <a:pt x="44" y="84"/>
                  </a:cubicBezTo>
                  <a:cubicBezTo>
                    <a:pt x="44" y="87"/>
                    <a:pt x="43" y="87"/>
                    <a:pt x="42" y="88"/>
                  </a:cubicBezTo>
                  <a:cubicBezTo>
                    <a:pt x="41" y="88"/>
                    <a:pt x="41" y="88"/>
                    <a:pt x="41" y="90"/>
                  </a:cubicBezTo>
                  <a:cubicBezTo>
                    <a:pt x="43" y="94"/>
                    <a:pt x="44" y="99"/>
                    <a:pt x="43" y="101"/>
                  </a:cubicBezTo>
                  <a:cubicBezTo>
                    <a:pt x="42" y="102"/>
                    <a:pt x="42" y="103"/>
                    <a:pt x="40" y="103"/>
                  </a:cubicBezTo>
                  <a:cubicBezTo>
                    <a:pt x="39" y="103"/>
                    <a:pt x="38" y="106"/>
                    <a:pt x="38" y="108"/>
                  </a:cubicBezTo>
                  <a:cubicBezTo>
                    <a:pt x="38" y="110"/>
                    <a:pt x="37" y="112"/>
                    <a:pt x="35" y="112"/>
                  </a:cubicBezTo>
                  <a:cubicBezTo>
                    <a:pt x="35" y="112"/>
                    <a:pt x="35" y="112"/>
                    <a:pt x="35" y="114"/>
                  </a:cubicBezTo>
                  <a:cubicBezTo>
                    <a:pt x="34" y="116"/>
                    <a:pt x="35" y="120"/>
                    <a:pt x="36" y="122"/>
                  </a:cubicBezTo>
                  <a:cubicBezTo>
                    <a:pt x="40" y="127"/>
                    <a:pt x="40" y="131"/>
                    <a:pt x="40" y="134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1" y="136"/>
                    <a:pt x="41" y="137"/>
                    <a:pt x="42" y="138"/>
                  </a:cubicBezTo>
                  <a:cubicBezTo>
                    <a:pt x="42" y="139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4"/>
                  </a:cubicBezTo>
                  <a:cubicBezTo>
                    <a:pt x="42" y="146"/>
                    <a:pt x="42" y="147"/>
                    <a:pt x="42" y="148"/>
                  </a:cubicBezTo>
                  <a:cubicBezTo>
                    <a:pt x="42" y="151"/>
                    <a:pt x="41" y="153"/>
                    <a:pt x="39" y="154"/>
                  </a:cubicBezTo>
                  <a:cubicBezTo>
                    <a:pt x="39" y="155"/>
                    <a:pt x="39" y="156"/>
                    <a:pt x="38" y="157"/>
                  </a:cubicBezTo>
                  <a:cubicBezTo>
                    <a:pt x="38" y="159"/>
                    <a:pt x="38" y="162"/>
                    <a:pt x="36" y="163"/>
                  </a:cubicBezTo>
                  <a:cubicBezTo>
                    <a:pt x="35" y="163"/>
                    <a:pt x="36" y="167"/>
                    <a:pt x="36" y="169"/>
                  </a:cubicBezTo>
                  <a:cubicBezTo>
                    <a:pt x="37" y="172"/>
                    <a:pt x="38" y="175"/>
                    <a:pt x="36" y="177"/>
                  </a:cubicBezTo>
                  <a:cubicBezTo>
                    <a:pt x="36" y="177"/>
                    <a:pt x="35" y="178"/>
                    <a:pt x="34" y="178"/>
                  </a:cubicBezTo>
                  <a:cubicBezTo>
                    <a:pt x="31" y="180"/>
                    <a:pt x="28" y="182"/>
                    <a:pt x="28" y="187"/>
                  </a:cubicBezTo>
                  <a:cubicBezTo>
                    <a:pt x="28" y="188"/>
                    <a:pt x="28" y="189"/>
                    <a:pt x="28" y="189"/>
                  </a:cubicBezTo>
                  <a:cubicBezTo>
                    <a:pt x="28" y="191"/>
                    <a:pt x="28" y="193"/>
                    <a:pt x="28" y="195"/>
                  </a:cubicBezTo>
                  <a:cubicBezTo>
                    <a:pt x="29" y="198"/>
                    <a:pt x="29" y="200"/>
                    <a:pt x="28" y="202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28" y="203"/>
                    <a:pt x="29" y="203"/>
                    <a:pt x="29" y="203"/>
                  </a:cubicBezTo>
                  <a:cubicBezTo>
                    <a:pt x="30" y="204"/>
                    <a:pt x="32" y="205"/>
                    <a:pt x="31" y="208"/>
                  </a:cubicBezTo>
                  <a:cubicBezTo>
                    <a:pt x="31" y="212"/>
                    <a:pt x="28" y="212"/>
                    <a:pt x="26" y="212"/>
                  </a:cubicBezTo>
                  <a:cubicBezTo>
                    <a:pt x="25" y="212"/>
                    <a:pt x="25" y="213"/>
                    <a:pt x="25" y="213"/>
                  </a:cubicBezTo>
                  <a:cubicBezTo>
                    <a:pt x="25" y="214"/>
                    <a:pt x="25" y="215"/>
                    <a:pt x="25" y="216"/>
                  </a:cubicBezTo>
                  <a:cubicBezTo>
                    <a:pt x="25" y="219"/>
                    <a:pt x="25" y="222"/>
                    <a:pt x="23" y="222"/>
                  </a:cubicBezTo>
                  <a:cubicBezTo>
                    <a:pt x="23" y="222"/>
                    <a:pt x="21" y="223"/>
                    <a:pt x="21" y="228"/>
                  </a:cubicBezTo>
                  <a:cubicBezTo>
                    <a:pt x="21" y="232"/>
                    <a:pt x="20" y="233"/>
                    <a:pt x="19" y="234"/>
                  </a:cubicBezTo>
                  <a:cubicBezTo>
                    <a:pt x="18" y="235"/>
                    <a:pt x="18" y="236"/>
                    <a:pt x="18" y="236"/>
                  </a:cubicBezTo>
                  <a:cubicBezTo>
                    <a:pt x="18" y="237"/>
                    <a:pt x="18" y="238"/>
                    <a:pt x="19" y="240"/>
                  </a:cubicBezTo>
                  <a:cubicBezTo>
                    <a:pt x="20" y="241"/>
                    <a:pt x="20" y="242"/>
                    <a:pt x="20" y="244"/>
                  </a:cubicBezTo>
                  <a:cubicBezTo>
                    <a:pt x="20" y="245"/>
                    <a:pt x="20" y="246"/>
                    <a:pt x="20" y="247"/>
                  </a:cubicBezTo>
                  <a:cubicBezTo>
                    <a:pt x="21" y="252"/>
                    <a:pt x="21" y="257"/>
                    <a:pt x="19" y="257"/>
                  </a:cubicBezTo>
                  <a:cubicBezTo>
                    <a:pt x="18" y="257"/>
                    <a:pt x="17" y="259"/>
                    <a:pt x="17" y="262"/>
                  </a:cubicBezTo>
                  <a:cubicBezTo>
                    <a:pt x="17" y="265"/>
                    <a:pt x="17" y="267"/>
                    <a:pt x="17" y="267"/>
                  </a:cubicBezTo>
                  <a:cubicBezTo>
                    <a:pt x="20" y="269"/>
                    <a:pt x="20" y="272"/>
                    <a:pt x="19" y="274"/>
                  </a:cubicBezTo>
                  <a:cubicBezTo>
                    <a:pt x="19" y="275"/>
                    <a:pt x="19" y="275"/>
                    <a:pt x="20" y="276"/>
                  </a:cubicBezTo>
                  <a:cubicBezTo>
                    <a:pt x="21" y="277"/>
                    <a:pt x="23" y="279"/>
                    <a:pt x="20" y="282"/>
                  </a:cubicBezTo>
                  <a:cubicBezTo>
                    <a:pt x="19" y="283"/>
                    <a:pt x="19" y="284"/>
                    <a:pt x="19" y="285"/>
                  </a:cubicBezTo>
                  <a:cubicBezTo>
                    <a:pt x="20" y="286"/>
                    <a:pt x="21" y="286"/>
                    <a:pt x="23" y="286"/>
                  </a:cubicBezTo>
                  <a:cubicBezTo>
                    <a:pt x="23" y="286"/>
                    <a:pt x="23" y="286"/>
                    <a:pt x="24" y="286"/>
                  </a:cubicBezTo>
                  <a:cubicBezTo>
                    <a:pt x="24" y="286"/>
                    <a:pt x="25" y="286"/>
                    <a:pt x="25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0"/>
                    <a:pt x="28" y="290"/>
                    <a:pt x="28" y="290"/>
                  </a:cubicBezTo>
                  <a:cubicBezTo>
                    <a:pt x="28" y="290"/>
                    <a:pt x="28" y="290"/>
                    <a:pt x="28" y="290"/>
                  </a:cubicBezTo>
                  <a:cubicBezTo>
                    <a:pt x="28" y="291"/>
                    <a:pt x="27" y="292"/>
                    <a:pt x="27" y="292"/>
                  </a:cubicBezTo>
                  <a:cubicBezTo>
                    <a:pt x="27" y="292"/>
                    <a:pt x="26" y="293"/>
                    <a:pt x="25" y="293"/>
                  </a:cubicBezTo>
                  <a:cubicBezTo>
                    <a:pt x="23" y="293"/>
                    <a:pt x="21" y="293"/>
                    <a:pt x="20" y="293"/>
                  </a:cubicBezTo>
                  <a:cubicBezTo>
                    <a:pt x="21" y="293"/>
                    <a:pt x="21" y="293"/>
                    <a:pt x="21" y="294"/>
                  </a:cubicBezTo>
                  <a:cubicBezTo>
                    <a:pt x="22" y="294"/>
                    <a:pt x="22" y="295"/>
                    <a:pt x="23" y="295"/>
                  </a:cubicBezTo>
                  <a:cubicBezTo>
                    <a:pt x="25" y="297"/>
                    <a:pt x="25" y="298"/>
                    <a:pt x="25" y="300"/>
                  </a:cubicBezTo>
                  <a:cubicBezTo>
                    <a:pt x="25" y="301"/>
                    <a:pt x="24" y="302"/>
                    <a:pt x="23" y="302"/>
                  </a:cubicBezTo>
                  <a:cubicBezTo>
                    <a:pt x="23" y="302"/>
                    <a:pt x="23" y="303"/>
                    <a:pt x="22" y="303"/>
                  </a:cubicBezTo>
                  <a:cubicBezTo>
                    <a:pt x="20" y="303"/>
                    <a:pt x="21" y="304"/>
                    <a:pt x="21" y="306"/>
                  </a:cubicBezTo>
                  <a:cubicBezTo>
                    <a:pt x="21" y="307"/>
                    <a:pt x="22" y="309"/>
                    <a:pt x="21" y="311"/>
                  </a:cubicBezTo>
                  <a:cubicBezTo>
                    <a:pt x="21" y="312"/>
                    <a:pt x="21" y="314"/>
                    <a:pt x="22" y="315"/>
                  </a:cubicBezTo>
                  <a:cubicBezTo>
                    <a:pt x="22" y="317"/>
                    <a:pt x="23" y="318"/>
                    <a:pt x="22" y="319"/>
                  </a:cubicBezTo>
                  <a:cubicBezTo>
                    <a:pt x="22" y="320"/>
                    <a:pt x="21" y="320"/>
                    <a:pt x="20" y="320"/>
                  </a:cubicBezTo>
                  <a:cubicBezTo>
                    <a:pt x="20" y="320"/>
                    <a:pt x="19" y="321"/>
                    <a:pt x="20" y="323"/>
                  </a:cubicBezTo>
                  <a:cubicBezTo>
                    <a:pt x="20" y="325"/>
                    <a:pt x="20" y="328"/>
                    <a:pt x="17" y="328"/>
                  </a:cubicBezTo>
                  <a:cubicBezTo>
                    <a:pt x="15" y="328"/>
                    <a:pt x="15" y="329"/>
                    <a:pt x="14" y="331"/>
                  </a:cubicBezTo>
                  <a:cubicBezTo>
                    <a:pt x="14" y="332"/>
                    <a:pt x="14" y="334"/>
                    <a:pt x="12" y="335"/>
                  </a:cubicBezTo>
                  <a:cubicBezTo>
                    <a:pt x="12" y="336"/>
                    <a:pt x="12" y="336"/>
                    <a:pt x="13" y="338"/>
                  </a:cubicBezTo>
                  <a:cubicBezTo>
                    <a:pt x="14" y="340"/>
                    <a:pt x="15" y="342"/>
                    <a:pt x="13" y="344"/>
                  </a:cubicBezTo>
                  <a:cubicBezTo>
                    <a:pt x="11" y="345"/>
                    <a:pt x="11" y="347"/>
                    <a:pt x="11" y="348"/>
                  </a:cubicBezTo>
                  <a:cubicBezTo>
                    <a:pt x="11" y="350"/>
                    <a:pt x="10" y="352"/>
                    <a:pt x="7" y="352"/>
                  </a:cubicBezTo>
                  <a:cubicBezTo>
                    <a:pt x="4" y="352"/>
                    <a:pt x="3" y="357"/>
                    <a:pt x="2" y="359"/>
                  </a:cubicBezTo>
                  <a:cubicBezTo>
                    <a:pt x="2" y="359"/>
                    <a:pt x="2" y="360"/>
                    <a:pt x="2" y="361"/>
                  </a:cubicBezTo>
                  <a:cubicBezTo>
                    <a:pt x="1" y="363"/>
                    <a:pt x="0" y="366"/>
                    <a:pt x="2" y="368"/>
                  </a:cubicBezTo>
                  <a:cubicBezTo>
                    <a:pt x="4" y="371"/>
                    <a:pt x="4" y="373"/>
                    <a:pt x="4" y="374"/>
                  </a:cubicBezTo>
                  <a:cubicBezTo>
                    <a:pt x="4" y="375"/>
                    <a:pt x="4" y="375"/>
                    <a:pt x="4" y="376"/>
                  </a:cubicBezTo>
                  <a:cubicBezTo>
                    <a:pt x="5" y="376"/>
                    <a:pt x="7" y="376"/>
                    <a:pt x="8" y="376"/>
                  </a:cubicBezTo>
                  <a:cubicBezTo>
                    <a:pt x="11" y="376"/>
                    <a:pt x="14" y="376"/>
                    <a:pt x="15" y="378"/>
                  </a:cubicBezTo>
                  <a:cubicBezTo>
                    <a:pt x="15" y="378"/>
                    <a:pt x="16" y="379"/>
                    <a:pt x="15" y="380"/>
                  </a:cubicBezTo>
                  <a:cubicBezTo>
                    <a:pt x="14" y="384"/>
                    <a:pt x="14" y="391"/>
                    <a:pt x="15" y="392"/>
                  </a:cubicBezTo>
                  <a:cubicBezTo>
                    <a:pt x="16" y="392"/>
                    <a:pt x="17" y="393"/>
                    <a:pt x="18" y="394"/>
                  </a:cubicBezTo>
                  <a:cubicBezTo>
                    <a:pt x="18" y="395"/>
                    <a:pt x="19" y="397"/>
                    <a:pt x="20" y="397"/>
                  </a:cubicBezTo>
                  <a:cubicBezTo>
                    <a:pt x="21" y="396"/>
                    <a:pt x="28" y="396"/>
                    <a:pt x="34" y="396"/>
                  </a:cubicBezTo>
                  <a:cubicBezTo>
                    <a:pt x="37" y="396"/>
                    <a:pt x="39" y="396"/>
                    <a:pt x="40" y="396"/>
                  </a:cubicBezTo>
                  <a:cubicBezTo>
                    <a:pt x="41" y="396"/>
                    <a:pt x="42" y="397"/>
                    <a:pt x="43" y="397"/>
                  </a:cubicBezTo>
                  <a:cubicBezTo>
                    <a:pt x="43" y="397"/>
                    <a:pt x="44" y="397"/>
                    <a:pt x="44" y="398"/>
                  </a:cubicBezTo>
                  <a:cubicBezTo>
                    <a:pt x="45" y="398"/>
                    <a:pt x="45" y="399"/>
                    <a:pt x="46" y="399"/>
                  </a:cubicBezTo>
                  <a:cubicBezTo>
                    <a:pt x="46" y="399"/>
                    <a:pt x="46" y="399"/>
                    <a:pt x="47" y="400"/>
                  </a:cubicBezTo>
                  <a:cubicBezTo>
                    <a:pt x="47" y="399"/>
                    <a:pt x="47" y="399"/>
                    <a:pt x="48" y="399"/>
                  </a:cubicBezTo>
                  <a:cubicBezTo>
                    <a:pt x="49" y="399"/>
                    <a:pt x="51" y="400"/>
                    <a:pt x="53" y="401"/>
                  </a:cubicBezTo>
                  <a:cubicBezTo>
                    <a:pt x="54" y="401"/>
                    <a:pt x="55" y="401"/>
                    <a:pt x="56" y="401"/>
                  </a:cubicBezTo>
                  <a:cubicBezTo>
                    <a:pt x="56" y="401"/>
                    <a:pt x="56" y="401"/>
                    <a:pt x="56" y="401"/>
                  </a:cubicBezTo>
                  <a:cubicBezTo>
                    <a:pt x="56" y="401"/>
                    <a:pt x="54" y="398"/>
                    <a:pt x="53" y="397"/>
                  </a:cubicBezTo>
                  <a:cubicBezTo>
                    <a:pt x="51" y="394"/>
                    <a:pt x="50" y="393"/>
                    <a:pt x="50" y="391"/>
                  </a:cubicBezTo>
                  <a:cubicBezTo>
                    <a:pt x="50" y="390"/>
                    <a:pt x="50" y="389"/>
                    <a:pt x="49" y="387"/>
                  </a:cubicBezTo>
                  <a:cubicBezTo>
                    <a:pt x="49" y="386"/>
                    <a:pt x="49" y="384"/>
                    <a:pt x="49" y="383"/>
                  </a:cubicBezTo>
                  <a:cubicBezTo>
                    <a:pt x="49" y="383"/>
                    <a:pt x="49" y="382"/>
                    <a:pt x="49" y="382"/>
                  </a:cubicBezTo>
                  <a:cubicBezTo>
                    <a:pt x="48" y="379"/>
                    <a:pt x="48" y="374"/>
                    <a:pt x="51" y="372"/>
                  </a:cubicBezTo>
                  <a:cubicBezTo>
                    <a:pt x="53" y="371"/>
                    <a:pt x="54" y="370"/>
                    <a:pt x="54" y="369"/>
                  </a:cubicBezTo>
                  <a:cubicBezTo>
                    <a:pt x="55" y="368"/>
                    <a:pt x="56" y="367"/>
                    <a:pt x="58" y="367"/>
                  </a:cubicBezTo>
                  <a:cubicBezTo>
                    <a:pt x="60" y="367"/>
                    <a:pt x="64" y="365"/>
                    <a:pt x="64" y="360"/>
                  </a:cubicBezTo>
                  <a:cubicBezTo>
                    <a:pt x="64" y="354"/>
                    <a:pt x="67" y="351"/>
                    <a:pt x="72" y="347"/>
                  </a:cubicBezTo>
                  <a:cubicBezTo>
                    <a:pt x="72" y="347"/>
                    <a:pt x="72" y="347"/>
                    <a:pt x="72" y="347"/>
                  </a:cubicBezTo>
                  <a:cubicBezTo>
                    <a:pt x="74" y="345"/>
                    <a:pt x="77" y="343"/>
                    <a:pt x="79" y="342"/>
                  </a:cubicBezTo>
                  <a:cubicBezTo>
                    <a:pt x="82" y="340"/>
                    <a:pt x="85" y="338"/>
                    <a:pt x="85" y="337"/>
                  </a:cubicBezTo>
                  <a:cubicBezTo>
                    <a:pt x="84" y="336"/>
                    <a:pt x="85" y="333"/>
                    <a:pt x="86" y="330"/>
                  </a:cubicBezTo>
                  <a:cubicBezTo>
                    <a:pt x="87" y="328"/>
                    <a:pt x="87" y="326"/>
                    <a:pt x="87" y="326"/>
                  </a:cubicBezTo>
                  <a:cubicBezTo>
                    <a:pt x="87" y="325"/>
                    <a:pt x="83" y="324"/>
                    <a:pt x="81" y="324"/>
                  </a:cubicBezTo>
                  <a:cubicBezTo>
                    <a:pt x="79" y="324"/>
                    <a:pt x="78" y="324"/>
                    <a:pt x="77" y="324"/>
                  </a:cubicBezTo>
                  <a:cubicBezTo>
                    <a:pt x="74" y="323"/>
                    <a:pt x="69" y="319"/>
                    <a:pt x="68" y="314"/>
                  </a:cubicBezTo>
                  <a:cubicBezTo>
                    <a:pt x="66" y="311"/>
                    <a:pt x="67" y="308"/>
                    <a:pt x="68" y="305"/>
                  </a:cubicBezTo>
                  <a:cubicBezTo>
                    <a:pt x="71" y="300"/>
                    <a:pt x="76" y="295"/>
                    <a:pt x="88" y="294"/>
                  </a:cubicBezTo>
                  <a:cubicBezTo>
                    <a:pt x="88" y="294"/>
                    <a:pt x="88" y="294"/>
                    <a:pt x="88" y="292"/>
                  </a:cubicBezTo>
                  <a:cubicBezTo>
                    <a:pt x="88" y="291"/>
                    <a:pt x="88" y="289"/>
                    <a:pt x="90" y="288"/>
                  </a:cubicBezTo>
                  <a:cubicBezTo>
                    <a:pt x="92" y="287"/>
                    <a:pt x="92" y="285"/>
                    <a:pt x="92" y="281"/>
                  </a:cubicBezTo>
                  <a:cubicBezTo>
                    <a:pt x="92" y="277"/>
                    <a:pt x="92" y="269"/>
                    <a:pt x="98" y="269"/>
                  </a:cubicBezTo>
                  <a:cubicBezTo>
                    <a:pt x="100" y="268"/>
                    <a:pt x="101" y="267"/>
                    <a:pt x="101" y="267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99" y="266"/>
                    <a:pt x="97" y="265"/>
                    <a:pt x="98" y="263"/>
                  </a:cubicBezTo>
                  <a:cubicBezTo>
                    <a:pt x="98" y="262"/>
                    <a:pt x="98" y="261"/>
                    <a:pt x="101" y="260"/>
                  </a:cubicBezTo>
                  <a:cubicBezTo>
                    <a:pt x="105" y="260"/>
                    <a:pt x="105" y="262"/>
                    <a:pt x="106" y="263"/>
                  </a:cubicBezTo>
                  <a:cubicBezTo>
                    <a:pt x="107" y="264"/>
                    <a:pt x="107" y="264"/>
                    <a:pt x="108" y="264"/>
                  </a:cubicBezTo>
                  <a:cubicBezTo>
                    <a:pt x="109" y="264"/>
                    <a:pt x="112" y="262"/>
                    <a:pt x="113" y="260"/>
                  </a:cubicBezTo>
                  <a:cubicBezTo>
                    <a:pt x="113" y="259"/>
                    <a:pt x="113" y="258"/>
                    <a:pt x="112" y="257"/>
                  </a:cubicBezTo>
                  <a:cubicBezTo>
                    <a:pt x="111" y="257"/>
                    <a:pt x="110" y="256"/>
                    <a:pt x="110" y="256"/>
                  </a:cubicBezTo>
                  <a:cubicBezTo>
                    <a:pt x="109" y="256"/>
                    <a:pt x="108" y="257"/>
                    <a:pt x="107" y="258"/>
                  </a:cubicBezTo>
                  <a:cubicBezTo>
                    <a:pt x="106" y="258"/>
                    <a:pt x="106" y="259"/>
                    <a:pt x="105" y="259"/>
                  </a:cubicBezTo>
                  <a:cubicBezTo>
                    <a:pt x="103" y="260"/>
                    <a:pt x="102" y="259"/>
                    <a:pt x="101" y="258"/>
                  </a:cubicBezTo>
                  <a:cubicBezTo>
                    <a:pt x="100" y="257"/>
                    <a:pt x="99" y="256"/>
                    <a:pt x="98" y="256"/>
                  </a:cubicBezTo>
                  <a:cubicBezTo>
                    <a:pt x="96" y="256"/>
                    <a:pt x="96" y="253"/>
                    <a:pt x="96" y="251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5" y="245"/>
                    <a:pt x="93" y="239"/>
                    <a:pt x="95" y="236"/>
                  </a:cubicBezTo>
                  <a:cubicBezTo>
                    <a:pt x="96" y="235"/>
                    <a:pt x="96" y="235"/>
                    <a:pt x="97" y="235"/>
                  </a:cubicBezTo>
                  <a:cubicBezTo>
                    <a:pt x="99" y="235"/>
                    <a:pt x="101" y="236"/>
                    <a:pt x="104" y="237"/>
                  </a:cubicBezTo>
                  <a:cubicBezTo>
                    <a:pt x="107" y="238"/>
                    <a:pt x="111" y="240"/>
                    <a:pt x="114" y="240"/>
                  </a:cubicBezTo>
                  <a:cubicBezTo>
                    <a:pt x="121" y="241"/>
                    <a:pt x="126" y="237"/>
                    <a:pt x="126" y="235"/>
                  </a:cubicBezTo>
                  <a:cubicBezTo>
                    <a:pt x="126" y="234"/>
                    <a:pt x="126" y="233"/>
                    <a:pt x="125" y="232"/>
                  </a:cubicBezTo>
                  <a:cubicBezTo>
                    <a:pt x="125" y="230"/>
                    <a:pt x="124" y="226"/>
                    <a:pt x="127" y="223"/>
                  </a:cubicBezTo>
                  <a:cubicBezTo>
                    <a:pt x="129" y="222"/>
                    <a:pt x="129" y="222"/>
                    <a:pt x="129" y="221"/>
                  </a:cubicBezTo>
                  <a:cubicBezTo>
                    <a:pt x="129" y="221"/>
                    <a:pt x="129" y="220"/>
                    <a:pt x="128" y="219"/>
                  </a:cubicBezTo>
                  <a:cubicBezTo>
                    <a:pt x="128" y="219"/>
                    <a:pt x="127" y="218"/>
                    <a:pt x="127" y="216"/>
                  </a:cubicBezTo>
                  <a:cubicBezTo>
                    <a:pt x="126" y="214"/>
                    <a:pt x="126" y="212"/>
                    <a:pt x="127" y="211"/>
                  </a:cubicBezTo>
                  <a:cubicBezTo>
                    <a:pt x="128" y="209"/>
                    <a:pt x="131" y="209"/>
                    <a:pt x="132" y="211"/>
                  </a:cubicBezTo>
                  <a:cubicBezTo>
                    <a:pt x="132" y="211"/>
                    <a:pt x="133" y="211"/>
                    <a:pt x="137" y="211"/>
                  </a:cubicBezTo>
                  <a:cubicBezTo>
                    <a:pt x="143" y="211"/>
                    <a:pt x="152" y="210"/>
                    <a:pt x="160" y="209"/>
                  </a:cubicBezTo>
                  <a:cubicBezTo>
                    <a:pt x="172" y="206"/>
                    <a:pt x="180" y="202"/>
                    <a:pt x="181" y="199"/>
                  </a:cubicBezTo>
                  <a:cubicBezTo>
                    <a:pt x="182" y="196"/>
                    <a:pt x="185" y="192"/>
                    <a:pt x="18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0" name="Freeform 154"/>
            <p:cNvSpPr>
              <a:spLocks/>
            </p:cNvSpPr>
            <p:nvPr/>
          </p:nvSpPr>
          <p:spPr bwMode="auto">
            <a:xfrm>
              <a:off x="1408113" y="3775073"/>
              <a:ext cx="2290763" cy="1560512"/>
            </a:xfrm>
            <a:custGeom>
              <a:avLst/>
              <a:gdLst>
                <a:gd name="T0" fmla="*/ 429 w 431"/>
                <a:gd name="T1" fmla="*/ 293 h 298"/>
                <a:gd name="T2" fmla="*/ 430 w 431"/>
                <a:gd name="T3" fmla="*/ 290 h 298"/>
                <a:gd name="T4" fmla="*/ 427 w 431"/>
                <a:gd name="T5" fmla="*/ 286 h 298"/>
                <a:gd name="T6" fmla="*/ 427 w 431"/>
                <a:gd name="T7" fmla="*/ 280 h 298"/>
                <a:gd name="T8" fmla="*/ 413 w 431"/>
                <a:gd name="T9" fmla="*/ 271 h 298"/>
                <a:gd name="T10" fmla="*/ 405 w 431"/>
                <a:gd name="T11" fmla="*/ 265 h 298"/>
                <a:gd name="T12" fmla="*/ 399 w 431"/>
                <a:gd name="T13" fmla="*/ 253 h 298"/>
                <a:gd name="T14" fmla="*/ 385 w 431"/>
                <a:gd name="T15" fmla="*/ 235 h 298"/>
                <a:gd name="T16" fmla="*/ 372 w 431"/>
                <a:gd name="T17" fmla="*/ 223 h 298"/>
                <a:gd name="T18" fmla="*/ 370 w 431"/>
                <a:gd name="T19" fmla="*/ 218 h 298"/>
                <a:gd name="T20" fmla="*/ 359 w 431"/>
                <a:gd name="T21" fmla="*/ 219 h 298"/>
                <a:gd name="T22" fmla="*/ 356 w 431"/>
                <a:gd name="T23" fmla="*/ 224 h 298"/>
                <a:gd name="T24" fmla="*/ 347 w 431"/>
                <a:gd name="T25" fmla="*/ 229 h 298"/>
                <a:gd name="T26" fmla="*/ 341 w 431"/>
                <a:gd name="T27" fmla="*/ 227 h 298"/>
                <a:gd name="T28" fmla="*/ 333 w 431"/>
                <a:gd name="T29" fmla="*/ 218 h 298"/>
                <a:gd name="T30" fmla="*/ 326 w 431"/>
                <a:gd name="T31" fmla="*/ 212 h 298"/>
                <a:gd name="T32" fmla="*/ 324 w 431"/>
                <a:gd name="T33" fmla="*/ 206 h 298"/>
                <a:gd name="T34" fmla="*/ 316 w 431"/>
                <a:gd name="T35" fmla="*/ 207 h 298"/>
                <a:gd name="T36" fmla="*/ 309 w 431"/>
                <a:gd name="T37" fmla="*/ 209 h 298"/>
                <a:gd name="T38" fmla="*/ 302 w 431"/>
                <a:gd name="T39" fmla="*/ 207 h 298"/>
                <a:gd name="T40" fmla="*/ 274 w 431"/>
                <a:gd name="T41" fmla="*/ 27 h 298"/>
                <a:gd name="T42" fmla="*/ 183 w 431"/>
                <a:gd name="T43" fmla="*/ 20 h 298"/>
                <a:gd name="T44" fmla="*/ 152 w 431"/>
                <a:gd name="T45" fmla="*/ 11 h 298"/>
                <a:gd name="T46" fmla="*/ 136 w 431"/>
                <a:gd name="T47" fmla="*/ 3 h 298"/>
                <a:gd name="T48" fmla="*/ 90 w 431"/>
                <a:gd name="T49" fmla="*/ 15 h 298"/>
                <a:gd name="T50" fmla="*/ 54 w 431"/>
                <a:gd name="T51" fmla="*/ 32 h 298"/>
                <a:gd name="T52" fmla="*/ 16 w 431"/>
                <a:gd name="T53" fmla="*/ 59 h 298"/>
                <a:gd name="T54" fmla="*/ 76 w 431"/>
                <a:gd name="T55" fmla="*/ 95 h 298"/>
                <a:gd name="T56" fmla="*/ 46 w 431"/>
                <a:gd name="T57" fmla="*/ 104 h 298"/>
                <a:gd name="T58" fmla="*/ 25 w 431"/>
                <a:gd name="T59" fmla="*/ 101 h 298"/>
                <a:gd name="T60" fmla="*/ 17 w 431"/>
                <a:gd name="T61" fmla="*/ 120 h 298"/>
                <a:gd name="T62" fmla="*/ 55 w 431"/>
                <a:gd name="T63" fmla="*/ 134 h 298"/>
                <a:gd name="T64" fmla="*/ 67 w 431"/>
                <a:gd name="T65" fmla="*/ 153 h 298"/>
                <a:gd name="T66" fmla="*/ 37 w 431"/>
                <a:gd name="T67" fmla="*/ 158 h 298"/>
                <a:gd name="T68" fmla="*/ 29 w 431"/>
                <a:gd name="T69" fmla="*/ 192 h 298"/>
                <a:gd name="T70" fmla="*/ 58 w 431"/>
                <a:gd name="T71" fmla="*/ 211 h 298"/>
                <a:gd name="T72" fmla="*/ 83 w 431"/>
                <a:gd name="T73" fmla="*/ 229 h 298"/>
                <a:gd name="T74" fmla="*/ 122 w 431"/>
                <a:gd name="T75" fmla="*/ 230 h 298"/>
                <a:gd name="T76" fmla="*/ 74 w 431"/>
                <a:gd name="T77" fmla="*/ 283 h 298"/>
                <a:gd name="T78" fmla="*/ 74 w 431"/>
                <a:gd name="T79" fmla="*/ 288 h 298"/>
                <a:gd name="T80" fmla="*/ 126 w 431"/>
                <a:gd name="T81" fmla="*/ 261 h 298"/>
                <a:gd name="T82" fmla="*/ 156 w 431"/>
                <a:gd name="T83" fmla="*/ 229 h 298"/>
                <a:gd name="T84" fmla="*/ 179 w 431"/>
                <a:gd name="T85" fmla="*/ 199 h 298"/>
                <a:gd name="T86" fmla="*/ 194 w 431"/>
                <a:gd name="T87" fmla="*/ 196 h 298"/>
                <a:gd name="T88" fmla="*/ 184 w 431"/>
                <a:gd name="T89" fmla="*/ 225 h 298"/>
                <a:gd name="T90" fmla="*/ 222 w 431"/>
                <a:gd name="T91" fmla="*/ 206 h 298"/>
                <a:gd name="T92" fmla="*/ 237 w 431"/>
                <a:gd name="T93" fmla="*/ 197 h 298"/>
                <a:gd name="T94" fmla="*/ 241 w 431"/>
                <a:gd name="T95" fmla="*/ 207 h 298"/>
                <a:gd name="T96" fmla="*/ 273 w 431"/>
                <a:gd name="T97" fmla="*/ 210 h 298"/>
                <a:gd name="T98" fmla="*/ 321 w 431"/>
                <a:gd name="T99" fmla="*/ 212 h 298"/>
                <a:gd name="T100" fmla="*/ 340 w 431"/>
                <a:gd name="T101" fmla="*/ 232 h 298"/>
                <a:gd name="T102" fmla="*/ 366 w 431"/>
                <a:gd name="T103" fmla="*/ 231 h 298"/>
                <a:gd name="T104" fmla="*/ 357 w 431"/>
                <a:gd name="T105" fmla="*/ 247 h 298"/>
                <a:gd name="T106" fmla="*/ 375 w 431"/>
                <a:gd name="T107" fmla="*/ 251 h 298"/>
                <a:gd name="T108" fmla="*/ 388 w 431"/>
                <a:gd name="T109" fmla="*/ 260 h 298"/>
                <a:gd name="T110" fmla="*/ 387 w 431"/>
                <a:gd name="T111" fmla="*/ 272 h 298"/>
                <a:gd name="T112" fmla="*/ 398 w 431"/>
                <a:gd name="T113" fmla="*/ 265 h 298"/>
                <a:gd name="T114" fmla="*/ 393 w 431"/>
                <a:gd name="T115" fmla="*/ 284 h 298"/>
                <a:gd name="T116" fmla="*/ 404 w 431"/>
                <a:gd name="T117" fmla="*/ 29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" h="298">
                  <a:moveTo>
                    <a:pt x="419" y="297"/>
                  </a:moveTo>
                  <a:cubicBezTo>
                    <a:pt x="419" y="297"/>
                    <a:pt x="419" y="297"/>
                    <a:pt x="420" y="297"/>
                  </a:cubicBezTo>
                  <a:cubicBezTo>
                    <a:pt x="420" y="297"/>
                    <a:pt x="421" y="296"/>
                    <a:pt x="422" y="296"/>
                  </a:cubicBezTo>
                  <a:cubicBezTo>
                    <a:pt x="422" y="296"/>
                    <a:pt x="423" y="297"/>
                    <a:pt x="423" y="297"/>
                  </a:cubicBezTo>
                  <a:cubicBezTo>
                    <a:pt x="423" y="297"/>
                    <a:pt x="423" y="297"/>
                    <a:pt x="423" y="298"/>
                  </a:cubicBezTo>
                  <a:cubicBezTo>
                    <a:pt x="423" y="298"/>
                    <a:pt x="423" y="298"/>
                    <a:pt x="423" y="298"/>
                  </a:cubicBezTo>
                  <a:cubicBezTo>
                    <a:pt x="424" y="297"/>
                    <a:pt x="425" y="296"/>
                    <a:pt x="426" y="296"/>
                  </a:cubicBezTo>
                  <a:cubicBezTo>
                    <a:pt x="426" y="295"/>
                    <a:pt x="427" y="295"/>
                    <a:pt x="427" y="295"/>
                  </a:cubicBezTo>
                  <a:cubicBezTo>
                    <a:pt x="428" y="295"/>
                    <a:pt x="429" y="294"/>
                    <a:pt x="429" y="293"/>
                  </a:cubicBezTo>
                  <a:cubicBezTo>
                    <a:pt x="429" y="293"/>
                    <a:pt x="429" y="293"/>
                    <a:pt x="429" y="293"/>
                  </a:cubicBezTo>
                  <a:cubicBezTo>
                    <a:pt x="430" y="293"/>
                    <a:pt x="430" y="293"/>
                    <a:pt x="430" y="293"/>
                  </a:cubicBezTo>
                  <a:cubicBezTo>
                    <a:pt x="430" y="293"/>
                    <a:pt x="430" y="293"/>
                    <a:pt x="430" y="293"/>
                  </a:cubicBezTo>
                  <a:cubicBezTo>
                    <a:pt x="430" y="292"/>
                    <a:pt x="431" y="292"/>
                    <a:pt x="431" y="292"/>
                  </a:cubicBezTo>
                  <a:cubicBezTo>
                    <a:pt x="431" y="292"/>
                    <a:pt x="431" y="292"/>
                    <a:pt x="431" y="292"/>
                  </a:cubicBezTo>
                  <a:cubicBezTo>
                    <a:pt x="431" y="292"/>
                    <a:pt x="431" y="292"/>
                    <a:pt x="430" y="291"/>
                  </a:cubicBezTo>
                  <a:cubicBezTo>
                    <a:pt x="430" y="291"/>
                    <a:pt x="430" y="291"/>
                    <a:pt x="430" y="291"/>
                  </a:cubicBezTo>
                  <a:cubicBezTo>
                    <a:pt x="430" y="291"/>
                    <a:pt x="430" y="291"/>
                    <a:pt x="430" y="291"/>
                  </a:cubicBezTo>
                  <a:cubicBezTo>
                    <a:pt x="430" y="291"/>
                    <a:pt x="430" y="290"/>
                    <a:pt x="430" y="290"/>
                  </a:cubicBezTo>
                  <a:cubicBezTo>
                    <a:pt x="429" y="290"/>
                    <a:pt x="429" y="290"/>
                    <a:pt x="429" y="290"/>
                  </a:cubicBezTo>
                  <a:cubicBezTo>
                    <a:pt x="429" y="290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8"/>
                    <a:pt x="428" y="288"/>
                    <a:pt x="428" y="288"/>
                  </a:cubicBezTo>
                  <a:cubicBezTo>
                    <a:pt x="428" y="288"/>
                    <a:pt x="427" y="288"/>
                    <a:pt x="427" y="287"/>
                  </a:cubicBezTo>
                  <a:cubicBezTo>
                    <a:pt x="427" y="287"/>
                    <a:pt x="427" y="287"/>
                    <a:pt x="427" y="287"/>
                  </a:cubicBezTo>
                  <a:cubicBezTo>
                    <a:pt x="427" y="287"/>
                    <a:pt x="427" y="287"/>
                    <a:pt x="427" y="286"/>
                  </a:cubicBezTo>
                  <a:cubicBezTo>
                    <a:pt x="427" y="286"/>
                    <a:pt x="427" y="286"/>
                    <a:pt x="427" y="286"/>
                  </a:cubicBezTo>
                  <a:cubicBezTo>
                    <a:pt x="426" y="286"/>
                    <a:pt x="426" y="285"/>
                    <a:pt x="426" y="285"/>
                  </a:cubicBezTo>
                  <a:cubicBezTo>
                    <a:pt x="426" y="285"/>
                    <a:pt x="426" y="285"/>
                    <a:pt x="426" y="285"/>
                  </a:cubicBezTo>
                  <a:cubicBezTo>
                    <a:pt x="426" y="285"/>
                    <a:pt x="426" y="285"/>
                    <a:pt x="426" y="285"/>
                  </a:cubicBezTo>
                  <a:cubicBezTo>
                    <a:pt x="426" y="284"/>
                    <a:pt x="426" y="284"/>
                    <a:pt x="427" y="283"/>
                  </a:cubicBezTo>
                  <a:cubicBezTo>
                    <a:pt x="427" y="283"/>
                    <a:pt x="427" y="283"/>
                    <a:pt x="427" y="283"/>
                  </a:cubicBezTo>
                  <a:cubicBezTo>
                    <a:pt x="427" y="282"/>
                    <a:pt x="427" y="281"/>
                    <a:pt x="427" y="281"/>
                  </a:cubicBezTo>
                  <a:cubicBezTo>
                    <a:pt x="427" y="281"/>
                    <a:pt x="427" y="280"/>
                    <a:pt x="427" y="280"/>
                  </a:cubicBezTo>
                  <a:cubicBezTo>
                    <a:pt x="427" y="280"/>
                    <a:pt x="427" y="280"/>
                    <a:pt x="427" y="280"/>
                  </a:cubicBezTo>
                  <a:cubicBezTo>
                    <a:pt x="427" y="280"/>
                    <a:pt x="427" y="280"/>
                    <a:pt x="427" y="280"/>
                  </a:cubicBez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7" y="278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6" y="278"/>
                    <a:pt x="426" y="278"/>
                    <a:pt x="425" y="277"/>
                  </a:cubicBezTo>
                  <a:cubicBezTo>
                    <a:pt x="424" y="276"/>
                    <a:pt x="422" y="275"/>
                    <a:pt x="420" y="274"/>
                  </a:cubicBezTo>
                  <a:cubicBezTo>
                    <a:pt x="420" y="274"/>
                    <a:pt x="420" y="274"/>
                    <a:pt x="419" y="274"/>
                  </a:cubicBezTo>
                  <a:cubicBezTo>
                    <a:pt x="419" y="274"/>
                    <a:pt x="418" y="273"/>
                    <a:pt x="417" y="273"/>
                  </a:cubicBezTo>
                  <a:cubicBezTo>
                    <a:pt x="415" y="272"/>
                    <a:pt x="414" y="272"/>
                    <a:pt x="413" y="271"/>
                  </a:cubicBezTo>
                  <a:cubicBezTo>
                    <a:pt x="413" y="271"/>
                    <a:pt x="413" y="271"/>
                    <a:pt x="413" y="271"/>
                  </a:cubicBezTo>
                  <a:cubicBezTo>
                    <a:pt x="412" y="271"/>
                    <a:pt x="411" y="270"/>
                    <a:pt x="410" y="270"/>
                  </a:cubicBezTo>
                  <a:cubicBezTo>
                    <a:pt x="410" y="270"/>
                    <a:pt x="410" y="270"/>
                    <a:pt x="410" y="270"/>
                  </a:cubicBezTo>
                  <a:cubicBezTo>
                    <a:pt x="410" y="269"/>
                    <a:pt x="409" y="269"/>
                    <a:pt x="409" y="269"/>
                  </a:cubicBezTo>
                  <a:cubicBezTo>
                    <a:pt x="408" y="268"/>
                    <a:pt x="408" y="268"/>
                    <a:pt x="408" y="268"/>
                  </a:cubicBezTo>
                  <a:cubicBezTo>
                    <a:pt x="407" y="268"/>
                    <a:pt x="407" y="267"/>
                    <a:pt x="407" y="267"/>
                  </a:cubicBezTo>
                  <a:cubicBezTo>
                    <a:pt x="406" y="267"/>
                    <a:pt x="406" y="267"/>
                    <a:pt x="406" y="266"/>
                  </a:cubicBezTo>
                  <a:cubicBezTo>
                    <a:pt x="406" y="266"/>
                    <a:pt x="405" y="266"/>
                    <a:pt x="405" y="265"/>
                  </a:cubicBezTo>
                  <a:cubicBezTo>
                    <a:pt x="405" y="265"/>
                    <a:pt x="405" y="265"/>
                    <a:pt x="405" y="265"/>
                  </a:cubicBezTo>
                  <a:cubicBezTo>
                    <a:pt x="405" y="265"/>
                    <a:pt x="405" y="265"/>
                    <a:pt x="405" y="264"/>
                  </a:cubicBezTo>
                  <a:cubicBezTo>
                    <a:pt x="404" y="264"/>
                    <a:pt x="404" y="263"/>
                    <a:pt x="404" y="263"/>
                  </a:cubicBezTo>
                  <a:cubicBezTo>
                    <a:pt x="403" y="263"/>
                    <a:pt x="403" y="263"/>
                    <a:pt x="403" y="262"/>
                  </a:cubicBezTo>
                  <a:cubicBezTo>
                    <a:pt x="403" y="262"/>
                    <a:pt x="403" y="261"/>
                    <a:pt x="402" y="261"/>
                  </a:cubicBezTo>
                  <a:cubicBezTo>
                    <a:pt x="402" y="260"/>
                    <a:pt x="402" y="260"/>
                    <a:pt x="402" y="260"/>
                  </a:cubicBezTo>
                  <a:cubicBezTo>
                    <a:pt x="402" y="259"/>
                    <a:pt x="401" y="258"/>
                    <a:pt x="401" y="257"/>
                  </a:cubicBezTo>
                  <a:cubicBezTo>
                    <a:pt x="401" y="257"/>
                    <a:pt x="401" y="257"/>
                    <a:pt x="401" y="257"/>
                  </a:cubicBezTo>
                  <a:cubicBezTo>
                    <a:pt x="400" y="256"/>
                    <a:pt x="399" y="255"/>
                    <a:pt x="399" y="254"/>
                  </a:cubicBezTo>
                  <a:cubicBezTo>
                    <a:pt x="399" y="254"/>
                    <a:pt x="399" y="253"/>
                    <a:pt x="399" y="253"/>
                  </a:cubicBezTo>
                  <a:cubicBezTo>
                    <a:pt x="398" y="252"/>
                    <a:pt x="397" y="250"/>
                    <a:pt x="396" y="249"/>
                  </a:cubicBezTo>
                  <a:cubicBezTo>
                    <a:pt x="396" y="249"/>
                    <a:pt x="396" y="249"/>
                    <a:pt x="396" y="249"/>
                  </a:cubicBezTo>
                  <a:cubicBezTo>
                    <a:pt x="395" y="247"/>
                    <a:pt x="395" y="246"/>
                    <a:pt x="394" y="245"/>
                  </a:cubicBezTo>
                  <a:cubicBezTo>
                    <a:pt x="394" y="245"/>
                    <a:pt x="393" y="244"/>
                    <a:pt x="393" y="244"/>
                  </a:cubicBezTo>
                  <a:cubicBezTo>
                    <a:pt x="392" y="243"/>
                    <a:pt x="392" y="242"/>
                    <a:pt x="391" y="241"/>
                  </a:cubicBezTo>
                  <a:cubicBezTo>
                    <a:pt x="391" y="241"/>
                    <a:pt x="391" y="241"/>
                    <a:pt x="391" y="241"/>
                  </a:cubicBezTo>
                  <a:cubicBezTo>
                    <a:pt x="390" y="240"/>
                    <a:pt x="389" y="239"/>
                    <a:pt x="388" y="238"/>
                  </a:cubicBezTo>
                  <a:cubicBezTo>
                    <a:pt x="388" y="238"/>
                    <a:pt x="388" y="238"/>
                    <a:pt x="388" y="238"/>
                  </a:cubicBezTo>
                  <a:cubicBezTo>
                    <a:pt x="387" y="237"/>
                    <a:pt x="386" y="236"/>
                    <a:pt x="385" y="235"/>
                  </a:cubicBezTo>
                  <a:cubicBezTo>
                    <a:pt x="385" y="235"/>
                    <a:pt x="385" y="235"/>
                    <a:pt x="384" y="235"/>
                  </a:cubicBezTo>
                  <a:cubicBezTo>
                    <a:pt x="383" y="233"/>
                    <a:pt x="381" y="231"/>
                    <a:pt x="379" y="230"/>
                  </a:cubicBezTo>
                  <a:cubicBezTo>
                    <a:pt x="377" y="228"/>
                    <a:pt x="376" y="227"/>
                    <a:pt x="375" y="226"/>
                  </a:cubicBezTo>
                  <a:cubicBezTo>
                    <a:pt x="375" y="226"/>
                    <a:pt x="375" y="226"/>
                    <a:pt x="374" y="226"/>
                  </a:cubicBezTo>
                  <a:cubicBezTo>
                    <a:pt x="374" y="226"/>
                    <a:pt x="374" y="226"/>
                    <a:pt x="374" y="225"/>
                  </a:cubicBezTo>
                  <a:cubicBezTo>
                    <a:pt x="374" y="225"/>
                    <a:pt x="374" y="225"/>
                    <a:pt x="374" y="225"/>
                  </a:cubicBezTo>
                  <a:cubicBezTo>
                    <a:pt x="373" y="225"/>
                    <a:pt x="373" y="224"/>
                    <a:pt x="373" y="224"/>
                  </a:cubicBezTo>
                  <a:cubicBezTo>
                    <a:pt x="373" y="224"/>
                    <a:pt x="373" y="224"/>
                    <a:pt x="373" y="224"/>
                  </a:cubicBezTo>
                  <a:cubicBezTo>
                    <a:pt x="373" y="223"/>
                    <a:pt x="372" y="223"/>
                    <a:pt x="372" y="223"/>
                  </a:cubicBezTo>
                  <a:cubicBezTo>
                    <a:pt x="372" y="223"/>
                    <a:pt x="372" y="222"/>
                    <a:pt x="372" y="222"/>
                  </a:cubicBezTo>
                  <a:cubicBezTo>
                    <a:pt x="372" y="222"/>
                    <a:pt x="372" y="222"/>
                    <a:pt x="372" y="222"/>
                  </a:cubicBezTo>
                  <a:cubicBezTo>
                    <a:pt x="372" y="221"/>
                    <a:pt x="372" y="221"/>
                    <a:pt x="372" y="221"/>
                  </a:cubicBezTo>
                  <a:cubicBezTo>
                    <a:pt x="372" y="220"/>
                    <a:pt x="372" y="220"/>
                    <a:pt x="371" y="220"/>
                  </a:cubicBezTo>
                  <a:cubicBezTo>
                    <a:pt x="371" y="220"/>
                    <a:pt x="371" y="220"/>
                    <a:pt x="371" y="220"/>
                  </a:cubicBezTo>
                  <a:cubicBezTo>
                    <a:pt x="371" y="220"/>
                    <a:pt x="371" y="219"/>
                    <a:pt x="371" y="219"/>
                  </a:cubicBezTo>
                  <a:cubicBezTo>
                    <a:pt x="371" y="219"/>
                    <a:pt x="371" y="219"/>
                    <a:pt x="371" y="219"/>
                  </a:cubicBezTo>
                  <a:cubicBezTo>
                    <a:pt x="371" y="219"/>
                    <a:pt x="371" y="219"/>
                    <a:pt x="370" y="219"/>
                  </a:cubicBezTo>
                  <a:cubicBezTo>
                    <a:pt x="370" y="219"/>
                    <a:pt x="370" y="219"/>
                    <a:pt x="370" y="218"/>
                  </a:cubicBezTo>
                  <a:cubicBezTo>
                    <a:pt x="370" y="218"/>
                    <a:pt x="370" y="218"/>
                    <a:pt x="370" y="218"/>
                  </a:cubicBezTo>
                  <a:cubicBezTo>
                    <a:pt x="369" y="218"/>
                    <a:pt x="368" y="218"/>
                    <a:pt x="368" y="218"/>
                  </a:cubicBezTo>
                  <a:cubicBezTo>
                    <a:pt x="368" y="218"/>
                    <a:pt x="368" y="218"/>
                    <a:pt x="367" y="218"/>
                  </a:cubicBezTo>
                  <a:cubicBezTo>
                    <a:pt x="367" y="218"/>
                    <a:pt x="366" y="217"/>
                    <a:pt x="365" y="217"/>
                  </a:cubicBezTo>
                  <a:cubicBezTo>
                    <a:pt x="364" y="217"/>
                    <a:pt x="364" y="217"/>
                    <a:pt x="363" y="218"/>
                  </a:cubicBezTo>
                  <a:cubicBezTo>
                    <a:pt x="363" y="218"/>
                    <a:pt x="363" y="218"/>
                    <a:pt x="363" y="218"/>
                  </a:cubicBezTo>
                  <a:cubicBezTo>
                    <a:pt x="362" y="218"/>
                    <a:pt x="360" y="218"/>
                    <a:pt x="360" y="218"/>
                  </a:cubicBezTo>
                  <a:cubicBezTo>
                    <a:pt x="360" y="218"/>
                    <a:pt x="360" y="218"/>
                    <a:pt x="360" y="218"/>
                  </a:cubicBezTo>
                  <a:cubicBezTo>
                    <a:pt x="359" y="219"/>
                    <a:pt x="359" y="219"/>
                    <a:pt x="359" y="219"/>
                  </a:cubicBezTo>
                  <a:cubicBezTo>
                    <a:pt x="359" y="219"/>
                    <a:pt x="359" y="219"/>
                    <a:pt x="359" y="219"/>
                  </a:cubicBezTo>
                  <a:cubicBezTo>
                    <a:pt x="358" y="220"/>
                    <a:pt x="358" y="220"/>
                    <a:pt x="358" y="220"/>
                  </a:cubicBezTo>
                  <a:cubicBezTo>
                    <a:pt x="358" y="220"/>
                    <a:pt x="358" y="220"/>
                    <a:pt x="358" y="220"/>
                  </a:cubicBezTo>
                  <a:cubicBezTo>
                    <a:pt x="358" y="220"/>
                    <a:pt x="358" y="221"/>
                    <a:pt x="358" y="222"/>
                  </a:cubicBezTo>
                  <a:cubicBezTo>
                    <a:pt x="358" y="222"/>
                    <a:pt x="358" y="222"/>
                    <a:pt x="358" y="222"/>
                  </a:cubicBezTo>
                  <a:cubicBezTo>
                    <a:pt x="358" y="222"/>
                    <a:pt x="357" y="223"/>
                    <a:pt x="357" y="223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7" y="224"/>
                    <a:pt x="356" y="224"/>
                    <a:pt x="356" y="224"/>
                  </a:cubicBezTo>
                  <a:cubicBezTo>
                    <a:pt x="356" y="224"/>
                    <a:pt x="355" y="225"/>
                    <a:pt x="355" y="225"/>
                  </a:cubicBezTo>
                  <a:cubicBezTo>
                    <a:pt x="355" y="225"/>
                    <a:pt x="355" y="225"/>
                    <a:pt x="354" y="225"/>
                  </a:cubicBezTo>
                  <a:cubicBezTo>
                    <a:pt x="354" y="225"/>
                    <a:pt x="354" y="225"/>
                    <a:pt x="354" y="225"/>
                  </a:cubicBezTo>
                  <a:cubicBezTo>
                    <a:pt x="354" y="226"/>
                    <a:pt x="354" y="226"/>
                    <a:pt x="354" y="226"/>
                  </a:cubicBezTo>
                  <a:cubicBezTo>
                    <a:pt x="353" y="226"/>
                    <a:pt x="352" y="227"/>
                    <a:pt x="351" y="227"/>
                  </a:cubicBezTo>
                  <a:cubicBezTo>
                    <a:pt x="351" y="227"/>
                    <a:pt x="350" y="227"/>
                    <a:pt x="350" y="227"/>
                  </a:cubicBezTo>
                  <a:cubicBezTo>
                    <a:pt x="350" y="228"/>
                    <a:pt x="349" y="228"/>
                    <a:pt x="349" y="228"/>
                  </a:cubicBezTo>
                  <a:cubicBezTo>
                    <a:pt x="348" y="228"/>
                    <a:pt x="348" y="228"/>
                    <a:pt x="348" y="229"/>
                  </a:cubicBezTo>
                  <a:cubicBezTo>
                    <a:pt x="348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6" y="229"/>
                  </a:cubicBezTo>
                  <a:cubicBezTo>
                    <a:pt x="346" y="229"/>
                    <a:pt x="345" y="230"/>
                    <a:pt x="345" y="230"/>
                  </a:cubicBezTo>
                  <a:cubicBezTo>
                    <a:pt x="345" y="230"/>
                    <a:pt x="345" y="230"/>
                    <a:pt x="345" y="230"/>
                  </a:cubicBezTo>
                  <a:cubicBezTo>
                    <a:pt x="344" y="230"/>
                    <a:pt x="344" y="229"/>
                    <a:pt x="343" y="229"/>
                  </a:cubicBezTo>
                  <a:cubicBezTo>
                    <a:pt x="343" y="229"/>
                    <a:pt x="343" y="229"/>
                    <a:pt x="343" y="229"/>
                  </a:cubicBezTo>
                  <a:cubicBezTo>
                    <a:pt x="342" y="229"/>
                    <a:pt x="342" y="229"/>
                    <a:pt x="342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1" y="228"/>
                    <a:pt x="341" y="228"/>
                    <a:pt x="341" y="227"/>
                  </a:cubicBezTo>
                  <a:cubicBezTo>
                    <a:pt x="341" y="227"/>
                    <a:pt x="341" y="227"/>
                    <a:pt x="341" y="227"/>
                  </a:cubicBezTo>
                  <a:cubicBezTo>
                    <a:pt x="340" y="226"/>
                    <a:pt x="340" y="226"/>
                    <a:pt x="339" y="225"/>
                  </a:cubicBezTo>
                  <a:cubicBezTo>
                    <a:pt x="339" y="225"/>
                    <a:pt x="338" y="224"/>
                    <a:pt x="338" y="223"/>
                  </a:cubicBezTo>
                  <a:cubicBezTo>
                    <a:pt x="338" y="223"/>
                    <a:pt x="337" y="223"/>
                    <a:pt x="337" y="223"/>
                  </a:cubicBezTo>
                  <a:cubicBezTo>
                    <a:pt x="337" y="222"/>
                    <a:pt x="337" y="222"/>
                    <a:pt x="336" y="222"/>
                  </a:cubicBezTo>
                  <a:cubicBezTo>
                    <a:pt x="336" y="221"/>
                    <a:pt x="336" y="221"/>
                    <a:pt x="336" y="221"/>
                  </a:cubicBezTo>
                  <a:cubicBezTo>
                    <a:pt x="336" y="221"/>
                    <a:pt x="335" y="221"/>
                    <a:pt x="335" y="220"/>
                  </a:cubicBezTo>
                  <a:cubicBezTo>
                    <a:pt x="335" y="220"/>
                    <a:pt x="335" y="220"/>
                    <a:pt x="334" y="220"/>
                  </a:cubicBezTo>
                  <a:cubicBezTo>
                    <a:pt x="334" y="219"/>
                    <a:pt x="334" y="219"/>
                    <a:pt x="334" y="219"/>
                  </a:cubicBezTo>
                  <a:cubicBezTo>
                    <a:pt x="333" y="219"/>
                    <a:pt x="333" y="219"/>
                    <a:pt x="333" y="218"/>
                  </a:cubicBezTo>
                  <a:cubicBezTo>
                    <a:pt x="332" y="218"/>
                    <a:pt x="332" y="218"/>
                    <a:pt x="332" y="217"/>
                  </a:cubicBezTo>
                  <a:cubicBezTo>
                    <a:pt x="331" y="217"/>
                    <a:pt x="331" y="217"/>
                    <a:pt x="330" y="216"/>
                  </a:cubicBezTo>
                  <a:cubicBezTo>
                    <a:pt x="330" y="216"/>
                    <a:pt x="330" y="216"/>
                    <a:pt x="330" y="216"/>
                  </a:cubicBezTo>
                  <a:cubicBezTo>
                    <a:pt x="329" y="215"/>
                    <a:pt x="328" y="214"/>
                    <a:pt x="328" y="214"/>
                  </a:cubicBezTo>
                  <a:cubicBezTo>
                    <a:pt x="328" y="214"/>
                    <a:pt x="327" y="214"/>
                    <a:pt x="327" y="214"/>
                  </a:cubicBezTo>
                  <a:cubicBezTo>
                    <a:pt x="327" y="214"/>
                    <a:pt x="327" y="213"/>
                    <a:pt x="327" y="213"/>
                  </a:cubicBezTo>
                  <a:cubicBezTo>
                    <a:pt x="327" y="213"/>
                    <a:pt x="327" y="213"/>
                    <a:pt x="327" y="213"/>
                  </a:cubicBezTo>
                  <a:cubicBezTo>
                    <a:pt x="327" y="213"/>
                    <a:pt x="326" y="213"/>
                    <a:pt x="326" y="212"/>
                  </a:cubicBezTo>
                  <a:cubicBezTo>
                    <a:pt x="326" y="212"/>
                    <a:pt x="326" y="212"/>
                    <a:pt x="326" y="212"/>
                  </a:cubicBezTo>
                  <a:cubicBezTo>
                    <a:pt x="326" y="212"/>
                    <a:pt x="326" y="212"/>
                    <a:pt x="326" y="212"/>
                  </a:cubicBezTo>
                  <a:cubicBezTo>
                    <a:pt x="326" y="211"/>
                    <a:pt x="326" y="211"/>
                    <a:pt x="326" y="211"/>
                  </a:cubicBezTo>
                  <a:cubicBezTo>
                    <a:pt x="326" y="211"/>
                    <a:pt x="326" y="211"/>
                    <a:pt x="326" y="211"/>
                  </a:cubicBezTo>
                  <a:cubicBezTo>
                    <a:pt x="326" y="210"/>
                    <a:pt x="326" y="210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5" y="208"/>
                    <a:pt x="325" y="208"/>
                    <a:pt x="325" y="208"/>
                  </a:cubicBezTo>
                  <a:cubicBezTo>
                    <a:pt x="325" y="207"/>
                    <a:pt x="325" y="207"/>
                    <a:pt x="325" y="207"/>
                  </a:cubicBezTo>
                  <a:cubicBezTo>
                    <a:pt x="325" y="207"/>
                    <a:pt x="325" y="207"/>
                    <a:pt x="324" y="207"/>
                  </a:cubicBezTo>
                  <a:cubicBezTo>
                    <a:pt x="324" y="207"/>
                    <a:pt x="324" y="206"/>
                    <a:pt x="324" y="206"/>
                  </a:cubicBezTo>
                  <a:cubicBezTo>
                    <a:pt x="324" y="206"/>
                    <a:pt x="324" y="206"/>
                    <a:pt x="324" y="206"/>
                  </a:cubicBezTo>
                  <a:cubicBezTo>
                    <a:pt x="324" y="206"/>
                    <a:pt x="323" y="206"/>
                    <a:pt x="323" y="206"/>
                  </a:cubicBezTo>
                  <a:cubicBezTo>
                    <a:pt x="323" y="206"/>
                    <a:pt x="323" y="206"/>
                    <a:pt x="323" y="206"/>
                  </a:cubicBezTo>
                  <a:cubicBezTo>
                    <a:pt x="323" y="206"/>
                    <a:pt x="322" y="205"/>
                    <a:pt x="322" y="205"/>
                  </a:cubicBezTo>
                  <a:cubicBezTo>
                    <a:pt x="322" y="205"/>
                    <a:pt x="321" y="206"/>
                    <a:pt x="321" y="206"/>
                  </a:cubicBezTo>
                  <a:cubicBezTo>
                    <a:pt x="321" y="206"/>
                    <a:pt x="320" y="206"/>
                    <a:pt x="320" y="206"/>
                  </a:cubicBezTo>
                  <a:cubicBezTo>
                    <a:pt x="319" y="206"/>
                    <a:pt x="318" y="207"/>
                    <a:pt x="318" y="207"/>
                  </a:cubicBezTo>
                  <a:cubicBezTo>
                    <a:pt x="318" y="207"/>
                    <a:pt x="317" y="207"/>
                    <a:pt x="317" y="207"/>
                  </a:cubicBezTo>
                  <a:cubicBezTo>
                    <a:pt x="317" y="207"/>
                    <a:pt x="317" y="207"/>
                    <a:pt x="316" y="207"/>
                  </a:cubicBezTo>
                  <a:cubicBezTo>
                    <a:pt x="316" y="207"/>
                    <a:pt x="316" y="207"/>
                    <a:pt x="315" y="207"/>
                  </a:cubicBezTo>
                  <a:cubicBezTo>
                    <a:pt x="315" y="207"/>
                    <a:pt x="315" y="207"/>
                    <a:pt x="315" y="207"/>
                  </a:cubicBezTo>
                  <a:cubicBezTo>
                    <a:pt x="314" y="207"/>
                    <a:pt x="314" y="207"/>
                    <a:pt x="314" y="207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2" y="207"/>
                    <a:pt x="312" y="207"/>
                    <a:pt x="311" y="207"/>
                  </a:cubicBezTo>
                  <a:cubicBezTo>
                    <a:pt x="311" y="207"/>
                    <a:pt x="311" y="207"/>
                    <a:pt x="311" y="207"/>
                  </a:cubicBezTo>
                  <a:cubicBezTo>
                    <a:pt x="311" y="207"/>
                    <a:pt x="310" y="207"/>
                    <a:pt x="310" y="207"/>
                  </a:cubicBezTo>
                  <a:cubicBezTo>
                    <a:pt x="310" y="208"/>
                    <a:pt x="310" y="208"/>
                    <a:pt x="310" y="208"/>
                  </a:cubicBezTo>
                  <a:cubicBezTo>
                    <a:pt x="309" y="208"/>
                    <a:pt x="309" y="208"/>
                    <a:pt x="309" y="209"/>
                  </a:cubicBezTo>
                  <a:cubicBezTo>
                    <a:pt x="308" y="209"/>
                    <a:pt x="308" y="209"/>
                    <a:pt x="307" y="209"/>
                  </a:cubicBezTo>
                  <a:cubicBezTo>
                    <a:pt x="307" y="209"/>
                    <a:pt x="307" y="209"/>
                    <a:pt x="307" y="209"/>
                  </a:cubicBezTo>
                  <a:cubicBezTo>
                    <a:pt x="307" y="209"/>
                    <a:pt x="306" y="209"/>
                    <a:pt x="306" y="209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5" y="208"/>
                    <a:pt x="304" y="208"/>
                    <a:pt x="304" y="208"/>
                  </a:cubicBezTo>
                  <a:cubicBezTo>
                    <a:pt x="304" y="208"/>
                    <a:pt x="304" y="208"/>
                    <a:pt x="304" y="208"/>
                  </a:cubicBezTo>
                  <a:cubicBezTo>
                    <a:pt x="304" y="208"/>
                    <a:pt x="303" y="207"/>
                    <a:pt x="303" y="207"/>
                  </a:cubicBezTo>
                  <a:cubicBezTo>
                    <a:pt x="303" y="207"/>
                    <a:pt x="303" y="207"/>
                    <a:pt x="303" y="207"/>
                  </a:cubicBezTo>
                  <a:cubicBezTo>
                    <a:pt x="303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34"/>
                    <a:pt x="302" y="34"/>
                    <a:pt x="302" y="34"/>
                  </a:cubicBezTo>
                  <a:cubicBezTo>
                    <a:pt x="300" y="34"/>
                    <a:pt x="299" y="33"/>
                    <a:pt x="297" y="33"/>
                  </a:cubicBezTo>
                  <a:cubicBezTo>
                    <a:pt x="296" y="33"/>
                    <a:pt x="295" y="32"/>
                    <a:pt x="293" y="32"/>
                  </a:cubicBezTo>
                  <a:cubicBezTo>
                    <a:pt x="288" y="29"/>
                    <a:pt x="281" y="26"/>
                    <a:pt x="276" y="26"/>
                  </a:cubicBezTo>
                  <a:cubicBezTo>
                    <a:pt x="275" y="26"/>
                    <a:pt x="275" y="26"/>
                    <a:pt x="274" y="27"/>
                  </a:cubicBezTo>
                  <a:cubicBezTo>
                    <a:pt x="270" y="27"/>
                    <a:pt x="264" y="28"/>
                    <a:pt x="259" y="28"/>
                  </a:cubicBezTo>
                  <a:cubicBezTo>
                    <a:pt x="256" y="28"/>
                    <a:pt x="254" y="28"/>
                    <a:pt x="252" y="27"/>
                  </a:cubicBezTo>
                  <a:cubicBezTo>
                    <a:pt x="250" y="26"/>
                    <a:pt x="246" y="24"/>
                    <a:pt x="240" y="24"/>
                  </a:cubicBezTo>
                  <a:cubicBezTo>
                    <a:pt x="239" y="24"/>
                    <a:pt x="237" y="25"/>
                    <a:pt x="235" y="25"/>
                  </a:cubicBezTo>
                  <a:cubicBezTo>
                    <a:pt x="234" y="25"/>
                    <a:pt x="234" y="25"/>
                    <a:pt x="233" y="25"/>
                  </a:cubicBezTo>
                  <a:cubicBezTo>
                    <a:pt x="229" y="25"/>
                    <a:pt x="225" y="23"/>
                    <a:pt x="221" y="22"/>
                  </a:cubicBezTo>
                  <a:cubicBezTo>
                    <a:pt x="218" y="20"/>
                    <a:pt x="215" y="19"/>
                    <a:pt x="211" y="18"/>
                  </a:cubicBezTo>
                  <a:cubicBezTo>
                    <a:pt x="208" y="17"/>
                    <a:pt x="205" y="17"/>
                    <a:pt x="202" y="17"/>
                  </a:cubicBezTo>
                  <a:cubicBezTo>
                    <a:pt x="194" y="17"/>
                    <a:pt x="185" y="19"/>
                    <a:pt x="183" y="20"/>
                  </a:cubicBezTo>
                  <a:cubicBezTo>
                    <a:pt x="180" y="21"/>
                    <a:pt x="179" y="19"/>
                    <a:pt x="178" y="18"/>
                  </a:cubicBezTo>
                  <a:cubicBezTo>
                    <a:pt x="177" y="17"/>
                    <a:pt x="177" y="16"/>
                    <a:pt x="175" y="17"/>
                  </a:cubicBezTo>
                  <a:cubicBezTo>
                    <a:pt x="175" y="17"/>
                    <a:pt x="174" y="17"/>
                    <a:pt x="174" y="17"/>
                  </a:cubicBezTo>
                  <a:cubicBezTo>
                    <a:pt x="173" y="17"/>
                    <a:pt x="173" y="17"/>
                    <a:pt x="172" y="16"/>
                  </a:cubicBezTo>
                  <a:cubicBezTo>
                    <a:pt x="171" y="15"/>
                    <a:pt x="171" y="15"/>
                    <a:pt x="172" y="14"/>
                  </a:cubicBezTo>
                  <a:cubicBezTo>
                    <a:pt x="172" y="13"/>
                    <a:pt x="172" y="12"/>
                    <a:pt x="171" y="10"/>
                  </a:cubicBezTo>
                  <a:cubicBezTo>
                    <a:pt x="170" y="10"/>
                    <a:pt x="169" y="9"/>
                    <a:pt x="166" y="9"/>
                  </a:cubicBezTo>
                  <a:cubicBezTo>
                    <a:pt x="163" y="9"/>
                    <a:pt x="159" y="10"/>
                    <a:pt x="156" y="10"/>
                  </a:cubicBezTo>
                  <a:cubicBezTo>
                    <a:pt x="155" y="11"/>
                    <a:pt x="153" y="11"/>
                    <a:pt x="152" y="11"/>
                  </a:cubicBezTo>
                  <a:cubicBezTo>
                    <a:pt x="149" y="11"/>
                    <a:pt x="147" y="10"/>
                    <a:pt x="147" y="9"/>
                  </a:cubicBezTo>
                  <a:cubicBezTo>
                    <a:pt x="146" y="8"/>
                    <a:pt x="145" y="7"/>
                    <a:pt x="146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4" y="5"/>
                    <a:pt x="143" y="6"/>
                    <a:pt x="142" y="8"/>
                  </a:cubicBezTo>
                  <a:cubicBezTo>
                    <a:pt x="140" y="10"/>
                    <a:pt x="138" y="11"/>
                    <a:pt x="135" y="11"/>
                  </a:cubicBezTo>
                  <a:cubicBezTo>
                    <a:pt x="134" y="11"/>
                    <a:pt x="132" y="10"/>
                    <a:pt x="131" y="9"/>
                  </a:cubicBezTo>
                  <a:cubicBezTo>
                    <a:pt x="131" y="9"/>
                    <a:pt x="131" y="8"/>
                    <a:pt x="131" y="8"/>
                  </a:cubicBezTo>
                  <a:cubicBezTo>
                    <a:pt x="131" y="6"/>
                    <a:pt x="132" y="6"/>
                    <a:pt x="133" y="5"/>
                  </a:cubicBezTo>
                  <a:cubicBezTo>
                    <a:pt x="134" y="5"/>
                    <a:pt x="135" y="4"/>
                    <a:pt x="136" y="3"/>
                  </a:cubicBezTo>
                  <a:cubicBezTo>
                    <a:pt x="136" y="3"/>
                    <a:pt x="135" y="2"/>
                    <a:pt x="129" y="1"/>
                  </a:cubicBezTo>
                  <a:cubicBezTo>
                    <a:pt x="128" y="1"/>
                    <a:pt x="128" y="0"/>
                    <a:pt x="127" y="0"/>
                  </a:cubicBezTo>
                  <a:cubicBezTo>
                    <a:pt x="125" y="0"/>
                    <a:pt x="121" y="3"/>
                    <a:pt x="116" y="7"/>
                  </a:cubicBezTo>
                  <a:cubicBezTo>
                    <a:pt x="113" y="10"/>
                    <a:pt x="109" y="12"/>
                    <a:pt x="103" y="12"/>
                  </a:cubicBezTo>
                  <a:cubicBezTo>
                    <a:pt x="101" y="12"/>
                    <a:pt x="99" y="11"/>
                    <a:pt x="98" y="11"/>
                  </a:cubicBezTo>
                  <a:cubicBezTo>
                    <a:pt x="97" y="11"/>
                    <a:pt x="96" y="11"/>
                    <a:pt x="96" y="11"/>
                  </a:cubicBezTo>
                  <a:cubicBezTo>
                    <a:pt x="92" y="11"/>
                    <a:pt x="90" y="12"/>
                    <a:pt x="89" y="13"/>
                  </a:cubicBezTo>
                  <a:cubicBezTo>
                    <a:pt x="88" y="13"/>
                    <a:pt x="88" y="13"/>
                    <a:pt x="88" y="14"/>
                  </a:cubicBezTo>
                  <a:cubicBezTo>
                    <a:pt x="89" y="14"/>
                    <a:pt x="89" y="14"/>
                    <a:pt x="90" y="15"/>
                  </a:cubicBezTo>
                  <a:cubicBezTo>
                    <a:pt x="91" y="16"/>
                    <a:pt x="92" y="16"/>
                    <a:pt x="92" y="17"/>
                  </a:cubicBezTo>
                  <a:cubicBezTo>
                    <a:pt x="92" y="19"/>
                    <a:pt x="91" y="20"/>
                    <a:pt x="91" y="20"/>
                  </a:cubicBezTo>
                  <a:cubicBezTo>
                    <a:pt x="90" y="21"/>
                    <a:pt x="89" y="21"/>
                    <a:pt x="88" y="21"/>
                  </a:cubicBezTo>
                  <a:cubicBezTo>
                    <a:pt x="87" y="21"/>
                    <a:pt x="86" y="21"/>
                    <a:pt x="85" y="20"/>
                  </a:cubicBezTo>
                  <a:cubicBezTo>
                    <a:pt x="85" y="19"/>
                    <a:pt x="84" y="19"/>
                    <a:pt x="84" y="19"/>
                  </a:cubicBezTo>
                  <a:cubicBezTo>
                    <a:pt x="83" y="19"/>
                    <a:pt x="83" y="19"/>
                    <a:pt x="82" y="19"/>
                  </a:cubicBezTo>
                  <a:cubicBezTo>
                    <a:pt x="79" y="23"/>
                    <a:pt x="72" y="23"/>
                    <a:pt x="69" y="23"/>
                  </a:cubicBezTo>
                  <a:cubicBezTo>
                    <a:pt x="68" y="23"/>
                    <a:pt x="66" y="23"/>
                    <a:pt x="65" y="23"/>
                  </a:cubicBezTo>
                  <a:cubicBezTo>
                    <a:pt x="63" y="23"/>
                    <a:pt x="56" y="30"/>
                    <a:pt x="54" y="32"/>
                  </a:cubicBezTo>
                  <a:cubicBezTo>
                    <a:pt x="54" y="32"/>
                    <a:pt x="53" y="33"/>
                    <a:pt x="53" y="33"/>
                  </a:cubicBezTo>
                  <a:cubicBezTo>
                    <a:pt x="52" y="34"/>
                    <a:pt x="52" y="34"/>
                    <a:pt x="52" y="36"/>
                  </a:cubicBezTo>
                  <a:cubicBezTo>
                    <a:pt x="52" y="38"/>
                    <a:pt x="52" y="40"/>
                    <a:pt x="48" y="45"/>
                  </a:cubicBezTo>
                  <a:cubicBezTo>
                    <a:pt x="44" y="49"/>
                    <a:pt x="36" y="51"/>
                    <a:pt x="25" y="51"/>
                  </a:cubicBezTo>
                  <a:cubicBezTo>
                    <a:pt x="23" y="51"/>
                    <a:pt x="22" y="51"/>
                    <a:pt x="20" y="51"/>
                  </a:cubicBezTo>
                  <a:cubicBezTo>
                    <a:pt x="19" y="51"/>
                    <a:pt x="18" y="51"/>
                    <a:pt x="18" y="52"/>
                  </a:cubicBezTo>
                  <a:cubicBezTo>
                    <a:pt x="18" y="52"/>
                    <a:pt x="18" y="53"/>
                    <a:pt x="18" y="53"/>
                  </a:cubicBezTo>
                  <a:cubicBezTo>
                    <a:pt x="18" y="55"/>
                    <a:pt x="18" y="57"/>
                    <a:pt x="17" y="58"/>
                  </a:cubicBezTo>
                  <a:cubicBezTo>
                    <a:pt x="16" y="58"/>
                    <a:pt x="16" y="59"/>
                    <a:pt x="16" y="59"/>
                  </a:cubicBezTo>
                  <a:cubicBezTo>
                    <a:pt x="17" y="60"/>
                    <a:pt x="19" y="62"/>
                    <a:pt x="29" y="64"/>
                  </a:cubicBezTo>
                  <a:cubicBezTo>
                    <a:pt x="39" y="67"/>
                    <a:pt x="46" y="81"/>
                    <a:pt x="48" y="84"/>
                  </a:cubicBezTo>
                  <a:cubicBezTo>
                    <a:pt x="48" y="85"/>
                    <a:pt x="48" y="85"/>
                    <a:pt x="51" y="85"/>
                  </a:cubicBezTo>
                  <a:cubicBezTo>
                    <a:pt x="53" y="85"/>
                    <a:pt x="55" y="85"/>
                    <a:pt x="58" y="85"/>
                  </a:cubicBezTo>
                  <a:cubicBezTo>
                    <a:pt x="61" y="84"/>
                    <a:pt x="64" y="84"/>
                    <a:pt x="66" y="84"/>
                  </a:cubicBezTo>
                  <a:cubicBezTo>
                    <a:pt x="69" y="85"/>
                    <a:pt x="69" y="88"/>
                    <a:pt x="69" y="90"/>
                  </a:cubicBezTo>
                  <a:cubicBezTo>
                    <a:pt x="69" y="92"/>
                    <a:pt x="69" y="94"/>
                    <a:pt x="70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5" y="95"/>
                    <a:pt x="75" y="95"/>
                    <a:pt x="76" y="95"/>
                  </a:cubicBezTo>
                  <a:cubicBezTo>
                    <a:pt x="76" y="95"/>
                    <a:pt x="77" y="95"/>
                    <a:pt x="77" y="95"/>
                  </a:cubicBezTo>
                  <a:cubicBezTo>
                    <a:pt x="79" y="95"/>
                    <a:pt x="82" y="95"/>
                    <a:pt x="82" y="97"/>
                  </a:cubicBezTo>
                  <a:cubicBezTo>
                    <a:pt x="83" y="98"/>
                    <a:pt x="83" y="99"/>
                    <a:pt x="82" y="99"/>
                  </a:cubicBezTo>
                  <a:cubicBezTo>
                    <a:pt x="82" y="100"/>
                    <a:pt x="80" y="100"/>
                    <a:pt x="77" y="100"/>
                  </a:cubicBezTo>
                  <a:cubicBezTo>
                    <a:pt x="74" y="100"/>
                    <a:pt x="71" y="100"/>
                    <a:pt x="69" y="102"/>
                  </a:cubicBezTo>
                  <a:cubicBezTo>
                    <a:pt x="65" y="105"/>
                    <a:pt x="63" y="106"/>
                    <a:pt x="61" y="106"/>
                  </a:cubicBezTo>
                  <a:cubicBezTo>
                    <a:pt x="60" y="106"/>
                    <a:pt x="59" y="106"/>
                    <a:pt x="58" y="105"/>
                  </a:cubicBezTo>
                  <a:cubicBezTo>
                    <a:pt x="57" y="104"/>
                    <a:pt x="56" y="104"/>
                    <a:pt x="53" y="104"/>
                  </a:cubicBezTo>
                  <a:cubicBezTo>
                    <a:pt x="51" y="104"/>
                    <a:pt x="49" y="104"/>
                    <a:pt x="46" y="104"/>
                  </a:cubicBezTo>
                  <a:cubicBezTo>
                    <a:pt x="46" y="104"/>
                    <a:pt x="45" y="105"/>
                    <a:pt x="44" y="105"/>
                  </a:cubicBezTo>
                  <a:cubicBezTo>
                    <a:pt x="42" y="105"/>
                    <a:pt x="42" y="104"/>
                    <a:pt x="41" y="104"/>
                  </a:cubicBezTo>
                  <a:cubicBezTo>
                    <a:pt x="41" y="102"/>
                    <a:pt x="41" y="100"/>
                    <a:pt x="42" y="98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3" y="96"/>
                    <a:pt x="43" y="95"/>
                    <a:pt x="43" y="95"/>
                  </a:cubicBezTo>
                  <a:cubicBezTo>
                    <a:pt x="42" y="95"/>
                    <a:pt x="41" y="94"/>
                    <a:pt x="40" y="94"/>
                  </a:cubicBezTo>
                  <a:cubicBezTo>
                    <a:pt x="37" y="94"/>
                    <a:pt x="34" y="95"/>
                    <a:pt x="30" y="97"/>
                  </a:cubicBezTo>
                  <a:cubicBezTo>
                    <a:pt x="27" y="99"/>
                    <a:pt x="25" y="100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2"/>
                    <a:pt x="25" y="103"/>
                  </a:cubicBezTo>
                  <a:cubicBezTo>
                    <a:pt x="24" y="105"/>
                    <a:pt x="23" y="105"/>
                    <a:pt x="22" y="105"/>
                  </a:cubicBezTo>
                  <a:cubicBezTo>
                    <a:pt x="22" y="105"/>
                    <a:pt x="21" y="105"/>
                    <a:pt x="20" y="105"/>
                  </a:cubicBezTo>
                  <a:cubicBezTo>
                    <a:pt x="19" y="104"/>
                    <a:pt x="17" y="104"/>
                    <a:pt x="15" y="105"/>
                  </a:cubicBezTo>
                  <a:cubicBezTo>
                    <a:pt x="13" y="106"/>
                    <a:pt x="10" y="107"/>
                    <a:pt x="8" y="108"/>
                  </a:cubicBezTo>
                  <a:cubicBezTo>
                    <a:pt x="4" y="110"/>
                    <a:pt x="0" y="112"/>
                    <a:pt x="0" y="113"/>
                  </a:cubicBezTo>
                  <a:cubicBezTo>
                    <a:pt x="1" y="116"/>
                    <a:pt x="10" y="117"/>
                    <a:pt x="14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6" y="118"/>
                    <a:pt x="17" y="119"/>
                    <a:pt x="17" y="120"/>
                  </a:cubicBezTo>
                  <a:cubicBezTo>
                    <a:pt x="18" y="121"/>
                    <a:pt x="16" y="122"/>
                    <a:pt x="15" y="123"/>
                  </a:cubicBezTo>
                  <a:cubicBezTo>
                    <a:pt x="14" y="123"/>
                    <a:pt x="14" y="124"/>
                    <a:pt x="13" y="124"/>
                  </a:cubicBezTo>
                  <a:cubicBezTo>
                    <a:pt x="16" y="125"/>
                    <a:pt x="16" y="126"/>
                    <a:pt x="17" y="127"/>
                  </a:cubicBezTo>
                  <a:cubicBezTo>
                    <a:pt x="18" y="129"/>
                    <a:pt x="19" y="131"/>
                    <a:pt x="22" y="132"/>
                  </a:cubicBezTo>
                  <a:cubicBezTo>
                    <a:pt x="24" y="133"/>
                    <a:pt x="26" y="134"/>
                    <a:pt x="30" y="134"/>
                  </a:cubicBezTo>
                  <a:cubicBezTo>
                    <a:pt x="33" y="134"/>
                    <a:pt x="37" y="133"/>
                    <a:pt x="41" y="133"/>
                  </a:cubicBezTo>
                  <a:cubicBezTo>
                    <a:pt x="43" y="132"/>
                    <a:pt x="44" y="132"/>
                    <a:pt x="45" y="132"/>
                  </a:cubicBezTo>
                  <a:cubicBezTo>
                    <a:pt x="47" y="132"/>
                    <a:pt x="49" y="133"/>
                    <a:pt x="50" y="133"/>
                  </a:cubicBezTo>
                  <a:cubicBezTo>
                    <a:pt x="52" y="134"/>
                    <a:pt x="54" y="135"/>
                    <a:pt x="55" y="134"/>
                  </a:cubicBezTo>
                  <a:cubicBezTo>
                    <a:pt x="58" y="131"/>
                    <a:pt x="65" y="125"/>
                    <a:pt x="71" y="125"/>
                  </a:cubicBezTo>
                  <a:cubicBezTo>
                    <a:pt x="73" y="125"/>
                    <a:pt x="75" y="125"/>
                    <a:pt x="76" y="127"/>
                  </a:cubicBezTo>
                  <a:cubicBezTo>
                    <a:pt x="78" y="128"/>
                    <a:pt x="78" y="129"/>
                    <a:pt x="78" y="130"/>
                  </a:cubicBezTo>
                  <a:cubicBezTo>
                    <a:pt x="78" y="132"/>
                    <a:pt x="76" y="133"/>
                    <a:pt x="75" y="133"/>
                  </a:cubicBezTo>
                  <a:cubicBezTo>
                    <a:pt x="74" y="133"/>
                    <a:pt x="73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6" y="137"/>
                    <a:pt x="78" y="141"/>
                    <a:pt x="78" y="145"/>
                  </a:cubicBezTo>
                  <a:cubicBezTo>
                    <a:pt x="77" y="148"/>
                    <a:pt x="76" y="150"/>
                    <a:pt x="74" y="151"/>
                  </a:cubicBezTo>
                  <a:cubicBezTo>
                    <a:pt x="72" y="152"/>
                    <a:pt x="70" y="153"/>
                    <a:pt x="67" y="153"/>
                  </a:cubicBezTo>
                  <a:cubicBezTo>
                    <a:pt x="65" y="153"/>
                    <a:pt x="64" y="153"/>
                    <a:pt x="62" y="153"/>
                  </a:cubicBezTo>
                  <a:cubicBezTo>
                    <a:pt x="61" y="152"/>
                    <a:pt x="61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2"/>
                    <a:pt x="59" y="152"/>
                    <a:pt x="59" y="154"/>
                  </a:cubicBezTo>
                  <a:cubicBezTo>
                    <a:pt x="58" y="156"/>
                    <a:pt x="57" y="159"/>
                    <a:pt x="55" y="161"/>
                  </a:cubicBezTo>
                  <a:cubicBezTo>
                    <a:pt x="54" y="162"/>
                    <a:pt x="52" y="162"/>
                    <a:pt x="51" y="162"/>
                  </a:cubicBezTo>
                  <a:cubicBezTo>
                    <a:pt x="49" y="162"/>
                    <a:pt x="48" y="161"/>
                    <a:pt x="46" y="160"/>
                  </a:cubicBezTo>
                  <a:cubicBezTo>
                    <a:pt x="44" y="159"/>
                    <a:pt x="42" y="157"/>
                    <a:pt x="40" y="157"/>
                  </a:cubicBezTo>
                  <a:cubicBezTo>
                    <a:pt x="39" y="157"/>
                    <a:pt x="38" y="158"/>
                    <a:pt x="37" y="158"/>
                  </a:cubicBezTo>
                  <a:cubicBezTo>
                    <a:pt x="36" y="160"/>
                    <a:pt x="36" y="164"/>
                    <a:pt x="36" y="167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6" y="170"/>
                    <a:pt x="34" y="171"/>
                    <a:pt x="32" y="171"/>
                  </a:cubicBezTo>
                  <a:cubicBezTo>
                    <a:pt x="29" y="171"/>
                    <a:pt x="26" y="172"/>
                    <a:pt x="25" y="176"/>
                  </a:cubicBezTo>
                  <a:cubicBezTo>
                    <a:pt x="24" y="181"/>
                    <a:pt x="20" y="182"/>
                    <a:pt x="18" y="182"/>
                  </a:cubicBezTo>
                  <a:cubicBezTo>
                    <a:pt x="18" y="182"/>
                    <a:pt x="17" y="182"/>
                    <a:pt x="17" y="182"/>
                  </a:cubicBezTo>
                  <a:cubicBezTo>
                    <a:pt x="17" y="182"/>
                    <a:pt x="17" y="183"/>
                    <a:pt x="19" y="186"/>
                  </a:cubicBezTo>
                  <a:cubicBezTo>
                    <a:pt x="23" y="190"/>
                    <a:pt x="24" y="190"/>
                    <a:pt x="25" y="190"/>
                  </a:cubicBezTo>
                  <a:cubicBezTo>
                    <a:pt x="26" y="190"/>
                    <a:pt x="27" y="190"/>
                    <a:pt x="29" y="192"/>
                  </a:cubicBezTo>
                  <a:cubicBezTo>
                    <a:pt x="33" y="194"/>
                    <a:pt x="30" y="198"/>
                    <a:pt x="29" y="200"/>
                  </a:cubicBezTo>
                  <a:cubicBezTo>
                    <a:pt x="29" y="201"/>
                    <a:pt x="28" y="202"/>
                    <a:pt x="28" y="202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28" y="202"/>
                    <a:pt x="28" y="203"/>
                    <a:pt x="28" y="203"/>
                  </a:cubicBezTo>
                  <a:cubicBezTo>
                    <a:pt x="32" y="203"/>
                    <a:pt x="36" y="208"/>
                    <a:pt x="39" y="212"/>
                  </a:cubicBezTo>
                  <a:cubicBezTo>
                    <a:pt x="41" y="214"/>
                    <a:pt x="42" y="215"/>
                    <a:pt x="43" y="216"/>
                  </a:cubicBezTo>
                  <a:cubicBezTo>
                    <a:pt x="44" y="218"/>
                    <a:pt x="47" y="217"/>
                    <a:pt x="49" y="216"/>
                  </a:cubicBezTo>
                  <a:cubicBezTo>
                    <a:pt x="51" y="215"/>
                    <a:pt x="53" y="214"/>
                    <a:pt x="55" y="214"/>
                  </a:cubicBezTo>
                  <a:cubicBezTo>
                    <a:pt x="57" y="214"/>
                    <a:pt x="58" y="212"/>
                    <a:pt x="58" y="211"/>
                  </a:cubicBezTo>
                  <a:cubicBezTo>
                    <a:pt x="59" y="210"/>
                    <a:pt x="59" y="208"/>
                    <a:pt x="60" y="208"/>
                  </a:cubicBezTo>
                  <a:cubicBezTo>
                    <a:pt x="61" y="208"/>
                    <a:pt x="61" y="209"/>
                    <a:pt x="62" y="209"/>
                  </a:cubicBezTo>
                  <a:cubicBezTo>
                    <a:pt x="64" y="212"/>
                    <a:pt x="68" y="217"/>
                    <a:pt x="68" y="221"/>
                  </a:cubicBezTo>
                  <a:cubicBezTo>
                    <a:pt x="68" y="222"/>
                    <a:pt x="67" y="223"/>
                    <a:pt x="66" y="224"/>
                  </a:cubicBezTo>
                  <a:cubicBezTo>
                    <a:pt x="65" y="225"/>
                    <a:pt x="65" y="227"/>
                    <a:pt x="66" y="230"/>
                  </a:cubicBezTo>
                  <a:cubicBezTo>
                    <a:pt x="66" y="232"/>
                    <a:pt x="66" y="233"/>
                    <a:pt x="66" y="234"/>
                  </a:cubicBezTo>
                  <a:cubicBezTo>
                    <a:pt x="66" y="234"/>
                    <a:pt x="67" y="235"/>
                    <a:pt x="69" y="235"/>
                  </a:cubicBezTo>
                  <a:cubicBezTo>
                    <a:pt x="72" y="235"/>
                    <a:pt x="76" y="234"/>
                    <a:pt x="76" y="232"/>
                  </a:cubicBezTo>
                  <a:cubicBezTo>
                    <a:pt x="76" y="230"/>
                    <a:pt x="79" y="229"/>
                    <a:pt x="83" y="229"/>
                  </a:cubicBezTo>
                  <a:cubicBezTo>
                    <a:pt x="87" y="229"/>
                    <a:pt x="91" y="230"/>
                    <a:pt x="93" y="233"/>
                  </a:cubicBezTo>
                  <a:cubicBezTo>
                    <a:pt x="96" y="236"/>
                    <a:pt x="98" y="238"/>
                    <a:pt x="98" y="238"/>
                  </a:cubicBezTo>
                  <a:cubicBezTo>
                    <a:pt x="98" y="238"/>
                    <a:pt x="98" y="237"/>
                    <a:pt x="98" y="236"/>
                  </a:cubicBezTo>
                  <a:cubicBezTo>
                    <a:pt x="98" y="232"/>
                    <a:pt x="101" y="228"/>
                    <a:pt x="103" y="228"/>
                  </a:cubicBezTo>
                  <a:cubicBezTo>
                    <a:pt x="104" y="228"/>
                    <a:pt x="105" y="228"/>
                    <a:pt x="105" y="230"/>
                  </a:cubicBezTo>
                  <a:cubicBezTo>
                    <a:pt x="105" y="231"/>
                    <a:pt x="105" y="233"/>
                    <a:pt x="109" y="233"/>
                  </a:cubicBezTo>
                  <a:cubicBezTo>
                    <a:pt x="110" y="233"/>
                    <a:pt x="113" y="232"/>
                    <a:pt x="116" y="231"/>
                  </a:cubicBezTo>
                  <a:cubicBezTo>
                    <a:pt x="119" y="229"/>
                    <a:pt x="120" y="229"/>
                    <a:pt x="121" y="229"/>
                  </a:cubicBezTo>
                  <a:cubicBezTo>
                    <a:pt x="121" y="229"/>
                    <a:pt x="122" y="230"/>
                    <a:pt x="122" y="230"/>
                  </a:cubicBezTo>
                  <a:cubicBezTo>
                    <a:pt x="123" y="231"/>
                    <a:pt x="121" y="233"/>
                    <a:pt x="119" y="236"/>
                  </a:cubicBezTo>
                  <a:cubicBezTo>
                    <a:pt x="118" y="237"/>
                    <a:pt x="118" y="237"/>
                    <a:pt x="118" y="237"/>
                  </a:cubicBezTo>
                  <a:cubicBezTo>
                    <a:pt x="115" y="241"/>
                    <a:pt x="115" y="245"/>
                    <a:pt x="115" y="249"/>
                  </a:cubicBezTo>
                  <a:cubicBezTo>
                    <a:pt x="115" y="252"/>
                    <a:pt x="116" y="255"/>
                    <a:pt x="113" y="256"/>
                  </a:cubicBezTo>
                  <a:cubicBezTo>
                    <a:pt x="112" y="256"/>
                    <a:pt x="110" y="258"/>
                    <a:pt x="109" y="260"/>
                  </a:cubicBezTo>
                  <a:cubicBezTo>
                    <a:pt x="106" y="264"/>
                    <a:pt x="103" y="267"/>
                    <a:pt x="99" y="268"/>
                  </a:cubicBezTo>
                  <a:cubicBezTo>
                    <a:pt x="93" y="269"/>
                    <a:pt x="83" y="280"/>
                    <a:pt x="81" y="282"/>
                  </a:cubicBezTo>
                  <a:cubicBezTo>
                    <a:pt x="80" y="283"/>
                    <a:pt x="79" y="283"/>
                    <a:pt x="78" y="283"/>
                  </a:cubicBezTo>
                  <a:cubicBezTo>
                    <a:pt x="77" y="283"/>
                    <a:pt x="76" y="283"/>
                    <a:pt x="74" y="283"/>
                  </a:cubicBezTo>
                  <a:cubicBezTo>
                    <a:pt x="72" y="282"/>
                    <a:pt x="70" y="282"/>
                    <a:pt x="68" y="282"/>
                  </a:cubicBezTo>
                  <a:cubicBezTo>
                    <a:pt x="64" y="282"/>
                    <a:pt x="64" y="283"/>
                    <a:pt x="63" y="284"/>
                  </a:cubicBezTo>
                  <a:cubicBezTo>
                    <a:pt x="62" y="287"/>
                    <a:pt x="60" y="289"/>
                    <a:pt x="58" y="292"/>
                  </a:cubicBezTo>
                  <a:cubicBezTo>
                    <a:pt x="56" y="293"/>
                    <a:pt x="55" y="294"/>
                    <a:pt x="55" y="295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58" y="295"/>
                    <a:pt x="66" y="290"/>
                    <a:pt x="67" y="288"/>
                  </a:cubicBezTo>
                  <a:cubicBezTo>
                    <a:pt x="67" y="286"/>
                    <a:pt x="68" y="286"/>
                    <a:pt x="69" y="286"/>
                  </a:cubicBezTo>
                  <a:cubicBezTo>
                    <a:pt x="70" y="286"/>
                    <a:pt x="71" y="286"/>
                    <a:pt x="72" y="288"/>
                  </a:cubicBezTo>
                  <a:cubicBezTo>
                    <a:pt x="73" y="288"/>
                    <a:pt x="73" y="288"/>
                    <a:pt x="74" y="288"/>
                  </a:cubicBezTo>
                  <a:cubicBezTo>
                    <a:pt x="75" y="288"/>
                    <a:pt x="78" y="286"/>
                    <a:pt x="80" y="285"/>
                  </a:cubicBezTo>
                  <a:cubicBezTo>
                    <a:pt x="82" y="284"/>
                    <a:pt x="83" y="283"/>
                    <a:pt x="85" y="283"/>
                  </a:cubicBezTo>
                  <a:cubicBezTo>
                    <a:pt x="87" y="283"/>
                    <a:pt x="88" y="283"/>
                    <a:pt x="89" y="283"/>
                  </a:cubicBezTo>
                  <a:cubicBezTo>
                    <a:pt x="89" y="283"/>
                    <a:pt x="89" y="283"/>
                    <a:pt x="89" y="283"/>
                  </a:cubicBezTo>
                  <a:cubicBezTo>
                    <a:pt x="90" y="283"/>
                    <a:pt x="91" y="283"/>
                    <a:pt x="91" y="282"/>
                  </a:cubicBezTo>
                  <a:cubicBezTo>
                    <a:pt x="93" y="282"/>
                    <a:pt x="95" y="280"/>
                    <a:pt x="99" y="279"/>
                  </a:cubicBezTo>
                  <a:cubicBezTo>
                    <a:pt x="104" y="279"/>
                    <a:pt x="104" y="278"/>
                    <a:pt x="104" y="276"/>
                  </a:cubicBezTo>
                  <a:cubicBezTo>
                    <a:pt x="104" y="275"/>
                    <a:pt x="105" y="274"/>
                    <a:pt x="105" y="273"/>
                  </a:cubicBezTo>
                  <a:cubicBezTo>
                    <a:pt x="107" y="269"/>
                    <a:pt x="124" y="262"/>
                    <a:pt x="126" y="261"/>
                  </a:cubicBezTo>
                  <a:cubicBezTo>
                    <a:pt x="127" y="261"/>
                    <a:pt x="127" y="260"/>
                    <a:pt x="128" y="259"/>
                  </a:cubicBezTo>
                  <a:cubicBezTo>
                    <a:pt x="128" y="257"/>
                    <a:pt x="129" y="255"/>
                    <a:pt x="131" y="255"/>
                  </a:cubicBezTo>
                  <a:cubicBezTo>
                    <a:pt x="134" y="255"/>
                    <a:pt x="140" y="250"/>
                    <a:pt x="143" y="247"/>
                  </a:cubicBezTo>
                  <a:cubicBezTo>
                    <a:pt x="146" y="245"/>
                    <a:pt x="147" y="245"/>
                    <a:pt x="149" y="244"/>
                  </a:cubicBezTo>
                  <a:cubicBezTo>
                    <a:pt x="150" y="244"/>
                    <a:pt x="151" y="244"/>
                    <a:pt x="152" y="244"/>
                  </a:cubicBezTo>
                  <a:cubicBezTo>
                    <a:pt x="153" y="244"/>
                    <a:pt x="153" y="242"/>
                    <a:pt x="153" y="240"/>
                  </a:cubicBezTo>
                  <a:cubicBezTo>
                    <a:pt x="153" y="238"/>
                    <a:pt x="153" y="236"/>
                    <a:pt x="156" y="236"/>
                  </a:cubicBezTo>
                  <a:cubicBezTo>
                    <a:pt x="159" y="235"/>
                    <a:pt x="161" y="233"/>
                    <a:pt x="161" y="231"/>
                  </a:cubicBezTo>
                  <a:cubicBezTo>
                    <a:pt x="161" y="230"/>
                    <a:pt x="158" y="229"/>
                    <a:pt x="156" y="229"/>
                  </a:cubicBezTo>
                  <a:cubicBezTo>
                    <a:pt x="154" y="228"/>
                    <a:pt x="152" y="228"/>
                    <a:pt x="152" y="227"/>
                  </a:cubicBezTo>
                  <a:cubicBezTo>
                    <a:pt x="152" y="226"/>
                    <a:pt x="152" y="225"/>
                    <a:pt x="152" y="224"/>
                  </a:cubicBezTo>
                  <a:cubicBezTo>
                    <a:pt x="154" y="221"/>
                    <a:pt x="159" y="217"/>
                    <a:pt x="162" y="217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2" y="217"/>
                    <a:pt x="162" y="217"/>
                    <a:pt x="162" y="217"/>
                  </a:cubicBezTo>
                  <a:cubicBezTo>
                    <a:pt x="165" y="217"/>
                    <a:pt x="168" y="215"/>
                    <a:pt x="168" y="212"/>
                  </a:cubicBezTo>
                  <a:cubicBezTo>
                    <a:pt x="169" y="208"/>
                    <a:pt x="171" y="207"/>
                    <a:pt x="173" y="206"/>
                  </a:cubicBezTo>
                  <a:cubicBezTo>
                    <a:pt x="174" y="205"/>
                    <a:pt x="175" y="204"/>
                    <a:pt x="176" y="203"/>
                  </a:cubicBezTo>
                  <a:cubicBezTo>
                    <a:pt x="178" y="201"/>
                    <a:pt x="178" y="200"/>
                    <a:pt x="179" y="199"/>
                  </a:cubicBezTo>
                  <a:cubicBezTo>
                    <a:pt x="179" y="197"/>
                    <a:pt x="180" y="196"/>
                    <a:pt x="183" y="196"/>
                  </a:cubicBezTo>
                  <a:cubicBezTo>
                    <a:pt x="184" y="195"/>
                    <a:pt x="186" y="194"/>
                    <a:pt x="188" y="192"/>
                  </a:cubicBezTo>
                  <a:cubicBezTo>
                    <a:pt x="189" y="191"/>
                    <a:pt x="191" y="190"/>
                    <a:pt x="192" y="189"/>
                  </a:cubicBezTo>
                  <a:cubicBezTo>
                    <a:pt x="195" y="188"/>
                    <a:pt x="195" y="189"/>
                    <a:pt x="195" y="190"/>
                  </a:cubicBezTo>
                  <a:cubicBezTo>
                    <a:pt x="196" y="191"/>
                    <a:pt x="196" y="191"/>
                    <a:pt x="199" y="192"/>
                  </a:cubicBezTo>
                  <a:cubicBezTo>
                    <a:pt x="203" y="192"/>
                    <a:pt x="205" y="194"/>
                    <a:pt x="205" y="196"/>
                  </a:cubicBezTo>
                  <a:cubicBezTo>
                    <a:pt x="205" y="197"/>
                    <a:pt x="204" y="198"/>
                    <a:pt x="202" y="198"/>
                  </a:cubicBezTo>
                  <a:cubicBezTo>
                    <a:pt x="201" y="198"/>
                    <a:pt x="200" y="198"/>
                    <a:pt x="199" y="198"/>
                  </a:cubicBezTo>
                  <a:cubicBezTo>
                    <a:pt x="197" y="197"/>
                    <a:pt x="196" y="196"/>
                    <a:pt x="194" y="196"/>
                  </a:cubicBezTo>
                  <a:cubicBezTo>
                    <a:pt x="193" y="196"/>
                    <a:pt x="191" y="197"/>
                    <a:pt x="188" y="200"/>
                  </a:cubicBezTo>
                  <a:cubicBezTo>
                    <a:pt x="186" y="202"/>
                    <a:pt x="186" y="203"/>
                    <a:pt x="186" y="204"/>
                  </a:cubicBezTo>
                  <a:cubicBezTo>
                    <a:pt x="186" y="206"/>
                    <a:pt x="186" y="208"/>
                    <a:pt x="184" y="210"/>
                  </a:cubicBezTo>
                  <a:cubicBezTo>
                    <a:pt x="181" y="213"/>
                    <a:pt x="181" y="215"/>
                    <a:pt x="182" y="216"/>
                  </a:cubicBezTo>
                  <a:cubicBezTo>
                    <a:pt x="182" y="216"/>
                    <a:pt x="183" y="217"/>
                    <a:pt x="184" y="217"/>
                  </a:cubicBezTo>
                  <a:cubicBezTo>
                    <a:pt x="186" y="217"/>
                    <a:pt x="187" y="218"/>
                    <a:pt x="187" y="219"/>
                  </a:cubicBezTo>
                  <a:cubicBezTo>
                    <a:pt x="187" y="221"/>
                    <a:pt x="183" y="223"/>
                    <a:pt x="180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79" y="224"/>
                    <a:pt x="181" y="225"/>
                    <a:pt x="184" y="225"/>
                  </a:cubicBezTo>
                  <a:cubicBezTo>
                    <a:pt x="188" y="225"/>
                    <a:pt x="192" y="222"/>
                    <a:pt x="197" y="219"/>
                  </a:cubicBezTo>
                  <a:cubicBezTo>
                    <a:pt x="200" y="217"/>
                    <a:pt x="203" y="215"/>
                    <a:pt x="206" y="213"/>
                  </a:cubicBezTo>
                  <a:cubicBezTo>
                    <a:pt x="209" y="212"/>
                    <a:pt x="211" y="211"/>
                    <a:pt x="214" y="211"/>
                  </a:cubicBezTo>
                  <a:cubicBezTo>
                    <a:pt x="217" y="211"/>
                    <a:pt x="218" y="212"/>
                    <a:pt x="220" y="212"/>
                  </a:cubicBezTo>
                  <a:cubicBezTo>
                    <a:pt x="221" y="212"/>
                    <a:pt x="222" y="212"/>
                    <a:pt x="223" y="212"/>
                  </a:cubicBezTo>
                  <a:cubicBezTo>
                    <a:pt x="223" y="212"/>
                    <a:pt x="222" y="212"/>
                    <a:pt x="222" y="211"/>
                  </a:cubicBezTo>
                  <a:cubicBezTo>
                    <a:pt x="222" y="210"/>
                    <a:pt x="221" y="209"/>
                    <a:pt x="221" y="208"/>
                  </a:cubicBezTo>
                  <a:cubicBezTo>
                    <a:pt x="222" y="208"/>
                    <a:pt x="222" y="207"/>
                    <a:pt x="223" y="207"/>
                  </a:cubicBezTo>
                  <a:cubicBezTo>
                    <a:pt x="222" y="207"/>
                    <a:pt x="222" y="207"/>
                    <a:pt x="222" y="206"/>
                  </a:cubicBezTo>
                  <a:cubicBezTo>
                    <a:pt x="221" y="205"/>
                    <a:pt x="218" y="204"/>
                    <a:pt x="217" y="201"/>
                  </a:cubicBezTo>
                  <a:cubicBezTo>
                    <a:pt x="217" y="200"/>
                    <a:pt x="217" y="199"/>
                    <a:pt x="217" y="198"/>
                  </a:cubicBezTo>
                  <a:cubicBezTo>
                    <a:pt x="218" y="197"/>
                    <a:pt x="218" y="197"/>
                    <a:pt x="219" y="197"/>
                  </a:cubicBezTo>
                  <a:cubicBezTo>
                    <a:pt x="220" y="196"/>
                    <a:pt x="221" y="196"/>
                    <a:pt x="221" y="195"/>
                  </a:cubicBezTo>
                  <a:cubicBezTo>
                    <a:pt x="222" y="193"/>
                    <a:pt x="223" y="192"/>
                    <a:pt x="224" y="192"/>
                  </a:cubicBezTo>
                  <a:cubicBezTo>
                    <a:pt x="226" y="192"/>
                    <a:pt x="227" y="193"/>
                    <a:pt x="229" y="194"/>
                  </a:cubicBezTo>
                  <a:cubicBezTo>
                    <a:pt x="229" y="194"/>
                    <a:pt x="230" y="194"/>
                    <a:pt x="231" y="194"/>
                  </a:cubicBezTo>
                  <a:cubicBezTo>
                    <a:pt x="232" y="194"/>
                    <a:pt x="232" y="194"/>
                    <a:pt x="233" y="194"/>
                  </a:cubicBezTo>
                  <a:cubicBezTo>
                    <a:pt x="234" y="194"/>
                    <a:pt x="236" y="195"/>
                    <a:pt x="237" y="197"/>
                  </a:cubicBezTo>
                  <a:cubicBezTo>
                    <a:pt x="238" y="199"/>
                    <a:pt x="239" y="199"/>
                    <a:pt x="239" y="199"/>
                  </a:cubicBezTo>
                  <a:cubicBezTo>
                    <a:pt x="239" y="199"/>
                    <a:pt x="240" y="199"/>
                    <a:pt x="240" y="198"/>
                  </a:cubicBezTo>
                  <a:cubicBezTo>
                    <a:pt x="241" y="198"/>
                    <a:pt x="242" y="198"/>
                    <a:pt x="243" y="198"/>
                  </a:cubicBezTo>
                  <a:cubicBezTo>
                    <a:pt x="244" y="198"/>
                    <a:pt x="245" y="198"/>
                    <a:pt x="246" y="199"/>
                  </a:cubicBezTo>
                  <a:cubicBezTo>
                    <a:pt x="247" y="200"/>
                    <a:pt x="248" y="201"/>
                    <a:pt x="248" y="202"/>
                  </a:cubicBezTo>
                  <a:cubicBezTo>
                    <a:pt x="247" y="203"/>
                    <a:pt x="246" y="204"/>
                    <a:pt x="243" y="204"/>
                  </a:cubicBezTo>
                  <a:cubicBezTo>
                    <a:pt x="242" y="204"/>
                    <a:pt x="241" y="204"/>
                    <a:pt x="240" y="205"/>
                  </a:cubicBezTo>
                  <a:cubicBezTo>
                    <a:pt x="239" y="205"/>
                    <a:pt x="239" y="206"/>
                    <a:pt x="239" y="206"/>
                  </a:cubicBezTo>
                  <a:cubicBezTo>
                    <a:pt x="239" y="207"/>
                    <a:pt x="240" y="208"/>
                    <a:pt x="241" y="207"/>
                  </a:cubicBezTo>
                  <a:cubicBezTo>
                    <a:pt x="243" y="205"/>
                    <a:pt x="245" y="203"/>
                    <a:pt x="247" y="203"/>
                  </a:cubicBezTo>
                  <a:cubicBezTo>
                    <a:pt x="249" y="203"/>
                    <a:pt x="250" y="204"/>
                    <a:pt x="251" y="205"/>
                  </a:cubicBezTo>
                  <a:cubicBezTo>
                    <a:pt x="252" y="206"/>
                    <a:pt x="253" y="206"/>
                    <a:pt x="253" y="206"/>
                  </a:cubicBezTo>
                  <a:cubicBezTo>
                    <a:pt x="254" y="206"/>
                    <a:pt x="255" y="205"/>
                    <a:pt x="257" y="204"/>
                  </a:cubicBezTo>
                  <a:cubicBezTo>
                    <a:pt x="257" y="203"/>
                    <a:pt x="258" y="203"/>
                    <a:pt x="259" y="203"/>
                  </a:cubicBezTo>
                  <a:cubicBezTo>
                    <a:pt x="259" y="203"/>
                    <a:pt x="260" y="203"/>
                    <a:pt x="261" y="205"/>
                  </a:cubicBezTo>
                  <a:cubicBezTo>
                    <a:pt x="261" y="205"/>
                    <a:pt x="261" y="206"/>
                    <a:pt x="261" y="207"/>
                  </a:cubicBezTo>
                  <a:cubicBezTo>
                    <a:pt x="261" y="208"/>
                    <a:pt x="267" y="209"/>
                    <a:pt x="271" y="210"/>
                  </a:cubicBezTo>
                  <a:cubicBezTo>
                    <a:pt x="273" y="210"/>
                    <a:pt x="273" y="210"/>
                    <a:pt x="273" y="210"/>
                  </a:cubicBezTo>
                  <a:cubicBezTo>
                    <a:pt x="274" y="210"/>
                    <a:pt x="277" y="211"/>
                    <a:pt x="279" y="211"/>
                  </a:cubicBezTo>
                  <a:cubicBezTo>
                    <a:pt x="285" y="211"/>
                    <a:pt x="291" y="210"/>
                    <a:pt x="294" y="210"/>
                  </a:cubicBezTo>
                  <a:cubicBezTo>
                    <a:pt x="295" y="209"/>
                    <a:pt x="296" y="209"/>
                    <a:pt x="297" y="209"/>
                  </a:cubicBezTo>
                  <a:cubicBezTo>
                    <a:pt x="297" y="209"/>
                    <a:pt x="297" y="209"/>
                    <a:pt x="297" y="209"/>
                  </a:cubicBezTo>
                  <a:cubicBezTo>
                    <a:pt x="299" y="209"/>
                    <a:pt x="300" y="211"/>
                    <a:pt x="301" y="212"/>
                  </a:cubicBezTo>
                  <a:cubicBezTo>
                    <a:pt x="302" y="213"/>
                    <a:pt x="303" y="215"/>
                    <a:pt x="307" y="216"/>
                  </a:cubicBezTo>
                  <a:cubicBezTo>
                    <a:pt x="311" y="217"/>
                    <a:pt x="313" y="215"/>
                    <a:pt x="315" y="213"/>
                  </a:cubicBezTo>
                  <a:cubicBezTo>
                    <a:pt x="316" y="212"/>
                    <a:pt x="318" y="211"/>
                    <a:pt x="319" y="211"/>
                  </a:cubicBezTo>
                  <a:cubicBezTo>
                    <a:pt x="320" y="211"/>
                    <a:pt x="321" y="211"/>
                    <a:pt x="321" y="212"/>
                  </a:cubicBezTo>
                  <a:cubicBezTo>
                    <a:pt x="323" y="213"/>
                    <a:pt x="323" y="214"/>
                    <a:pt x="323" y="215"/>
                  </a:cubicBezTo>
                  <a:cubicBezTo>
                    <a:pt x="323" y="217"/>
                    <a:pt x="322" y="218"/>
                    <a:pt x="321" y="219"/>
                  </a:cubicBezTo>
                  <a:cubicBezTo>
                    <a:pt x="320" y="219"/>
                    <a:pt x="320" y="220"/>
                    <a:pt x="319" y="220"/>
                  </a:cubicBezTo>
                  <a:cubicBezTo>
                    <a:pt x="319" y="221"/>
                    <a:pt x="319" y="221"/>
                    <a:pt x="319" y="221"/>
                  </a:cubicBezTo>
                  <a:cubicBezTo>
                    <a:pt x="319" y="221"/>
                    <a:pt x="321" y="222"/>
                    <a:pt x="322" y="222"/>
                  </a:cubicBezTo>
                  <a:cubicBezTo>
                    <a:pt x="323" y="222"/>
                    <a:pt x="324" y="222"/>
                    <a:pt x="324" y="223"/>
                  </a:cubicBezTo>
                  <a:cubicBezTo>
                    <a:pt x="325" y="223"/>
                    <a:pt x="326" y="223"/>
                    <a:pt x="327" y="224"/>
                  </a:cubicBezTo>
                  <a:cubicBezTo>
                    <a:pt x="330" y="225"/>
                    <a:pt x="335" y="227"/>
                    <a:pt x="338" y="229"/>
                  </a:cubicBezTo>
                  <a:cubicBezTo>
                    <a:pt x="339" y="230"/>
                    <a:pt x="339" y="231"/>
                    <a:pt x="340" y="232"/>
                  </a:cubicBezTo>
                  <a:cubicBezTo>
                    <a:pt x="342" y="234"/>
                    <a:pt x="345" y="237"/>
                    <a:pt x="351" y="240"/>
                  </a:cubicBezTo>
                  <a:cubicBezTo>
                    <a:pt x="353" y="241"/>
                    <a:pt x="353" y="241"/>
                    <a:pt x="353" y="240"/>
                  </a:cubicBezTo>
                  <a:cubicBezTo>
                    <a:pt x="354" y="240"/>
                    <a:pt x="353" y="239"/>
                    <a:pt x="353" y="238"/>
                  </a:cubicBezTo>
                  <a:cubicBezTo>
                    <a:pt x="353" y="236"/>
                    <a:pt x="353" y="235"/>
                    <a:pt x="354" y="234"/>
                  </a:cubicBezTo>
                  <a:cubicBezTo>
                    <a:pt x="355" y="233"/>
                    <a:pt x="356" y="233"/>
                    <a:pt x="358" y="235"/>
                  </a:cubicBezTo>
                  <a:cubicBezTo>
                    <a:pt x="360" y="237"/>
                    <a:pt x="361" y="237"/>
                    <a:pt x="362" y="237"/>
                  </a:cubicBezTo>
                  <a:cubicBezTo>
                    <a:pt x="363" y="237"/>
                    <a:pt x="364" y="237"/>
                    <a:pt x="367" y="239"/>
                  </a:cubicBezTo>
                  <a:cubicBezTo>
                    <a:pt x="367" y="240"/>
                    <a:pt x="368" y="240"/>
                    <a:pt x="368" y="241"/>
                  </a:cubicBezTo>
                  <a:cubicBezTo>
                    <a:pt x="368" y="239"/>
                    <a:pt x="367" y="233"/>
                    <a:pt x="366" y="231"/>
                  </a:cubicBezTo>
                  <a:cubicBezTo>
                    <a:pt x="365" y="228"/>
                    <a:pt x="365" y="227"/>
                    <a:pt x="366" y="226"/>
                  </a:cubicBezTo>
                  <a:cubicBezTo>
                    <a:pt x="366" y="226"/>
                    <a:pt x="366" y="226"/>
                    <a:pt x="367" y="226"/>
                  </a:cubicBezTo>
                  <a:cubicBezTo>
                    <a:pt x="369" y="226"/>
                    <a:pt x="372" y="230"/>
                    <a:pt x="372" y="231"/>
                  </a:cubicBezTo>
                  <a:cubicBezTo>
                    <a:pt x="375" y="235"/>
                    <a:pt x="375" y="242"/>
                    <a:pt x="373" y="247"/>
                  </a:cubicBezTo>
                  <a:cubicBezTo>
                    <a:pt x="373" y="248"/>
                    <a:pt x="371" y="249"/>
                    <a:pt x="369" y="249"/>
                  </a:cubicBezTo>
                  <a:cubicBezTo>
                    <a:pt x="367" y="249"/>
                    <a:pt x="365" y="248"/>
                    <a:pt x="364" y="247"/>
                  </a:cubicBezTo>
                  <a:cubicBezTo>
                    <a:pt x="363" y="246"/>
                    <a:pt x="363" y="245"/>
                    <a:pt x="363" y="244"/>
                  </a:cubicBezTo>
                  <a:cubicBezTo>
                    <a:pt x="363" y="244"/>
                    <a:pt x="363" y="244"/>
                    <a:pt x="362" y="244"/>
                  </a:cubicBezTo>
                  <a:cubicBezTo>
                    <a:pt x="360" y="244"/>
                    <a:pt x="357" y="245"/>
                    <a:pt x="357" y="247"/>
                  </a:cubicBezTo>
                  <a:cubicBezTo>
                    <a:pt x="357" y="250"/>
                    <a:pt x="362" y="256"/>
                    <a:pt x="366" y="257"/>
                  </a:cubicBezTo>
                  <a:cubicBezTo>
                    <a:pt x="369" y="257"/>
                    <a:pt x="369" y="260"/>
                    <a:pt x="369" y="262"/>
                  </a:cubicBezTo>
                  <a:cubicBezTo>
                    <a:pt x="369" y="263"/>
                    <a:pt x="369" y="264"/>
                    <a:pt x="369" y="264"/>
                  </a:cubicBezTo>
                  <a:cubicBezTo>
                    <a:pt x="372" y="265"/>
                    <a:pt x="373" y="268"/>
                    <a:pt x="373" y="269"/>
                  </a:cubicBezTo>
                  <a:cubicBezTo>
                    <a:pt x="373" y="270"/>
                    <a:pt x="374" y="271"/>
                    <a:pt x="374" y="271"/>
                  </a:cubicBezTo>
                  <a:cubicBezTo>
                    <a:pt x="374" y="271"/>
                    <a:pt x="374" y="271"/>
                    <a:pt x="374" y="270"/>
                  </a:cubicBezTo>
                  <a:cubicBezTo>
                    <a:pt x="375" y="268"/>
                    <a:pt x="374" y="263"/>
                    <a:pt x="372" y="260"/>
                  </a:cubicBezTo>
                  <a:cubicBezTo>
                    <a:pt x="371" y="258"/>
                    <a:pt x="371" y="255"/>
                    <a:pt x="372" y="253"/>
                  </a:cubicBezTo>
                  <a:cubicBezTo>
                    <a:pt x="372" y="251"/>
                    <a:pt x="374" y="251"/>
                    <a:pt x="375" y="251"/>
                  </a:cubicBezTo>
                  <a:cubicBezTo>
                    <a:pt x="378" y="252"/>
                    <a:pt x="377" y="255"/>
                    <a:pt x="377" y="257"/>
                  </a:cubicBezTo>
                  <a:cubicBezTo>
                    <a:pt x="377" y="258"/>
                    <a:pt x="377" y="259"/>
                    <a:pt x="377" y="259"/>
                  </a:cubicBezTo>
                  <a:cubicBezTo>
                    <a:pt x="378" y="260"/>
                    <a:pt x="379" y="259"/>
                    <a:pt x="379" y="258"/>
                  </a:cubicBezTo>
                  <a:cubicBezTo>
                    <a:pt x="380" y="257"/>
                    <a:pt x="381" y="256"/>
                    <a:pt x="383" y="255"/>
                  </a:cubicBezTo>
                  <a:cubicBezTo>
                    <a:pt x="384" y="255"/>
                    <a:pt x="384" y="253"/>
                    <a:pt x="383" y="251"/>
                  </a:cubicBezTo>
                  <a:cubicBezTo>
                    <a:pt x="382" y="249"/>
                    <a:pt x="381" y="247"/>
                    <a:pt x="382" y="245"/>
                  </a:cubicBezTo>
                  <a:cubicBezTo>
                    <a:pt x="383" y="244"/>
                    <a:pt x="384" y="244"/>
                    <a:pt x="384" y="244"/>
                  </a:cubicBezTo>
                  <a:cubicBezTo>
                    <a:pt x="387" y="244"/>
                    <a:pt x="390" y="249"/>
                    <a:pt x="391" y="253"/>
                  </a:cubicBezTo>
                  <a:cubicBezTo>
                    <a:pt x="392" y="257"/>
                    <a:pt x="390" y="258"/>
                    <a:pt x="388" y="260"/>
                  </a:cubicBezTo>
                  <a:cubicBezTo>
                    <a:pt x="387" y="260"/>
                    <a:pt x="387" y="261"/>
                    <a:pt x="387" y="261"/>
                  </a:cubicBezTo>
                  <a:cubicBezTo>
                    <a:pt x="387" y="264"/>
                    <a:pt x="384" y="264"/>
                    <a:pt x="383" y="264"/>
                  </a:cubicBezTo>
                  <a:cubicBezTo>
                    <a:pt x="382" y="264"/>
                    <a:pt x="381" y="264"/>
                    <a:pt x="380" y="265"/>
                  </a:cubicBezTo>
                  <a:cubicBezTo>
                    <a:pt x="380" y="265"/>
                    <a:pt x="380" y="267"/>
                    <a:pt x="380" y="271"/>
                  </a:cubicBezTo>
                  <a:cubicBezTo>
                    <a:pt x="380" y="273"/>
                    <a:pt x="381" y="274"/>
                    <a:pt x="381" y="275"/>
                  </a:cubicBezTo>
                  <a:cubicBezTo>
                    <a:pt x="382" y="274"/>
                    <a:pt x="382" y="273"/>
                    <a:pt x="382" y="272"/>
                  </a:cubicBezTo>
                  <a:cubicBezTo>
                    <a:pt x="383" y="271"/>
                    <a:pt x="384" y="270"/>
                    <a:pt x="385" y="270"/>
                  </a:cubicBezTo>
                  <a:cubicBezTo>
                    <a:pt x="386" y="270"/>
                    <a:pt x="386" y="271"/>
                    <a:pt x="386" y="272"/>
                  </a:cubicBezTo>
                  <a:cubicBezTo>
                    <a:pt x="387" y="272"/>
                    <a:pt x="387" y="272"/>
                    <a:pt x="387" y="272"/>
                  </a:cubicBezTo>
                  <a:cubicBezTo>
                    <a:pt x="387" y="272"/>
                    <a:pt x="388" y="271"/>
                    <a:pt x="388" y="270"/>
                  </a:cubicBezTo>
                  <a:cubicBezTo>
                    <a:pt x="390" y="269"/>
                    <a:pt x="391" y="268"/>
                    <a:pt x="392" y="268"/>
                  </a:cubicBezTo>
                  <a:cubicBezTo>
                    <a:pt x="392" y="268"/>
                    <a:pt x="393" y="269"/>
                    <a:pt x="394" y="270"/>
                  </a:cubicBezTo>
                  <a:cubicBezTo>
                    <a:pt x="395" y="273"/>
                    <a:pt x="399" y="277"/>
                    <a:pt x="402" y="277"/>
                  </a:cubicBezTo>
                  <a:cubicBezTo>
                    <a:pt x="402" y="277"/>
                    <a:pt x="402" y="277"/>
                    <a:pt x="402" y="277"/>
                  </a:cubicBezTo>
                  <a:cubicBezTo>
                    <a:pt x="402" y="277"/>
                    <a:pt x="402" y="277"/>
                    <a:pt x="402" y="277"/>
                  </a:cubicBezTo>
                  <a:cubicBezTo>
                    <a:pt x="402" y="275"/>
                    <a:pt x="400" y="273"/>
                    <a:pt x="398" y="273"/>
                  </a:cubicBezTo>
                  <a:cubicBezTo>
                    <a:pt x="396" y="273"/>
                    <a:pt x="394" y="272"/>
                    <a:pt x="394" y="269"/>
                  </a:cubicBezTo>
                  <a:cubicBezTo>
                    <a:pt x="394" y="267"/>
                    <a:pt x="396" y="265"/>
                    <a:pt x="398" y="265"/>
                  </a:cubicBezTo>
                  <a:cubicBezTo>
                    <a:pt x="399" y="265"/>
                    <a:pt x="401" y="266"/>
                    <a:pt x="403" y="268"/>
                  </a:cubicBezTo>
                  <a:cubicBezTo>
                    <a:pt x="405" y="271"/>
                    <a:pt x="408" y="275"/>
                    <a:pt x="408" y="277"/>
                  </a:cubicBezTo>
                  <a:cubicBezTo>
                    <a:pt x="408" y="280"/>
                    <a:pt x="406" y="281"/>
                    <a:pt x="405" y="281"/>
                  </a:cubicBezTo>
                  <a:cubicBezTo>
                    <a:pt x="404" y="282"/>
                    <a:pt x="403" y="283"/>
                    <a:pt x="402" y="284"/>
                  </a:cubicBezTo>
                  <a:cubicBezTo>
                    <a:pt x="401" y="284"/>
                    <a:pt x="400" y="285"/>
                    <a:pt x="400" y="285"/>
                  </a:cubicBezTo>
                  <a:cubicBezTo>
                    <a:pt x="398" y="285"/>
                    <a:pt x="397" y="283"/>
                    <a:pt x="395" y="282"/>
                  </a:cubicBezTo>
                  <a:cubicBezTo>
                    <a:pt x="394" y="281"/>
                    <a:pt x="392" y="279"/>
                    <a:pt x="391" y="279"/>
                  </a:cubicBezTo>
                  <a:cubicBezTo>
                    <a:pt x="391" y="279"/>
                    <a:pt x="391" y="279"/>
                    <a:pt x="391" y="279"/>
                  </a:cubicBezTo>
                  <a:cubicBezTo>
                    <a:pt x="391" y="280"/>
                    <a:pt x="392" y="283"/>
                    <a:pt x="393" y="284"/>
                  </a:cubicBezTo>
                  <a:cubicBezTo>
                    <a:pt x="393" y="285"/>
                    <a:pt x="393" y="286"/>
                    <a:pt x="394" y="287"/>
                  </a:cubicBezTo>
                  <a:cubicBezTo>
                    <a:pt x="394" y="289"/>
                    <a:pt x="394" y="291"/>
                    <a:pt x="393" y="292"/>
                  </a:cubicBezTo>
                  <a:cubicBezTo>
                    <a:pt x="392" y="295"/>
                    <a:pt x="392" y="296"/>
                    <a:pt x="394" y="297"/>
                  </a:cubicBezTo>
                  <a:cubicBezTo>
                    <a:pt x="395" y="298"/>
                    <a:pt x="395" y="298"/>
                    <a:pt x="395" y="298"/>
                  </a:cubicBezTo>
                  <a:cubicBezTo>
                    <a:pt x="395" y="298"/>
                    <a:pt x="395" y="297"/>
                    <a:pt x="395" y="296"/>
                  </a:cubicBezTo>
                  <a:cubicBezTo>
                    <a:pt x="395" y="295"/>
                    <a:pt x="396" y="295"/>
                    <a:pt x="396" y="294"/>
                  </a:cubicBezTo>
                  <a:cubicBezTo>
                    <a:pt x="396" y="293"/>
                    <a:pt x="397" y="293"/>
                    <a:pt x="398" y="293"/>
                  </a:cubicBezTo>
                  <a:cubicBezTo>
                    <a:pt x="399" y="293"/>
                    <a:pt x="401" y="294"/>
                    <a:pt x="404" y="296"/>
                  </a:cubicBezTo>
                  <a:cubicBezTo>
                    <a:pt x="404" y="296"/>
                    <a:pt x="404" y="293"/>
                    <a:pt x="404" y="290"/>
                  </a:cubicBezTo>
                  <a:cubicBezTo>
                    <a:pt x="404" y="289"/>
                    <a:pt x="405" y="288"/>
                    <a:pt x="407" y="288"/>
                  </a:cubicBezTo>
                  <a:cubicBezTo>
                    <a:pt x="408" y="288"/>
                    <a:pt x="411" y="290"/>
                    <a:pt x="412" y="292"/>
                  </a:cubicBezTo>
                  <a:cubicBezTo>
                    <a:pt x="412" y="292"/>
                    <a:pt x="412" y="292"/>
                    <a:pt x="412" y="292"/>
                  </a:cubicBezTo>
                  <a:cubicBezTo>
                    <a:pt x="412" y="292"/>
                    <a:pt x="413" y="291"/>
                    <a:pt x="413" y="291"/>
                  </a:cubicBezTo>
                  <a:cubicBezTo>
                    <a:pt x="413" y="290"/>
                    <a:pt x="415" y="288"/>
                    <a:pt x="417" y="289"/>
                  </a:cubicBezTo>
                  <a:cubicBezTo>
                    <a:pt x="417" y="289"/>
                    <a:pt x="418" y="289"/>
                    <a:pt x="419" y="290"/>
                  </a:cubicBezTo>
                  <a:cubicBezTo>
                    <a:pt x="419" y="291"/>
                    <a:pt x="419" y="293"/>
                    <a:pt x="419" y="295"/>
                  </a:cubicBezTo>
                  <a:cubicBezTo>
                    <a:pt x="419" y="296"/>
                    <a:pt x="419" y="297"/>
                    <a:pt x="419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1" name="Freeform 155"/>
            <p:cNvSpPr>
              <a:spLocks/>
            </p:cNvSpPr>
            <p:nvPr/>
          </p:nvSpPr>
          <p:spPr bwMode="auto">
            <a:xfrm>
              <a:off x="7408866" y="12631737"/>
              <a:ext cx="47625" cy="9526"/>
            </a:xfrm>
            <a:custGeom>
              <a:avLst/>
              <a:gdLst>
                <a:gd name="T0" fmla="*/ 9 w 9"/>
                <a:gd name="T1" fmla="*/ 0 h 2"/>
                <a:gd name="T2" fmla="*/ 8 w 9"/>
                <a:gd name="T3" fmla="*/ 0 h 2"/>
                <a:gd name="T4" fmla="*/ 7 w 9"/>
                <a:gd name="T5" fmla="*/ 0 h 2"/>
                <a:gd name="T6" fmla="*/ 4 w 9"/>
                <a:gd name="T7" fmla="*/ 0 h 2"/>
                <a:gd name="T8" fmla="*/ 0 w 9"/>
                <a:gd name="T9" fmla="*/ 0 h 2"/>
                <a:gd name="T10" fmla="*/ 0 w 9"/>
                <a:gd name="T11" fmla="*/ 0 h 2"/>
                <a:gd name="T12" fmla="*/ 3 w 9"/>
                <a:gd name="T13" fmla="*/ 1 h 2"/>
                <a:gd name="T14" fmla="*/ 7 w 9"/>
                <a:gd name="T15" fmla="*/ 2 h 2"/>
                <a:gd name="T16" fmla="*/ 9 w 9"/>
                <a:gd name="T17" fmla="*/ 0 h 2"/>
                <a:gd name="T18" fmla="*/ 9 w 9"/>
                <a:gd name="T19" fmla="*/ 0 h 2"/>
                <a:gd name="T20" fmla="*/ 9 w 9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6" y="2"/>
                    <a:pt x="7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2" name="Freeform 156"/>
            <p:cNvSpPr>
              <a:spLocks/>
            </p:cNvSpPr>
            <p:nvPr/>
          </p:nvSpPr>
          <p:spPr bwMode="auto">
            <a:xfrm>
              <a:off x="6616704" y="8980487"/>
              <a:ext cx="755649" cy="1089026"/>
            </a:xfrm>
            <a:custGeom>
              <a:avLst/>
              <a:gdLst>
                <a:gd name="T0" fmla="*/ 79 w 142"/>
                <a:gd name="T1" fmla="*/ 177 h 208"/>
                <a:gd name="T2" fmla="*/ 125 w 142"/>
                <a:gd name="T3" fmla="*/ 207 h 208"/>
                <a:gd name="T4" fmla="*/ 127 w 142"/>
                <a:gd name="T5" fmla="*/ 207 h 208"/>
                <a:gd name="T6" fmla="*/ 132 w 142"/>
                <a:gd name="T7" fmla="*/ 198 h 208"/>
                <a:gd name="T8" fmla="*/ 131 w 142"/>
                <a:gd name="T9" fmla="*/ 197 h 208"/>
                <a:gd name="T10" fmla="*/ 132 w 142"/>
                <a:gd name="T11" fmla="*/ 195 h 208"/>
                <a:gd name="T12" fmla="*/ 139 w 142"/>
                <a:gd name="T13" fmla="*/ 185 h 208"/>
                <a:gd name="T14" fmla="*/ 136 w 142"/>
                <a:gd name="T15" fmla="*/ 175 h 208"/>
                <a:gd name="T16" fmla="*/ 140 w 142"/>
                <a:gd name="T17" fmla="*/ 161 h 208"/>
                <a:gd name="T18" fmla="*/ 140 w 142"/>
                <a:gd name="T19" fmla="*/ 143 h 208"/>
                <a:gd name="T20" fmla="*/ 137 w 142"/>
                <a:gd name="T21" fmla="*/ 130 h 208"/>
                <a:gd name="T22" fmla="*/ 136 w 142"/>
                <a:gd name="T23" fmla="*/ 127 h 208"/>
                <a:gd name="T24" fmla="*/ 134 w 142"/>
                <a:gd name="T25" fmla="*/ 124 h 208"/>
                <a:gd name="T26" fmla="*/ 131 w 142"/>
                <a:gd name="T27" fmla="*/ 124 h 208"/>
                <a:gd name="T28" fmla="*/ 124 w 142"/>
                <a:gd name="T29" fmla="*/ 124 h 208"/>
                <a:gd name="T30" fmla="*/ 120 w 142"/>
                <a:gd name="T31" fmla="*/ 111 h 208"/>
                <a:gd name="T32" fmla="*/ 117 w 142"/>
                <a:gd name="T33" fmla="*/ 110 h 208"/>
                <a:gd name="T34" fmla="*/ 104 w 142"/>
                <a:gd name="T35" fmla="*/ 113 h 208"/>
                <a:gd name="T36" fmla="*/ 98 w 142"/>
                <a:gd name="T37" fmla="*/ 106 h 208"/>
                <a:gd name="T38" fmla="*/ 92 w 142"/>
                <a:gd name="T39" fmla="*/ 101 h 208"/>
                <a:gd name="T40" fmla="*/ 87 w 142"/>
                <a:gd name="T41" fmla="*/ 91 h 208"/>
                <a:gd name="T42" fmla="*/ 84 w 142"/>
                <a:gd name="T43" fmla="*/ 81 h 208"/>
                <a:gd name="T44" fmla="*/ 84 w 142"/>
                <a:gd name="T45" fmla="*/ 79 h 208"/>
                <a:gd name="T46" fmla="*/ 91 w 142"/>
                <a:gd name="T47" fmla="*/ 68 h 208"/>
                <a:gd name="T48" fmla="*/ 99 w 142"/>
                <a:gd name="T49" fmla="*/ 53 h 208"/>
                <a:gd name="T50" fmla="*/ 118 w 142"/>
                <a:gd name="T51" fmla="*/ 45 h 208"/>
                <a:gd name="T52" fmla="*/ 124 w 142"/>
                <a:gd name="T53" fmla="*/ 43 h 208"/>
                <a:gd name="T54" fmla="*/ 126 w 142"/>
                <a:gd name="T55" fmla="*/ 30 h 208"/>
                <a:gd name="T56" fmla="*/ 116 w 142"/>
                <a:gd name="T57" fmla="*/ 25 h 208"/>
                <a:gd name="T58" fmla="*/ 105 w 142"/>
                <a:gd name="T59" fmla="*/ 26 h 208"/>
                <a:gd name="T60" fmla="*/ 92 w 142"/>
                <a:gd name="T61" fmla="*/ 25 h 208"/>
                <a:gd name="T62" fmla="*/ 87 w 142"/>
                <a:gd name="T63" fmla="*/ 16 h 208"/>
                <a:gd name="T64" fmla="*/ 76 w 142"/>
                <a:gd name="T65" fmla="*/ 5 h 208"/>
                <a:gd name="T66" fmla="*/ 68 w 142"/>
                <a:gd name="T67" fmla="*/ 0 h 208"/>
                <a:gd name="T68" fmla="*/ 66 w 142"/>
                <a:gd name="T69" fmla="*/ 1 h 208"/>
                <a:gd name="T70" fmla="*/ 68 w 142"/>
                <a:gd name="T71" fmla="*/ 3 h 208"/>
                <a:gd name="T72" fmla="*/ 69 w 142"/>
                <a:gd name="T73" fmla="*/ 6 h 208"/>
                <a:gd name="T74" fmla="*/ 66 w 142"/>
                <a:gd name="T75" fmla="*/ 12 h 208"/>
                <a:gd name="T76" fmla="*/ 39 w 142"/>
                <a:gd name="T77" fmla="*/ 33 h 208"/>
                <a:gd name="T78" fmla="*/ 28 w 142"/>
                <a:gd name="T79" fmla="*/ 52 h 208"/>
                <a:gd name="T80" fmla="*/ 19 w 142"/>
                <a:gd name="T81" fmla="*/ 51 h 208"/>
                <a:gd name="T82" fmla="*/ 18 w 142"/>
                <a:gd name="T83" fmla="*/ 50 h 208"/>
                <a:gd name="T84" fmla="*/ 11 w 142"/>
                <a:gd name="T85" fmla="*/ 49 h 208"/>
                <a:gd name="T86" fmla="*/ 11 w 142"/>
                <a:gd name="T87" fmla="*/ 41 h 208"/>
                <a:gd name="T88" fmla="*/ 10 w 142"/>
                <a:gd name="T89" fmla="*/ 39 h 208"/>
                <a:gd name="T90" fmla="*/ 9 w 142"/>
                <a:gd name="T91" fmla="*/ 37 h 208"/>
                <a:gd name="T92" fmla="*/ 5 w 142"/>
                <a:gd name="T93" fmla="*/ 61 h 208"/>
                <a:gd name="T94" fmla="*/ 2 w 142"/>
                <a:gd name="T95" fmla="*/ 65 h 208"/>
                <a:gd name="T96" fmla="*/ 20 w 142"/>
                <a:gd name="T97" fmla="*/ 82 h 208"/>
                <a:gd name="T98" fmla="*/ 33 w 142"/>
                <a:gd name="T99" fmla="*/ 107 h 208"/>
                <a:gd name="T100" fmla="*/ 61 w 142"/>
                <a:gd name="T101" fmla="*/ 16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2" h="208">
                  <a:moveTo>
                    <a:pt x="61" y="164"/>
                  </a:moveTo>
                  <a:cubicBezTo>
                    <a:pt x="63" y="165"/>
                    <a:pt x="64" y="166"/>
                    <a:pt x="65" y="167"/>
                  </a:cubicBezTo>
                  <a:cubicBezTo>
                    <a:pt x="68" y="170"/>
                    <a:pt x="72" y="173"/>
                    <a:pt x="79" y="177"/>
                  </a:cubicBezTo>
                  <a:cubicBezTo>
                    <a:pt x="99" y="187"/>
                    <a:pt x="110" y="193"/>
                    <a:pt x="112" y="197"/>
                  </a:cubicBezTo>
                  <a:cubicBezTo>
                    <a:pt x="114" y="201"/>
                    <a:pt x="121" y="205"/>
                    <a:pt x="124" y="207"/>
                  </a:cubicBezTo>
                  <a:cubicBezTo>
                    <a:pt x="125" y="207"/>
                    <a:pt x="125" y="207"/>
                    <a:pt x="125" y="207"/>
                  </a:cubicBezTo>
                  <a:cubicBezTo>
                    <a:pt x="125" y="207"/>
                    <a:pt x="126" y="208"/>
                    <a:pt x="126" y="208"/>
                  </a:cubicBezTo>
                  <a:cubicBezTo>
                    <a:pt x="126" y="208"/>
                    <a:pt x="126" y="208"/>
                    <a:pt x="126" y="208"/>
                  </a:cubicBezTo>
                  <a:cubicBezTo>
                    <a:pt x="126" y="208"/>
                    <a:pt x="127" y="207"/>
                    <a:pt x="127" y="207"/>
                  </a:cubicBezTo>
                  <a:cubicBezTo>
                    <a:pt x="129" y="206"/>
                    <a:pt x="130" y="203"/>
                    <a:pt x="130" y="201"/>
                  </a:cubicBezTo>
                  <a:cubicBezTo>
                    <a:pt x="131" y="200"/>
                    <a:pt x="131" y="199"/>
                    <a:pt x="131" y="199"/>
                  </a:cubicBezTo>
                  <a:cubicBezTo>
                    <a:pt x="131" y="199"/>
                    <a:pt x="131" y="199"/>
                    <a:pt x="132" y="198"/>
                  </a:cubicBezTo>
                  <a:cubicBezTo>
                    <a:pt x="132" y="198"/>
                    <a:pt x="132" y="198"/>
                    <a:pt x="132" y="198"/>
                  </a:cubicBezTo>
                  <a:cubicBezTo>
                    <a:pt x="132" y="198"/>
                    <a:pt x="132" y="198"/>
                    <a:pt x="132" y="198"/>
                  </a:cubicBezTo>
                  <a:cubicBezTo>
                    <a:pt x="132" y="198"/>
                    <a:pt x="131" y="197"/>
                    <a:pt x="131" y="197"/>
                  </a:cubicBezTo>
                  <a:cubicBezTo>
                    <a:pt x="131" y="197"/>
                    <a:pt x="132" y="197"/>
                    <a:pt x="132" y="196"/>
                  </a:cubicBezTo>
                  <a:cubicBezTo>
                    <a:pt x="132" y="196"/>
                    <a:pt x="132" y="196"/>
                    <a:pt x="132" y="196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32" y="195"/>
                    <a:pt x="132" y="194"/>
                    <a:pt x="132" y="194"/>
                  </a:cubicBezTo>
                  <a:cubicBezTo>
                    <a:pt x="132" y="194"/>
                    <a:pt x="133" y="194"/>
                    <a:pt x="133" y="193"/>
                  </a:cubicBezTo>
                  <a:cubicBezTo>
                    <a:pt x="135" y="192"/>
                    <a:pt x="139" y="187"/>
                    <a:pt x="139" y="185"/>
                  </a:cubicBezTo>
                  <a:cubicBezTo>
                    <a:pt x="139" y="185"/>
                    <a:pt x="138" y="184"/>
                    <a:pt x="137" y="184"/>
                  </a:cubicBezTo>
                  <a:cubicBezTo>
                    <a:pt x="136" y="183"/>
                    <a:pt x="134" y="182"/>
                    <a:pt x="134" y="180"/>
                  </a:cubicBezTo>
                  <a:cubicBezTo>
                    <a:pt x="134" y="178"/>
                    <a:pt x="135" y="177"/>
                    <a:pt x="136" y="175"/>
                  </a:cubicBezTo>
                  <a:cubicBezTo>
                    <a:pt x="137" y="174"/>
                    <a:pt x="138" y="171"/>
                    <a:pt x="137" y="171"/>
                  </a:cubicBezTo>
                  <a:cubicBezTo>
                    <a:pt x="136" y="169"/>
                    <a:pt x="137" y="167"/>
                    <a:pt x="138" y="165"/>
                  </a:cubicBezTo>
                  <a:cubicBezTo>
                    <a:pt x="139" y="163"/>
                    <a:pt x="140" y="162"/>
                    <a:pt x="140" y="161"/>
                  </a:cubicBezTo>
                  <a:cubicBezTo>
                    <a:pt x="140" y="161"/>
                    <a:pt x="139" y="160"/>
                    <a:pt x="139" y="159"/>
                  </a:cubicBezTo>
                  <a:cubicBezTo>
                    <a:pt x="138" y="149"/>
                    <a:pt x="138" y="145"/>
                    <a:pt x="139" y="144"/>
                  </a:cubicBezTo>
                  <a:cubicBezTo>
                    <a:pt x="139" y="144"/>
                    <a:pt x="140" y="144"/>
                    <a:pt x="140" y="143"/>
                  </a:cubicBezTo>
                  <a:cubicBezTo>
                    <a:pt x="142" y="142"/>
                    <a:pt x="142" y="141"/>
                    <a:pt x="142" y="139"/>
                  </a:cubicBezTo>
                  <a:cubicBezTo>
                    <a:pt x="141" y="138"/>
                    <a:pt x="140" y="135"/>
                    <a:pt x="138" y="133"/>
                  </a:cubicBezTo>
                  <a:cubicBezTo>
                    <a:pt x="138" y="132"/>
                    <a:pt x="138" y="131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29"/>
                    <a:pt x="136" y="129"/>
                    <a:pt x="136" y="128"/>
                  </a:cubicBezTo>
                  <a:cubicBezTo>
                    <a:pt x="136" y="128"/>
                    <a:pt x="136" y="128"/>
                    <a:pt x="136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2" y="124"/>
                    <a:pt x="132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29" y="124"/>
                    <a:pt x="128" y="124"/>
                    <a:pt x="126" y="124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4"/>
                    <a:pt x="125" y="124"/>
                    <a:pt x="124" y="124"/>
                  </a:cubicBezTo>
                  <a:cubicBezTo>
                    <a:pt x="123" y="125"/>
                    <a:pt x="122" y="125"/>
                    <a:pt x="122" y="124"/>
                  </a:cubicBezTo>
                  <a:cubicBezTo>
                    <a:pt x="120" y="122"/>
                    <a:pt x="120" y="118"/>
                    <a:pt x="120" y="113"/>
                  </a:cubicBezTo>
                  <a:cubicBezTo>
                    <a:pt x="120" y="113"/>
                    <a:pt x="120" y="112"/>
                    <a:pt x="120" y="111"/>
                  </a:cubicBezTo>
                  <a:cubicBezTo>
                    <a:pt x="120" y="110"/>
                    <a:pt x="120" y="110"/>
                    <a:pt x="120" y="109"/>
                  </a:cubicBezTo>
                  <a:cubicBezTo>
                    <a:pt x="120" y="108"/>
                    <a:pt x="120" y="107"/>
                    <a:pt x="120" y="107"/>
                  </a:cubicBezTo>
                  <a:cubicBezTo>
                    <a:pt x="119" y="107"/>
                    <a:pt x="118" y="109"/>
                    <a:pt x="117" y="110"/>
                  </a:cubicBezTo>
                  <a:cubicBezTo>
                    <a:pt x="116" y="113"/>
                    <a:pt x="114" y="113"/>
                    <a:pt x="111" y="113"/>
                  </a:cubicBezTo>
                  <a:cubicBezTo>
                    <a:pt x="110" y="113"/>
                    <a:pt x="109" y="113"/>
                    <a:pt x="108" y="113"/>
                  </a:cubicBezTo>
                  <a:cubicBezTo>
                    <a:pt x="107" y="113"/>
                    <a:pt x="106" y="113"/>
                    <a:pt x="104" y="113"/>
                  </a:cubicBezTo>
                  <a:cubicBezTo>
                    <a:pt x="100" y="113"/>
                    <a:pt x="100" y="110"/>
                    <a:pt x="99" y="108"/>
                  </a:cubicBezTo>
                  <a:cubicBezTo>
                    <a:pt x="99" y="107"/>
                    <a:pt x="99" y="107"/>
                    <a:pt x="99" y="106"/>
                  </a:cubicBezTo>
                  <a:cubicBezTo>
                    <a:pt x="99" y="106"/>
                    <a:pt x="99" y="106"/>
                    <a:pt x="98" y="106"/>
                  </a:cubicBezTo>
                  <a:cubicBezTo>
                    <a:pt x="98" y="106"/>
                    <a:pt x="98" y="106"/>
                    <a:pt x="97" y="106"/>
                  </a:cubicBezTo>
                  <a:cubicBezTo>
                    <a:pt x="95" y="106"/>
                    <a:pt x="94" y="106"/>
                    <a:pt x="93" y="105"/>
                  </a:cubicBezTo>
                  <a:cubicBezTo>
                    <a:pt x="92" y="104"/>
                    <a:pt x="91" y="102"/>
                    <a:pt x="92" y="101"/>
                  </a:cubicBezTo>
                  <a:cubicBezTo>
                    <a:pt x="92" y="99"/>
                    <a:pt x="90" y="97"/>
                    <a:pt x="89" y="94"/>
                  </a:cubicBezTo>
                  <a:cubicBezTo>
                    <a:pt x="88" y="93"/>
                    <a:pt x="88" y="93"/>
                    <a:pt x="87" y="92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6" y="90"/>
                    <a:pt x="85" y="89"/>
                    <a:pt x="85" y="88"/>
                  </a:cubicBezTo>
                  <a:cubicBezTo>
                    <a:pt x="84" y="86"/>
                    <a:pt x="83" y="85"/>
                    <a:pt x="83" y="83"/>
                  </a:cubicBezTo>
                  <a:cubicBezTo>
                    <a:pt x="83" y="82"/>
                    <a:pt x="84" y="82"/>
                    <a:pt x="84" y="81"/>
                  </a:cubicBezTo>
                  <a:cubicBezTo>
                    <a:pt x="84" y="81"/>
                    <a:pt x="85" y="80"/>
                    <a:pt x="85" y="80"/>
                  </a:cubicBezTo>
                  <a:cubicBezTo>
                    <a:pt x="85" y="80"/>
                    <a:pt x="85" y="80"/>
                    <a:pt x="85" y="79"/>
                  </a:cubicBezTo>
                  <a:cubicBezTo>
                    <a:pt x="85" y="79"/>
                    <a:pt x="84" y="79"/>
                    <a:pt x="84" y="79"/>
                  </a:cubicBezTo>
                  <a:cubicBezTo>
                    <a:pt x="84" y="77"/>
                    <a:pt x="84" y="75"/>
                    <a:pt x="86" y="73"/>
                  </a:cubicBezTo>
                  <a:cubicBezTo>
                    <a:pt x="87" y="72"/>
                    <a:pt x="88" y="72"/>
                    <a:pt x="89" y="71"/>
                  </a:cubicBezTo>
                  <a:cubicBezTo>
                    <a:pt x="91" y="70"/>
                    <a:pt x="91" y="70"/>
                    <a:pt x="91" y="68"/>
                  </a:cubicBezTo>
                  <a:cubicBezTo>
                    <a:pt x="90" y="66"/>
                    <a:pt x="91" y="64"/>
                    <a:pt x="92" y="62"/>
                  </a:cubicBezTo>
                  <a:cubicBezTo>
                    <a:pt x="93" y="61"/>
                    <a:pt x="94" y="59"/>
                    <a:pt x="94" y="57"/>
                  </a:cubicBezTo>
                  <a:cubicBezTo>
                    <a:pt x="94" y="54"/>
                    <a:pt x="97" y="53"/>
                    <a:pt x="99" y="53"/>
                  </a:cubicBezTo>
                  <a:cubicBezTo>
                    <a:pt x="101" y="52"/>
                    <a:pt x="103" y="51"/>
                    <a:pt x="105" y="50"/>
                  </a:cubicBezTo>
                  <a:cubicBezTo>
                    <a:pt x="107" y="48"/>
                    <a:pt x="110" y="48"/>
                    <a:pt x="112" y="47"/>
                  </a:cubicBezTo>
                  <a:cubicBezTo>
                    <a:pt x="115" y="47"/>
                    <a:pt x="117" y="47"/>
                    <a:pt x="118" y="45"/>
                  </a:cubicBezTo>
                  <a:cubicBezTo>
                    <a:pt x="120" y="44"/>
                    <a:pt x="121" y="43"/>
                    <a:pt x="123" y="43"/>
                  </a:cubicBezTo>
                  <a:cubicBezTo>
                    <a:pt x="123" y="43"/>
                    <a:pt x="124" y="43"/>
                    <a:pt x="124" y="44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2" y="42"/>
                    <a:pt x="121" y="41"/>
                    <a:pt x="120" y="40"/>
                  </a:cubicBezTo>
                  <a:cubicBezTo>
                    <a:pt x="119" y="38"/>
                    <a:pt x="122" y="36"/>
                    <a:pt x="124" y="33"/>
                  </a:cubicBezTo>
                  <a:cubicBezTo>
                    <a:pt x="125" y="32"/>
                    <a:pt x="126" y="31"/>
                    <a:pt x="126" y="30"/>
                  </a:cubicBezTo>
                  <a:cubicBezTo>
                    <a:pt x="126" y="30"/>
                    <a:pt x="126" y="30"/>
                    <a:pt x="126" y="29"/>
                  </a:cubicBezTo>
                  <a:cubicBezTo>
                    <a:pt x="126" y="29"/>
                    <a:pt x="125" y="27"/>
                    <a:pt x="119" y="25"/>
                  </a:cubicBezTo>
                  <a:cubicBezTo>
                    <a:pt x="118" y="24"/>
                    <a:pt x="117" y="25"/>
                    <a:pt x="116" y="25"/>
                  </a:cubicBezTo>
                  <a:cubicBezTo>
                    <a:pt x="114" y="25"/>
                    <a:pt x="112" y="26"/>
                    <a:pt x="111" y="25"/>
                  </a:cubicBezTo>
                  <a:cubicBezTo>
                    <a:pt x="111" y="25"/>
                    <a:pt x="110" y="25"/>
                    <a:pt x="109" y="25"/>
                  </a:cubicBezTo>
                  <a:cubicBezTo>
                    <a:pt x="108" y="25"/>
                    <a:pt x="106" y="25"/>
                    <a:pt x="105" y="26"/>
                  </a:cubicBezTo>
                  <a:cubicBezTo>
                    <a:pt x="104" y="27"/>
                    <a:pt x="102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6" y="27"/>
                    <a:pt x="93" y="27"/>
                    <a:pt x="92" y="25"/>
                  </a:cubicBezTo>
                  <a:cubicBezTo>
                    <a:pt x="91" y="25"/>
                    <a:pt x="91" y="24"/>
                    <a:pt x="91" y="23"/>
                  </a:cubicBezTo>
                  <a:cubicBezTo>
                    <a:pt x="91" y="22"/>
                    <a:pt x="90" y="21"/>
                    <a:pt x="89" y="20"/>
                  </a:cubicBezTo>
                  <a:cubicBezTo>
                    <a:pt x="88" y="19"/>
                    <a:pt x="86" y="18"/>
                    <a:pt x="87" y="16"/>
                  </a:cubicBezTo>
                  <a:cubicBezTo>
                    <a:pt x="87" y="15"/>
                    <a:pt x="86" y="14"/>
                    <a:pt x="85" y="13"/>
                  </a:cubicBezTo>
                  <a:cubicBezTo>
                    <a:pt x="84" y="12"/>
                    <a:pt x="82" y="10"/>
                    <a:pt x="80" y="10"/>
                  </a:cubicBezTo>
                  <a:cubicBezTo>
                    <a:pt x="77" y="10"/>
                    <a:pt x="76" y="7"/>
                    <a:pt x="76" y="5"/>
                  </a:cubicBezTo>
                  <a:cubicBezTo>
                    <a:pt x="75" y="3"/>
                    <a:pt x="74" y="1"/>
                    <a:pt x="73" y="1"/>
                  </a:cubicBezTo>
                  <a:cubicBezTo>
                    <a:pt x="73" y="0"/>
                    <a:pt x="72" y="0"/>
                    <a:pt x="71" y="0"/>
                  </a:cubicBezTo>
                  <a:cubicBezTo>
                    <a:pt x="70" y="0"/>
                    <a:pt x="69" y="0"/>
                    <a:pt x="68" y="0"/>
                  </a:cubicBezTo>
                  <a:cubicBezTo>
                    <a:pt x="68" y="0"/>
                    <a:pt x="68" y="1"/>
                    <a:pt x="67" y="1"/>
                  </a:cubicBezTo>
                  <a:cubicBezTo>
                    <a:pt x="67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7" y="2"/>
                    <a:pt x="67" y="2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4"/>
                    <a:pt x="68" y="4"/>
                    <a:pt x="69" y="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7"/>
                    <a:pt x="68" y="8"/>
                    <a:pt x="67" y="9"/>
                  </a:cubicBezTo>
                  <a:cubicBezTo>
                    <a:pt x="66" y="10"/>
                    <a:pt x="66" y="10"/>
                    <a:pt x="66" y="12"/>
                  </a:cubicBezTo>
                  <a:cubicBezTo>
                    <a:pt x="65" y="13"/>
                    <a:pt x="65" y="15"/>
                    <a:pt x="61" y="20"/>
                  </a:cubicBezTo>
                  <a:cubicBezTo>
                    <a:pt x="56" y="28"/>
                    <a:pt x="46" y="30"/>
                    <a:pt x="41" y="32"/>
                  </a:cubicBezTo>
                  <a:cubicBezTo>
                    <a:pt x="40" y="32"/>
                    <a:pt x="39" y="32"/>
                    <a:pt x="39" y="33"/>
                  </a:cubicBezTo>
                  <a:cubicBezTo>
                    <a:pt x="35" y="34"/>
                    <a:pt x="33" y="39"/>
                    <a:pt x="31" y="45"/>
                  </a:cubicBezTo>
                  <a:cubicBezTo>
                    <a:pt x="30" y="47"/>
                    <a:pt x="30" y="48"/>
                    <a:pt x="29" y="50"/>
                  </a:cubicBezTo>
                  <a:cubicBezTo>
                    <a:pt x="29" y="51"/>
                    <a:pt x="29" y="51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3"/>
                    <a:pt x="26" y="55"/>
                    <a:pt x="24" y="55"/>
                  </a:cubicBezTo>
                  <a:cubicBezTo>
                    <a:pt x="23" y="55"/>
                    <a:pt x="21" y="53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8" y="49"/>
                    <a:pt x="17" y="50"/>
                    <a:pt x="16" y="50"/>
                  </a:cubicBezTo>
                  <a:cubicBezTo>
                    <a:pt x="16" y="50"/>
                    <a:pt x="15" y="50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8" y="46"/>
                    <a:pt x="8" y="45"/>
                    <a:pt x="10" y="43"/>
                  </a:cubicBezTo>
                  <a:cubicBezTo>
                    <a:pt x="10" y="42"/>
                    <a:pt x="10" y="42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8"/>
                  </a:cubicBezTo>
                  <a:cubicBezTo>
                    <a:pt x="10" y="38"/>
                    <a:pt x="10" y="38"/>
                    <a:pt x="9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6" y="38"/>
                    <a:pt x="3" y="43"/>
                    <a:pt x="1" y="47"/>
                  </a:cubicBezTo>
                  <a:cubicBezTo>
                    <a:pt x="0" y="49"/>
                    <a:pt x="2" y="54"/>
                    <a:pt x="4" y="57"/>
                  </a:cubicBezTo>
                  <a:cubicBezTo>
                    <a:pt x="4" y="59"/>
                    <a:pt x="5" y="60"/>
                    <a:pt x="5" y="61"/>
                  </a:cubicBezTo>
                  <a:cubicBezTo>
                    <a:pt x="5" y="62"/>
                    <a:pt x="6" y="63"/>
                    <a:pt x="5" y="63"/>
                  </a:cubicBezTo>
                  <a:cubicBezTo>
                    <a:pt x="4" y="64"/>
                    <a:pt x="4" y="64"/>
                    <a:pt x="3" y="64"/>
                  </a:cubicBezTo>
                  <a:cubicBezTo>
                    <a:pt x="2" y="64"/>
                    <a:pt x="2" y="64"/>
                    <a:pt x="2" y="65"/>
                  </a:cubicBezTo>
                  <a:cubicBezTo>
                    <a:pt x="2" y="66"/>
                    <a:pt x="6" y="69"/>
                    <a:pt x="9" y="71"/>
                  </a:cubicBezTo>
                  <a:cubicBezTo>
                    <a:pt x="11" y="72"/>
                    <a:pt x="12" y="73"/>
                    <a:pt x="14" y="74"/>
                  </a:cubicBezTo>
                  <a:cubicBezTo>
                    <a:pt x="16" y="75"/>
                    <a:pt x="18" y="79"/>
                    <a:pt x="20" y="82"/>
                  </a:cubicBezTo>
                  <a:cubicBezTo>
                    <a:pt x="22" y="85"/>
                    <a:pt x="23" y="87"/>
                    <a:pt x="25" y="89"/>
                  </a:cubicBezTo>
                  <a:cubicBezTo>
                    <a:pt x="28" y="92"/>
                    <a:pt x="29" y="95"/>
                    <a:pt x="30" y="99"/>
                  </a:cubicBezTo>
                  <a:cubicBezTo>
                    <a:pt x="31" y="101"/>
                    <a:pt x="32" y="104"/>
                    <a:pt x="33" y="107"/>
                  </a:cubicBezTo>
                  <a:cubicBezTo>
                    <a:pt x="37" y="116"/>
                    <a:pt x="45" y="133"/>
                    <a:pt x="51" y="140"/>
                  </a:cubicBezTo>
                  <a:cubicBezTo>
                    <a:pt x="53" y="143"/>
                    <a:pt x="60" y="152"/>
                    <a:pt x="57" y="155"/>
                  </a:cubicBezTo>
                  <a:cubicBezTo>
                    <a:pt x="56" y="157"/>
                    <a:pt x="58" y="162"/>
                    <a:pt x="6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3" name="Freeform 157"/>
            <p:cNvSpPr>
              <a:spLocks/>
            </p:cNvSpPr>
            <p:nvPr/>
          </p:nvSpPr>
          <p:spPr bwMode="auto">
            <a:xfrm>
              <a:off x="7372353" y="12490451"/>
              <a:ext cx="206375" cy="141289"/>
            </a:xfrm>
            <a:custGeom>
              <a:avLst/>
              <a:gdLst>
                <a:gd name="T0" fmla="*/ 18 w 39"/>
                <a:gd name="T1" fmla="*/ 25 h 27"/>
                <a:gd name="T2" fmla="*/ 19 w 39"/>
                <a:gd name="T3" fmla="*/ 26 h 27"/>
                <a:gd name="T4" fmla="*/ 20 w 39"/>
                <a:gd name="T5" fmla="*/ 26 h 27"/>
                <a:gd name="T6" fmla="*/ 20 w 39"/>
                <a:gd name="T7" fmla="*/ 26 h 27"/>
                <a:gd name="T8" fmla="*/ 22 w 39"/>
                <a:gd name="T9" fmla="*/ 27 h 27"/>
                <a:gd name="T10" fmla="*/ 24 w 39"/>
                <a:gd name="T11" fmla="*/ 26 h 27"/>
                <a:gd name="T12" fmla="*/ 31 w 39"/>
                <a:gd name="T13" fmla="*/ 24 h 27"/>
                <a:gd name="T14" fmla="*/ 38 w 39"/>
                <a:gd name="T15" fmla="*/ 22 h 27"/>
                <a:gd name="T16" fmla="*/ 39 w 39"/>
                <a:gd name="T17" fmla="*/ 22 h 27"/>
                <a:gd name="T18" fmla="*/ 31 w 39"/>
                <a:gd name="T19" fmla="*/ 21 h 27"/>
                <a:gd name="T20" fmla="*/ 10 w 39"/>
                <a:gd name="T21" fmla="*/ 8 h 27"/>
                <a:gd name="T22" fmla="*/ 8 w 39"/>
                <a:gd name="T23" fmla="*/ 6 h 27"/>
                <a:gd name="T24" fmla="*/ 5 w 39"/>
                <a:gd name="T25" fmla="*/ 2 h 27"/>
                <a:gd name="T26" fmla="*/ 4 w 39"/>
                <a:gd name="T27" fmla="*/ 0 h 27"/>
                <a:gd name="T28" fmla="*/ 3 w 39"/>
                <a:gd name="T29" fmla="*/ 1 h 27"/>
                <a:gd name="T30" fmla="*/ 1 w 39"/>
                <a:gd name="T31" fmla="*/ 0 h 27"/>
                <a:gd name="T32" fmla="*/ 0 w 39"/>
                <a:gd name="T33" fmla="*/ 2 h 27"/>
                <a:gd name="T34" fmla="*/ 0 w 39"/>
                <a:gd name="T35" fmla="*/ 3 h 27"/>
                <a:gd name="T36" fmla="*/ 0 w 39"/>
                <a:gd name="T37" fmla="*/ 6 h 27"/>
                <a:gd name="T38" fmla="*/ 0 w 39"/>
                <a:gd name="T39" fmla="*/ 9 h 27"/>
                <a:gd name="T40" fmla="*/ 0 w 39"/>
                <a:gd name="T41" fmla="*/ 10 h 27"/>
                <a:gd name="T42" fmla="*/ 0 w 39"/>
                <a:gd name="T43" fmla="*/ 13 h 27"/>
                <a:gd name="T44" fmla="*/ 0 w 39"/>
                <a:gd name="T45" fmla="*/ 13 h 27"/>
                <a:gd name="T46" fmla="*/ 0 w 39"/>
                <a:gd name="T47" fmla="*/ 17 h 27"/>
                <a:gd name="T48" fmla="*/ 0 w 39"/>
                <a:gd name="T49" fmla="*/ 17 h 27"/>
                <a:gd name="T50" fmla="*/ 0 w 39"/>
                <a:gd name="T51" fmla="*/ 24 h 27"/>
                <a:gd name="T52" fmla="*/ 1 w 39"/>
                <a:gd name="T53" fmla="*/ 24 h 27"/>
                <a:gd name="T54" fmla="*/ 1 w 39"/>
                <a:gd name="T55" fmla="*/ 25 h 27"/>
                <a:gd name="T56" fmla="*/ 4 w 39"/>
                <a:gd name="T57" fmla="*/ 25 h 27"/>
                <a:gd name="T58" fmla="*/ 11 w 39"/>
                <a:gd name="T59" fmla="*/ 25 h 27"/>
                <a:gd name="T60" fmla="*/ 14 w 39"/>
                <a:gd name="T61" fmla="*/ 25 h 27"/>
                <a:gd name="T62" fmla="*/ 15 w 39"/>
                <a:gd name="T63" fmla="*/ 25 h 27"/>
                <a:gd name="T64" fmla="*/ 16 w 39"/>
                <a:gd name="T65" fmla="*/ 25 h 27"/>
                <a:gd name="T66" fmla="*/ 17 w 39"/>
                <a:gd name="T67" fmla="*/ 25 h 27"/>
                <a:gd name="T68" fmla="*/ 18 w 39"/>
                <a:gd name="T6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27">
                  <a:moveTo>
                    <a:pt x="18" y="25"/>
                  </a:moveTo>
                  <a:cubicBezTo>
                    <a:pt x="18" y="25"/>
                    <a:pt x="19" y="26"/>
                    <a:pt x="19" y="26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2" y="27"/>
                    <a:pt x="22" y="27"/>
                  </a:cubicBezTo>
                  <a:cubicBezTo>
                    <a:pt x="23" y="27"/>
                    <a:pt x="23" y="27"/>
                    <a:pt x="24" y="26"/>
                  </a:cubicBezTo>
                  <a:cubicBezTo>
                    <a:pt x="25" y="24"/>
                    <a:pt x="28" y="24"/>
                    <a:pt x="31" y="24"/>
                  </a:cubicBezTo>
                  <a:cubicBezTo>
                    <a:pt x="33" y="24"/>
                    <a:pt x="36" y="23"/>
                    <a:pt x="38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38" y="21"/>
                    <a:pt x="36" y="21"/>
                    <a:pt x="31" y="21"/>
                  </a:cubicBezTo>
                  <a:cubicBezTo>
                    <a:pt x="26" y="20"/>
                    <a:pt x="18" y="14"/>
                    <a:pt x="10" y="8"/>
                  </a:cubicBezTo>
                  <a:cubicBezTo>
                    <a:pt x="9" y="7"/>
                    <a:pt x="8" y="6"/>
                    <a:pt x="8" y="6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2" y="25"/>
                    <a:pt x="4" y="25"/>
                  </a:cubicBezTo>
                  <a:cubicBezTo>
                    <a:pt x="6" y="25"/>
                    <a:pt x="8" y="25"/>
                    <a:pt x="11" y="25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4" name="Freeform 158"/>
            <p:cNvSpPr>
              <a:spLocks/>
            </p:cNvSpPr>
            <p:nvPr/>
          </p:nvSpPr>
          <p:spPr bwMode="auto">
            <a:xfrm>
              <a:off x="6958016" y="10028237"/>
              <a:ext cx="504824" cy="2644776"/>
            </a:xfrm>
            <a:custGeom>
              <a:avLst/>
              <a:gdLst>
                <a:gd name="T0" fmla="*/ 78 w 95"/>
                <a:gd name="T1" fmla="*/ 497 h 505"/>
                <a:gd name="T2" fmla="*/ 76 w 95"/>
                <a:gd name="T3" fmla="*/ 460 h 505"/>
                <a:gd name="T4" fmla="*/ 57 w 95"/>
                <a:gd name="T5" fmla="*/ 450 h 505"/>
                <a:gd name="T6" fmla="*/ 31 w 95"/>
                <a:gd name="T7" fmla="*/ 430 h 505"/>
                <a:gd name="T8" fmla="*/ 23 w 95"/>
                <a:gd name="T9" fmla="*/ 410 h 505"/>
                <a:gd name="T10" fmla="*/ 39 w 95"/>
                <a:gd name="T11" fmla="*/ 378 h 505"/>
                <a:gd name="T12" fmla="*/ 45 w 95"/>
                <a:gd name="T13" fmla="*/ 353 h 505"/>
                <a:gd name="T14" fmla="*/ 47 w 95"/>
                <a:gd name="T15" fmla="*/ 340 h 505"/>
                <a:gd name="T16" fmla="*/ 39 w 95"/>
                <a:gd name="T17" fmla="*/ 321 h 505"/>
                <a:gd name="T18" fmla="*/ 40 w 95"/>
                <a:gd name="T19" fmla="*/ 285 h 505"/>
                <a:gd name="T20" fmla="*/ 51 w 95"/>
                <a:gd name="T21" fmla="*/ 257 h 505"/>
                <a:gd name="T22" fmla="*/ 58 w 95"/>
                <a:gd name="T23" fmla="*/ 213 h 505"/>
                <a:gd name="T24" fmla="*/ 58 w 95"/>
                <a:gd name="T25" fmla="*/ 176 h 505"/>
                <a:gd name="T26" fmla="*/ 64 w 95"/>
                <a:gd name="T27" fmla="*/ 138 h 505"/>
                <a:gd name="T28" fmla="*/ 79 w 95"/>
                <a:gd name="T29" fmla="*/ 105 h 505"/>
                <a:gd name="T30" fmla="*/ 93 w 95"/>
                <a:gd name="T31" fmla="*/ 73 h 505"/>
                <a:gd name="T32" fmla="*/ 94 w 95"/>
                <a:gd name="T33" fmla="*/ 68 h 505"/>
                <a:gd name="T34" fmla="*/ 95 w 95"/>
                <a:gd name="T35" fmla="*/ 62 h 505"/>
                <a:gd name="T36" fmla="*/ 89 w 95"/>
                <a:gd name="T37" fmla="*/ 64 h 505"/>
                <a:gd name="T38" fmla="*/ 76 w 95"/>
                <a:gd name="T39" fmla="*/ 33 h 505"/>
                <a:gd name="T40" fmla="*/ 75 w 95"/>
                <a:gd name="T41" fmla="*/ 17 h 505"/>
                <a:gd name="T42" fmla="*/ 69 w 95"/>
                <a:gd name="T43" fmla="*/ 1 h 505"/>
                <a:gd name="T44" fmla="*/ 62 w 95"/>
                <a:gd name="T45" fmla="*/ 13 h 505"/>
                <a:gd name="T46" fmla="*/ 59 w 95"/>
                <a:gd name="T47" fmla="*/ 88 h 505"/>
                <a:gd name="T48" fmla="*/ 50 w 95"/>
                <a:gd name="T49" fmla="*/ 148 h 505"/>
                <a:gd name="T50" fmla="*/ 42 w 95"/>
                <a:gd name="T51" fmla="*/ 200 h 505"/>
                <a:gd name="T52" fmla="*/ 24 w 95"/>
                <a:gd name="T53" fmla="*/ 248 h 505"/>
                <a:gd name="T54" fmla="*/ 21 w 95"/>
                <a:gd name="T55" fmla="*/ 289 h 505"/>
                <a:gd name="T56" fmla="*/ 19 w 95"/>
                <a:gd name="T57" fmla="*/ 322 h 505"/>
                <a:gd name="T58" fmla="*/ 31 w 95"/>
                <a:gd name="T59" fmla="*/ 301 h 505"/>
                <a:gd name="T60" fmla="*/ 29 w 95"/>
                <a:gd name="T61" fmla="*/ 326 h 505"/>
                <a:gd name="T62" fmla="*/ 27 w 95"/>
                <a:gd name="T63" fmla="*/ 345 h 505"/>
                <a:gd name="T64" fmla="*/ 23 w 95"/>
                <a:gd name="T65" fmla="*/ 362 h 505"/>
                <a:gd name="T66" fmla="*/ 14 w 95"/>
                <a:gd name="T67" fmla="*/ 354 h 505"/>
                <a:gd name="T68" fmla="*/ 6 w 95"/>
                <a:gd name="T69" fmla="*/ 366 h 505"/>
                <a:gd name="T70" fmla="*/ 10 w 95"/>
                <a:gd name="T71" fmla="*/ 372 h 505"/>
                <a:gd name="T72" fmla="*/ 12 w 95"/>
                <a:gd name="T73" fmla="*/ 385 h 505"/>
                <a:gd name="T74" fmla="*/ 15 w 95"/>
                <a:gd name="T75" fmla="*/ 390 h 505"/>
                <a:gd name="T76" fmla="*/ 3 w 95"/>
                <a:gd name="T77" fmla="*/ 399 h 505"/>
                <a:gd name="T78" fmla="*/ 3 w 95"/>
                <a:gd name="T79" fmla="*/ 410 h 505"/>
                <a:gd name="T80" fmla="*/ 11 w 95"/>
                <a:gd name="T81" fmla="*/ 414 h 505"/>
                <a:gd name="T82" fmla="*/ 12 w 95"/>
                <a:gd name="T83" fmla="*/ 428 h 505"/>
                <a:gd name="T84" fmla="*/ 12 w 95"/>
                <a:gd name="T85" fmla="*/ 436 h 505"/>
                <a:gd name="T86" fmla="*/ 16 w 95"/>
                <a:gd name="T87" fmla="*/ 445 h 505"/>
                <a:gd name="T88" fmla="*/ 33 w 95"/>
                <a:gd name="T89" fmla="*/ 448 h 505"/>
                <a:gd name="T90" fmla="*/ 27 w 95"/>
                <a:gd name="T91" fmla="*/ 455 h 505"/>
                <a:gd name="T92" fmla="*/ 40 w 95"/>
                <a:gd name="T93" fmla="*/ 460 h 505"/>
                <a:gd name="T94" fmla="*/ 25 w 95"/>
                <a:gd name="T95" fmla="*/ 468 h 505"/>
                <a:gd name="T96" fmla="*/ 42 w 95"/>
                <a:gd name="T97" fmla="*/ 469 h 505"/>
                <a:gd name="T98" fmla="*/ 20 w 95"/>
                <a:gd name="T99" fmla="*/ 472 h 505"/>
                <a:gd name="T100" fmla="*/ 39 w 95"/>
                <a:gd name="T101" fmla="*/ 483 h 505"/>
                <a:gd name="T102" fmla="*/ 50 w 95"/>
                <a:gd name="T103" fmla="*/ 469 h 505"/>
                <a:gd name="T104" fmla="*/ 63 w 95"/>
                <a:gd name="T105" fmla="*/ 470 h 505"/>
                <a:gd name="T106" fmla="*/ 63 w 95"/>
                <a:gd name="T107" fmla="*/ 485 h 505"/>
                <a:gd name="T108" fmla="*/ 55 w 95"/>
                <a:gd name="T109" fmla="*/ 485 h 505"/>
                <a:gd name="T110" fmla="*/ 43 w 95"/>
                <a:gd name="T111" fmla="*/ 489 h 505"/>
                <a:gd name="T112" fmla="*/ 59 w 95"/>
                <a:gd name="T113" fmla="*/ 490 h 505"/>
                <a:gd name="T114" fmla="*/ 79 w 95"/>
                <a:gd name="T115" fmla="*/ 50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" h="505">
                  <a:moveTo>
                    <a:pt x="79" y="501"/>
                  </a:moveTo>
                  <a:cubicBezTo>
                    <a:pt x="80" y="503"/>
                    <a:pt x="82" y="505"/>
                    <a:pt x="83" y="505"/>
                  </a:cubicBezTo>
                  <a:cubicBezTo>
                    <a:pt x="84" y="505"/>
                    <a:pt x="84" y="505"/>
                    <a:pt x="84" y="505"/>
                  </a:cubicBezTo>
                  <a:cubicBezTo>
                    <a:pt x="84" y="505"/>
                    <a:pt x="83" y="502"/>
                    <a:pt x="81" y="499"/>
                  </a:cubicBezTo>
                  <a:cubicBezTo>
                    <a:pt x="80" y="499"/>
                    <a:pt x="79" y="498"/>
                    <a:pt x="80" y="497"/>
                  </a:cubicBezTo>
                  <a:cubicBezTo>
                    <a:pt x="79" y="497"/>
                    <a:pt x="79" y="497"/>
                    <a:pt x="79" y="497"/>
                  </a:cubicBezTo>
                  <a:cubicBezTo>
                    <a:pt x="78" y="497"/>
                    <a:pt x="78" y="497"/>
                    <a:pt x="78" y="497"/>
                  </a:cubicBezTo>
                  <a:cubicBezTo>
                    <a:pt x="78" y="497"/>
                    <a:pt x="78" y="497"/>
                    <a:pt x="78" y="497"/>
                  </a:cubicBezTo>
                  <a:cubicBezTo>
                    <a:pt x="77" y="497"/>
                    <a:pt x="76" y="497"/>
                    <a:pt x="76" y="484"/>
                  </a:cubicBezTo>
                  <a:cubicBezTo>
                    <a:pt x="76" y="483"/>
                    <a:pt x="76" y="482"/>
                    <a:pt x="76" y="481"/>
                  </a:cubicBezTo>
                  <a:cubicBezTo>
                    <a:pt x="76" y="481"/>
                    <a:pt x="76" y="481"/>
                    <a:pt x="76" y="481"/>
                  </a:cubicBezTo>
                  <a:cubicBezTo>
                    <a:pt x="76" y="476"/>
                    <a:pt x="77" y="469"/>
                    <a:pt x="77" y="461"/>
                  </a:cubicBezTo>
                  <a:cubicBezTo>
                    <a:pt x="77" y="461"/>
                    <a:pt x="77" y="460"/>
                    <a:pt x="77" y="460"/>
                  </a:cubicBezTo>
                  <a:cubicBezTo>
                    <a:pt x="76" y="460"/>
                    <a:pt x="76" y="460"/>
                    <a:pt x="76" y="460"/>
                  </a:cubicBezTo>
                  <a:cubicBezTo>
                    <a:pt x="73" y="460"/>
                    <a:pt x="69" y="460"/>
                    <a:pt x="68" y="458"/>
                  </a:cubicBezTo>
                  <a:cubicBezTo>
                    <a:pt x="67" y="457"/>
                    <a:pt x="67" y="456"/>
                    <a:pt x="67" y="454"/>
                  </a:cubicBezTo>
                  <a:cubicBezTo>
                    <a:pt x="67" y="454"/>
                    <a:pt x="67" y="453"/>
                    <a:pt x="68" y="453"/>
                  </a:cubicBezTo>
                  <a:cubicBezTo>
                    <a:pt x="67" y="452"/>
                    <a:pt x="67" y="452"/>
                    <a:pt x="66" y="452"/>
                  </a:cubicBezTo>
                  <a:cubicBezTo>
                    <a:pt x="66" y="452"/>
                    <a:pt x="66" y="451"/>
                    <a:pt x="66" y="451"/>
                  </a:cubicBezTo>
                  <a:cubicBezTo>
                    <a:pt x="65" y="451"/>
                    <a:pt x="64" y="450"/>
                    <a:pt x="63" y="450"/>
                  </a:cubicBezTo>
                  <a:cubicBezTo>
                    <a:pt x="62" y="450"/>
                    <a:pt x="59" y="450"/>
                    <a:pt x="57" y="450"/>
                  </a:cubicBezTo>
                  <a:cubicBezTo>
                    <a:pt x="51" y="450"/>
                    <a:pt x="45" y="450"/>
                    <a:pt x="43" y="451"/>
                  </a:cubicBezTo>
                  <a:cubicBezTo>
                    <a:pt x="41" y="451"/>
                    <a:pt x="40" y="449"/>
                    <a:pt x="39" y="447"/>
                  </a:cubicBezTo>
                  <a:cubicBezTo>
                    <a:pt x="39" y="447"/>
                    <a:pt x="38" y="446"/>
                    <a:pt x="38" y="446"/>
                  </a:cubicBezTo>
                  <a:cubicBezTo>
                    <a:pt x="37" y="446"/>
                    <a:pt x="37" y="446"/>
                    <a:pt x="36" y="445"/>
                  </a:cubicBezTo>
                  <a:cubicBezTo>
                    <a:pt x="35" y="443"/>
                    <a:pt x="35" y="435"/>
                    <a:pt x="36" y="432"/>
                  </a:cubicBezTo>
                  <a:cubicBezTo>
                    <a:pt x="36" y="431"/>
                    <a:pt x="36" y="431"/>
                    <a:pt x="36" y="431"/>
                  </a:cubicBezTo>
                  <a:cubicBezTo>
                    <a:pt x="36" y="430"/>
                    <a:pt x="33" y="430"/>
                    <a:pt x="31" y="430"/>
                  </a:cubicBezTo>
                  <a:cubicBezTo>
                    <a:pt x="31" y="430"/>
                    <a:pt x="30" y="430"/>
                    <a:pt x="30" y="430"/>
                  </a:cubicBezTo>
                  <a:cubicBezTo>
                    <a:pt x="28" y="430"/>
                    <a:pt x="27" y="430"/>
                    <a:pt x="26" y="429"/>
                  </a:cubicBezTo>
                  <a:cubicBezTo>
                    <a:pt x="25" y="429"/>
                    <a:pt x="25" y="428"/>
                    <a:pt x="25" y="427"/>
                  </a:cubicBezTo>
                  <a:cubicBezTo>
                    <a:pt x="25" y="426"/>
                    <a:pt x="25" y="426"/>
                    <a:pt x="25" y="426"/>
                  </a:cubicBezTo>
                  <a:cubicBezTo>
                    <a:pt x="25" y="424"/>
                    <a:pt x="25" y="423"/>
                    <a:pt x="24" y="422"/>
                  </a:cubicBezTo>
                  <a:cubicBezTo>
                    <a:pt x="21" y="419"/>
                    <a:pt x="22" y="415"/>
                    <a:pt x="23" y="412"/>
                  </a:cubicBezTo>
                  <a:cubicBezTo>
                    <a:pt x="23" y="412"/>
                    <a:pt x="23" y="411"/>
                    <a:pt x="23" y="410"/>
                  </a:cubicBezTo>
                  <a:cubicBezTo>
                    <a:pt x="24" y="408"/>
                    <a:pt x="26" y="402"/>
                    <a:pt x="30" y="402"/>
                  </a:cubicBezTo>
                  <a:cubicBezTo>
                    <a:pt x="31" y="402"/>
                    <a:pt x="31" y="402"/>
                    <a:pt x="32" y="400"/>
                  </a:cubicBezTo>
                  <a:cubicBezTo>
                    <a:pt x="32" y="398"/>
                    <a:pt x="32" y="396"/>
                    <a:pt x="35" y="395"/>
                  </a:cubicBezTo>
                  <a:cubicBezTo>
                    <a:pt x="36" y="394"/>
                    <a:pt x="35" y="393"/>
                    <a:pt x="34" y="391"/>
                  </a:cubicBezTo>
                  <a:cubicBezTo>
                    <a:pt x="33" y="390"/>
                    <a:pt x="32" y="387"/>
                    <a:pt x="34" y="386"/>
                  </a:cubicBezTo>
                  <a:cubicBezTo>
                    <a:pt x="35" y="385"/>
                    <a:pt x="35" y="384"/>
                    <a:pt x="35" y="383"/>
                  </a:cubicBezTo>
                  <a:cubicBezTo>
                    <a:pt x="36" y="381"/>
                    <a:pt x="36" y="379"/>
                    <a:pt x="39" y="378"/>
                  </a:cubicBezTo>
                  <a:cubicBezTo>
                    <a:pt x="41" y="378"/>
                    <a:pt x="41" y="377"/>
                    <a:pt x="41" y="375"/>
                  </a:cubicBezTo>
                  <a:cubicBezTo>
                    <a:pt x="41" y="373"/>
                    <a:pt x="40" y="371"/>
                    <a:pt x="43" y="370"/>
                  </a:cubicBezTo>
                  <a:cubicBezTo>
                    <a:pt x="43" y="370"/>
                    <a:pt x="43" y="370"/>
                    <a:pt x="43" y="370"/>
                  </a:cubicBezTo>
                  <a:cubicBezTo>
                    <a:pt x="43" y="370"/>
                    <a:pt x="43" y="369"/>
                    <a:pt x="43" y="368"/>
                  </a:cubicBezTo>
                  <a:cubicBezTo>
                    <a:pt x="42" y="366"/>
                    <a:pt x="42" y="364"/>
                    <a:pt x="42" y="362"/>
                  </a:cubicBezTo>
                  <a:cubicBezTo>
                    <a:pt x="43" y="361"/>
                    <a:pt x="42" y="360"/>
                    <a:pt x="42" y="359"/>
                  </a:cubicBezTo>
                  <a:cubicBezTo>
                    <a:pt x="42" y="357"/>
                    <a:pt x="41" y="354"/>
                    <a:pt x="45" y="353"/>
                  </a:cubicBezTo>
                  <a:cubicBezTo>
                    <a:pt x="45" y="353"/>
                    <a:pt x="46" y="352"/>
                    <a:pt x="46" y="352"/>
                  </a:cubicBezTo>
                  <a:cubicBezTo>
                    <a:pt x="46" y="351"/>
                    <a:pt x="46" y="350"/>
                    <a:pt x="43" y="347"/>
                  </a:cubicBezTo>
                  <a:cubicBezTo>
                    <a:pt x="42" y="347"/>
                    <a:pt x="41" y="346"/>
                    <a:pt x="41" y="344"/>
                  </a:cubicBezTo>
                  <a:cubicBezTo>
                    <a:pt x="42" y="343"/>
                    <a:pt x="44" y="343"/>
                    <a:pt x="48" y="343"/>
                  </a:cubicBezTo>
                  <a:cubicBezTo>
                    <a:pt x="48" y="343"/>
                    <a:pt x="48" y="343"/>
                    <a:pt x="48" y="343"/>
                  </a:cubicBezTo>
                  <a:cubicBezTo>
                    <a:pt x="49" y="343"/>
                    <a:pt x="49" y="342"/>
                    <a:pt x="49" y="342"/>
                  </a:cubicBezTo>
                  <a:cubicBezTo>
                    <a:pt x="49" y="341"/>
                    <a:pt x="48" y="340"/>
                    <a:pt x="47" y="340"/>
                  </a:cubicBezTo>
                  <a:cubicBezTo>
                    <a:pt x="47" y="340"/>
                    <a:pt x="47" y="340"/>
                    <a:pt x="46" y="340"/>
                  </a:cubicBezTo>
                  <a:cubicBezTo>
                    <a:pt x="44" y="341"/>
                    <a:pt x="41" y="340"/>
                    <a:pt x="41" y="338"/>
                  </a:cubicBezTo>
                  <a:cubicBezTo>
                    <a:pt x="40" y="336"/>
                    <a:pt x="40" y="335"/>
                    <a:pt x="41" y="334"/>
                  </a:cubicBezTo>
                  <a:cubicBezTo>
                    <a:pt x="41" y="333"/>
                    <a:pt x="41" y="333"/>
                    <a:pt x="42" y="332"/>
                  </a:cubicBezTo>
                  <a:cubicBezTo>
                    <a:pt x="43" y="331"/>
                    <a:pt x="43" y="331"/>
                    <a:pt x="41" y="329"/>
                  </a:cubicBezTo>
                  <a:cubicBezTo>
                    <a:pt x="40" y="328"/>
                    <a:pt x="39" y="327"/>
                    <a:pt x="40" y="326"/>
                  </a:cubicBezTo>
                  <a:cubicBezTo>
                    <a:pt x="41" y="324"/>
                    <a:pt x="41" y="322"/>
                    <a:pt x="39" y="321"/>
                  </a:cubicBezTo>
                  <a:cubicBezTo>
                    <a:pt x="37" y="319"/>
                    <a:pt x="38" y="314"/>
                    <a:pt x="38" y="312"/>
                  </a:cubicBezTo>
                  <a:cubicBezTo>
                    <a:pt x="39" y="310"/>
                    <a:pt x="40" y="307"/>
                    <a:pt x="41" y="307"/>
                  </a:cubicBezTo>
                  <a:cubicBezTo>
                    <a:pt x="42" y="306"/>
                    <a:pt x="42" y="301"/>
                    <a:pt x="41" y="299"/>
                  </a:cubicBezTo>
                  <a:cubicBezTo>
                    <a:pt x="41" y="298"/>
                    <a:pt x="41" y="297"/>
                    <a:pt x="41" y="296"/>
                  </a:cubicBezTo>
                  <a:cubicBezTo>
                    <a:pt x="41" y="295"/>
                    <a:pt x="41" y="294"/>
                    <a:pt x="40" y="292"/>
                  </a:cubicBezTo>
                  <a:cubicBezTo>
                    <a:pt x="39" y="291"/>
                    <a:pt x="39" y="289"/>
                    <a:pt x="39" y="288"/>
                  </a:cubicBezTo>
                  <a:cubicBezTo>
                    <a:pt x="39" y="287"/>
                    <a:pt x="40" y="286"/>
                    <a:pt x="40" y="285"/>
                  </a:cubicBezTo>
                  <a:cubicBezTo>
                    <a:pt x="41" y="284"/>
                    <a:pt x="42" y="283"/>
                    <a:pt x="42" y="280"/>
                  </a:cubicBezTo>
                  <a:cubicBezTo>
                    <a:pt x="42" y="277"/>
                    <a:pt x="42" y="273"/>
                    <a:pt x="46" y="272"/>
                  </a:cubicBezTo>
                  <a:cubicBezTo>
                    <a:pt x="46" y="272"/>
                    <a:pt x="46" y="270"/>
                    <a:pt x="46" y="268"/>
                  </a:cubicBezTo>
                  <a:cubicBezTo>
                    <a:pt x="46" y="267"/>
                    <a:pt x="46" y="266"/>
                    <a:pt x="46" y="265"/>
                  </a:cubicBezTo>
                  <a:cubicBezTo>
                    <a:pt x="46" y="263"/>
                    <a:pt x="48" y="262"/>
                    <a:pt x="49" y="262"/>
                  </a:cubicBezTo>
                  <a:cubicBezTo>
                    <a:pt x="51" y="262"/>
                    <a:pt x="52" y="262"/>
                    <a:pt x="52" y="260"/>
                  </a:cubicBezTo>
                  <a:cubicBezTo>
                    <a:pt x="52" y="258"/>
                    <a:pt x="52" y="258"/>
                    <a:pt x="51" y="257"/>
                  </a:cubicBezTo>
                  <a:cubicBezTo>
                    <a:pt x="50" y="256"/>
                    <a:pt x="49" y="255"/>
                    <a:pt x="49" y="254"/>
                  </a:cubicBezTo>
                  <a:cubicBezTo>
                    <a:pt x="50" y="252"/>
                    <a:pt x="50" y="250"/>
                    <a:pt x="49" y="247"/>
                  </a:cubicBezTo>
                  <a:cubicBezTo>
                    <a:pt x="49" y="245"/>
                    <a:pt x="49" y="242"/>
                    <a:pt x="49" y="239"/>
                  </a:cubicBezTo>
                  <a:cubicBezTo>
                    <a:pt x="49" y="233"/>
                    <a:pt x="53" y="230"/>
                    <a:pt x="56" y="228"/>
                  </a:cubicBezTo>
                  <a:cubicBezTo>
                    <a:pt x="57" y="228"/>
                    <a:pt x="57" y="227"/>
                    <a:pt x="58" y="227"/>
                  </a:cubicBezTo>
                  <a:cubicBezTo>
                    <a:pt x="59" y="226"/>
                    <a:pt x="58" y="223"/>
                    <a:pt x="57" y="221"/>
                  </a:cubicBezTo>
                  <a:cubicBezTo>
                    <a:pt x="57" y="217"/>
                    <a:pt x="56" y="214"/>
                    <a:pt x="58" y="213"/>
                  </a:cubicBezTo>
                  <a:cubicBezTo>
                    <a:pt x="59" y="212"/>
                    <a:pt x="59" y="211"/>
                    <a:pt x="59" y="209"/>
                  </a:cubicBezTo>
                  <a:cubicBezTo>
                    <a:pt x="60" y="208"/>
                    <a:pt x="60" y="206"/>
                    <a:pt x="61" y="205"/>
                  </a:cubicBezTo>
                  <a:cubicBezTo>
                    <a:pt x="62" y="204"/>
                    <a:pt x="63" y="202"/>
                    <a:pt x="63" y="200"/>
                  </a:cubicBezTo>
                  <a:cubicBezTo>
                    <a:pt x="63" y="199"/>
                    <a:pt x="63" y="197"/>
                    <a:pt x="64" y="196"/>
                  </a:cubicBezTo>
                  <a:cubicBezTo>
                    <a:pt x="65" y="194"/>
                    <a:pt x="64" y="193"/>
                    <a:pt x="63" y="191"/>
                  </a:cubicBezTo>
                  <a:cubicBezTo>
                    <a:pt x="62" y="190"/>
                    <a:pt x="61" y="188"/>
                    <a:pt x="61" y="186"/>
                  </a:cubicBezTo>
                  <a:cubicBezTo>
                    <a:pt x="61" y="183"/>
                    <a:pt x="61" y="180"/>
                    <a:pt x="58" y="176"/>
                  </a:cubicBezTo>
                  <a:cubicBezTo>
                    <a:pt x="55" y="172"/>
                    <a:pt x="55" y="166"/>
                    <a:pt x="56" y="163"/>
                  </a:cubicBezTo>
                  <a:cubicBezTo>
                    <a:pt x="57" y="162"/>
                    <a:pt x="58" y="162"/>
                    <a:pt x="58" y="162"/>
                  </a:cubicBezTo>
                  <a:cubicBezTo>
                    <a:pt x="59" y="162"/>
                    <a:pt x="59" y="160"/>
                    <a:pt x="59" y="159"/>
                  </a:cubicBezTo>
                  <a:cubicBezTo>
                    <a:pt x="60" y="157"/>
                    <a:pt x="60" y="154"/>
                    <a:pt x="63" y="153"/>
                  </a:cubicBezTo>
                  <a:cubicBezTo>
                    <a:pt x="63" y="153"/>
                    <a:pt x="64" y="153"/>
                    <a:pt x="64" y="152"/>
                  </a:cubicBezTo>
                  <a:cubicBezTo>
                    <a:pt x="65" y="150"/>
                    <a:pt x="63" y="146"/>
                    <a:pt x="62" y="143"/>
                  </a:cubicBezTo>
                  <a:cubicBezTo>
                    <a:pt x="61" y="140"/>
                    <a:pt x="63" y="139"/>
                    <a:pt x="64" y="138"/>
                  </a:cubicBezTo>
                  <a:cubicBezTo>
                    <a:pt x="65" y="138"/>
                    <a:pt x="65" y="138"/>
                    <a:pt x="65" y="136"/>
                  </a:cubicBezTo>
                  <a:cubicBezTo>
                    <a:pt x="65" y="132"/>
                    <a:pt x="68" y="127"/>
                    <a:pt x="71" y="125"/>
                  </a:cubicBezTo>
                  <a:cubicBezTo>
                    <a:pt x="73" y="124"/>
                    <a:pt x="74" y="120"/>
                    <a:pt x="74" y="117"/>
                  </a:cubicBezTo>
                  <a:cubicBezTo>
                    <a:pt x="74" y="115"/>
                    <a:pt x="76" y="114"/>
                    <a:pt x="78" y="112"/>
                  </a:cubicBezTo>
                  <a:cubicBezTo>
                    <a:pt x="79" y="112"/>
                    <a:pt x="80" y="111"/>
                    <a:pt x="81" y="111"/>
                  </a:cubicBezTo>
                  <a:cubicBezTo>
                    <a:pt x="81" y="110"/>
                    <a:pt x="81" y="110"/>
                    <a:pt x="80" y="109"/>
                  </a:cubicBezTo>
                  <a:cubicBezTo>
                    <a:pt x="80" y="107"/>
                    <a:pt x="79" y="106"/>
                    <a:pt x="79" y="105"/>
                  </a:cubicBezTo>
                  <a:cubicBezTo>
                    <a:pt x="79" y="104"/>
                    <a:pt x="80" y="104"/>
                    <a:pt x="81" y="103"/>
                  </a:cubicBezTo>
                  <a:cubicBezTo>
                    <a:pt x="82" y="102"/>
                    <a:pt x="81" y="100"/>
                    <a:pt x="80" y="97"/>
                  </a:cubicBezTo>
                  <a:cubicBezTo>
                    <a:pt x="79" y="94"/>
                    <a:pt x="78" y="92"/>
                    <a:pt x="80" y="91"/>
                  </a:cubicBezTo>
                  <a:cubicBezTo>
                    <a:pt x="80" y="90"/>
                    <a:pt x="80" y="89"/>
                    <a:pt x="80" y="87"/>
                  </a:cubicBezTo>
                  <a:cubicBezTo>
                    <a:pt x="80" y="86"/>
                    <a:pt x="80" y="85"/>
                    <a:pt x="80" y="84"/>
                  </a:cubicBezTo>
                  <a:cubicBezTo>
                    <a:pt x="80" y="82"/>
                    <a:pt x="83" y="80"/>
                    <a:pt x="87" y="77"/>
                  </a:cubicBezTo>
                  <a:cubicBezTo>
                    <a:pt x="90" y="76"/>
                    <a:pt x="92" y="74"/>
                    <a:pt x="93" y="73"/>
                  </a:cubicBezTo>
                  <a:cubicBezTo>
                    <a:pt x="93" y="73"/>
                    <a:pt x="93" y="73"/>
                    <a:pt x="93" y="72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3" y="72"/>
                    <a:pt x="93" y="71"/>
                  </a:cubicBezTo>
                  <a:cubicBezTo>
                    <a:pt x="93" y="71"/>
                    <a:pt x="94" y="71"/>
                    <a:pt x="94" y="71"/>
                  </a:cubicBezTo>
                  <a:cubicBezTo>
                    <a:pt x="94" y="71"/>
                    <a:pt x="94" y="70"/>
                    <a:pt x="94" y="70"/>
                  </a:cubicBezTo>
                  <a:cubicBezTo>
                    <a:pt x="94" y="70"/>
                    <a:pt x="94" y="70"/>
                    <a:pt x="94" y="69"/>
                  </a:cubicBezTo>
                  <a:cubicBezTo>
                    <a:pt x="94" y="69"/>
                    <a:pt x="94" y="69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4" y="66"/>
                  </a:cubicBezTo>
                  <a:cubicBezTo>
                    <a:pt x="94" y="66"/>
                    <a:pt x="95" y="65"/>
                    <a:pt x="95" y="65"/>
                  </a:cubicBezTo>
                  <a:cubicBezTo>
                    <a:pt x="95" y="65"/>
                    <a:pt x="95" y="64"/>
                    <a:pt x="95" y="64"/>
                  </a:cubicBezTo>
                  <a:cubicBezTo>
                    <a:pt x="95" y="64"/>
                    <a:pt x="95" y="63"/>
                    <a:pt x="95" y="63"/>
                  </a:cubicBezTo>
                  <a:cubicBezTo>
                    <a:pt x="95" y="63"/>
                    <a:pt x="95" y="63"/>
                    <a:pt x="95" y="62"/>
                  </a:cubicBezTo>
                  <a:cubicBezTo>
                    <a:pt x="94" y="63"/>
                    <a:pt x="93" y="63"/>
                    <a:pt x="92" y="63"/>
                  </a:cubicBezTo>
                  <a:cubicBezTo>
                    <a:pt x="92" y="63"/>
                    <a:pt x="92" y="64"/>
                    <a:pt x="92" y="64"/>
                  </a:cubicBezTo>
                  <a:cubicBezTo>
                    <a:pt x="92" y="64"/>
                    <a:pt x="91" y="64"/>
                    <a:pt x="91" y="64"/>
                  </a:cubicBezTo>
                  <a:cubicBezTo>
                    <a:pt x="91" y="64"/>
                    <a:pt x="91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2"/>
                    <a:pt x="88" y="60"/>
                    <a:pt x="87" y="59"/>
                  </a:cubicBezTo>
                  <a:cubicBezTo>
                    <a:pt x="87" y="56"/>
                    <a:pt x="87" y="53"/>
                    <a:pt x="86" y="51"/>
                  </a:cubicBezTo>
                  <a:cubicBezTo>
                    <a:pt x="84" y="49"/>
                    <a:pt x="84" y="47"/>
                    <a:pt x="83" y="45"/>
                  </a:cubicBezTo>
                  <a:cubicBezTo>
                    <a:pt x="83" y="43"/>
                    <a:pt x="83" y="41"/>
                    <a:pt x="82" y="41"/>
                  </a:cubicBezTo>
                  <a:cubicBezTo>
                    <a:pt x="79" y="40"/>
                    <a:pt x="77" y="36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1"/>
                    <a:pt x="77" y="30"/>
                    <a:pt x="78" y="30"/>
                  </a:cubicBezTo>
                  <a:cubicBezTo>
                    <a:pt x="79" y="29"/>
                    <a:pt x="79" y="28"/>
                    <a:pt x="79" y="26"/>
                  </a:cubicBezTo>
                  <a:cubicBezTo>
                    <a:pt x="78" y="25"/>
                    <a:pt x="78" y="23"/>
                    <a:pt x="80" y="22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79" y="20"/>
                  </a:cubicBezTo>
                  <a:cubicBezTo>
                    <a:pt x="78" y="20"/>
                    <a:pt x="77" y="18"/>
                    <a:pt x="75" y="17"/>
                  </a:cubicBezTo>
                  <a:cubicBezTo>
                    <a:pt x="73" y="15"/>
                    <a:pt x="74" y="12"/>
                    <a:pt x="74" y="10"/>
                  </a:cubicBezTo>
                  <a:cubicBezTo>
                    <a:pt x="74" y="8"/>
                    <a:pt x="74" y="6"/>
                    <a:pt x="73" y="5"/>
                  </a:cubicBezTo>
                  <a:cubicBezTo>
                    <a:pt x="72" y="5"/>
                    <a:pt x="72" y="4"/>
                    <a:pt x="71" y="4"/>
                  </a:cubicBezTo>
                  <a:cubicBezTo>
                    <a:pt x="71" y="4"/>
                    <a:pt x="71" y="3"/>
                    <a:pt x="71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2"/>
                    <a:pt x="70" y="2"/>
                    <a:pt x="69" y="2"/>
                  </a:cubicBezTo>
                  <a:cubicBezTo>
                    <a:pt x="69" y="2"/>
                    <a:pt x="69" y="1"/>
                    <a:pt x="69" y="1"/>
                  </a:cubicBezTo>
                  <a:cubicBezTo>
                    <a:pt x="69" y="1"/>
                    <a:pt x="69" y="1"/>
                    <a:pt x="69" y="0"/>
                  </a:cubicBezTo>
                  <a:cubicBezTo>
                    <a:pt x="69" y="1"/>
                    <a:pt x="69" y="1"/>
                    <a:pt x="68" y="2"/>
                  </a:cubicBezTo>
                  <a:cubicBezTo>
                    <a:pt x="68" y="4"/>
                    <a:pt x="67" y="8"/>
                    <a:pt x="64" y="9"/>
                  </a:cubicBezTo>
                  <a:cubicBezTo>
                    <a:pt x="64" y="9"/>
                    <a:pt x="64" y="9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2" y="10"/>
                    <a:pt x="62" y="10"/>
                  </a:cubicBezTo>
                  <a:cubicBezTo>
                    <a:pt x="62" y="11"/>
                    <a:pt x="62" y="12"/>
                    <a:pt x="62" y="13"/>
                  </a:cubicBezTo>
                  <a:cubicBezTo>
                    <a:pt x="62" y="15"/>
                    <a:pt x="62" y="18"/>
                    <a:pt x="62" y="20"/>
                  </a:cubicBezTo>
                  <a:cubicBezTo>
                    <a:pt x="64" y="24"/>
                    <a:pt x="65" y="42"/>
                    <a:pt x="63" y="49"/>
                  </a:cubicBezTo>
                  <a:cubicBezTo>
                    <a:pt x="61" y="57"/>
                    <a:pt x="60" y="62"/>
                    <a:pt x="58" y="66"/>
                  </a:cubicBezTo>
                  <a:cubicBezTo>
                    <a:pt x="58" y="68"/>
                    <a:pt x="59" y="69"/>
                    <a:pt x="59" y="70"/>
                  </a:cubicBezTo>
                  <a:cubicBezTo>
                    <a:pt x="60" y="70"/>
                    <a:pt x="61" y="72"/>
                    <a:pt x="60" y="73"/>
                  </a:cubicBezTo>
                  <a:cubicBezTo>
                    <a:pt x="58" y="75"/>
                    <a:pt x="59" y="78"/>
                    <a:pt x="59" y="82"/>
                  </a:cubicBezTo>
                  <a:cubicBezTo>
                    <a:pt x="59" y="84"/>
                    <a:pt x="59" y="86"/>
                    <a:pt x="59" y="88"/>
                  </a:cubicBezTo>
                  <a:cubicBezTo>
                    <a:pt x="59" y="93"/>
                    <a:pt x="57" y="100"/>
                    <a:pt x="56" y="105"/>
                  </a:cubicBezTo>
                  <a:cubicBezTo>
                    <a:pt x="55" y="109"/>
                    <a:pt x="54" y="112"/>
                    <a:pt x="54" y="113"/>
                  </a:cubicBezTo>
                  <a:cubicBezTo>
                    <a:pt x="54" y="115"/>
                    <a:pt x="53" y="117"/>
                    <a:pt x="52" y="119"/>
                  </a:cubicBezTo>
                  <a:cubicBezTo>
                    <a:pt x="51" y="121"/>
                    <a:pt x="50" y="123"/>
                    <a:pt x="51" y="125"/>
                  </a:cubicBezTo>
                  <a:cubicBezTo>
                    <a:pt x="51" y="130"/>
                    <a:pt x="48" y="133"/>
                    <a:pt x="45" y="136"/>
                  </a:cubicBezTo>
                  <a:cubicBezTo>
                    <a:pt x="44" y="136"/>
                    <a:pt x="46" y="139"/>
                    <a:pt x="47" y="141"/>
                  </a:cubicBezTo>
                  <a:cubicBezTo>
                    <a:pt x="49" y="144"/>
                    <a:pt x="50" y="146"/>
                    <a:pt x="50" y="148"/>
                  </a:cubicBezTo>
                  <a:cubicBezTo>
                    <a:pt x="50" y="150"/>
                    <a:pt x="49" y="152"/>
                    <a:pt x="48" y="153"/>
                  </a:cubicBezTo>
                  <a:cubicBezTo>
                    <a:pt x="46" y="155"/>
                    <a:pt x="45" y="157"/>
                    <a:pt x="46" y="160"/>
                  </a:cubicBezTo>
                  <a:cubicBezTo>
                    <a:pt x="47" y="167"/>
                    <a:pt x="46" y="177"/>
                    <a:pt x="46" y="182"/>
                  </a:cubicBezTo>
                  <a:cubicBezTo>
                    <a:pt x="46" y="184"/>
                    <a:pt x="46" y="185"/>
                    <a:pt x="46" y="185"/>
                  </a:cubicBezTo>
                  <a:cubicBezTo>
                    <a:pt x="46" y="187"/>
                    <a:pt x="45" y="188"/>
                    <a:pt x="44" y="188"/>
                  </a:cubicBezTo>
                  <a:cubicBezTo>
                    <a:pt x="44" y="189"/>
                    <a:pt x="43" y="190"/>
                    <a:pt x="43" y="193"/>
                  </a:cubicBezTo>
                  <a:cubicBezTo>
                    <a:pt x="44" y="196"/>
                    <a:pt x="43" y="198"/>
                    <a:pt x="42" y="200"/>
                  </a:cubicBezTo>
                  <a:cubicBezTo>
                    <a:pt x="41" y="202"/>
                    <a:pt x="40" y="204"/>
                    <a:pt x="39" y="207"/>
                  </a:cubicBezTo>
                  <a:cubicBezTo>
                    <a:pt x="39" y="213"/>
                    <a:pt x="35" y="220"/>
                    <a:pt x="33" y="226"/>
                  </a:cubicBezTo>
                  <a:cubicBezTo>
                    <a:pt x="32" y="228"/>
                    <a:pt x="31" y="230"/>
                    <a:pt x="30" y="231"/>
                  </a:cubicBezTo>
                  <a:cubicBezTo>
                    <a:pt x="30" y="233"/>
                    <a:pt x="29" y="234"/>
                    <a:pt x="29" y="235"/>
                  </a:cubicBezTo>
                  <a:cubicBezTo>
                    <a:pt x="28" y="239"/>
                    <a:pt x="27" y="241"/>
                    <a:pt x="24" y="241"/>
                  </a:cubicBezTo>
                  <a:cubicBezTo>
                    <a:pt x="24" y="241"/>
                    <a:pt x="23" y="241"/>
                    <a:pt x="23" y="242"/>
                  </a:cubicBezTo>
                  <a:cubicBezTo>
                    <a:pt x="22" y="243"/>
                    <a:pt x="22" y="245"/>
                    <a:pt x="24" y="248"/>
                  </a:cubicBezTo>
                  <a:cubicBezTo>
                    <a:pt x="25" y="251"/>
                    <a:pt x="25" y="253"/>
                    <a:pt x="24" y="255"/>
                  </a:cubicBezTo>
                  <a:cubicBezTo>
                    <a:pt x="24" y="258"/>
                    <a:pt x="24" y="260"/>
                    <a:pt x="25" y="262"/>
                  </a:cubicBezTo>
                  <a:cubicBezTo>
                    <a:pt x="28" y="267"/>
                    <a:pt x="27" y="269"/>
                    <a:pt x="26" y="273"/>
                  </a:cubicBezTo>
                  <a:cubicBezTo>
                    <a:pt x="26" y="274"/>
                    <a:pt x="26" y="274"/>
                    <a:pt x="26" y="274"/>
                  </a:cubicBezTo>
                  <a:cubicBezTo>
                    <a:pt x="25" y="276"/>
                    <a:pt x="24" y="278"/>
                    <a:pt x="24" y="279"/>
                  </a:cubicBezTo>
                  <a:cubicBezTo>
                    <a:pt x="23" y="280"/>
                    <a:pt x="22" y="281"/>
                    <a:pt x="22" y="284"/>
                  </a:cubicBezTo>
                  <a:cubicBezTo>
                    <a:pt x="22" y="286"/>
                    <a:pt x="22" y="287"/>
                    <a:pt x="21" y="289"/>
                  </a:cubicBezTo>
                  <a:cubicBezTo>
                    <a:pt x="20" y="291"/>
                    <a:pt x="20" y="294"/>
                    <a:pt x="21" y="296"/>
                  </a:cubicBezTo>
                  <a:cubicBezTo>
                    <a:pt x="22" y="300"/>
                    <a:pt x="22" y="302"/>
                    <a:pt x="21" y="303"/>
                  </a:cubicBezTo>
                  <a:cubicBezTo>
                    <a:pt x="21" y="304"/>
                    <a:pt x="20" y="305"/>
                    <a:pt x="19" y="305"/>
                  </a:cubicBezTo>
                  <a:cubicBezTo>
                    <a:pt x="17" y="305"/>
                    <a:pt x="16" y="311"/>
                    <a:pt x="15" y="316"/>
                  </a:cubicBezTo>
                  <a:cubicBezTo>
                    <a:pt x="15" y="319"/>
                    <a:pt x="14" y="322"/>
                    <a:pt x="15" y="322"/>
                  </a:cubicBezTo>
                  <a:cubicBezTo>
                    <a:pt x="15" y="323"/>
                    <a:pt x="17" y="323"/>
                    <a:pt x="19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22" y="322"/>
                    <a:pt x="22" y="316"/>
                    <a:pt x="22" y="311"/>
                  </a:cubicBezTo>
                  <a:cubicBezTo>
                    <a:pt x="22" y="309"/>
                    <a:pt x="22" y="307"/>
                    <a:pt x="22" y="305"/>
                  </a:cubicBezTo>
                  <a:cubicBezTo>
                    <a:pt x="22" y="305"/>
                    <a:pt x="22" y="302"/>
                    <a:pt x="24" y="302"/>
                  </a:cubicBezTo>
                  <a:cubicBezTo>
                    <a:pt x="25" y="302"/>
                    <a:pt x="25" y="302"/>
                    <a:pt x="25" y="301"/>
                  </a:cubicBezTo>
                  <a:cubicBezTo>
                    <a:pt x="26" y="300"/>
                    <a:pt x="26" y="299"/>
                    <a:pt x="28" y="298"/>
                  </a:cubicBezTo>
                  <a:cubicBezTo>
                    <a:pt x="30" y="298"/>
                    <a:pt x="30" y="298"/>
                    <a:pt x="31" y="298"/>
                  </a:cubicBezTo>
                  <a:cubicBezTo>
                    <a:pt x="32" y="299"/>
                    <a:pt x="31" y="300"/>
                    <a:pt x="31" y="301"/>
                  </a:cubicBezTo>
                  <a:cubicBezTo>
                    <a:pt x="31" y="302"/>
                    <a:pt x="32" y="302"/>
                    <a:pt x="32" y="302"/>
                  </a:cubicBezTo>
                  <a:cubicBezTo>
                    <a:pt x="34" y="303"/>
                    <a:pt x="35" y="304"/>
                    <a:pt x="35" y="305"/>
                  </a:cubicBezTo>
                  <a:cubicBezTo>
                    <a:pt x="35" y="306"/>
                    <a:pt x="35" y="308"/>
                    <a:pt x="33" y="309"/>
                  </a:cubicBezTo>
                  <a:cubicBezTo>
                    <a:pt x="32" y="310"/>
                    <a:pt x="32" y="311"/>
                    <a:pt x="32" y="313"/>
                  </a:cubicBezTo>
                  <a:cubicBezTo>
                    <a:pt x="33" y="315"/>
                    <a:pt x="33" y="317"/>
                    <a:pt x="32" y="318"/>
                  </a:cubicBezTo>
                  <a:cubicBezTo>
                    <a:pt x="31" y="319"/>
                    <a:pt x="31" y="319"/>
                    <a:pt x="31" y="319"/>
                  </a:cubicBezTo>
                  <a:cubicBezTo>
                    <a:pt x="30" y="322"/>
                    <a:pt x="28" y="324"/>
                    <a:pt x="29" y="326"/>
                  </a:cubicBezTo>
                  <a:cubicBezTo>
                    <a:pt x="30" y="328"/>
                    <a:pt x="30" y="330"/>
                    <a:pt x="29" y="331"/>
                  </a:cubicBezTo>
                  <a:cubicBezTo>
                    <a:pt x="28" y="331"/>
                    <a:pt x="28" y="332"/>
                    <a:pt x="27" y="334"/>
                  </a:cubicBezTo>
                  <a:cubicBezTo>
                    <a:pt x="27" y="336"/>
                    <a:pt x="28" y="337"/>
                    <a:pt x="28" y="337"/>
                  </a:cubicBezTo>
                  <a:cubicBezTo>
                    <a:pt x="29" y="338"/>
                    <a:pt x="29" y="339"/>
                    <a:pt x="27" y="340"/>
                  </a:cubicBezTo>
                  <a:cubicBezTo>
                    <a:pt x="28" y="340"/>
                    <a:pt x="28" y="341"/>
                    <a:pt x="28" y="341"/>
                  </a:cubicBezTo>
                  <a:cubicBezTo>
                    <a:pt x="28" y="342"/>
                    <a:pt x="29" y="343"/>
                    <a:pt x="28" y="344"/>
                  </a:cubicBezTo>
                  <a:cubicBezTo>
                    <a:pt x="28" y="345"/>
                    <a:pt x="28" y="345"/>
                    <a:pt x="27" y="345"/>
                  </a:cubicBezTo>
                  <a:cubicBezTo>
                    <a:pt x="27" y="345"/>
                    <a:pt x="27" y="345"/>
                    <a:pt x="26" y="345"/>
                  </a:cubicBezTo>
                  <a:cubicBezTo>
                    <a:pt x="26" y="346"/>
                    <a:pt x="27" y="349"/>
                    <a:pt x="28" y="350"/>
                  </a:cubicBezTo>
                  <a:cubicBezTo>
                    <a:pt x="28" y="351"/>
                    <a:pt x="29" y="352"/>
                    <a:pt x="28" y="353"/>
                  </a:cubicBezTo>
                  <a:cubicBezTo>
                    <a:pt x="28" y="354"/>
                    <a:pt x="27" y="354"/>
                    <a:pt x="25" y="354"/>
                  </a:cubicBezTo>
                  <a:cubicBezTo>
                    <a:pt x="24" y="354"/>
                    <a:pt x="23" y="354"/>
                    <a:pt x="22" y="355"/>
                  </a:cubicBezTo>
                  <a:cubicBezTo>
                    <a:pt x="22" y="355"/>
                    <a:pt x="22" y="356"/>
                    <a:pt x="23" y="357"/>
                  </a:cubicBezTo>
                  <a:cubicBezTo>
                    <a:pt x="23" y="359"/>
                    <a:pt x="24" y="360"/>
                    <a:pt x="23" y="362"/>
                  </a:cubicBezTo>
                  <a:cubicBezTo>
                    <a:pt x="23" y="363"/>
                    <a:pt x="22" y="364"/>
                    <a:pt x="21" y="364"/>
                  </a:cubicBezTo>
                  <a:cubicBezTo>
                    <a:pt x="19" y="364"/>
                    <a:pt x="17" y="362"/>
                    <a:pt x="15" y="360"/>
                  </a:cubicBezTo>
                  <a:cubicBezTo>
                    <a:pt x="15" y="360"/>
                    <a:pt x="15" y="360"/>
                    <a:pt x="15" y="359"/>
                  </a:cubicBezTo>
                  <a:cubicBezTo>
                    <a:pt x="14" y="359"/>
                    <a:pt x="14" y="358"/>
                    <a:pt x="14" y="358"/>
                  </a:cubicBezTo>
                  <a:cubicBezTo>
                    <a:pt x="14" y="357"/>
                    <a:pt x="15" y="356"/>
                    <a:pt x="16" y="354"/>
                  </a:cubicBezTo>
                  <a:cubicBezTo>
                    <a:pt x="16" y="354"/>
                    <a:pt x="15" y="354"/>
                    <a:pt x="15" y="354"/>
                  </a:cubicBezTo>
                  <a:cubicBezTo>
                    <a:pt x="14" y="354"/>
                    <a:pt x="14" y="354"/>
                    <a:pt x="14" y="354"/>
                  </a:cubicBezTo>
                  <a:cubicBezTo>
                    <a:pt x="13" y="354"/>
                    <a:pt x="13" y="354"/>
                    <a:pt x="13" y="354"/>
                  </a:cubicBezTo>
                  <a:cubicBezTo>
                    <a:pt x="13" y="354"/>
                    <a:pt x="13" y="354"/>
                    <a:pt x="13" y="355"/>
                  </a:cubicBezTo>
                  <a:cubicBezTo>
                    <a:pt x="13" y="357"/>
                    <a:pt x="11" y="358"/>
                    <a:pt x="9" y="359"/>
                  </a:cubicBezTo>
                  <a:cubicBezTo>
                    <a:pt x="8" y="359"/>
                    <a:pt x="7" y="359"/>
                    <a:pt x="6" y="360"/>
                  </a:cubicBezTo>
                  <a:cubicBezTo>
                    <a:pt x="6" y="361"/>
                    <a:pt x="6" y="361"/>
                    <a:pt x="7" y="362"/>
                  </a:cubicBezTo>
                  <a:cubicBezTo>
                    <a:pt x="7" y="363"/>
                    <a:pt x="8" y="364"/>
                    <a:pt x="8" y="365"/>
                  </a:cubicBezTo>
                  <a:cubicBezTo>
                    <a:pt x="7" y="365"/>
                    <a:pt x="7" y="366"/>
                    <a:pt x="6" y="366"/>
                  </a:cubicBezTo>
                  <a:cubicBezTo>
                    <a:pt x="4" y="367"/>
                    <a:pt x="0" y="370"/>
                    <a:pt x="0" y="372"/>
                  </a:cubicBezTo>
                  <a:cubicBezTo>
                    <a:pt x="0" y="372"/>
                    <a:pt x="0" y="372"/>
                    <a:pt x="0" y="373"/>
                  </a:cubicBezTo>
                  <a:cubicBezTo>
                    <a:pt x="0" y="373"/>
                    <a:pt x="1" y="373"/>
                    <a:pt x="1" y="372"/>
                  </a:cubicBezTo>
                  <a:cubicBezTo>
                    <a:pt x="1" y="370"/>
                    <a:pt x="2" y="369"/>
                    <a:pt x="4" y="369"/>
                  </a:cubicBezTo>
                  <a:cubicBezTo>
                    <a:pt x="6" y="369"/>
                    <a:pt x="7" y="370"/>
                    <a:pt x="8" y="372"/>
                  </a:cubicBezTo>
                  <a:cubicBezTo>
                    <a:pt x="8" y="373"/>
                    <a:pt x="8" y="373"/>
                    <a:pt x="9" y="373"/>
                  </a:cubicBezTo>
                  <a:cubicBezTo>
                    <a:pt x="9" y="373"/>
                    <a:pt x="9" y="372"/>
                    <a:pt x="10" y="372"/>
                  </a:cubicBezTo>
                  <a:cubicBezTo>
                    <a:pt x="11" y="372"/>
                    <a:pt x="12" y="372"/>
                    <a:pt x="14" y="372"/>
                  </a:cubicBezTo>
                  <a:cubicBezTo>
                    <a:pt x="16" y="372"/>
                    <a:pt x="17" y="375"/>
                    <a:pt x="17" y="377"/>
                  </a:cubicBezTo>
                  <a:cubicBezTo>
                    <a:pt x="17" y="378"/>
                    <a:pt x="16" y="380"/>
                    <a:pt x="15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4" y="380"/>
                    <a:pt x="14" y="380"/>
                    <a:pt x="13" y="380"/>
                  </a:cubicBezTo>
                  <a:cubicBezTo>
                    <a:pt x="12" y="381"/>
                    <a:pt x="12" y="383"/>
                    <a:pt x="12" y="385"/>
                  </a:cubicBezTo>
                  <a:cubicBezTo>
                    <a:pt x="12" y="386"/>
                    <a:pt x="12" y="386"/>
                    <a:pt x="13" y="386"/>
                  </a:cubicBezTo>
                  <a:cubicBezTo>
                    <a:pt x="14" y="386"/>
                    <a:pt x="16" y="386"/>
                    <a:pt x="17" y="386"/>
                  </a:cubicBezTo>
                  <a:cubicBezTo>
                    <a:pt x="19" y="386"/>
                    <a:pt x="21" y="385"/>
                    <a:pt x="22" y="386"/>
                  </a:cubicBezTo>
                  <a:cubicBezTo>
                    <a:pt x="24" y="386"/>
                    <a:pt x="25" y="389"/>
                    <a:pt x="24" y="390"/>
                  </a:cubicBezTo>
                  <a:cubicBezTo>
                    <a:pt x="24" y="392"/>
                    <a:pt x="23" y="392"/>
                    <a:pt x="22" y="392"/>
                  </a:cubicBezTo>
                  <a:cubicBezTo>
                    <a:pt x="22" y="392"/>
                    <a:pt x="22" y="392"/>
                    <a:pt x="21" y="392"/>
                  </a:cubicBezTo>
                  <a:cubicBezTo>
                    <a:pt x="19" y="390"/>
                    <a:pt x="16" y="388"/>
                    <a:pt x="15" y="390"/>
                  </a:cubicBezTo>
                  <a:cubicBezTo>
                    <a:pt x="14" y="391"/>
                    <a:pt x="13" y="392"/>
                    <a:pt x="11" y="392"/>
                  </a:cubicBezTo>
                  <a:cubicBezTo>
                    <a:pt x="10" y="392"/>
                    <a:pt x="9" y="392"/>
                    <a:pt x="8" y="391"/>
                  </a:cubicBezTo>
                  <a:cubicBezTo>
                    <a:pt x="7" y="391"/>
                    <a:pt x="7" y="391"/>
                    <a:pt x="7" y="391"/>
                  </a:cubicBezTo>
                  <a:cubicBezTo>
                    <a:pt x="7" y="391"/>
                    <a:pt x="7" y="391"/>
                    <a:pt x="7" y="391"/>
                  </a:cubicBezTo>
                  <a:cubicBezTo>
                    <a:pt x="5" y="391"/>
                    <a:pt x="1" y="393"/>
                    <a:pt x="0" y="395"/>
                  </a:cubicBezTo>
                  <a:cubicBezTo>
                    <a:pt x="0" y="395"/>
                    <a:pt x="0" y="395"/>
                    <a:pt x="1" y="395"/>
                  </a:cubicBezTo>
                  <a:cubicBezTo>
                    <a:pt x="2" y="396"/>
                    <a:pt x="3" y="398"/>
                    <a:pt x="3" y="399"/>
                  </a:cubicBezTo>
                  <a:cubicBezTo>
                    <a:pt x="4" y="399"/>
                    <a:pt x="4" y="400"/>
                    <a:pt x="4" y="400"/>
                  </a:cubicBezTo>
                  <a:cubicBezTo>
                    <a:pt x="6" y="400"/>
                    <a:pt x="8" y="399"/>
                    <a:pt x="9" y="397"/>
                  </a:cubicBezTo>
                  <a:cubicBezTo>
                    <a:pt x="10" y="396"/>
                    <a:pt x="11" y="394"/>
                    <a:pt x="13" y="394"/>
                  </a:cubicBezTo>
                  <a:cubicBezTo>
                    <a:pt x="14" y="394"/>
                    <a:pt x="15" y="395"/>
                    <a:pt x="15" y="398"/>
                  </a:cubicBezTo>
                  <a:cubicBezTo>
                    <a:pt x="16" y="402"/>
                    <a:pt x="13" y="402"/>
                    <a:pt x="12" y="402"/>
                  </a:cubicBezTo>
                  <a:cubicBezTo>
                    <a:pt x="10" y="403"/>
                    <a:pt x="10" y="403"/>
                    <a:pt x="10" y="403"/>
                  </a:cubicBezTo>
                  <a:cubicBezTo>
                    <a:pt x="9" y="406"/>
                    <a:pt x="7" y="408"/>
                    <a:pt x="3" y="410"/>
                  </a:cubicBezTo>
                  <a:cubicBezTo>
                    <a:pt x="3" y="411"/>
                    <a:pt x="2" y="412"/>
                    <a:pt x="3" y="412"/>
                  </a:cubicBezTo>
                  <a:cubicBezTo>
                    <a:pt x="3" y="413"/>
                    <a:pt x="4" y="414"/>
                    <a:pt x="5" y="413"/>
                  </a:cubicBezTo>
                  <a:cubicBezTo>
                    <a:pt x="6" y="413"/>
                    <a:pt x="6" y="413"/>
                    <a:pt x="7" y="414"/>
                  </a:cubicBezTo>
                  <a:cubicBezTo>
                    <a:pt x="7" y="414"/>
                    <a:pt x="7" y="415"/>
                    <a:pt x="7" y="415"/>
                  </a:cubicBezTo>
                  <a:cubicBezTo>
                    <a:pt x="7" y="416"/>
                    <a:pt x="7" y="417"/>
                    <a:pt x="8" y="417"/>
                  </a:cubicBezTo>
                  <a:cubicBezTo>
                    <a:pt x="9" y="417"/>
                    <a:pt x="10" y="417"/>
                    <a:pt x="10" y="416"/>
                  </a:cubicBezTo>
                  <a:cubicBezTo>
                    <a:pt x="11" y="416"/>
                    <a:pt x="11" y="415"/>
                    <a:pt x="11" y="414"/>
                  </a:cubicBezTo>
                  <a:cubicBezTo>
                    <a:pt x="10" y="412"/>
                    <a:pt x="11" y="410"/>
                    <a:pt x="12" y="408"/>
                  </a:cubicBezTo>
                  <a:cubicBezTo>
                    <a:pt x="13" y="406"/>
                    <a:pt x="15" y="406"/>
                    <a:pt x="17" y="407"/>
                  </a:cubicBezTo>
                  <a:cubicBezTo>
                    <a:pt x="19" y="410"/>
                    <a:pt x="18" y="412"/>
                    <a:pt x="17" y="414"/>
                  </a:cubicBezTo>
                  <a:cubicBezTo>
                    <a:pt x="16" y="415"/>
                    <a:pt x="16" y="415"/>
                    <a:pt x="16" y="416"/>
                  </a:cubicBezTo>
                  <a:cubicBezTo>
                    <a:pt x="16" y="417"/>
                    <a:pt x="15" y="419"/>
                    <a:pt x="15" y="420"/>
                  </a:cubicBezTo>
                  <a:cubicBezTo>
                    <a:pt x="14" y="422"/>
                    <a:pt x="14" y="423"/>
                    <a:pt x="14" y="425"/>
                  </a:cubicBezTo>
                  <a:cubicBezTo>
                    <a:pt x="14" y="427"/>
                    <a:pt x="13" y="427"/>
                    <a:pt x="12" y="428"/>
                  </a:cubicBezTo>
                  <a:cubicBezTo>
                    <a:pt x="11" y="428"/>
                    <a:pt x="11" y="428"/>
                    <a:pt x="11" y="429"/>
                  </a:cubicBezTo>
                  <a:cubicBezTo>
                    <a:pt x="11" y="431"/>
                    <a:pt x="9" y="431"/>
                    <a:pt x="8" y="432"/>
                  </a:cubicBezTo>
                  <a:cubicBezTo>
                    <a:pt x="9" y="433"/>
                    <a:pt x="8" y="435"/>
                    <a:pt x="7" y="436"/>
                  </a:cubicBezTo>
                  <a:cubicBezTo>
                    <a:pt x="7" y="437"/>
                    <a:pt x="6" y="438"/>
                    <a:pt x="7" y="438"/>
                  </a:cubicBezTo>
                  <a:cubicBezTo>
                    <a:pt x="7" y="438"/>
                    <a:pt x="8" y="438"/>
                    <a:pt x="8" y="437"/>
                  </a:cubicBezTo>
                  <a:cubicBezTo>
                    <a:pt x="9" y="437"/>
                    <a:pt x="10" y="436"/>
                    <a:pt x="11" y="436"/>
                  </a:cubicBezTo>
                  <a:cubicBezTo>
                    <a:pt x="12" y="436"/>
                    <a:pt x="12" y="436"/>
                    <a:pt x="12" y="436"/>
                  </a:cubicBezTo>
                  <a:cubicBezTo>
                    <a:pt x="13" y="436"/>
                    <a:pt x="14" y="436"/>
                    <a:pt x="14" y="437"/>
                  </a:cubicBezTo>
                  <a:cubicBezTo>
                    <a:pt x="14" y="437"/>
                    <a:pt x="15" y="437"/>
                    <a:pt x="15" y="437"/>
                  </a:cubicBezTo>
                  <a:cubicBezTo>
                    <a:pt x="15" y="437"/>
                    <a:pt x="16" y="437"/>
                    <a:pt x="17" y="436"/>
                  </a:cubicBezTo>
                  <a:cubicBezTo>
                    <a:pt x="18" y="436"/>
                    <a:pt x="19" y="436"/>
                    <a:pt x="19" y="436"/>
                  </a:cubicBezTo>
                  <a:cubicBezTo>
                    <a:pt x="21" y="436"/>
                    <a:pt x="22" y="437"/>
                    <a:pt x="23" y="439"/>
                  </a:cubicBezTo>
                  <a:cubicBezTo>
                    <a:pt x="23" y="440"/>
                    <a:pt x="22" y="441"/>
                    <a:pt x="20" y="442"/>
                  </a:cubicBezTo>
                  <a:cubicBezTo>
                    <a:pt x="18" y="442"/>
                    <a:pt x="16" y="444"/>
                    <a:pt x="16" y="445"/>
                  </a:cubicBezTo>
                  <a:cubicBezTo>
                    <a:pt x="16" y="445"/>
                    <a:pt x="16" y="445"/>
                    <a:pt x="17" y="445"/>
                  </a:cubicBezTo>
                  <a:cubicBezTo>
                    <a:pt x="18" y="445"/>
                    <a:pt x="19" y="444"/>
                    <a:pt x="19" y="444"/>
                  </a:cubicBezTo>
                  <a:cubicBezTo>
                    <a:pt x="21" y="444"/>
                    <a:pt x="22" y="445"/>
                    <a:pt x="22" y="447"/>
                  </a:cubicBezTo>
                  <a:cubicBezTo>
                    <a:pt x="23" y="448"/>
                    <a:pt x="23" y="448"/>
                    <a:pt x="23" y="448"/>
                  </a:cubicBezTo>
                  <a:cubicBezTo>
                    <a:pt x="24" y="448"/>
                    <a:pt x="24" y="447"/>
                    <a:pt x="24" y="446"/>
                  </a:cubicBezTo>
                  <a:cubicBezTo>
                    <a:pt x="24" y="444"/>
                    <a:pt x="25" y="443"/>
                    <a:pt x="27" y="443"/>
                  </a:cubicBezTo>
                  <a:cubicBezTo>
                    <a:pt x="29" y="443"/>
                    <a:pt x="33" y="445"/>
                    <a:pt x="33" y="448"/>
                  </a:cubicBezTo>
                  <a:cubicBezTo>
                    <a:pt x="34" y="449"/>
                    <a:pt x="34" y="450"/>
                    <a:pt x="33" y="450"/>
                  </a:cubicBezTo>
                  <a:cubicBezTo>
                    <a:pt x="31" y="453"/>
                    <a:pt x="26" y="454"/>
                    <a:pt x="22" y="453"/>
                  </a:cubicBezTo>
                  <a:cubicBezTo>
                    <a:pt x="21" y="453"/>
                    <a:pt x="20" y="453"/>
                    <a:pt x="19" y="454"/>
                  </a:cubicBezTo>
                  <a:cubicBezTo>
                    <a:pt x="19" y="455"/>
                    <a:pt x="19" y="457"/>
                    <a:pt x="20" y="458"/>
                  </a:cubicBezTo>
                  <a:cubicBezTo>
                    <a:pt x="21" y="459"/>
                    <a:pt x="21" y="459"/>
                    <a:pt x="22" y="459"/>
                  </a:cubicBezTo>
                  <a:cubicBezTo>
                    <a:pt x="23" y="459"/>
                    <a:pt x="25" y="457"/>
                    <a:pt x="26" y="456"/>
                  </a:cubicBezTo>
                  <a:cubicBezTo>
                    <a:pt x="27" y="455"/>
                    <a:pt x="27" y="455"/>
                    <a:pt x="27" y="455"/>
                  </a:cubicBezTo>
                  <a:cubicBezTo>
                    <a:pt x="29" y="454"/>
                    <a:pt x="33" y="453"/>
                    <a:pt x="35" y="453"/>
                  </a:cubicBezTo>
                  <a:cubicBezTo>
                    <a:pt x="36" y="453"/>
                    <a:pt x="45" y="453"/>
                    <a:pt x="46" y="457"/>
                  </a:cubicBezTo>
                  <a:cubicBezTo>
                    <a:pt x="46" y="458"/>
                    <a:pt x="46" y="458"/>
                    <a:pt x="46" y="459"/>
                  </a:cubicBezTo>
                  <a:cubicBezTo>
                    <a:pt x="45" y="460"/>
                    <a:pt x="44" y="460"/>
                    <a:pt x="42" y="460"/>
                  </a:cubicBezTo>
                  <a:cubicBezTo>
                    <a:pt x="42" y="460"/>
                    <a:pt x="42" y="460"/>
                    <a:pt x="42" y="460"/>
                  </a:cubicBezTo>
                  <a:cubicBezTo>
                    <a:pt x="42" y="460"/>
                    <a:pt x="42" y="460"/>
                    <a:pt x="41" y="460"/>
                  </a:cubicBezTo>
                  <a:cubicBezTo>
                    <a:pt x="41" y="460"/>
                    <a:pt x="40" y="460"/>
                    <a:pt x="40" y="460"/>
                  </a:cubicBezTo>
                  <a:cubicBezTo>
                    <a:pt x="39" y="460"/>
                    <a:pt x="39" y="460"/>
                    <a:pt x="39" y="460"/>
                  </a:cubicBezTo>
                  <a:cubicBezTo>
                    <a:pt x="38" y="461"/>
                    <a:pt x="35" y="463"/>
                    <a:pt x="33" y="463"/>
                  </a:cubicBezTo>
                  <a:cubicBezTo>
                    <a:pt x="31" y="463"/>
                    <a:pt x="30" y="462"/>
                    <a:pt x="30" y="461"/>
                  </a:cubicBezTo>
                  <a:cubicBezTo>
                    <a:pt x="30" y="461"/>
                    <a:pt x="30" y="461"/>
                    <a:pt x="30" y="461"/>
                  </a:cubicBezTo>
                  <a:cubicBezTo>
                    <a:pt x="28" y="461"/>
                    <a:pt x="26" y="463"/>
                    <a:pt x="25" y="465"/>
                  </a:cubicBezTo>
                  <a:cubicBezTo>
                    <a:pt x="25" y="466"/>
                    <a:pt x="25" y="467"/>
                    <a:pt x="24" y="468"/>
                  </a:cubicBezTo>
                  <a:cubicBezTo>
                    <a:pt x="24" y="468"/>
                    <a:pt x="25" y="468"/>
                    <a:pt x="25" y="468"/>
                  </a:cubicBezTo>
                  <a:cubicBezTo>
                    <a:pt x="26" y="469"/>
                    <a:pt x="27" y="468"/>
                    <a:pt x="28" y="467"/>
                  </a:cubicBezTo>
                  <a:cubicBezTo>
                    <a:pt x="29" y="465"/>
                    <a:pt x="31" y="464"/>
                    <a:pt x="35" y="464"/>
                  </a:cubicBezTo>
                  <a:cubicBezTo>
                    <a:pt x="38" y="464"/>
                    <a:pt x="41" y="463"/>
                    <a:pt x="43" y="462"/>
                  </a:cubicBezTo>
                  <a:cubicBezTo>
                    <a:pt x="44" y="461"/>
                    <a:pt x="45" y="460"/>
                    <a:pt x="46" y="460"/>
                  </a:cubicBezTo>
                  <a:cubicBezTo>
                    <a:pt x="47" y="460"/>
                    <a:pt x="48" y="461"/>
                    <a:pt x="49" y="462"/>
                  </a:cubicBezTo>
                  <a:cubicBezTo>
                    <a:pt x="49" y="463"/>
                    <a:pt x="49" y="465"/>
                    <a:pt x="48" y="466"/>
                  </a:cubicBezTo>
                  <a:cubicBezTo>
                    <a:pt x="47" y="468"/>
                    <a:pt x="45" y="469"/>
                    <a:pt x="42" y="469"/>
                  </a:cubicBezTo>
                  <a:cubicBezTo>
                    <a:pt x="41" y="469"/>
                    <a:pt x="39" y="469"/>
                    <a:pt x="39" y="468"/>
                  </a:cubicBezTo>
                  <a:cubicBezTo>
                    <a:pt x="38" y="467"/>
                    <a:pt x="37" y="467"/>
                    <a:pt x="36" y="468"/>
                  </a:cubicBezTo>
                  <a:cubicBezTo>
                    <a:pt x="35" y="469"/>
                    <a:pt x="34" y="471"/>
                    <a:pt x="34" y="473"/>
                  </a:cubicBezTo>
                  <a:cubicBezTo>
                    <a:pt x="35" y="473"/>
                    <a:pt x="34" y="474"/>
                    <a:pt x="34" y="474"/>
                  </a:cubicBezTo>
                  <a:cubicBezTo>
                    <a:pt x="33" y="476"/>
                    <a:pt x="30" y="475"/>
                    <a:pt x="26" y="473"/>
                  </a:cubicBezTo>
                  <a:cubicBezTo>
                    <a:pt x="24" y="473"/>
                    <a:pt x="23" y="472"/>
                    <a:pt x="21" y="472"/>
                  </a:cubicBezTo>
                  <a:cubicBezTo>
                    <a:pt x="21" y="472"/>
                    <a:pt x="20" y="472"/>
                    <a:pt x="20" y="472"/>
                  </a:cubicBezTo>
                  <a:cubicBezTo>
                    <a:pt x="20" y="473"/>
                    <a:pt x="21" y="475"/>
                    <a:pt x="23" y="478"/>
                  </a:cubicBezTo>
                  <a:cubicBezTo>
                    <a:pt x="25" y="480"/>
                    <a:pt x="26" y="479"/>
                    <a:pt x="27" y="479"/>
                  </a:cubicBezTo>
                  <a:cubicBezTo>
                    <a:pt x="28" y="479"/>
                    <a:pt x="29" y="479"/>
                    <a:pt x="29" y="479"/>
                  </a:cubicBezTo>
                  <a:cubicBezTo>
                    <a:pt x="31" y="479"/>
                    <a:pt x="32" y="479"/>
                    <a:pt x="33" y="480"/>
                  </a:cubicBezTo>
                  <a:cubicBezTo>
                    <a:pt x="35" y="481"/>
                    <a:pt x="36" y="482"/>
                    <a:pt x="36" y="483"/>
                  </a:cubicBezTo>
                  <a:cubicBezTo>
                    <a:pt x="37" y="483"/>
                    <a:pt x="37" y="484"/>
                    <a:pt x="38" y="484"/>
                  </a:cubicBezTo>
                  <a:cubicBezTo>
                    <a:pt x="38" y="484"/>
                    <a:pt x="38" y="484"/>
                    <a:pt x="39" y="483"/>
                  </a:cubicBezTo>
                  <a:cubicBezTo>
                    <a:pt x="40" y="483"/>
                    <a:pt x="40" y="482"/>
                    <a:pt x="40" y="482"/>
                  </a:cubicBezTo>
                  <a:cubicBezTo>
                    <a:pt x="40" y="482"/>
                    <a:pt x="39" y="482"/>
                    <a:pt x="39" y="482"/>
                  </a:cubicBezTo>
                  <a:cubicBezTo>
                    <a:pt x="38" y="482"/>
                    <a:pt x="38" y="481"/>
                    <a:pt x="37" y="481"/>
                  </a:cubicBezTo>
                  <a:cubicBezTo>
                    <a:pt x="36" y="480"/>
                    <a:pt x="36" y="479"/>
                    <a:pt x="36" y="478"/>
                  </a:cubicBezTo>
                  <a:cubicBezTo>
                    <a:pt x="37" y="475"/>
                    <a:pt x="40" y="474"/>
                    <a:pt x="43" y="476"/>
                  </a:cubicBezTo>
                  <a:cubicBezTo>
                    <a:pt x="45" y="477"/>
                    <a:pt x="48" y="476"/>
                    <a:pt x="49" y="474"/>
                  </a:cubicBezTo>
                  <a:cubicBezTo>
                    <a:pt x="50" y="473"/>
                    <a:pt x="51" y="471"/>
                    <a:pt x="50" y="469"/>
                  </a:cubicBezTo>
                  <a:cubicBezTo>
                    <a:pt x="48" y="462"/>
                    <a:pt x="57" y="459"/>
                    <a:pt x="61" y="457"/>
                  </a:cubicBezTo>
                  <a:cubicBezTo>
                    <a:pt x="62" y="457"/>
                    <a:pt x="62" y="457"/>
                    <a:pt x="63" y="457"/>
                  </a:cubicBezTo>
                  <a:cubicBezTo>
                    <a:pt x="65" y="457"/>
                    <a:pt x="65" y="458"/>
                    <a:pt x="65" y="458"/>
                  </a:cubicBezTo>
                  <a:cubicBezTo>
                    <a:pt x="66" y="460"/>
                    <a:pt x="63" y="463"/>
                    <a:pt x="60" y="465"/>
                  </a:cubicBezTo>
                  <a:cubicBezTo>
                    <a:pt x="59" y="465"/>
                    <a:pt x="57" y="466"/>
                    <a:pt x="57" y="467"/>
                  </a:cubicBezTo>
                  <a:cubicBezTo>
                    <a:pt x="57" y="467"/>
                    <a:pt x="57" y="468"/>
                    <a:pt x="58" y="469"/>
                  </a:cubicBezTo>
                  <a:cubicBezTo>
                    <a:pt x="60" y="471"/>
                    <a:pt x="61" y="470"/>
                    <a:pt x="63" y="470"/>
                  </a:cubicBezTo>
                  <a:cubicBezTo>
                    <a:pt x="65" y="469"/>
                    <a:pt x="67" y="468"/>
                    <a:pt x="69" y="470"/>
                  </a:cubicBezTo>
                  <a:cubicBezTo>
                    <a:pt x="69" y="471"/>
                    <a:pt x="70" y="471"/>
                    <a:pt x="70" y="472"/>
                  </a:cubicBezTo>
                  <a:cubicBezTo>
                    <a:pt x="69" y="473"/>
                    <a:pt x="68" y="474"/>
                    <a:pt x="66" y="474"/>
                  </a:cubicBezTo>
                  <a:cubicBezTo>
                    <a:pt x="65" y="475"/>
                    <a:pt x="63" y="475"/>
                    <a:pt x="63" y="476"/>
                  </a:cubicBezTo>
                  <a:cubicBezTo>
                    <a:pt x="62" y="477"/>
                    <a:pt x="63" y="478"/>
                    <a:pt x="64" y="479"/>
                  </a:cubicBezTo>
                  <a:cubicBezTo>
                    <a:pt x="64" y="480"/>
                    <a:pt x="65" y="481"/>
                    <a:pt x="65" y="482"/>
                  </a:cubicBezTo>
                  <a:cubicBezTo>
                    <a:pt x="64" y="483"/>
                    <a:pt x="64" y="484"/>
                    <a:pt x="63" y="485"/>
                  </a:cubicBezTo>
                  <a:cubicBezTo>
                    <a:pt x="62" y="485"/>
                    <a:pt x="62" y="485"/>
                    <a:pt x="61" y="485"/>
                  </a:cubicBezTo>
                  <a:cubicBezTo>
                    <a:pt x="59" y="485"/>
                    <a:pt x="58" y="482"/>
                    <a:pt x="58" y="479"/>
                  </a:cubicBezTo>
                  <a:cubicBezTo>
                    <a:pt x="58" y="478"/>
                    <a:pt x="58" y="475"/>
                    <a:pt x="57" y="475"/>
                  </a:cubicBezTo>
                  <a:cubicBezTo>
                    <a:pt x="56" y="475"/>
                    <a:pt x="56" y="475"/>
                    <a:pt x="55" y="476"/>
                  </a:cubicBezTo>
                  <a:cubicBezTo>
                    <a:pt x="55" y="476"/>
                    <a:pt x="55" y="477"/>
                    <a:pt x="56" y="481"/>
                  </a:cubicBezTo>
                  <a:cubicBezTo>
                    <a:pt x="57" y="483"/>
                    <a:pt x="57" y="484"/>
                    <a:pt x="57" y="484"/>
                  </a:cubicBezTo>
                  <a:cubicBezTo>
                    <a:pt x="56" y="485"/>
                    <a:pt x="56" y="485"/>
                    <a:pt x="55" y="485"/>
                  </a:cubicBezTo>
                  <a:cubicBezTo>
                    <a:pt x="54" y="485"/>
                    <a:pt x="50" y="481"/>
                    <a:pt x="49" y="480"/>
                  </a:cubicBezTo>
                  <a:cubicBezTo>
                    <a:pt x="48" y="479"/>
                    <a:pt x="47" y="479"/>
                    <a:pt x="47" y="480"/>
                  </a:cubicBezTo>
                  <a:cubicBezTo>
                    <a:pt x="47" y="481"/>
                    <a:pt x="46" y="482"/>
                    <a:pt x="47" y="483"/>
                  </a:cubicBezTo>
                  <a:cubicBezTo>
                    <a:pt x="48" y="483"/>
                    <a:pt x="49" y="484"/>
                    <a:pt x="48" y="485"/>
                  </a:cubicBezTo>
                  <a:cubicBezTo>
                    <a:pt x="48" y="486"/>
                    <a:pt x="47" y="486"/>
                    <a:pt x="46" y="486"/>
                  </a:cubicBezTo>
                  <a:cubicBezTo>
                    <a:pt x="43" y="486"/>
                    <a:pt x="42" y="487"/>
                    <a:pt x="42" y="488"/>
                  </a:cubicBezTo>
                  <a:cubicBezTo>
                    <a:pt x="42" y="489"/>
                    <a:pt x="42" y="489"/>
                    <a:pt x="43" y="489"/>
                  </a:cubicBezTo>
                  <a:cubicBezTo>
                    <a:pt x="43" y="489"/>
                    <a:pt x="44" y="489"/>
                    <a:pt x="44" y="489"/>
                  </a:cubicBezTo>
                  <a:cubicBezTo>
                    <a:pt x="46" y="489"/>
                    <a:pt x="48" y="488"/>
                    <a:pt x="49" y="489"/>
                  </a:cubicBezTo>
                  <a:cubicBezTo>
                    <a:pt x="53" y="490"/>
                    <a:pt x="53" y="492"/>
                    <a:pt x="54" y="495"/>
                  </a:cubicBezTo>
                  <a:cubicBezTo>
                    <a:pt x="54" y="497"/>
                    <a:pt x="54" y="498"/>
                    <a:pt x="56" y="499"/>
                  </a:cubicBezTo>
                  <a:cubicBezTo>
                    <a:pt x="56" y="499"/>
                    <a:pt x="56" y="499"/>
                    <a:pt x="56" y="499"/>
                  </a:cubicBezTo>
                  <a:cubicBezTo>
                    <a:pt x="56" y="499"/>
                    <a:pt x="56" y="497"/>
                    <a:pt x="56" y="497"/>
                  </a:cubicBezTo>
                  <a:cubicBezTo>
                    <a:pt x="56" y="494"/>
                    <a:pt x="56" y="491"/>
                    <a:pt x="59" y="490"/>
                  </a:cubicBezTo>
                  <a:cubicBezTo>
                    <a:pt x="59" y="490"/>
                    <a:pt x="59" y="490"/>
                    <a:pt x="59" y="490"/>
                  </a:cubicBezTo>
                  <a:cubicBezTo>
                    <a:pt x="61" y="490"/>
                    <a:pt x="62" y="492"/>
                    <a:pt x="62" y="494"/>
                  </a:cubicBezTo>
                  <a:cubicBezTo>
                    <a:pt x="63" y="496"/>
                    <a:pt x="63" y="499"/>
                    <a:pt x="67" y="501"/>
                  </a:cubicBezTo>
                  <a:cubicBezTo>
                    <a:pt x="68" y="501"/>
                    <a:pt x="69" y="501"/>
                    <a:pt x="69" y="501"/>
                  </a:cubicBezTo>
                  <a:cubicBezTo>
                    <a:pt x="69" y="500"/>
                    <a:pt x="68" y="498"/>
                    <a:pt x="70" y="497"/>
                  </a:cubicBezTo>
                  <a:cubicBezTo>
                    <a:pt x="71" y="496"/>
                    <a:pt x="72" y="496"/>
                    <a:pt x="72" y="496"/>
                  </a:cubicBezTo>
                  <a:cubicBezTo>
                    <a:pt x="74" y="496"/>
                    <a:pt x="76" y="499"/>
                    <a:pt x="79" y="5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5" name="Freeform 159"/>
            <p:cNvSpPr>
              <a:spLocks/>
            </p:cNvSpPr>
            <p:nvPr/>
          </p:nvSpPr>
          <p:spPr bwMode="auto">
            <a:xfrm>
              <a:off x="7032627" y="11830051"/>
              <a:ext cx="31750" cy="36513"/>
            </a:xfrm>
            <a:custGeom>
              <a:avLst/>
              <a:gdLst>
                <a:gd name="T0" fmla="*/ 5 w 6"/>
                <a:gd name="T1" fmla="*/ 6 h 7"/>
                <a:gd name="T2" fmla="*/ 5 w 6"/>
                <a:gd name="T3" fmla="*/ 3 h 7"/>
                <a:gd name="T4" fmla="*/ 1 w 6"/>
                <a:gd name="T5" fmla="*/ 0 h 7"/>
                <a:gd name="T6" fmla="*/ 1 w 6"/>
                <a:gd name="T7" fmla="*/ 0 h 7"/>
                <a:gd name="T8" fmla="*/ 0 w 6"/>
                <a:gd name="T9" fmla="*/ 0 h 7"/>
                <a:gd name="T10" fmla="*/ 2 w 6"/>
                <a:gd name="T11" fmla="*/ 3 h 7"/>
                <a:gd name="T12" fmla="*/ 5 w 6"/>
                <a:gd name="T13" fmla="*/ 7 h 7"/>
                <a:gd name="T14" fmla="*/ 5 w 6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5" y="6"/>
                  </a:moveTo>
                  <a:cubicBezTo>
                    <a:pt x="6" y="6"/>
                    <a:pt x="6" y="4"/>
                    <a:pt x="5" y="3"/>
                  </a:cubicBezTo>
                  <a:cubicBezTo>
                    <a:pt x="4" y="1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5" y="6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6" name="Freeform 160"/>
            <p:cNvSpPr>
              <a:spLocks/>
            </p:cNvSpPr>
            <p:nvPr/>
          </p:nvSpPr>
          <p:spPr bwMode="auto">
            <a:xfrm>
              <a:off x="6256340" y="8069262"/>
              <a:ext cx="238124" cy="246062"/>
            </a:xfrm>
            <a:custGeom>
              <a:avLst/>
              <a:gdLst>
                <a:gd name="T0" fmla="*/ 1 w 45"/>
                <a:gd name="T1" fmla="*/ 27 h 47"/>
                <a:gd name="T2" fmla="*/ 8 w 45"/>
                <a:gd name="T3" fmla="*/ 33 h 47"/>
                <a:gd name="T4" fmla="*/ 15 w 45"/>
                <a:gd name="T5" fmla="*/ 40 h 47"/>
                <a:gd name="T6" fmla="*/ 19 w 45"/>
                <a:gd name="T7" fmla="*/ 44 h 47"/>
                <a:gd name="T8" fmla="*/ 21 w 45"/>
                <a:gd name="T9" fmla="*/ 44 h 47"/>
                <a:gd name="T10" fmla="*/ 25 w 45"/>
                <a:gd name="T11" fmla="*/ 45 h 47"/>
                <a:gd name="T12" fmla="*/ 29 w 45"/>
                <a:gd name="T13" fmla="*/ 45 h 47"/>
                <a:gd name="T14" fmla="*/ 36 w 45"/>
                <a:gd name="T15" fmla="*/ 47 h 47"/>
                <a:gd name="T16" fmla="*/ 37 w 45"/>
                <a:gd name="T17" fmla="*/ 47 h 47"/>
                <a:gd name="T18" fmla="*/ 38 w 45"/>
                <a:gd name="T19" fmla="*/ 47 h 47"/>
                <a:gd name="T20" fmla="*/ 39 w 45"/>
                <a:gd name="T21" fmla="*/ 47 h 47"/>
                <a:gd name="T22" fmla="*/ 40 w 45"/>
                <a:gd name="T23" fmla="*/ 47 h 47"/>
                <a:gd name="T24" fmla="*/ 39 w 45"/>
                <a:gd name="T25" fmla="*/ 46 h 47"/>
                <a:gd name="T26" fmla="*/ 41 w 45"/>
                <a:gd name="T27" fmla="*/ 34 h 47"/>
                <a:gd name="T28" fmla="*/ 42 w 45"/>
                <a:gd name="T29" fmla="*/ 31 h 47"/>
                <a:gd name="T30" fmla="*/ 42 w 45"/>
                <a:gd name="T31" fmla="*/ 23 h 47"/>
                <a:gd name="T32" fmla="*/ 43 w 45"/>
                <a:gd name="T33" fmla="*/ 11 h 47"/>
                <a:gd name="T34" fmla="*/ 45 w 45"/>
                <a:gd name="T35" fmla="*/ 6 h 47"/>
                <a:gd name="T36" fmla="*/ 45 w 45"/>
                <a:gd name="T37" fmla="*/ 0 h 47"/>
                <a:gd name="T38" fmla="*/ 44 w 45"/>
                <a:gd name="T39" fmla="*/ 0 h 47"/>
                <a:gd name="T40" fmla="*/ 43 w 45"/>
                <a:gd name="T41" fmla="*/ 1 h 47"/>
                <a:gd name="T42" fmla="*/ 42 w 45"/>
                <a:gd name="T43" fmla="*/ 1 h 47"/>
                <a:gd name="T44" fmla="*/ 41 w 45"/>
                <a:gd name="T45" fmla="*/ 2 h 47"/>
                <a:gd name="T46" fmla="*/ 39 w 45"/>
                <a:gd name="T47" fmla="*/ 2 h 47"/>
                <a:gd name="T48" fmla="*/ 39 w 45"/>
                <a:gd name="T49" fmla="*/ 3 h 47"/>
                <a:gd name="T50" fmla="*/ 37 w 45"/>
                <a:gd name="T51" fmla="*/ 4 h 47"/>
                <a:gd name="T52" fmla="*/ 33 w 45"/>
                <a:gd name="T53" fmla="*/ 6 h 47"/>
                <a:gd name="T54" fmla="*/ 31 w 45"/>
                <a:gd name="T55" fmla="*/ 5 h 47"/>
                <a:gd name="T56" fmla="*/ 28 w 45"/>
                <a:gd name="T57" fmla="*/ 5 h 47"/>
                <a:gd name="T58" fmla="*/ 23 w 45"/>
                <a:gd name="T59" fmla="*/ 7 h 47"/>
                <a:gd name="T60" fmla="*/ 10 w 45"/>
                <a:gd name="T61" fmla="*/ 13 h 47"/>
                <a:gd name="T62" fmla="*/ 7 w 45"/>
                <a:gd name="T63" fmla="*/ 14 h 47"/>
                <a:gd name="T64" fmla="*/ 7 w 45"/>
                <a:gd name="T65" fmla="*/ 18 h 47"/>
                <a:gd name="T66" fmla="*/ 7 w 45"/>
                <a:gd name="T67" fmla="*/ 20 h 47"/>
                <a:gd name="T68" fmla="*/ 4 w 45"/>
                <a:gd name="T69" fmla="*/ 23 h 47"/>
                <a:gd name="T70" fmla="*/ 3 w 45"/>
                <a:gd name="T71" fmla="*/ 23 h 47"/>
                <a:gd name="T72" fmla="*/ 0 w 45"/>
                <a:gd name="T73" fmla="*/ 24 h 47"/>
                <a:gd name="T74" fmla="*/ 1 w 45"/>
                <a:gd name="T75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47">
                  <a:moveTo>
                    <a:pt x="1" y="27"/>
                  </a:moveTo>
                  <a:cubicBezTo>
                    <a:pt x="3" y="28"/>
                    <a:pt x="6" y="31"/>
                    <a:pt x="8" y="33"/>
                  </a:cubicBezTo>
                  <a:cubicBezTo>
                    <a:pt x="10" y="36"/>
                    <a:pt x="13" y="39"/>
                    <a:pt x="15" y="40"/>
                  </a:cubicBezTo>
                  <a:cubicBezTo>
                    <a:pt x="17" y="41"/>
                    <a:pt x="18" y="43"/>
                    <a:pt x="19" y="44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3" y="44"/>
                    <a:pt x="24" y="44"/>
                    <a:pt x="25" y="45"/>
                  </a:cubicBezTo>
                  <a:cubicBezTo>
                    <a:pt x="26" y="45"/>
                    <a:pt x="28" y="45"/>
                    <a:pt x="29" y="45"/>
                  </a:cubicBezTo>
                  <a:cubicBezTo>
                    <a:pt x="32" y="46"/>
                    <a:pt x="35" y="46"/>
                    <a:pt x="36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9" y="47"/>
                    <a:pt x="39" y="47"/>
                  </a:cubicBezTo>
                  <a:cubicBezTo>
                    <a:pt x="39" y="47"/>
                    <a:pt x="39" y="47"/>
                    <a:pt x="40" y="47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37" y="43"/>
                    <a:pt x="39" y="39"/>
                    <a:pt x="41" y="34"/>
                  </a:cubicBezTo>
                  <a:cubicBezTo>
                    <a:pt x="41" y="33"/>
                    <a:pt x="41" y="32"/>
                    <a:pt x="42" y="31"/>
                  </a:cubicBezTo>
                  <a:cubicBezTo>
                    <a:pt x="42" y="29"/>
                    <a:pt x="42" y="26"/>
                    <a:pt x="42" y="23"/>
                  </a:cubicBezTo>
                  <a:cubicBezTo>
                    <a:pt x="42" y="18"/>
                    <a:pt x="41" y="13"/>
                    <a:pt x="43" y="11"/>
                  </a:cubicBezTo>
                  <a:cubicBezTo>
                    <a:pt x="45" y="10"/>
                    <a:pt x="45" y="9"/>
                    <a:pt x="45" y="6"/>
                  </a:cubicBezTo>
                  <a:cubicBezTo>
                    <a:pt x="45" y="5"/>
                    <a:pt x="45" y="3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2"/>
                  </a:cubicBezTo>
                  <a:cubicBezTo>
                    <a:pt x="40" y="2"/>
                    <a:pt x="40" y="2"/>
                    <a:pt x="39" y="2"/>
                  </a:cubicBezTo>
                  <a:cubicBezTo>
                    <a:pt x="39" y="2"/>
                    <a:pt x="39" y="3"/>
                    <a:pt x="39" y="3"/>
                  </a:cubicBezTo>
                  <a:cubicBezTo>
                    <a:pt x="38" y="3"/>
                    <a:pt x="37" y="3"/>
                    <a:pt x="37" y="4"/>
                  </a:cubicBezTo>
                  <a:cubicBezTo>
                    <a:pt x="35" y="5"/>
                    <a:pt x="34" y="5"/>
                    <a:pt x="33" y="6"/>
                  </a:cubicBezTo>
                  <a:cubicBezTo>
                    <a:pt x="33" y="6"/>
                    <a:pt x="32" y="6"/>
                    <a:pt x="31" y="5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4" y="5"/>
                    <a:pt x="24" y="6"/>
                    <a:pt x="23" y="7"/>
                  </a:cubicBezTo>
                  <a:cubicBezTo>
                    <a:pt x="22" y="12"/>
                    <a:pt x="17" y="13"/>
                    <a:pt x="10" y="13"/>
                  </a:cubicBezTo>
                  <a:cubicBezTo>
                    <a:pt x="9" y="13"/>
                    <a:pt x="8" y="14"/>
                    <a:pt x="7" y="14"/>
                  </a:cubicBezTo>
                  <a:cubicBezTo>
                    <a:pt x="7" y="15"/>
                    <a:pt x="7" y="17"/>
                    <a:pt x="7" y="18"/>
                  </a:cubicBezTo>
                  <a:cubicBezTo>
                    <a:pt x="8" y="18"/>
                    <a:pt x="8" y="19"/>
                    <a:pt x="7" y="20"/>
                  </a:cubicBezTo>
                  <a:cubicBezTo>
                    <a:pt x="7" y="21"/>
                    <a:pt x="5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7" name="Freeform 161"/>
            <p:cNvSpPr>
              <a:spLocks/>
            </p:cNvSpPr>
            <p:nvPr/>
          </p:nvSpPr>
          <p:spPr bwMode="auto">
            <a:xfrm>
              <a:off x="5948364" y="7896223"/>
              <a:ext cx="233364" cy="236539"/>
            </a:xfrm>
            <a:custGeom>
              <a:avLst/>
              <a:gdLst>
                <a:gd name="T0" fmla="*/ 12 w 44"/>
                <a:gd name="T1" fmla="*/ 42 h 45"/>
                <a:gd name="T2" fmla="*/ 19 w 44"/>
                <a:gd name="T3" fmla="*/ 43 h 45"/>
                <a:gd name="T4" fmla="*/ 21 w 44"/>
                <a:gd name="T5" fmla="*/ 43 h 45"/>
                <a:gd name="T6" fmla="*/ 27 w 44"/>
                <a:gd name="T7" fmla="*/ 45 h 45"/>
                <a:gd name="T8" fmla="*/ 28 w 44"/>
                <a:gd name="T9" fmla="*/ 44 h 45"/>
                <a:gd name="T10" fmla="*/ 29 w 44"/>
                <a:gd name="T11" fmla="*/ 43 h 45"/>
                <a:gd name="T12" fmla="*/ 30 w 44"/>
                <a:gd name="T13" fmla="*/ 42 h 45"/>
                <a:gd name="T14" fmla="*/ 31 w 44"/>
                <a:gd name="T15" fmla="*/ 42 h 45"/>
                <a:gd name="T16" fmla="*/ 32 w 44"/>
                <a:gd name="T17" fmla="*/ 41 h 45"/>
                <a:gd name="T18" fmla="*/ 32 w 44"/>
                <a:gd name="T19" fmla="*/ 40 h 45"/>
                <a:gd name="T20" fmla="*/ 33 w 44"/>
                <a:gd name="T21" fmla="*/ 40 h 45"/>
                <a:gd name="T22" fmla="*/ 33 w 44"/>
                <a:gd name="T23" fmla="*/ 40 h 45"/>
                <a:gd name="T24" fmla="*/ 33 w 44"/>
                <a:gd name="T25" fmla="*/ 39 h 45"/>
                <a:gd name="T26" fmla="*/ 34 w 44"/>
                <a:gd name="T27" fmla="*/ 39 h 45"/>
                <a:gd name="T28" fmla="*/ 34 w 44"/>
                <a:gd name="T29" fmla="*/ 39 h 45"/>
                <a:gd name="T30" fmla="*/ 34 w 44"/>
                <a:gd name="T31" fmla="*/ 39 h 45"/>
                <a:gd name="T32" fmla="*/ 35 w 44"/>
                <a:gd name="T33" fmla="*/ 39 h 45"/>
                <a:gd name="T34" fmla="*/ 35 w 44"/>
                <a:gd name="T35" fmla="*/ 39 h 45"/>
                <a:gd name="T36" fmla="*/ 35 w 44"/>
                <a:gd name="T37" fmla="*/ 38 h 45"/>
                <a:gd name="T38" fmla="*/ 35 w 44"/>
                <a:gd name="T39" fmla="*/ 38 h 45"/>
                <a:gd name="T40" fmla="*/ 36 w 44"/>
                <a:gd name="T41" fmla="*/ 37 h 45"/>
                <a:gd name="T42" fmla="*/ 40 w 44"/>
                <a:gd name="T43" fmla="*/ 30 h 45"/>
                <a:gd name="T44" fmla="*/ 43 w 44"/>
                <a:gd name="T45" fmla="*/ 27 h 45"/>
                <a:gd name="T46" fmla="*/ 43 w 44"/>
                <a:gd name="T47" fmla="*/ 27 h 45"/>
                <a:gd name="T48" fmla="*/ 44 w 44"/>
                <a:gd name="T49" fmla="*/ 26 h 45"/>
                <a:gd name="T50" fmla="*/ 42 w 44"/>
                <a:gd name="T51" fmla="*/ 25 h 45"/>
                <a:gd name="T52" fmla="*/ 41 w 44"/>
                <a:gd name="T53" fmla="*/ 23 h 45"/>
                <a:gd name="T54" fmla="*/ 36 w 44"/>
                <a:gd name="T55" fmla="*/ 23 h 45"/>
                <a:gd name="T56" fmla="*/ 36 w 44"/>
                <a:gd name="T57" fmla="*/ 1 h 45"/>
                <a:gd name="T58" fmla="*/ 33 w 44"/>
                <a:gd name="T59" fmla="*/ 1 h 45"/>
                <a:gd name="T60" fmla="*/ 21 w 44"/>
                <a:gd name="T61" fmla="*/ 0 h 45"/>
                <a:gd name="T62" fmla="*/ 19 w 44"/>
                <a:gd name="T63" fmla="*/ 0 h 45"/>
                <a:gd name="T64" fmla="*/ 18 w 44"/>
                <a:gd name="T65" fmla="*/ 0 h 45"/>
                <a:gd name="T66" fmla="*/ 17 w 44"/>
                <a:gd name="T67" fmla="*/ 5 h 45"/>
                <a:gd name="T68" fmla="*/ 16 w 44"/>
                <a:gd name="T69" fmla="*/ 8 h 45"/>
                <a:gd name="T70" fmla="*/ 18 w 44"/>
                <a:gd name="T71" fmla="*/ 10 h 45"/>
                <a:gd name="T72" fmla="*/ 24 w 44"/>
                <a:gd name="T73" fmla="*/ 19 h 45"/>
                <a:gd name="T74" fmla="*/ 15 w 44"/>
                <a:gd name="T75" fmla="*/ 22 h 45"/>
                <a:gd name="T76" fmla="*/ 10 w 44"/>
                <a:gd name="T77" fmla="*/ 21 h 45"/>
                <a:gd name="T78" fmla="*/ 9 w 44"/>
                <a:gd name="T79" fmla="*/ 21 h 45"/>
                <a:gd name="T80" fmla="*/ 8 w 44"/>
                <a:gd name="T81" fmla="*/ 21 h 45"/>
                <a:gd name="T82" fmla="*/ 7 w 44"/>
                <a:gd name="T83" fmla="*/ 22 h 45"/>
                <a:gd name="T84" fmla="*/ 7 w 44"/>
                <a:gd name="T85" fmla="*/ 22 h 45"/>
                <a:gd name="T86" fmla="*/ 7 w 44"/>
                <a:gd name="T87" fmla="*/ 23 h 45"/>
                <a:gd name="T88" fmla="*/ 6 w 44"/>
                <a:gd name="T89" fmla="*/ 24 h 45"/>
                <a:gd name="T90" fmla="*/ 6 w 44"/>
                <a:gd name="T91" fmla="*/ 25 h 45"/>
                <a:gd name="T92" fmla="*/ 5 w 44"/>
                <a:gd name="T93" fmla="*/ 25 h 45"/>
                <a:gd name="T94" fmla="*/ 4 w 44"/>
                <a:gd name="T95" fmla="*/ 26 h 45"/>
                <a:gd name="T96" fmla="*/ 4 w 44"/>
                <a:gd name="T97" fmla="*/ 27 h 45"/>
                <a:gd name="T98" fmla="*/ 3 w 44"/>
                <a:gd name="T99" fmla="*/ 28 h 45"/>
                <a:gd name="T100" fmla="*/ 2 w 44"/>
                <a:gd name="T101" fmla="*/ 29 h 45"/>
                <a:gd name="T102" fmla="*/ 1 w 44"/>
                <a:gd name="T103" fmla="*/ 30 h 45"/>
                <a:gd name="T104" fmla="*/ 0 w 44"/>
                <a:gd name="T105" fmla="*/ 32 h 45"/>
                <a:gd name="T106" fmla="*/ 0 w 44"/>
                <a:gd name="T107" fmla="*/ 32 h 45"/>
                <a:gd name="T108" fmla="*/ 2 w 44"/>
                <a:gd name="T109" fmla="*/ 34 h 45"/>
                <a:gd name="T110" fmla="*/ 12 w 44"/>
                <a:gd name="T111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" h="45">
                  <a:moveTo>
                    <a:pt x="12" y="42"/>
                  </a:moveTo>
                  <a:cubicBezTo>
                    <a:pt x="14" y="44"/>
                    <a:pt x="17" y="44"/>
                    <a:pt x="19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23" y="43"/>
                    <a:pt x="25" y="44"/>
                    <a:pt x="27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30" y="42"/>
                    <a:pt x="30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4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6" y="37"/>
                    <a:pt x="36" y="37"/>
                  </a:cubicBezTo>
                  <a:cubicBezTo>
                    <a:pt x="36" y="35"/>
                    <a:pt x="37" y="32"/>
                    <a:pt x="40" y="30"/>
                  </a:cubicBezTo>
                  <a:cubicBezTo>
                    <a:pt x="41" y="29"/>
                    <a:pt x="42" y="28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6"/>
                    <a:pt x="44" y="26"/>
                    <a:pt x="44" y="26"/>
                  </a:cubicBezTo>
                  <a:cubicBezTo>
                    <a:pt x="43" y="26"/>
                    <a:pt x="42" y="26"/>
                    <a:pt x="42" y="25"/>
                  </a:cubicBezTo>
                  <a:cubicBezTo>
                    <a:pt x="41" y="25"/>
                    <a:pt x="41" y="24"/>
                    <a:pt x="41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3" y="1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1"/>
                    <a:pt x="17" y="3"/>
                    <a:pt x="17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6" y="9"/>
                    <a:pt x="17" y="10"/>
                    <a:pt x="18" y="10"/>
                  </a:cubicBezTo>
                  <a:cubicBezTo>
                    <a:pt x="21" y="13"/>
                    <a:pt x="25" y="17"/>
                    <a:pt x="24" y="19"/>
                  </a:cubicBezTo>
                  <a:cubicBezTo>
                    <a:pt x="23" y="21"/>
                    <a:pt x="20" y="22"/>
                    <a:pt x="15" y="22"/>
                  </a:cubicBezTo>
                  <a:cubicBezTo>
                    <a:pt x="13" y="22"/>
                    <a:pt x="12" y="22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4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7"/>
                    <a:pt x="3" y="28"/>
                    <a:pt x="3" y="28"/>
                  </a:cubicBezTo>
                  <a:cubicBezTo>
                    <a:pt x="3" y="28"/>
                    <a:pt x="2" y="29"/>
                    <a:pt x="2" y="29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1"/>
                    <a:pt x="1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6" y="38"/>
                    <a:pt x="10" y="41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8" name="Freeform 162"/>
            <p:cNvSpPr>
              <a:spLocks/>
            </p:cNvSpPr>
            <p:nvPr/>
          </p:nvSpPr>
          <p:spPr bwMode="auto">
            <a:xfrm>
              <a:off x="6638927" y="8886825"/>
              <a:ext cx="334963" cy="371476"/>
            </a:xfrm>
            <a:custGeom>
              <a:avLst/>
              <a:gdLst>
                <a:gd name="T0" fmla="*/ 61 w 63"/>
                <a:gd name="T1" fmla="*/ 21 h 71"/>
                <a:gd name="T2" fmla="*/ 59 w 63"/>
                <a:gd name="T3" fmla="*/ 19 h 71"/>
                <a:gd name="T4" fmla="*/ 58 w 63"/>
                <a:gd name="T5" fmla="*/ 18 h 71"/>
                <a:gd name="T6" fmla="*/ 52 w 63"/>
                <a:gd name="T7" fmla="*/ 12 h 71"/>
                <a:gd name="T8" fmla="*/ 42 w 63"/>
                <a:gd name="T9" fmla="*/ 12 h 71"/>
                <a:gd name="T10" fmla="*/ 36 w 63"/>
                <a:gd name="T11" fmla="*/ 7 h 71"/>
                <a:gd name="T12" fmla="*/ 34 w 63"/>
                <a:gd name="T13" fmla="*/ 7 h 71"/>
                <a:gd name="T14" fmla="*/ 33 w 63"/>
                <a:gd name="T15" fmla="*/ 6 h 71"/>
                <a:gd name="T16" fmla="*/ 31 w 63"/>
                <a:gd name="T17" fmla="*/ 5 h 71"/>
                <a:gd name="T18" fmla="*/ 29 w 63"/>
                <a:gd name="T19" fmla="*/ 4 h 71"/>
                <a:gd name="T20" fmla="*/ 27 w 63"/>
                <a:gd name="T21" fmla="*/ 3 h 71"/>
                <a:gd name="T22" fmla="*/ 25 w 63"/>
                <a:gd name="T23" fmla="*/ 2 h 71"/>
                <a:gd name="T24" fmla="*/ 23 w 63"/>
                <a:gd name="T25" fmla="*/ 0 h 71"/>
                <a:gd name="T26" fmla="*/ 22 w 63"/>
                <a:gd name="T27" fmla="*/ 2 h 71"/>
                <a:gd name="T28" fmla="*/ 11 w 63"/>
                <a:gd name="T29" fmla="*/ 11 h 71"/>
                <a:gd name="T30" fmla="*/ 9 w 63"/>
                <a:gd name="T31" fmla="*/ 16 h 71"/>
                <a:gd name="T32" fmla="*/ 6 w 63"/>
                <a:gd name="T33" fmla="*/ 22 h 71"/>
                <a:gd name="T34" fmla="*/ 0 w 63"/>
                <a:gd name="T35" fmla="*/ 29 h 71"/>
                <a:gd name="T36" fmla="*/ 1 w 63"/>
                <a:gd name="T37" fmla="*/ 39 h 71"/>
                <a:gd name="T38" fmla="*/ 2 w 63"/>
                <a:gd name="T39" fmla="*/ 42 h 71"/>
                <a:gd name="T40" fmla="*/ 9 w 63"/>
                <a:gd name="T41" fmla="*/ 46 h 71"/>
                <a:gd name="T42" fmla="*/ 12 w 63"/>
                <a:gd name="T43" fmla="*/ 47 h 71"/>
                <a:gd name="T44" fmla="*/ 7 w 63"/>
                <a:gd name="T45" fmla="*/ 55 h 71"/>
                <a:gd name="T46" fmla="*/ 8 w 63"/>
                <a:gd name="T47" fmla="*/ 56 h 71"/>
                <a:gd name="T48" fmla="*/ 9 w 63"/>
                <a:gd name="T49" fmla="*/ 58 h 71"/>
                <a:gd name="T50" fmla="*/ 9 w 63"/>
                <a:gd name="T51" fmla="*/ 59 h 71"/>
                <a:gd name="T52" fmla="*/ 7 w 63"/>
                <a:gd name="T53" fmla="*/ 62 h 71"/>
                <a:gd name="T54" fmla="*/ 10 w 63"/>
                <a:gd name="T55" fmla="*/ 66 h 71"/>
                <a:gd name="T56" fmla="*/ 13 w 63"/>
                <a:gd name="T57" fmla="*/ 65 h 71"/>
                <a:gd name="T58" fmla="*/ 20 w 63"/>
                <a:gd name="T59" fmla="*/ 71 h 71"/>
                <a:gd name="T60" fmla="*/ 25 w 63"/>
                <a:gd name="T61" fmla="*/ 62 h 71"/>
                <a:gd name="T62" fmla="*/ 36 w 63"/>
                <a:gd name="T63" fmla="*/ 48 h 71"/>
                <a:gd name="T64" fmla="*/ 60 w 63"/>
                <a:gd name="T65" fmla="*/ 29 h 71"/>
                <a:gd name="T66" fmla="*/ 63 w 63"/>
                <a:gd name="T67" fmla="*/ 25 h 71"/>
                <a:gd name="T68" fmla="*/ 63 w 63"/>
                <a:gd name="T69" fmla="*/ 24 h 71"/>
                <a:gd name="T70" fmla="*/ 62 w 63"/>
                <a:gd name="T71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" h="71">
                  <a:moveTo>
                    <a:pt x="62" y="22"/>
                  </a:moveTo>
                  <a:cubicBezTo>
                    <a:pt x="62" y="22"/>
                    <a:pt x="61" y="21"/>
                    <a:pt x="61" y="21"/>
                  </a:cubicBezTo>
                  <a:cubicBezTo>
                    <a:pt x="61" y="21"/>
                    <a:pt x="61" y="21"/>
                    <a:pt x="61" y="20"/>
                  </a:cubicBezTo>
                  <a:cubicBezTo>
                    <a:pt x="60" y="20"/>
                    <a:pt x="60" y="19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7" y="16"/>
                    <a:pt x="54" y="13"/>
                    <a:pt x="53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1" y="13"/>
                    <a:pt x="49" y="14"/>
                    <a:pt x="48" y="14"/>
                  </a:cubicBezTo>
                  <a:cubicBezTo>
                    <a:pt x="46" y="14"/>
                    <a:pt x="44" y="13"/>
                    <a:pt x="42" y="12"/>
                  </a:cubicBezTo>
                  <a:cubicBezTo>
                    <a:pt x="41" y="11"/>
                    <a:pt x="40" y="10"/>
                    <a:pt x="39" y="9"/>
                  </a:cubicBezTo>
                  <a:cubicBezTo>
                    <a:pt x="38" y="8"/>
                    <a:pt x="37" y="7"/>
                    <a:pt x="36" y="7"/>
                  </a:cubicBezTo>
                  <a:cubicBezTo>
                    <a:pt x="36" y="7"/>
                    <a:pt x="35" y="7"/>
                    <a:pt x="35" y="7"/>
                  </a:cubicBezTo>
                  <a:cubicBezTo>
                    <a:pt x="35" y="7"/>
                    <a:pt x="34" y="7"/>
                    <a:pt x="34" y="7"/>
                  </a:cubicBezTo>
                  <a:cubicBezTo>
                    <a:pt x="34" y="7"/>
                    <a:pt x="34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2"/>
                    <a:pt x="22" y="2"/>
                  </a:cubicBezTo>
                  <a:cubicBezTo>
                    <a:pt x="21" y="4"/>
                    <a:pt x="18" y="5"/>
                    <a:pt x="14" y="5"/>
                  </a:cubicBezTo>
                  <a:cubicBezTo>
                    <a:pt x="12" y="5"/>
                    <a:pt x="11" y="7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0" y="15"/>
                    <a:pt x="9" y="16"/>
                  </a:cubicBezTo>
                  <a:cubicBezTo>
                    <a:pt x="8" y="17"/>
                    <a:pt x="7" y="18"/>
                    <a:pt x="6" y="19"/>
                  </a:cubicBezTo>
                  <a:cubicBezTo>
                    <a:pt x="6" y="20"/>
                    <a:pt x="6" y="21"/>
                    <a:pt x="6" y="22"/>
                  </a:cubicBezTo>
                  <a:cubicBezTo>
                    <a:pt x="6" y="23"/>
                    <a:pt x="5" y="24"/>
                    <a:pt x="3" y="26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3" y="35"/>
                    <a:pt x="1" y="37"/>
                    <a:pt x="1" y="39"/>
                  </a:cubicBezTo>
                  <a:cubicBezTo>
                    <a:pt x="1" y="40"/>
                    <a:pt x="0" y="40"/>
                    <a:pt x="0" y="40"/>
                  </a:cubicBezTo>
                  <a:cubicBezTo>
                    <a:pt x="0" y="41"/>
                    <a:pt x="1" y="41"/>
                    <a:pt x="2" y="42"/>
                  </a:cubicBezTo>
                  <a:cubicBezTo>
                    <a:pt x="3" y="43"/>
                    <a:pt x="5" y="44"/>
                    <a:pt x="6" y="45"/>
                  </a:cubicBezTo>
                  <a:cubicBezTo>
                    <a:pt x="8" y="46"/>
                    <a:pt x="8" y="46"/>
                    <a:pt x="9" y="46"/>
                  </a:cubicBezTo>
                  <a:cubicBezTo>
                    <a:pt x="9" y="46"/>
                    <a:pt x="10" y="45"/>
                    <a:pt x="10" y="45"/>
                  </a:cubicBezTo>
                  <a:cubicBezTo>
                    <a:pt x="11" y="45"/>
                    <a:pt x="12" y="46"/>
                    <a:pt x="12" y="47"/>
                  </a:cubicBezTo>
                  <a:cubicBezTo>
                    <a:pt x="13" y="48"/>
                    <a:pt x="13" y="50"/>
                    <a:pt x="12" y="52"/>
                  </a:cubicBezTo>
                  <a:cubicBezTo>
                    <a:pt x="11" y="53"/>
                    <a:pt x="9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0"/>
                    <a:pt x="8" y="61"/>
                  </a:cubicBezTo>
                  <a:cubicBezTo>
                    <a:pt x="8" y="61"/>
                    <a:pt x="8" y="62"/>
                    <a:pt x="7" y="62"/>
                  </a:cubicBezTo>
                  <a:cubicBezTo>
                    <a:pt x="6" y="63"/>
                    <a:pt x="6" y="63"/>
                    <a:pt x="8" y="65"/>
                  </a:cubicBezTo>
                  <a:cubicBezTo>
                    <a:pt x="9" y="66"/>
                    <a:pt x="10" y="66"/>
                    <a:pt x="10" y="66"/>
                  </a:cubicBezTo>
                  <a:cubicBezTo>
                    <a:pt x="11" y="66"/>
                    <a:pt x="11" y="66"/>
                    <a:pt x="12" y="66"/>
                  </a:cubicBezTo>
                  <a:cubicBezTo>
                    <a:pt x="12" y="66"/>
                    <a:pt x="13" y="65"/>
                    <a:pt x="13" y="65"/>
                  </a:cubicBezTo>
                  <a:cubicBezTo>
                    <a:pt x="15" y="65"/>
                    <a:pt x="16" y="66"/>
                    <a:pt x="17" y="68"/>
                  </a:cubicBezTo>
                  <a:cubicBezTo>
                    <a:pt x="18" y="69"/>
                    <a:pt x="19" y="71"/>
                    <a:pt x="20" y="71"/>
                  </a:cubicBezTo>
                  <a:cubicBezTo>
                    <a:pt x="21" y="71"/>
                    <a:pt x="22" y="70"/>
                    <a:pt x="23" y="67"/>
                  </a:cubicBezTo>
                  <a:cubicBezTo>
                    <a:pt x="24" y="66"/>
                    <a:pt x="25" y="64"/>
                    <a:pt x="25" y="62"/>
                  </a:cubicBezTo>
                  <a:cubicBezTo>
                    <a:pt x="27" y="56"/>
                    <a:pt x="30" y="50"/>
                    <a:pt x="34" y="49"/>
                  </a:cubicBezTo>
                  <a:cubicBezTo>
                    <a:pt x="35" y="48"/>
                    <a:pt x="35" y="48"/>
                    <a:pt x="36" y="48"/>
                  </a:cubicBezTo>
                  <a:cubicBezTo>
                    <a:pt x="42" y="47"/>
                    <a:pt x="50" y="44"/>
                    <a:pt x="56" y="37"/>
                  </a:cubicBezTo>
                  <a:cubicBezTo>
                    <a:pt x="59" y="33"/>
                    <a:pt x="60" y="30"/>
                    <a:pt x="60" y="29"/>
                  </a:cubicBezTo>
                  <a:cubicBezTo>
                    <a:pt x="60" y="28"/>
                    <a:pt x="60" y="27"/>
                    <a:pt x="62" y="25"/>
                  </a:cubicBezTo>
                  <a:cubicBezTo>
                    <a:pt x="62" y="25"/>
                    <a:pt x="62" y="25"/>
                    <a:pt x="63" y="25"/>
                  </a:cubicBezTo>
                  <a:cubicBezTo>
                    <a:pt x="63" y="25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2" y="23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79" name="Freeform 163"/>
            <p:cNvSpPr>
              <a:spLocks/>
            </p:cNvSpPr>
            <p:nvPr/>
          </p:nvSpPr>
          <p:spPr bwMode="auto">
            <a:xfrm>
              <a:off x="6761164" y="8226423"/>
              <a:ext cx="701676" cy="984251"/>
            </a:xfrm>
            <a:custGeom>
              <a:avLst/>
              <a:gdLst>
                <a:gd name="T0" fmla="*/ 132 w 132"/>
                <a:gd name="T1" fmla="*/ 116 h 188"/>
                <a:gd name="T2" fmla="*/ 128 w 132"/>
                <a:gd name="T3" fmla="*/ 109 h 188"/>
                <a:gd name="T4" fmla="*/ 126 w 132"/>
                <a:gd name="T5" fmla="*/ 96 h 188"/>
                <a:gd name="T6" fmla="*/ 129 w 132"/>
                <a:gd name="T7" fmla="*/ 72 h 188"/>
                <a:gd name="T8" fmla="*/ 119 w 132"/>
                <a:gd name="T9" fmla="*/ 72 h 188"/>
                <a:gd name="T10" fmla="*/ 95 w 132"/>
                <a:gd name="T11" fmla="*/ 62 h 188"/>
                <a:gd name="T12" fmla="*/ 81 w 132"/>
                <a:gd name="T13" fmla="*/ 63 h 188"/>
                <a:gd name="T14" fmla="*/ 79 w 132"/>
                <a:gd name="T15" fmla="*/ 63 h 188"/>
                <a:gd name="T16" fmla="*/ 73 w 132"/>
                <a:gd name="T17" fmla="*/ 48 h 188"/>
                <a:gd name="T18" fmla="*/ 71 w 132"/>
                <a:gd name="T19" fmla="*/ 44 h 188"/>
                <a:gd name="T20" fmla="*/ 64 w 132"/>
                <a:gd name="T21" fmla="*/ 39 h 188"/>
                <a:gd name="T22" fmla="*/ 64 w 132"/>
                <a:gd name="T23" fmla="*/ 39 h 188"/>
                <a:gd name="T24" fmla="*/ 65 w 132"/>
                <a:gd name="T25" fmla="*/ 32 h 188"/>
                <a:gd name="T26" fmla="*/ 72 w 132"/>
                <a:gd name="T27" fmla="*/ 15 h 188"/>
                <a:gd name="T28" fmla="*/ 79 w 132"/>
                <a:gd name="T29" fmla="*/ 9 h 188"/>
                <a:gd name="T30" fmla="*/ 88 w 132"/>
                <a:gd name="T31" fmla="*/ 3 h 188"/>
                <a:gd name="T32" fmla="*/ 74 w 132"/>
                <a:gd name="T33" fmla="*/ 7 h 188"/>
                <a:gd name="T34" fmla="*/ 59 w 132"/>
                <a:gd name="T35" fmla="*/ 14 h 188"/>
                <a:gd name="T36" fmla="*/ 51 w 132"/>
                <a:gd name="T37" fmla="*/ 16 h 188"/>
                <a:gd name="T38" fmla="*/ 41 w 132"/>
                <a:gd name="T39" fmla="*/ 19 h 188"/>
                <a:gd name="T40" fmla="*/ 34 w 132"/>
                <a:gd name="T41" fmla="*/ 35 h 188"/>
                <a:gd name="T42" fmla="*/ 21 w 132"/>
                <a:gd name="T43" fmla="*/ 49 h 188"/>
                <a:gd name="T44" fmla="*/ 20 w 132"/>
                <a:gd name="T45" fmla="*/ 51 h 188"/>
                <a:gd name="T46" fmla="*/ 18 w 132"/>
                <a:gd name="T47" fmla="*/ 53 h 188"/>
                <a:gd name="T48" fmla="*/ 17 w 132"/>
                <a:gd name="T49" fmla="*/ 55 h 188"/>
                <a:gd name="T50" fmla="*/ 15 w 132"/>
                <a:gd name="T51" fmla="*/ 56 h 188"/>
                <a:gd name="T52" fmla="*/ 14 w 132"/>
                <a:gd name="T53" fmla="*/ 58 h 188"/>
                <a:gd name="T54" fmla="*/ 12 w 132"/>
                <a:gd name="T55" fmla="*/ 59 h 188"/>
                <a:gd name="T56" fmla="*/ 18 w 132"/>
                <a:gd name="T57" fmla="*/ 69 h 188"/>
                <a:gd name="T58" fmla="*/ 19 w 132"/>
                <a:gd name="T59" fmla="*/ 94 h 188"/>
                <a:gd name="T60" fmla="*/ 7 w 132"/>
                <a:gd name="T61" fmla="*/ 113 h 188"/>
                <a:gd name="T62" fmla="*/ 0 w 132"/>
                <a:gd name="T63" fmla="*/ 124 h 188"/>
                <a:gd name="T64" fmla="*/ 3 w 132"/>
                <a:gd name="T65" fmla="*/ 126 h 188"/>
                <a:gd name="T66" fmla="*/ 5 w 132"/>
                <a:gd name="T67" fmla="*/ 128 h 188"/>
                <a:gd name="T68" fmla="*/ 9 w 132"/>
                <a:gd name="T69" fmla="*/ 129 h 188"/>
                <a:gd name="T70" fmla="*/ 11 w 132"/>
                <a:gd name="T71" fmla="*/ 130 h 188"/>
                <a:gd name="T72" fmla="*/ 13 w 132"/>
                <a:gd name="T73" fmla="*/ 131 h 188"/>
                <a:gd name="T74" fmla="*/ 25 w 132"/>
                <a:gd name="T75" fmla="*/ 138 h 188"/>
                <a:gd name="T76" fmla="*/ 37 w 132"/>
                <a:gd name="T77" fmla="*/ 143 h 188"/>
                <a:gd name="T78" fmla="*/ 41 w 132"/>
                <a:gd name="T79" fmla="*/ 142 h 188"/>
                <a:gd name="T80" fmla="*/ 45 w 132"/>
                <a:gd name="T81" fmla="*/ 142 h 188"/>
                <a:gd name="T82" fmla="*/ 50 w 132"/>
                <a:gd name="T83" fmla="*/ 148 h 188"/>
                <a:gd name="T84" fmla="*/ 62 w 132"/>
                <a:gd name="T85" fmla="*/ 160 h 188"/>
                <a:gd name="T86" fmla="*/ 66 w 132"/>
                <a:gd name="T87" fmla="*/ 168 h 188"/>
                <a:gd name="T88" fmla="*/ 85 w 132"/>
                <a:gd name="T89" fmla="*/ 167 h 188"/>
                <a:gd name="T90" fmla="*/ 90 w 132"/>
                <a:gd name="T91" fmla="*/ 167 h 188"/>
                <a:gd name="T92" fmla="*/ 91 w 132"/>
                <a:gd name="T93" fmla="*/ 167 h 188"/>
                <a:gd name="T94" fmla="*/ 101 w 132"/>
                <a:gd name="T95" fmla="*/ 175 h 188"/>
                <a:gd name="T96" fmla="*/ 98 w 132"/>
                <a:gd name="T97" fmla="*/ 185 h 188"/>
                <a:gd name="T98" fmla="*/ 101 w 132"/>
                <a:gd name="T99" fmla="*/ 188 h 188"/>
                <a:gd name="T100" fmla="*/ 105 w 132"/>
                <a:gd name="T101" fmla="*/ 177 h 188"/>
                <a:gd name="T102" fmla="*/ 107 w 132"/>
                <a:gd name="T103" fmla="*/ 158 h 188"/>
                <a:gd name="T104" fmla="*/ 104 w 132"/>
                <a:gd name="T105" fmla="*/ 134 h 188"/>
                <a:gd name="T106" fmla="*/ 106 w 132"/>
                <a:gd name="T107" fmla="*/ 130 h 188"/>
                <a:gd name="T108" fmla="*/ 112 w 132"/>
                <a:gd name="T109" fmla="*/ 121 h 188"/>
                <a:gd name="T110" fmla="*/ 122 w 132"/>
                <a:gd name="T111" fmla="*/ 121 h 188"/>
                <a:gd name="T112" fmla="*/ 124 w 132"/>
                <a:gd name="T113" fmla="*/ 120 h 188"/>
                <a:gd name="T114" fmla="*/ 126 w 132"/>
                <a:gd name="T115" fmla="*/ 120 h 188"/>
                <a:gd name="T116" fmla="*/ 131 w 132"/>
                <a:gd name="T117" fmla="*/ 118 h 188"/>
                <a:gd name="T118" fmla="*/ 132 w 132"/>
                <a:gd name="T119" fmla="*/ 11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8">
                  <a:moveTo>
                    <a:pt x="132" y="118"/>
                  </a:moveTo>
                  <a:cubicBezTo>
                    <a:pt x="132" y="117"/>
                    <a:pt x="132" y="117"/>
                    <a:pt x="132" y="117"/>
                  </a:cubicBezTo>
                  <a:cubicBezTo>
                    <a:pt x="132" y="117"/>
                    <a:pt x="132" y="117"/>
                    <a:pt x="132" y="116"/>
                  </a:cubicBezTo>
                  <a:cubicBezTo>
                    <a:pt x="132" y="116"/>
                    <a:pt x="132" y="116"/>
                    <a:pt x="132" y="115"/>
                  </a:cubicBezTo>
                  <a:cubicBezTo>
                    <a:pt x="132" y="115"/>
                    <a:pt x="132" y="114"/>
                    <a:pt x="130" y="113"/>
                  </a:cubicBezTo>
                  <a:cubicBezTo>
                    <a:pt x="129" y="112"/>
                    <a:pt x="128" y="111"/>
                    <a:pt x="128" y="109"/>
                  </a:cubicBezTo>
                  <a:cubicBezTo>
                    <a:pt x="128" y="107"/>
                    <a:pt x="130" y="104"/>
                    <a:pt x="131" y="103"/>
                  </a:cubicBezTo>
                  <a:cubicBezTo>
                    <a:pt x="132" y="102"/>
                    <a:pt x="131" y="100"/>
                    <a:pt x="128" y="98"/>
                  </a:cubicBezTo>
                  <a:cubicBezTo>
                    <a:pt x="128" y="97"/>
                    <a:pt x="127" y="96"/>
                    <a:pt x="126" y="96"/>
                  </a:cubicBezTo>
                  <a:cubicBezTo>
                    <a:pt x="123" y="92"/>
                    <a:pt x="126" y="79"/>
                    <a:pt x="129" y="74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130" y="73"/>
                    <a:pt x="130" y="72"/>
                    <a:pt x="129" y="72"/>
                  </a:cubicBezTo>
                  <a:cubicBezTo>
                    <a:pt x="129" y="72"/>
                    <a:pt x="129" y="71"/>
                    <a:pt x="127" y="71"/>
                  </a:cubicBezTo>
                  <a:cubicBezTo>
                    <a:pt x="126" y="71"/>
                    <a:pt x="126" y="71"/>
                    <a:pt x="125" y="71"/>
                  </a:cubicBezTo>
                  <a:cubicBezTo>
                    <a:pt x="123" y="71"/>
                    <a:pt x="121" y="71"/>
                    <a:pt x="119" y="72"/>
                  </a:cubicBezTo>
                  <a:cubicBezTo>
                    <a:pt x="118" y="72"/>
                    <a:pt x="117" y="72"/>
                    <a:pt x="117" y="72"/>
                  </a:cubicBezTo>
                  <a:cubicBezTo>
                    <a:pt x="110" y="73"/>
                    <a:pt x="104" y="70"/>
                    <a:pt x="100" y="65"/>
                  </a:cubicBezTo>
                  <a:cubicBezTo>
                    <a:pt x="99" y="63"/>
                    <a:pt x="97" y="62"/>
                    <a:pt x="95" y="62"/>
                  </a:cubicBezTo>
                  <a:cubicBezTo>
                    <a:pt x="93" y="62"/>
                    <a:pt x="91" y="62"/>
                    <a:pt x="90" y="63"/>
                  </a:cubicBezTo>
                  <a:cubicBezTo>
                    <a:pt x="87" y="63"/>
                    <a:pt x="85" y="63"/>
                    <a:pt x="82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3"/>
                    <a:pt x="79" y="63"/>
                    <a:pt x="79" y="63"/>
                  </a:cubicBezTo>
                  <a:cubicBezTo>
                    <a:pt x="77" y="63"/>
                    <a:pt x="76" y="62"/>
                    <a:pt x="75" y="61"/>
                  </a:cubicBezTo>
                  <a:cubicBezTo>
                    <a:pt x="73" y="59"/>
                    <a:pt x="73" y="56"/>
                    <a:pt x="73" y="53"/>
                  </a:cubicBezTo>
                  <a:cubicBezTo>
                    <a:pt x="73" y="51"/>
                    <a:pt x="73" y="49"/>
                    <a:pt x="73" y="48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6"/>
                  </a:cubicBezTo>
                  <a:cubicBezTo>
                    <a:pt x="73" y="45"/>
                    <a:pt x="72" y="44"/>
                    <a:pt x="71" y="44"/>
                  </a:cubicBezTo>
                  <a:cubicBezTo>
                    <a:pt x="70" y="43"/>
                    <a:pt x="68" y="42"/>
                    <a:pt x="68" y="40"/>
                  </a:cubicBezTo>
                  <a:cubicBezTo>
                    <a:pt x="68" y="39"/>
                    <a:pt x="68" y="38"/>
                    <a:pt x="66" y="38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39"/>
                    <a:pt x="63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6"/>
                    <a:pt x="63" y="35"/>
                    <a:pt x="65" y="32"/>
                  </a:cubicBezTo>
                  <a:cubicBezTo>
                    <a:pt x="66" y="30"/>
                    <a:pt x="66" y="29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1"/>
                    <a:pt x="70" y="18"/>
                    <a:pt x="72" y="15"/>
                  </a:cubicBezTo>
                  <a:cubicBezTo>
                    <a:pt x="74" y="14"/>
                    <a:pt x="75" y="12"/>
                    <a:pt x="77" y="11"/>
                  </a:cubicBezTo>
                  <a:cubicBezTo>
                    <a:pt x="77" y="10"/>
                    <a:pt x="77" y="10"/>
                    <a:pt x="78" y="9"/>
                  </a:cubicBezTo>
                  <a:cubicBezTo>
                    <a:pt x="78" y="9"/>
                    <a:pt x="79" y="9"/>
                    <a:pt x="79" y="9"/>
                  </a:cubicBezTo>
                  <a:cubicBezTo>
                    <a:pt x="79" y="9"/>
                    <a:pt x="80" y="8"/>
                    <a:pt x="80" y="8"/>
                  </a:cubicBezTo>
                  <a:cubicBezTo>
                    <a:pt x="81" y="7"/>
                    <a:pt x="82" y="6"/>
                    <a:pt x="83" y="6"/>
                  </a:cubicBezTo>
                  <a:cubicBezTo>
                    <a:pt x="86" y="5"/>
                    <a:pt x="88" y="4"/>
                    <a:pt x="88" y="3"/>
                  </a:cubicBezTo>
                  <a:cubicBezTo>
                    <a:pt x="88" y="2"/>
                    <a:pt x="87" y="2"/>
                    <a:pt x="86" y="1"/>
                  </a:cubicBezTo>
                  <a:cubicBezTo>
                    <a:pt x="84" y="0"/>
                    <a:pt x="82" y="1"/>
                    <a:pt x="80" y="3"/>
                  </a:cubicBezTo>
                  <a:cubicBezTo>
                    <a:pt x="78" y="5"/>
                    <a:pt x="76" y="6"/>
                    <a:pt x="74" y="7"/>
                  </a:cubicBezTo>
                  <a:cubicBezTo>
                    <a:pt x="71" y="7"/>
                    <a:pt x="69" y="9"/>
                    <a:pt x="68" y="10"/>
                  </a:cubicBezTo>
                  <a:cubicBezTo>
                    <a:pt x="67" y="11"/>
                    <a:pt x="66" y="12"/>
                    <a:pt x="64" y="12"/>
                  </a:cubicBezTo>
                  <a:cubicBezTo>
                    <a:pt x="63" y="13"/>
                    <a:pt x="60" y="13"/>
                    <a:pt x="59" y="14"/>
                  </a:cubicBezTo>
                  <a:cubicBezTo>
                    <a:pt x="56" y="14"/>
                    <a:pt x="55" y="14"/>
                    <a:pt x="54" y="15"/>
                  </a:cubicBezTo>
                  <a:cubicBezTo>
                    <a:pt x="54" y="17"/>
                    <a:pt x="53" y="17"/>
                    <a:pt x="53" y="17"/>
                  </a:cubicBezTo>
                  <a:cubicBezTo>
                    <a:pt x="52" y="17"/>
                    <a:pt x="51" y="17"/>
                    <a:pt x="51" y="16"/>
                  </a:cubicBezTo>
                  <a:cubicBezTo>
                    <a:pt x="50" y="16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15"/>
                    <a:pt x="43" y="17"/>
                    <a:pt x="41" y="19"/>
                  </a:cubicBezTo>
                  <a:cubicBezTo>
                    <a:pt x="40" y="21"/>
                    <a:pt x="39" y="23"/>
                    <a:pt x="39" y="24"/>
                  </a:cubicBezTo>
                  <a:cubicBezTo>
                    <a:pt x="39" y="24"/>
                    <a:pt x="39" y="25"/>
                    <a:pt x="39" y="25"/>
                  </a:cubicBezTo>
                  <a:cubicBezTo>
                    <a:pt x="39" y="28"/>
                    <a:pt x="40" y="32"/>
                    <a:pt x="34" y="35"/>
                  </a:cubicBezTo>
                  <a:cubicBezTo>
                    <a:pt x="30" y="38"/>
                    <a:pt x="28" y="42"/>
                    <a:pt x="26" y="45"/>
                  </a:cubicBezTo>
                  <a:cubicBezTo>
                    <a:pt x="25" y="46"/>
                    <a:pt x="24" y="47"/>
                    <a:pt x="23" y="48"/>
                  </a:cubicBezTo>
                  <a:cubicBezTo>
                    <a:pt x="23" y="49"/>
                    <a:pt x="22" y="50"/>
                    <a:pt x="21" y="49"/>
                  </a:cubicBezTo>
                  <a:cubicBezTo>
                    <a:pt x="21" y="49"/>
                    <a:pt x="21" y="49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4"/>
                    <a:pt x="18" y="54"/>
                  </a:cubicBezTo>
                  <a:cubicBezTo>
                    <a:pt x="18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5"/>
                  </a:cubicBezTo>
                  <a:cubicBezTo>
                    <a:pt x="17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6"/>
                  </a:cubicBezTo>
                  <a:cubicBezTo>
                    <a:pt x="16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8"/>
                  </a:cubicBezTo>
                  <a:cubicBezTo>
                    <a:pt x="14" y="58"/>
                    <a:pt x="13" y="58"/>
                    <a:pt x="13" y="58"/>
                  </a:cubicBezTo>
                  <a:cubicBezTo>
                    <a:pt x="13" y="58"/>
                    <a:pt x="13" y="59"/>
                    <a:pt x="13" y="59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60"/>
                    <a:pt x="14" y="61"/>
                    <a:pt x="15" y="62"/>
                  </a:cubicBezTo>
                  <a:cubicBezTo>
                    <a:pt x="18" y="65"/>
                    <a:pt x="18" y="67"/>
                    <a:pt x="18" y="69"/>
                  </a:cubicBezTo>
                  <a:cubicBezTo>
                    <a:pt x="17" y="70"/>
                    <a:pt x="17" y="70"/>
                    <a:pt x="18" y="71"/>
                  </a:cubicBezTo>
                  <a:cubicBezTo>
                    <a:pt x="20" y="76"/>
                    <a:pt x="18" y="78"/>
                    <a:pt x="17" y="78"/>
                  </a:cubicBezTo>
                  <a:cubicBezTo>
                    <a:pt x="16" y="80"/>
                    <a:pt x="17" y="92"/>
                    <a:pt x="19" y="94"/>
                  </a:cubicBezTo>
                  <a:cubicBezTo>
                    <a:pt x="22" y="97"/>
                    <a:pt x="20" y="99"/>
                    <a:pt x="19" y="102"/>
                  </a:cubicBezTo>
                  <a:cubicBezTo>
                    <a:pt x="18" y="103"/>
                    <a:pt x="18" y="104"/>
                    <a:pt x="17" y="105"/>
                  </a:cubicBezTo>
                  <a:cubicBezTo>
                    <a:pt x="15" y="110"/>
                    <a:pt x="12" y="113"/>
                    <a:pt x="7" y="113"/>
                  </a:cubicBezTo>
                  <a:cubicBezTo>
                    <a:pt x="5" y="113"/>
                    <a:pt x="4" y="115"/>
                    <a:pt x="3" y="118"/>
                  </a:cubicBezTo>
                  <a:cubicBezTo>
                    <a:pt x="3" y="119"/>
                    <a:pt x="3" y="121"/>
                    <a:pt x="1" y="121"/>
                  </a:cubicBezTo>
                  <a:cubicBezTo>
                    <a:pt x="1" y="121"/>
                    <a:pt x="0" y="122"/>
                    <a:pt x="0" y="124"/>
                  </a:cubicBezTo>
                  <a:cubicBezTo>
                    <a:pt x="0" y="124"/>
                    <a:pt x="1" y="124"/>
                    <a:pt x="1" y="124"/>
                  </a:cubicBezTo>
                  <a:cubicBezTo>
                    <a:pt x="1" y="125"/>
                    <a:pt x="1" y="125"/>
                    <a:pt x="2" y="125"/>
                  </a:cubicBezTo>
                  <a:cubicBezTo>
                    <a:pt x="2" y="125"/>
                    <a:pt x="2" y="126"/>
                    <a:pt x="3" y="126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4" y="127"/>
                    <a:pt x="4" y="127"/>
                    <a:pt x="5" y="127"/>
                  </a:cubicBezTo>
                  <a:cubicBezTo>
                    <a:pt x="5" y="127"/>
                    <a:pt x="5" y="127"/>
                    <a:pt x="5" y="128"/>
                  </a:cubicBezTo>
                  <a:cubicBezTo>
                    <a:pt x="6" y="128"/>
                    <a:pt x="6" y="128"/>
                    <a:pt x="7" y="128"/>
                  </a:cubicBezTo>
                  <a:cubicBezTo>
                    <a:pt x="7" y="128"/>
                    <a:pt x="7" y="129"/>
                    <a:pt x="7" y="129"/>
                  </a:cubicBezTo>
                  <a:cubicBezTo>
                    <a:pt x="8" y="129"/>
                    <a:pt x="8" y="129"/>
                    <a:pt x="9" y="129"/>
                  </a:cubicBezTo>
                  <a:cubicBezTo>
                    <a:pt x="9" y="129"/>
                    <a:pt x="9" y="130"/>
                    <a:pt x="9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1" y="130"/>
                    <a:pt x="11" y="130"/>
                  </a:cubicBezTo>
                  <a:cubicBezTo>
                    <a:pt x="11" y="131"/>
                    <a:pt x="11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3" y="131"/>
                    <a:pt x="13" y="131"/>
                  </a:cubicBezTo>
                  <a:cubicBezTo>
                    <a:pt x="15" y="131"/>
                    <a:pt x="16" y="132"/>
                    <a:pt x="17" y="134"/>
                  </a:cubicBezTo>
                  <a:cubicBezTo>
                    <a:pt x="18" y="135"/>
                    <a:pt x="19" y="136"/>
                    <a:pt x="20" y="136"/>
                  </a:cubicBezTo>
                  <a:cubicBezTo>
                    <a:pt x="22" y="137"/>
                    <a:pt x="23" y="138"/>
                    <a:pt x="25" y="138"/>
                  </a:cubicBezTo>
                  <a:cubicBezTo>
                    <a:pt x="26" y="138"/>
                    <a:pt x="28" y="137"/>
                    <a:pt x="28" y="137"/>
                  </a:cubicBezTo>
                  <a:cubicBezTo>
                    <a:pt x="28" y="136"/>
                    <a:pt x="29" y="136"/>
                    <a:pt x="29" y="136"/>
                  </a:cubicBezTo>
                  <a:cubicBezTo>
                    <a:pt x="31" y="136"/>
                    <a:pt x="33" y="138"/>
                    <a:pt x="37" y="143"/>
                  </a:cubicBezTo>
                  <a:cubicBezTo>
                    <a:pt x="38" y="143"/>
                    <a:pt x="38" y="143"/>
                    <a:pt x="38" y="143"/>
                  </a:cubicBezTo>
                  <a:cubicBezTo>
                    <a:pt x="38" y="143"/>
                    <a:pt x="39" y="143"/>
                    <a:pt x="39" y="143"/>
                  </a:cubicBezTo>
                  <a:cubicBezTo>
                    <a:pt x="40" y="143"/>
                    <a:pt x="40" y="143"/>
                    <a:pt x="41" y="142"/>
                  </a:cubicBezTo>
                  <a:cubicBezTo>
                    <a:pt x="41" y="142"/>
                    <a:pt x="42" y="142"/>
                    <a:pt x="43" y="142"/>
                  </a:cubicBezTo>
                  <a:cubicBezTo>
                    <a:pt x="43" y="142"/>
                    <a:pt x="43" y="142"/>
                    <a:pt x="44" y="142"/>
                  </a:cubicBezTo>
                  <a:cubicBezTo>
                    <a:pt x="44" y="142"/>
                    <a:pt x="45" y="142"/>
                    <a:pt x="45" y="142"/>
                  </a:cubicBezTo>
                  <a:cubicBezTo>
                    <a:pt x="45" y="142"/>
                    <a:pt x="46" y="142"/>
                    <a:pt x="46" y="142"/>
                  </a:cubicBezTo>
                  <a:cubicBezTo>
                    <a:pt x="46" y="143"/>
                    <a:pt x="47" y="143"/>
                    <a:pt x="47" y="143"/>
                  </a:cubicBezTo>
                  <a:cubicBezTo>
                    <a:pt x="49" y="144"/>
                    <a:pt x="50" y="146"/>
                    <a:pt x="50" y="148"/>
                  </a:cubicBezTo>
                  <a:cubicBezTo>
                    <a:pt x="51" y="151"/>
                    <a:pt x="52" y="152"/>
                    <a:pt x="54" y="152"/>
                  </a:cubicBezTo>
                  <a:cubicBezTo>
                    <a:pt x="56" y="152"/>
                    <a:pt x="58" y="154"/>
                    <a:pt x="60" y="156"/>
                  </a:cubicBezTo>
                  <a:cubicBezTo>
                    <a:pt x="61" y="157"/>
                    <a:pt x="62" y="159"/>
                    <a:pt x="62" y="160"/>
                  </a:cubicBezTo>
                  <a:cubicBezTo>
                    <a:pt x="61" y="161"/>
                    <a:pt x="62" y="162"/>
                    <a:pt x="63" y="162"/>
                  </a:cubicBezTo>
                  <a:cubicBezTo>
                    <a:pt x="64" y="164"/>
                    <a:pt x="66" y="165"/>
                    <a:pt x="66" y="167"/>
                  </a:cubicBezTo>
                  <a:cubicBezTo>
                    <a:pt x="66" y="168"/>
                    <a:pt x="66" y="168"/>
                    <a:pt x="66" y="168"/>
                  </a:cubicBezTo>
                  <a:cubicBezTo>
                    <a:pt x="66" y="168"/>
                    <a:pt x="68" y="169"/>
                    <a:pt x="71" y="169"/>
                  </a:cubicBezTo>
                  <a:cubicBezTo>
                    <a:pt x="75" y="169"/>
                    <a:pt x="77" y="168"/>
                    <a:pt x="77" y="168"/>
                  </a:cubicBezTo>
                  <a:cubicBezTo>
                    <a:pt x="79" y="167"/>
                    <a:pt x="83" y="166"/>
                    <a:pt x="85" y="167"/>
                  </a:cubicBezTo>
                  <a:cubicBezTo>
                    <a:pt x="85" y="167"/>
                    <a:pt x="86" y="168"/>
                    <a:pt x="86" y="167"/>
                  </a:cubicBezTo>
                  <a:cubicBezTo>
                    <a:pt x="87" y="167"/>
                    <a:pt x="88" y="167"/>
                    <a:pt x="88" y="167"/>
                  </a:cubicBezTo>
                  <a:cubicBezTo>
                    <a:pt x="89" y="167"/>
                    <a:pt x="90" y="167"/>
                    <a:pt x="90" y="167"/>
                  </a:cubicBezTo>
                  <a:cubicBezTo>
                    <a:pt x="90" y="167"/>
                    <a:pt x="90" y="167"/>
                    <a:pt x="91" y="167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8" y="169"/>
                    <a:pt x="101" y="171"/>
                    <a:pt x="101" y="173"/>
                  </a:cubicBezTo>
                  <a:cubicBezTo>
                    <a:pt x="102" y="174"/>
                    <a:pt x="101" y="174"/>
                    <a:pt x="101" y="175"/>
                  </a:cubicBezTo>
                  <a:cubicBezTo>
                    <a:pt x="100" y="176"/>
                    <a:pt x="99" y="177"/>
                    <a:pt x="98" y="178"/>
                  </a:cubicBezTo>
                  <a:cubicBezTo>
                    <a:pt x="97" y="180"/>
                    <a:pt x="95" y="182"/>
                    <a:pt x="95" y="183"/>
                  </a:cubicBezTo>
                  <a:cubicBezTo>
                    <a:pt x="96" y="184"/>
                    <a:pt x="97" y="185"/>
                    <a:pt x="98" y="185"/>
                  </a:cubicBezTo>
                  <a:cubicBezTo>
                    <a:pt x="98" y="186"/>
                    <a:pt x="99" y="186"/>
                    <a:pt x="99" y="187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7"/>
                    <a:pt x="101" y="188"/>
                    <a:pt x="101" y="188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03" y="187"/>
                    <a:pt x="104" y="182"/>
                    <a:pt x="105" y="178"/>
                  </a:cubicBezTo>
                  <a:cubicBezTo>
                    <a:pt x="105" y="178"/>
                    <a:pt x="105" y="177"/>
                    <a:pt x="105" y="177"/>
                  </a:cubicBezTo>
                  <a:cubicBezTo>
                    <a:pt x="105" y="177"/>
                    <a:pt x="105" y="176"/>
                    <a:pt x="105" y="176"/>
                  </a:cubicBezTo>
                  <a:cubicBezTo>
                    <a:pt x="105" y="175"/>
                    <a:pt x="105" y="174"/>
                    <a:pt x="105" y="174"/>
                  </a:cubicBezTo>
                  <a:cubicBezTo>
                    <a:pt x="105" y="171"/>
                    <a:pt x="106" y="162"/>
                    <a:pt x="107" y="158"/>
                  </a:cubicBezTo>
                  <a:cubicBezTo>
                    <a:pt x="108" y="155"/>
                    <a:pt x="106" y="153"/>
                    <a:pt x="104" y="150"/>
                  </a:cubicBezTo>
                  <a:cubicBezTo>
                    <a:pt x="102" y="147"/>
                    <a:pt x="100" y="144"/>
                    <a:pt x="100" y="140"/>
                  </a:cubicBezTo>
                  <a:cubicBezTo>
                    <a:pt x="100" y="135"/>
                    <a:pt x="102" y="135"/>
                    <a:pt x="104" y="134"/>
                  </a:cubicBezTo>
                  <a:cubicBezTo>
                    <a:pt x="106" y="134"/>
                    <a:pt x="107" y="134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9" y="131"/>
                    <a:pt x="106" y="130"/>
                  </a:cubicBezTo>
                  <a:cubicBezTo>
                    <a:pt x="105" y="130"/>
                    <a:pt x="104" y="129"/>
                    <a:pt x="103" y="128"/>
                  </a:cubicBezTo>
                  <a:cubicBezTo>
                    <a:pt x="102" y="126"/>
                    <a:pt x="102" y="124"/>
                    <a:pt x="103" y="123"/>
                  </a:cubicBezTo>
                  <a:cubicBezTo>
                    <a:pt x="103" y="122"/>
                    <a:pt x="105" y="121"/>
                    <a:pt x="112" y="121"/>
                  </a:cubicBezTo>
                  <a:cubicBezTo>
                    <a:pt x="114" y="121"/>
                    <a:pt x="116" y="121"/>
                    <a:pt x="117" y="121"/>
                  </a:cubicBezTo>
                  <a:cubicBezTo>
                    <a:pt x="119" y="121"/>
                    <a:pt x="120" y="121"/>
                    <a:pt x="121" y="121"/>
                  </a:cubicBezTo>
                  <a:cubicBezTo>
                    <a:pt x="121" y="121"/>
                    <a:pt x="121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124" y="121"/>
                    <a:pt x="124" y="121"/>
                    <a:pt x="124" y="120"/>
                  </a:cubicBezTo>
                  <a:cubicBezTo>
                    <a:pt x="124" y="120"/>
                    <a:pt x="125" y="120"/>
                    <a:pt x="125" y="120"/>
                  </a:cubicBezTo>
                  <a:cubicBezTo>
                    <a:pt x="125" y="120"/>
                    <a:pt x="125" y="120"/>
                    <a:pt x="126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7" y="119"/>
                    <a:pt x="129" y="119"/>
                    <a:pt x="130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8"/>
                    <a:pt x="131" y="118"/>
                    <a:pt x="131" y="118"/>
                  </a:cubicBezTo>
                  <a:cubicBezTo>
                    <a:pt x="131" y="118"/>
                    <a:pt x="131" y="118"/>
                    <a:pt x="131" y="118"/>
                  </a:cubicBezTo>
                  <a:cubicBezTo>
                    <a:pt x="131" y="118"/>
                    <a:pt x="132" y="118"/>
                    <a:pt x="132" y="118"/>
                  </a:cubicBezTo>
                  <a:cubicBezTo>
                    <a:pt x="132" y="118"/>
                    <a:pt x="132" y="118"/>
                    <a:pt x="132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0" name="Freeform 164"/>
            <p:cNvSpPr>
              <a:spLocks/>
            </p:cNvSpPr>
            <p:nvPr/>
          </p:nvSpPr>
          <p:spPr bwMode="auto">
            <a:xfrm>
              <a:off x="6527803" y="8388350"/>
              <a:ext cx="333374" cy="141289"/>
            </a:xfrm>
            <a:custGeom>
              <a:avLst/>
              <a:gdLst>
                <a:gd name="T0" fmla="*/ 14 w 63"/>
                <a:gd name="T1" fmla="*/ 20 h 27"/>
                <a:gd name="T2" fmla="*/ 18 w 63"/>
                <a:gd name="T3" fmla="*/ 23 h 27"/>
                <a:gd name="T4" fmla="*/ 22 w 63"/>
                <a:gd name="T5" fmla="*/ 26 h 27"/>
                <a:gd name="T6" fmla="*/ 24 w 63"/>
                <a:gd name="T7" fmla="*/ 27 h 27"/>
                <a:gd name="T8" fmla="*/ 29 w 63"/>
                <a:gd name="T9" fmla="*/ 24 h 27"/>
                <a:gd name="T10" fmla="*/ 28 w 63"/>
                <a:gd name="T11" fmla="*/ 22 h 27"/>
                <a:gd name="T12" fmla="*/ 26 w 63"/>
                <a:gd name="T13" fmla="*/ 18 h 27"/>
                <a:gd name="T14" fmla="*/ 28 w 63"/>
                <a:gd name="T15" fmla="*/ 15 h 27"/>
                <a:gd name="T16" fmla="*/ 32 w 63"/>
                <a:gd name="T17" fmla="*/ 12 h 27"/>
                <a:gd name="T18" fmla="*/ 42 w 63"/>
                <a:gd name="T19" fmla="*/ 7 h 27"/>
                <a:gd name="T20" fmla="*/ 45 w 63"/>
                <a:gd name="T21" fmla="*/ 8 h 27"/>
                <a:gd name="T22" fmla="*/ 51 w 63"/>
                <a:gd name="T23" fmla="*/ 12 h 27"/>
                <a:gd name="T24" fmla="*/ 49 w 63"/>
                <a:gd name="T25" fmla="*/ 17 h 27"/>
                <a:gd name="T26" fmla="*/ 55 w 63"/>
                <a:gd name="T27" fmla="*/ 27 h 27"/>
                <a:gd name="T28" fmla="*/ 56 w 63"/>
                <a:gd name="T29" fmla="*/ 26 h 27"/>
                <a:gd name="T30" fmla="*/ 57 w 63"/>
                <a:gd name="T31" fmla="*/ 25 h 27"/>
                <a:gd name="T32" fmla="*/ 58 w 63"/>
                <a:gd name="T33" fmla="*/ 23 h 27"/>
                <a:gd name="T34" fmla="*/ 59 w 63"/>
                <a:gd name="T35" fmla="*/ 23 h 27"/>
                <a:gd name="T36" fmla="*/ 60 w 63"/>
                <a:gd name="T37" fmla="*/ 22 h 27"/>
                <a:gd name="T38" fmla="*/ 61 w 63"/>
                <a:gd name="T39" fmla="*/ 21 h 27"/>
                <a:gd name="T40" fmla="*/ 62 w 63"/>
                <a:gd name="T41" fmla="*/ 20 h 27"/>
                <a:gd name="T42" fmla="*/ 62 w 63"/>
                <a:gd name="T43" fmla="*/ 20 h 27"/>
                <a:gd name="T44" fmla="*/ 62 w 63"/>
                <a:gd name="T45" fmla="*/ 20 h 27"/>
                <a:gd name="T46" fmla="*/ 62 w 63"/>
                <a:gd name="T47" fmla="*/ 19 h 27"/>
                <a:gd name="T48" fmla="*/ 62 w 63"/>
                <a:gd name="T49" fmla="*/ 19 h 27"/>
                <a:gd name="T50" fmla="*/ 63 w 63"/>
                <a:gd name="T51" fmla="*/ 18 h 27"/>
                <a:gd name="T52" fmla="*/ 63 w 63"/>
                <a:gd name="T53" fmla="*/ 18 h 27"/>
                <a:gd name="T54" fmla="*/ 63 w 63"/>
                <a:gd name="T55" fmla="*/ 18 h 27"/>
                <a:gd name="T56" fmla="*/ 57 w 63"/>
                <a:gd name="T57" fmla="*/ 10 h 27"/>
                <a:gd name="T58" fmla="*/ 56 w 63"/>
                <a:gd name="T59" fmla="*/ 9 h 27"/>
                <a:gd name="T60" fmla="*/ 46 w 63"/>
                <a:gd name="T61" fmla="*/ 3 h 27"/>
                <a:gd name="T62" fmla="*/ 41 w 63"/>
                <a:gd name="T63" fmla="*/ 2 h 27"/>
                <a:gd name="T64" fmla="*/ 26 w 63"/>
                <a:gd name="T65" fmla="*/ 8 h 27"/>
                <a:gd name="T66" fmla="*/ 18 w 63"/>
                <a:gd name="T67" fmla="*/ 11 h 27"/>
                <a:gd name="T68" fmla="*/ 7 w 63"/>
                <a:gd name="T69" fmla="*/ 7 h 27"/>
                <a:gd name="T70" fmla="*/ 2 w 63"/>
                <a:gd name="T71" fmla="*/ 3 h 27"/>
                <a:gd name="T72" fmla="*/ 1 w 63"/>
                <a:gd name="T73" fmla="*/ 3 h 27"/>
                <a:gd name="T74" fmla="*/ 1 w 63"/>
                <a:gd name="T75" fmla="*/ 4 h 27"/>
                <a:gd name="T76" fmla="*/ 1 w 63"/>
                <a:gd name="T77" fmla="*/ 5 h 27"/>
                <a:gd name="T78" fmla="*/ 1 w 63"/>
                <a:gd name="T79" fmla="*/ 6 h 27"/>
                <a:gd name="T80" fmla="*/ 1 w 63"/>
                <a:gd name="T81" fmla="*/ 7 h 27"/>
                <a:gd name="T82" fmla="*/ 1 w 63"/>
                <a:gd name="T83" fmla="*/ 7 h 27"/>
                <a:gd name="T84" fmla="*/ 1 w 63"/>
                <a:gd name="T85" fmla="*/ 8 h 27"/>
                <a:gd name="T86" fmla="*/ 0 w 63"/>
                <a:gd name="T87" fmla="*/ 13 h 27"/>
                <a:gd name="T88" fmla="*/ 0 w 63"/>
                <a:gd name="T89" fmla="*/ 14 h 27"/>
                <a:gd name="T90" fmla="*/ 14 w 63"/>
                <a:gd name="T9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27">
                  <a:moveTo>
                    <a:pt x="14" y="20"/>
                  </a:moveTo>
                  <a:cubicBezTo>
                    <a:pt x="15" y="22"/>
                    <a:pt x="16" y="23"/>
                    <a:pt x="18" y="23"/>
                  </a:cubicBezTo>
                  <a:cubicBezTo>
                    <a:pt x="19" y="23"/>
                    <a:pt x="21" y="24"/>
                    <a:pt x="22" y="26"/>
                  </a:cubicBezTo>
                  <a:cubicBezTo>
                    <a:pt x="22" y="27"/>
                    <a:pt x="23" y="27"/>
                    <a:pt x="24" y="27"/>
                  </a:cubicBezTo>
                  <a:cubicBezTo>
                    <a:pt x="26" y="27"/>
                    <a:pt x="28" y="25"/>
                    <a:pt x="29" y="24"/>
                  </a:cubicBezTo>
                  <a:cubicBezTo>
                    <a:pt x="29" y="23"/>
                    <a:pt x="29" y="23"/>
                    <a:pt x="28" y="22"/>
                  </a:cubicBezTo>
                  <a:cubicBezTo>
                    <a:pt x="27" y="21"/>
                    <a:pt x="26" y="20"/>
                    <a:pt x="26" y="18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30" y="14"/>
                    <a:pt x="31" y="14"/>
                    <a:pt x="32" y="12"/>
                  </a:cubicBezTo>
                  <a:cubicBezTo>
                    <a:pt x="33" y="9"/>
                    <a:pt x="38" y="7"/>
                    <a:pt x="42" y="7"/>
                  </a:cubicBezTo>
                  <a:cubicBezTo>
                    <a:pt x="43" y="7"/>
                    <a:pt x="44" y="7"/>
                    <a:pt x="45" y="8"/>
                  </a:cubicBezTo>
                  <a:cubicBezTo>
                    <a:pt x="48" y="9"/>
                    <a:pt x="50" y="11"/>
                    <a:pt x="51" y="12"/>
                  </a:cubicBezTo>
                  <a:cubicBezTo>
                    <a:pt x="51" y="14"/>
                    <a:pt x="50" y="15"/>
                    <a:pt x="49" y="17"/>
                  </a:cubicBezTo>
                  <a:cubicBezTo>
                    <a:pt x="47" y="19"/>
                    <a:pt x="52" y="24"/>
                    <a:pt x="55" y="27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6" y="25"/>
                    <a:pt x="56" y="25"/>
                    <a:pt x="57" y="25"/>
                  </a:cubicBezTo>
                  <a:cubicBezTo>
                    <a:pt x="57" y="24"/>
                    <a:pt x="58" y="24"/>
                    <a:pt x="58" y="23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59" y="22"/>
                    <a:pt x="60" y="22"/>
                    <a:pt x="60" y="22"/>
                  </a:cubicBezTo>
                  <a:cubicBezTo>
                    <a:pt x="60" y="21"/>
                    <a:pt x="60" y="21"/>
                    <a:pt x="61" y="21"/>
                  </a:cubicBezTo>
                  <a:cubicBezTo>
                    <a:pt x="61" y="21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9"/>
                    <a:pt x="63" y="19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6"/>
                    <a:pt x="59" y="14"/>
                    <a:pt x="57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4" y="5"/>
                    <a:pt x="50" y="4"/>
                    <a:pt x="46" y="3"/>
                  </a:cubicBezTo>
                  <a:cubicBezTo>
                    <a:pt x="44" y="3"/>
                    <a:pt x="42" y="2"/>
                    <a:pt x="41" y="2"/>
                  </a:cubicBezTo>
                  <a:cubicBezTo>
                    <a:pt x="37" y="0"/>
                    <a:pt x="32" y="2"/>
                    <a:pt x="26" y="8"/>
                  </a:cubicBezTo>
                  <a:cubicBezTo>
                    <a:pt x="24" y="10"/>
                    <a:pt x="21" y="11"/>
                    <a:pt x="18" y="11"/>
                  </a:cubicBezTo>
                  <a:cubicBezTo>
                    <a:pt x="14" y="11"/>
                    <a:pt x="10" y="9"/>
                    <a:pt x="7" y="7"/>
                  </a:cubicBezTo>
                  <a:cubicBezTo>
                    <a:pt x="6" y="7"/>
                    <a:pt x="4" y="5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4" y="15"/>
                    <a:pt x="10" y="17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1" name="Freeform 165"/>
            <p:cNvSpPr>
              <a:spLocks/>
            </p:cNvSpPr>
            <p:nvPr/>
          </p:nvSpPr>
          <p:spPr bwMode="auto">
            <a:xfrm>
              <a:off x="6149978" y="7859713"/>
              <a:ext cx="63500" cy="146049"/>
            </a:xfrm>
            <a:custGeom>
              <a:avLst/>
              <a:gdLst>
                <a:gd name="T0" fmla="*/ 0 w 12"/>
                <a:gd name="T1" fmla="*/ 28 h 28"/>
                <a:gd name="T2" fmla="*/ 3 w 12"/>
                <a:gd name="T3" fmla="*/ 28 h 28"/>
                <a:gd name="T4" fmla="*/ 7 w 12"/>
                <a:gd name="T5" fmla="*/ 22 h 28"/>
                <a:gd name="T6" fmla="*/ 8 w 12"/>
                <a:gd name="T7" fmla="*/ 13 h 28"/>
                <a:gd name="T8" fmla="*/ 11 w 12"/>
                <a:gd name="T9" fmla="*/ 3 h 28"/>
                <a:gd name="T10" fmla="*/ 12 w 12"/>
                <a:gd name="T11" fmla="*/ 3 h 28"/>
                <a:gd name="T12" fmla="*/ 12 w 12"/>
                <a:gd name="T13" fmla="*/ 2 h 28"/>
                <a:gd name="T14" fmla="*/ 10 w 12"/>
                <a:gd name="T15" fmla="*/ 2 h 28"/>
                <a:gd name="T16" fmla="*/ 10 w 12"/>
                <a:gd name="T17" fmla="*/ 1 h 28"/>
                <a:gd name="T18" fmla="*/ 9 w 12"/>
                <a:gd name="T19" fmla="*/ 1 h 28"/>
                <a:gd name="T20" fmla="*/ 9 w 12"/>
                <a:gd name="T21" fmla="*/ 1 h 28"/>
                <a:gd name="T22" fmla="*/ 8 w 12"/>
                <a:gd name="T23" fmla="*/ 0 h 28"/>
                <a:gd name="T24" fmla="*/ 8 w 12"/>
                <a:gd name="T25" fmla="*/ 0 h 28"/>
                <a:gd name="T26" fmla="*/ 8 w 12"/>
                <a:gd name="T27" fmla="*/ 0 h 28"/>
                <a:gd name="T28" fmla="*/ 3 w 12"/>
                <a:gd name="T29" fmla="*/ 5 h 28"/>
                <a:gd name="T30" fmla="*/ 1 w 12"/>
                <a:gd name="T31" fmla="*/ 7 h 28"/>
                <a:gd name="T32" fmla="*/ 1 w 12"/>
                <a:gd name="T33" fmla="*/ 7 h 28"/>
                <a:gd name="T34" fmla="*/ 1 w 12"/>
                <a:gd name="T35" fmla="*/ 7 h 28"/>
                <a:gd name="T36" fmla="*/ 0 w 12"/>
                <a:gd name="T37" fmla="*/ 7 h 28"/>
                <a:gd name="T38" fmla="*/ 0 w 12"/>
                <a:gd name="T3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0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4" y="26"/>
                    <a:pt x="5" y="23"/>
                    <a:pt x="7" y="22"/>
                  </a:cubicBezTo>
                  <a:cubicBezTo>
                    <a:pt x="9" y="21"/>
                    <a:pt x="8" y="17"/>
                    <a:pt x="8" y="13"/>
                  </a:cubicBezTo>
                  <a:cubicBezTo>
                    <a:pt x="7" y="9"/>
                    <a:pt x="7" y="4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4" y="3"/>
                    <a:pt x="3" y="5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2" name="Freeform 166"/>
            <p:cNvSpPr>
              <a:spLocks/>
            </p:cNvSpPr>
            <p:nvPr/>
          </p:nvSpPr>
          <p:spPr bwMode="auto">
            <a:xfrm>
              <a:off x="8004177" y="10823574"/>
              <a:ext cx="287338" cy="304799"/>
            </a:xfrm>
            <a:custGeom>
              <a:avLst/>
              <a:gdLst>
                <a:gd name="T0" fmla="*/ 25 w 54"/>
                <a:gd name="T1" fmla="*/ 57 h 58"/>
                <a:gd name="T2" fmla="*/ 29 w 54"/>
                <a:gd name="T3" fmla="*/ 57 h 58"/>
                <a:gd name="T4" fmla="*/ 35 w 54"/>
                <a:gd name="T5" fmla="*/ 57 h 58"/>
                <a:gd name="T6" fmla="*/ 35 w 54"/>
                <a:gd name="T7" fmla="*/ 57 h 58"/>
                <a:gd name="T8" fmla="*/ 45 w 54"/>
                <a:gd name="T9" fmla="*/ 55 h 58"/>
                <a:gd name="T10" fmla="*/ 52 w 54"/>
                <a:gd name="T11" fmla="*/ 48 h 58"/>
                <a:gd name="T12" fmla="*/ 54 w 54"/>
                <a:gd name="T13" fmla="*/ 45 h 58"/>
                <a:gd name="T14" fmla="*/ 54 w 54"/>
                <a:gd name="T15" fmla="*/ 44 h 58"/>
                <a:gd name="T16" fmla="*/ 53 w 54"/>
                <a:gd name="T17" fmla="*/ 43 h 58"/>
                <a:gd name="T18" fmla="*/ 53 w 54"/>
                <a:gd name="T19" fmla="*/ 42 h 58"/>
                <a:gd name="T20" fmla="*/ 53 w 54"/>
                <a:gd name="T21" fmla="*/ 42 h 58"/>
                <a:gd name="T22" fmla="*/ 53 w 54"/>
                <a:gd name="T23" fmla="*/ 40 h 58"/>
                <a:gd name="T24" fmla="*/ 52 w 54"/>
                <a:gd name="T25" fmla="*/ 40 h 58"/>
                <a:gd name="T26" fmla="*/ 52 w 54"/>
                <a:gd name="T27" fmla="*/ 39 h 58"/>
                <a:gd name="T28" fmla="*/ 52 w 54"/>
                <a:gd name="T29" fmla="*/ 38 h 58"/>
                <a:gd name="T30" fmla="*/ 52 w 54"/>
                <a:gd name="T31" fmla="*/ 37 h 58"/>
                <a:gd name="T32" fmla="*/ 52 w 54"/>
                <a:gd name="T33" fmla="*/ 36 h 58"/>
                <a:gd name="T34" fmla="*/ 52 w 54"/>
                <a:gd name="T35" fmla="*/ 35 h 58"/>
                <a:gd name="T36" fmla="*/ 52 w 54"/>
                <a:gd name="T37" fmla="*/ 34 h 58"/>
                <a:gd name="T38" fmla="*/ 52 w 54"/>
                <a:gd name="T39" fmla="*/ 33 h 58"/>
                <a:gd name="T40" fmla="*/ 52 w 54"/>
                <a:gd name="T41" fmla="*/ 33 h 58"/>
                <a:gd name="T42" fmla="*/ 53 w 54"/>
                <a:gd name="T43" fmla="*/ 31 h 58"/>
                <a:gd name="T44" fmla="*/ 53 w 54"/>
                <a:gd name="T45" fmla="*/ 28 h 58"/>
                <a:gd name="T46" fmla="*/ 48 w 54"/>
                <a:gd name="T47" fmla="*/ 22 h 58"/>
                <a:gd name="T48" fmla="*/ 45 w 54"/>
                <a:gd name="T49" fmla="*/ 20 h 58"/>
                <a:gd name="T50" fmla="*/ 42 w 54"/>
                <a:gd name="T51" fmla="*/ 17 h 58"/>
                <a:gd name="T52" fmla="*/ 33 w 54"/>
                <a:gd name="T53" fmla="*/ 10 h 58"/>
                <a:gd name="T54" fmla="*/ 31 w 54"/>
                <a:gd name="T55" fmla="*/ 9 h 58"/>
                <a:gd name="T56" fmla="*/ 30 w 54"/>
                <a:gd name="T57" fmla="*/ 10 h 58"/>
                <a:gd name="T58" fmla="*/ 27 w 54"/>
                <a:gd name="T59" fmla="*/ 12 h 58"/>
                <a:gd name="T60" fmla="*/ 27 w 54"/>
                <a:gd name="T61" fmla="*/ 12 h 58"/>
                <a:gd name="T62" fmla="*/ 25 w 54"/>
                <a:gd name="T63" fmla="*/ 10 h 58"/>
                <a:gd name="T64" fmla="*/ 21 w 54"/>
                <a:gd name="T65" fmla="*/ 4 h 58"/>
                <a:gd name="T66" fmla="*/ 13 w 54"/>
                <a:gd name="T67" fmla="*/ 1 h 58"/>
                <a:gd name="T68" fmla="*/ 11 w 54"/>
                <a:gd name="T69" fmla="*/ 1 h 58"/>
                <a:gd name="T70" fmla="*/ 11 w 54"/>
                <a:gd name="T71" fmla="*/ 1 h 58"/>
                <a:gd name="T72" fmla="*/ 10 w 54"/>
                <a:gd name="T73" fmla="*/ 1 h 58"/>
                <a:gd name="T74" fmla="*/ 8 w 54"/>
                <a:gd name="T75" fmla="*/ 4 h 58"/>
                <a:gd name="T76" fmla="*/ 8 w 54"/>
                <a:gd name="T77" fmla="*/ 4 h 58"/>
                <a:gd name="T78" fmla="*/ 7 w 54"/>
                <a:gd name="T79" fmla="*/ 5 h 58"/>
                <a:gd name="T80" fmla="*/ 7 w 54"/>
                <a:gd name="T81" fmla="*/ 5 h 58"/>
                <a:gd name="T82" fmla="*/ 7 w 54"/>
                <a:gd name="T83" fmla="*/ 6 h 58"/>
                <a:gd name="T84" fmla="*/ 5 w 54"/>
                <a:gd name="T85" fmla="*/ 14 h 58"/>
                <a:gd name="T86" fmla="*/ 3 w 54"/>
                <a:gd name="T87" fmla="*/ 26 h 58"/>
                <a:gd name="T88" fmla="*/ 1 w 54"/>
                <a:gd name="T89" fmla="*/ 35 h 58"/>
                <a:gd name="T90" fmla="*/ 0 w 54"/>
                <a:gd name="T91" fmla="*/ 40 h 58"/>
                <a:gd name="T92" fmla="*/ 2 w 54"/>
                <a:gd name="T93" fmla="*/ 46 h 58"/>
                <a:gd name="T94" fmla="*/ 3 w 54"/>
                <a:gd name="T95" fmla="*/ 47 h 58"/>
                <a:gd name="T96" fmla="*/ 3 w 54"/>
                <a:gd name="T97" fmla="*/ 47 h 58"/>
                <a:gd name="T98" fmla="*/ 3 w 54"/>
                <a:gd name="T99" fmla="*/ 47 h 58"/>
                <a:gd name="T100" fmla="*/ 3 w 54"/>
                <a:gd name="T101" fmla="*/ 48 h 58"/>
                <a:gd name="T102" fmla="*/ 3 w 54"/>
                <a:gd name="T103" fmla="*/ 48 h 58"/>
                <a:gd name="T104" fmla="*/ 3 w 54"/>
                <a:gd name="T105" fmla="*/ 49 h 58"/>
                <a:gd name="T106" fmla="*/ 3 w 54"/>
                <a:gd name="T107" fmla="*/ 50 h 58"/>
                <a:gd name="T108" fmla="*/ 3 w 54"/>
                <a:gd name="T109" fmla="*/ 51 h 58"/>
                <a:gd name="T110" fmla="*/ 2 w 54"/>
                <a:gd name="T111" fmla="*/ 52 h 58"/>
                <a:gd name="T112" fmla="*/ 3 w 54"/>
                <a:gd name="T113" fmla="*/ 52 h 58"/>
                <a:gd name="T114" fmla="*/ 6 w 54"/>
                <a:gd name="T115" fmla="*/ 53 h 58"/>
                <a:gd name="T116" fmla="*/ 7 w 54"/>
                <a:gd name="T117" fmla="*/ 53 h 58"/>
                <a:gd name="T118" fmla="*/ 21 w 54"/>
                <a:gd name="T119" fmla="*/ 57 h 58"/>
                <a:gd name="T120" fmla="*/ 23 w 54"/>
                <a:gd name="T121" fmla="*/ 58 h 58"/>
                <a:gd name="T122" fmla="*/ 25 w 54"/>
                <a:gd name="T123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" h="58">
                  <a:moveTo>
                    <a:pt x="25" y="57"/>
                  </a:moveTo>
                  <a:cubicBezTo>
                    <a:pt x="25" y="57"/>
                    <a:pt x="26" y="56"/>
                    <a:pt x="29" y="57"/>
                  </a:cubicBezTo>
                  <a:cubicBezTo>
                    <a:pt x="31" y="57"/>
                    <a:pt x="33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9" y="57"/>
                    <a:pt x="43" y="57"/>
                    <a:pt x="45" y="55"/>
                  </a:cubicBezTo>
                  <a:cubicBezTo>
                    <a:pt x="48" y="53"/>
                    <a:pt x="50" y="51"/>
                    <a:pt x="52" y="48"/>
                  </a:cubicBezTo>
                  <a:cubicBezTo>
                    <a:pt x="52" y="47"/>
                    <a:pt x="53" y="46"/>
                    <a:pt x="54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3" y="41"/>
                    <a:pt x="53" y="40"/>
                  </a:cubicBezTo>
                  <a:cubicBezTo>
                    <a:pt x="53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2" y="36"/>
                    <a:pt x="52" y="35"/>
                    <a:pt x="52" y="35"/>
                  </a:cubicBezTo>
                  <a:cubicBezTo>
                    <a:pt x="52" y="35"/>
                    <a:pt x="52" y="34"/>
                    <a:pt x="52" y="34"/>
                  </a:cubicBezTo>
                  <a:cubicBezTo>
                    <a:pt x="52" y="34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3" y="32"/>
                    <a:pt x="53" y="31"/>
                  </a:cubicBezTo>
                  <a:cubicBezTo>
                    <a:pt x="53" y="30"/>
                    <a:pt x="53" y="29"/>
                    <a:pt x="53" y="28"/>
                  </a:cubicBezTo>
                  <a:cubicBezTo>
                    <a:pt x="53" y="25"/>
                    <a:pt x="50" y="23"/>
                    <a:pt x="48" y="22"/>
                  </a:cubicBezTo>
                  <a:cubicBezTo>
                    <a:pt x="47" y="21"/>
                    <a:pt x="46" y="20"/>
                    <a:pt x="45" y="20"/>
                  </a:cubicBezTo>
                  <a:cubicBezTo>
                    <a:pt x="45" y="19"/>
                    <a:pt x="43" y="18"/>
                    <a:pt x="42" y="17"/>
                  </a:cubicBezTo>
                  <a:cubicBezTo>
                    <a:pt x="39" y="15"/>
                    <a:pt x="35" y="13"/>
                    <a:pt x="33" y="10"/>
                  </a:cubicBezTo>
                  <a:cubicBezTo>
                    <a:pt x="32" y="9"/>
                    <a:pt x="32" y="9"/>
                    <a:pt x="31" y="9"/>
                  </a:cubicBezTo>
                  <a:cubicBezTo>
                    <a:pt x="31" y="9"/>
                    <a:pt x="30" y="10"/>
                    <a:pt x="30" y="10"/>
                  </a:cubicBezTo>
                  <a:cubicBezTo>
                    <a:pt x="29" y="11"/>
                    <a:pt x="28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5" y="11"/>
                    <a:pt x="25" y="10"/>
                  </a:cubicBezTo>
                  <a:cubicBezTo>
                    <a:pt x="24" y="8"/>
                    <a:pt x="23" y="6"/>
                    <a:pt x="21" y="4"/>
                  </a:cubicBezTo>
                  <a:cubicBezTo>
                    <a:pt x="19" y="1"/>
                    <a:pt x="16" y="0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9"/>
                    <a:pt x="6" y="11"/>
                    <a:pt x="5" y="14"/>
                  </a:cubicBezTo>
                  <a:cubicBezTo>
                    <a:pt x="4" y="17"/>
                    <a:pt x="3" y="21"/>
                    <a:pt x="3" y="26"/>
                  </a:cubicBezTo>
                  <a:cubicBezTo>
                    <a:pt x="3" y="31"/>
                    <a:pt x="2" y="33"/>
                    <a:pt x="1" y="35"/>
                  </a:cubicBezTo>
                  <a:cubicBezTo>
                    <a:pt x="0" y="36"/>
                    <a:pt x="0" y="37"/>
                    <a:pt x="0" y="40"/>
                  </a:cubicBezTo>
                  <a:cubicBezTo>
                    <a:pt x="0" y="45"/>
                    <a:pt x="1" y="45"/>
                    <a:pt x="2" y="46"/>
                  </a:cubicBezTo>
                  <a:cubicBezTo>
                    <a:pt x="2" y="46"/>
                    <a:pt x="2" y="46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9"/>
                    <a:pt x="3" y="49"/>
                  </a:cubicBezTo>
                  <a:cubicBezTo>
                    <a:pt x="3" y="49"/>
                    <a:pt x="3" y="50"/>
                    <a:pt x="3" y="50"/>
                  </a:cubicBezTo>
                  <a:cubicBezTo>
                    <a:pt x="3" y="50"/>
                    <a:pt x="3" y="51"/>
                    <a:pt x="3" y="5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3" y="53"/>
                    <a:pt x="4" y="53"/>
                    <a:pt x="6" y="53"/>
                  </a:cubicBezTo>
                  <a:cubicBezTo>
                    <a:pt x="6" y="53"/>
                    <a:pt x="7" y="53"/>
                    <a:pt x="7" y="53"/>
                  </a:cubicBezTo>
                  <a:cubicBezTo>
                    <a:pt x="12" y="53"/>
                    <a:pt x="16" y="55"/>
                    <a:pt x="21" y="57"/>
                  </a:cubicBezTo>
                  <a:cubicBezTo>
                    <a:pt x="22" y="58"/>
                    <a:pt x="23" y="58"/>
                    <a:pt x="23" y="58"/>
                  </a:cubicBezTo>
                  <a:cubicBezTo>
                    <a:pt x="24" y="58"/>
                    <a:pt x="24" y="58"/>
                    <a:pt x="25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3" name="Freeform 167"/>
            <p:cNvSpPr>
              <a:spLocks/>
            </p:cNvSpPr>
            <p:nvPr/>
          </p:nvSpPr>
          <p:spPr bwMode="auto">
            <a:xfrm>
              <a:off x="7377116" y="12438063"/>
              <a:ext cx="15875" cy="30164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1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3 w 3"/>
                <a:gd name="T11" fmla="*/ 3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4" name="Freeform 168"/>
            <p:cNvSpPr>
              <a:spLocks/>
            </p:cNvSpPr>
            <p:nvPr/>
          </p:nvSpPr>
          <p:spPr bwMode="auto">
            <a:xfrm>
              <a:off x="7324728" y="9561512"/>
              <a:ext cx="722314" cy="792162"/>
            </a:xfrm>
            <a:custGeom>
              <a:avLst/>
              <a:gdLst>
                <a:gd name="T0" fmla="*/ 5 w 136"/>
                <a:gd name="T1" fmla="*/ 17 h 151"/>
                <a:gd name="T2" fmla="*/ 11 w 136"/>
                <a:gd name="T3" fmla="*/ 28 h 151"/>
                <a:gd name="T4" fmla="*/ 8 w 136"/>
                <a:gd name="T5" fmla="*/ 48 h 151"/>
                <a:gd name="T6" fmla="*/ 6 w 136"/>
                <a:gd name="T7" fmla="*/ 58 h 151"/>
                <a:gd name="T8" fmla="*/ 5 w 136"/>
                <a:gd name="T9" fmla="*/ 71 h 151"/>
                <a:gd name="T10" fmla="*/ 1 w 136"/>
                <a:gd name="T11" fmla="*/ 84 h 151"/>
                <a:gd name="T12" fmla="*/ 1 w 136"/>
                <a:gd name="T13" fmla="*/ 85 h 151"/>
                <a:gd name="T14" fmla="*/ 1 w 136"/>
                <a:gd name="T15" fmla="*/ 87 h 151"/>
                <a:gd name="T16" fmla="*/ 5 w 136"/>
                <a:gd name="T17" fmla="*/ 92 h 151"/>
                <a:gd name="T18" fmla="*/ 11 w 136"/>
                <a:gd name="T19" fmla="*/ 108 h 151"/>
                <a:gd name="T20" fmla="*/ 12 w 136"/>
                <a:gd name="T21" fmla="*/ 112 h 151"/>
                <a:gd name="T22" fmla="*/ 9 w 136"/>
                <a:gd name="T23" fmla="*/ 122 h 151"/>
                <a:gd name="T24" fmla="*/ 18 w 136"/>
                <a:gd name="T25" fmla="*/ 138 h 151"/>
                <a:gd name="T26" fmla="*/ 21 w 136"/>
                <a:gd name="T27" fmla="*/ 151 h 151"/>
                <a:gd name="T28" fmla="*/ 23 w 136"/>
                <a:gd name="T29" fmla="*/ 150 h 151"/>
                <a:gd name="T30" fmla="*/ 35 w 136"/>
                <a:gd name="T31" fmla="*/ 142 h 151"/>
                <a:gd name="T32" fmla="*/ 45 w 136"/>
                <a:gd name="T33" fmla="*/ 141 h 151"/>
                <a:gd name="T34" fmla="*/ 60 w 136"/>
                <a:gd name="T35" fmla="*/ 148 h 151"/>
                <a:gd name="T36" fmla="*/ 68 w 136"/>
                <a:gd name="T37" fmla="*/ 139 h 151"/>
                <a:gd name="T38" fmla="*/ 77 w 136"/>
                <a:gd name="T39" fmla="*/ 140 h 151"/>
                <a:gd name="T40" fmla="*/ 80 w 136"/>
                <a:gd name="T41" fmla="*/ 140 h 151"/>
                <a:gd name="T42" fmla="*/ 91 w 136"/>
                <a:gd name="T43" fmla="*/ 112 h 151"/>
                <a:gd name="T44" fmla="*/ 115 w 136"/>
                <a:gd name="T45" fmla="*/ 108 h 151"/>
                <a:gd name="T46" fmla="*/ 129 w 136"/>
                <a:gd name="T47" fmla="*/ 113 h 151"/>
                <a:gd name="T48" fmla="*/ 133 w 136"/>
                <a:gd name="T49" fmla="*/ 110 h 151"/>
                <a:gd name="T50" fmla="*/ 134 w 136"/>
                <a:gd name="T51" fmla="*/ 108 h 151"/>
                <a:gd name="T52" fmla="*/ 135 w 136"/>
                <a:gd name="T53" fmla="*/ 91 h 151"/>
                <a:gd name="T54" fmla="*/ 123 w 136"/>
                <a:gd name="T55" fmla="*/ 75 h 151"/>
                <a:gd name="T56" fmla="*/ 115 w 136"/>
                <a:gd name="T57" fmla="*/ 75 h 151"/>
                <a:gd name="T58" fmla="*/ 104 w 136"/>
                <a:gd name="T59" fmla="*/ 61 h 151"/>
                <a:gd name="T60" fmla="*/ 105 w 136"/>
                <a:gd name="T61" fmla="*/ 56 h 151"/>
                <a:gd name="T62" fmla="*/ 100 w 136"/>
                <a:gd name="T63" fmla="*/ 44 h 151"/>
                <a:gd name="T64" fmla="*/ 93 w 136"/>
                <a:gd name="T65" fmla="*/ 43 h 151"/>
                <a:gd name="T66" fmla="*/ 89 w 136"/>
                <a:gd name="T67" fmla="*/ 43 h 151"/>
                <a:gd name="T68" fmla="*/ 88 w 136"/>
                <a:gd name="T69" fmla="*/ 42 h 151"/>
                <a:gd name="T70" fmla="*/ 87 w 136"/>
                <a:gd name="T71" fmla="*/ 41 h 151"/>
                <a:gd name="T72" fmla="*/ 79 w 136"/>
                <a:gd name="T73" fmla="*/ 37 h 151"/>
                <a:gd name="T74" fmla="*/ 73 w 136"/>
                <a:gd name="T75" fmla="*/ 33 h 151"/>
                <a:gd name="T76" fmla="*/ 52 w 136"/>
                <a:gd name="T77" fmla="*/ 23 h 151"/>
                <a:gd name="T78" fmla="*/ 47 w 136"/>
                <a:gd name="T79" fmla="*/ 0 h 151"/>
                <a:gd name="T80" fmla="*/ 28 w 136"/>
                <a:gd name="T81" fmla="*/ 5 h 151"/>
                <a:gd name="T82" fmla="*/ 16 w 136"/>
                <a:gd name="T83" fmla="*/ 11 h 151"/>
                <a:gd name="T84" fmla="*/ 3 w 136"/>
                <a:gd name="T85" fmla="*/ 1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" h="151">
                  <a:moveTo>
                    <a:pt x="3" y="13"/>
                  </a:moveTo>
                  <a:cubicBezTo>
                    <a:pt x="3" y="13"/>
                    <a:pt x="4" y="13"/>
                    <a:pt x="4" y="13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9"/>
                    <a:pt x="7" y="20"/>
                    <a:pt x="7" y="21"/>
                  </a:cubicBezTo>
                  <a:cubicBezTo>
                    <a:pt x="9" y="24"/>
                    <a:pt x="10" y="26"/>
                    <a:pt x="11" y="28"/>
                  </a:cubicBezTo>
                  <a:cubicBezTo>
                    <a:pt x="12" y="31"/>
                    <a:pt x="10" y="33"/>
                    <a:pt x="8" y="34"/>
                  </a:cubicBezTo>
                  <a:cubicBezTo>
                    <a:pt x="8" y="34"/>
                    <a:pt x="8" y="34"/>
                    <a:pt x="7" y="35"/>
                  </a:cubicBezTo>
                  <a:cubicBezTo>
                    <a:pt x="7" y="35"/>
                    <a:pt x="7" y="40"/>
                    <a:pt x="8" y="48"/>
                  </a:cubicBezTo>
                  <a:cubicBezTo>
                    <a:pt x="8" y="49"/>
                    <a:pt x="9" y="49"/>
                    <a:pt x="9" y="50"/>
                  </a:cubicBezTo>
                  <a:cubicBezTo>
                    <a:pt x="9" y="51"/>
                    <a:pt x="8" y="53"/>
                    <a:pt x="7" y="55"/>
                  </a:cubicBezTo>
                  <a:cubicBezTo>
                    <a:pt x="6" y="56"/>
                    <a:pt x="5" y="58"/>
                    <a:pt x="6" y="58"/>
                  </a:cubicBezTo>
                  <a:cubicBezTo>
                    <a:pt x="7" y="60"/>
                    <a:pt x="6" y="62"/>
                    <a:pt x="5" y="65"/>
                  </a:cubicBezTo>
                  <a:cubicBezTo>
                    <a:pt x="4" y="66"/>
                    <a:pt x="3" y="68"/>
                    <a:pt x="3" y="69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6" y="72"/>
                    <a:pt x="8" y="73"/>
                    <a:pt x="8" y="74"/>
                  </a:cubicBezTo>
                  <a:cubicBezTo>
                    <a:pt x="8" y="77"/>
                    <a:pt x="4" y="83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0" y="86"/>
                    <a:pt x="0" y="86"/>
                  </a:cubicBezTo>
                  <a:cubicBezTo>
                    <a:pt x="0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8"/>
                    <a:pt x="1" y="88"/>
                  </a:cubicBezTo>
                  <a:cubicBezTo>
                    <a:pt x="2" y="89"/>
                    <a:pt x="2" y="90"/>
                    <a:pt x="3" y="91"/>
                  </a:cubicBezTo>
                  <a:cubicBezTo>
                    <a:pt x="4" y="92"/>
                    <a:pt x="4" y="92"/>
                    <a:pt x="5" y="92"/>
                  </a:cubicBezTo>
                  <a:cubicBezTo>
                    <a:pt x="7" y="94"/>
                    <a:pt x="7" y="97"/>
                    <a:pt x="7" y="99"/>
                  </a:cubicBezTo>
                  <a:cubicBezTo>
                    <a:pt x="7" y="101"/>
                    <a:pt x="6" y="103"/>
                    <a:pt x="8" y="105"/>
                  </a:cubicBezTo>
                  <a:cubicBezTo>
                    <a:pt x="9" y="106"/>
                    <a:pt x="10" y="107"/>
                    <a:pt x="11" y="108"/>
                  </a:cubicBezTo>
                  <a:cubicBezTo>
                    <a:pt x="12" y="108"/>
                    <a:pt x="13" y="109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1"/>
                    <a:pt x="13" y="112"/>
                    <a:pt x="12" y="112"/>
                  </a:cubicBezTo>
                  <a:cubicBezTo>
                    <a:pt x="12" y="113"/>
                    <a:pt x="11" y="114"/>
                    <a:pt x="12" y="115"/>
                  </a:cubicBezTo>
                  <a:cubicBezTo>
                    <a:pt x="12" y="117"/>
                    <a:pt x="12" y="119"/>
                    <a:pt x="10" y="120"/>
                  </a:cubicBezTo>
                  <a:cubicBezTo>
                    <a:pt x="10" y="120"/>
                    <a:pt x="9" y="121"/>
                    <a:pt x="9" y="122"/>
                  </a:cubicBezTo>
                  <a:cubicBezTo>
                    <a:pt x="10" y="124"/>
                    <a:pt x="12" y="127"/>
                    <a:pt x="14" y="128"/>
                  </a:cubicBezTo>
                  <a:cubicBezTo>
                    <a:pt x="16" y="129"/>
                    <a:pt x="16" y="131"/>
                    <a:pt x="16" y="133"/>
                  </a:cubicBezTo>
                  <a:cubicBezTo>
                    <a:pt x="16" y="135"/>
                    <a:pt x="17" y="137"/>
                    <a:pt x="18" y="138"/>
                  </a:cubicBezTo>
                  <a:cubicBezTo>
                    <a:pt x="20" y="141"/>
                    <a:pt x="20" y="144"/>
                    <a:pt x="20" y="148"/>
                  </a:cubicBezTo>
                  <a:cubicBezTo>
                    <a:pt x="20" y="149"/>
                    <a:pt x="21" y="150"/>
                    <a:pt x="21" y="151"/>
                  </a:cubicBezTo>
                  <a:cubicBezTo>
                    <a:pt x="21" y="151"/>
                    <a:pt x="21" y="151"/>
                    <a:pt x="21" y="151"/>
                  </a:cubicBezTo>
                  <a:cubicBezTo>
                    <a:pt x="21" y="151"/>
                    <a:pt x="21" y="151"/>
                    <a:pt x="22" y="151"/>
                  </a:cubicBezTo>
                  <a:cubicBezTo>
                    <a:pt x="22" y="151"/>
                    <a:pt x="22" y="151"/>
                    <a:pt x="23" y="151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4" y="150"/>
                    <a:pt x="25" y="149"/>
                    <a:pt x="26" y="14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9" y="147"/>
                    <a:pt x="32" y="144"/>
                    <a:pt x="35" y="142"/>
                  </a:cubicBezTo>
                  <a:cubicBezTo>
                    <a:pt x="37" y="140"/>
                    <a:pt x="38" y="139"/>
                    <a:pt x="39" y="139"/>
                  </a:cubicBezTo>
                  <a:cubicBezTo>
                    <a:pt x="40" y="139"/>
                    <a:pt x="41" y="139"/>
                    <a:pt x="42" y="140"/>
                  </a:cubicBezTo>
                  <a:cubicBezTo>
                    <a:pt x="43" y="140"/>
                    <a:pt x="44" y="141"/>
                    <a:pt x="45" y="141"/>
                  </a:cubicBezTo>
                  <a:cubicBezTo>
                    <a:pt x="46" y="141"/>
                    <a:pt x="47" y="141"/>
                    <a:pt x="47" y="141"/>
                  </a:cubicBezTo>
                  <a:cubicBezTo>
                    <a:pt x="52" y="142"/>
                    <a:pt x="57" y="143"/>
                    <a:pt x="59" y="147"/>
                  </a:cubicBezTo>
                  <a:cubicBezTo>
                    <a:pt x="59" y="148"/>
                    <a:pt x="60" y="148"/>
                    <a:pt x="60" y="148"/>
                  </a:cubicBezTo>
                  <a:cubicBezTo>
                    <a:pt x="60" y="148"/>
                    <a:pt x="62" y="145"/>
                    <a:pt x="62" y="143"/>
                  </a:cubicBezTo>
                  <a:cubicBezTo>
                    <a:pt x="63" y="142"/>
                    <a:pt x="64" y="141"/>
                    <a:pt x="64" y="140"/>
                  </a:cubicBezTo>
                  <a:cubicBezTo>
                    <a:pt x="65" y="139"/>
                    <a:pt x="66" y="139"/>
                    <a:pt x="68" y="139"/>
                  </a:cubicBezTo>
                  <a:cubicBezTo>
                    <a:pt x="70" y="139"/>
                    <a:pt x="72" y="139"/>
                    <a:pt x="7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80" y="140"/>
                    <a:pt x="80" y="140"/>
                  </a:cubicBezTo>
                  <a:cubicBezTo>
                    <a:pt x="81" y="139"/>
                    <a:pt x="82" y="129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2" y="121"/>
                    <a:pt x="87" y="115"/>
                    <a:pt x="91" y="112"/>
                  </a:cubicBezTo>
                  <a:cubicBezTo>
                    <a:pt x="94" y="110"/>
                    <a:pt x="97" y="110"/>
                    <a:pt x="100" y="110"/>
                  </a:cubicBezTo>
                  <a:cubicBezTo>
                    <a:pt x="102" y="110"/>
                    <a:pt x="104" y="110"/>
                    <a:pt x="105" y="110"/>
                  </a:cubicBezTo>
                  <a:cubicBezTo>
                    <a:pt x="108" y="108"/>
                    <a:pt x="111" y="108"/>
                    <a:pt x="115" y="108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2" y="108"/>
                    <a:pt x="124" y="110"/>
                    <a:pt x="126" y="111"/>
                  </a:cubicBezTo>
                  <a:cubicBezTo>
                    <a:pt x="127" y="112"/>
                    <a:pt x="128" y="113"/>
                    <a:pt x="129" y="113"/>
                  </a:cubicBezTo>
                  <a:cubicBezTo>
                    <a:pt x="130" y="113"/>
                    <a:pt x="130" y="113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2" y="111"/>
                    <a:pt x="133" y="110"/>
                  </a:cubicBezTo>
                  <a:cubicBezTo>
                    <a:pt x="133" y="110"/>
                    <a:pt x="133" y="109"/>
                    <a:pt x="133" y="109"/>
                  </a:cubicBezTo>
                  <a:cubicBezTo>
                    <a:pt x="133" y="109"/>
                    <a:pt x="133" y="108"/>
                    <a:pt x="133" y="108"/>
                  </a:cubicBezTo>
                  <a:cubicBezTo>
                    <a:pt x="133" y="108"/>
                    <a:pt x="134" y="108"/>
                    <a:pt x="134" y="108"/>
                  </a:cubicBezTo>
                  <a:cubicBezTo>
                    <a:pt x="134" y="107"/>
                    <a:pt x="134" y="106"/>
                    <a:pt x="134" y="106"/>
                  </a:cubicBezTo>
                  <a:cubicBezTo>
                    <a:pt x="133" y="104"/>
                    <a:pt x="134" y="102"/>
                    <a:pt x="134" y="99"/>
                  </a:cubicBezTo>
                  <a:cubicBezTo>
                    <a:pt x="135" y="97"/>
                    <a:pt x="136" y="94"/>
                    <a:pt x="135" y="91"/>
                  </a:cubicBezTo>
                  <a:cubicBezTo>
                    <a:pt x="134" y="89"/>
                    <a:pt x="133" y="88"/>
                    <a:pt x="132" y="87"/>
                  </a:cubicBezTo>
                  <a:cubicBezTo>
                    <a:pt x="130" y="85"/>
                    <a:pt x="128" y="83"/>
                    <a:pt x="128" y="80"/>
                  </a:cubicBezTo>
                  <a:cubicBezTo>
                    <a:pt x="128" y="76"/>
                    <a:pt x="127" y="75"/>
                    <a:pt x="123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9" y="75"/>
                    <a:pt x="119" y="75"/>
                    <a:pt x="118" y="75"/>
                  </a:cubicBezTo>
                  <a:cubicBezTo>
                    <a:pt x="117" y="75"/>
                    <a:pt x="116" y="75"/>
                    <a:pt x="115" y="75"/>
                  </a:cubicBezTo>
                  <a:cubicBezTo>
                    <a:pt x="108" y="74"/>
                    <a:pt x="107" y="71"/>
                    <a:pt x="107" y="69"/>
                  </a:cubicBezTo>
                  <a:cubicBezTo>
                    <a:pt x="106" y="67"/>
                    <a:pt x="106" y="66"/>
                    <a:pt x="105" y="64"/>
                  </a:cubicBezTo>
                  <a:cubicBezTo>
                    <a:pt x="105" y="63"/>
                    <a:pt x="104" y="62"/>
                    <a:pt x="104" y="61"/>
                  </a:cubicBezTo>
                  <a:cubicBezTo>
                    <a:pt x="104" y="60"/>
                    <a:pt x="104" y="59"/>
                    <a:pt x="106" y="58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6" y="58"/>
                    <a:pt x="106" y="57"/>
                    <a:pt x="105" y="56"/>
                  </a:cubicBezTo>
                  <a:cubicBezTo>
                    <a:pt x="104" y="54"/>
                    <a:pt x="103" y="53"/>
                    <a:pt x="104" y="50"/>
                  </a:cubicBezTo>
                  <a:cubicBezTo>
                    <a:pt x="104" y="47"/>
                    <a:pt x="102" y="46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9" y="43"/>
                    <a:pt x="97" y="43"/>
                    <a:pt x="96" y="43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94" y="43"/>
                    <a:pt x="93" y="43"/>
                    <a:pt x="93" y="43"/>
                  </a:cubicBezTo>
                  <a:cubicBezTo>
                    <a:pt x="92" y="43"/>
                    <a:pt x="91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88" y="42"/>
                    <a:pt x="88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2"/>
                    <a:pt x="87" y="42"/>
                    <a:pt x="87" y="42"/>
                  </a:cubicBezTo>
                  <a:cubicBezTo>
                    <a:pt x="87" y="42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0"/>
                    <a:pt x="87" y="40"/>
                  </a:cubicBezTo>
                  <a:cubicBezTo>
                    <a:pt x="87" y="38"/>
                    <a:pt x="82" y="37"/>
                    <a:pt x="79" y="37"/>
                  </a:cubicBezTo>
                  <a:cubicBezTo>
                    <a:pt x="76" y="37"/>
                    <a:pt x="76" y="35"/>
                    <a:pt x="75" y="34"/>
                  </a:cubicBezTo>
                  <a:cubicBezTo>
                    <a:pt x="75" y="33"/>
                    <a:pt x="75" y="33"/>
                    <a:pt x="74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1" y="32"/>
                    <a:pt x="70" y="32"/>
                  </a:cubicBezTo>
                  <a:cubicBezTo>
                    <a:pt x="69" y="31"/>
                    <a:pt x="68" y="31"/>
                    <a:pt x="66" y="31"/>
                  </a:cubicBezTo>
                  <a:cubicBezTo>
                    <a:pt x="60" y="32"/>
                    <a:pt x="57" y="29"/>
                    <a:pt x="52" y="23"/>
                  </a:cubicBezTo>
                  <a:cubicBezTo>
                    <a:pt x="46" y="16"/>
                    <a:pt x="47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7" y="0"/>
                  </a:cubicBezTo>
                  <a:cubicBezTo>
                    <a:pt x="46" y="0"/>
                    <a:pt x="45" y="0"/>
                    <a:pt x="43" y="0"/>
                  </a:cubicBezTo>
                  <a:cubicBezTo>
                    <a:pt x="41" y="0"/>
                    <a:pt x="40" y="1"/>
                    <a:pt x="38" y="1"/>
                  </a:cubicBezTo>
                  <a:cubicBezTo>
                    <a:pt x="35" y="1"/>
                    <a:pt x="32" y="3"/>
                    <a:pt x="28" y="5"/>
                  </a:cubicBezTo>
                  <a:cubicBezTo>
                    <a:pt x="27" y="5"/>
                    <a:pt x="26" y="6"/>
                    <a:pt x="25" y="6"/>
                  </a:cubicBezTo>
                  <a:cubicBezTo>
                    <a:pt x="23" y="8"/>
                    <a:pt x="22" y="8"/>
                    <a:pt x="20" y="9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3" y="14"/>
                    <a:pt x="9" y="15"/>
                    <a:pt x="5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5" name="Freeform 169"/>
            <p:cNvSpPr>
              <a:spLocks/>
            </p:cNvSpPr>
            <p:nvPr/>
          </p:nvSpPr>
          <p:spPr bwMode="auto">
            <a:xfrm>
              <a:off x="8248653" y="8629649"/>
              <a:ext cx="169864" cy="209549"/>
            </a:xfrm>
            <a:custGeom>
              <a:avLst/>
              <a:gdLst>
                <a:gd name="T0" fmla="*/ 14 w 32"/>
                <a:gd name="T1" fmla="*/ 38 h 40"/>
                <a:gd name="T2" fmla="*/ 20 w 32"/>
                <a:gd name="T3" fmla="*/ 35 h 40"/>
                <a:gd name="T4" fmla="*/ 21 w 32"/>
                <a:gd name="T5" fmla="*/ 32 h 40"/>
                <a:gd name="T6" fmla="*/ 21 w 32"/>
                <a:gd name="T7" fmla="*/ 31 h 40"/>
                <a:gd name="T8" fmla="*/ 22 w 32"/>
                <a:gd name="T9" fmla="*/ 29 h 40"/>
                <a:gd name="T10" fmla="*/ 23 w 32"/>
                <a:gd name="T11" fmla="*/ 28 h 40"/>
                <a:gd name="T12" fmla="*/ 24 w 32"/>
                <a:gd name="T13" fmla="*/ 27 h 40"/>
                <a:gd name="T14" fmla="*/ 25 w 32"/>
                <a:gd name="T15" fmla="*/ 26 h 40"/>
                <a:gd name="T16" fmla="*/ 26 w 32"/>
                <a:gd name="T17" fmla="*/ 24 h 40"/>
                <a:gd name="T18" fmla="*/ 27 w 32"/>
                <a:gd name="T19" fmla="*/ 23 h 40"/>
                <a:gd name="T20" fmla="*/ 28 w 32"/>
                <a:gd name="T21" fmla="*/ 22 h 40"/>
                <a:gd name="T22" fmla="*/ 29 w 32"/>
                <a:gd name="T23" fmla="*/ 21 h 40"/>
                <a:gd name="T24" fmla="*/ 30 w 32"/>
                <a:gd name="T25" fmla="*/ 20 h 40"/>
                <a:gd name="T26" fmla="*/ 31 w 32"/>
                <a:gd name="T27" fmla="*/ 19 h 40"/>
                <a:gd name="T28" fmla="*/ 31 w 32"/>
                <a:gd name="T29" fmla="*/ 18 h 40"/>
                <a:gd name="T30" fmla="*/ 32 w 32"/>
                <a:gd name="T31" fmla="*/ 17 h 40"/>
                <a:gd name="T32" fmla="*/ 32 w 32"/>
                <a:gd name="T33" fmla="*/ 17 h 40"/>
                <a:gd name="T34" fmla="*/ 26 w 32"/>
                <a:gd name="T35" fmla="*/ 12 h 40"/>
                <a:gd name="T36" fmla="*/ 14 w 32"/>
                <a:gd name="T37" fmla="*/ 3 h 40"/>
                <a:gd name="T38" fmla="*/ 6 w 32"/>
                <a:gd name="T39" fmla="*/ 0 h 40"/>
                <a:gd name="T40" fmla="*/ 6 w 32"/>
                <a:gd name="T41" fmla="*/ 0 h 40"/>
                <a:gd name="T42" fmla="*/ 5 w 32"/>
                <a:gd name="T43" fmla="*/ 1 h 40"/>
                <a:gd name="T44" fmla="*/ 5 w 32"/>
                <a:gd name="T45" fmla="*/ 2 h 40"/>
                <a:gd name="T46" fmla="*/ 5 w 32"/>
                <a:gd name="T47" fmla="*/ 2 h 40"/>
                <a:gd name="T48" fmla="*/ 5 w 32"/>
                <a:gd name="T49" fmla="*/ 3 h 40"/>
                <a:gd name="T50" fmla="*/ 5 w 32"/>
                <a:gd name="T51" fmla="*/ 3 h 40"/>
                <a:gd name="T52" fmla="*/ 4 w 32"/>
                <a:gd name="T53" fmla="*/ 4 h 40"/>
                <a:gd name="T54" fmla="*/ 4 w 32"/>
                <a:gd name="T55" fmla="*/ 4 h 40"/>
                <a:gd name="T56" fmla="*/ 4 w 32"/>
                <a:gd name="T57" fmla="*/ 4 h 40"/>
                <a:gd name="T58" fmla="*/ 4 w 32"/>
                <a:gd name="T59" fmla="*/ 4 h 40"/>
                <a:gd name="T60" fmla="*/ 4 w 32"/>
                <a:gd name="T61" fmla="*/ 5 h 40"/>
                <a:gd name="T62" fmla="*/ 4 w 32"/>
                <a:gd name="T63" fmla="*/ 5 h 40"/>
                <a:gd name="T64" fmla="*/ 4 w 32"/>
                <a:gd name="T65" fmla="*/ 5 h 40"/>
                <a:gd name="T66" fmla="*/ 4 w 32"/>
                <a:gd name="T67" fmla="*/ 5 h 40"/>
                <a:gd name="T68" fmla="*/ 3 w 32"/>
                <a:gd name="T69" fmla="*/ 5 h 40"/>
                <a:gd name="T70" fmla="*/ 2 w 32"/>
                <a:gd name="T71" fmla="*/ 17 h 40"/>
                <a:gd name="T72" fmla="*/ 3 w 32"/>
                <a:gd name="T73" fmla="*/ 33 h 40"/>
                <a:gd name="T74" fmla="*/ 2 w 32"/>
                <a:gd name="T75" fmla="*/ 34 h 40"/>
                <a:gd name="T76" fmla="*/ 2 w 32"/>
                <a:gd name="T77" fmla="*/ 34 h 40"/>
                <a:gd name="T78" fmla="*/ 1 w 32"/>
                <a:gd name="T79" fmla="*/ 36 h 40"/>
                <a:gd name="T80" fmla="*/ 1 w 32"/>
                <a:gd name="T81" fmla="*/ 36 h 40"/>
                <a:gd name="T82" fmla="*/ 1 w 32"/>
                <a:gd name="T83" fmla="*/ 37 h 40"/>
                <a:gd name="T84" fmla="*/ 0 w 32"/>
                <a:gd name="T85" fmla="*/ 38 h 40"/>
                <a:gd name="T86" fmla="*/ 0 w 32"/>
                <a:gd name="T87" fmla="*/ 38 h 40"/>
                <a:gd name="T88" fmla="*/ 0 w 32"/>
                <a:gd name="T89" fmla="*/ 38 h 40"/>
                <a:gd name="T90" fmla="*/ 2 w 32"/>
                <a:gd name="T91" fmla="*/ 39 h 40"/>
                <a:gd name="T92" fmla="*/ 2 w 32"/>
                <a:gd name="T93" fmla="*/ 39 h 40"/>
                <a:gd name="T94" fmla="*/ 5 w 32"/>
                <a:gd name="T95" fmla="*/ 40 h 40"/>
                <a:gd name="T96" fmla="*/ 5 w 32"/>
                <a:gd name="T97" fmla="*/ 40 h 40"/>
                <a:gd name="T98" fmla="*/ 6 w 32"/>
                <a:gd name="T99" fmla="*/ 40 h 40"/>
                <a:gd name="T100" fmla="*/ 7 w 32"/>
                <a:gd name="T101" fmla="*/ 40 h 40"/>
                <a:gd name="T102" fmla="*/ 8 w 32"/>
                <a:gd name="T103" fmla="*/ 39 h 40"/>
                <a:gd name="T104" fmla="*/ 14 w 32"/>
                <a:gd name="T10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40">
                  <a:moveTo>
                    <a:pt x="14" y="38"/>
                  </a:moveTo>
                  <a:cubicBezTo>
                    <a:pt x="17" y="38"/>
                    <a:pt x="18" y="39"/>
                    <a:pt x="20" y="35"/>
                  </a:cubicBezTo>
                  <a:cubicBezTo>
                    <a:pt x="20" y="34"/>
                    <a:pt x="20" y="33"/>
                    <a:pt x="21" y="32"/>
                  </a:cubicBezTo>
                  <a:cubicBezTo>
                    <a:pt x="21" y="32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3" y="29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5" y="25"/>
                    <a:pt x="26" y="25"/>
                    <a:pt x="26" y="24"/>
                  </a:cubicBezTo>
                  <a:cubicBezTo>
                    <a:pt x="26" y="24"/>
                    <a:pt x="27" y="24"/>
                    <a:pt x="27" y="23"/>
                  </a:cubicBezTo>
                  <a:cubicBezTo>
                    <a:pt x="27" y="23"/>
                    <a:pt x="28" y="22"/>
                    <a:pt x="28" y="22"/>
                  </a:cubicBezTo>
                  <a:cubicBezTo>
                    <a:pt x="28" y="22"/>
                    <a:pt x="29" y="21"/>
                    <a:pt x="29" y="21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0" y="19"/>
                    <a:pt x="30" y="19"/>
                    <a:pt x="31" y="19"/>
                  </a:cubicBezTo>
                  <a:cubicBezTo>
                    <a:pt x="31" y="19"/>
                    <a:pt x="31" y="18"/>
                    <a:pt x="31" y="18"/>
                  </a:cubicBezTo>
                  <a:cubicBezTo>
                    <a:pt x="32" y="18"/>
                    <a:pt x="32" y="18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6"/>
                    <a:pt x="28" y="14"/>
                    <a:pt x="26" y="12"/>
                  </a:cubicBezTo>
                  <a:cubicBezTo>
                    <a:pt x="22" y="8"/>
                    <a:pt x="18" y="4"/>
                    <a:pt x="14" y="3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7"/>
                    <a:pt x="0" y="13"/>
                    <a:pt x="2" y="17"/>
                  </a:cubicBezTo>
                  <a:cubicBezTo>
                    <a:pt x="4" y="22"/>
                    <a:pt x="4" y="31"/>
                    <a:pt x="3" y="33"/>
                  </a:cubicBezTo>
                  <a:cubicBezTo>
                    <a:pt x="3" y="33"/>
                    <a:pt x="3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0"/>
                    <a:pt x="4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6" y="40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8"/>
                    <a:pt x="13" y="38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6" name="Freeform 170"/>
            <p:cNvSpPr>
              <a:spLocks/>
            </p:cNvSpPr>
            <p:nvPr/>
          </p:nvSpPr>
          <p:spPr bwMode="auto">
            <a:xfrm>
              <a:off x="7739066" y="10137774"/>
              <a:ext cx="504824" cy="514351"/>
            </a:xfrm>
            <a:custGeom>
              <a:avLst/>
              <a:gdLst>
                <a:gd name="T0" fmla="*/ 54 w 95"/>
                <a:gd name="T1" fmla="*/ 7 h 98"/>
                <a:gd name="T2" fmla="*/ 54 w 95"/>
                <a:gd name="T3" fmla="*/ 6 h 98"/>
                <a:gd name="T4" fmla="*/ 53 w 95"/>
                <a:gd name="T5" fmla="*/ 5 h 98"/>
                <a:gd name="T6" fmla="*/ 53 w 95"/>
                <a:gd name="T7" fmla="*/ 4 h 98"/>
                <a:gd name="T8" fmla="*/ 53 w 95"/>
                <a:gd name="T9" fmla="*/ 4 h 98"/>
                <a:gd name="T10" fmla="*/ 50 w 95"/>
                <a:gd name="T11" fmla="*/ 5 h 98"/>
                <a:gd name="T12" fmla="*/ 48 w 95"/>
                <a:gd name="T13" fmla="*/ 4 h 98"/>
                <a:gd name="T14" fmla="*/ 47 w 95"/>
                <a:gd name="T15" fmla="*/ 3 h 98"/>
                <a:gd name="T16" fmla="*/ 37 w 95"/>
                <a:gd name="T17" fmla="*/ 0 h 98"/>
                <a:gd name="T18" fmla="*/ 22 w 95"/>
                <a:gd name="T19" fmla="*/ 2 h 98"/>
                <a:gd name="T20" fmla="*/ 6 w 95"/>
                <a:gd name="T21" fmla="*/ 13 h 98"/>
                <a:gd name="T22" fmla="*/ 0 w 95"/>
                <a:gd name="T23" fmla="*/ 32 h 98"/>
                <a:gd name="T24" fmla="*/ 0 w 95"/>
                <a:gd name="T25" fmla="*/ 32 h 98"/>
                <a:gd name="T26" fmla="*/ 2 w 95"/>
                <a:gd name="T27" fmla="*/ 35 h 98"/>
                <a:gd name="T28" fmla="*/ 4 w 95"/>
                <a:gd name="T29" fmla="*/ 37 h 98"/>
                <a:gd name="T30" fmla="*/ 6 w 95"/>
                <a:gd name="T31" fmla="*/ 39 h 98"/>
                <a:gd name="T32" fmla="*/ 8 w 95"/>
                <a:gd name="T33" fmla="*/ 41 h 98"/>
                <a:gd name="T34" fmla="*/ 10 w 95"/>
                <a:gd name="T35" fmla="*/ 43 h 98"/>
                <a:gd name="T36" fmla="*/ 12 w 95"/>
                <a:gd name="T37" fmla="*/ 45 h 98"/>
                <a:gd name="T38" fmla="*/ 19 w 95"/>
                <a:gd name="T39" fmla="*/ 50 h 98"/>
                <a:gd name="T40" fmla="*/ 40 w 95"/>
                <a:gd name="T41" fmla="*/ 60 h 98"/>
                <a:gd name="T42" fmla="*/ 61 w 95"/>
                <a:gd name="T43" fmla="*/ 71 h 98"/>
                <a:gd name="T44" fmla="*/ 52 w 95"/>
                <a:gd name="T45" fmla="*/ 87 h 98"/>
                <a:gd name="T46" fmla="*/ 48 w 95"/>
                <a:gd name="T47" fmla="*/ 94 h 98"/>
                <a:gd name="T48" fmla="*/ 58 w 95"/>
                <a:gd name="T49" fmla="*/ 96 h 98"/>
                <a:gd name="T50" fmla="*/ 65 w 95"/>
                <a:gd name="T51" fmla="*/ 96 h 98"/>
                <a:gd name="T52" fmla="*/ 74 w 95"/>
                <a:gd name="T53" fmla="*/ 96 h 98"/>
                <a:gd name="T54" fmla="*/ 79 w 95"/>
                <a:gd name="T55" fmla="*/ 95 h 98"/>
                <a:gd name="T56" fmla="*/ 87 w 95"/>
                <a:gd name="T57" fmla="*/ 90 h 98"/>
                <a:gd name="T58" fmla="*/ 88 w 95"/>
                <a:gd name="T59" fmla="*/ 89 h 98"/>
                <a:gd name="T60" fmla="*/ 92 w 95"/>
                <a:gd name="T61" fmla="*/ 74 h 98"/>
                <a:gd name="T62" fmla="*/ 92 w 95"/>
                <a:gd name="T63" fmla="*/ 73 h 98"/>
                <a:gd name="T64" fmla="*/ 92 w 95"/>
                <a:gd name="T65" fmla="*/ 72 h 98"/>
                <a:gd name="T66" fmla="*/ 92 w 95"/>
                <a:gd name="T67" fmla="*/ 72 h 98"/>
                <a:gd name="T68" fmla="*/ 92 w 95"/>
                <a:gd name="T69" fmla="*/ 70 h 98"/>
                <a:gd name="T70" fmla="*/ 93 w 95"/>
                <a:gd name="T71" fmla="*/ 66 h 98"/>
                <a:gd name="T72" fmla="*/ 94 w 95"/>
                <a:gd name="T73" fmla="*/ 55 h 98"/>
                <a:gd name="T74" fmla="*/ 87 w 95"/>
                <a:gd name="T75" fmla="*/ 55 h 98"/>
                <a:gd name="T76" fmla="*/ 78 w 95"/>
                <a:gd name="T77" fmla="*/ 43 h 98"/>
                <a:gd name="T78" fmla="*/ 72 w 95"/>
                <a:gd name="T79" fmla="*/ 34 h 98"/>
                <a:gd name="T80" fmla="*/ 61 w 95"/>
                <a:gd name="T81" fmla="*/ 33 h 98"/>
                <a:gd name="T82" fmla="*/ 55 w 95"/>
                <a:gd name="T83" fmla="*/ 23 h 98"/>
                <a:gd name="T84" fmla="*/ 53 w 95"/>
                <a:gd name="T8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98">
                  <a:moveTo>
                    <a:pt x="53" y="8"/>
                  </a:moveTo>
                  <a:cubicBezTo>
                    <a:pt x="54" y="8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5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5"/>
                    <a:pt x="52" y="5"/>
                    <a:pt x="51" y="5"/>
                  </a:cubicBezTo>
                  <a:cubicBezTo>
                    <a:pt x="51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4"/>
                    <a:pt x="49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7" y="3"/>
                    <a:pt x="47" y="3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0" y="0"/>
                    <a:pt x="28" y="1"/>
                  </a:cubicBezTo>
                  <a:cubicBezTo>
                    <a:pt x="26" y="2"/>
                    <a:pt x="24" y="2"/>
                    <a:pt x="22" y="2"/>
                  </a:cubicBezTo>
                  <a:cubicBezTo>
                    <a:pt x="19" y="2"/>
                    <a:pt x="16" y="2"/>
                    <a:pt x="14" y="4"/>
                  </a:cubicBezTo>
                  <a:cubicBezTo>
                    <a:pt x="10" y="7"/>
                    <a:pt x="6" y="12"/>
                    <a:pt x="6" y="13"/>
                  </a:cubicBezTo>
                  <a:cubicBezTo>
                    <a:pt x="6" y="15"/>
                    <a:pt x="5" y="31"/>
                    <a:pt x="2" y="32"/>
                  </a:cubicBezTo>
                  <a:cubicBezTo>
                    <a:pt x="2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1" y="33"/>
                    <a:pt x="2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5"/>
                    <a:pt x="3" y="36"/>
                    <a:pt x="3" y="36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4" y="37"/>
                    <a:pt x="5" y="38"/>
                    <a:pt x="5" y="38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6" y="39"/>
                    <a:pt x="7" y="40"/>
                    <a:pt x="7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10" y="42"/>
                    <a:pt x="10" y="43"/>
                    <a:pt x="10" y="43"/>
                  </a:cubicBezTo>
                  <a:cubicBezTo>
                    <a:pt x="11" y="43"/>
                    <a:pt x="11" y="44"/>
                    <a:pt x="12" y="44"/>
                  </a:cubicBezTo>
                  <a:cubicBezTo>
                    <a:pt x="12" y="44"/>
                    <a:pt x="12" y="44"/>
                    <a:pt x="12" y="45"/>
                  </a:cubicBezTo>
                  <a:cubicBezTo>
                    <a:pt x="13" y="45"/>
                    <a:pt x="14" y="46"/>
                    <a:pt x="14" y="46"/>
                  </a:cubicBezTo>
                  <a:cubicBezTo>
                    <a:pt x="17" y="47"/>
                    <a:pt x="18" y="49"/>
                    <a:pt x="19" y="50"/>
                  </a:cubicBezTo>
                  <a:cubicBezTo>
                    <a:pt x="21" y="52"/>
                    <a:pt x="22" y="53"/>
                    <a:pt x="26" y="54"/>
                  </a:cubicBezTo>
                  <a:cubicBezTo>
                    <a:pt x="34" y="54"/>
                    <a:pt x="37" y="58"/>
                    <a:pt x="40" y="60"/>
                  </a:cubicBezTo>
                  <a:cubicBezTo>
                    <a:pt x="41" y="62"/>
                    <a:pt x="46" y="64"/>
                    <a:pt x="50" y="66"/>
                  </a:cubicBezTo>
                  <a:cubicBezTo>
                    <a:pt x="56" y="68"/>
                    <a:pt x="60" y="70"/>
                    <a:pt x="61" y="71"/>
                  </a:cubicBezTo>
                  <a:cubicBezTo>
                    <a:pt x="62" y="73"/>
                    <a:pt x="60" y="75"/>
                    <a:pt x="57" y="77"/>
                  </a:cubicBezTo>
                  <a:cubicBezTo>
                    <a:pt x="55" y="80"/>
                    <a:pt x="52" y="84"/>
                    <a:pt x="52" y="87"/>
                  </a:cubicBezTo>
                  <a:cubicBezTo>
                    <a:pt x="52" y="91"/>
                    <a:pt x="50" y="92"/>
                    <a:pt x="49" y="93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9" y="94"/>
                    <a:pt x="51" y="94"/>
                    <a:pt x="52" y="94"/>
                  </a:cubicBezTo>
                  <a:cubicBezTo>
                    <a:pt x="54" y="95"/>
                    <a:pt x="57" y="95"/>
                    <a:pt x="58" y="96"/>
                  </a:cubicBezTo>
                  <a:cubicBezTo>
                    <a:pt x="59" y="96"/>
                    <a:pt x="61" y="96"/>
                    <a:pt x="62" y="96"/>
                  </a:cubicBezTo>
                  <a:cubicBezTo>
                    <a:pt x="63" y="96"/>
                    <a:pt x="64" y="96"/>
                    <a:pt x="65" y="96"/>
                  </a:cubicBezTo>
                  <a:cubicBezTo>
                    <a:pt x="67" y="96"/>
                    <a:pt x="68" y="96"/>
                    <a:pt x="69" y="97"/>
                  </a:cubicBezTo>
                  <a:cubicBezTo>
                    <a:pt x="70" y="98"/>
                    <a:pt x="72" y="97"/>
                    <a:pt x="74" y="96"/>
                  </a:cubicBezTo>
                  <a:cubicBezTo>
                    <a:pt x="76" y="95"/>
                    <a:pt x="77" y="94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80" y="95"/>
                    <a:pt x="81" y="94"/>
                    <a:pt x="82" y="93"/>
                  </a:cubicBezTo>
                  <a:cubicBezTo>
                    <a:pt x="83" y="91"/>
                    <a:pt x="85" y="90"/>
                    <a:pt x="87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8" y="90"/>
                    <a:pt x="88" y="90"/>
                    <a:pt x="88" y="89"/>
                  </a:cubicBezTo>
                  <a:cubicBezTo>
                    <a:pt x="91" y="87"/>
                    <a:pt x="92" y="78"/>
                    <a:pt x="92" y="75"/>
                  </a:cubicBezTo>
                  <a:cubicBezTo>
                    <a:pt x="92" y="75"/>
                    <a:pt x="92" y="74"/>
                    <a:pt x="92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2"/>
                    <a:pt x="92" y="72"/>
                    <a:pt x="92" y="71"/>
                  </a:cubicBezTo>
                  <a:cubicBezTo>
                    <a:pt x="92" y="71"/>
                    <a:pt x="92" y="71"/>
                    <a:pt x="92" y="70"/>
                  </a:cubicBezTo>
                  <a:cubicBezTo>
                    <a:pt x="92" y="70"/>
                    <a:pt x="92" y="70"/>
                    <a:pt x="92" y="69"/>
                  </a:cubicBezTo>
                  <a:cubicBezTo>
                    <a:pt x="93" y="68"/>
                    <a:pt x="93" y="67"/>
                    <a:pt x="93" y="66"/>
                  </a:cubicBezTo>
                  <a:cubicBezTo>
                    <a:pt x="93" y="64"/>
                    <a:pt x="94" y="62"/>
                    <a:pt x="94" y="60"/>
                  </a:cubicBezTo>
                  <a:cubicBezTo>
                    <a:pt x="94" y="58"/>
                    <a:pt x="95" y="56"/>
                    <a:pt x="94" y="55"/>
                  </a:cubicBezTo>
                  <a:cubicBezTo>
                    <a:pt x="94" y="54"/>
                    <a:pt x="94" y="54"/>
                    <a:pt x="93" y="54"/>
                  </a:cubicBezTo>
                  <a:cubicBezTo>
                    <a:pt x="91" y="53"/>
                    <a:pt x="89" y="54"/>
                    <a:pt x="87" y="55"/>
                  </a:cubicBezTo>
                  <a:cubicBezTo>
                    <a:pt x="86" y="56"/>
                    <a:pt x="85" y="56"/>
                    <a:pt x="84" y="56"/>
                  </a:cubicBezTo>
                  <a:cubicBezTo>
                    <a:pt x="82" y="56"/>
                    <a:pt x="78" y="44"/>
                    <a:pt x="78" y="43"/>
                  </a:cubicBezTo>
                  <a:cubicBezTo>
                    <a:pt x="77" y="39"/>
                    <a:pt x="74" y="34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5"/>
                    <a:pt x="69" y="35"/>
                    <a:pt x="68" y="34"/>
                  </a:cubicBezTo>
                  <a:cubicBezTo>
                    <a:pt x="67" y="34"/>
                    <a:pt x="65" y="33"/>
                    <a:pt x="61" y="33"/>
                  </a:cubicBezTo>
                  <a:cubicBezTo>
                    <a:pt x="58" y="33"/>
                    <a:pt x="56" y="33"/>
                    <a:pt x="54" y="31"/>
                  </a:cubicBezTo>
                  <a:cubicBezTo>
                    <a:pt x="53" y="30"/>
                    <a:pt x="54" y="27"/>
                    <a:pt x="55" y="23"/>
                  </a:cubicBezTo>
                  <a:cubicBezTo>
                    <a:pt x="56" y="19"/>
                    <a:pt x="54" y="16"/>
                    <a:pt x="53" y="14"/>
                  </a:cubicBezTo>
                  <a:cubicBezTo>
                    <a:pt x="52" y="12"/>
                    <a:pt x="51" y="10"/>
                    <a:pt x="5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7" name="Freeform 171"/>
            <p:cNvSpPr>
              <a:spLocks/>
            </p:cNvSpPr>
            <p:nvPr/>
          </p:nvSpPr>
          <p:spPr bwMode="auto">
            <a:xfrm>
              <a:off x="7100890" y="8247061"/>
              <a:ext cx="812800" cy="671514"/>
            </a:xfrm>
            <a:custGeom>
              <a:avLst/>
              <a:gdLst>
                <a:gd name="T0" fmla="*/ 141 w 153"/>
                <a:gd name="T1" fmla="*/ 76 h 128"/>
                <a:gd name="T2" fmla="*/ 138 w 153"/>
                <a:gd name="T3" fmla="*/ 74 h 128"/>
                <a:gd name="T4" fmla="*/ 138 w 153"/>
                <a:gd name="T5" fmla="*/ 66 h 128"/>
                <a:gd name="T6" fmla="*/ 147 w 153"/>
                <a:gd name="T7" fmla="*/ 58 h 128"/>
                <a:gd name="T8" fmla="*/ 149 w 153"/>
                <a:gd name="T9" fmla="*/ 46 h 128"/>
                <a:gd name="T10" fmla="*/ 151 w 153"/>
                <a:gd name="T11" fmla="*/ 44 h 128"/>
                <a:gd name="T12" fmla="*/ 152 w 153"/>
                <a:gd name="T13" fmla="*/ 42 h 128"/>
                <a:gd name="T14" fmla="*/ 138 w 153"/>
                <a:gd name="T15" fmla="*/ 41 h 128"/>
                <a:gd name="T16" fmla="*/ 137 w 153"/>
                <a:gd name="T17" fmla="*/ 36 h 128"/>
                <a:gd name="T18" fmla="*/ 124 w 153"/>
                <a:gd name="T19" fmla="*/ 25 h 128"/>
                <a:gd name="T20" fmla="*/ 119 w 153"/>
                <a:gd name="T21" fmla="*/ 16 h 128"/>
                <a:gd name="T22" fmla="*/ 92 w 153"/>
                <a:gd name="T23" fmla="*/ 24 h 128"/>
                <a:gd name="T24" fmla="*/ 65 w 153"/>
                <a:gd name="T25" fmla="*/ 19 h 128"/>
                <a:gd name="T26" fmla="*/ 55 w 153"/>
                <a:gd name="T27" fmla="*/ 8 h 128"/>
                <a:gd name="T28" fmla="*/ 40 w 153"/>
                <a:gd name="T29" fmla="*/ 0 h 128"/>
                <a:gd name="T30" fmla="*/ 37 w 153"/>
                <a:gd name="T31" fmla="*/ 7 h 128"/>
                <a:gd name="T32" fmla="*/ 24 w 153"/>
                <a:gd name="T33" fmla="*/ 22 h 128"/>
                <a:gd name="T34" fmla="*/ 12 w 153"/>
                <a:gd name="T35" fmla="*/ 28 h 128"/>
                <a:gd name="T36" fmla="*/ 15 w 153"/>
                <a:gd name="T37" fmla="*/ 7 h 128"/>
                <a:gd name="T38" fmla="*/ 10 w 153"/>
                <a:gd name="T39" fmla="*/ 12 h 128"/>
                <a:gd name="T40" fmla="*/ 3 w 153"/>
                <a:gd name="T41" fmla="*/ 29 h 128"/>
                <a:gd name="T42" fmla="*/ 6 w 153"/>
                <a:gd name="T43" fmla="*/ 36 h 128"/>
                <a:gd name="T44" fmla="*/ 11 w 153"/>
                <a:gd name="T45" fmla="*/ 44 h 128"/>
                <a:gd name="T46" fmla="*/ 18 w 153"/>
                <a:gd name="T47" fmla="*/ 57 h 128"/>
                <a:gd name="T48" fmla="*/ 38 w 153"/>
                <a:gd name="T49" fmla="*/ 59 h 128"/>
                <a:gd name="T50" fmla="*/ 54 w 153"/>
                <a:gd name="T51" fmla="*/ 66 h 128"/>
                <a:gd name="T52" fmla="*/ 61 w 153"/>
                <a:gd name="T53" fmla="*/ 65 h 128"/>
                <a:gd name="T54" fmla="*/ 67 w 153"/>
                <a:gd name="T55" fmla="*/ 71 h 128"/>
                <a:gd name="T56" fmla="*/ 68 w 153"/>
                <a:gd name="T57" fmla="*/ 100 h 128"/>
                <a:gd name="T58" fmla="*/ 70 w 153"/>
                <a:gd name="T59" fmla="*/ 114 h 128"/>
                <a:gd name="T60" fmla="*/ 72 w 153"/>
                <a:gd name="T61" fmla="*/ 118 h 128"/>
                <a:gd name="T62" fmla="*/ 77 w 153"/>
                <a:gd name="T63" fmla="*/ 125 h 128"/>
                <a:gd name="T64" fmla="*/ 82 w 153"/>
                <a:gd name="T65" fmla="*/ 128 h 128"/>
                <a:gd name="T66" fmla="*/ 91 w 153"/>
                <a:gd name="T67" fmla="*/ 127 h 128"/>
                <a:gd name="T68" fmla="*/ 101 w 153"/>
                <a:gd name="T69" fmla="*/ 121 h 128"/>
                <a:gd name="T70" fmla="*/ 113 w 153"/>
                <a:gd name="T71" fmla="*/ 111 h 128"/>
                <a:gd name="T72" fmla="*/ 107 w 153"/>
                <a:gd name="T73" fmla="*/ 111 h 128"/>
                <a:gd name="T74" fmla="*/ 106 w 153"/>
                <a:gd name="T75" fmla="*/ 110 h 128"/>
                <a:gd name="T76" fmla="*/ 105 w 153"/>
                <a:gd name="T77" fmla="*/ 108 h 128"/>
                <a:gd name="T78" fmla="*/ 98 w 153"/>
                <a:gd name="T79" fmla="*/ 93 h 128"/>
                <a:gd name="T80" fmla="*/ 107 w 153"/>
                <a:gd name="T81" fmla="*/ 90 h 128"/>
                <a:gd name="T82" fmla="*/ 119 w 153"/>
                <a:gd name="T83" fmla="*/ 96 h 128"/>
                <a:gd name="T84" fmla="*/ 136 w 153"/>
                <a:gd name="T85" fmla="*/ 87 h 128"/>
                <a:gd name="T86" fmla="*/ 142 w 153"/>
                <a:gd name="T87" fmla="*/ 84 h 128"/>
                <a:gd name="T88" fmla="*/ 144 w 153"/>
                <a:gd name="T89" fmla="*/ 8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" h="128">
                  <a:moveTo>
                    <a:pt x="143" y="79"/>
                  </a:moveTo>
                  <a:cubicBezTo>
                    <a:pt x="143" y="79"/>
                    <a:pt x="142" y="78"/>
                    <a:pt x="142" y="78"/>
                  </a:cubicBezTo>
                  <a:cubicBezTo>
                    <a:pt x="141" y="77"/>
                    <a:pt x="141" y="77"/>
                    <a:pt x="141" y="76"/>
                  </a:cubicBezTo>
                  <a:cubicBezTo>
                    <a:pt x="140" y="76"/>
                    <a:pt x="140" y="76"/>
                    <a:pt x="140" y="75"/>
                  </a:cubicBezTo>
                  <a:cubicBezTo>
                    <a:pt x="139" y="75"/>
                    <a:pt x="139" y="75"/>
                    <a:pt x="139" y="74"/>
                  </a:cubicBezTo>
                  <a:cubicBezTo>
                    <a:pt x="139" y="74"/>
                    <a:pt x="138" y="74"/>
                    <a:pt x="138" y="74"/>
                  </a:cubicBezTo>
                  <a:cubicBezTo>
                    <a:pt x="138" y="73"/>
                    <a:pt x="137" y="73"/>
                    <a:pt x="137" y="73"/>
                  </a:cubicBezTo>
                  <a:cubicBezTo>
                    <a:pt x="135" y="71"/>
                    <a:pt x="136" y="69"/>
                    <a:pt x="137" y="68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4"/>
                    <a:pt x="138" y="63"/>
                    <a:pt x="139" y="62"/>
                  </a:cubicBezTo>
                  <a:cubicBezTo>
                    <a:pt x="140" y="60"/>
                    <a:pt x="141" y="60"/>
                    <a:pt x="144" y="59"/>
                  </a:cubicBezTo>
                  <a:cubicBezTo>
                    <a:pt x="146" y="59"/>
                    <a:pt x="147" y="59"/>
                    <a:pt x="147" y="58"/>
                  </a:cubicBezTo>
                  <a:cubicBezTo>
                    <a:pt x="147" y="57"/>
                    <a:pt x="147" y="56"/>
                    <a:pt x="145" y="55"/>
                  </a:cubicBezTo>
                  <a:cubicBezTo>
                    <a:pt x="144" y="55"/>
                    <a:pt x="144" y="54"/>
                    <a:pt x="144" y="53"/>
                  </a:cubicBezTo>
                  <a:cubicBezTo>
                    <a:pt x="144" y="50"/>
                    <a:pt x="147" y="47"/>
                    <a:pt x="149" y="46"/>
                  </a:cubicBezTo>
                  <a:cubicBezTo>
                    <a:pt x="150" y="46"/>
                    <a:pt x="150" y="46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5"/>
                    <a:pt x="151" y="45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2"/>
                  </a:cubicBezTo>
                  <a:cubicBezTo>
                    <a:pt x="152" y="42"/>
                    <a:pt x="153" y="42"/>
                    <a:pt x="153" y="42"/>
                  </a:cubicBezTo>
                  <a:cubicBezTo>
                    <a:pt x="149" y="41"/>
                    <a:pt x="145" y="40"/>
                    <a:pt x="142" y="40"/>
                  </a:cubicBezTo>
                  <a:cubicBezTo>
                    <a:pt x="140" y="40"/>
                    <a:pt x="139" y="41"/>
                    <a:pt x="138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6" y="40"/>
                    <a:pt x="136" y="40"/>
                  </a:cubicBezTo>
                  <a:cubicBezTo>
                    <a:pt x="135" y="39"/>
                    <a:pt x="136" y="37"/>
                    <a:pt x="137" y="36"/>
                  </a:cubicBezTo>
                  <a:cubicBezTo>
                    <a:pt x="138" y="34"/>
                    <a:pt x="140" y="32"/>
                    <a:pt x="140" y="30"/>
                  </a:cubicBezTo>
                  <a:cubicBezTo>
                    <a:pt x="140" y="28"/>
                    <a:pt x="132" y="26"/>
                    <a:pt x="127" y="26"/>
                  </a:cubicBezTo>
                  <a:cubicBezTo>
                    <a:pt x="126" y="25"/>
                    <a:pt x="125" y="25"/>
                    <a:pt x="124" y="25"/>
                  </a:cubicBezTo>
                  <a:cubicBezTo>
                    <a:pt x="121" y="24"/>
                    <a:pt x="120" y="22"/>
                    <a:pt x="120" y="21"/>
                  </a:cubicBezTo>
                  <a:cubicBezTo>
                    <a:pt x="120" y="19"/>
                    <a:pt x="122" y="17"/>
                    <a:pt x="125" y="17"/>
                  </a:cubicBezTo>
                  <a:cubicBezTo>
                    <a:pt x="123" y="16"/>
                    <a:pt x="121" y="16"/>
                    <a:pt x="119" y="16"/>
                  </a:cubicBezTo>
                  <a:cubicBezTo>
                    <a:pt x="118" y="16"/>
                    <a:pt x="117" y="16"/>
                    <a:pt x="116" y="16"/>
                  </a:cubicBezTo>
                  <a:cubicBezTo>
                    <a:pt x="110" y="17"/>
                    <a:pt x="100" y="21"/>
                    <a:pt x="95" y="24"/>
                  </a:cubicBezTo>
                  <a:cubicBezTo>
                    <a:pt x="94" y="24"/>
                    <a:pt x="93" y="24"/>
                    <a:pt x="92" y="24"/>
                  </a:cubicBezTo>
                  <a:cubicBezTo>
                    <a:pt x="89" y="24"/>
                    <a:pt x="87" y="23"/>
                    <a:pt x="83" y="21"/>
                  </a:cubicBezTo>
                  <a:cubicBezTo>
                    <a:pt x="80" y="19"/>
                    <a:pt x="76" y="17"/>
                    <a:pt x="73" y="18"/>
                  </a:cubicBezTo>
                  <a:cubicBezTo>
                    <a:pt x="71" y="19"/>
                    <a:pt x="68" y="19"/>
                    <a:pt x="65" y="19"/>
                  </a:cubicBezTo>
                  <a:cubicBezTo>
                    <a:pt x="63" y="19"/>
                    <a:pt x="60" y="19"/>
                    <a:pt x="58" y="17"/>
                  </a:cubicBezTo>
                  <a:cubicBezTo>
                    <a:pt x="58" y="16"/>
                    <a:pt x="57" y="15"/>
                    <a:pt x="57" y="14"/>
                  </a:cubicBezTo>
                  <a:cubicBezTo>
                    <a:pt x="57" y="12"/>
                    <a:pt x="57" y="10"/>
                    <a:pt x="55" y="8"/>
                  </a:cubicBezTo>
                  <a:cubicBezTo>
                    <a:pt x="54" y="7"/>
                    <a:pt x="52" y="6"/>
                    <a:pt x="50" y="6"/>
                  </a:cubicBezTo>
                  <a:cubicBezTo>
                    <a:pt x="46" y="7"/>
                    <a:pt x="44" y="4"/>
                    <a:pt x="43" y="3"/>
                  </a:cubicBezTo>
                  <a:cubicBezTo>
                    <a:pt x="42" y="1"/>
                    <a:pt x="42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"/>
                    <a:pt x="39" y="2"/>
                    <a:pt x="39" y="2"/>
                  </a:cubicBezTo>
                  <a:cubicBezTo>
                    <a:pt x="39" y="4"/>
                    <a:pt x="39" y="6"/>
                    <a:pt x="37" y="7"/>
                  </a:cubicBezTo>
                  <a:cubicBezTo>
                    <a:pt x="36" y="8"/>
                    <a:pt x="35" y="8"/>
                    <a:pt x="34" y="8"/>
                  </a:cubicBezTo>
                  <a:cubicBezTo>
                    <a:pt x="30" y="10"/>
                    <a:pt x="23" y="12"/>
                    <a:pt x="22" y="15"/>
                  </a:cubicBezTo>
                  <a:cubicBezTo>
                    <a:pt x="22" y="17"/>
                    <a:pt x="23" y="20"/>
                    <a:pt x="24" y="22"/>
                  </a:cubicBezTo>
                  <a:cubicBezTo>
                    <a:pt x="26" y="25"/>
                    <a:pt x="28" y="29"/>
                    <a:pt x="26" y="32"/>
                  </a:cubicBezTo>
                  <a:cubicBezTo>
                    <a:pt x="25" y="34"/>
                    <a:pt x="24" y="35"/>
                    <a:pt x="22" y="35"/>
                  </a:cubicBezTo>
                  <a:cubicBezTo>
                    <a:pt x="18" y="35"/>
                    <a:pt x="14" y="32"/>
                    <a:pt x="12" y="28"/>
                  </a:cubicBezTo>
                  <a:cubicBezTo>
                    <a:pt x="11" y="25"/>
                    <a:pt x="13" y="21"/>
                    <a:pt x="15" y="18"/>
                  </a:cubicBezTo>
                  <a:cubicBezTo>
                    <a:pt x="16" y="16"/>
                    <a:pt x="18" y="14"/>
                    <a:pt x="17" y="13"/>
                  </a:cubicBezTo>
                  <a:cubicBezTo>
                    <a:pt x="17" y="13"/>
                    <a:pt x="15" y="10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3" y="9"/>
                    <a:pt x="11" y="11"/>
                    <a:pt x="10" y="12"/>
                  </a:cubicBezTo>
                  <a:cubicBezTo>
                    <a:pt x="7" y="15"/>
                    <a:pt x="4" y="17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5"/>
                    <a:pt x="4" y="27"/>
                    <a:pt x="3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37"/>
                    <a:pt x="7" y="37"/>
                    <a:pt x="8" y="38"/>
                  </a:cubicBezTo>
                  <a:cubicBezTo>
                    <a:pt x="10" y="39"/>
                    <a:pt x="12" y="41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0" y="53"/>
                    <a:pt x="13" y="56"/>
                  </a:cubicBezTo>
                  <a:cubicBezTo>
                    <a:pt x="14" y="57"/>
                    <a:pt x="15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0" y="57"/>
                    <a:pt x="23" y="57"/>
                    <a:pt x="25" y="57"/>
                  </a:cubicBezTo>
                  <a:cubicBezTo>
                    <a:pt x="27" y="56"/>
                    <a:pt x="29" y="56"/>
                    <a:pt x="31" y="56"/>
                  </a:cubicBezTo>
                  <a:cubicBezTo>
                    <a:pt x="34" y="56"/>
                    <a:pt x="36" y="57"/>
                    <a:pt x="38" y="59"/>
                  </a:cubicBezTo>
                  <a:cubicBezTo>
                    <a:pt x="41" y="64"/>
                    <a:pt x="45" y="66"/>
                    <a:pt x="50" y="66"/>
                  </a:cubicBezTo>
                  <a:cubicBezTo>
                    <a:pt x="51" y="66"/>
                    <a:pt x="52" y="66"/>
                    <a:pt x="53" y="66"/>
                  </a:cubicBezTo>
                  <a:cubicBezTo>
                    <a:pt x="53" y="66"/>
                    <a:pt x="54" y="66"/>
                    <a:pt x="54" y="66"/>
                  </a:cubicBezTo>
                  <a:cubicBezTo>
                    <a:pt x="57" y="65"/>
                    <a:pt x="59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2" y="65"/>
                    <a:pt x="63" y="65"/>
                    <a:pt x="63" y="65"/>
                  </a:cubicBezTo>
                  <a:cubicBezTo>
                    <a:pt x="65" y="66"/>
                    <a:pt x="67" y="66"/>
                    <a:pt x="67" y="67"/>
                  </a:cubicBezTo>
                  <a:cubicBezTo>
                    <a:pt x="68" y="68"/>
                    <a:pt x="68" y="69"/>
                    <a:pt x="67" y="71"/>
                  </a:cubicBezTo>
                  <a:cubicBezTo>
                    <a:pt x="63" y="76"/>
                    <a:pt x="61" y="88"/>
                    <a:pt x="64" y="90"/>
                  </a:cubicBezTo>
                  <a:cubicBezTo>
                    <a:pt x="64" y="91"/>
                    <a:pt x="65" y="92"/>
                    <a:pt x="66" y="92"/>
                  </a:cubicBezTo>
                  <a:cubicBezTo>
                    <a:pt x="68" y="95"/>
                    <a:pt x="71" y="97"/>
                    <a:pt x="68" y="100"/>
                  </a:cubicBezTo>
                  <a:cubicBezTo>
                    <a:pt x="67" y="102"/>
                    <a:pt x="66" y="104"/>
                    <a:pt x="66" y="105"/>
                  </a:cubicBezTo>
                  <a:cubicBezTo>
                    <a:pt x="66" y="106"/>
                    <a:pt x="67" y="107"/>
                    <a:pt x="68" y="107"/>
                  </a:cubicBezTo>
                  <a:cubicBezTo>
                    <a:pt x="69" y="109"/>
                    <a:pt x="71" y="111"/>
                    <a:pt x="70" y="114"/>
                  </a:cubicBezTo>
                  <a:cubicBezTo>
                    <a:pt x="70" y="114"/>
                    <a:pt x="70" y="115"/>
                    <a:pt x="69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0" y="116"/>
                    <a:pt x="71" y="117"/>
                    <a:pt x="72" y="118"/>
                  </a:cubicBezTo>
                  <a:cubicBezTo>
                    <a:pt x="72" y="118"/>
                    <a:pt x="72" y="119"/>
                    <a:pt x="72" y="119"/>
                  </a:cubicBezTo>
                  <a:cubicBezTo>
                    <a:pt x="73" y="120"/>
                    <a:pt x="73" y="121"/>
                    <a:pt x="74" y="121"/>
                  </a:cubicBezTo>
                  <a:cubicBezTo>
                    <a:pt x="75" y="123"/>
                    <a:pt x="76" y="125"/>
                    <a:pt x="77" y="125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80" y="128"/>
                    <a:pt x="80" y="128"/>
                    <a:pt x="81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4" y="127"/>
                    <a:pt x="86" y="126"/>
                    <a:pt x="87" y="126"/>
                  </a:cubicBezTo>
                  <a:cubicBezTo>
                    <a:pt x="88" y="126"/>
                    <a:pt x="89" y="127"/>
                    <a:pt x="90" y="127"/>
                  </a:cubicBezTo>
                  <a:cubicBezTo>
                    <a:pt x="90" y="127"/>
                    <a:pt x="90" y="127"/>
                    <a:pt x="91" y="127"/>
                  </a:cubicBezTo>
                  <a:cubicBezTo>
                    <a:pt x="92" y="127"/>
                    <a:pt x="94" y="125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1"/>
                    <a:pt x="101" y="121"/>
                  </a:cubicBezTo>
                  <a:cubicBezTo>
                    <a:pt x="102" y="121"/>
                    <a:pt x="103" y="121"/>
                    <a:pt x="103" y="120"/>
                  </a:cubicBezTo>
                  <a:cubicBezTo>
                    <a:pt x="105" y="116"/>
                    <a:pt x="107" y="114"/>
                    <a:pt x="111" y="113"/>
                  </a:cubicBezTo>
                  <a:cubicBezTo>
                    <a:pt x="112" y="113"/>
                    <a:pt x="113" y="112"/>
                    <a:pt x="113" y="111"/>
                  </a:cubicBezTo>
                  <a:cubicBezTo>
                    <a:pt x="113" y="110"/>
                    <a:pt x="111" y="110"/>
                    <a:pt x="110" y="111"/>
                  </a:cubicBezTo>
                  <a:cubicBezTo>
                    <a:pt x="109" y="111"/>
                    <a:pt x="108" y="111"/>
                    <a:pt x="108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6" y="111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106" y="110"/>
                    <a:pt x="105" y="109"/>
                  </a:cubicBezTo>
                  <a:cubicBezTo>
                    <a:pt x="105" y="109"/>
                    <a:pt x="105" y="109"/>
                    <a:pt x="105" y="108"/>
                  </a:cubicBezTo>
                  <a:cubicBezTo>
                    <a:pt x="105" y="106"/>
                    <a:pt x="105" y="105"/>
                    <a:pt x="104" y="105"/>
                  </a:cubicBezTo>
                  <a:cubicBezTo>
                    <a:pt x="103" y="104"/>
                    <a:pt x="102" y="103"/>
                    <a:pt x="102" y="101"/>
                  </a:cubicBezTo>
                  <a:cubicBezTo>
                    <a:pt x="102" y="97"/>
                    <a:pt x="102" y="95"/>
                    <a:pt x="98" y="93"/>
                  </a:cubicBezTo>
                  <a:cubicBezTo>
                    <a:pt x="97" y="92"/>
                    <a:pt x="97" y="91"/>
                    <a:pt x="97" y="91"/>
                  </a:cubicBezTo>
                  <a:cubicBezTo>
                    <a:pt x="97" y="89"/>
                    <a:pt x="101" y="89"/>
                    <a:pt x="102" y="89"/>
                  </a:cubicBezTo>
                  <a:cubicBezTo>
                    <a:pt x="103" y="89"/>
                    <a:pt x="106" y="89"/>
                    <a:pt x="107" y="90"/>
                  </a:cubicBezTo>
                  <a:cubicBezTo>
                    <a:pt x="108" y="91"/>
                    <a:pt x="109" y="91"/>
                    <a:pt x="111" y="91"/>
                  </a:cubicBezTo>
                  <a:cubicBezTo>
                    <a:pt x="114" y="91"/>
                    <a:pt x="117" y="92"/>
                    <a:pt x="117" y="94"/>
                  </a:cubicBezTo>
                  <a:cubicBezTo>
                    <a:pt x="117" y="95"/>
                    <a:pt x="118" y="96"/>
                    <a:pt x="119" y="96"/>
                  </a:cubicBezTo>
                  <a:cubicBezTo>
                    <a:pt x="119" y="96"/>
                    <a:pt x="119" y="95"/>
                    <a:pt x="119" y="95"/>
                  </a:cubicBezTo>
                  <a:cubicBezTo>
                    <a:pt x="119" y="90"/>
                    <a:pt x="125" y="89"/>
                    <a:pt x="128" y="89"/>
                  </a:cubicBezTo>
                  <a:cubicBezTo>
                    <a:pt x="130" y="90"/>
                    <a:pt x="133" y="88"/>
                    <a:pt x="136" y="87"/>
                  </a:cubicBezTo>
                  <a:cubicBezTo>
                    <a:pt x="137" y="87"/>
                    <a:pt x="137" y="86"/>
                    <a:pt x="138" y="86"/>
                  </a:cubicBezTo>
                  <a:cubicBezTo>
                    <a:pt x="139" y="85"/>
                    <a:pt x="141" y="84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3"/>
                    <a:pt x="143" y="82"/>
                    <a:pt x="144" y="81"/>
                  </a:cubicBezTo>
                  <a:cubicBezTo>
                    <a:pt x="144" y="81"/>
                    <a:pt x="144" y="81"/>
                    <a:pt x="144" y="81"/>
                  </a:cubicBezTo>
                  <a:cubicBezTo>
                    <a:pt x="144" y="80"/>
                    <a:pt x="143" y="80"/>
                    <a:pt x="1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8" name="Freeform 172"/>
            <p:cNvSpPr>
              <a:spLocks/>
            </p:cNvSpPr>
            <p:nvPr/>
          </p:nvSpPr>
          <p:spPr bwMode="auto">
            <a:xfrm>
              <a:off x="8031164" y="8597899"/>
              <a:ext cx="239713" cy="257174"/>
            </a:xfrm>
            <a:custGeom>
              <a:avLst/>
              <a:gdLst>
                <a:gd name="T0" fmla="*/ 42 w 45"/>
                <a:gd name="T1" fmla="*/ 39 h 49"/>
                <a:gd name="T2" fmla="*/ 42 w 45"/>
                <a:gd name="T3" fmla="*/ 38 h 49"/>
                <a:gd name="T4" fmla="*/ 43 w 45"/>
                <a:gd name="T5" fmla="*/ 10 h 49"/>
                <a:gd name="T6" fmla="*/ 43 w 45"/>
                <a:gd name="T7" fmla="*/ 10 h 49"/>
                <a:gd name="T8" fmla="*/ 43 w 45"/>
                <a:gd name="T9" fmla="*/ 9 h 49"/>
                <a:gd name="T10" fmla="*/ 44 w 45"/>
                <a:gd name="T11" fmla="*/ 9 h 49"/>
                <a:gd name="T12" fmla="*/ 44 w 45"/>
                <a:gd name="T13" fmla="*/ 8 h 49"/>
                <a:gd name="T14" fmla="*/ 44 w 45"/>
                <a:gd name="T15" fmla="*/ 8 h 49"/>
                <a:gd name="T16" fmla="*/ 44 w 45"/>
                <a:gd name="T17" fmla="*/ 7 h 49"/>
                <a:gd name="T18" fmla="*/ 45 w 45"/>
                <a:gd name="T19" fmla="*/ 6 h 49"/>
                <a:gd name="T20" fmla="*/ 35 w 45"/>
                <a:gd name="T21" fmla="*/ 3 h 49"/>
                <a:gd name="T22" fmla="*/ 24 w 45"/>
                <a:gd name="T23" fmla="*/ 5 h 49"/>
                <a:gd name="T24" fmla="*/ 12 w 45"/>
                <a:gd name="T25" fmla="*/ 3 h 49"/>
                <a:gd name="T26" fmla="*/ 11 w 45"/>
                <a:gd name="T27" fmla="*/ 5 h 49"/>
                <a:gd name="T28" fmla="*/ 10 w 45"/>
                <a:gd name="T29" fmla="*/ 7 h 49"/>
                <a:gd name="T30" fmla="*/ 10 w 45"/>
                <a:gd name="T31" fmla="*/ 8 h 49"/>
                <a:gd name="T32" fmla="*/ 10 w 45"/>
                <a:gd name="T33" fmla="*/ 13 h 49"/>
                <a:gd name="T34" fmla="*/ 2 w 45"/>
                <a:gd name="T35" fmla="*/ 20 h 49"/>
                <a:gd name="T36" fmla="*/ 4 w 45"/>
                <a:gd name="T37" fmla="*/ 29 h 49"/>
                <a:gd name="T38" fmla="*/ 11 w 45"/>
                <a:gd name="T39" fmla="*/ 38 h 49"/>
                <a:gd name="T40" fmla="*/ 12 w 45"/>
                <a:gd name="T41" fmla="*/ 40 h 49"/>
                <a:gd name="T42" fmla="*/ 14 w 45"/>
                <a:gd name="T43" fmla="*/ 44 h 49"/>
                <a:gd name="T44" fmla="*/ 16 w 45"/>
                <a:gd name="T45" fmla="*/ 48 h 49"/>
                <a:gd name="T46" fmla="*/ 17 w 45"/>
                <a:gd name="T47" fmla="*/ 48 h 49"/>
                <a:gd name="T48" fmla="*/ 19 w 45"/>
                <a:gd name="T49" fmla="*/ 49 h 49"/>
                <a:gd name="T50" fmla="*/ 20 w 45"/>
                <a:gd name="T51" fmla="*/ 49 h 49"/>
                <a:gd name="T52" fmla="*/ 21 w 45"/>
                <a:gd name="T53" fmla="*/ 49 h 49"/>
                <a:gd name="T54" fmla="*/ 22 w 45"/>
                <a:gd name="T55" fmla="*/ 47 h 49"/>
                <a:gd name="T56" fmla="*/ 26 w 45"/>
                <a:gd name="T57" fmla="*/ 41 h 49"/>
                <a:gd name="T58" fmla="*/ 35 w 45"/>
                <a:gd name="T59" fmla="*/ 40 h 49"/>
                <a:gd name="T60" fmla="*/ 40 w 45"/>
                <a:gd name="T61" fmla="*/ 42 h 49"/>
                <a:gd name="T62" fmla="*/ 40 w 45"/>
                <a:gd name="T63" fmla="*/ 41 h 49"/>
                <a:gd name="T64" fmla="*/ 41 w 45"/>
                <a:gd name="T65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49">
                  <a:moveTo>
                    <a:pt x="41" y="40"/>
                  </a:moveTo>
                  <a:cubicBezTo>
                    <a:pt x="41" y="40"/>
                    <a:pt x="41" y="40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8"/>
                    <a:pt x="42" y="38"/>
                  </a:cubicBezTo>
                  <a:cubicBezTo>
                    <a:pt x="43" y="37"/>
                    <a:pt x="43" y="29"/>
                    <a:pt x="41" y="24"/>
                  </a:cubicBezTo>
                  <a:cubicBezTo>
                    <a:pt x="39" y="19"/>
                    <a:pt x="40" y="12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1" y="4"/>
                    <a:pt x="38" y="3"/>
                    <a:pt x="35" y="3"/>
                  </a:cubicBezTo>
                  <a:cubicBezTo>
                    <a:pt x="33" y="3"/>
                    <a:pt x="32" y="4"/>
                    <a:pt x="30" y="4"/>
                  </a:cubicBezTo>
                  <a:cubicBezTo>
                    <a:pt x="28" y="4"/>
                    <a:pt x="26" y="5"/>
                    <a:pt x="24" y="5"/>
                  </a:cubicBezTo>
                  <a:cubicBezTo>
                    <a:pt x="22" y="5"/>
                    <a:pt x="20" y="4"/>
                    <a:pt x="19" y="3"/>
                  </a:cubicBezTo>
                  <a:cubicBezTo>
                    <a:pt x="18" y="0"/>
                    <a:pt x="15" y="1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9" y="15"/>
                    <a:pt x="6" y="16"/>
                    <a:pt x="4" y="16"/>
                  </a:cubicBezTo>
                  <a:cubicBezTo>
                    <a:pt x="3" y="16"/>
                    <a:pt x="3" y="18"/>
                    <a:pt x="2" y="20"/>
                  </a:cubicBezTo>
                  <a:cubicBezTo>
                    <a:pt x="2" y="22"/>
                    <a:pt x="1" y="24"/>
                    <a:pt x="0" y="25"/>
                  </a:cubicBezTo>
                  <a:cubicBezTo>
                    <a:pt x="0" y="26"/>
                    <a:pt x="3" y="28"/>
                    <a:pt x="4" y="29"/>
                  </a:cubicBezTo>
                  <a:cubicBezTo>
                    <a:pt x="6" y="31"/>
                    <a:pt x="9" y="34"/>
                    <a:pt x="10" y="36"/>
                  </a:cubicBezTo>
                  <a:cubicBezTo>
                    <a:pt x="10" y="36"/>
                    <a:pt x="10" y="37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3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5"/>
                    <a:pt x="15" y="46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20" y="49"/>
                    <a:pt x="20" y="49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2" y="45"/>
                  </a:cubicBezTo>
                  <a:cubicBezTo>
                    <a:pt x="22" y="44"/>
                    <a:pt x="23" y="41"/>
                    <a:pt x="26" y="41"/>
                  </a:cubicBezTo>
                  <a:cubicBezTo>
                    <a:pt x="28" y="41"/>
                    <a:pt x="29" y="41"/>
                    <a:pt x="31" y="41"/>
                  </a:cubicBezTo>
                  <a:cubicBezTo>
                    <a:pt x="33" y="41"/>
                    <a:pt x="34" y="40"/>
                    <a:pt x="35" y="40"/>
                  </a:cubicBezTo>
                  <a:cubicBezTo>
                    <a:pt x="36" y="40"/>
                    <a:pt x="38" y="40"/>
                    <a:pt x="39" y="42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1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89" name="Freeform 173"/>
            <p:cNvSpPr>
              <a:spLocks/>
            </p:cNvSpPr>
            <p:nvPr/>
          </p:nvSpPr>
          <p:spPr bwMode="auto">
            <a:xfrm>
              <a:off x="7834316" y="8472488"/>
              <a:ext cx="271463" cy="414338"/>
            </a:xfrm>
            <a:custGeom>
              <a:avLst/>
              <a:gdLst>
                <a:gd name="T0" fmla="*/ 51 w 51"/>
                <a:gd name="T1" fmla="*/ 71 h 79"/>
                <a:gd name="T2" fmla="*/ 49 w 51"/>
                <a:gd name="T3" fmla="*/ 68 h 79"/>
                <a:gd name="T4" fmla="*/ 47 w 51"/>
                <a:gd name="T5" fmla="*/ 65 h 79"/>
                <a:gd name="T6" fmla="*/ 46 w 51"/>
                <a:gd name="T7" fmla="*/ 63 h 79"/>
                <a:gd name="T8" fmla="*/ 40 w 51"/>
                <a:gd name="T9" fmla="*/ 55 h 79"/>
                <a:gd name="T10" fmla="*/ 36 w 51"/>
                <a:gd name="T11" fmla="*/ 48 h 79"/>
                <a:gd name="T12" fmla="*/ 41 w 51"/>
                <a:gd name="T13" fmla="*/ 38 h 79"/>
                <a:gd name="T14" fmla="*/ 45 w 51"/>
                <a:gd name="T15" fmla="*/ 34 h 79"/>
                <a:gd name="T16" fmla="*/ 45 w 51"/>
                <a:gd name="T17" fmla="*/ 32 h 79"/>
                <a:gd name="T18" fmla="*/ 45 w 51"/>
                <a:gd name="T19" fmla="*/ 30 h 79"/>
                <a:gd name="T20" fmla="*/ 46 w 51"/>
                <a:gd name="T21" fmla="*/ 28 h 79"/>
                <a:gd name="T22" fmla="*/ 41 w 51"/>
                <a:gd name="T23" fmla="*/ 22 h 79"/>
                <a:gd name="T24" fmla="*/ 32 w 51"/>
                <a:gd name="T25" fmla="*/ 16 h 79"/>
                <a:gd name="T26" fmla="*/ 26 w 51"/>
                <a:gd name="T27" fmla="*/ 6 h 79"/>
                <a:gd name="T28" fmla="*/ 17 w 51"/>
                <a:gd name="T29" fmla="*/ 0 h 79"/>
                <a:gd name="T30" fmla="*/ 16 w 51"/>
                <a:gd name="T31" fmla="*/ 1 h 79"/>
                <a:gd name="T32" fmla="*/ 15 w 51"/>
                <a:gd name="T33" fmla="*/ 3 h 79"/>
                <a:gd name="T34" fmla="*/ 13 w 51"/>
                <a:gd name="T35" fmla="*/ 4 h 79"/>
                <a:gd name="T36" fmla="*/ 8 w 51"/>
                <a:gd name="T37" fmla="*/ 10 h 79"/>
                <a:gd name="T38" fmla="*/ 11 w 51"/>
                <a:gd name="T39" fmla="*/ 15 h 79"/>
                <a:gd name="T40" fmla="*/ 2 w 51"/>
                <a:gd name="T41" fmla="*/ 20 h 79"/>
                <a:gd name="T42" fmla="*/ 1 w 51"/>
                <a:gd name="T43" fmla="*/ 26 h 79"/>
                <a:gd name="T44" fmla="*/ 2 w 51"/>
                <a:gd name="T45" fmla="*/ 29 h 79"/>
                <a:gd name="T46" fmla="*/ 3 w 51"/>
                <a:gd name="T47" fmla="*/ 31 h 79"/>
                <a:gd name="T48" fmla="*/ 5 w 51"/>
                <a:gd name="T49" fmla="*/ 34 h 79"/>
                <a:gd name="T50" fmla="*/ 7 w 51"/>
                <a:gd name="T51" fmla="*/ 36 h 79"/>
                <a:gd name="T52" fmla="*/ 9 w 51"/>
                <a:gd name="T53" fmla="*/ 35 h 79"/>
                <a:gd name="T54" fmla="*/ 10 w 51"/>
                <a:gd name="T55" fmla="*/ 35 h 79"/>
                <a:gd name="T56" fmla="*/ 11 w 51"/>
                <a:gd name="T57" fmla="*/ 34 h 79"/>
                <a:gd name="T58" fmla="*/ 15 w 51"/>
                <a:gd name="T59" fmla="*/ 38 h 79"/>
                <a:gd name="T60" fmla="*/ 16 w 51"/>
                <a:gd name="T61" fmla="*/ 44 h 79"/>
                <a:gd name="T62" fmla="*/ 18 w 51"/>
                <a:gd name="T63" fmla="*/ 55 h 79"/>
                <a:gd name="T64" fmla="*/ 20 w 51"/>
                <a:gd name="T65" fmla="*/ 74 h 79"/>
                <a:gd name="T66" fmla="*/ 28 w 51"/>
                <a:gd name="T67" fmla="*/ 79 h 79"/>
                <a:gd name="T68" fmla="*/ 35 w 51"/>
                <a:gd name="T69" fmla="*/ 77 h 79"/>
                <a:gd name="T70" fmla="*/ 41 w 51"/>
                <a:gd name="T71" fmla="*/ 74 h 79"/>
                <a:gd name="T72" fmla="*/ 44 w 51"/>
                <a:gd name="T73" fmla="*/ 72 h 79"/>
                <a:gd name="T74" fmla="*/ 47 w 51"/>
                <a:gd name="T75" fmla="*/ 71 h 79"/>
                <a:gd name="T76" fmla="*/ 47 w 51"/>
                <a:gd name="T77" fmla="*/ 71 h 79"/>
                <a:gd name="T78" fmla="*/ 49 w 51"/>
                <a:gd name="T79" fmla="*/ 71 h 79"/>
                <a:gd name="T80" fmla="*/ 51 w 51"/>
                <a:gd name="T81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79">
                  <a:moveTo>
                    <a:pt x="51" y="71"/>
                  </a:moveTo>
                  <a:cubicBezTo>
                    <a:pt x="51" y="71"/>
                    <a:pt x="51" y="71"/>
                    <a:pt x="51" y="71"/>
                  </a:cubicBezTo>
                  <a:cubicBezTo>
                    <a:pt x="50" y="70"/>
                    <a:pt x="49" y="69"/>
                    <a:pt x="49" y="69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8" y="68"/>
                    <a:pt x="48" y="67"/>
                    <a:pt x="47" y="66"/>
                  </a:cubicBezTo>
                  <a:cubicBezTo>
                    <a:pt x="47" y="66"/>
                    <a:pt x="47" y="65"/>
                    <a:pt x="47" y="65"/>
                  </a:cubicBezTo>
                  <a:cubicBezTo>
                    <a:pt x="47" y="64"/>
                    <a:pt x="46" y="64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2"/>
                    <a:pt x="45" y="61"/>
                    <a:pt x="45" y="61"/>
                  </a:cubicBezTo>
                  <a:cubicBezTo>
                    <a:pt x="44" y="59"/>
                    <a:pt x="42" y="57"/>
                    <a:pt x="40" y="55"/>
                  </a:cubicBezTo>
                  <a:cubicBezTo>
                    <a:pt x="37" y="53"/>
                    <a:pt x="35" y="51"/>
                    <a:pt x="35" y="49"/>
                  </a:cubicBezTo>
                  <a:cubicBezTo>
                    <a:pt x="35" y="49"/>
                    <a:pt x="36" y="48"/>
                    <a:pt x="36" y="48"/>
                  </a:cubicBezTo>
                  <a:cubicBezTo>
                    <a:pt x="37" y="47"/>
                    <a:pt x="37" y="46"/>
                    <a:pt x="37" y="44"/>
                  </a:cubicBezTo>
                  <a:cubicBezTo>
                    <a:pt x="38" y="41"/>
                    <a:pt x="38" y="38"/>
                    <a:pt x="41" y="38"/>
                  </a:cubicBezTo>
                  <a:cubicBezTo>
                    <a:pt x="43" y="38"/>
                    <a:pt x="45" y="37"/>
                    <a:pt x="46" y="36"/>
                  </a:cubicBezTo>
                  <a:cubicBezTo>
                    <a:pt x="46" y="35"/>
                    <a:pt x="46" y="35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1"/>
                    <a:pt x="45" y="31"/>
                  </a:cubicBezTo>
                  <a:cubicBezTo>
                    <a:pt x="45" y="31"/>
                    <a:pt x="45" y="30"/>
                    <a:pt x="45" y="30"/>
                  </a:cubicBezTo>
                  <a:cubicBezTo>
                    <a:pt x="46" y="30"/>
                    <a:pt x="46" y="29"/>
                    <a:pt x="46" y="29"/>
                  </a:cubicBezTo>
                  <a:cubicBezTo>
                    <a:pt x="46" y="29"/>
                    <a:pt x="46" y="28"/>
                    <a:pt x="46" y="2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6"/>
                    <a:pt x="43" y="24"/>
                    <a:pt x="41" y="22"/>
                  </a:cubicBezTo>
                  <a:cubicBezTo>
                    <a:pt x="40" y="21"/>
                    <a:pt x="38" y="18"/>
                    <a:pt x="37" y="18"/>
                  </a:cubicBezTo>
                  <a:cubicBezTo>
                    <a:pt x="35" y="18"/>
                    <a:pt x="33" y="17"/>
                    <a:pt x="32" y="16"/>
                  </a:cubicBezTo>
                  <a:cubicBezTo>
                    <a:pt x="31" y="15"/>
                    <a:pt x="30" y="13"/>
                    <a:pt x="31" y="10"/>
                  </a:cubicBezTo>
                  <a:cubicBezTo>
                    <a:pt x="31" y="9"/>
                    <a:pt x="29" y="8"/>
                    <a:pt x="26" y="6"/>
                  </a:cubicBezTo>
                  <a:cubicBezTo>
                    <a:pt x="24" y="5"/>
                    <a:pt x="21" y="4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3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0" y="6"/>
                    <a:pt x="8" y="8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0" y="18"/>
                    <a:pt x="6" y="18"/>
                  </a:cubicBezTo>
                  <a:cubicBezTo>
                    <a:pt x="4" y="19"/>
                    <a:pt x="3" y="19"/>
                    <a:pt x="2" y="20"/>
                  </a:cubicBezTo>
                  <a:cubicBezTo>
                    <a:pt x="2" y="20"/>
                    <a:pt x="2" y="21"/>
                    <a:pt x="2" y="23"/>
                  </a:cubicBezTo>
                  <a:cubicBezTo>
                    <a:pt x="2" y="24"/>
                    <a:pt x="1" y="25"/>
                    <a:pt x="1" y="26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3" y="31"/>
                    <a:pt x="3" y="31"/>
                  </a:cubicBezTo>
                  <a:cubicBezTo>
                    <a:pt x="3" y="31"/>
                    <a:pt x="4" y="32"/>
                    <a:pt x="4" y="32"/>
                  </a:cubicBezTo>
                  <a:cubicBezTo>
                    <a:pt x="4" y="32"/>
                    <a:pt x="5" y="33"/>
                    <a:pt x="5" y="34"/>
                  </a:cubicBezTo>
                  <a:cubicBezTo>
                    <a:pt x="6" y="34"/>
                    <a:pt x="6" y="34"/>
                    <a:pt x="6" y="35"/>
                  </a:cubicBezTo>
                  <a:cubicBezTo>
                    <a:pt x="7" y="35"/>
                    <a:pt x="7" y="36"/>
                    <a:pt x="7" y="36"/>
                  </a:cubicBezTo>
                  <a:cubicBezTo>
                    <a:pt x="8" y="36"/>
                    <a:pt x="8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5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4" y="36"/>
                    <a:pt x="15" y="38"/>
                  </a:cubicBezTo>
                  <a:cubicBezTo>
                    <a:pt x="15" y="38"/>
                    <a:pt x="15" y="39"/>
                    <a:pt x="15" y="40"/>
                  </a:cubicBezTo>
                  <a:cubicBezTo>
                    <a:pt x="15" y="42"/>
                    <a:pt x="15" y="44"/>
                    <a:pt x="16" y="44"/>
                  </a:cubicBezTo>
                  <a:cubicBezTo>
                    <a:pt x="18" y="45"/>
                    <a:pt x="20" y="47"/>
                    <a:pt x="20" y="49"/>
                  </a:cubicBezTo>
                  <a:cubicBezTo>
                    <a:pt x="20" y="52"/>
                    <a:pt x="19" y="54"/>
                    <a:pt x="18" y="55"/>
                  </a:cubicBezTo>
                  <a:cubicBezTo>
                    <a:pt x="17" y="56"/>
                    <a:pt x="16" y="57"/>
                    <a:pt x="16" y="60"/>
                  </a:cubicBezTo>
                  <a:cubicBezTo>
                    <a:pt x="16" y="64"/>
                    <a:pt x="16" y="70"/>
                    <a:pt x="20" y="74"/>
                  </a:cubicBezTo>
                  <a:cubicBezTo>
                    <a:pt x="22" y="75"/>
                    <a:pt x="23" y="76"/>
                    <a:pt x="24" y="77"/>
                  </a:cubicBezTo>
                  <a:cubicBezTo>
                    <a:pt x="26" y="78"/>
                    <a:pt x="28" y="79"/>
                    <a:pt x="28" y="79"/>
                  </a:cubicBezTo>
                  <a:cubicBezTo>
                    <a:pt x="30" y="79"/>
                    <a:pt x="30" y="78"/>
                    <a:pt x="31" y="78"/>
                  </a:cubicBezTo>
                  <a:cubicBezTo>
                    <a:pt x="32" y="77"/>
                    <a:pt x="33" y="77"/>
                    <a:pt x="35" y="77"/>
                  </a:cubicBezTo>
                  <a:cubicBezTo>
                    <a:pt x="36" y="76"/>
                    <a:pt x="38" y="76"/>
                    <a:pt x="38" y="75"/>
                  </a:cubicBezTo>
                  <a:cubicBezTo>
                    <a:pt x="39" y="74"/>
                    <a:pt x="40" y="74"/>
                    <a:pt x="41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3" y="73"/>
                    <a:pt x="44" y="72"/>
                  </a:cubicBezTo>
                  <a:cubicBezTo>
                    <a:pt x="44" y="72"/>
                    <a:pt x="45" y="72"/>
                    <a:pt x="45" y="72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0" name="Freeform 174"/>
            <p:cNvSpPr>
              <a:spLocks/>
            </p:cNvSpPr>
            <p:nvPr/>
          </p:nvSpPr>
          <p:spPr bwMode="auto">
            <a:xfrm>
              <a:off x="14674856" y="6267448"/>
              <a:ext cx="839787" cy="512762"/>
            </a:xfrm>
            <a:custGeom>
              <a:avLst/>
              <a:gdLst>
                <a:gd name="T0" fmla="*/ 15 w 158"/>
                <a:gd name="T1" fmla="*/ 69 h 98"/>
                <a:gd name="T2" fmla="*/ 18 w 158"/>
                <a:gd name="T3" fmla="*/ 68 h 98"/>
                <a:gd name="T4" fmla="*/ 20 w 158"/>
                <a:gd name="T5" fmla="*/ 68 h 98"/>
                <a:gd name="T6" fmla="*/ 21 w 158"/>
                <a:gd name="T7" fmla="*/ 68 h 98"/>
                <a:gd name="T8" fmla="*/ 21 w 158"/>
                <a:gd name="T9" fmla="*/ 67 h 98"/>
                <a:gd name="T10" fmla="*/ 32 w 158"/>
                <a:gd name="T11" fmla="*/ 60 h 98"/>
                <a:gd name="T12" fmla="*/ 39 w 158"/>
                <a:gd name="T13" fmla="*/ 59 h 98"/>
                <a:gd name="T14" fmla="*/ 62 w 158"/>
                <a:gd name="T15" fmla="*/ 63 h 98"/>
                <a:gd name="T16" fmla="*/ 68 w 158"/>
                <a:gd name="T17" fmla="*/ 65 h 98"/>
                <a:gd name="T18" fmla="*/ 86 w 158"/>
                <a:gd name="T19" fmla="*/ 76 h 98"/>
                <a:gd name="T20" fmla="*/ 98 w 158"/>
                <a:gd name="T21" fmla="*/ 81 h 98"/>
                <a:gd name="T22" fmla="*/ 98 w 158"/>
                <a:gd name="T23" fmla="*/ 83 h 98"/>
                <a:gd name="T24" fmla="*/ 99 w 158"/>
                <a:gd name="T25" fmla="*/ 86 h 98"/>
                <a:gd name="T26" fmla="*/ 99 w 158"/>
                <a:gd name="T27" fmla="*/ 89 h 98"/>
                <a:gd name="T28" fmla="*/ 99 w 158"/>
                <a:gd name="T29" fmla="*/ 91 h 98"/>
                <a:gd name="T30" fmla="*/ 100 w 158"/>
                <a:gd name="T31" fmla="*/ 94 h 98"/>
                <a:gd name="T32" fmla="*/ 102 w 158"/>
                <a:gd name="T33" fmla="*/ 94 h 98"/>
                <a:gd name="T34" fmla="*/ 103 w 158"/>
                <a:gd name="T35" fmla="*/ 94 h 98"/>
                <a:gd name="T36" fmla="*/ 113 w 158"/>
                <a:gd name="T37" fmla="*/ 98 h 98"/>
                <a:gd name="T38" fmla="*/ 127 w 158"/>
                <a:gd name="T39" fmla="*/ 87 h 98"/>
                <a:gd name="T40" fmla="*/ 141 w 158"/>
                <a:gd name="T41" fmla="*/ 72 h 98"/>
                <a:gd name="T42" fmla="*/ 146 w 158"/>
                <a:gd name="T43" fmla="*/ 70 h 98"/>
                <a:gd name="T44" fmla="*/ 156 w 158"/>
                <a:gd name="T45" fmla="*/ 68 h 98"/>
                <a:gd name="T46" fmla="*/ 158 w 158"/>
                <a:gd name="T47" fmla="*/ 69 h 98"/>
                <a:gd name="T48" fmla="*/ 148 w 158"/>
                <a:gd name="T49" fmla="*/ 60 h 98"/>
                <a:gd name="T50" fmla="*/ 123 w 158"/>
                <a:gd name="T51" fmla="*/ 44 h 98"/>
                <a:gd name="T52" fmla="*/ 112 w 158"/>
                <a:gd name="T53" fmla="*/ 35 h 98"/>
                <a:gd name="T54" fmla="*/ 103 w 158"/>
                <a:gd name="T55" fmla="*/ 20 h 98"/>
                <a:gd name="T56" fmla="*/ 82 w 158"/>
                <a:gd name="T57" fmla="*/ 5 h 98"/>
                <a:gd name="T58" fmla="*/ 67 w 158"/>
                <a:gd name="T59" fmla="*/ 0 h 98"/>
                <a:gd name="T60" fmla="*/ 61 w 158"/>
                <a:gd name="T61" fmla="*/ 3 h 98"/>
                <a:gd name="T62" fmla="*/ 50 w 158"/>
                <a:gd name="T63" fmla="*/ 13 h 98"/>
                <a:gd name="T64" fmla="*/ 49 w 158"/>
                <a:gd name="T65" fmla="*/ 16 h 98"/>
                <a:gd name="T66" fmla="*/ 40 w 158"/>
                <a:gd name="T67" fmla="*/ 18 h 98"/>
                <a:gd name="T68" fmla="*/ 37 w 158"/>
                <a:gd name="T69" fmla="*/ 17 h 98"/>
                <a:gd name="T70" fmla="*/ 34 w 158"/>
                <a:gd name="T71" fmla="*/ 18 h 98"/>
                <a:gd name="T72" fmla="*/ 15 w 158"/>
                <a:gd name="T73" fmla="*/ 4 h 98"/>
                <a:gd name="T74" fmla="*/ 9 w 158"/>
                <a:gd name="T75" fmla="*/ 6 h 98"/>
                <a:gd name="T76" fmla="*/ 25 w 158"/>
                <a:gd name="T77" fmla="*/ 23 h 98"/>
                <a:gd name="T78" fmla="*/ 11 w 158"/>
                <a:gd name="T79" fmla="*/ 27 h 98"/>
                <a:gd name="T80" fmla="*/ 2 w 158"/>
                <a:gd name="T81" fmla="*/ 27 h 98"/>
                <a:gd name="T82" fmla="*/ 4 w 158"/>
                <a:gd name="T83" fmla="*/ 35 h 98"/>
                <a:gd name="T84" fmla="*/ 6 w 158"/>
                <a:gd name="T85" fmla="*/ 43 h 98"/>
                <a:gd name="T86" fmla="*/ 13 w 158"/>
                <a:gd name="T87" fmla="*/ 4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" h="98">
                  <a:moveTo>
                    <a:pt x="14" y="67"/>
                  </a:moveTo>
                  <a:cubicBezTo>
                    <a:pt x="14" y="67"/>
                    <a:pt x="14" y="68"/>
                    <a:pt x="14" y="69"/>
                  </a:cubicBezTo>
                  <a:cubicBezTo>
                    <a:pt x="14" y="69"/>
                    <a:pt x="14" y="69"/>
                    <a:pt x="15" y="69"/>
                  </a:cubicBezTo>
                  <a:cubicBezTo>
                    <a:pt x="15" y="69"/>
                    <a:pt x="15" y="69"/>
                    <a:pt x="16" y="69"/>
                  </a:cubicBezTo>
                  <a:cubicBezTo>
                    <a:pt x="16" y="68"/>
                    <a:pt x="16" y="68"/>
                    <a:pt x="17" y="68"/>
                  </a:cubicBezTo>
                  <a:cubicBezTo>
                    <a:pt x="17" y="68"/>
                    <a:pt x="17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3" y="65"/>
                    <a:pt x="29" y="60"/>
                    <a:pt x="32" y="60"/>
                  </a:cubicBezTo>
                  <a:cubicBezTo>
                    <a:pt x="33" y="60"/>
                    <a:pt x="34" y="60"/>
                    <a:pt x="35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8" y="60"/>
                    <a:pt x="39" y="60"/>
                    <a:pt x="39" y="59"/>
                  </a:cubicBezTo>
                  <a:cubicBezTo>
                    <a:pt x="41" y="58"/>
                    <a:pt x="44" y="57"/>
                    <a:pt x="46" y="57"/>
                  </a:cubicBezTo>
                  <a:cubicBezTo>
                    <a:pt x="48" y="57"/>
                    <a:pt x="53" y="58"/>
                    <a:pt x="54" y="60"/>
                  </a:cubicBezTo>
                  <a:cubicBezTo>
                    <a:pt x="55" y="61"/>
                    <a:pt x="60" y="63"/>
                    <a:pt x="62" y="63"/>
                  </a:cubicBezTo>
                  <a:cubicBezTo>
                    <a:pt x="63" y="63"/>
                    <a:pt x="63" y="63"/>
                    <a:pt x="64" y="64"/>
                  </a:cubicBezTo>
                  <a:cubicBezTo>
                    <a:pt x="64" y="65"/>
                    <a:pt x="65" y="66"/>
                    <a:pt x="67" y="66"/>
                  </a:cubicBezTo>
                  <a:cubicBezTo>
                    <a:pt x="67" y="65"/>
                    <a:pt x="68" y="65"/>
                    <a:pt x="68" y="65"/>
                  </a:cubicBezTo>
                  <a:cubicBezTo>
                    <a:pt x="71" y="65"/>
                    <a:pt x="78" y="66"/>
                    <a:pt x="78" y="70"/>
                  </a:cubicBezTo>
                  <a:cubicBezTo>
                    <a:pt x="78" y="71"/>
                    <a:pt x="79" y="73"/>
                    <a:pt x="82" y="73"/>
                  </a:cubicBezTo>
                  <a:cubicBezTo>
                    <a:pt x="83" y="73"/>
                    <a:pt x="85" y="74"/>
                    <a:pt x="86" y="76"/>
                  </a:cubicBezTo>
                  <a:cubicBezTo>
                    <a:pt x="87" y="77"/>
                    <a:pt x="88" y="79"/>
                    <a:pt x="89" y="79"/>
                  </a:cubicBezTo>
                  <a:cubicBezTo>
                    <a:pt x="90" y="79"/>
                    <a:pt x="91" y="79"/>
                    <a:pt x="92" y="79"/>
                  </a:cubicBezTo>
                  <a:cubicBezTo>
                    <a:pt x="96" y="79"/>
                    <a:pt x="98" y="79"/>
                    <a:pt x="98" y="81"/>
                  </a:cubicBezTo>
                  <a:cubicBezTo>
                    <a:pt x="98" y="81"/>
                    <a:pt x="98" y="82"/>
                    <a:pt x="98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4"/>
                    <a:pt x="98" y="84"/>
                  </a:cubicBezTo>
                  <a:cubicBezTo>
                    <a:pt x="98" y="84"/>
                    <a:pt x="98" y="84"/>
                    <a:pt x="98" y="85"/>
                  </a:cubicBezTo>
                  <a:cubicBezTo>
                    <a:pt x="98" y="85"/>
                    <a:pt x="99" y="85"/>
                    <a:pt x="99" y="86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9" y="87"/>
                    <a:pt x="99" y="87"/>
                    <a:pt x="99" y="88"/>
                  </a:cubicBezTo>
                  <a:cubicBezTo>
                    <a:pt x="99" y="88"/>
                    <a:pt x="99" y="88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2"/>
                    <a:pt x="100" y="92"/>
                    <a:pt x="100" y="92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4"/>
                    <a:pt x="100" y="94"/>
                  </a:cubicBezTo>
                  <a:cubicBezTo>
                    <a:pt x="100" y="94"/>
                    <a:pt x="101" y="94"/>
                    <a:pt x="101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94"/>
                    <a:pt x="102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7" y="94"/>
                    <a:pt x="110" y="94"/>
                    <a:pt x="111" y="97"/>
                  </a:cubicBezTo>
                  <a:cubicBezTo>
                    <a:pt x="111" y="97"/>
                    <a:pt x="112" y="98"/>
                    <a:pt x="113" y="98"/>
                  </a:cubicBezTo>
                  <a:cubicBezTo>
                    <a:pt x="115" y="98"/>
                    <a:pt x="117" y="97"/>
                    <a:pt x="118" y="96"/>
                  </a:cubicBezTo>
                  <a:cubicBezTo>
                    <a:pt x="118" y="95"/>
                    <a:pt x="119" y="94"/>
                    <a:pt x="118" y="94"/>
                  </a:cubicBezTo>
                  <a:cubicBezTo>
                    <a:pt x="118" y="90"/>
                    <a:pt x="123" y="89"/>
                    <a:pt x="127" y="87"/>
                  </a:cubicBezTo>
                  <a:cubicBezTo>
                    <a:pt x="130" y="86"/>
                    <a:pt x="134" y="85"/>
                    <a:pt x="135" y="84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6" y="78"/>
                    <a:pt x="138" y="72"/>
                    <a:pt x="141" y="72"/>
                  </a:cubicBezTo>
                  <a:cubicBezTo>
                    <a:pt x="142" y="72"/>
                    <a:pt x="142" y="72"/>
                    <a:pt x="143" y="72"/>
                  </a:cubicBezTo>
                  <a:cubicBezTo>
                    <a:pt x="143" y="72"/>
                    <a:pt x="144" y="72"/>
                    <a:pt x="144" y="72"/>
                  </a:cubicBezTo>
                  <a:cubicBezTo>
                    <a:pt x="145" y="71"/>
                    <a:pt x="146" y="70"/>
                    <a:pt x="146" y="70"/>
                  </a:cubicBezTo>
                  <a:cubicBezTo>
                    <a:pt x="148" y="68"/>
                    <a:pt x="149" y="66"/>
                    <a:pt x="151" y="67"/>
                  </a:cubicBezTo>
                  <a:cubicBezTo>
                    <a:pt x="152" y="67"/>
                    <a:pt x="153" y="67"/>
                    <a:pt x="155" y="68"/>
                  </a:cubicBezTo>
                  <a:cubicBezTo>
                    <a:pt x="155" y="68"/>
                    <a:pt x="156" y="68"/>
                    <a:pt x="156" y="68"/>
                  </a:cubicBezTo>
                  <a:cubicBezTo>
                    <a:pt x="156" y="68"/>
                    <a:pt x="156" y="68"/>
                    <a:pt x="157" y="68"/>
                  </a:cubicBezTo>
                  <a:cubicBezTo>
                    <a:pt x="157" y="69"/>
                    <a:pt x="157" y="69"/>
                    <a:pt x="158" y="69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5" y="62"/>
                    <a:pt x="151" y="60"/>
                    <a:pt x="149" y="60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7" y="60"/>
                    <a:pt x="145" y="58"/>
                    <a:pt x="143" y="56"/>
                  </a:cubicBezTo>
                  <a:cubicBezTo>
                    <a:pt x="141" y="55"/>
                    <a:pt x="139" y="53"/>
                    <a:pt x="137" y="52"/>
                  </a:cubicBezTo>
                  <a:cubicBezTo>
                    <a:pt x="131" y="50"/>
                    <a:pt x="125" y="47"/>
                    <a:pt x="123" y="44"/>
                  </a:cubicBezTo>
                  <a:cubicBezTo>
                    <a:pt x="122" y="43"/>
                    <a:pt x="120" y="41"/>
                    <a:pt x="117" y="40"/>
                  </a:cubicBezTo>
                  <a:cubicBezTo>
                    <a:pt x="115" y="38"/>
                    <a:pt x="112" y="37"/>
                    <a:pt x="112" y="36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1" y="33"/>
                    <a:pt x="109" y="29"/>
                    <a:pt x="107" y="26"/>
                  </a:cubicBezTo>
                  <a:cubicBezTo>
                    <a:pt x="106" y="25"/>
                    <a:pt x="105" y="24"/>
                    <a:pt x="105" y="22"/>
                  </a:cubicBezTo>
                  <a:cubicBezTo>
                    <a:pt x="104" y="21"/>
                    <a:pt x="104" y="20"/>
                    <a:pt x="103" y="20"/>
                  </a:cubicBezTo>
                  <a:cubicBezTo>
                    <a:pt x="102" y="19"/>
                    <a:pt x="101" y="19"/>
                    <a:pt x="99" y="19"/>
                  </a:cubicBezTo>
                  <a:cubicBezTo>
                    <a:pt x="89" y="19"/>
                    <a:pt x="85" y="19"/>
                    <a:pt x="85" y="17"/>
                  </a:cubicBezTo>
                  <a:cubicBezTo>
                    <a:pt x="85" y="13"/>
                    <a:pt x="84" y="6"/>
                    <a:pt x="82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8" y="5"/>
                    <a:pt x="75" y="4"/>
                    <a:pt x="73" y="2"/>
                  </a:cubicBezTo>
                  <a:cubicBezTo>
                    <a:pt x="72" y="1"/>
                    <a:pt x="69" y="0"/>
                    <a:pt x="67" y="0"/>
                  </a:cubicBezTo>
                  <a:cubicBezTo>
                    <a:pt x="67" y="0"/>
                    <a:pt x="66" y="0"/>
                    <a:pt x="66" y="0"/>
                  </a:cubicBezTo>
                  <a:cubicBezTo>
                    <a:pt x="65" y="2"/>
                    <a:pt x="63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5"/>
                    <a:pt x="60" y="7"/>
                    <a:pt x="57" y="7"/>
                  </a:cubicBezTo>
                  <a:cubicBezTo>
                    <a:pt x="54" y="7"/>
                    <a:pt x="50" y="11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5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8"/>
                    <a:pt x="47" y="19"/>
                    <a:pt x="45" y="19"/>
                  </a:cubicBezTo>
                  <a:cubicBezTo>
                    <a:pt x="43" y="18"/>
                    <a:pt x="42" y="18"/>
                    <a:pt x="40" y="18"/>
                  </a:cubicBezTo>
                  <a:cubicBezTo>
                    <a:pt x="40" y="18"/>
                    <a:pt x="40" y="18"/>
                    <a:pt x="39" y="17"/>
                  </a:cubicBezTo>
                  <a:cubicBezTo>
                    <a:pt x="38" y="17"/>
                    <a:pt x="38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0" y="17"/>
                    <a:pt x="28" y="14"/>
                  </a:cubicBezTo>
                  <a:cubicBezTo>
                    <a:pt x="24" y="9"/>
                    <a:pt x="18" y="4"/>
                    <a:pt x="15" y="4"/>
                  </a:cubicBezTo>
                  <a:cubicBezTo>
                    <a:pt x="8" y="4"/>
                    <a:pt x="5" y="5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6"/>
                    <a:pt x="7" y="6"/>
                    <a:pt x="9" y="6"/>
                  </a:cubicBezTo>
                  <a:cubicBezTo>
                    <a:pt x="14" y="7"/>
                    <a:pt x="15" y="11"/>
                    <a:pt x="16" y="13"/>
                  </a:cubicBezTo>
                  <a:cubicBezTo>
                    <a:pt x="16" y="16"/>
                    <a:pt x="17" y="16"/>
                    <a:pt x="18" y="17"/>
                  </a:cubicBezTo>
                  <a:cubicBezTo>
                    <a:pt x="21" y="17"/>
                    <a:pt x="25" y="21"/>
                    <a:pt x="25" y="23"/>
                  </a:cubicBezTo>
                  <a:cubicBezTo>
                    <a:pt x="25" y="24"/>
                    <a:pt x="25" y="25"/>
                    <a:pt x="23" y="25"/>
                  </a:cubicBezTo>
                  <a:cubicBezTo>
                    <a:pt x="21" y="25"/>
                    <a:pt x="20" y="26"/>
                    <a:pt x="18" y="26"/>
                  </a:cubicBezTo>
                  <a:cubicBezTo>
                    <a:pt x="16" y="27"/>
                    <a:pt x="14" y="28"/>
                    <a:pt x="11" y="27"/>
                  </a:cubicBezTo>
                  <a:cubicBezTo>
                    <a:pt x="10" y="27"/>
                    <a:pt x="10" y="27"/>
                    <a:pt x="9" y="27"/>
                  </a:cubicBezTo>
                  <a:cubicBezTo>
                    <a:pt x="7" y="26"/>
                    <a:pt x="5" y="25"/>
                    <a:pt x="4" y="25"/>
                  </a:cubicBezTo>
                  <a:cubicBezTo>
                    <a:pt x="3" y="25"/>
                    <a:pt x="3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30"/>
                    <a:pt x="0" y="33"/>
                    <a:pt x="1" y="34"/>
                  </a:cubicBezTo>
                  <a:cubicBezTo>
                    <a:pt x="1" y="34"/>
                    <a:pt x="2" y="35"/>
                    <a:pt x="4" y="35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9"/>
                    <a:pt x="7" y="42"/>
                    <a:pt x="5" y="43"/>
                  </a:cubicBezTo>
                  <a:cubicBezTo>
                    <a:pt x="5" y="43"/>
                    <a:pt x="5" y="43"/>
                    <a:pt x="6" y="43"/>
                  </a:cubicBezTo>
                  <a:cubicBezTo>
                    <a:pt x="6" y="43"/>
                    <a:pt x="7" y="43"/>
                    <a:pt x="8" y="43"/>
                  </a:cubicBezTo>
                  <a:cubicBezTo>
                    <a:pt x="10" y="43"/>
                    <a:pt x="11" y="44"/>
                    <a:pt x="12" y="45"/>
                  </a:cubicBezTo>
                  <a:cubicBezTo>
                    <a:pt x="12" y="46"/>
                    <a:pt x="12" y="47"/>
                    <a:pt x="13" y="48"/>
                  </a:cubicBezTo>
                  <a:cubicBezTo>
                    <a:pt x="14" y="49"/>
                    <a:pt x="15" y="51"/>
                    <a:pt x="14" y="55"/>
                  </a:cubicBezTo>
                  <a:cubicBezTo>
                    <a:pt x="13" y="57"/>
                    <a:pt x="14" y="62"/>
                    <a:pt x="14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1" name="Freeform 175"/>
            <p:cNvSpPr>
              <a:spLocks/>
            </p:cNvSpPr>
            <p:nvPr/>
          </p:nvSpPr>
          <p:spPr bwMode="auto">
            <a:xfrm>
              <a:off x="15159042" y="6570661"/>
              <a:ext cx="717551" cy="587374"/>
            </a:xfrm>
            <a:custGeom>
              <a:avLst/>
              <a:gdLst>
                <a:gd name="T0" fmla="*/ 127 w 135"/>
                <a:gd name="T1" fmla="*/ 25 h 112"/>
                <a:gd name="T2" fmla="*/ 135 w 135"/>
                <a:gd name="T3" fmla="*/ 22 h 112"/>
                <a:gd name="T4" fmla="*/ 132 w 135"/>
                <a:gd name="T5" fmla="*/ 23 h 112"/>
                <a:gd name="T6" fmla="*/ 129 w 135"/>
                <a:gd name="T7" fmla="*/ 23 h 112"/>
                <a:gd name="T8" fmla="*/ 127 w 135"/>
                <a:gd name="T9" fmla="*/ 23 h 112"/>
                <a:gd name="T10" fmla="*/ 125 w 135"/>
                <a:gd name="T11" fmla="*/ 22 h 112"/>
                <a:gd name="T12" fmla="*/ 125 w 135"/>
                <a:gd name="T13" fmla="*/ 15 h 112"/>
                <a:gd name="T14" fmla="*/ 121 w 135"/>
                <a:gd name="T15" fmla="*/ 0 h 112"/>
                <a:gd name="T16" fmla="*/ 101 w 135"/>
                <a:gd name="T17" fmla="*/ 14 h 112"/>
                <a:gd name="T18" fmla="*/ 94 w 135"/>
                <a:gd name="T19" fmla="*/ 16 h 112"/>
                <a:gd name="T20" fmla="*/ 87 w 135"/>
                <a:gd name="T21" fmla="*/ 19 h 112"/>
                <a:gd name="T22" fmla="*/ 85 w 135"/>
                <a:gd name="T23" fmla="*/ 19 h 112"/>
                <a:gd name="T24" fmla="*/ 82 w 135"/>
                <a:gd name="T25" fmla="*/ 17 h 112"/>
                <a:gd name="T26" fmla="*/ 75 w 135"/>
                <a:gd name="T27" fmla="*/ 14 h 112"/>
                <a:gd name="T28" fmla="*/ 70 w 135"/>
                <a:gd name="T29" fmla="*/ 12 h 112"/>
                <a:gd name="T30" fmla="*/ 68 w 135"/>
                <a:gd name="T31" fmla="*/ 13 h 112"/>
                <a:gd name="T32" fmla="*/ 67 w 135"/>
                <a:gd name="T33" fmla="*/ 13 h 112"/>
                <a:gd name="T34" fmla="*/ 60 w 135"/>
                <a:gd name="T35" fmla="*/ 11 h 112"/>
                <a:gd name="T36" fmla="*/ 57 w 135"/>
                <a:gd name="T37" fmla="*/ 13 h 112"/>
                <a:gd name="T38" fmla="*/ 50 w 135"/>
                <a:gd name="T39" fmla="*/ 16 h 112"/>
                <a:gd name="T40" fmla="*/ 45 w 135"/>
                <a:gd name="T41" fmla="*/ 26 h 112"/>
                <a:gd name="T42" fmla="*/ 29 w 135"/>
                <a:gd name="T43" fmla="*/ 37 h 112"/>
                <a:gd name="T44" fmla="*/ 27 w 135"/>
                <a:gd name="T45" fmla="*/ 40 h 112"/>
                <a:gd name="T46" fmla="*/ 14 w 135"/>
                <a:gd name="T47" fmla="*/ 38 h 112"/>
                <a:gd name="T48" fmla="*/ 9 w 135"/>
                <a:gd name="T49" fmla="*/ 38 h 112"/>
                <a:gd name="T50" fmla="*/ 9 w 135"/>
                <a:gd name="T51" fmla="*/ 38 h 112"/>
                <a:gd name="T52" fmla="*/ 7 w 135"/>
                <a:gd name="T53" fmla="*/ 39 h 112"/>
                <a:gd name="T54" fmla="*/ 7 w 135"/>
                <a:gd name="T55" fmla="*/ 42 h 112"/>
                <a:gd name="T56" fmla="*/ 4 w 135"/>
                <a:gd name="T57" fmla="*/ 50 h 112"/>
                <a:gd name="T58" fmla="*/ 1 w 135"/>
                <a:gd name="T59" fmla="*/ 60 h 112"/>
                <a:gd name="T60" fmla="*/ 2 w 135"/>
                <a:gd name="T61" fmla="*/ 82 h 112"/>
                <a:gd name="T62" fmla="*/ 14 w 135"/>
                <a:gd name="T63" fmla="*/ 91 h 112"/>
                <a:gd name="T64" fmla="*/ 2 w 135"/>
                <a:gd name="T65" fmla="*/ 108 h 112"/>
                <a:gd name="T66" fmla="*/ 3 w 135"/>
                <a:gd name="T67" fmla="*/ 110 h 112"/>
                <a:gd name="T68" fmla="*/ 8 w 135"/>
                <a:gd name="T69" fmla="*/ 111 h 112"/>
                <a:gd name="T70" fmla="*/ 16 w 135"/>
                <a:gd name="T71" fmla="*/ 111 h 112"/>
                <a:gd name="T72" fmla="*/ 24 w 135"/>
                <a:gd name="T73" fmla="*/ 112 h 112"/>
                <a:gd name="T74" fmla="*/ 65 w 135"/>
                <a:gd name="T75" fmla="*/ 101 h 112"/>
                <a:gd name="T76" fmla="*/ 76 w 135"/>
                <a:gd name="T77" fmla="*/ 90 h 112"/>
                <a:gd name="T78" fmla="*/ 92 w 135"/>
                <a:gd name="T79" fmla="*/ 83 h 112"/>
                <a:gd name="T80" fmla="*/ 98 w 135"/>
                <a:gd name="T81" fmla="*/ 80 h 112"/>
                <a:gd name="T82" fmla="*/ 109 w 135"/>
                <a:gd name="T83" fmla="*/ 64 h 112"/>
                <a:gd name="T84" fmla="*/ 106 w 135"/>
                <a:gd name="T85" fmla="*/ 55 h 112"/>
                <a:gd name="T86" fmla="*/ 112 w 135"/>
                <a:gd name="T87" fmla="*/ 55 h 112"/>
                <a:gd name="T88" fmla="*/ 119 w 135"/>
                <a:gd name="T89" fmla="*/ 52 h 112"/>
                <a:gd name="T90" fmla="*/ 125 w 135"/>
                <a:gd name="T91" fmla="*/ 39 h 112"/>
                <a:gd name="T92" fmla="*/ 122 w 135"/>
                <a:gd name="T93" fmla="*/ 2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112">
                  <a:moveTo>
                    <a:pt x="125" y="26"/>
                  </a:moveTo>
                  <a:cubicBezTo>
                    <a:pt x="126" y="26"/>
                    <a:pt x="126" y="26"/>
                    <a:pt x="127" y="25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9" y="25"/>
                    <a:pt x="131" y="24"/>
                    <a:pt x="132" y="23"/>
                  </a:cubicBezTo>
                  <a:cubicBezTo>
                    <a:pt x="133" y="23"/>
                    <a:pt x="134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3" y="23"/>
                    <a:pt x="132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1" y="23"/>
                    <a:pt x="130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8" y="23"/>
                    <a:pt x="128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6" y="23"/>
                    <a:pt x="126" y="23"/>
                  </a:cubicBezTo>
                  <a:cubicBezTo>
                    <a:pt x="126" y="23"/>
                    <a:pt x="126" y="23"/>
                    <a:pt x="125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4" y="21"/>
                    <a:pt x="124" y="20"/>
                    <a:pt x="124" y="19"/>
                  </a:cubicBezTo>
                  <a:cubicBezTo>
                    <a:pt x="124" y="18"/>
                    <a:pt x="125" y="18"/>
                    <a:pt x="125" y="17"/>
                  </a:cubicBezTo>
                  <a:cubicBezTo>
                    <a:pt x="125" y="16"/>
                    <a:pt x="125" y="16"/>
                    <a:pt x="125" y="15"/>
                  </a:cubicBezTo>
                  <a:cubicBezTo>
                    <a:pt x="126" y="12"/>
                    <a:pt x="127" y="10"/>
                    <a:pt x="125" y="9"/>
                  </a:cubicBezTo>
                  <a:cubicBezTo>
                    <a:pt x="122" y="8"/>
                    <a:pt x="122" y="5"/>
                    <a:pt x="122" y="3"/>
                  </a:cubicBezTo>
                  <a:cubicBezTo>
                    <a:pt x="122" y="0"/>
                    <a:pt x="122" y="0"/>
                    <a:pt x="121" y="0"/>
                  </a:cubicBezTo>
                  <a:cubicBezTo>
                    <a:pt x="117" y="0"/>
                    <a:pt x="112" y="6"/>
                    <a:pt x="112" y="9"/>
                  </a:cubicBezTo>
                  <a:cubicBezTo>
                    <a:pt x="112" y="11"/>
                    <a:pt x="109" y="12"/>
                    <a:pt x="106" y="12"/>
                  </a:cubicBezTo>
                  <a:cubicBezTo>
                    <a:pt x="104" y="13"/>
                    <a:pt x="101" y="13"/>
                    <a:pt x="101" y="14"/>
                  </a:cubicBezTo>
                  <a:cubicBezTo>
                    <a:pt x="101" y="16"/>
                    <a:pt x="98" y="16"/>
                    <a:pt x="97" y="16"/>
                  </a:cubicBezTo>
                  <a:cubicBezTo>
                    <a:pt x="96" y="16"/>
                    <a:pt x="96" y="16"/>
                    <a:pt x="95" y="16"/>
                  </a:cubicBezTo>
                  <a:cubicBezTo>
                    <a:pt x="95" y="16"/>
                    <a:pt x="94" y="16"/>
                    <a:pt x="94" y="16"/>
                  </a:cubicBezTo>
                  <a:cubicBezTo>
                    <a:pt x="92" y="16"/>
                    <a:pt x="90" y="17"/>
                    <a:pt x="89" y="18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1" y="16"/>
                    <a:pt x="80" y="16"/>
                    <a:pt x="79" y="16"/>
                  </a:cubicBezTo>
                  <a:cubicBezTo>
                    <a:pt x="77" y="16"/>
                    <a:pt x="76" y="15"/>
                    <a:pt x="75" y="14"/>
                  </a:cubicBezTo>
                  <a:cubicBezTo>
                    <a:pt x="73" y="13"/>
                    <a:pt x="71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7" y="13"/>
                    <a:pt x="67" y="13"/>
                  </a:cubicBezTo>
                  <a:cubicBezTo>
                    <a:pt x="65" y="13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1"/>
                    <a:pt x="58" y="11"/>
                    <a:pt x="58" y="12"/>
                  </a:cubicBezTo>
                  <a:cubicBezTo>
                    <a:pt x="57" y="12"/>
                    <a:pt x="57" y="13"/>
                    <a:pt x="57" y="13"/>
                  </a:cubicBezTo>
                  <a:cubicBezTo>
                    <a:pt x="56" y="14"/>
                    <a:pt x="54" y="16"/>
                    <a:pt x="52" y="16"/>
                  </a:cubicBezTo>
                  <a:cubicBezTo>
                    <a:pt x="52" y="16"/>
                    <a:pt x="51" y="16"/>
                    <a:pt x="51" y="16"/>
                  </a:cubicBezTo>
                  <a:cubicBezTo>
                    <a:pt x="51" y="16"/>
                    <a:pt x="51" y="16"/>
                    <a:pt x="50" y="16"/>
                  </a:cubicBezTo>
                  <a:cubicBezTo>
                    <a:pt x="50" y="16"/>
                    <a:pt x="49" y="16"/>
                    <a:pt x="49" y="17"/>
                  </a:cubicBezTo>
                  <a:cubicBezTo>
                    <a:pt x="48" y="19"/>
                    <a:pt x="47" y="22"/>
                    <a:pt x="4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9"/>
                    <a:pt x="41" y="30"/>
                    <a:pt x="37" y="31"/>
                  </a:cubicBezTo>
                  <a:cubicBezTo>
                    <a:pt x="33" y="32"/>
                    <a:pt x="29" y="34"/>
                    <a:pt x="29" y="35"/>
                  </a:cubicBezTo>
                  <a:cubicBezTo>
                    <a:pt x="30" y="36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8" y="39"/>
                  </a:cubicBezTo>
                  <a:cubicBezTo>
                    <a:pt x="28" y="39"/>
                    <a:pt x="27" y="40"/>
                    <a:pt x="27" y="40"/>
                  </a:cubicBezTo>
                  <a:cubicBezTo>
                    <a:pt x="25" y="41"/>
                    <a:pt x="23" y="42"/>
                    <a:pt x="22" y="42"/>
                  </a:cubicBezTo>
                  <a:cubicBezTo>
                    <a:pt x="20" y="42"/>
                    <a:pt x="18" y="41"/>
                    <a:pt x="18" y="39"/>
                  </a:cubicBezTo>
                  <a:cubicBezTo>
                    <a:pt x="17" y="38"/>
                    <a:pt x="16" y="38"/>
                    <a:pt x="1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8"/>
                    <a:pt x="11" y="38"/>
                    <a:pt x="10" y="38"/>
                  </a:cubicBezTo>
                  <a:cubicBezTo>
                    <a:pt x="10" y="38"/>
                    <a:pt x="10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5"/>
                    <a:pt x="6" y="47"/>
                    <a:pt x="5" y="48"/>
                  </a:cubicBezTo>
                  <a:cubicBezTo>
                    <a:pt x="4" y="49"/>
                    <a:pt x="4" y="49"/>
                    <a:pt x="4" y="50"/>
                  </a:cubicBezTo>
                  <a:cubicBezTo>
                    <a:pt x="3" y="50"/>
                    <a:pt x="2" y="51"/>
                    <a:pt x="2" y="51"/>
                  </a:cubicBezTo>
                  <a:cubicBezTo>
                    <a:pt x="2" y="52"/>
                    <a:pt x="2" y="52"/>
                    <a:pt x="2" y="53"/>
                  </a:cubicBezTo>
                  <a:cubicBezTo>
                    <a:pt x="1" y="55"/>
                    <a:pt x="0" y="59"/>
                    <a:pt x="1" y="60"/>
                  </a:cubicBezTo>
                  <a:cubicBezTo>
                    <a:pt x="2" y="62"/>
                    <a:pt x="1" y="64"/>
                    <a:pt x="1" y="66"/>
                  </a:cubicBezTo>
                  <a:cubicBezTo>
                    <a:pt x="0" y="68"/>
                    <a:pt x="0" y="70"/>
                    <a:pt x="1" y="72"/>
                  </a:cubicBezTo>
                  <a:cubicBezTo>
                    <a:pt x="2" y="76"/>
                    <a:pt x="2" y="79"/>
                    <a:pt x="2" y="82"/>
                  </a:cubicBezTo>
                  <a:cubicBezTo>
                    <a:pt x="2" y="83"/>
                    <a:pt x="2" y="85"/>
                    <a:pt x="3" y="85"/>
                  </a:cubicBezTo>
                  <a:cubicBezTo>
                    <a:pt x="3" y="86"/>
                    <a:pt x="4" y="86"/>
                    <a:pt x="5" y="86"/>
                  </a:cubicBezTo>
                  <a:cubicBezTo>
                    <a:pt x="8" y="87"/>
                    <a:pt x="13" y="88"/>
                    <a:pt x="14" y="91"/>
                  </a:cubicBezTo>
                  <a:cubicBezTo>
                    <a:pt x="15" y="95"/>
                    <a:pt x="10" y="99"/>
                    <a:pt x="6" y="103"/>
                  </a:cubicBezTo>
                  <a:cubicBezTo>
                    <a:pt x="5" y="105"/>
                    <a:pt x="2" y="107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10"/>
                    <a:pt x="3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5" y="110"/>
                    <a:pt x="6" y="110"/>
                    <a:pt x="6" y="110"/>
                  </a:cubicBezTo>
                  <a:cubicBezTo>
                    <a:pt x="7" y="110"/>
                    <a:pt x="8" y="111"/>
                    <a:pt x="8" y="111"/>
                  </a:cubicBezTo>
                  <a:cubicBezTo>
                    <a:pt x="9" y="111"/>
                    <a:pt x="10" y="111"/>
                    <a:pt x="11" y="111"/>
                  </a:cubicBezTo>
                  <a:cubicBezTo>
                    <a:pt x="11" y="111"/>
                    <a:pt x="12" y="111"/>
                    <a:pt x="13" y="111"/>
                  </a:cubicBezTo>
                  <a:cubicBezTo>
                    <a:pt x="14" y="111"/>
                    <a:pt x="15" y="111"/>
                    <a:pt x="16" y="111"/>
                  </a:cubicBezTo>
                  <a:cubicBezTo>
                    <a:pt x="16" y="111"/>
                    <a:pt x="16" y="111"/>
                    <a:pt x="17" y="112"/>
                  </a:cubicBezTo>
                  <a:cubicBezTo>
                    <a:pt x="18" y="112"/>
                    <a:pt x="20" y="112"/>
                    <a:pt x="21" y="112"/>
                  </a:cubicBezTo>
                  <a:cubicBezTo>
                    <a:pt x="22" y="112"/>
                    <a:pt x="23" y="112"/>
                    <a:pt x="24" y="112"/>
                  </a:cubicBezTo>
                  <a:cubicBezTo>
                    <a:pt x="35" y="112"/>
                    <a:pt x="59" y="109"/>
                    <a:pt x="65" y="107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06"/>
                    <a:pt x="65" y="103"/>
                    <a:pt x="65" y="101"/>
                  </a:cubicBezTo>
                  <a:cubicBezTo>
                    <a:pt x="64" y="99"/>
                    <a:pt x="64" y="97"/>
                    <a:pt x="64" y="96"/>
                  </a:cubicBezTo>
                  <a:cubicBezTo>
                    <a:pt x="65" y="94"/>
                    <a:pt x="70" y="90"/>
                    <a:pt x="74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7" y="90"/>
                    <a:pt x="78" y="90"/>
                    <a:pt x="79" y="90"/>
                  </a:cubicBezTo>
                  <a:cubicBezTo>
                    <a:pt x="81" y="90"/>
                    <a:pt x="81" y="89"/>
                    <a:pt x="81" y="89"/>
                  </a:cubicBezTo>
                  <a:cubicBezTo>
                    <a:pt x="81" y="86"/>
                    <a:pt x="88" y="83"/>
                    <a:pt x="92" y="83"/>
                  </a:cubicBezTo>
                  <a:cubicBezTo>
                    <a:pt x="94" y="83"/>
                    <a:pt x="95" y="84"/>
                    <a:pt x="95" y="84"/>
                  </a:cubicBezTo>
                  <a:cubicBezTo>
                    <a:pt x="95" y="85"/>
                    <a:pt x="95" y="85"/>
                    <a:pt x="96" y="85"/>
                  </a:cubicBezTo>
                  <a:cubicBezTo>
                    <a:pt x="97" y="85"/>
                    <a:pt x="98" y="84"/>
                    <a:pt x="98" y="80"/>
                  </a:cubicBezTo>
                  <a:cubicBezTo>
                    <a:pt x="98" y="79"/>
                    <a:pt x="98" y="78"/>
                    <a:pt x="98" y="77"/>
                  </a:cubicBezTo>
                  <a:cubicBezTo>
                    <a:pt x="98" y="72"/>
                    <a:pt x="99" y="67"/>
                    <a:pt x="103" y="67"/>
                  </a:cubicBezTo>
                  <a:cubicBezTo>
                    <a:pt x="106" y="67"/>
                    <a:pt x="108" y="65"/>
                    <a:pt x="109" y="64"/>
                  </a:cubicBezTo>
                  <a:cubicBezTo>
                    <a:pt x="109" y="64"/>
                    <a:pt x="110" y="64"/>
                    <a:pt x="110" y="63"/>
                  </a:cubicBezTo>
                  <a:cubicBezTo>
                    <a:pt x="110" y="63"/>
                    <a:pt x="109" y="62"/>
                    <a:pt x="108" y="61"/>
                  </a:cubicBezTo>
                  <a:cubicBezTo>
                    <a:pt x="106" y="59"/>
                    <a:pt x="105" y="57"/>
                    <a:pt x="106" y="55"/>
                  </a:cubicBezTo>
                  <a:cubicBezTo>
                    <a:pt x="107" y="55"/>
                    <a:pt x="107" y="55"/>
                    <a:pt x="108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1" y="55"/>
                    <a:pt x="111" y="55"/>
                    <a:pt x="112" y="55"/>
                  </a:cubicBezTo>
                  <a:cubicBezTo>
                    <a:pt x="114" y="56"/>
                    <a:pt x="116" y="56"/>
                    <a:pt x="117" y="56"/>
                  </a:cubicBezTo>
                  <a:cubicBezTo>
                    <a:pt x="118" y="56"/>
                    <a:pt x="119" y="56"/>
                    <a:pt x="119" y="56"/>
                  </a:cubicBezTo>
                  <a:cubicBezTo>
                    <a:pt x="119" y="55"/>
                    <a:pt x="119" y="53"/>
                    <a:pt x="119" y="52"/>
                  </a:cubicBezTo>
                  <a:cubicBezTo>
                    <a:pt x="119" y="50"/>
                    <a:pt x="119" y="48"/>
                    <a:pt x="120" y="47"/>
                  </a:cubicBezTo>
                  <a:cubicBezTo>
                    <a:pt x="120" y="46"/>
                    <a:pt x="121" y="45"/>
                    <a:pt x="122" y="44"/>
                  </a:cubicBezTo>
                  <a:cubicBezTo>
                    <a:pt x="124" y="42"/>
                    <a:pt x="125" y="41"/>
                    <a:pt x="125" y="39"/>
                  </a:cubicBezTo>
                  <a:cubicBezTo>
                    <a:pt x="125" y="39"/>
                    <a:pt x="125" y="38"/>
                    <a:pt x="125" y="37"/>
                  </a:cubicBezTo>
                  <a:cubicBezTo>
                    <a:pt x="125" y="36"/>
                    <a:pt x="125" y="35"/>
                    <a:pt x="123" y="33"/>
                  </a:cubicBezTo>
                  <a:cubicBezTo>
                    <a:pt x="122" y="32"/>
                    <a:pt x="121" y="30"/>
                    <a:pt x="122" y="29"/>
                  </a:cubicBezTo>
                  <a:cubicBezTo>
                    <a:pt x="122" y="27"/>
                    <a:pt x="124" y="26"/>
                    <a:pt x="1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2" name="Freeform 176"/>
            <p:cNvSpPr>
              <a:spLocks/>
            </p:cNvSpPr>
            <p:nvPr/>
          </p:nvSpPr>
          <p:spPr bwMode="auto">
            <a:xfrm>
              <a:off x="15897231" y="6638924"/>
              <a:ext cx="101599" cy="36513"/>
            </a:xfrm>
            <a:custGeom>
              <a:avLst/>
              <a:gdLst>
                <a:gd name="T0" fmla="*/ 12 w 19"/>
                <a:gd name="T1" fmla="*/ 1 h 7"/>
                <a:gd name="T2" fmla="*/ 10 w 19"/>
                <a:gd name="T3" fmla="*/ 0 h 7"/>
                <a:gd name="T4" fmla="*/ 10 w 19"/>
                <a:gd name="T5" fmla="*/ 0 h 7"/>
                <a:gd name="T6" fmla="*/ 9 w 19"/>
                <a:gd name="T7" fmla="*/ 0 h 7"/>
                <a:gd name="T8" fmla="*/ 9 w 19"/>
                <a:gd name="T9" fmla="*/ 0 h 7"/>
                <a:gd name="T10" fmla="*/ 8 w 19"/>
                <a:gd name="T11" fmla="*/ 0 h 7"/>
                <a:gd name="T12" fmla="*/ 7 w 19"/>
                <a:gd name="T13" fmla="*/ 1 h 7"/>
                <a:gd name="T14" fmla="*/ 7 w 19"/>
                <a:gd name="T15" fmla="*/ 1 h 7"/>
                <a:gd name="T16" fmla="*/ 5 w 19"/>
                <a:gd name="T17" fmla="*/ 2 h 7"/>
                <a:gd name="T18" fmla="*/ 5 w 19"/>
                <a:gd name="T19" fmla="*/ 2 h 7"/>
                <a:gd name="T20" fmla="*/ 0 w 19"/>
                <a:gd name="T21" fmla="*/ 7 h 7"/>
                <a:gd name="T22" fmla="*/ 4 w 19"/>
                <a:gd name="T23" fmla="*/ 6 h 7"/>
                <a:gd name="T24" fmla="*/ 5 w 19"/>
                <a:gd name="T25" fmla="*/ 6 h 7"/>
                <a:gd name="T26" fmla="*/ 6 w 19"/>
                <a:gd name="T27" fmla="*/ 5 h 7"/>
                <a:gd name="T28" fmla="*/ 7 w 19"/>
                <a:gd name="T29" fmla="*/ 5 h 7"/>
                <a:gd name="T30" fmla="*/ 8 w 19"/>
                <a:gd name="T31" fmla="*/ 5 h 7"/>
                <a:gd name="T32" fmla="*/ 10 w 19"/>
                <a:gd name="T33" fmla="*/ 6 h 7"/>
                <a:gd name="T34" fmla="*/ 11 w 19"/>
                <a:gd name="T35" fmla="*/ 6 h 7"/>
                <a:gd name="T36" fmla="*/ 12 w 19"/>
                <a:gd name="T37" fmla="*/ 6 h 7"/>
                <a:gd name="T38" fmla="*/ 13 w 19"/>
                <a:gd name="T39" fmla="*/ 6 h 7"/>
                <a:gd name="T40" fmla="*/ 15 w 19"/>
                <a:gd name="T41" fmla="*/ 5 h 7"/>
                <a:gd name="T42" fmla="*/ 16 w 19"/>
                <a:gd name="T43" fmla="*/ 5 h 7"/>
                <a:gd name="T44" fmla="*/ 17 w 19"/>
                <a:gd name="T45" fmla="*/ 5 h 7"/>
                <a:gd name="T46" fmla="*/ 18 w 19"/>
                <a:gd name="T47" fmla="*/ 4 h 7"/>
                <a:gd name="T48" fmla="*/ 19 w 19"/>
                <a:gd name="T49" fmla="*/ 3 h 7"/>
                <a:gd name="T50" fmla="*/ 15 w 19"/>
                <a:gd name="T51" fmla="*/ 3 h 7"/>
                <a:gd name="T52" fmla="*/ 12 w 19"/>
                <a:gd name="T5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7">
                  <a:moveTo>
                    <a:pt x="12" y="1"/>
                  </a:move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4"/>
                    <a:pt x="1" y="6"/>
                    <a:pt x="0" y="7"/>
                  </a:cubicBezTo>
                  <a:cubicBezTo>
                    <a:pt x="1" y="7"/>
                    <a:pt x="2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3" y="3"/>
                    <a:pt x="12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3" name="Freeform 177"/>
            <p:cNvSpPr>
              <a:spLocks/>
            </p:cNvSpPr>
            <p:nvPr/>
          </p:nvSpPr>
          <p:spPr bwMode="auto">
            <a:xfrm>
              <a:off x="15584492" y="6392862"/>
              <a:ext cx="446088" cy="293687"/>
            </a:xfrm>
            <a:custGeom>
              <a:avLst/>
              <a:gdLst>
                <a:gd name="T0" fmla="*/ 77 w 84"/>
                <a:gd name="T1" fmla="*/ 31 h 56"/>
                <a:gd name="T2" fmla="*/ 70 w 84"/>
                <a:gd name="T3" fmla="*/ 20 h 56"/>
                <a:gd name="T4" fmla="*/ 58 w 84"/>
                <a:gd name="T5" fmla="*/ 21 h 56"/>
                <a:gd name="T6" fmla="*/ 53 w 84"/>
                <a:gd name="T7" fmla="*/ 20 h 56"/>
                <a:gd name="T8" fmla="*/ 44 w 84"/>
                <a:gd name="T9" fmla="*/ 18 h 56"/>
                <a:gd name="T10" fmla="*/ 37 w 84"/>
                <a:gd name="T11" fmla="*/ 19 h 56"/>
                <a:gd name="T12" fmla="*/ 26 w 84"/>
                <a:gd name="T13" fmla="*/ 18 h 56"/>
                <a:gd name="T14" fmla="*/ 22 w 84"/>
                <a:gd name="T15" fmla="*/ 18 h 56"/>
                <a:gd name="T16" fmla="*/ 21 w 84"/>
                <a:gd name="T17" fmla="*/ 18 h 56"/>
                <a:gd name="T18" fmla="*/ 19 w 84"/>
                <a:gd name="T19" fmla="*/ 16 h 56"/>
                <a:gd name="T20" fmla="*/ 29 w 84"/>
                <a:gd name="T21" fmla="*/ 8 h 56"/>
                <a:gd name="T22" fmla="*/ 31 w 84"/>
                <a:gd name="T23" fmla="*/ 8 h 56"/>
                <a:gd name="T24" fmla="*/ 34 w 84"/>
                <a:gd name="T25" fmla="*/ 4 h 56"/>
                <a:gd name="T26" fmla="*/ 35 w 84"/>
                <a:gd name="T27" fmla="*/ 1 h 56"/>
                <a:gd name="T28" fmla="*/ 29 w 84"/>
                <a:gd name="T29" fmla="*/ 3 h 56"/>
                <a:gd name="T30" fmla="*/ 22 w 84"/>
                <a:gd name="T31" fmla="*/ 3 h 56"/>
                <a:gd name="T32" fmla="*/ 13 w 84"/>
                <a:gd name="T33" fmla="*/ 13 h 56"/>
                <a:gd name="T34" fmla="*/ 1 w 84"/>
                <a:gd name="T35" fmla="*/ 20 h 56"/>
                <a:gd name="T36" fmla="*/ 9 w 84"/>
                <a:gd name="T37" fmla="*/ 33 h 56"/>
                <a:gd name="T38" fmla="*/ 8 w 84"/>
                <a:gd name="T39" fmla="*/ 40 h 56"/>
                <a:gd name="T40" fmla="*/ 6 w 84"/>
                <a:gd name="T41" fmla="*/ 42 h 56"/>
                <a:gd name="T42" fmla="*/ 5 w 84"/>
                <a:gd name="T43" fmla="*/ 44 h 56"/>
                <a:gd name="T44" fmla="*/ 5 w 84"/>
                <a:gd name="T45" fmla="*/ 46 h 56"/>
                <a:gd name="T46" fmla="*/ 4 w 84"/>
                <a:gd name="T47" fmla="*/ 49 h 56"/>
                <a:gd name="T48" fmla="*/ 5 w 84"/>
                <a:gd name="T49" fmla="*/ 50 h 56"/>
                <a:gd name="T50" fmla="*/ 6 w 84"/>
                <a:gd name="T51" fmla="*/ 51 h 56"/>
                <a:gd name="T52" fmla="*/ 7 w 84"/>
                <a:gd name="T53" fmla="*/ 51 h 56"/>
                <a:gd name="T54" fmla="*/ 8 w 84"/>
                <a:gd name="T55" fmla="*/ 51 h 56"/>
                <a:gd name="T56" fmla="*/ 19 w 84"/>
                <a:gd name="T57" fmla="*/ 48 h 56"/>
                <a:gd name="T58" fmla="*/ 30 w 84"/>
                <a:gd name="T59" fmla="*/ 41 h 56"/>
                <a:gd name="T60" fmla="*/ 31 w 84"/>
                <a:gd name="T61" fmla="*/ 39 h 56"/>
                <a:gd name="T62" fmla="*/ 34 w 84"/>
                <a:gd name="T63" fmla="*/ 36 h 56"/>
                <a:gd name="T64" fmla="*/ 36 w 84"/>
                <a:gd name="T65" fmla="*/ 34 h 56"/>
                <a:gd name="T66" fmla="*/ 39 w 84"/>
                <a:gd name="T67" fmla="*/ 32 h 56"/>
                <a:gd name="T68" fmla="*/ 41 w 84"/>
                <a:gd name="T69" fmla="*/ 32 h 56"/>
                <a:gd name="T70" fmla="*/ 47 w 84"/>
                <a:gd name="T71" fmla="*/ 50 h 56"/>
                <a:gd name="T72" fmla="*/ 53 w 84"/>
                <a:gd name="T73" fmla="*/ 54 h 56"/>
                <a:gd name="T74" fmla="*/ 57 w 84"/>
                <a:gd name="T75" fmla="*/ 53 h 56"/>
                <a:gd name="T76" fmla="*/ 69 w 84"/>
                <a:gd name="T77" fmla="*/ 45 h 56"/>
                <a:gd name="T78" fmla="*/ 74 w 84"/>
                <a:gd name="T79" fmla="*/ 48 h 56"/>
                <a:gd name="T80" fmla="*/ 77 w 84"/>
                <a:gd name="T81" fmla="*/ 48 h 56"/>
                <a:gd name="T82" fmla="*/ 79 w 84"/>
                <a:gd name="T83" fmla="*/ 49 h 56"/>
                <a:gd name="T84" fmla="*/ 80 w 84"/>
                <a:gd name="T85" fmla="*/ 49 h 56"/>
                <a:gd name="T86" fmla="*/ 82 w 84"/>
                <a:gd name="T87" fmla="*/ 50 h 56"/>
                <a:gd name="T88" fmla="*/ 84 w 84"/>
                <a:gd name="T8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56">
                  <a:moveTo>
                    <a:pt x="84" y="47"/>
                  </a:moveTo>
                  <a:cubicBezTo>
                    <a:pt x="83" y="43"/>
                    <a:pt x="83" y="38"/>
                    <a:pt x="82" y="36"/>
                  </a:cubicBezTo>
                  <a:cubicBezTo>
                    <a:pt x="82" y="34"/>
                    <a:pt x="80" y="33"/>
                    <a:pt x="77" y="31"/>
                  </a:cubicBezTo>
                  <a:cubicBezTo>
                    <a:pt x="75" y="31"/>
                    <a:pt x="73" y="30"/>
                    <a:pt x="72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8" y="20"/>
                    <a:pt x="63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8" y="21"/>
                  </a:cubicBezTo>
                  <a:cubicBezTo>
                    <a:pt x="57" y="21"/>
                    <a:pt x="57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0"/>
                    <a:pt x="54" y="20"/>
                    <a:pt x="53" y="20"/>
                  </a:cubicBezTo>
                  <a:cubicBezTo>
                    <a:pt x="52" y="20"/>
                    <a:pt x="51" y="21"/>
                    <a:pt x="51" y="21"/>
                  </a:cubicBezTo>
                  <a:cubicBezTo>
                    <a:pt x="49" y="21"/>
                    <a:pt x="47" y="20"/>
                    <a:pt x="46" y="18"/>
                  </a:cubicBezTo>
                  <a:cubicBezTo>
                    <a:pt x="45" y="18"/>
                    <a:pt x="45" y="18"/>
                    <a:pt x="44" y="18"/>
                  </a:cubicBezTo>
                  <a:cubicBezTo>
                    <a:pt x="44" y="18"/>
                    <a:pt x="43" y="18"/>
                    <a:pt x="42" y="18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39" y="19"/>
                    <a:pt x="38" y="19"/>
                    <a:pt x="37" y="19"/>
                  </a:cubicBezTo>
                  <a:cubicBezTo>
                    <a:pt x="37" y="19"/>
                    <a:pt x="36" y="19"/>
                    <a:pt x="36" y="18"/>
                  </a:cubicBezTo>
                  <a:cubicBezTo>
                    <a:pt x="35" y="18"/>
                    <a:pt x="33" y="17"/>
                    <a:pt x="31" y="17"/>
                  </a:cubicBezTo>
                  <a:cubicBezTo>
                    <a:pt x="29" y="17"/>
                    <a:pt x="28" y="17"/>
                    <a:pt x="26" y="18"/>
                  </a:cubicBezTo>
                  <a:cubicBezTo>
                    <a:pt x="25" y="18"/>
                    <a:pt x="24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5"/>
                    <a:pt x="20" y="13"/>
                    <a:pt x="21" y="13"/>
                  </a:cubicBezTo>
                  <a:cubicBezTo>
                    <a:pt x="22" y="10"/>
                    <a:pt x="26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8"/>
                  </a:cubicBezTo>
                  <a:cubicBezTo>
                    <a:pt x="30" y="8"/>
                    <a:pt x="30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2" y="7"/>
                    <a:pt x="32" y="7"/>
                  </a:cubicBezTo>
                  <a:cubicBezTo>
                    <a:pt x="32" y="6"/>
                    <a:pt x="33" y="6"/>
                    <a:pt x="33" y="5"/>
                  </a:cubicBezTo>
                  <a:cubicBezTo>
                    <a:pt x="33" y="5"/>
                    <a:pt x="33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5" y="2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2" y="0"/>
                    <a:pt x="30" y="1"/>
                    <a:pt x="29" y="3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3"/>
                    <a:pt x="20" y="4"/>
                    <a:pt x="20" y="4"/>
                  </a:cubicBezTo>
                  <a:cubicBezTo>
                    <a:pt x="19" y="6"/>
                    <a:pt x="18" y="11"/>
                    <a:pt x="14" y="11"/>
                  </a:cubicBezTo>
                  <a:cubicBezTo>
                    <a:pt x="13" y="11"/>
                    <a:pt x="13" y="11"/>
                    <a:pt x="13" y="13"/>
                  </a:cubicBezTo>
                  <a:cubicBezTo>
                    <a:pt x="13" y="14"/>
                    <a:pt x="13" y="16"/>
                    <a:pt x="11" y="17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9"/>
                    <a:pt x="1" y="19"/>
                    <a:pt x="1" y="20"/>
                  </a:cubicBezTo>
                  <a:cubicBezTo>
                    <a:pt x="0" y="21"/>
                    <a:pt x="2" y="22"/>
                    <a:pt x="3" y="23"/>
                  </a:cubicBezTo>
                  <a:cubicBezTo>
                    <a:pt x="6" y="25"/>
                    <a:pt x="8" y="26"/>
                    <a:pt x="8" y="29"/>
                  </a:cubicBezTo>
                  <a:cubicBezTo>
                    <a:pt x="7" y="30"/>
                    <a:pt x="8" y="32"/>
                    <a:pt x="9" y="33"/>
                  </a:cubicBezTo>
                  <a:cubicBezTo>
                    <a:pt x="10" y="35"/>
                    <a:pt x="11" y="38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5" y="43"/>
                    <a:pt x="5" y="44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5" y="47"/>
                    <a:pt x="4" y="47"/>
                  </a:cubicBezTo>
                  <a:cubicBezTo>
                    <a:pt x="4" y="47"/>
                    <a:pt x="4" y="48"/>
                    <a:pt x="4" y="48"/>
                  </a:cubicBezTo>
                  <a:cubicBezTo>
                    <a:pt x="4" y="48"/>
                    <a:pt x="4" y="49"/>
                    <a:pt x="4" y="49"/>
                  </a:cubicBezTo>
                  <a:cubicBezTo>
                    <a:pt x="4" y="49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5" y="50"/>
                  </a:cubicBezTo>
                  <a:cubicBezTo>
                    <a:pt x="5" y="50"/>
                    <a:pt x="5" y="50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8" y="51"/>
                    <a:pt x="8" y="51"/>
                  </a:cubicBezTo>
                  <a:cubicBezTo>
                    <a:pt x="9" y="48"/>
                    <a:pt x="12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6"/>
                    <a:pt x="22" y="45"/>
                    <a:pt x="25" y="44"/>
                  </a:cubicBezTo>
                  <a:cubicBezTo>
                    <a:pt x="27" y="44"/>
                    <a:pt x="30" y="43"/>
                    <a:pt x="30" y="43"/>
                  </a:cubicBezTo>
                  <a:cubicBezTo>
                    <a:pt x="30" y="42"/>
                    <a:pt x="30" y="42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3" y="37"/>
                    <a:pt x="33" y="37"/>
                  </a:cubicBezTo>
                  <a:cubicBezTo>
                    <a:pt x="33" y="36"/>
                    <a:pt x="33" y="36"/>
                    <a:pt x="34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5" y="35"/>
                    <a:pt x="35" y="35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8" y="33"/>
                    <a:pt x="38" y="33"/>
                  </a:cubicBezTo>
                  <a:cubicBezTo>
                    <a:pt x="38" y="32"/>
                    <a:pt x="39" y="32"/>
                    <a:pt x="39" y="32"/>
                  </a:cubicBezTo>
                  <a:cubicBezTo>
                    <a:pt x="39" y="32"/>
                    <a:pt x="40" y="32"/>
                    <a:pt x="40" y="32"/>
                  </a:cubicBezTo>
                  <a:cubicBezTo>
                    <a:pt x="40" y="32"/>
                    <a:pt x="40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32"/>
                    <a:pt x="44" y="35"/>
                    <a:pt x="44" y="37"/>
                  </a:cubicBezTo>
                  <a:cubicBezTo>
                    <a:pt x="44" y="39"/>
                    <a:pt x="44" y="41"/>
                    <a:pt x="46" y="41"/>
                  </a:cubicBezTo>
                  <a:cubicBezTo>
                    <a:pt x="49" y="43"/>
                    <a:pt x="48" y="47"/>
                    <a:pt x="47" y="50"/>
                  </a:cubicBezTo>
                  <a:cubicBezTo>
                    <a:pt x="47" y="52"/>
                    <a:pt x="46" y="54"/>
                    <a:pt x="47" y="55"/>
                  </a:cubicBezTo>
                  <a:cubicBezTo>
                    <a:pt x="47" y="55"/>
                    <a:pt x="48" y="56"/>
                    <a:pt x="51" y="55"/>
                  </a:cubicBezTo>
                  <a:cubicBezTo>
                    <a:pt x="52" y="55"/>
                    <a:pt x="52" y="55"/>
                    <a:pt x="53" y="54"/>
                  </a:cubicBezTo>
                  <a:cubicBezTo>
                    <a:pt x="53" y="54"/>
                    <a:pt x="54" y="54"/>
                    <a:pt x="54" y="54"/>
                  </a:cubicBezTo>
                  <a:cubicBezTo>
                    <a:pt x="55" y="54"/>
                    <a:pt x="55" y="53"/>
                    <a:pt x="56" y="53"/>
                  </a:cubicBezTo>
                  <a:cubicBezTo>
                    <a:pt x="56" y="53"/>
                    <a:pt x="56" y="53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62" y="48"/>
                    <a:pt x="66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70" y="45"/>
                    <a:pt x="70" y="45"/>
                  </a:cubicBezTo>
                  <a:cubicBezTo>
                    <a:pt x="71" y="46"/>
                    <a:pt x="72" y="47"/>
                    <a:pt x="72" y="47"/>
                  </a:cubicBezTo>
                  <a:cubicBezTo>
                    <a:pt x="73" y="48"/>
                    <a:pt x="73" y="48"/>
                    <a:pt x="74" y="48"/>
                  </a:cubicBezTo>
                  <a:cubicBezTo>
                    <a:pt x="74" y="48"/>
                    <a:pt x="75" y="48"/>
                    <a:pt x="75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8" y="48"/>
                    <a:pt x="78" y="48"/>
                    <a:pt x="78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49"/>
                    <a:pt x="84" y="48"/>
                    <a:pt x="8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4" name="Freeform 178"/>
            <p:cNvSpPr>
              <a:spLocks/>
            </p:cNvSpPr>
            <p:nvPr/>
          </p:nvSpPr>
          <p:spPr bwMode="auto">
            <a:xfrm>
              <a:off x="14201779" y="6477000"/>
              <a:ext cx="58737" cy="41276"/>
            </a:xfrm>
            <a:custGeom>
              <a:avLst/>
              <a:gdLst>
                <a:gd name="T0" fmla="*/ 2 w 11"/>
                <a:gd name="T1" fmla="*/ 3 h 8"/>
                <a:gd name="T2" fmla="*/ 3 w 11"/>
                <a:gd name="T3" fmla="*/ 4 h 8"/>
                <a:gd name="T4" fmla="*/ 5 w 11"/>
                <a:gd name="T5" fmla="*/ 7 h 8"/>
                <a:gd name="T6" fmla="*/ 10 w 11"/>
                <a:gd name="T7" fmla="*/ 8 h 8"/>
                <a:gd name="T8" fmla="*/ 11 w 11"/>
                <a:gd name="T9" fmla="*/ 8 h 8"/>
                <a:gd name="T10" fmla="*/ 11 w 11"/>
                <a:gd name="T11" fmla="*/ 8 h 8"/>
                <a:gd name="T12" fmla="*/ 11 w 11"/>
                <a:gd name="T13" fmla="*/ 7 h 8"/>
                <a:gd name="T14" fmla="*/ 11 w 11"/>
                <a:gd name="T15" fmla="*/ 7 h 8"/>
                <a:gd name="T16" fmla="*/ 11 w 11"/>
                <a:gd name="T17" fmla="*/ 6 h 8"/>
                <a:gd name="T18" fmla="*/ 10 w 11"/>
                <a:gd name="T19" fmla="*/ 6 h 8"/>
                <a:gd name="T20" fmla="*/ 10 w 11"/>
                <a:gd name="T21" fmla="*/ 5 h 8"/>
                <a:gd name="T22" fmla="*/ 9 w 11"/>
                <a:gd name="T23" fmla="*/ 4 h 8"/>
                <a:gd name="T24" fmla="*/ 6 w 11"/>
                <a:gd name="T25" fmla="*/ 2 h 8"/>
                <a:gd name="T26" fmla="*/ 6 w 11"/>
                <a:gd name="T27" fmla="*/ 2 h 8"/>
                <a:gd name="T28" fmla="*/ 4 w 11"/>
                <a:gd name="T29" fmla="*/ 2 h 8"/>
                <a:gd name="T30" fmla="*/ 2 w 11"/>
                <a:gd name="T31" fmla="*/ 1 h 8"/>
                <a:gd name="T32" fmla="*/ 0 w 11"/>
                <a:gd name="T33" fmla="*/ 0 h 8"/>
                <a:gd name="T34" fmla="*/ 0 w 11"/>
                <a:gd name="T35" fmla="*/ 0 h 8"/>
                <a:gd name="T36" fmla="*/ 0 w 11"/>
                <a:gd name="T37" fmla="*/ 0 h 8"/>
                <a:gd name="T38" fmla="*/ 0 w 11"/>
                <a:gd name="T39" fmla="*/ 1 h 8"/>
                <a:gd name="T40" fmla="*/ 1 w 11"/>
                <a:gd name="T41" fmla="*/ 2 h 8"/>
                <a:gd name="T42" fmla="*/ 1 w 11"/>
                <a:gd name="T43" fmla="*/ 2 h 8"/>
                <a:gd name="T44" fmla="*/ 1 w 11"/>
                <a:gd name="T45" fmla="*/ 3 h 8"/>
                <a:gd name="T46" fmla="*/ 2 w 11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8">
                  <a:moveTo>
                    <a:pt x="2" y="3"/>
                  </a:moveTo>
                  <a:cubicBezTo>
                    <a:pt x="2" y="3"/>
                    <a:pt x="2" y="3"/>
                    <a:pt x="3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7"/>
                    <a:pt x="6" y="7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5" name="Freeform 179"/>
            <p:cNvSpPr>
              <a:spLocks/>
            </p:cNvSpPr>
            <p:nvPr/>
          </p:nvSpPr>
          <p:spPr bwMode="auto">
            <a:xfrm>
              <a:off x="15695617" y="6226175"/>
              <a:ext cx="642939" cy="266700"/>
            </a:xfrm>
            <a:custGeom>
              <a:avLst/>
              <a:gdLst>
                <a:gd name="T0" fmla="*/ 50 w 121"/>
                <a:gd name="T1" fmla="*/ 46 h 51"/>
                <a:gd name="T2" fmla="*/ 54 w 121"/>
                <a:gd name="T3" fmla="*/ 41 h 51"/>
                <a:gd name="T4" fmla="*/ 63 w 121"/>
                <a:gd name="T5" fmla="*/ 37 h 51"/>
                <a:gd name="T6" fmla="*/ 72 w 121"/>
                <a:gd name="T7" fmla="*/ 36 h 51"/>
                <a:gd name="T8" fmla="*/ 82 w 121"/>
                <a:gd name="T9" fmla="*/ 33 h 51"/>
                <a:gd name="T10" fmla="*/ 93 w 121"/>
                <a:gd name="T11" fmla="*/ 30 h 51"/>
                <a:gd name="T12" fmla="*/ 110 w 121"/>
                <a:gd name="T13" fmla="*/ 20 h 51"/>
                <a:gd name="T14" fmla="*/ 121 w 121"/>
                <a:gd name="T15" fmla="*/ 14 h 51"/>
                <a:gd name="T16" fmla="*/ 121 w 121"/>
                <a:gd name="T17" fmla="*/ 13 h 51"/>
                <a:gd name="T18" fmla="*/ 119 w 121"/>
                <a:gd name="T19" fmla="*/ 13 h 51"/>
                <a:gd name="T20" fmla="*/ 118 w 121"/>
                <a:gd name="T21" fmla="*/ 13 h 51"/>
                <a:gd name="T22" fmla="*/ 108 w 121"/>
                <a:gd name="T23" fmla="*/ 8 h 51"/>
                <a:gd name="T24" fmla="*/ 102 w 121"/>
                <a:gd name="T25" fmla="*/ 7 h 51"/>
                <a:gd name="T26" fmla="*/ 71 w 121"/>
                <a:gd name="T27" fmla="*/ 6 h 51"/>
                <a:gd name="T28" fmla="*/ 57 w 121"/>
                <a:gd name="T29" fmla="*/ 1 h 51"/>
                <a:gd name="T30" fmla="*/ 36 w 121"/>
                <a:gd name="T31" fmla="*/ 8 h 51"/>
                <a:gd name="T32" fmla="*/ 14 w 121"/>
                <a:gd name="T33" fmla="*/ 16 h 51"/>
                <a:gd name="T34" fmla="*/ 14 w 121"/>
                <a:gd name="T35" fmla="*/ 16 h 51"/>
                <a:gd name="T36" fmla="*/ 14 w 121"/>
                <a:gd name="T37" fmla="*/ 16 h 51"/>
                <a:gd name="T38" fmla="*/ 13 w 121"/>
                <a:gd name="T39" fmla="*/ 17 h 51"/>
                <a:gd name="T40" fmla="*/ 13 w 121"/>
                <a:gd name="T41" fmla="*/ 19 h 51"/>
                <a:gd name="T42" fmla="*/ 12 w 121"/>
                <a:gd name="T43" fmla="*/ 21 h 51"/>
                <a:gd name="T44" fmla="*/ 14 w 121"/>
                <a:gd name="T45" fmla="*/ 22 h 51"/>
                <a:gd name="T46" fmla="*/ 15 w 121"/>
                <a:gd name="T47" fmla="*/ 24 h 51"/>
                <a:gd name="T48" fmla="*/ 23 w 121"/>
                <a:gd name="T49" fmla="*/ 24 h 51"/>
                <a:gd name="T50" fmla="*/ 42 w 121"/>
                <a:gd name="T51" fmla="*/ 34 h 51"/>
                <a:gd name="T52" fmla="*/ 31 w 121"/>
                <a:gd name="T53" fmla="*/ 40 h 51"/>
                <a:gd name="T54" fmla="*/ 24 w 121"/>
                <a:gd name="T55" fmla="*/ 40 h 51"/>
                <a:gd name="T56" fmla="*/ 22 w 121"/>
                <a:gd name="T57" fmla="*/ 41 h 51"/>
                <a:gd name="T58" fmla="*/ 19 w 121"/>
                <a:gd name="T59" fmla="*/ 42 h 51"/>
                <a:gd name="T60" fmla="*/ 15 w 121"/>
                <a:gd name="T61" fmla="*/ 42 h 51"/>
                <a:gd name="T62" fmla="*/ 13 w 121"/>
                <a:gd name="T63" fmla="*/ 42 h 51"/>
                <a:gd name="T64" fmla="*/ 11 w 121"/>
                <a:gd name="T65" fmla="*/ 42 h 51"/>
                <a:gd name="T66" fmla="*/ 9 w 121"/>
                <a:gd name="T67" fmla="*/ 42 h 51"/>
                <a:gd name="T68" fmla="*/ 7 w 121"/>
                <a:gd name="T69" fmla="*/ 42 h 51"/>
                <a:gd name="T70" fmla="*/ 0 w 121"/>
                <a:gd name="T71" fmla="*/ 48 h 51"/>
                <a:gd name="T72" fmla="*/ 10 w 121"/>
                <a:gd name="T73" fmla="*/ 47 h 51"/>
                <a:gd name="T74" fmla="*/ 26 w 121"/>
                <a:gd name="T75" fmla="*/ 49 h 51"/>
                <a:gd name="T76" fmla="*/ 33 w 121"/>
                <a:gd name="T77" fmla="*/ 50 h 51"/>
                <a:gd name="T78" fmla="*/ 35 w 121"/>
                <a:gd name="T79" fmla="*/ 51 h 51"/>
                <a:gd name="T80" fmla="*/ 38 w 121"/>
                <a:gd name="T81" fmla="*/ 51 h 51"/>
                <a:gd name="T82" fmla="*/ 40 w 121"/>
                <a:gd name="T83" fmla="*/ 51 h 51"/>
                <a:gd name="T84" fmla="*/ 44 w 121"/>
                <a:gd name="T85" fmla="*/ 50 h 51"/>
                <a:gd name="T86" fmla="*/ 45 w 121"/>
                <a:gd name="T87" fmla="*/ 50 h 51"/>
                <a:gd name="T88" fmla="*/ 50 w 121"/>
                <a:gd name="T89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" h="51">
                  <a:moveTo>
                    <a:pt x="50" y="48"/>
                  </a:moveTo>
                  <a:cubicBezTo>
                    <a:pt x="50" y="48"/>
                    <a:pt x="50" y="47"/>
                    <a:pt x="50" y="47"/>
                  </a:cubicBezTo>
                  <a:cubicBezTo>
                    <a:pt x="50" y="47"/>
                    <a:pt x="50" y="47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6"/>
                    <a:pt x="50" y="45"/>
                    <a:pt x="50" y="45"/>
                  </a:cubicBezTo>
                  <a:cubicBezTo>
                    <a:pt x="50" y="42"/>
                    <a:pt x="53" y="42"/>
                    <a:pt x="54" y="41"/>
                  </a:cubicBezTo>
                  <a:cubicBezTo>
                    <a:pt x="55" y="41"/>
                    <a:pt x="55" y="41"/>
                    <a:pt x="56" y="41"/>
                  </a:cubicBezTo>
                  <a:cubicBezTo>
                    <a:pt x="57" y="41"/>
                    <a:pt x="58" y="40"/>
                    <a:pt x="59" y="39"/>
                  </a:cubicBezTo>
                  <a:cubicBezTo>
                    <a:pt x="60" y="38"/>
                    <a:pt x="61" y="37"/>
                    <a:pt x="63" y="37"/>
                  </a:cubicBezTo>
                  <a:cubicBezTo>
                    <a:pt x="63" y="37"/>
                    <a:pt x="64" y="37"/>
                    <a:pt x="65" y="36"/>
                  </a:cubicBezTo>
                  <a:cubicBezTo>
                    <a:pt x="66" y="35"/>
                    <a:pt x="68" y="34"/>
                    <a:pt x="70" y="35"/>
                  </a:cubicBezTo>
                  <a:cubicBezTo>
                    <a:pt x="70" y="35"/>
                    <a:pt x="71" y="36"/>
                    <a:pt x="72" y="36"/>
                  </a:cubicBezTo>
                  <a:cubicBezTo>
                    <a:pt x="73" y="37"/>
                    <a:pt x="74" y="38"/>
                    <a:pt x="76" y="37"/>
                  </a:cubicBezTo>
                  <a:cubicBezTo>
                    <a:pt x="77" y="36"/>
                    <a:pt x="78" y="36"/>
                    <a:pt x="78" y="36"/>
                  </a:cubicBezTo>
                  <a:cubicBezTo>
                    <a:pt x="79" y="36"/>
                    <a:pt x="80" y="35"/>
                    <a:pt x="82" y="33"/>
                  </a:cubicBezTo>
                  <a:cubicBezTo>
                    <a:pt x="84" y="30"/>
                    <a:pt x="86" y="29"/>
                    <a:pt x="89" y="29"/>
                  </a:cubicBezTo>
                  <a:cubicBezTo>
                    <a:pt x="90" y="29"/>
                    <a:pt x="91" y="29"/>
                    <a:pt x="92" y="29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8" y="30"/>
                    <a:pt x="100" y="28"/>
                    <a:pt x="101" y="25"/>
                  </a:cubicBezTo>
                  <a:cubicBezTo>
                    <a:pt x="102" y="23"/>
                    <a:pt x="105" y="22"/>
                    <a:pt x="107" y="21"/>
                  </a:cubicBezTo>
                  <a:cubicBezTo>
                    <a:pt x="108" y="21"/>
                    <a:pt x="109" y="20"/>
                    <a:pt x="110" y="20"/>
                  </a:cubicBezTo>
                  <a:cubicBezTo>
                    <a:pt x="113" y="18"/>
                    <a:pt x="118" y="16"/>
                    <a:pt x="120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3"/>
                  </a:cubicBezTo>
                  <a:cubicBezTo>
                    <a:pt x="121" y="13"/>
                    <a:pt x="120" y="13"/>
                    <a:pt x="120" y="13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13"/>
                    <a:pt x="120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5" y="13"/>
                    <a:pt x="114" y="13"/>
                    <a:pt x="112" y="10"/>
                  </a:cubicBezTo>
                  <a:cubicBezTo>
                    <a:pt x="110" y="8"/>
                    <a:pt x="109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6" y="8"/>
                  </a:cubicBezTo>
                  <a:cubicBezTo>
                    <a:pt x="105" y="8"/>
                    <a:pt x="103" y="8"/>
                    <a:pt x="102" y="7"/>
                  </a:cubicBezTo>
                  <a:cubicBezTo>
                    <a:pt x="98" y="7"/>
                    <a:pt x="87" y="5"/>
                    <a:pt x="79" y="5"/>
                  </a:cubicBezTo>
                  <a:cubicBezTo>
                    <a:pt x="75" y="5"/>
                    <a:pt x="74" y="6"/>
                    <a:pt x="73" y="6"/>
                  </a:cubicBezTo>
                  <a:cubicBezTo>
                    <a:pt x="73" y="6"/>
                    <a:pt x="72" y="6"/>
                    <a:pt x="71" y="6"/>
                  </a:cubicBezTo>
                  <a:cubicBezTo>
                    <a:pt x="67" y="6"/>
                    <a:pt x="63" y="4"/>
                    <a:pt x="60" y="2"/>
                  </a:cubicBezTo>
                  <a:cubicBezTo>
                    <a:pt x="59" y="2"/>
                    <a:pt x="59" y="2"/>
                    <a:pt x="58" y="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0"/>
                    <a:pt x="48" y="1"/>
                    <a:pt x="47" y="5"/>
                  </a:cubicBezTo>
                  <a:cubicBezTo>
                    <a:pt x="47" y="9"/>
                    <a:pt x="44" y="10"/>
                    <a:pt x="43" y="10"/>
                  </a:cubicBezTo>
                  <a:cubicBezTo>
                    <a:pt x="41" y="10"/>
                    <a:pt x="39" y="9"/>
                    <a:pt x="36" y="8"/>
                  </a:cubicBezTo>
                  <a:cubicBezTo>
                    <a:pt x="33" y="6"/>
                    <a:pt x="30" y="6"/>
                    <a:pt x="27" y="6"/>
                  </a:cubicBezTo>
                  <a:cubicBezTo>
                    <a:pt x="24" y="6"/>
                    <a:pt x="22" y="6"/>
                    <a:pt x="22" y="7"/>
                  </a:cubicBezTo>
                  <a:cubicBezTo>
                    <a:pt x="22" y="11"/>
                    <a:pt x="17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5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5"/>
                    <a:pt x="17" y="25"/>
                    <a:pt x="18" y="26"/>
                  </a:cubicBezTo>
                  <a:cubicBezTo>
                    <a:pt x="18" y="26"/>
                    <a:pt x="19" y="26"/>
                    <a:pt x="19" y="26"/>
                  </a:cubicBezTo>
                  <a:cubicBezTo>
                    <a:pt x="21" y="26"/>
                    <a:pt x="22" y="25"/>
                    <a:pt x="23" y="24"/>
                  </a:cubicBezTo>
                  <a:cubicBezTo>
                    <a:pt x="23" y="24"/>
                    <a:pt x="23" y="23"/>
                    <a:pt x="25" y="23"/>
                  </a:cubicBezTo>
                  <a:cubicBezTo>
                    <a:pt x="28" y="23"/>
                    <a:pt x="36" y="27"/>
                    <a:pt x="40" y="31"/>
                  </a:cubicBezTo>
                  <a:cubicBezTo>
                    <a:pt x="41" y="32"/>
                    <a:pt x="42" y="33"/>
                    <a:pt x="42" y="34"/>
                  </a:cubicBezTo>
                  <a:cubicBezTo>
                    <a:pt x="42" y="35"/>
                    <a:pt x="41" y="35"/>
                    <a:pt x="39" y="35"/>
                  </a:cubicBezTo>
                  <a:cubicBezTo>
                    <a:pt x="38" y="36"/>
                    <a:pt x="36" y="36"/>
                    <a:pt x="35" y="38"/>
                  </a:cubicBezTo>
                  <a:cubicBezTo>
                    <a:pt x="34" y="40"/>
                    <a:pt x="33" y="40"/>
                    <a:pt x="31" y="40"/>
                  </a:cubicBezTo>
                  <a:cubicBezTo>
                    <a:pt x="29" y="40"/>
                    <a:pt x="28" y="40"/>
                    <a:pt x="27" y="40"/>
                  </a:cubicBezTo>
                  <a:cubicBezTo>
                    <a:pt x="26" y="40"/>
                    <a:pt x="26" y="40"/>
                    <a:pt x="25" y="40"/>
                  </a:cubicBezTo>
                  <a:cubicBezTo>
                    <a:pt x="25" y="40"/>
                    <a:pt x="24" y="40"/>
                    <a:pt x="24" y="40"/>
                  </a:cubicBezTo>
                  <a:cubicBezTo>
                    <a:pt x="24" y="40"/>
                    <a:pt x="24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8" y="42"/>
                    <a:pt x="8" y="42"/>
                  </a:cubicBezTo>
                  <a:cubicBezTo>
                    <a:pt x="8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5" y="42"/>
                    <a:pt x="3" y="44"/>
                    <a:pt x="1" y="46"/>
                  </a:cubicBezTo>
                  <a:cubicBezTo>
                    <a:pt x="0" y="47"/>
                    <a:pt x="0" y="47"/>
                    <a:pt x="0" y="48"/>
                  </a:cubicBezTo>
                  <a:cubicBezTo>
                    <a:pt x="0" y="48"/>
                    <a:pt x="1" y="48"/>
                    <a:pt x="1" y="48"/>
                  </a:cubicBezTo>
                  <a:cubicBezTo>
                    <a:pt x="2" y="48"/>
                    <a:pt x="4" y="48"/>
                    <a:pt x="5" y="48"/>
                  </a:cubicBezTo>
                  <a:cubicBezTo>
                    <a:pt x="7" y="47"/>
                    <a:pt x="8" y="47"/>
                    <a:pt x="10" y="47"/>
                  </a:cubicBezTo>
                  <a:cubicBezTo>
                    <a:pt x="13" y="47"/>
                    <a:pt x="14" y="48"/>
                    <a:pt x="16" y="49"/>
                  </a:cubicBezTo>
                  <a:cubicBezTo>
                    <a:pt x="17" y="49"/>
                    <a:pt x="19" y="49"/>
                    <a:pt x="21" y="48"/>
                  </a:cubicBezTo>
                  <a:cubicBezTo>
                    <a:pt x="23" y="48"/>
                    <a:pt x="25" y="47"/>
                    <a:pt x="26" y="49"/>
                  </a:cubicBezTo>
                  <a:cubicBezTo>
                    <a:pt x="27" y="50"/>
                    <a:pt x="28" y="51"/>
                    <a:pt x="30" y="51"/>
                  </a:cubicBezTo>
                  <a:cubicBezTo>
                    <a:pt x="30" y="51"/>
                    <a:pt x="31" y="50"/>
                    <a:pt x="31" y="50"/>
                  </a:cubicBezTo>
                  <a:cubicBezTo>
                    <a:pt x="32" y="50"/>
                    <a:pt x="33" y="50"/>
                    <a:pt x="33" y="50"/>
                  </a:cubicBezTo>
                  <a:cubicBezTo>
                    <a:pt x="33" y="50"/>
                    <a:pt x="33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5" y="50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6" y="51"/>
                    <a:pt x="37" y="51"/>
                  </a:cubicBezTo>
                  <a:cubicBezTo>
                    <a:pt x="37" y="51"/>
                    <a:pt x="38" y="51"/>
                    <a:pt x="38" y="51"/>
                  </a:cubicBezTo>
                  <a:cubicBezTo>
                    <a:pt x="38" y="51"/>
                    <a:pt x="38" y="51"/>
                    <a:pt x="39" y="51"/>
                  </a:cubicBezTo>
                  <a:cubicBezTo>
                    <a:pt x="39" y="51"/>
                    <a:pt x="39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50"/>
                    <a:pt x="49" y="50"/>
                  </a:cubicBezTo>
                  <a:cubicBezTo>
                    <a:pt x="49" y="50"/>
                    <a:pt x="49" y="49"/>
                    <a:pt x="49" y="49"/>
                  </a:cubicBezTo>
                  <a:cubicBezTo>
                    <a:pt x="49" y="49"/>
                    <a:pt x="49" y="49"/>
                    <a:pt x="50" y="49"/>
                  </a:cubicBezTo>
                  <a:cubicBezTo>
                    <a:pt x="50" y="48"/>
                    <a:pt x="50" y="4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6" name="Freeform 180"/>
            <p:cNvSpPr>
              <a:spLocks/>
            </p:cNvSpPr>
            <p:nvPr/>
          </p:nvSpPr>
          <p:spPr bwMode="auto">
            <a:xfrm>
              <a:off x="14876467" y="6057899"/>
              <a:ext cx="1031875" cy="592137"/>
            </a:xfrm>
            <a:custGeom>
              <a:avLst/>
              <a:gdLst>
                <a:gd name="T0" fmla="*/ 2 w 194"/>
                <a:gd name="T1" fmla="*/ 56 h 113"/>
                <a:gd name="T2" fmla="*/ 9 w 194"/>
                <a:gd name="T3" fmla="*/ 56 h 113"/>
                <a:gd name="T4" fmla="*/ 19 w 194"/>
                <a:gd name="T5" fmla="*/ 45 h 113"/>
                <a:gd name="T6" fmla="*/ 21 w 194"/>
                <a:gd name="T7" fmla="*/ 44 h 113"/>
                <a:gd name="T8" fmla="*/ 27 w 194"/>
                <a:gd name="T9" fmla="*/ 39 h 113"/>
                <a:gd name="T10" fmla="*/ 43 w 194"/>
                <a:gd name="T11" fmla="*/ 43 h 113"/>
                <a:gd name="T12" fmla="*/ 61 w 194"/>
                <a:gd name="T13" fmla="*/ 57 h 113"/>
                <a:gd name="T14" fmla="*/ 70 w 194"/>
                <a:gd name="T15" fmla="*/ 65 h 113"/>
                <a:gd name="T16" fmla="*/ 80 w 194"/>
                <a:gd name="T17" fmla="*/ 78 h 113"/>
                <a:gd name="T18" fmla="*/ 106 w 194"/>
                <a:gd name="T19" fmla="*/ 95 h 113"/>
                <a:gd name="T20" fmla="*/ 121 w 194"/>
                <a:gd name="T21" fmla="*/ 101 h 113"/>
                <a:gd name="T22" fmla="*/ 124 w 194"/>
                <a:gd name="T23" fmla="*/ 108 h 113"/>
                <a:gd name="T24" fmla="*/ 133 w 194"/>
                <a:gd name="T25" fmla="*/ 112 h 113"/>
                <a:gd name="T26" fmla="*/ 135 w 194"/>
                <a:gd name="T27" fmla="*/ 113 h 113"/>
                <a:gd name="T28" fmla="*/ 136 w 194"/>
                <a:gd name="T29" fmla="*/ 108 h 113"/>
                <a:gd name="T30" fmla="*/ 138 w 194"/>
                <a:gd name="T31" fmla="*/ 104 h 113"/>
                <a:gd name="T32" fmla="*/ 139 w 194"/>
                <a:gd name="T33" fmla="*/ 93 h 113"/>
                <a:gd name="T34" fmla="*/ 139 w 194"/>
                <a:gd name="T35" fmla="*/ 80 h 113"/>
                <a:gd name="T36" fmla="*/ 147 w 194"/>
                <a:gd name="T37" fmla="*/ 73 h 113"/>
                <a:gd name="T38" fmla="*/ 156 w 194"/>
                <a:gd name="T39" fmla="*/ 66 h 113"/>
                <a:gd name="T40" fmla="*/ 167 w 194"/>
                <a:gd name="T41" fmla="*/ 62 h 113"/>
                <a:gd name="T42" fmla="*/ 170 w 194"/>
                <a:gd name="T43" fmla="*/ 64 h 113"/>
                <a:gd name="T44" fmla="*/ 170 w 194"/>
                <a:gd name="T45" fmla="*/ 65 h 113"/>
                <a:gd name="T46" fmla="*/ 169 w 194"/>
                <a:gd name="T47" fmla="*/ 66 h 113"/>
                <a:gd name="T48" fmla="*/ 168 w 194"/>
                <a:gd name="T49" fmla="*/ 69 h 113"/>
                <a:gd name="T50" fmla="*/ 167 w 194"/>
                <a:gd name="T51" fmla="*/ 72 h 113"/>
                <a:gd name="T52" fmla="*/ 168 w 194"/>
                <a:gd name="T53" fmla="*/ 72 h 113"/>
                <a:gd name="T54" fmla="*/ 172 w 194"/>
                <a:gd name="T55" fmla="*/ 72 h 113"/>
                <a:gd name="T56" fmla="*/ 174 w 194"/>
                <a:gd name="T57" fmla="*/ 71 h 113"/>
                <a:gd name="T58" fmla="*/ 176 w 194"/>
                <a:gd name="T59" fmla="*/ 71 h 113"/>
                <a:gd name="T60" fmla="*/ 177 w 194"/>
                <a:gd name="T61" fmla="*/ 70 h 113"/>
                <a:gd name="T62" fmla="*/ 185 w 194"/>
                <a:gd name="T63" fmla="*/ 70 h 113"/>
                <a:gd name="T64" fmla="*/ 194 w 194"/>
                <a:gd name="T65" fmla="*/ 65 h 113"/>
                <a:gd name="T66" fmla="*/ 179 w 194"/>
                <a:gd name="T67" fmla="*/ 57 h 113"/>
                <a:gd name="T68" fmla="*/ 167 w 194"/>
                <a:gd name="T69" fmla="*/ 57 h 113"/>
                <a:gd name="T70" fmla="*/ 164 w 194"/>
                <a:gd name="T71" fmla="*/ 54 h 113"/>
                <a:gd name="T72" fmla="*/ 162 w 194"/>
                <a:gd name="T73" fmla="*/ 54 h 113"/>
                <a:gd name="T74" fmla="*/ 158 w 194"/>
                <a:gd name="T75" fmla="*/ 55 h 113"/>
                <a:gd name="T76" fmla="*/ 140 w 194"/>
                <a:gd name="T77" fmla="*/ 65 h 113"/>
                <a:gd name="T78" fmla="*/ 121 w 194"/>
                <a:gd name="T79" fmla="*/ 56 h 113"/>
                <a:gd name="T80" fmla="*/ 115 w 194"/>
                <a:gd name="T81" fmla="*/ 41 h 113"/>
                <a:gd name="T82" fmla="*/ 104 w 194"/>
                <a:gd name="T83" fmla="*/ 28 h 113"/>
                <a:gd name="T84" fmla="*/ 76 w 194"/>
                <a:gd name="T85" fmla="*/ 28 h 113"/>
                <a:gd name="T86" fmla="*/ 65 w 194"/>
                <a:gd name="T87" fmla="*/ 26 h 113"/>
                <a:gd name="T88" fmla="*/ 64 w 194"/>
                <a:gd name="T89" fmla="*/ 24 h 113"/>
                <a:gd name="T90" fmla="*/ 61 w 194"/>
                <a:gd name="T91" fmla="*/ 21 h 113"/>
                <a:gd name="T92" fmla="*/ 58 w 194"/>
                <a:gd name="T93" fmla="*/ 19 h 113"/>
                <a:gd name="T94" fmla="*/ 55 w 194"/>
                <a:gd name="T95" fmla="*/ 15 h 113"/>
                <a:gd name="T96" fmla="*/ 51 w 194"/>
                <a:gd name="T97" fmla="*/ 18 h 113"/>
                <a:gd name="T98" fmla="*/ 37 w 194"/>
                <a:gd name="T99" fmla="*/ 1 h 113"/>
                <a:gd name="T100" fmla="*/ 31 w 194"/>
                <a:gd name="T101" fmla="*/ 16 h 113"/>
                <a:gd name="T102" fmla="*/ 1 w 194"/>
                <a:gd name="T103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113">
                  <a:moveTo>
                    <a:pt x="1" y="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2" y="56"/>
                  </a:cubicBezTo>
                  <a:cubicBezTo>
                    <a:pt x="2" y="56"/>
                    <a:pt x="3" y="56"/>
                    <a:pt x="3" y="56"/>
                  </a:cubicBezTo>
                  <a:cubicBezTo>
                    <a:pt x="4" y="56"/>
                    <a:pt x="6" y="56"/>
                    <a:pt x="7" y="57"/>
                  </a:cubicBezTo>
                  <a:cubicBezTo>
                    <a:pt x="8" y="57"/>
                    <a:pt x="9" y="56"/>
                    <a:pt x="9" y="56"/>
                  </a:cubicBezTo>
                  <a:cubicBezTo>
                    <a:pt x="10" y="55"/>
                    <a:pt x="10" y="54"/>
                    <a:pt x="10" y="5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49"/>
                    <a:pt x="15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5"/>
                    <a:pt x="20" y="45"/>
                    <a:pt x="21" y="44"/>
                  </a:cubicBezTo>
                  <a:cubicBezTo>
                    <a:pt x="21" y="44"/>
                    <a:pt x="21" y="43"/>
                    <a:pt x="21" y="43"/>
                  </a:cubicBezTo>
                  <a:cubicBezTo>
                    <a:pt x="21" y="42"/>
                    <a:pt x="22" y="41"/>
                    <a:pt x="23" y="41"/>
                  </a:cubicBezTo>
                  <a:cubicBezTo>
                    <a:pt x="24" y="41"/>
                    <a:pt x="26" y="40"/>
                    <a:pt x="27" y="39"/>
                  </a:cubicBezTo>
                  <a:cubicBezTo>
                    <a:pt x="27" y="38"/>
                    <a:pt x="28" y="38"/>
                    <a:pt x="29" y="38"/>
                  </a:cubicBezTo>
                  <a:cubicBezTo>
                    <a:pt x="32" y="38"/>
                    <a:pt x="35" y="39"/>
                    <a:pt x="36" y="41"/>
                  </a:cubicBezTo>
                  <a:cubicBezTo>
                    <a:pt x="38" y="42"/>
                    <a:pt x="41" y="43"/>
                    <a:pt x="43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49" y="54"/>
                    <a:pt x="49" y="56"/>
                  </a:cubicBezTo>
                  <a:cubicBezTo>
                    <a:pt x="51" y="57"/>
                    <a:pt x="58" y="57"/>
                    <a:pt x="61" y="57"/>
                  </a:cubicBezTo>
                  <a:cubicBezTo>
                    <a:pt x="63" y="57"/>
                    <a:pt x="64" y="57"/>
                    <a:pt x="65" y="58"/>
                  </a:cubicBezTo>
                  <a:cubicBezTo>
                    <a:pt x="67" y="58"/>
                    <a:pt x="68" y="60"/>
                    <a:pt x="68" y="62"/>
                  </a:cubicBezTo>
                  <a:cubicBezTo>
                    <a:pt x="69" y="63"/>
                    <a:pt x="69" y="64"/>
                    <a:pt x="70" y="65"/>
                  </a:cubicBezTo>
                  <a:cubicBezTo>
                    <a:pt x="73" y="68"/>
                    <a:pt x="74" y="72"/>
                    <a:pt x="75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6"/>
                    <a:pt x="78" y="77"/>
                    <a:pt x="80" y="78"/>
                  </a:cubicBezTo>
                  <a:cubicBezTo>
                    <a:pt x="83" y="80"/>
                    <a:pt x="86" y="81"/>
                    <a:pt x="87" y="83"/>
                  </a:cubicBezTo>
                  <a:cubicBezTo>
                    <a:pt x="89" y="86"/>
                    <a:pt x="95" y="89"/>
                    <a:pt x="99" y="90"/>
                  </a:cubicBezTo>
                  <a:cubicBezTo>
                    <a:pt x="102" y="91"/>
                    <a:pt x="104" y="93"/>
                    <a:pt x="106" y="95"/>
                  </a:cubicBezTo>
                  <a:cubicBezTo>
                    <a:pt x="108" y="96"/>
                    <a:pt x="109" y="98"/>
                    <a:pt x="110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4" y="98"/>
                    <a:pt x="120" y="101"/>
                    <a:pt x="121" y="101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3" y="108"/>
                    <a:pt x="124" y="108"/>
                  </a:cubicBezTo>
                  <a:cubicBezTo>
                    <a:pt x="126" y="108"/>
                    <a:pt x="127" y="109"/>
                    <a:pt x="129" y="110"/>
                  </a:cubicBezTo>
                  <a:cubicBezTo>
                    <a:pt x="130" y="111"/>
                    <a:pt x="131" y="112"/>
                    <a:pt x="132" y="112"/>
                  </a:cubicBezTo>
                  <a:cubicBezTo>
                    <a:pt x="132" y="112"/>
                    <a:pt x="133" y="112"/>
                    <a:pt x="133" y="112"/>
                  </a:cubicBezTo>
                  <a:cubicBezTo>
                    <a:pt x="133" y="112"/>
                    <a:pt x="134" y="112"/>
                    <a:pt x="134" y="112"/>
                  </a:cubicBezTo>
                  <a:cubicBezTo>
                    <a:pt x="134" y="112"/>
                    <a:pt x="135" y="112"/>
                    <a:pt x="135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1"/>
                    <a:pt x="136" y="111"/>
                    <a:pt x="136" y="110"/>
                  </a:cubicBezTo>
                  <a:cubicBezTo>
                    <a:pt x="136" y="109"/>
                    <a:pt x="136" y="109"/>
                    <a:pt x="136" y="108"/>
                  </a:cubicBezTo>
                  <a:cubicBezTo>
                    <a:pt x="136" y="108"/>
                    <a:pt x="136" y="107"/>
                    <a:pt x="137" y="107"/>
                  </a:cubicBezTo>
                  <a:cubicBezTo>
                    <a:pt x="137" y="106"/>
                    <a:pt x="137" y="106"/>
                    <a:pt x="138" y="105"/>
                  </a:cubicBezTo>
                  <a:cubicBezTo>
                    <a:pt x="138" y="105"/>
                    <a:pt x="138" y="105"/>
                    <a:pt x="138" y="104"/>
                  </a:cubicBezTo>
                  <a:cubicBezTo>
                    <a:pt x="139" y="103"/>
                    <a:pt x="139" y="103"/>
                    <a:pt x="140" y="102"/>
                  </a:cubicBezTo>
                  <a:cubicBezTo>
                    <a:pt x="141" y="101"/>
                    <a:pt x="141" y="100"/>
                    <a:pt x="140" y="98"/>
                  </a:cubicBezTo>
                  <a:cubicBezTo>
                    <a:pt x="139" y="96"/>
                    <a:pt x="138" y="95"/>
                    <a:pt x="139" y="93"/>
                  </a:cubicBezTo>
                  <a:cubicBezTo>
                    <a:pt x="139" y="91"/>
                    <a:pt x="137" y="90"/>
                    <a:pt x="135" y="89"/>
                  </a:cubicBezTo>
                  <a:cubicBezTo>
                    <a:pt x="133" y="88"/>
                    <a:pt x="131" y="86"/>
                    <a:pt x="132" y="84"/>
                  </a:cubicBezTo>
                  <a:cubicBezTo>
                    <a:pt x="132" y="81"/>
                    <a:pt x="136" y="81"/>
                    <a:pt x="139" y="80"/>
                  </a:cubicBezTo>
                  <a:cubicBezTo>
                    <a:pt x="140" y="80"/>
                    <a:pt x="142" y="80"/>
                    <a:pt x="143" y="79"/>
                  </a:cubicBezTo>
                  <a:cubicBezTo>
                    <a:pt x="144" y="79"/>
                    <a:pt x="144" y="78"/>
                    <a:pt x="144" y="76"/>
                  </a:cubicBezTo>
                  <a:cubicBezTo>
                    <a:pt x="144" y="75"/>
                    <a:pt x="145" y="73"/>
                    <a:pt x="147" y="73"/>
                  </a:cubicBezTo>
                  <a:cubicBezTo>
                    <a:pt x="149" y="73"/>
                    <a:pt x="150" y="71"/>
                    <a:pt x="151" y="68"/>
                  </a:cubicBezTo>
                  <a:cubicBezTo>
                    <a:pt x="152" y="65"/>
                    <a:pt x="154" y="65"/>
                    <a:pt x="155" y="65"/>
                  </a:cubicBezTo>
                  <a:cubicBezTo>
                    <a:pt x="155" y="65"/>
                    <a:pt x="156" y="65"/>
                    <a:pt x="156" y="66"/>
                  </a:cubicBezTo>
                  <a:cubicBezTo>
                    <a:pt x="157" y="66"/>
                    <a:pt x="158" y="66"/>
                    <a:pt x="158" y="66"/>
                  </a:cubicBezTo>
                  <a:cubicBezTo>
                    <a:pt x="159" y="66"/>
                    <a:pt x="160" y="65"/>
                    <a:pt x="160" y="65"/>
                  </a:cubicBezTo>
                  <a:cubicBezTo>
                    <a:pt x="162" y="64"/>
                    <a:pt x="165" y="62"/>
                    <a:pt x="167" y="62"/>
                  </a:cubicBezTo>
                  <a:cubicBezTo>
                    <a:pt x="168" y="62"/>
                    <a:pt x="169" y="63"/>
                    <a:pt x="169" y="64"/>
                  </a:cubicBezTo>
                  <a:cubicBezTo>
                    <a:pt x="169" y="64"/>
                    <a:pt x="170" y="64"/>
                    <a:pt x="170" y="64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0" y="64"/>
                    <a:pt x="170" y="64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6"/>
                    <a:pt x="170" y="66"/>
                  </a:cubicBezTo>
                  <a:cubicBezTo>
                    <a:pt x="170" y="66"/>
                    <a:pt x="169" y="66"/>
                    <a:pt x="169" y="66"/>
                  </a:cubicBezTo>
                  <a:cubicBezTo>
                    <a:pt x="169" y="66"/>
                    <a:pt x="169" y="67"/>
                    <a:pt x="169" y="67"/>
                  </a:cubicBezTo>
                  <a:cubicBezTo>
                    <a:pt x="169" y="67"/>
                    <a:pt x="169" y="67"/>
                    <a:pt x="169" y="68"/>
                  </a:cubicBezTo>
                  <a:cubicBezTo>
                    <a:pt x="169" y="68"/>
                    <a:pt x="169" y="68"/>
                    <a:pt x="168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70"/>
                    <a:pt x="168" y="70"/>
                    <a:pt x="167" y="71"/>
                  </a:cubicBezTo>
                  <a:cubicBezTo>
                    <a:pt x="167" y="71"/>
                    <a:pt x="167" y="71"/>
                    <a:pt x="167" y="72"/>
                  </a:cubicBezTo>
                  <a:cubicBezTo>
                    <a:pt x="167" y="72"/>
                    <a:pt x="167" y="72"/>
                    <a:pt x="166" y="72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67" y="72"/>
                    <a:pt x="168" y="72"/>
                    <a:pt x="168" y="72"/>
                  </a:cubicBezTo>
                  <a:cubicBezTo>
                    <a:pt x="168" y="72"/>
                    <a:pt x="169" y="72"/>
                    <a:pt x="169" y="72"/>
                  </a:cubicBezTo>
                  <a:cubicBezTo>
                    <a:pt x="169" y="72"/>
                    <a:pt x="170" y="72"/>
                    <a:pt x="170" y="72"/>
                  </a:cubicBezTo>
                  <a:cubicBezTo>
                    <a:pt x="171" y="72"/>
                    <a:pt x="171" y="72"/>
                    <a:pt x="172" y="72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4" y="71"/>
                    <a:pt x="174" y="71"/>
                    <a:pt x="174" y="71"/>
                  </a:cubicBezTo>
                  <a:cubicBezTo>
                    <a:pt x="174" y="71"/>
                    <a:pt x="175" y="71"/>
                    <a:pt x="175" y="71"/>
                  </a:cubicBezTo>
                  <a:cubicBezTo>
                    <a:pt x="175" y="71"/>
                    <a:pt x="175" y="71"/>
                    <a:pt x="175" y="71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7" y="71"/>
                    <a:pt x="177" y="71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8" y="70"/>
                    <a:pt x="180" y="70"/>
                    <a:pt x="182" y="70"/>
                  </a:cubicBezTo>
                  <a:cubicBezTo>
                    <a:pt x="183" y="70"/>
                    <a:pt x="184" y="70"/>
                    <a:pt x="185" y="70"/>
                  </a:cubicBezTo>
                  <a:cubicBezTo>
                    <a:pt x="186" y="70"/>
                    <a:pt x="187" y="70"/>
                    <a:pt x="187" y="69"/>
                  </a:cubicBezTo>
                  <a:cubicBezTo>
                    <a:pt x="189" y="66"/>
                    <a:pt x="191" y="66"/>
                    <a:pt x="193" y="66"/>
                  </a:cubicBezTo>
                  <a:cubicBezTo>
                    <a:pt x="193" y="65"/>
                    <a:pt x="193" y="65"/>
                    <a:pt x="194" y="65"/>
                  </a:cubicBezTo>
                  <a:cubicBezTo>
                    <a:pt x="193" y="65"/>
                    <a:pt x="193" y="65"/>
                    <a:pt x="193" y="64"/>
                  </a:cubicBezTo>
                  <a:cubicBezTo>
                    <a:pt x="188" y="60"/>
                    <a:pt x="181" y="57"/>
                    <a:pt x="179" y="57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8" y="59"/>
                    <a:pt x="176" y="60"/>
                    <a:pt x="173" y="60"/>
                  </a:cubicBezTo>
                  <a:cubicBezTo>
                    <a:pt x="171" y="60"/>
                    <a:pt x="169" y="59"/>
                    <a:pt x="168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6"/>
                    <a:pt x="167" y="56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5" y="55"/>
                    <a:pt x="165" y="54"/>
                    <a:pt x="164" y="54"/>
                  </a:cubicBezTo>
                  <a:cubicBezTo>
                    <a:pt x="164" y="54"/>
                    <a:pt x="164" y="54"/>
                    <a:pt x="163" y="54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63" y="54"/>
                    <a:pt x="162" y="54"/>
                    <a:pt x="162" y="54"/>
                  </a:cubicBezTo>
                  <a:cubicBezTo>
                    <a:pt x="162" y="54"/>
                    <a:pt x="161" y="54"/>
                    <a:pt x="161" y="54"/>
                  </a:cubicBezTo>
                  <a:cubicBezTo>
                    <a:pt x="161" y="54"/>
                    <a:pt x="161" y="54"/>
                    <a:pt x="160" y="54"/>
                  </a:cubicBezTo>
                  <a:cubicBezTo>
                    <a:pt x="160" y="54"/>
                    <a:pt x="159" y="54"/>
                    <a:pt x="158" y="55"/>
                  </a:cubicBezTo>
                  <a:cubicBezTo>
                    <a:pt x="151" y="58"/>
                    <a:pt x="148" y="61"/>
                    <a:pt x="147" y="63"/>
                  </a:cubicBezTo>
                  <a:cubicBezTo>
                    <a:pt x="147" y="65"/>
                    <a:pt x="145" y="67"/>
                    <a:pt x="143" y="67"/>
                  </a:cubicBezTo>
                  <a:cubicBezTo>
                    <a:pt x="141" y="67"/>
                    <a:pt x="140" y="66"/>
                    <a:pt x="140" y="65"/>
                  </a:cubicBezTo>
                  <a:cubicBezTo>
                    <a:pt x="140" y="62"/>
                    <a:pt x="135" y="60"/>
                    <a:pt x="132" y="60"/>
                  </a:cubicBezTo>
                  <a:cubicBezTo>
                    <a:pt x="130" y="59"/>
                    <a:pt x="129" y="59"/>
                    <a:pt x="128" y="59"/>
                  </a:cubicBezTo>
                  <a:cubicBezTo>
                    <a:pt x="125" y="59"/>
                    <a:pt x="121" y="59"/>
                    <a:pt x="121" y="56"/>
                  </a:cubicBezTo>
                  <a:cubicBezTo>
                    <a:pt x="121" y="55"/>
                    <a:pt x="120" y="53"/>
                    <a:pt x="118" y="51"/>
                  </a:cubicBezTo>
                  <a:cubicBezTo>
                    <a:pt x="117" y="49"/>
                    <a:pt x="115" y="47"/>
                    <a:pt x="115" y="45"/>
                  </a:cubicBezTo>
                  <a:cubicBezTo>
                    <a:pt x="115" y="43"/>
                    <a:pt x="115" y="42"/>
                    <a:pt x="115" y="41"/>
                  </a:cubicBezTo>
                  <a:cubicBezTo>
                    <a:pt x="115" y="37"/>
                    <a:pt x="115" y="35"/>
                    <a:pt x="113" y="35"/>
                  </a:cubicBezTo>
                  <a:cubicBezTo>
                    <a:pt x="111" y="34"/>
                    <a:pt x="109" y="32"/>
                    <a:pt x="108" y="31"/>
                  </a:cubicBezTo>
                  <a:cubicBezTo>
                    <a:pt x="107" y="29"/>
                    <a:pt x="105" y="28"/>
                    <a:pt x="104" y="28"/>
                  </a:cubicBezTo>
                  <a:cubicBezTo>
                    <a:pt x="90" y="28"/>
                    <a:pt x="83" y="28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78" y="27"/>
                    <a:pt x="76" y="28"/>
                  </a:cubicBezTo>
                  <a:cubicBezTo>
                    <a:pt x="73" y="28"/>
                    <a:pt x="71" y="29"/>
                    <a:pt x="69" y="29"/>
                  </a:cubicBezTo>
                  <a:cubicBezTo>
                    <a:pt x="67" y="29"/>
                    <a:pt x="66" y="28"/>
                    <a:pt x="66" y="27"/>
                  </a:cubicBezTo>
                  <a:cubicBezTo>
                    <a:pt x="66" y="27"/>
                    <a:pt x="66" y="27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5"/>
                    <a:pt x="64" y="25"/>
                  </a:cubicBezTo>
                  <a:cubicBezTo>
                    <a:pt x="64" y="25"/>
                    <a:pt x="64" y="25"/>
                    <a:pt x="64" y="24"/>
                  </a:cubicBezTo>
                  <a:cubicBezTo>
                    <a:pt x="63" y="24"/>
                    <a:pt x="63" y="24"/>
                    <a:pt x="63" y="23"/>
                  </a:cubicBezTo>
                  <a:cubicBezTo>
                    <a:pt x="63" y="23"/>
                    <a:pt x="62" y="23"/>
                    <a:pt x="62" y="23"/>
                  </a:cubicBezTo>
                  <a:cubicBezTo>
                    <a:pt x="62" y="22"/>
                    <a:pt x="61" y="22"/>
                    <a:pt x="61" y="21"/>
                  </a:cubicBezTo>
                  <a:cubicBezTo>
                    <a:pt x="61" y="21"/>
                    <a:pt x="61" y="21"/>
                    <a:pt x="60" y="21"/>
                  </a:cubicBezTo>
                  <a:cubicBezTo>
                    <a:pt x="60" y="20"/>
                    <a:pt x="60" y="20"/>
                    <a:pt x="59" y="19"/>
                  </a:cubicBezTo>
                  <a:cubicBezTo>
                    <a:pt x="59" y="19"/>
                    <a:pt x="59" y="19"/>
                    <a:pt x="58" y="19"/>
                  </a:cubicBezTo>
                  <a:cubicBezTo>
                    <a:pt x="58" y="18"/>
                    <a:pt x="58" y="18"/>
                    <a:pt x="57" y="17"/>
                  </a:cubicBezTo>
                  <a:cubicBezTo>
                    <a:pt x="57" y="17"/>
                    <a:pt x="57" y="17"/>
                    <a:pt x="56" y="17"/>
                  </a:cubicBezTo>
                  <a:cubicBezTo>
                    <a:pt x="56" y="16"/>
                    <a:pt x="56" y="16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3" y="16"/>
                    <a:pt x="52" y="17"/>
                    <a:pt x="51" y="18"/>
                  </a:cubicBezTo>
                  <a:cubicBezTo>
                    <a:pt x="45" y="23"/>
                    <a:pt x="38" y="24"/>
                    <a:pt x="36" y="20"/>
                  </a:cubicBezTo>
                  <a:cubicBezTo>
                    <a:pt x="35" y="20"/>
                    <a:pt x="35" y="18"/>
                    <a:pt x="36" y="15"/>
                  </a:cubicBezTo>
                  <a:cubicBezTo>
                    <a:pt x="38" y="9"/>
                    <a:pt x="38" y="3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4" y="0"/>
                    <a:pt x="34" y="5"/>
                    <a:pt x="33" y="8"/>
                  </a:cubicBezTo>
                  <a:cubicBezTo>
                    <a:pt x="33" y="12"/>
                    <a:pt x="33" y="16"/>
                    <a:pt x="31" y="16"/>
                  </a:cubicBezTo>
                  <a:cubicBezTo>
                    <a:pt x="30" y="17"/>
                    <a:pt x="29" y="17"/>
                    <a:pt x="28" y="15"/>
                  </a:cubicBezTo>
                  <a:cubicBezTo>
                    <a:pt x="26" y="13"/>
                    <a:pt x="26" y="5"/>
                    <a:pt x="27" y="0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7" name="Freeform 181"/>
            <p:cNvSpPr>
              <a:spLocks/>
            </p:cNvSpPr>
            <p:nvPr/>
          </p:nvSpPr>
          <p:spPr bwMode="auto">
            <a:xfrm>
              <a:off x="17454568" y="8588376"/>
              <a:ext cx="244476" cy="303213"/>
            </a:xfrm>
            <a:custGeom>
              <a:avLst/>
              <a:gdLst>
                <a:gd name="T0" fmla="*/ 21 w 46"/>
                <a:gd name="T1" fmla="*/ 5 h 58"/>
                <a:gd name="T2" fmla="*/ 21 w 46"/>
                <a:gd name="T3" fmla="*/ 6 h 58"/>
                <a:gd name="T4" fmla="*/ 20 w 46"/>
                <a:gd name="T5" fmla="*/ 8 h 58"/>
                <a:gd name="T6" fmla="*/ 15 w 46"/>
                <a:gd name="T7" fmla="*/ 8 h 58"/>
                <a:gd name="T8" fmla="*/ 12 w 46"/>
                <a:gd name="T9" fmla="*/ 8 h 58"/>
                <a:gd name="T10" fmla="*/ 12 w 46"/>
                <a:gd name="T11" fmla="*/ 8 h 58"/>
                <a:gd name="T12" fmla="*/ 12 w 46"/>
                <a:gd name="T13" fmla="*/ 8 h 58"/>
                <a:gd name="T14" fmla="*/ 11 w 46"/>
                <a:gd name="T15" fmla="*/ 8 h 58"/>
                <a:gd name="T16" fmla="*/ 11 w 46"/>
                <a:gd name="T17" fmla="*/ 7 h 58"/>
                <a:gd name="T18" fmla="*/ 10 w 46"/>
                <a:gd name="T19" fmla="*/ 7 h 58"/>
                <a:gd name="T20" fmla="*/ 10 w 46"/>
                <a:gd name="T21" fmla="*/ 7 h 58"/>
                <a:gd name="T22" fmla="*/ 10 w 46"/>
                <a:gd name="T23" fmla="*/ 6 h 58"/>
                <a:gd name="T24" fmla="*/ 10 w 46"/>
                <a:gd name="T25" fmla="*/ 6 h 58"/>
                <a:gd name="T26" fmla="*/ 5 w 46"/>
                <a:gd name="T27" fmla="*/ 0 h 58"/>
                <a:gd name="T28" fmla="*/ 1 w 46"/>
                <a:gd name="T29" fmla="*/ 0 h 58"/>
                <a:gd name="T30" fmla="*/ 0 w 46"/>
                <a:gd name="T31" fmla="*/ 0 h 58"/>
                <a:gd name="T32" fmla="*/ 3 w 46"/>
                <a:gd name="T33" fmla="*/ 16 h 58"/>
                <a:gd name="T34" fmla="*/ 10 w 46"/>
                <a:gd name="T35" fmla="*/ 30 h 58"/>
                <a:gd name="T36" fmla="*/ 14 w 46"/>
                <a:gd name="T37" fmla="*/ 37 h 58"/>
                <a:gd name="T38" fmla="*/ 22 w 46"/>
                <a:gd name="T39" fmla="*/ 45 h 58"/>
                <a:gd name="T40" fmla="*/ 25 w 46"/>
                <a:gd name="T41" fmla="*/ 47 h 58"/>
                <a:gd name="T42" fmla="*/ 45 w 46"/>
                <a:gd name="T43" fmla="*/ 58 h 58"/>
                <a:gd name="T44" fmla="*/ 45 w 46"/>
                <a:gd name="T45" fmla="*/ 58 h 58"/>
                <a:gd name="T46" fmla="*/ 38 w 46"/>
                <a:gd name="T47" fmla="*/ 44 h 58"/>
                <a:gd name="T48" fmla="*/ 36 w 46"/>
                <a:gd name="T49" fmla="*/ 29 h 58"/>
                <a:gd name="T50" fmla="*/ 37 w 46"/>
                <a:gd name="T51" fmla="*/ 21 h 58"/>
                <a:gd name="T52" fmla="*/ 33 w 46"/>
                <a:gd name="T53" fmla="*/ 15 h 58"/>
                <a:gd name="T54" fmla="*/ 28 w 46"/>
                <a:gd name="T55" fmla="*/ 10 h 58"/>
                <a:gd name="T56" fmla="*/ 26 w 46"/>
                <a:gd name="T57" fmla="*/ 7 h 58"/>
                <a:gd name="T58" fmla="*/ 23 w 46"/>
                <a:gd name="T59" fmla="*/ 4 h 58"/>
                <a:gd name="T60" fmla="*/ 23 w 46"/>
                <a:gd name="T61" fmla="*/ 4 h 58"/>
                <a:gd name="T62" fmla="*/ 22 w 46"/>
                <a:gd name="T63" fmla="*/ 4 h 58"/>
                <a:gd name="T64" fmla="*/ 22 w 46"/>
                <a:gd name="T65" fmla="*/ 4 h 58"/>
                <a:gd name="T66" fmla="*/ 22 w 46"/>
                <a:gd name="T67" fmla="*/ 4 h 58"/>
                <a:gd name="T68" fmla="*/ 22 w 46"/>
                <a:gd name="T69" fmla="*/ 5 h 58"/>
                <a:gd name="T70" fmla="*/ 21 w 46"/>
                <a:gd name="T71" fmla="*/ 5 h 58"/>
                <a:gd name="T72" fmla="*/ 21 w 46"/>
                <a:gd name="T73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58">
                  <a:moveTo>
                    <a:pt x="21" y="5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8"/>
                    <a:pt x="20" y="8"/>
                  </a:cubicBezTo>
                  <a:cubicBezTo>
                    <a:pt x="19" y="8"/>
                    <a:pt x="17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9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5"/>
                    <a:pt x="3" y="11"/>
                    <a:pt x="3" y="16"/>
                  </a:cubicBezTo>
                  <a:cubicBezTo>
                    <a:pt x="3" y="20"/>
                    <a:pt x="7" y="26"/>
                    <a:pt x="10" y="30"/>
                  </a:cubicBezTo>
                  <a:cubicBezTo>
                    <a:pt x="12" y="33"/>
                    <a:pt x="14" y="36"/>
                    <a:pt x="14" y="37"/>
                  </a:cubicBezTo>
                  <a:cubicBezTo>
                    <a:pt x="15" y="41"/>
                    <a:pt x="17" y="42"/>
                    <a:pt x="22" y="45"/>
                  </a:cubicBezTo>
                  <a:cubicBezTo>
                    <a:pt x="23" y="46"/>
                    <a:pt x="24" y="46"/>
                    <a:pt x="25" y="47"/>
                  </a:cubicBezTo>
                  <a:cubicBezTo>
                    <a:pt x="31" y="52"/>
                    <a:pt x="42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6" y="57"/>
                    <a:pt x="41" y="48"/>
                    <a:pt x="38" y="44"/>
                  </a:cubicBezTo>
                  <a:cubicBezTo>
                    <a:pt x="35" y="41"/>
                    <a:pt x="35" y="35"/>
                    <a:pt x="36" y="29"/>
                  </a:cubicBezTo>
                  <a:cubicBezTo>
                    <a:pt x="37" y="26"/>
                    <a:pt x="37" y="24"/>
                    <a:pt x="37" y="21"/>
                  </a:cubicBezTo>
                  <a:cubicBezTo>
                    <a:pt x="37" y="18"/>
                    <a:pt x="35" y="16"/>
                    <a:pt x="33" y="15"/>
                  </a:cubicBezTo>
                  <a:cubicBezTo>
                    <a:pt x="31" y="14"/>
                    <a:pt x="29" y="12"/>
                    <a:pt x="28" y="10"/>
                  </a:cubicBezTo>
                  <a:cubicBezTo>
                    <a:pt x="28" y="7"/>
                    <a:pt x="27" y="7"/>
                    <a:pt x="26" y="7"/>
                  </a:cubicBezTo>
                  <a:cubicBezTo>
                    <a:pt x="25" y="7"/>
                    <a:pt x="24" y="6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8" name="Freeform 182"/>
            <p:cNvSpPr>
              <a:spLocks/>
            </p:cNvSpPr>
            <p:nvPr/>
          </p:nvSpPr>
          <p:spPr bwMode="auto">
            <a:xfrm>
              <a:off x="17587917" y="7566024"/>
              <a:ext cx="425450" cy="885826"/>
            </a:xfrm>
            <a:custGeom>
              <a:avLst/>
              <a:gdLst>
                <a:gd name="T0" fmla="*/ 36 w 80"/>
                <a:gd name="T1" fmla="*/ 0 h 169"/>
                <a:gd name="T2" fmla="*/ 26 w 80"/>
                <a:gd name="T3" fmla="*/ 7 h 169"/>
                <a:gd name="T4" fmla="*/ 17 w 80"/>
                <a:gd name="T5" fmla="*/ 8 h 169"/>
                <a:gd name="T6" fmla="*/ 11 w 80"/>
                <a:gd name="T7" fmla="*/ 7 h 169"/>
                <a:gd name="T8" fmla="*/ 2 w 80"/>
                <a:gd name="T9" fmla="*/ 8 h 169"/>
                <a:gd name="T10" fmla="*/ 1 w 80"/>
                <a:gd name="T11" fmla="*/ 10 h 169"/>
                <a:gd name="T12" fmla="*/ 2 w 80"/>
                <a:gd name="T13" fmla="*/ 13 h 169"/>
                <a:gd name="T14" fmla="*/ 3 w 80"/>
                <a:gd name="T15" fmla="*/ 15 h 169"/>
                <a:gd name="T16" fmla="*/ 9 w 80"/>
                <a:gd name="T17" fmla="*/ 25 h 169"/>
                <a:gd name="T18" fmla="*/ 10 w 80"/>
                <a:gd name="T19" fmla="*/ 26 h 169"/>
                <a:gd name="T20" fmla="*/ 11 w 80"/>
                <a:gd name="T21" fmla="*/ 27 h 169"/>
                <a:gd name="T22" fmla="*/ 16 w 80"/>
                <a:gd name="T23" fmla="*/ 28 h 169"/>
                <a:gd name="T24" fmla="*/ 26 w 80"/>
                <a:gd name="T25" fmla="*/ 31 h 169"/>
                <a:gd name="T26" fmla="*/ 25 w 80"/>
                <a:gd name="T27" fmla="*/ 43 h 169"/>
                <a:gd name="T28" fmla="*/ 33 w 80"/>
                <a:gd name="T29" fmla="*/ 55 h 169"/>
                <a:gd name="T30" fmla="*/ 43 w 80"/>
                <a:gd name="T31" fmla="*/ 70 h 169"/>
                <a:gd name="T32" fmla="*/ 57 w 80"/>
                <a:gd name="T33" fmla="*/ 85 h 169"/>
                <a:gd name="T34" fmla="*/ 60 w 80"/>
                <a:gd name="T35" fmla="*/ 103 h 169"/>
                <a:gd name="T36" fmla="*/ 60 w 80"/>
                <a:gd name="T37" fmla="*/ 106 h 169"/>
                <a:gd name="T38" fmla="*/ 60 w 80"/>
                <a:gd name="T39" fmla="*/ 109 h 169"/>
                <a:gd name="T40" fmla="*/ 62 w 80"/>
                <a:gd name="T41" fmla="*/ 113 h 169"/>
                <a:gd name="T42" fmla="*/ 59 w 80"/>
                <a:gd name="T43" fmla="*/ 127 h 169"/>
                <a:gd name="T44" fmla="*/ 48 w 80"/>
                <a:gd name="T45" fmla="*/ 137 h 169"/>
                <a:gd name="T46" fmla="*/ 44 w 80"/>
                <a:gd name="T47" fmla="*/ 140 h 169"/>
                <a:gd name="T48" fmla="*/ 37 w 80"/>
                <a:gd name="T49" fmla="*/ 146 h 169"/>
                <a:gd name="T50" fmla="*/ 33 w 80"/>
                <a:gd name="T51" fmla="*/ 146 h 169"/>
                <a:gd name="T52" fmla="*/ 32 w 80"/>
                <a:gd name="T53" fmla="*/ 147 h 169"/>
                <a:gd name="T54" fmla="*/ 31 w 80"/>
                <a:gd name="T55" fmla="*/ 148 h 169"/>
                <a:gd name="T56" fmla="*/ 30 w 80"/>
                <a:gd name="T57" fmla="*/ 149 h 169"/>
                <a:gd name="T58" fmla="*/ 28 w 80"/>
                <a:gd name="T59" fmla="*/ 150 h 169"/>
                <a:gd name="T60" fmla="*/ 29 w 80"/>
                <a:gd name="T61" fmla="*/ 153 h 169"/>
                <a:gd name="T62" fmla="*/ 30 w 80"/>
                <a:gd name="T63" fmla="*/ 159 h 169"/>
                <a:gd name="T64" fmla="*/ 31 w 80"/>
                <a:gd name="T65" fmla="*/ 168 h 169"/>
                <a:gd name="T66" fmla="*/ 45 w 80"/>
                <a:gd name="T67" fmla="*/ 156 h 169"/>
                <a:gd name="T68" fmla="*/ 47 w 80"/>
                <a:gd name="T69" fmla="*/ 150 h 169"/>
                <a:gd name="T70" fmla="*/ 55 w 80"/>
                <a:gd name="T71" fmla="*/ 149 h 169"/>
                <a:gd name="T72" fmla="*/ 70 w 80"/>
                <a:gd name="T73" fmla="*/ 141 h 169"/>
                <a:gd name="T74" fmla="*/ 76 w 80"/>
                <a:gd name="T75" fmla="*/ 101 h 169"/>
                <a:gd name="T76" fmla="*/ 49 w 80"/>
                <a:gd name="T77" fmla="*/ 71 h 169"/>
                <a:gd name="T78" fmla="*/ 42 w 80"/>
                <a:gd name="T79" fmla="*/ 60 h 169"/>
                <a:gd name="T80" fmla="*/ 47 w 80"/>
                <a:gd name="T81" fmla="*/ 34 h 169"/>
                <a:gd name="T82" fmla="*/ 60 w 80"/>
                <a:gd name="T83" fmla="*/ 21 h 169"/>
                <a:gd name="T84" fmla="*/ 60 w 80"/>
                <a:gd name="T85" fmla="*/ 20 h 169"/>
                <a:gd name="T86" fmla="*/ 48 w 80"/>
                <a:gd name="T87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169">
                  <a:moveTo>
                    <a:pt x="49" y="6"/>
                  </a:moveTo>
                  <a:cubicBezTo>
                    <a:pt x="48" y="6"/>
                    <a:pt x="48" y="5"/>
                    <a:pt x="45" y="5"/>
                  </a:cubicBezTo>
                  <a:cubicBezTo>
                    <a:pt x="39" y="4"/>
                    <a:pt x="37" y="2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4" y="0"/>
                    <a:pt x="30" y="3"/>
                    <a:pt x="28" y="5"/>
                  </a:cubicBezTo>
                  <a:cubicBezTo>
                    <a:pt x="27" y="6"/>
                    <a:pt x="27" y="7"/>
                    <a:pt x="26" y="7"/>
                  </a:cubicBezTo>
                  <a:cubicBezTo>
                    <a:pt x="25" y="7"/>
                    <a:pt x="24" y="7"/>
                    <a:pt x="24" y="7"/>
                  </a:cubicBezTo>
                  <a:cubicBezTo>
                    <a:pt x="23" y="6"/>
                    <a:pt x="22" y="6"/>
                    <a:pt x="20" y="7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7"/>
                    <a:pt x="15" y="7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6"/>
                    <a:pt x="5" y="17"/>
                    <a:pt x="6" y="18"/>
                  </a:cubicBezTo>
                  <a:cubicBezTo>
                    <a:pt x="7" y="20"/>
                    <a:pt x="9" y="22"/>
                    <a:pt x="9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7"/>
                    <a:pt x="20" y="27"/>
                    <a:pt x="22" y="27"/>
                  </a:cubicBezTo>
                  <a:cubicBezTo>
                    <a:pt x="24" y="27"/>
                    <a:pt x="26" y="28"/>
                    <a:pt x="26" y="31"/>
                  </a:cubicBezTo>
                  <a:cubicBezTo>
                    <a:pt x="27" y="33"/>
                    <a:pt x="27" y="34"/>
                    <a:pt x="28" y="35"/>
                  </a:cubicBezTo>
                  <a:cubicBezTo>
                    <a:pt x="29" y="36"/>
                    <a:pt x="30" y="38"/>
                    <a:pt x="30" y="40"/>
                  </a:cubicBezTo>
                  <a:cubicBezTo>
                    <a:pt x="30" y="42"/>
                    <a:pt x="27" y="43"/>
                    <a:pt x="25" y="43"/>
                  </a:cubicBezTo>
                  <a:cubicBezTo>
                    <a:pt x="23" y="43"/>
                    <a:pt x="22" y="44"/>
                    <a:pt x="21" y="45"/>
                  </a:cubicBezTo>
                  <a:cubicBezTo>
                    <a:pt x="21" y="46"/>
                    <a:pt x="25" y="49"/>
                    <a:pt x="27" y="50"/>
                  </a:cubicBezTo>
                  <a:cubicBezTo>
                    <a:pt x="31" y="52"/>
                    <a:pt x="33" y="54"/>
                    <a:pt x="33" y="55"/>
                  </a:cubicBezTo>
                  <a:cubicBezTo>
                    <a:pt x="33" y="57"/>
                    <a:pt x="35" y="58"/>
                    <a:pt x="36" y="60"/>
                  </a:cubicBezTo>
                  <a:cubicBezTo>
                    <a:pt x="37" y="62"/>
                    <a:pt x="38" y="63"/>
                    <a:pt x="39" y="65"/>
                  </a:cubicBezTo>
                  <a:cubicBezTo>
                    <a:pt x="40" y="66"/>
                    <a:pt x="41" y="68"/>
                    <a:pt x="43" y="70"/>
                  </a:cubicBezTo>
                  <a:cubicBezTo>
                    <a:pt x="45" y="72"/>
                    <a:pt x="48" y="75"/>
                    <a:pt x="48" y="77"/>
                  </a:cubicBezTo>
                  <a:cubicBezTo>
                    <a:pt x="49" y="80"/>
                    <a:pt x="52" y="81"/>
                    <a:pt x="54" y="83"/>
                  </a:cubicBezTo>
                  <a:cubicBezTo>
                    <a:pt x="56" y="84"/>
                    <a:pt x="57" y="85"/>
                    <a:pt x="57" y="85"/>
                  </a:cubicBezTo>
                  <a:cubicBezTo>
                    <a:pt x="60" y="88"/>
                    <a:pt x="60" y="94"/>
                    <a:pt x="60" y="98"/>
                  </a:cubicBezTo>
                  <a:cubicBezTo>
                    <a:pt x="60" y="99"/>
                    <a:pt x="59" y="100"/>
                    <a:pt x="59" y="102"/>
                  </a:cubicBezTo>
                  <a:cubicBezTo>
                    <a:pt x="59" y="102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4"/>
                    <a:pt x="60" y="104"/>
                    <a:pt x="60" y="105"/>
                  </a:cubicBezTo>
                  <a:cubicBezTo>
                    <a:pt x="60" y="105"/>
                    <a:pt x="60" y="105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0" y="108"/>
                    <a:pt x="60" y="109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61" y="109"/>
                    <a:pt x="61" y="110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2"/>
                    <a:pt x="62" y="112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2" y="114"/>
                    <a:pt x="63" y="115"/>
                    <a:pt x="63" y="115"/>
                  </a:cubicBezTo>
                  <a:cubicBezTo>
                    <a:pt x="67" y="121"/>
                    <a:pt x="62" y="124"/>
                    <a:pt x="59" y="127"/>
                  </a:cubicBezTo>
                  <a:cubicBezTo>
                    <a:pt x="57" y="128"/>
                    <a:pt x="56" y="129"/>
                    <a:pt x="55" y="129"/>
                  </a:cubicBezTo>
                  <a:cubicBezTo>
                    <a:pt x="55" y="130"/>
                    <a:pt x="54" y="131"/>
                    <a:pt x="54" y="132"/>
                  </a:cubicBezTo>
                  <a:cubicBezTo>
                    <a:pt x="53" y="134"/>
                    <a:pt x="52" y="137"/>
                    <a:pt x="48" y="137"/>
                  </a:cubicBezTo>
                  <a:cubicBezTo>
                    <a:pt x="47" y="137"/>
                    <a:pt x="46" y="137"/>
                    <a:pt x="44" y="136"/>
                  </a:cubicBezTo>
                  <a:cubicBezTo>
                    <a:pt x="43" y="136"/>
                    <a:pt x="42" y="136"/>
                    <a:pt x="42" y="136"/>
                  </a:cubicBezTo>
                  <a:cubicBezTo>
                    <a:pt x="42" y="136"/>
                    <a:pt x="43" y="138"/>
                    <a:pt x="44" y="140"/>
                  </a:cubicBezTo>
                  <a:cubicBezTo>
                    <a:pt x="45" y="142"/>
                    <a:pt x="46" y="144"/>
                    <a:pt x="45" y="146"/>
                  </a:cubicBezTo>
                  <a:cubicBezTo>
                    <a:pt x="45" y="147"/>
                    <a:pt x="44" y="147"/>
                    <a:pt x="43" y="147"/>
                  </a:cubicBezTo>
                  <a:cubicBezTo>
                    <a:pt x="41" y="147"/>
                    <a:pt x="39" y="147"/>
                    <a:pt x="37" y="146"/>
                  </a:cubicBezTo>
                  <a:cubicBezTo>
                    <a:pt x="36" y="146"/>
                    <a:pt x="34" y="145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32" y="147"/>
                    <a:pt x="32" y="148"/>
                    <a:pt x="31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8"/>
                    <a:pt x="31" y="148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50"/>
                    <a:pt x="29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7" y="150"/>
                    <a:pt x="27" y="151"/>
                    <a:pt x="27" y="151"/>
                  </a:cubicBezTo>
                  <a:cubicBezTo>
                    <a:pt x="27" y="151"/>
                    <a:pt x="27" y="151"/>
                    <a:pt x="26" y="151"/>
                  </a:cubicBezTo>
                  <a:cubicBezTo>
                    <a:pt x="27" y="152"/>
                    <a:pt x="28" y="152"/>
                    <a:pt x="29" y="153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4"/>
                    <a:pt x="31" y="155"/>
                    <a:pt x="31" y="155"/>
                  </a:cubicBezTo>
                  <a:cubicBezTo>
                    <a:pt x="32" y="156"/>
                    <a:pt x="31" y="157"/>
                    <a:pt x="30" y="159"/>
                  </a:cubicBezTo>
                  <a:cubicBezTo>
                    <a:pt x="29" y="160"/>
                    <a:pt x="28" y="162"/>
                    <a:pt x="28" y="164"/>
                  </a:cubicBezTo>
                  <a:cubicBezTo>
                    <a:pt x="28" y="167"/>
                    <a:pt x="29" y="169"/>
                    <a:pt x="30" y="169"/>
                  </a:cubicBezTo>
                  <a:cubicBezTo>
                    <a:pt x="31" y="169"/>
                    <a:pt x="31" y="169"/>
                    <a:pt x="31" y="168"/>
                  </a:cubicBezTo>
                  <a:cubicBezTo>
                    <a:pt x="33" y="166"/>
                    <a:pt x="39" y="161"/>
                    <a:pt x="42" y="160"/>
                  </a:cubicBezTo>
                  <a:cubicBezTo>
                    <a:pt x="43" y="160"/>
                    <a:pt x="43" y="160"/>
                    <a:pt x="43" y="159"/>
                  </a:cubicBezTo>
                  <a:cubicBezTo>
                    <a:pt x="43" y="158"/>
                    <a:pt x="43" y="156"/>
                    <a:pt x="45" y="156"/>
                  </a:cubicBezTo>
                  <a:cubicBezTo>
                    <a:pt x="45" y="156"/>
                    <a:pt x="45" y="156"/>
                    <a:pt x="45" y="156"/>
                  </a:cubicBezTo>
                  <a:cubicBezTo>
                    <a:pt x="46" y="156"/>
                    <a:pt x="46" y="155"/>
                    <a:pt x="46" y="153"/>
                  </a:cubicBezTo>
                  <a:cubicBezTo>
                    <a:pt x="47" y="152"/>
                    <a:pt x="47" y="151"/>
                    <a:pt x="47" y="150"/>
                  </a:cubicBezTo>
                  <a:cubicBezTo>
                    <a:pt x="48" y="148"/>
                    <a:pt x="50" y="148"/>
                    <a:pt x="51" y="148"/>
                  </a:cubicBezTo>
                  <a:cubicBezTo>
                    <a:pt x="51" y="148"/>
                    <a:pt x="52" y="148"/>
                    <a:pt x="53" y="148"/>
                  </a:cubicBezTo>
                  <a:cubicBezTo>
                    <a:pt x="53" y="148"/>
                    <a:pt x="54" y="148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9" y="149"/>
                    <a:pt x="64" y="145"/>
                    <a:pt x="69" y="142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5" y="138"/>
                    <a:pt x="76" y="137"/>
                    <a:pt x="78" y="127"/>
                  </a:cubicBezTo>
                  <a:cubicBezTo>
                    <a:pt x="80" y="119"/>
                    <a:pt x="78" y="111"/>
                    <a:pt x="76" y="105"/>
                  </a:cubicBezTo>
                  <a:cubicBezTo>
                    <a:pt x="76" y="103"/>
                    <a:pt x="76" y="102"/>
                    <a:pt x="76" y="101"/>
                  </a:cubicBezTo>
                  <a:cubicBezTo>
                    <a:pt x="75" y="98"/>
                    <a:pt x="68" y="85"/>
                    <a:pt x="66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3" y="84"/>
                    <a:pt x="58" y="79"/>
                    <a:pt x="49" y="71"/>
                  </a:cubicBezTo>
                  <a:cubicBezTo>
                    <a:pt x="48" y="70"/>
                    <a:pt x="47" y="69"/>
                    <a:pt x="47" y="69"/>
                  </a:cubicBezTo>
                  <a:cubicBezTo>
                    <a:pt x="46" y="68"/>
                    <a:pt x="45" y="66"/>
                    <a:pt x="45" y="65"/>
                  </a:cubicBezTo>
                  <a:cubicBezTo>
                    <a:pt x="44" y="63"/>
                    <a:pt x="44" y="61"/>
                    <a:pt x="42" y="60"/>
                  </a:cubicBezTo>
                  <a:cubicBezTo>
                    <a:pt x="38" y="57"/>
                    <a:pt x="38" y="48"/>
                    <a:pt x="39" y="44"/>
                  </a:cubicBezTo>
                  <a:cubicBezTo>
                    <a:pt x="39" y="41"/>
                    <a:pt x="42" y="39"/>
                    <a:pt x="44" y="37"/>
                  </a:cubicBezTo>
                  <a:cubicBezTo>
                    <a:pt x="46" y="36"/>
                    <a:pt x="47" y="35"/>
                    <a:pt x="47" y="34"/>
                  </a:cubicBezTo>
                  <a:cubicBezTo>
                    <a:pt x="47" y="31"/>
                    <a:pt x="47" y="29"/>
                    <a:pt x="48" y="28"/>
                  </a:cubicBezTo>
                  <a:cubicBezTo>
                    <a:pt x="49" y="27"/>
                    <a:pt x="51" y="27"/>
                    <a:pt x="52" y="27"/>
                  </a:cubicBezTo>
                  <a:cubicBezTo>
                    <a:pt x="55" y="26"/>
                    <a:pt x="59" y="24"/>
                    <a:pt x="60" y="21"/>
                  </a:cubicBezTo>
                  <a:cubicBezTo>
                    <a:pt x="60" y="21"/>
                    <a:pt x="60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6" y="20"/>
                    <a:pt x="48" y="14"/>
                    <a:pt x="48" y="11"/>
                  </a:cubicBezTo>
                  <a:cubicBezTo>
                    <a:pt x="48" y="10"/>
                    <a:pt x="48" y="9"/>
                    <a:pt x="48" y="8"/>
                  </a:cubicBezTo>
                  <a:cubicBezTo>
                    <a:pt x="49" y="7"/>
                    <a:pt x="49" y="7"/>
                    <a:pt x="4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599" name="Freeform 183"/>
            <p:cNvSpPr>
              <a:spLocks/>
            </p:cNvSpPr>
            <p:nvPr/>
          </p:nvSpPr>
          <p:spPr bwMode="auto">
            <a:xfrm>
              <a:off x="19043656" y="6570661"/>
              <a:ext cx="201614" cy="261937"/>
            </a:xfrm>
            <a:custGeom>
              <a:avLst/>
              <a:gdLst>
                <a:gd name="T0" fmla="*/ 21 w 38"/>
                <a:gd name="T1" fmla="*/ 2 h 50"/>
                <a:gd name="T2" fmla="*/ 20 w 38"/>
                <a:gd name="T3" fmla="*/ 2 h 50"/>
                <a:gd name="T4" fmla="*/ 19 w 38"/>
                <a:gd name="T5" fmla="*/ 2 h 50"/>
                <a:gd name="T6" fmla="*/ 18 w 38"/>
                <a:gd name="T7" fmla="*/ 2 h 50"/>
                <a:gd name="T8" fmla="*/ 8 w 38"/>
                <a:gd name="T9" fmla="*/ 4 h 50"/>
                <a:gd name="T10" fmla="*/ 5 w 38"/>
                <a:gd name="T11" fmla="*/ 6 h 50"/>
                <a:gd name="T12" fmla="*/ 3 w 38"/>
                <a:gd name="T13" fmla="*/ 8 h 50"/>
                <a:gd name="T14" fmla="*/ 2 w 38"/>
                <a:gd name="T15" fmla="*/ 9 h 50"/>
                <a:gd name="T16" fmla="*/ 3 w 38"/>
                <a:gd name="T17" fmla="*/ 11 h 50"/>
                <a:gd name="T18" fmla="*/ 4 w 38"/>
                <a:gd name="T19" fmla="*/ 13 h 50"/>
                <a:gd name="T20" fmla="*/ 8 w 38"/>
                <a:gd name="T21" fmla="*/ 17 h 50"/>
                <a:gd name="T22" fmla="*/ 3 w 38"/>
                <a:gd name="T23" fmla="*/ 20 h 50"/>
                <a:gd name="T24" fmla="*/ 2 w 38"/>
                <a:gd name="T25" fmla="*/ 21 h 50"/>
                <a:gd name="T26" fmla="*/ 4 w 38"/>
                <a:gd name="T27" fmla="*/ 29 h 50"/>
                <a:gd name="T28" fmla="*/ 2 w 38"/>
                <a:gd name="T29" fmla="*/ 39 h 50"/>
                <a:gd name="T30" fmla="*/ 0 w 38"/>
                <a:gd name="T31" fmla="*/ 42 h 50"/>
                <a:gd name="T32" fmla="*/ 2 w 38"/>
                <a:gd name="T33" fmla="*/ 48 h 50"/>
                <a:gd name="T34" fmla="*/ 2 w 38"/>
                <a:gd name="T35" fmla="*/ 50 h 50"/>
                <a:gd name="T36" fmla="*/ 2 w 38"/>
                <a:gd name="T37" fmla="*/ 50 h 50"/>
                <a:gd name="T38" fmla="*/ 3 w 38"/>
                <a:gd name="T39" fmla="*/ 50 h 50"/>
                <a:gd name="T40" fmla="*/ 22 w 38"/>
                <a:gd name="T41" fmla="*/ 43 h 50"/>
                <a:gd name="T42" fmla="*/ 31 w 38"/>
                <a:gd name="T43" fmla="*/ 37 h 50"/>
                <a:gd name="T44" fmla="*/ 33 w 38"/>
                <a:gd name="T45" fmla="*/ 38 h 50"/>
                <a:gd name="T46" fmla="*/ 34 w 38"/>
                <a:gd name="T47" fmla="*/ 38 h 50"/>
                <a:gd name="T48" fmla="*/ 37 w 38"/>
                <a:gd name="T49" fmla="*/ 37 h 50"/>
                <a:gd name="T50" fmla="*/ 37 w 38"/>
                <a:gd name="T51" fmla="*/ 35 h 50"/>
                <a:gd name="T52" fmla="*/ 34 w 38"/>
                <a:gd name="T53" fmla="*/ 18 h 50"/>
                <a:gd name="T54" fmla="*/ 23 w 38"/>
                <a:gd name="T55" fmla="*/ 0 h 50"/>
                <a:gd name="T56" fmla="*/ 23 w 38"/>
                <a:gd name="T57" fmla="*/ 1 h 50"/>
                <a:gd name="T58" fmla="*/ 22 w 38"/>
                <a:gd name="T59" fmla="*/ 1 h 50"/>
                <a:gd name="T60" fmla="*/ 21 w 38"/>
                <a:gd name="T61" fmla="*/ 1 h 50"/>
                <a:gd name="T62" fmla="*/ 21 w 38"/>
                <a:gd name="T6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50">
                  <a:moveTo>
                    <a:pt x="21" y="2"/>
                  </a:move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3" y="2"/>
                    <a:pt x="9" y="3"/>
                    <a:pt x="8" y="4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7" y="14"/>
                    <a:pt x="8" y="15"/>
                    <a:pt x="8" y="17"/>
                  </a:cubicBezTo>
                  <a:cubicBezTo>
                    <a:pt x="8" y="19"/>
                    <a:pt x="6" y="21"/>
                    <a:pt x="3" y="20"/>
                  </a:cubicBezTo>
                  <a:cubicBezTo>
                    <a:pt x="3" y="20"/>
                    <a:pt x="2" y="20"/>
                    <a:pt x="2" y="21"/>
                  </a:cubicBezTo>
                  <a:cubicBezTo>
                    <a:pt x="1" y="22"/>
                    <a:pt x="2" y="26"/>
                    <a:pt x="4" y="29"/>
                  </a:cubicBezTo>
                  <a:cubicBezTo>
                    <a:pt x="6" y="32"/>
                    <a:pt x="4" y="36"/>
                    <a:pt x="2" y="39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2" y="44"/>
                    <a:pt x="2" y="47"/>
                    <a:pt x="2" y="48"/>
                  </a:cubicBezTo>
                  <a:cubicBezTo>
                    <a:pt x="2" y="49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3" y="50"/>
                  </a:cubicBezTo>
                  <a:cubicBezTo>
                    <a:pt x="7" y="50"/>
                    <a:pt x="17" y="48"/>
                    <a:pt x="22" y="43"/>
                  </a:cubicBezTo>
                  <a:cubicBezTo>
                    <a:pt x="26" y="39"/>
                    <a:pt x="28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7" y="38"/>
                    <a:pt x="37" y="37"/>
                  </a:cubicBezTo>
                  <a:cubicBezTo>
                    <a:pt x="38" y="36"/>
                    <a:pt x="38" y="35"/>
                    <a:pt x="37" y="35"/>
                  </a:cubicBezTo>
                  <a:cubicBezTo>
                    <a:pt x="36" y="32"/>
                    <a:pt x="34" y="25"/>
                    <a:pt x="34" y="18"/>
                  </a:cubicBezTo>
                  <a:cubicBezTo>
                    <a:pt x="34" y="15"/>
                    <a:pt x="30" y="8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1" y="2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0" name="Freeform 184"/>
            <p:cNvSpPr>
              <a:spLocks/>
            </p:cNvSpPr>
            <p:nvPr/>
          </p:nvSpPr>
          <p:spPr bwMode="auto">
            <a:xfrm>
              <a:off x="16216319" y="6743700"/>
              <a:ext cx="122237" cy="115888"/>
            </a:xfrm>
            <a:custGeom>
              <a:avLst/>
              <a:gdLst>
                <a:gd name="T0" fmla="*/ 9 w 23"/>
                <a:gd name="T1" fmla="*/ 17 h 22"/>
                <a:gd name="T2" fmla="*/ 9 w 23"/>
                <a:gd name="T3" fmla="*/ 18 h 22"/>
                <a:gd name="T4" fmla="*/ 9 w 23"/>
                <a:gd name="T5" fmla="*/ 19 h 22"/>
                <a:gd name="T6" fmla="*/ 10 w 23"/>
                <a:gd name="T7" fmla="*/ 20 h 22"/>
                <a:gd name="T8" fmla="*/ 10 w 23"/>
                <a:gd name="T9" fmla="*/ 21 h 22"/>
                <a:gd name="T10" fmla="*/ 9 w 23"/>
                <a:gd name="T11" fmla="*/ 22 h 22"/>
                <a:gd name="T12" fmla="*/ 9 w 23"/>
                <a:gd name="T13" fmla="*/ 22 h 22"/>
                <a:gd name="T14" fmla="*/ 9 w 23"/>
                <a:gd name="T15" fmla="*/ 22 h 22"/>
                <a:gd name="T16" fmla="*/ 11 w 23"/>
                <a:gd name="T17" fmla="*/ 22 h 22"/>
                <a:gd name="T18" fmla="*/ 11 w 23"/>
                <a:gd name="T19" fmla="*/ 22 h 22"/>
                <a:gd name="T20" fmla="*/ 13 w 23"/>
                <a:gd name="T21" fmla="*/ 22 h 22"/>
                <a:gd name="T22" fmla="*/ 23 w 23"/>
                <a:gd name="T23" fmla="*/ 9 h 22"/>
                <a:gd name="T24" fmla="*/ 23 w 23"/>
                <a:gd name="T25" fmla="*/ 8 h 22"/>
                <a:gd name="T26" fmla="*/ 11 w 23"/>
                <a:gd name="T27" fmla="*/ 0 h 22"/>
                <a:gd name="T28" fmla="*/ 11 w 23"/>
                <a:gd name="T29" fmla="*/ 0 h 22"/>
                <a:gd name="T30" fmla="*/ 9 w 23"/>
                <a:gd name="T31" fmla="*/ 0 h 22"/>
                <a:gd name="T32" fmla="*/ 9 w 23"/>
                <a:gd name="T33" fmla="*/ 0 h 22"/>
                <a:gd name="T34" fmla="*/ 8 w 23"/>
                <a:gd name="T35" fmla="*/ 0 h 22"/>
                <a:gd name="T36" fmla="*/ 7 w 23"/>
                <a:gd name="T37" fmla="*/ 0 h 22"/>
                <a:gd name="T38" fmla="*/ 6 w 23"/>
                <a:gd name="T39" fmla="*/ 1 h 22"/>
                <a:gd name="T40" fmla="*/ 5 w 23"/>
                <a:gd name="T41" fmla="*/ 1 h 22"/>
                <a:gd name="T42" fmla="*/ 4 w 23"/>
                <a:gd name="T43" fmla="*/ 2 h 22"/>
                <a:gd name="T44" fmla="*/ 4 w 23"/>
                <a:gd name="T45" fmla="*/ 2 h 22"/>
                <a:gd name="T46" fmla="*/ 3 w 23"/>
                <a:gd name="T47" fmla="*/ 3 h 22"/>
                <a:gd name="T48" fmla="*/ 2 w 23"/>
                <a:gd name="T49" fmla="*/ 3 h 22"/>
                <a:gd name="T50" fmla="*/ 1 w 23"/>
                <a:gd name="T51" fmla="*/ 4 h 22"/>
                <a:gd name="T52" fmla="*/ 1 w 23"/>
                <a:gd name="T53" fmla="*/ 4 h 22"/>
                <a:gd name="T54" fmla="*/ 0 w 23"/>
                <a:gd name="T55" fmla="*/ 5 h 22"/>
                <a:gd name="T56" fmla="*/ 0 w 23"/>
                <a:gd name="T57" fmla="*/ 5 h 22"/>
                <a:gd name="T58" fmla="*/ 0 w 23"/>
                <a:gd name="T59" fmla="*/ 6 h 22"/>
                <a:gd name="T60" fmla="*/ 0 w 23"/>
                <a:gd name="T61" fmla="*/ 6 h 22"/>
                <a:gd name="T62" fmla="*/ 1 w 23"/>
                <a:gd name="T63" fmla="*/ 7 h 22"/>
                <a:gd name="T64" fmla="*/ 1 w 23"/>
                <a:gd name="T65" fmla="*/ 7 h 22"/>
                <a:gd name="T66" fmla="*/ 1 w 23"/>
                <a:gd name="T67" fmla="*/ 9 h 22"/>
                <a:gd name="T68" fmla="*/ 5 w 23"/>
                <a:gd name="T69" fmla="*/ 14 h 22"/>
                <a:gd name="T70" fmla="*/ 8 w 23"/>
                <a:gd name="T71" fmla="*/ 16 h 22"/>
                <a:gd name="T72" fmla="*/ 9 w 23"/>
                <a:gd name="T73" fmla="*/ 17 h 22"/>
                <a:gd name="T74" fmla="*/ 9 w 23"/>
                <a:gd name="T7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" h="22">
                  <a:moveTo>
                    <a:pt x="9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0" y="21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5" y="21"/>
                    <a:pt x="22" y="12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1" y="4"/>
                    <a:pt x="14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1"/>
                    <a:pt x="3" y="13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8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1" name="Freeform 185"/>
            <p:cNvSpPr>
              <a:spLocks/>
            </p:cNvSpPr>
            <p:nvPr/>
          </p:nvSpPr>
          <p:spPr bwMode="auto">
            <a:xfrm>
              <a:off x="18921417" y="6251573"/>
              <a:ext cx="393700" cy="371476"/>
            </a:xfrm>
            <a:custGeom>
              <a:avLst/>
              <a:gdLst>
                <a:gd name="T0" fmla="*/ 43 w 74"/>
                <a:gd name="T1" fmla="*/ 21 h 71"/>
                <a:gd name="T2" fmla="*/ 43 w 74"/>
                <a:gd name="T3" fmla="*/ 21 h 71"/>
                <a:gd name="T4" fmla="*/ 37 w 74"/>
                <a:gd name="T5" fmla="*/ 21 h 71"/>
                <a:gd name="T6" fmla="*/ 30 w 74"/>
                <a:gd name="T7" fmla="*/ 18 h 71"/>
                <a:gd name="T8" fmla="*/ 24 w 74"/>
                <a:gd name="T9" fmla="*/ 25 h 71"/>
                <a:gd name="T10" fmla="*/ 2 w 74"/>
                <a:gd name="T11" fmla="*/ 37 h 71"/>
                <a:gd name="T12" fmla="*/ 2 w 74"/>
                <a:gd name="T13" fmla="*/ 38 h 71"/>
                <a:gd name="T14" fmla="*/ 1 w 74"/>
                <a:gd name="T15" fmla="*/ 39 h 71"/>
                <a:gd name="T16" fmla="*/ 0 w 74"/>
                <a:gd name="T17" fmla="*/ 40 h 71"/>
                <a:gd name="T18" fmla="*/ 12 w 74"/>
                <a:gd name="T19" fmla="*/ 47 h 71"/>
                <a:gd name="T20" fmla="*/ 6 w 74"/>
                <a:gd name="T21" fmla="*/ 60 h 71"/>
                <a:gd name="T22" fmla="*/ 8 w 74"/>
                <a:gd name="T23" fmla="*/ 67 h 71"/>
                <a:gd name="T24" fmla="*/ 16 w 74"/>
                <a:gd name="T25" fmla="*/ 67 h 71"/>
                <a:gd name="T26" fmla="*/ 21 w 74"/>
                <a:gd name="T27" fmla="*/ 67 h 71"/>
                <a:gd name="T28" fmla="*/ 24 w 74"/>
                <a:gd name="T29" fmla="*/ 68 h 71"/>
                <a:gd name="T30" fmla="*/ 30 w 74"/>
                <a:gd name="T31" fmla="*/ 64 h 71"/>
                <a:gd name="T32" fmla="*/ 42 w 74"/>
                <a:gd name="T33" fmla="*/ 61 h 71"/>
                <a:gd name="T34" fmla="*/ 43 w 74"/>
                <a:gd name="T35" fmla="*/ 61 h 71"/>
                <a:gd name="T36" fmla="*/ 44 w 74"/>
                <a:gd name="T37" fmla="*/ 60 h 71"/>
                <a:gd name="T38" fmla="*/ 45 w 74"/>
                <a:gd name="T39" fmla="*/ 60 h 71"/>
                <a:gd name="T40" fmla="*/ 34 w 74"/>
                <a:gd name="T41" fmla="*/ 46 h 71"/>
                <a:gd name="T42" fmla="*/ 54 w 74"/>
                <a:gd name="T43" fmla="*/ 31 h 71"/>
                <a:gd name="T44" fmla="*/ 61 w 74"/>
                <a:gd name="T45" fmla="*/ 22 h 71"/>
                <a:gd name="T46" fmla="*/ 74 w 74"/>
                <a:gd name="T47" fmla="*/ 3 h 71"/>
                <a:gd name="T48" fmla="*/ 71 w 74"/>
                <a:gd name="T49" fmla="*/ 4 h 71"/>
                <a:gd name="T50" fmla="*/ 67 w 74"/>
                <a:gd name="T51" fmla="*/ 1 h 71"/>
                <a:gd name="T52" fmla="*/ 63 w 74"/>
                <a:gd name="T53" fmla="*/ 0 h 71"/>
                <a:gd name="T54" fmla="*/ 57 w 74"/>
                <a:gd name="T55" fmla="*/ 8 h 71"/>
                <a:gd name="T56" fmla="*/ 49 w 74"/>
                <a:gd name="T57" fmla="*/ 14 h 71"/>
                <a:gd name="T58" fmla="*/ 45 w 74"/>
                <a:gd name="T59" fmla="*/ 15 h 71"/>
                <a:gd name="T60" fmla="*/ 46 w 74"/>
                <a:gd name="T61" fmla="*/ 19 h 71"/>
                <a:gd name="T62" fmla="*/ 45 w 74"/>
                <a:gd name="T63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71">
                  <a:moveTo>
                    <a:pt x="45" y="20"/>
                  </a:moveTo>
                  <a:cubicBezTo>
                    <a:pt x="45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1" y="21"/>
                    <a:pt x="40" y="21"/>
                  </a:cubicBezTo>
                  <a:cubicBezTo>
                    <a:pt x="39" y="21"/>
                    <a:pt x="38" y="21"/>
                    <a:pt x="37" y="21"/>
                  </a:cubicBezTo>
                  <a:cubicBezTo>
                    <a:pt x="35" y="21"/>
                    <a:pt x="33" y="20"/>
                    <a:pt x="32" y="19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28" y="18"/>
                    <a:pt x="27" y="20"/>
                    <a:pt x="25" y="23"/>
                  </a:cubicBezTo>
                  <a:cubicBezTo>
                    <a:pt x="25" y="24"/>
                    <a:pt x="24" y="25"/>
                    <a:pt x="24" y="25"/>
                  </a:cubicBezTo>
                  <a:cubicBezTo>
                    <a:pt x="22" y="28"/>
                    <a:pt x="14" y="32"/>
                    <a:pt x="5" y="36"/>
                  </a:cubicBezTo>
                  <a:cubicBezTo>
                    <a:pt x="4" y="36"/>
                    <a:pt x="3" y="37"/>
                    <a:pt x="2" y="37"/>
                  </a:cubicBezTo>
                  <a:cubicBezTo>
                    <a:pt x="2" y="37"/>
                    <a:pt x="2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9"/>
                    <a:pt x="1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1"/>
                    <a:pt x="10" y="44"/>
                    <a:pt x="12" y="47"/>
                  </a:cubicBezTo>
                  <a:cubicBezTo>
                    <a:pt x="15" y="51"/>
                    <a:pt x="11" y="55"/>
                    <a:pt x="8" y="58"/>
                  </a:cubicBezTo>
                  <a:cubicBezTo>
                    <a:pt x="7" y="59"/>
                    <a:pt x="6" y="60"/>
                    <a:pt x="6" y="60"/>
                  </a:cubicBezTo>
                  <a:cubicBezTo>
                    <a:pt x="4" y="62"/>
                    <a:pt x="5" y="62"/>
                    <a:pt x="6" y="63"/>
                  </a:cubicBezTo>
                  <a:cubicBezTo>
                    <a:pt x="7" y="64"/>
                    <a:pt x="8" y="65"/>
                    <a:pt x="8" y="67"/>
                  </a:cubicBezTo>
                  <a:cubicBezTo>
                    <a:pt x="8" y="69"/>
                    <a:pt x="11" y="71"/>
                    <a:pt x="12" y="69"/>
                  </a:cubicBezTo>
                  <a:cubicBezTo>
                    <a:pt x="13" y="67"/>
                    <a:pt x="14" y="67"/>
                    <a:pt x="16" y="67"/>
                  </a:cubicBezTo>
                  <a:cubicBezTo>
                    <a:pt x="17" y="67"/>
                    <a:pt x="17" y="67"/>
                    <a:pt x="18" y="67"/>
                  </a:cubicBezTo>
                  <a:cubicBezTo>
                    <a:pt x="19" y="67"/>
                    <a:pt x="20" y="67"/>
                    <a:pt x="21" y="67"/>
                  </a:cubicBezTo>
                  <a:cubicBezTo>
                    <a:pt x="22" y="67"/>
                    <a:pt x="23" y="67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5" y="67"/>
                    <a:pt x="26" y="66"/>
                    <a:pt x="27" y="66"/>
                  </a:cubicBezTo>
                  <a:cubicBezTo>
                    <a:pt x="28" y="65"/>
                    <a:pt x="29" y="64"/>
                    <a:pt x="30" y="64"/>
                  </a:cubicBezTo>
                  <a:cubicBezTo>
                    <a:pt x="31" y="62"/>
                    <a:pt x="35" y="61"/>
                    <a:pt x="41" y="61"/>
                  </a:cubicBezTo>
                  <a:cubicBezTo>
                    <a:pt x="41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1" y="56"/>
                    <a:pt x="37" y="52"/>
                    <a:pt x="36" y="51"/>
                  </a:cubicBezTo>
                  <a:cubicBezTo>
                    <a:pt x="34" y="50"/>
                    <a:pt x="33" y="48"/>
                    <a:pt x="34" y="46"/>
                  </a:cubicBezTo>
                  <a:cubicBezTo>
                    <a:pt x="34" y="43"/>
                    <a:pt x="37" y="40"/>
                    <a:pt x="40" y="40"/>
                  </a:cubicBezTo>
                  <a:cubicBezTo>
                    <a:pt x="43" y="39"/>
                    <a:pt x="49" y="34"/>
                    <a:pt x="54" y="31"/>
                  </a:cubicBezTo>
                  <a:cubicBezTo>
                    <a:pt x="56" y="30"/>
                    <a:pt x="58" y="28"/>
                    <a:pt x="59" y="28"/>
                  </a:cubicBezTo>
                  <a:cubicBezTo>
                    <a:pt x="60" y="27"/>
                    <a:pt x="60" y="25"/>
                    <a:pt x="61" y="22"/>
                  </a:cubicBezTo>
                  <a:cubicBezTo>
                    <a:pt x="61" y="20"/>
                    <a:pt x="61" y="17"/>
                    <a:pt x="63" y="14"/>
                  </a:cubicBezTo>
                  <a:cubicBezTo>
                    <a:pt x="64" y="12"/>
                    <a:pt x="69" y="7"/>
                    <a:pt x="74" y="3"/>
                  </a:cubicBezTo>
                  <a:cubicBezTo>
                    <a:pt x="74" y="3"/>
                    <a:pt x="73" y="3"/>
                    <a:pt x="73" y="3"/>
                  </a:cubicBezTo>
                  <a:cubicBezTo>
                    <a:pt x="73" y="3"/>
                    <a:pt x="72" y="4"/>
                    <a:pt x="71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9" y="3"/>
                    <a:pt x="68" y="2"/>
                    <a:pt x="67" y="1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  <a:cubicBezTo>
                    <a:pt x="62" y="0"/>
                    <a:pt x="62" y="1"/>
                    <a:pt x="61" y="3"/>
                  </a:cubicBezTo>
                  <a:cubicBezTo>
                    <a:pt x="60" y="6"/>
                    <a:pt x="59" y="8"/>
                    <a:pt x="57" y="8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2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5" y="15"/>
                    <a:pt x="45" y="15"/>
                  </a:cubicBezTo>
                  <a:cubicBezTo>
                    <a:pt x="45" y="15"/>
                    <a:pt x="45" y="15"/>
                    <a:pt x="45" y="17"/>
                  </a:cubicBezTo>
                  <a:cubicBezTo>
                    <a:pt x="46" y="17"/>
                    <a:pt x="46" y="18"/>
                    <a:pt x="46" y="19"/>
                  </a:cubicBezTo>
                  <a:cubicBezTo>
                    <a:pt x="46" y="19"/>
                    <a:pt x="46" y="20"/>
                    <a:pt x="46" y="20"/>
                  </a:cubicBezTo>
                  <a:cubicBezTo>
                    <a:pt x="46" y="20"/>
                    <a:pt x="46" y="20"/>
                    <a:pt x="4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2" name="Freeform 186"/>
            <p:cNvSpPr>
              <a:spLocks/>
            </p:cNvSpPr>
            <p:nvPr/>
          </p:nvSpPr>
          <p:spPr bwMode="auto">
            <a:xfrm>
              <a:off x="14111292" y="6361112"/>
              <a:ext cx="185739" cy="157164"/>
            </a:xfrm>
            <a:custGeom>
              <a:avLst/>
              <a:gdLst>
                <a:gd name="T0" fmla="*/ 20 w 35"/>
                <a:gd name="T1" fmla="*/ 22 h 30"/>
                <a:gd name="T2" fmla="*/ 22 w 35"/>
                <a:gd name="T3" fmla="*/ 22 h 30"/>
                <a:gd name="T4" fmla="*/ 27 w 35"/>
                <a:gd name="T5" fmla="*/ 24 h 30"/>
                <a:gd name="T6" fmla="*/ 29 w 35"/>
                <a:gd name="T7" fmla="*/ 27 h 30"/>
                <a:gd name="T8" fmla="*/ 30 w 35"/>
                <a:gd name="T9" fmla="*/ 28 h 30"/>
                <a:gd name="T10" fmla="*/ 30 w 35"/>
                <a:gd name="T11" fmla="*/ 30 h 30"/>
                <a:gd name="T12" fmla="*/ 32 w 35"/>
                <a:gd name="T13" fmla="*/ 30 h 30"/>
                <a:gd name="T14" fmla="*/ 35 w 35"/>
                <a:gd name="T15" fmla="*/ 29 h 30"/>
                <a:gd name="T16" fmla="*/ 34 w 35"/>
                <a:gd name="T17" fmla="*/ 28 h 30"/>
                <a:gd name="T18" fmla="*/ 34 w 35"/>
                <a:gd name="T19" fmla="*/ 27 h 30"/>
                <a:gd name="T20" fmla="*/ 33 w 35"/>
                <a:gd name="T21" fmla="*/ 25 h 30"/>
                <a:gd name="T22" fmla="*/ 33 w 35"/>
                <a:gd name="T23" fmla="*/ 24 h 30"/>
                <a:gd name="T24" fmla="*/ 26 w 35"/>
                <a:gd name="T25" fmla="*/ 16 h 30"/>
                <a:gd name="T26" fmla="*/ 22 w 35"/>
                <a:gd name="T27" fmla="*/ 6 h 30"/>
                <a:gd name="T28" fmla="*/ 19 w 35"/>
                <a:gd name="T29" fmla="*/ 1 h 30"/>
                <a:gd name="T30" fmla="*/ 17 w 35"/>
                <a:gd name="T31" fmla="*/ 0 h 30"/>
                <a:gd name="T32" fmla="*/ 14 w 35"/>
                <a:gd name="T33" fmla="*/ 0 h 30"/>
                <a:gd name="T34" fmla="*/ 12 w 35"/>
                <a:gd name="T35" fmla="*/ 0 h 30"/>
                <a:gd name="T36" fmla="*/ 4 w 35"/>
                <a:gd name="T37" fmla="*/ 1 h 30"/>
                <a:gd name="T38" fmla="*/ 0 w 35"/>
                <a:gd name="T39" fmla="*/ 2 h 30"/>
                <a:gd name="T40" fmla="*/ 2 w 35"/>
                <a:gd name="T41" fmla="*/ 10 h 30"/>
                <a:gd name="T42" fmla="*/ 7 w 35"/>
                <a:gd name="T43" fmla="*/ 12 h 30"/>
                <a:gd name="T44" fmla="*/ 11 w 35"/>
                <a:gd name="T45" fmla="*/ 13 h 30"/>
                <a:gd name="T46" fmla="*/ 11 w 35"/>
                <a:gd name="T47" fmla="*/ 14 h 30"/>
                <a:gd name="T48" fmla="*/ 12 w 35"/>
                <a:gd name="T49" fmla="*/ 15 h 30"/>
                <a:gd name="T50" fmla="*/ 12 w 35"/>
                <a:gd name="T51" fmla="*/ 17 h 30"/>
                <a:gd name="T52" fmla="*/ 13 w 35"/>
                <a:gd name="T53" fmla="*/ 17 h 30"/>
                <a:gd name="T54" fmla="*/ 14 w 35"/>
                <a:gd name="T55" fmla="*/ 17 h 30"/>
                <a:gd name="T56" fmla="*/ 15 w 35"/>
                <a:gd name="T57" fmla="*/ 18 h 30"/>
                <a:gd name="T58" fmla="*/ 16 w 35"/>
                <a:gd name="T59" fmla="*/ 19 h 30"/>
                <a:gd name="T60" fmla="*/ 16 w 35"/>
                <a:gd name="T61" fmla="*/ 20 h 30"/>
                <a:gd name="T62" fmla="*/ 18 w 35"/>
                <a:gd name="T6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30">
                  <a:moveTo>
                    <a:pt x="19" y="21"/>
                  </a:moveTo>
                  <a:cubicBezTo>
                    <a:pt x="19" y="21"/>
                    <a:pt x="20" y="21"/>
                    <a:pt x="20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5" y="22"/>
                    <a:pt x="26" y="23"/>
                    <a:pt x="27" y="24"/>
                  </a:cubicBezTo>
                  <a:cubicBezTo>
                    <a:pt x="28" y="25"/>
                    <a:pt x="28" y="26"/>
                    <a:pt x="29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9" y="27"/>
                    <a:pt x="29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0" y="29"/>
                    <a:pt x="30" y="29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30"/>
                    <a:pt x="32" y="30"/>
                  </a:cubicBezTo>
                  <a:cubicBezTo>
                    <a:pt x="32" y="30"/>
                    <a:pt x="32" y="30"/>
                    <a:pt x="33" y="30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6"/>
                    <a:pt x="33" y="26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1" y="22"/>
                    <a:pt x="30" y="21"/>
                  </a:cubicBezTo>
                  <a:cubicBezTo>
                    <a:pt x="28" y="19"/>
                    <a:pt x="26" y="18"/>
                    <a:pt x="26" y="16"/>
                  </a:cubicBezTo>
                  <a:cubicBezTo>
                    <a:pt x="26" y="14"/>
                    <a:pt x="25" y="13"/>
                    <a:pt x="24" y="11"/>
                  </a:cubicBezTo>
                  <a:cubicBezTo>
                    <a:pt x="23" y="10"/>
                    <a:pt x="21" y="8"/>
                    <a:pt x="22" y="6"/>
                  </a:cubicBezTo>
                  <a:cubicBezTo>
                    <a:pt x="22" y="5"/>
                    <a:pt x="21" y="4"/>
                    <a:pt x="20" y="2"/>
                  </a:cubicBezTo>
                  <a:cubicBezTo>
                    <a:pt x="20" y="2"/>
                    <a:pt x="19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8" y="0"/>
                    <a:pt x="6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7"/>
                    <a:pt x="1" y="8"/>
                    <a:pt x="2" y="10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8" y="20"/>
                    <a:pt x="18" y="20"/>
                    <a:pt x="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3" name="Freeform 187"/>
            <p:cNvSpPr>
              <a:spLocks/>
            </p:cNvSpPr>
            <p:nvPr/>
          </p:nvSpPr>
          <p:spPr bwMode="auto">
            <a:xfrm>
              <a:off x="16338555" y="7116761"/>
              <a:ext cx="446088" cy="239713"/>
            </a:xfrm>
            <a:custGeom>
              <a:avLst/>
              <a:gdLst>
                <a:gd name="T0" fmla="*/ 0 w 84"/>
                <a:gd name="T1" fmla="*/ 17 h 46"/>
                <a:gd name="T2" fmla="*/ 3 w 84"/>
                <a:gd name="T3" fmla="*/ 19 h 46"/>
                <a:gd name="T4" fmla="*/ 6 w 84"/>
                <a:gd name="T5" fmla="*/ 21 h 46"/>
                <a:gd name="T6" fmla="*/ 10 w 84"/>
                <a:gd name="T7" fmla="*/ 23 h 46"/>
                <a:gd name="T8" fmla="*/ 15 w 84"/>
                <a:gd name="T9" fmla="*/ 26 h 46"/>
                <a:gd name="T10" fmla="*/ 22 w 84"/>
                <a:gd name="T11" fmla="*/ 29 h 46"/>
                <a:gd name="T12" fmla="*/ 32 w 84"/>
                <a:gd name="T13" fmla="*/ 34 h 46"/>
                <a:gd name="T14" fmla="*/ 32 w 84"/>
                <a:gd name="T15" fmla="*/ 35 h 46"/>
                <a:gd name="T16" fmla="*/ 33 w 84"/>
                <a:gd name="T17" fmla="*/ 35 h 46"/>
                <a:gd name="T18" fmla="*/ 38 w 84"/>
                <a:gd name="T19" fmla="*/ 34 h 46"/>
                <a:gd name="T20" fmla="*/ 42 w 84"/>
                <a:gd name="T21" fmla="*/ 33 h 46"/>
                <a:gd name="T22" fmla="*/ 50 w 84"/>
                <a:gd name="T23" fmla="*/ 40 h 46"/>
                <a:gd name="T24" fmla="*/ 56 w 84"/>
                <a:gd name="T25" fmla="*/ 42 h 46"/>
                <a:gd name="T26" fmla="*/ 64 w 84"/>
                <a:gd name="T27" fmla="*/ 45 h 46"/>
                <a:gd name="T28" fmla="*/ 69 w 84"/>
                <a:gd name="T29" fmla="*/ 46 h 46"/>
                <a:gd name="T30" fmla="*/ 81 w 84"/>
                <a:gd name="T31" fmla="*/ 44 h 46"/>
                <a:gd name="T32" fmla="*/ 82 w 84"/>
                <a:gd name="T33" fmla="*/ 43 h 46"/>
                <a:gd name="T34" fmla="*/ 83 w 84"/>
                <a:gd name="T35" fmla="*/ 37 h 46"/>
                <a:gd name="T36" fmla="*/ 82 w 84"/>
                <a:gd name="T37" fmla="*/ 32 h 46"/>
                <a:gd name="T38" fmla="*/ 82 w 84"/>
                <a:gd name="T39" fmla="*/ 31 h 46"/>
                <a:gd name="T40" fmla="*/ 82 w 84"/>
                <a:gd name="T41" fmla="*/ 31 h 46"/>
                <a:gd name="T42" fmla="*/ 72 w 84"/>
                <a:gd name="T43" fmla="*/ 29 h 46"/>
                <a:gd name="T44" fmla="*/ 67 w 84"/>
                <a:gd name="T45" fmla="*/ 28 h 46"/>
                <a:gd name="T46" fmla="*/ 66 w 84"/>
                <a:gd name="T47" fmla="*/ 28 h 46"/>
                <a:gd name="T48" fmla="*/ 44 w 84"/>
                <a:gd name="T49" fmla="*/ 19 h 46"/>
                <a:gd name="T50" fmla="*/ 34 w 84"/>
                <a:gd name="T51" fmla="*/ 12 h 46"/>
                <a:gd name="T52" fmla="*/ 21 w 84"/>
                <a:gd name="T53" fmla="*/ 2 h 46"/>
                <a:gd name="T54" fmla="*/ 16 w 84"/>
                <a:gd name="T55" fmla="*/ 0 h 46"/>
                <a:gd name="T56" fmla="*/ 14 w 84"/>
                <a:gd name="T57" fmla="*/ 0 h 46"/>
                <a:gd name="T58" fmla="*/ 7 w 84"/>
                <a:gd name="T59" fmla="*/ 3 h 46"/>
                <a:gd name="T60" fmla="*/ 7 w 84"/>
                <a:gd name="T61" fmla="*/ 3 h 46"/>
                <a:gd name="T62" fmla="*/ 7 w 84"/>
                <a:gd name="T63" fmla="*/ 3 h 46"/>
                <a:gd name="T64" fmla="*/ 6 w 84"/>
                <a:gd name="T65" fmla="*/ 4 h 46"/>
                <a:gd name="T66" fmla="*/ 6 w 84"/>
                <a:gd name="T67" fmla="*/ 4 h 46"/>
                <a:gd name="T68" fmla="*/ 5 w 84"/>
                <a:gd name="T69" fmla="*/ 5 h 46"/>
                <a:gd name="T70" fmla="*/ 2 w 84"/>
                <a:gd name="T71" fmla="*/ 8 h 46"/>
                <a:gd name="T72" fmla="*/ 1 w 84"/>
                <a:gd name="T73" fmla="*/ 13 h 46"/>
                <a:gd name="T74" fmla="*/ 0 w 84"/>
                <a:gd name="T75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46">
                  <a:moveTo>
                    <a:pt x="0" y="17"/>
                  </a:moveTo>
                  <a:cubicBezTo>
                    <a:pt x="0" y="18"/>
                    <a:pt x="1" y="18"/>
                    <a:pt x="3" y="19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6" y="21"/>
                    <a:pt x="8" y="22"/>
                    <a:pt x="10" y="23"/>
                  </a:cubicBezTo>
                  <a:cubicBezTo>
                    <a:pt x="12" y="23"/>
                    <a:pt x="14" y="24"/>
                    <a:pt x="15" y="26"/>
                  </a:cubicBezTo>
                  <a:cubicBezTo>
                    <a:pt x="15" y="27"/>
                    <a:pt x="19" y="29"/>
                    <a:pt x="22" y="29"/>
                  </a:cubicBezTo>
                  <a:cubicBezTo>
                    <a:pt x="26" y="30"/>
                    <a:pt x="30" y="33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4" y="35"/>
                    <a:pt x="36" y="34"/>
                    <a:pt x="38" y="34"/>
                  </a:cubicBezTo>
                  <a:cubicBezTo>
                    <a:pt x="40" y="33"/>
                    <a:pt x="41" y="33"/>
                    <a:pt x="42" y="33"/>
                  </a:cubicBezTo>
                  <a:cubicBezTo>
                    <a:pt x="45" y="33"/>
                    <a:pt x="49" y="37"/>
                    <a:pt x="50" y="40"/>
                  </a:cubicBezTo>
                  <a:cubicBezTo>
                    <a:pt x="50" y="41"/>
                    <a:pt x="54" y="42"/>
                    <a:pt x="56" y="42"/>
                  </a:cubicBezTo>
                  <a:cubicBezTo>
                    <a:pt x="59" y="43"/>
                    <a:pt x="63" y="44"/>
                    <a:pt x="64" y="45"/>
                  </a:cubicBezTo>
                  <a:cubicBezTo>
                    <a:pt x="64" y="45"/>
                    <a:pt x="66" y="46"/>
                    <a:pt x="69" y="46"/>
                  </a:cubicBezTo>
                  <a:cubicBezTo>
                    <a:pt x="74" y="46"/>
                    <a:pt x="79" y="45"/>
                    <a:pt x="81" y="44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4" y="42"/>
                    <a:pt x="83" y="39"/>
                    <a:pt x="83" y="37"/>
                  </a:cubicBezTo>
                  <a:cubicBezTo>
                    <a:pt x="83" y="35"/>
                    <a:pt x="82" y="34"/>
                    <a:pt x="82" y="32"/>
                  </a:cubicBezTo>
                  <a:cubicBezTo>
                    <a:pt x="82" y="32"/>
                    <a:pt x="82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78" y="31"/>
                    <a:pt x="75" y="30"/>
                    <a:pt x="72" y="29"/>
                  </a:cubicBezTo>
                  <a:cubicBezTo>
                    <a:pt x="70" y="29"/>
                    <a:pt x="69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49" y="23"/>
                    <a:pt x="44" y="19"/>
                  </a:cubicBezTo>
                  <a:cubicBezTo>
                    <a:pt x="42" y="17"/>
                    <a:pt x="38" y="15"/>
                    <a:pt x="34" y="12"/>
                  </a:cubicBezTo>
                  <a:cubicBezTo>
                    <a:pt x="29" y="8"/>
                    <a:pt x="23" y="4"/>
                    <a:pt x="21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2"/>
                    <a:pt x="11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3" y="6"/>
                    <a:pt x="2" y="7"/>
                    <a:pt x="2" y="8"/>
                  </a:cubicBezTo>
                  <a:cubicBezTo>
                    <a:pt x="2" y="10"/>
                    <a:pt x="1" y="12"/>
                    <a:pt x="1" y="13"/>
                  </a:cubicBezTo>
                  <a:cubicBezTo>
                    <a:pt x="1" y="15"/>
                    <a:pt x="0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4" name="Freeform 188"/>
            <p:cNvSpPr>
              <a:spLocks/>
            </p:cNvSpPr>
            <p:nvPr/>
          </p:nvSpPr>
          <p:spPr bwMode="auto">
            <a:xfrm>
              <a:off x="16832268" y="7246938"/>
              <a:ext cx="171450" cy="93664"/>
            </a:xfrm>
            <a:custGeom>
              <a:avLst/>
              <a:gdLst>
                <a:gd name="T0" fmla="*/ 5 w 32"/>
                <a:gd name="T1" fmla="*/ 15 h 18"/>
                <a:gd name="T2" fmla="*/ 6 w 32"/>
                <a:gd name="T3" fmla="*/ 16 h 18"/>
                <a:gd name="T4" fmla="*/ 9 w 32"/>
                <a:gd name="T5" fmla="*/ 16 h 18"/>
                <a:gd name="T6" fmla="*/ 11 w 32"/>
                <a:gd name="T7" fmla="*/ 16 h 18"/>
                <a:gd name="T8" fmla="*/ 11 w 32"/>
                <a:gd name="T9" fmla="*/ 16 h 18"/>
                <a:gd name="T10" fmla="*/ 11 w 32"/>
                <a:gd name="T11" fmla="*/ 16 h 18"/>
                <a:gd name="T12" fmla="*/ 12 w 32"/>
                <a:gd name="T13" fmla="*/ 16 h 18"/>
                <a:gd name="T14" fmla="*/ 13 w 32"/>
                <a:gd name="T15" fmla="*/ 16 h 18"/>
                <a:gd name="T16" fmla="*/ 14 w 32"/>
                <a:gd name="T17" fmla="*/ 17 h 18"/>
                <a:gd name="T18" fmla="*/ 20 w 32"/>
                <a:gd name="T19" fmla="*/ 17 h 18"/>
                <a:gd name="T20" fmla="*/ 26 w 32"/>
                <a:gd name="T21" fmla="*/ 17 h 18"/>
                <a:gd name="T22" fmla="*/ 28 w 32"/>
                <a:gd name="T23" fmla="*/ 17 h 18"/>
                <a:gd name="T24" fmla="*/ 30 w 32"/>
                <a:gd name="T25" fmla="*/ 16 h 18"/>
                <a:gd name="T26" fmla="*/ 29 w 32"/>
                <a:gd name="T27" fmla="*/ 7 h 18"/>
                <a:gd name="T28" fmla="*/ 29 w 32"/>
                <a:gd name="T29" fmla="*/ 7 h 18"/>
                <a:gd name="T30" fmla="*/ 29 w 32"/>
                <a:gd name="T31" fmla="*/ 6 h 18"/>
                <a:gd name="T32" fmla="*/ 30 w 32"/>
                <a:gd name="T33" fmla="*/ 6 h 18"/>
                <a:gd name="T34" fmla="*/ 30 w 32"/>
                <a:gd name="T35" fmla="*/ 6 h 18"/>
                <a:gd name="T36" fmla="*/ 29 w 32"/>
                <a:gd name="T37" fmla="*/ 6 h 18"/>
                <a:gd name="T38" fmla="*/ 29 w 32"/>
                <a:gd name="T39" fmla="*/ 5 h 18"/>
                <a:gd name="T40" fmla="*/ 28 w 32"/>
                <a:gd name="T41" fmla="*/ 5 h 18"/>
                <a:gd name="T42" fmla="*/ 27 w 32"/>
                <a:gd name="T43" fmla="*/ 4 h 18"/>
                <a:gd name="T44" fmla="*/ 27 w 32"/>
                <a:gd name="T45" fmla="*/ 4 h 18"/>
                <a:gd name="T46" fmla="*/ 26 w 32"/>
                <a:gd name="T47" fmla="*/ 4 h 18"/>
                <a:gd name="T48" fmla="*/ 25 w 32"/>
                <a:gd name="T49" fmla="*/ 4 h 18"/>
                <a:gd name="T50" fmla="*/ 23 w 32"/>
                <a:gd name="T51" fmla="*/ 4 h 18"/>
                <a:gd name="T52" fmla="*/ 18 w 32"/>
                <a:gd name="T53" fmla="*/ 3 h 18"/>
                <a:gd name="T54" fmla="*/ 10 w 32"/>
                <a:gd name="T55" fmla="*/ 2 h 18"/>
                <a:gd name="T56" fmla="*/ 8 w 32"/>
                <a:gd name="T57" fmla="*/ 3 h 18"/>
                <a:gd name="T58" fmla="*/ 4 w 32"/>
                <a:gd name="T59" fmla="*/ 5 h 18"/>
                <a:gd name="T60" fmla="*/ 2 w 32"/>
                <a:gd name="T61" fmla="*/ 8 h 18"/>
                <a:gd name="T62" fmla="*/ 1 w 32"/>
                <a:gd name="T63" fmla="*/ 11 h 18"/>
                <a:gd name="T64" fmla="*/ 1 w 32"/>
                <a:gd name="T65" fmla="*/ 12 h 18"/>
                <a:gd name="T66" fmla="*/ 0 w 32"/>
                <a:gd name="T67" fmla="*/ 13 h 18"/>
                <a:gd name="T68" fmla="*/ 0 w 32"/>
                <a:gd name="T69" fmla="*/ 13 h 18"/>
                <a:gd name="T70" fmla="*/ 1 w 32"/>
                <a:gd name="T71" fmla="*/ 14 h 18"/>
                <a:gd name="T72" fmla="*/ 1 w 32"/>
                <a:gd name="T73" fmla="*/ 14 h 18"/>
                <a:gd name="T74" fmla="*/ 1 w 32"/>
                <a:gd name="T75" fmla="*/ 14 h 18"/>
                <a:gd name="T76" fmla="*/ 2 w 32"/>
                <a:gd name="T77" fmla="*/ 14 h 18"/>
                <a:gd name="T78" fmla="*/ 2 w 32"/>
                <a:gd name="T79" fmla="*/ 15 h 18"/>
                <a:gd name="T80" fmla="*/ 2 w 32"/>
                <a:gd name="T81" fmla="*/ 14 h 18"/>
                <a:gd name="T82" fmla="*/ 5 w 32"/>
                <a:gd name="T8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18">
                  <a:moveTo>
                    <a:pt x="5" y="15"/>
                  </a:moveTo>
                  <a:cubicBezTo>
                    <a:pt x="5" y="16"/>
                    <a:pt x="6" y="16"/>
                    <a:pt x="6" y="16"/>
                  </a:cubicBezTo>
                  <a:cubicBezTo>
                    <a:pt x="7" y="16"/>
                    <a:pt x="8" y="17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6" y="17"/>
                    <a:pt x="18" y="18"/>
                    <a:pt x="20" y="17"/>
                  </a:cubicBezTo>
                  <a:cubicBezTo>
                    <a:pt x="22" y="17"/>
                    <a:pt x="24" y="17"/>
                    <a:pt x="26" y="17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6"/>
                  </a:cubicBezTo>
                  <a:cubicBezTo>
                    <a:pt x="32" y="14"/>
                    <a:pt x="30" y="9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2" y="4"/>
                    <a:pt x="20" y="4"/>
                    <a:pt x="18" y="3"/>
                  </a:cubicBezTo>
                  <a:cubicBezTo>
                    <a:pt x="14" y="1"/>
                    <a:pt x="12" y="0"/>
                    <a:pt x="10" y="2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7" y="4"/>
                    <a:pt x="5" y="4"/>
                    <a:pt x="4" y="5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4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5" name="Freeform 189"/>
            <p:cNvSpPr>
              <a:spLocks/>
            </p:cNvSpPr>
            <p:nvPr/>
          </p:nvSpPr>
          <p:spPr bwMode="auto">
            <a:xfrm>
              <a:off x="17592680" y="8110538"/>
              <a:ext cx="334963" cy="236539"/>
            </a:xfrm>
            <a:custGeom>
              <a:avLst/>
              <a:gdLst>
                <a:gd name="T0" fmla="*/ 31 w 63"/>
                <a:gd name="T1" fmla="*/ 1 h 45"/>
                <a:gd name="T2" fmla="*/ 29 w 63"/>
                <a:gd name="T3" fmla="*/ 0 h 45"/>
                <a:gd name="T4" fmla="*/ 16 w 63"/>
                <a:gd name="T5" fmla="*/ 1 h 45"/>
                <a:gd name="T6" fmla="*/ 1 w 63"/>
                <a:gd name="T7" fmla="*/ 13 h 45"/>
                <a:gd name="T8" fmla="*/ 4 w 63"/>
                <a:gd name="T9" fmla="*/ 22 h 45"/>
                <a:gd name="T10" fmla="*/ 4 w 63"/>
                <a:gd name="T11" fmla="*/ 23 h 45"/>
                <a:gd name="T12" fmla="*/ 5 w 63"/>
                <a:gd name="T13" fmla="*/ 24 h 45"/>
                <a:gd name="T14" fmla="*/ 5 w 63"/>
                <a:gd name="T15" fmla="*/ 26 h 45"/>
                <a:gd name="T16" fmla="*/ 7 w 63"/>
                <a:gd name="T17" fmla="*/ 34 h 45"/>
                <a:gd name="T18" fmla="*/ 9 w 63"/>
                <a:gd name="T19" fmla="*/ 38 h 45"/>
                <a:gd name="T20" fmla="*/ 13 w 63"/>
                <a:gd name="T21" fmla="*/ 37 h 45"/>
                <a:gd name="T22" fmla="*/ 15 w 63"/>
                <a:gd name="T23" fmla="*/ 38 h 45"/>
                <a:gd name="T24" fmla="*/ 15 w 63"/>
                <a:gd name="T25" fmla="*/ 44 h 45"/>
                <a:gd name="T26" fmla="*/ 18 w 63"/>
                <a:gd name="T27" fmla="*/ 43 h 45"/>
                <a:gd name="T28" fmla="*/ 24 w 63"/>
                <a:gd name="T29" fmla="*/ 45 h 45"/>
                <a:gd name="T30" fmla="*/ 25 w 63"/>
                <a:gd name="T31" fmla="*/ 45 h 45"/>
                <a:gd name="T32" fmla="*/ 26 w 63"/>
                <a:gd name="T33" fmla="*/ 44 h 45"/>
                <a:gd name="T34" fmla="*/ 28 w 63"/>
                <a:gd name="T35" fmla="*/ 43 h 45"/>
                <a:gd name="T36" fmla="*/ 29 w 63"/>
                <a:gd name="T37" fmla="*/ 43 h 45"/>
                <a:gd name="T38" fmla="*/ 29 w 63"/>
                <a:gd name="T39" fmla="*/ 42 h 45"/>
                <a:gd name="T40" fmla="*/ 30 w 63"/>
                <a:gd name="T41" fmla="*/ 42 h 45"/>
                <a:gd name="T42" fmla="*/ 30 w 63"/>
                <a:gd name="T43" fmla="*/ 41 h 45"/>
                <a:gd name="T44" fmla="*/ 30 w 63"/>
                <a:gd name="T45" fmla="*/ 41 h 45"/>
                <a:gd name="T46" fmla="*/ 37 w 63"/>
                <a:gd name="T47" fmla="*/ 40 h 45"/>
                <a:gd name="T48" fmla="*/ 43 w 63"/>
                <a:gd name="T49" fmla="*/ 41 h 45"/>
                <a:gd name="T50" fmla="*/ 39 w 63"/>
                <a:gd name="T51" fmla="*/ 31 h 45"/>
                <a:gd name="T52" fmla="*/ 47 w 63"/>
                <a:gd name="T53" fmla="*/ 31 h 45"/>
                <a:gd name="T54" fmla="*/ 53 w 63"/>
                <a:gd name="T55" fmla="*/ 24 h 45"/>
                <a:gd name="T56" fmla="*/ 61 w 63"/>
                <a:gd name="T57" fmla="*/ 13 h 45"/>
                <a:gd name="T58" fmla="*/ 59 w 63"/>
                <a:gd name="T59" fmla="*/ 9 h 45"/>
                <a:gd name="T60" fmla="*/ 57 w 63"/>
                <a:gd name="T61" fmla="*/ 6 h 45"/>
                <a:gd name="T62" fmla="*/ 57 w 63"/>
                <a:gd name="T63" fmla="*/ 3 h 45"/>
                <a:gd name="T64" fmla="*/ 57 w 63"/>
                <a:gd name="T65" fmla="*/ 0 h 45"/>
                <a:gd name="T66" fmla="*/ 55 w 63"/>
                <a:gd name="T67" fmla="*/ 1 h 45"/>
                <a:gd name="T68" fmla="*/ 53 w 63"/>
                <a:gd name="T69" fmla="*/ 1 h 45"/>
                <a:gd name="T70" fmla="*/ 52 w 63"/>
                <a:gd name="T71" fmla="*/ 1 h 45"/>
                <a:gd name="T72" fmla="*/ 51 w 63"/>
                <a:gd name="T73" fmla="*/ 1 h 45"/>
                <a:gd name="T74" fmla="*/ 46 w 63"/>
                <a:gd name="T75" fmla="*/ 0 h 45"/>
                <a:gd name="T76" fmla="*/ 39 w 63"/>
                <a:gd name="T77" fmla="*/ 7 h 45"/>
                <a:gd name="T78" fmla="*/ 37 w 63"/>
                <a:gd name="T79" fmla="*/ 5 h 45"/>
                <a:gd name="T80" fmla="*/ 34 w 63"/>
                <a:gd name="T81" fmla="*/ 3 h 45"/>
                <a:gd name="T82" fmla="*/ 33 w 63"/>
                <a:gd name="T83" fmla="*/ 3 h 45"/>
                <a:gd name="T84" fmla="*/ 32 w 63"/>
                <a:gd name="T85" fmla="*/ 2 h 45"/>
                <a:gd name="T86" fmla="*/ 32 w 63"/>
                <a:gd name="T87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" h="45">
                  <a:moveTo>
                    <a:pt x="32" y="1"/>
                  </a:moveTo>
                  <a:cubicBezTo>
                    <a:pt x="32" y="1"/>
                    <a:pt x="31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27" y="0"/>
                    <a:pt x="26" y="1"/>
                    <a:pt x="24" y="1"/>
                  </a:cubicBezTo>
                  <a:cubicBezTo>
                    <a:pt x="21" y="1"/>
                    <a:pt x="18" y="2"/>
                    <a:pt x="16" y="1"/>
                  </a:cubicBezTo>
                  <a:cubicBezTo>
                    <a:pt x="13" y="0"/>
                    <a:pt x="6" y="3"/>
                    <a:pt x="2" y="8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3" y="16"/>
                    <a:pt x="3" y="18"/>
                  </a:cubicBezTo>
                  <a:cubicBezTo>
                    <a:pt x="3" y="20"/>
                    <a:pt x="3" y="21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7" y="28"/>
                    <a:pt x="7" y="32"/>
                    <a:pt x="7" y="34"/>
                  </a:cubicBezTo>
                  <a:cubicBezTo>
                    <a:pt x="7" y="35"/>
                    <a:pt x="7" y="36"/>
                    <a:pt x="7" y="37"/>
                  </a:cubicBezTo>
                  <a:cubicBezTo>
                    <a:pt x="7" y="38"/>
                    <a:pt x="8" y="38"/>
                    <a:pt x="9" y="38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5" y="38"/>
                    <a:pt x="15" y="38"/>
                  </a:cubicBezTo>
                  <a:cubicBezTo>
                    <a:pt x="15" y="39"/>
                    <a:pt x="15" y="39"/>
                    <a:pt x="15" y="40"/>
                  </a:cubicBezTo>
                  <a:cubicBezTo>
                    <a:pt x="14" y="42"/>
                    <a:pt x="14" y="43"/>
                    <a:pt x="15" y="44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3" y="43"/>
                    <a:pt x="23" y="44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5" y="45"/>
                    <a:pt x="25" y="45"/>
                  </a:cubicBezTo>
                  <a:cubicBezTo>
                    <a:pt x="25" y="45"/>
                    <a:pt x="25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9" y="43"/>
                  </a:cubicBezTo>
                  <a:cubicBezTo>
                    <a:pt x="29" y="43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39"/>
                    <a:pt x="32" y="39"/>
                  </a:cubicBezTo>
                  <a:cubicBezTo>
                    <a:pt x="33" y="39"/>
                    <a:pt x="35" y="40"/>
                    <a:pt x="37" y="40"/>
                  </a:cubicBezTo>
                  <a:cubicBezTo>
                    <a:pt x="38" y="41"/>
                    <a:pt x="40" y="41"/>
                    <a:pt x="42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43" y="40"/>
                    <a:pt x="42" y="38"/>
                    <a:pt x="41" y="37"/>
                  </a:cubicBezTo>
                  <a:cubicBezTo>
                    <a:pt x="40" y="34"/>
                    <a:pt x="39" y="32"/>
                    <a:pt x="39" y="31"/>
                  </a:cubicBezTo>
                  <a:cubicBezTo>
                    <a:pt x="40" y="30"/>
                    <a:pt x="41" y="30"/>
                    <a:pt x="44" y="30"/>
                  </a:cubicBezTo>
                  <a:cubicBezTo>
                    <a:pt x="45" y="31"/>
                    <a:pt x="46" y="31"/>
                    <a:pt x="47" y="31"/>
                  </a:cubicBezTo>
                  <a:cubicBezTo>
                    <a:pt x="50" y="31"/>
                    <a:pt x="50" y="30"/>
                    <a:pt x="51" y="28"/>
                  </a:cubicBezTo>
                  <a:cubicBezTo>
                    <a:pt x="51" y="27"/>
                    <a:pt x="52" y="25"/>
                    <a:pt x="53" y="24"/>
                  </a:cubicBezTo>
                  <a:cubicBezTo>
                    <a:pt x="54" y="23"/>
                    <a:pt x="55" y="22"/>
                    <a:pt x="57" y="21"/>
                  </a:cubicBezTo>
                  <a:cubicBezTo>
                    <a:pt x="61" y="18"/>
                    <a:pt x="63" y="16"/>
                    <a:pt x="61" y="13"/>
                  </a:cubicBezTo>
                  <a:cubicBezTo>
                    <a:pt x="60" y="12"/>
                    <a:pt x="59" y="11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8" y="7"/>
                    <a:pt x="58" y="7"/>
                  </a:cubicBezTo>
                  <a:cubicBezTo>
                    <a:pt x="58" y="6"/>
                    <a:pt x="58" y="6"/>
                    <a:pt x="57" y="6"/>
                  </a:cubicBezTo>
                  <a:cubicBezTo>
                    <a:pt x="57" y="5"/>
                    <a:pt x="57" y="4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2"/>
                    <a:pt x="57" y="1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0"/>
                    <a:pt x="55" y="1"/>
                  </a:cubicBezTo>
                  <a:cubicBezTo>
                    <a:pt x="55" y="1"/>
                    <a:pt x="55" y="1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3" y="0"/>
                    <a:pt x="43" y="1"/>
                    <a:pt x="43" y="2"/>
                  </a:cubicBezTo>
                  <a:cubicBezTo>
                    <a:pt x="43" y="5"/>
                    <a:pt x="41" y="7"/>
                    <a:pt x="39" y="7"/>
                  </a:cubicBezTo>
                  <a:cubicBezTo>
                    <a:pt x="39" y="7"/>
                    <a:pt x="38" y="7"/>
                    <a:pt x="38" y="6"/>
                  </a:cubicBezTo>
                  <a:cubicBezTo>
                    <a:pt x="38" y="6"/>
                    <a:pt x="37" y="5"/>
                    <a:pt x="37" y="5"/>
                  </a:cubicBezTo>
                  <a:cubicBezTo>
                    <a:pt x="37" y="4"/>
                    <a:pt x="37" y="4"/>
                    <a:pt x="36" y="4"/>
                  </a:cubicBezTo>
                  <a:cubicBezTo>
                    <a:pt x="35" y="4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6" name="Freeform 190"/>
            <p:cNvSpPr>
              <a:spLocks/>
            </p:cNvSpPr>
            <p:nvPr/>
          </p:nvSpPr>
          <p:spPr bwMode="auto">
            <a:xfrm>
              <a:off x="12245978" y="9321799"/>
              <a:ext cx="685801" cy="711199"/>
            </a:xfrm>
            <a:custGeom>
              <a:avLst/>
              <a:gdLst>
                <a:gd name="T0" fmla="*/ 6 w 129"/>
                <a:gd name="T1" fmla="*/ 126 h 136"/>
                <a:gd name="T2" fmla="*/ 9 w 129"/>
                <a:gd name="T3" fmla="*/ 128 h 136"/>
                <a:gd name="T4" fmla="*/ 9 w 129"/>
                <a:gd name="T5" fmla="*/ 129 h 136"/>
                <a:gd name="T6" fmla="*/ 9 w 129"/>
                <a:gd name="T7" fmla="*/ 129 h 136"/>
                <a:gd name="T8" fmla="*/ 22 w 129"/>
                <a:gd name="T9" fmla="*/ 129 h 136"/>
                <a:gd name="T10" fmla="*/ 71 w 129"/>
                <a:gd name="T11" fmla="*/ 132 h 136"/>
                <a:gd name="T12" fmla="*/ 92 w 129"/>
                <a:gd name="T13" fmla="*/ 135 h 136"/>
                <a:gd name="T14" fmla="*/ 104 w 129"/>
                <a:gd name="T15" fmla="*/ 136 h 136"/>
                <a:gd name="T16" fmla="*/ 117 w 129"/>
                <a:gd name="T17" fmla="*/ 135 h 136"/>
                <a:gd name="T18" fmla="*/ 118 w 129"/>
                <a:gd name="T19" fmla="*/ 134 h 136"/>
                <a:gd name="T20" fmla="*/ 106 w 129"/>
                <a:gd name="T21" fmla="*/ 117 h 136"/>
                <a:gd name="T22" fmla="*/ 125 w 129"/>
                <a:gd name="T23" fmla="*/ 79 h 136"/>
                <a:gd name="T24" fmla="*/ 129 w 129"/>
                <a:gd name="T25" fmla="*/ 56 h 136"/>
                <a:gd name="T26" fmla="*/ 129 w 129"/>
                <a:gd name="T27" fmla="*/ 56 h 136"/>
                <a:gd name="T28" fmla="*/ 121 w 129"/>
                <a:gd name="T29" fmla="*/ 57 h 136"/>
                <a:gd name="T30" fmla="*/ 117 w 129"/>
                <a:gd name="T31" fmla="*/ 57 h 136"/>
                <a:gd name="T32" fmla="*/ 111 w 129"/>
                <a:gd name="T33" fmla="*/ 60 h 136"/>
                <a:gd name="T34" fmla="*/ 110 w 129"/>
                <a:gd name="T35" fmla="*/ 50 h 136"/>
                <a:gd name="T36" fmla="*/ 105 w 129"/>
                <a:gd name="T37" fmla="*/ 31 h 136"/>
                <a:gd name="T38" fmla="*/ 104 w 129"/>
                <a:gd name="T39" fmla="*/ 16 h 136"/>
                <a:gd name="T40" fmla="*/ 102 w 129"/>
                <a:gd name="T41" fmla="*/ 15 h 136"/>
                <a:gd name="T42" fmla="*/ 92 w 129"/>
                <a:gd name="T43" fmla="*/ 13 h 136"/>
                <a:gd name="T44" fmla="*/ 84 w 129"/>
                <a:gd name="T45" fmla="*/ 13 h 136"/>
                <a:gd name="T46" fmla="*/ 80 w 129"/>
                <a:gd name="T47" fmla="*/ 23 h 136"/>
                <a:gd name="T48" fmla="*/ 79 w 129"/>
                <a:gd name="T49" fmla="*/ 23 h 136"/>
                <a:gd name="T50" fmla="*/ 66 w 129"/>
                <a:gd name="T51" fmla="*/ 25 h 136"/>
                <a:gd name="T52" fmla="*/ 52 w 129"/>
                <a:gd name="T53" fmla="*/ 13 h 136"/>
                <a:gd name="T54" fmla="*/ 49 w 129"/>
                <a:gd name="T55" fmla="*/ 0 h 136"/>
                <a:gd name="T56" fmla="*/ 13 w 129"/>
                <a:gd name="T57" fmla="*/ 0 h 136"/>
                <a:gd name="T58" fmla="*/ 12 w 129"/>
                <a:gd name="T59" fmla="*/ 0 h 136"/>
                <a:gd name="T60" fmla="*/ 11 w 129"/>
                <a:gd name="T61" fmla="*/ 1 h 136"/>
                <a:gd name="T62" fmla="*/ 9 w 129"/>
                <a:gd name="T63" fmla="*/ 2 h 136"/>
                <a:gd name="T64" fmla="*/ 17 w 129"/>
                <a:gd name="T65" fmla="*/ 24 h 136"/>
                <a:gd name="T66" fmla="*/ 17 w 129"/>
                <a:gd name="T67" fmla="*/ 31 h 136"/>
                <a:gd name="T68" fmla="*/ 19 w 129"/>
                <a:gd name="T69" fmla="*/ 49 h 136"/>
                <a:gd name="T70" fmla="*/ 16 w 129"/>
                <a:gd name="T71" fmla="*/ 77 h 136"/>
                <a:gd name="T72" fmla="*/ 7 w 129"/>
                <a:gd name="T73" fmla="*/ 99 h 136"/>
                <a:gd name="T74" fmla="*/ 1 w 129"/>
                <a:gd name="T75" fmla="*/ 115 h 136"/>
                <a:gd name="T76" fmla="*/ 1 w 129"/>
                <a:gd name="T7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9" h="136">
                  <a:moveTo>
                    <a:pt x="1" y="129"/>
                  </a:moveTo>
                  <a:cubicBezTo>
                    <a:pt x="2" y="128"/>
                    <a:pt x="3" y="126"/>
                    <a:pt x="6" y="126"/>
                  </a:cubicBezTo>
                  <a:cubicBezTo>
                    <a:pt x="8" y="126"/>
                    <a:pt x="8" y="127"/>
                    <a:pt x="9" y="128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10" y="129"/>
                    <a:pt x="10" y="129"/>
                    <a:pt x="11" y="128"/>
                  </a:cubicBezTo>
                  <a:cubicBezTo>
                    <a:pt x="15" y="126"/>
                    <a:pt x="19" y="127"/>
                    <a:pt x="22" y="129"/>
                  </a:cubicBezTo>
                  <a:cubicBezTo>
                    <a:pt x="26" y="131"/>
                    <a:pt x="28" y="132"/>
                    <a:pt x="32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5" y="136"/>
                    <a:pt x="75" y="136"/>
                    <a:pt x="75" y="136"/>
                  </a:cubicBezTo>
                  <a:cubicBezTo>
                    <a:pt x="77" y="135"/>
                    <a:pt x="85" y="135"/>
                    <a:pt x="92" y="135"/>
                  </a:cubicBezTo>
                  <a:cubicBezTo>
                    <a:pt x="97" y="135"/>
                    <a:pt x="99" y="135"/>
                    <a:pt x="100" y="136"/>
                  </a:cubicBezTo>
                  <a:cubicBezTo>
                    <a:pt x="100" y="136"/>
                    <a:pt x="102" y="136"/>
                    <a:pt x="104" y="136"/>
                  </a:cubicBezTo>
                  <a:cubicBezTo>
                    <a:pt x="105" y="136"/>
                    <a:pt x="105" y="136"/>
                    <a:pt x="106" y="136"/>
                  </a:cubicBezTo>
                  <a:cubicBezTo>
                    <a:pt x="110" y="136"/>
                    <a:pt x="115" y="135"/>
                    <a:pt x="117" y="135"/>
                  </a:cubicBezTo>
                  <a:cubicBezTo>
                    <a:pt x="117" y="134"/>
                    <a:pt x="117" y="134"/>
                    <a:pt x="118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25" y="57"/>
                    <a:pt x="123" y="57"/>
                    <a:pt x="121" y="57"/>
                  </a:cubicBezTo>
                  <a:cubicBezTo>
                    <a:pt x="121" y="57"/>
                    <a:pt x="120" y="57"/>
                    <a:pt x="119" y="57"/>
                  </a:cubicBezTo>
                  <a:cubicBezTo>
                    <a:pt x="119" y="57"/>
                    <a:pt x="118" y="57"/>
                    <a:pt x="117" y="57"/>
                  </a:cubicBezTo>
                  <a:cubicBezTo>
                    <a:pt x="116" y="57"/>
                    <a:pt x="115" y="58"/>
                    <a:pt x="114" y="58"/>
                  </a:cubicBezTo>
                  <a:cubicBezTo>
                    <a:pt x="113" y="59"/>
                    <a:pt x="112" y="60"/>
                    <a:pt x="111" y="60"/>
                  </a:cubicBezTo>
                  <a:cubicBezTo>
                    <a:pt x="108" y="59"/>
                    <a:pt x="109" y="54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48"/>
                    <a:pt x="108" y="44"/>
                    <a:pt x="105" y="42"/>
                  </a:cubicBezTo>
                  <a:cubicBezTo>
                    <a:pt x="103" y="40"/>
                    <a:pt x="104" y="37"/>
                    <a:pt x="105" y="31"/>
                  </a:cubicBezTo>
                  <a:cubicBezTo>
                    <a:pt x="106" y="29"/>
                    <a:pt x="107" y="26"/>
                    <a:pt x="106" y="25"/>
                  </a:cubicBezTo>
                  <a:cubicBezTo>
                    <a:pt x="105" y="24"/>
                    <a:pt x="104" y="19"/>
                    <a:pt x="104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3" y="15"/>
                    <a:pt x="103" y="15"/>
                    <a:pt x="102" y="15"/>
                  </a:cubicBezTo>
                  <a:cubicBezTo>
                    <a:pt x="101" y="15"/>
                    <a:pt x="99" y="15"/>
                    <a:pt x="98" y="15"/>
                  </a:cubicBezTo>
                  <a:cubicBezTo>
                    <a:pt x="94" y="15"/>
                    <a:pt x="92" y="14"/>
                    <a:pt x="92" y="13"/>
                  </a:cubicBezTo>
                  <a:cubicBezTo>
                    <a:pt x="91" y="13"/>
                    <a:pt x="89" y="12"/>
                    <a:pt x="87" y="12"/>
                  </a:cubicBezTo>
                  <a:cubicBezTo>
                    <a:pt x="86" y="12"/>
                    <a:pt x="84" y="12"/>
                    <a:pt x="84" y="13"/>
                  </a:cubicBezTo>
                  <a:cubicBezTo>
                    <a:pt x="83" y="13"/>
                    <a:pt x="82" y="16"/>
                    <a:pt x="82" y="18"/>
                  </a:cubicBezTo>
                  <a:cubicBezTo>
                    <a:pt x="81" y="20"/>
                    <a:pt x="81" y="22"/>
                    <a:pt x="80" y="23"/>
                  </a:cubicBezTo>
                  <a:cubicBezTo>
                    <a:pt x="80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7" y="23"/>
                  </a:cubicBezTo>
                  <a:cubicBezTo>
                    <a:pt x="75" y="23"/>
                    <a:pt x="70" y="24"/>
                    <a:pt x="66" y="25"/>
                  </a:cubicBezTo>
                  <a:cubicBezTo>
                    <a:pt x="60" y="27"/>
                    <a:pt x="57" y="22"/>
                    <a:pt x="55" y="17"/>
                  </a:cubicBezTo>
                  <a:cubicBezTo>
                    <a:pt x="54" y="15"/>
                    <a:pt x="53" y="14"/>
                    <a:pt x="52" y="13"/>
                  </a:cubicBezTo>
                  <a:cubicBezTo>
                    <a:pt x="51" y="12"/>
                    <a:pt x="50" y="11"/>
                    <a:pt x="51" y="8"/>
                  </a:cubicBezTo>
                  <a:cubicBezTo>
                    <a:pt x="52" y="5"/>
                    <a:pt x="50" y="1"/>
                    <a:pt x="49" y="0"/>
                  </a:cubicBezTo>
                  <a:cubicBezTo>
                    <a:pt x="46" y="0"/>
                    <a:pt x="34" y="0"/>
                    <a:pt x="24" y="0"/>
                  </a:cubicBezTo>
                  <a:cubicBezTo>
                    <a:pt x="17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10" y="9"/>
                    <a:pt x="15" y="20"/>
                    <a:pt x="17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7"/>
                    <a:pt x="18" y="29"/>
                    <a:pt x="17" y="31"/>
                  </a:cubicBezTo>
                  <a:cubicBezTo>
                    <a:pt x="17" y="33"/>
                    <a:pt x="16" y="35"/>
                    <a:pt x="16" y="38"/>
                  </a:cubicBezTo>
                  <a:cubicBezTo>
                    <a:pt x="16" y="40"/>
                    <a:pt x="17" y="45"/>
                    <a:pt x="19" y="49"/>
                  </a:cubicBezTo>
                  <a:cubicBezTo>
                    <a:pt x="21" y="53"/>
                    <a:pt x="23" y="58"/>
                    <a:pt x="23" y="61"/>
                  </a:cubicBezTo>
                  <a:cubicBezTo>
                    <a:pt x="24" y="68"/>
                    <a:pt x="20" y="73"/>
                    <a:pt x="16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1" y="83"/>
                    <a:pt x="7" y="93"/>
                    <a:pt x="7" y="99"/>
                  </a:cubicBezTo>
                  <a:cubicBezTo>
                    <a:pt x="7" y="103"/>
                    <a:pt x="5" y="107"/>
                    <a:pt x="3" y="110"/>
                  </a:cubicBezTo>
                  <a:cubicBezTo>
                    <a:pt x="2" y="112"/>
                    <a:pt x="1" y="114"/>
                    <a:pt x="1" y="115"/>
                  </a:cubicBezTo>
                  <a:cubicBezTo>
                    <a:pt x="1" y="118"/>
                    <a:pt x="0" y="126"/>
                    <a:pt x="0" y="129"/>
                  </a:cubicBezTo>
                  <a:lnTo>
                    <a:pt x="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7" name="Freeform 191"/>
            <p:cNvSpPr>
              <a:spLocks/>
            </p:cNvSpPr>
            <p:nvPr/>
          </p:nvSpPr>
          <p:spPr bwMode="auto">
            <a:xfrm>
              <a:off x="12703180" y="10044112"/>
              <a:ext cx="525462" cy="549275"/>
            </a:xfrm>
            <a:custGeom>
              <a:avLst/>
              <a:gdLst>
                <a:gd name="T0" fmla="*/ 7 w 99"/>
                <a:gd name="T1" fmla="*/ 100 h 105"/>
                <a:gd name="T2" fmla="*/ 7 w 99"/>
                <a:gd name="T3" fmla="*/ 102 h 105"/>
                <a:gd name="T4" fmla="*/ 8 w 99"/>
                <a:gd name="T5" fmla="*/ 105 h 105"/>
                <a:gd name="T6" fmla="*/ 15 w 99"/>
                <a:gd name="T7" fmla="*/ 105 h 105"/>
                <a:gd name="T8" fmla="*/ 22 w 99"/>
                <a:gd name="T9" fmla="*/ 101 h 105"/>
                <a:gd name="T10" fmla="*/ 34 w 99"/>
                <a:gd name="T11" fmla="*/ 85 h 105"/>
                <a:gd name="T12" fmla="*/ 39 w 99"/>
                <a:gd name="T13" fmla="*/ 87 h 105"/>
                <a:gd name="T14" fmla="*/ 60 w 99"/>
                <a:gd name="T15" fmla="*/ 86 h 105"/>
                <a:gd name="T16" fmla="*/ 66 w 99"/>
                <a:gd name="T17" fmla="*/ 77 h 105"/>
                <a:gd name="T18" fmla="*/ 80 w 99"/>
                <a:gd name="T19" fmla="*/ 63 h 105"/>
                <a:gd name="T20" fmla="*/ 93 w 99"/>
                <a:gd name="T21" fmla="*/ 53 h 105"/>
                <a:gd name="T22" fmla="*/ 96 w 99"/>
                <a:gd name="T23" fmla="*/ 51 h 105"/>
                <a:gd name="T24" fmla="*/ 97 w 99"/>
                <a:gd name="T25" fmla="*/ 50 h 105"/>
                <a:gd name="T26" fmla="*/ 98 w 99"/>
                <a:gd name="T27" fmla="*/ 49 h 105"/>
                <a:gd name="T28" fmla="*/ 99 w 99"/>
                <a:gd name="T29" fmla="*/ 47 h 105"/>
                <a:gd name="T30" fmla="*/ 99 w 99"/>
                <a:gd name="T31" fmla="*/ 47 h 105"/>
                <a:gd name="T32" fmla="*/ 99 w 99"/>
                <a:gd name="T33" fmla="*/ 46 h 105"/>
                <a:gd name="T34" fmla="*/ 98 w 99"/>
                <a:gd name="T35" fmla="*/ 46 h 105"/>
                <a:gd name="T36" fmla="*/ 98 w 99"/>
                <a:gd name="T37" fmla="*/ 45 h 105"/>
                <a:gd name="T38" fmla="*/ 97 w 99"/>
                <a:gd name="T39" fmla="*/ 44 h 105"/>
                <a:gd name="T40" fmla="*/ 96 w 99"/>
                <a:gd name="T41" fmla="*/ 44 h 105"/>
                <a:gd name="T42" fmla="*/ 95 w 99"/>
                <a:gd name="T43" fmla="*/ 44 h 105"/>
                <a:gd name="T44" fmla="*/ 92 w 99"/>
                <a:gd name="T45" fmla="*/ 44 h 105"/>
                <a:gd name="T46" fmla="*/ 87 w 99"/>
                <a:gd name="T47" fmla="*/ 41 h 105"/>
                <a:gd name="T48" fmla="*/ 86 w 99"/>
                <a:gd name="T49" fmla="*/ 41 h 105"/>
                <a:gd name="T50" fmla="*/ 84 w 99"/>
                <a:gd name="T51" fmla="*/ 38 h 105"/>
                <a:gd name="T52" fmla="*/ 83 w 99"/>
                <a:gd name="T53" fmla="*/ 36 h 105"/>
                <a:gd name="T54" fmla="*/ 81 w 99"/>
                <a:gd name="T55" fmla="*/ 30 h 105"/>
                <a:gd name="T56" fmla="*/ 68 w 99"/>
                <a:gd name="T57" fmla="*/ 19 h 105"/>
                <a:gd name="T58" fmla="*/ 62 w 99"/>
                <a:gd name="T59" fmla="*/ 6 h 105"/>
                <a:gd name="T60" fmla="*/ 61 w 99"/>
                <a:gd name="T61" fmla="*/ 5 h 105"/>
                <a:gd name="T62" fmla="*/ 60 w 99"/>
                <a:gd name="T63" fmla="*/ 5 h 105"/>
                <a:gd name="T64" fmla="*/ 59 w 99"/>
                <a:gd name="T65" fmla="*/ 4 h 105"/>
                <a:gd name="T66" fmla="*/ 58 w 99"/>
                <a:gd name="T67" fmla="*/ 3 h 105"/>
                <a:gd name="T68" fmla="*/ 57 w 99"/>
                <a:gd name="T69" fmla="*/ 2 h 105"/>
                <a:gd name="T70" fmla="*/ 56 w 99"/>
                <a:gd name="T71" fmla="*/ 1 h 105"/>
                <a:gd name="T72" fmla="*/ 55 w 99"/>
                <a:gd name="T73" fmla="*/ 0 h 105"/>
                <a:gd name="T74" fmla="*/ 55 w 99"/>
                <a:gd name="T75" fmla="*/ 0 h 105"/>
                <a:gd name="T76" fmla="*/ 48 w 99"/>
                <a:gd name="T77" fmla="*/ 1 h 105"/>
                <a:gd name="T78" fmla="*/ 39 w 99"/>
                <a:gd name="T79" fmla="*/ 6 h 105"/>
                <a:gd name="T80" fmla="*/ 33 w 99"/>
                <a:gd name="T81" fmla="*/ 1 h 105"/>
                <a:gd name="T82" fmla="*/ 25 w 99"/>
                <a:gd name="T83" fmla="*/ 4 h 105"/>
                <a:gd name="T84" fmla="*/ 12 w 99"/>
                <a:gd name="T85" fmla="*/ 6 h 105"/>
                <a:gd name="T86" fmla="*/ 4 w 99"/>
                <a:gd name="T87" fmla="*/ 48 h 105"/>
                <a:gd name="T88" fmla="*/ 0 w 99"/>
                <a:gd name="T89" fmla="*/ 81 h 105"/>
                <a:gd name="T90" fmla="*/ 2 w 99"/>
                <a:gd name="T91" fmla="*/ 82 h 105"/>
                <a:gd name="T92" fmla="*/ 4 w 99"/>
                <a:gd name="T93" fmla="*/ 83 h 105"/>
                <a:gd name="T94" fmla="*/ 5 w 99"/>
                <a:gd name="T95" fmla="*/ 84 h 105"/>
                <a:gd name="T96" fmla="*/ 6 w 99"/>
                <a:gd name="T97" fmla="*/ 85 h 105"/>
                <a:gd name="T98" fmla="*/ 7 w 99"/>
                <a:gd name="T9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105">
                  <a:moveTo>
                    <a:pt x="7" y="100"/>
                  </a:moveTo>
                  <a:cubicBezTo>
                    <a:pt x="7" y="100"/>
                    <a:pt x="7" y="100"/>
                    <a:pt x="7" y="100"/>
                  </a:cubicBezTo>
                  <a:cubicBezTo>
                    <a:pt x="7" y="100"/>
                    <a:pt x="7" y="100"/>
                    <a:pt x="7" y="101"/>
                  </a:cubicBezTo>
                  <a:cubicBezTo>
                    <a:pt x="7" y="101"/>
                    <a:pt x="7" y="102"/>
                    <a:pt x="7" y="102"/>
                  </a:cubicBezTo>
                  <a:cubicBezTo>
                    <a:pt x="7" y="103"/>
                    <a:pt x="7" y="104"/>
                    <a:pt x="7" y="104"/>
                  </a:cubicBezTo>
                  <a:cubicBezTo>
                    <a:pt x="7" y="104"/>
                    <a:pt x="7" y="105"/>
                    <a:pt x="8" y="105"/>
                  </a:cubicBezTo>
                  <a:cubicBezTo>
                    <a:pt x="9" y="105"/>
                    <a:pt x="10" y="105"/>
                    <a:pt x="11" y="105"/>
                  </a:cubicBezTo>
                  <a:cubicBezTo>
                    <a:pt x="13" y="105"/>
                    <a:pt x="14" y="105"/>
                    <a:pt x="15" y="105"/>
                  </a:cubicBezTo>
                  <a:cubicBezTo>
                    <a:pt x="17" y="105"/>
                    <a:pt x="18" y="105"/>
                    <a:pt x="19" y="104"/>
                  </a:cubicBezTo>
                  <a:cubicBezTo>
                    <a:pt x="19" y="103"/>
                    <a:pt x="20" y="102"/>
                    <a:pt x="22" y="101"/>
                  </a:cubicBezTo>
                  <a:cubicBezTo>
                    <a:pt x="24" y="99"/>
                    <a:pt x="28" y="95"/>
                    <a:pt x="29" y="93"/>
                  </a:cubicBezTo>
                  <a:cubicBezTo>
                    <a:pt x="29" y="89"/>
                    <a:pt x="31" y="85"/>
                    <a:pt x="34" y="85"/>
                  </a:cubicBezTo>
                  <a:cubicBezTo>
                    <a:pt x="35" y="85"/>
                    <a:pt x="37" y="86"/>
                    <a:pt x="38" y="86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4" y="90"/>
                    <a:pt x="44" y="91"/>
                    <a:pt x="51" y="91"/>
                  </a:cubicBezTo>
                  <a:cubicBezTo>
                    <a:pt x="58" y="91"/>
                    <a:pt x="59" y="90"/>
                    <a:pt x="60" y="86"/>
                  </a:cubicBezTo>
                  <a:cubicBezTo>
                    <a:pt x="61" y="85"/>
                    <a:pt x="61" y="84"/>
                    <a:pt x="61" y="83"/>
                  </a:cubicBezTo>
                  <a:cubicBezTo>
                    <a:pt x="61" y="80"/>
                    <a:pt x="62" y="77"/>
                    <a:pt x="66" y="77"/>
                  </a:cubicBezTo>
                  <a:cubicBezTo>
                    <a:pt x="70" y="77"/>
                    <a:pt x="74" y="74"/>
                    <a:pt x="74" y="71"/>
                  </a:cubicBezTo>
                  <a:cubicBezTo>
                    <a:pt x="74" y="68"/>
                    <a:pt x="77" y="63"/>
                    <a:pt x="80" y="63"/>
                  </a:cubicBezTo>
                  <a:cubicBezTo>
                    <a:pt x="82" y="63"/>
                    <a:pt x="87" y="59"/>
                    <a:pt x="88" y="57"/>
                  </a:cubicBezTo>
                  <a:cubicBezTo>
                    <a:pt x="88" y="54"/>
                    <a:pt x="91" y="54"/>
                    <a:pt x="93" y="53"/>
                  </a:cubicBezTo>
                  <a:cubicBezTo>
                    <a:pt x="94" y="53"/>
                    <a:pt x="95" y="53"/>
                    <a:pt x="95" y="52"/>
                  </a:cubicBezTo>
                  <a:cubicBezTo>
                    <a:pt x="95" y="52"/>
                    <a:pt x="95" y="52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7" y="50"/>
                  </a:cubicBezTo>
                  <a:cubicBezTo>
                    <a:pt x="97" y="50"/>
                    <a:pt x="97" y="50"/>
                    <a:pt x="97" y="49"/>
                  </a:cubicBezTo>
                  <a:cubicBezTo>
                    <a:pt x="97" y="49"/>
                    <a:pt x="97" y="49"/>
                    <a:pt x="98" y="49"/>
                  </a:cubicBezTo>
                  <a:cubicBezTo>
                    <a:pt x="98" y="49"/>
                    <a:pt x="98" y="48"/>
                    <a:pt x="98" y="48"/>
                  </a:cubicBezTo>
                  <a:cubicBezTo>
                    <a:pt x="98" y="48"/>
                    <a:pt x="99" y="47"/>
                    <a:pt x="99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47"/>
                    <a:pt x="99" y="47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9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8" y="45"/>
                    <a:pt x="98" y="45"/>
                    <a:pt x="97" y="45"/>
                  </a:cubicBezTo>
                  <a:cubicBezTo>
                    <a:pt x="97" y="45"/>
                    <a:pt x="97" y="45"/>
                    <a:pt x="97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5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4"/>
                    <a:pt x="88" y="43"/>
                    <a:pt x="87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5" y="40"/>
                    <a:pt x="84" y="39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7"/>
                    <a:pt x="83" y="37"/>
                    <a:pt x="83" y="36"/>
                  </a:cubicBezTo>
                  <a:cubicBezTo>
                    <a:pt x="83" y="36"/>
                    <a:pt x="83" y="35"/>
                    <a:pt x="83" y="35"/>
                  </a:cubicBezTo>
                  <a:cubicBezTo>
                    <a:pt x="83" y="33"/>
                    <a:pt x="82" y="32"/>
                    <a:pt x="81" y="30"/>
                  </a:cubicBezTo>
                  <a:cubicBezTo>
                    <a:pt x="79" y="29"/>
                    <a:pt x="78" y="28"/>
                    <a:pt x="78" y="26"/>
                  </a:cubicBezTo>
                  <a:cubicBezTo>
                    <a:pt x="78" y="25"/>
                    <a:pt x="74" y="22"/>
                    <a:pt x="68" y="19"/>
                  </a:cubicBezTo>
                  <a:cubicBezTo>
                    <a:pt x="65" y="18"/>
                    <a:pt x="64" y="13"/>
                    <a:pt x="63" y="10"/>
                  </a:cubicBezTo>
                  <a:cubicBezTo>
                    <a:pt x="62" y="8"/>
                    <a:pt x="62" y="6"/>
                    <a:pt x="62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7" y="3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1" y="1"/>
                    <a:pt x="49" y="1"/>
                  </a:cubicBezTo>
                  <a:cubicBezTo>
                    <a:pt x="49" y="1"/>
                    <a:pt x="48" y="1"/>
                    <a:pt x="48" y="1"/>
                  </a:cubicBezTo>
                  <a:cubicBezTo>
                    <a:pt x="45" y="1"/>
                    <a:pt x="42" y="4"/>
                    <a:pt x="41" y="5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8" y="6"/>
                    <a:pt x="37" y="5"/>
                    <a:pt x="35" y="3"/>
                  </a:cubicBezTo>
                  <a:cubicBezTo>
                    <a:pt x="35" y="3"/>
                    <a:pt x="34" y="2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7" y="3"/>
                    <a:pt x="25" y="4"/>
                  </a:cubicBezTo>
                  <a:cubicBezTo>
                    <a:pt x="23" y="4"/>
                    <a:pt x="22" y="5"/>
                    <a:pt x="22" y="5"/>
                  </a:cubicBezTo>
                  <a:cubicBezTo>
                    <a:pt x="20" y="6"/>
                    <a:pt x="14" y="6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8"/>
                    <a:pt x="7" y="48"/>
                    <a:pt x="4" y="48"/>
                  </a:cubicBezTo>
                  <a:cubicBezTo>
                    <a:pt x="3" y="48"/>
                    <a:pt x="1" y="48"/>
                    <a:pt x="0" y="4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2" y="82"/>
                    <a:pt x="2" y="82"/>
                  </a:cubicBezTo>
                  <a:cubicBezTo>
                    <a:pt x="2" y="82"/>
                    <a:pt x="3" y="82"/>
                    <a:pt x="3" y="82"/>
                  </a:cubicBezTo>
                  <a:cubicBezTo>
                    <a:pt x="3" y="82"/>
                    <a:pt x="3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5" y="84"/>
                    <a:pt x="5" y="84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8" y="92"/>
                    <a:pt x="10" y="96"/>
                    <a:pt x="9" y="98"/>
                  </a:cubicBezTo>
                  <a:cubicBezTo>
                    <a:pt x="9" y="100"/>
                    <a:pt x="8" y="100"/>
                    <a:pt x="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8" name="Freeform 192"/>
            <p:cNvSpPr>
              <a:spLocks/>
            </p:cNvSpPr>
            <p:nvPr/>
          </p:nvSpPr>
          <p:spPr bwMode="auto">
            <a:xfrm>
              <a:off x="13006391" y="9907587"/>
              <a:ext cx="457199" cy="403226"/>
            </a:xfrm>
            <a:custGeom>
              <a:avLst/>
              <a:gdLst>
                <a:gd name="T0" fmla="*/ 82 w 86"/>
                <a:gd name="T1" fmla="*/ 11 h 77"/>
                <a:gd name="T2" fmla="*/ 58 w 86"/>
                <a:gd name="T3" fmla="*/ 4 h 77"/>
                <a:gd name="T4" fmla="*/ 56 w 86"/>
                <a:gd name="T5" fmla="*/ 0 h 77"/>
                <a:gd name="T6" fmla="*/ 42 w 86"/>
                <a:gd name="T7" fmla="*/ 5 h 77"/>
                <a:gd name="T8" fmla="*/ 28 w 86"/>
                <a:gd name="T9" fmla="*/ 16 h 77"/>
                <a:gd name="T10" fmla="*/ 20 w 86"/>
                <a:gd name="T11" fmla="*/ 26 h 77"/>
                <a:gd name="T12" fmla="*/ 17 w 86"/>
                <a:gd name="T13" fmla="*/ 27 h 77"/>
                <a:gd name="T14" fmla="*/ 4 w 86"/>
                <a:gd name="T15" fmla="*/ 25 h 77"/>
                <a:gd name="T16" fmla="*/ 3 w 86"/>
                <a:gd name="T17" fmla="*/ 25 h 77"/>
                <a:gd name="T18" fmla="*/ 2 w 86"/>
                <a:gd name="T19" fmla="*/ 25 h 77"/>
                <a:gd name="T20" fmla="*/ 0 w 86"/>
                <a:gd name="T21" fmla="*/ 25 h 77"/>
                <a:gd name="T22" fmla="*/ 0 w 86"/>
                <a:gd name="T23" fmla="*/ 25 h 77"/>
                <a:gd name="T24" fmla="*/ 2 w 86"/>
                <a:gd name="T25" fmla="*/ 27 h 77"/>
                <a:gd name="T26" fmla="*/ 3 w 86"/>
                <a:gd name="T27" fmla="*/ 28 h 77"/>
                <a:gd name="T28" fmla="*/ 4 w 86"/>
                <a:gd name="T29" fmla="*/ 29 h 77"/>
                <a:gd name="T30" fmla="*/ 8 w 86"/>
                <a:gd name="T31" fmla="*/ 35 h 77"/>
                <a:gd name="T32" fmla="*/ 23 w 86"/>
                <a:gd name="T33" fmla="*/ 52 h 77"/>
                <a:gd name="T34" fmla="*/ 25 w 86"/>
                <a:gd name="T35" fmla="*/ 55 h 77"/>
                <a:gd name="T36" fmla="*/ 28 w 86"/>
                <a:gd name="T37" fmla="*/ 61 h 77"/>
                <a:gd name="T38" fmla="*/ 28 w 86"/>
                <a:gd name="T39" fmla="*/ 62 h 77"/>
                <a:gd name="T40" fmla="*/ 29 w 86"/>
                <a:gd name="T41" fmla="*/ 63 h 77"/>
                <a:gd name="T42" fmla="*/ 29 w 86"/>
                <a:gd name="T43" fmla="*/ 64 h 77"/>
                <a:gd name="T44" fmla="*/ 34 w 86"/>
                <a:gd name="T45" fmla="*/ 67 h 77"/>
                <a:gd name="T46" fmla="*/ 36 w 86"/>
                <a:gd name="T47" fmla="*/ 68 h 77"/>
                <a:gd name="T48" fmla="*/ 38 w 86"/>
                <a:gd name="T49" fmla="*/ 68 h 77"/>
                <a:gd name="T50" fmla="*/ 40 w 86"/>
                <a:gd name="T51" fmla="*/ 68 h 77"/>
                <a:gd name="T52" fmla="*/ 41 w 86"/>
                <a:gd name="T53" fmla="*/ 69 h 77"/>
                <a:gd name="T54" fmla="*/ 42 w 86"/>
                <a:gd name="T55" fmla="*/ 69 h 77"/>
                <a:gd name="T56" fmla="*/ 43 w 86"/>
                <a:gd name="T57" fmla="*/ 70 h 77"/>
                <a:gd name="T58" fmla="*/ 43 w 86"/>
                <a:gd name="T59" fmla="*/ 71 h 77"/>
                <a:gd name="T60" fmla="*/ 44 w 86"/>
                <a:gd name="T61" fmla="*/ 73 h 77"/>
                <a:gd name="T62" fmla="*/ 44 w 86"/>
                <a:gd name="T63" fmla="*/ 73 h 77"/>
                <a:gd name="T64" fmla="*/ 48 w 86"/>
                <a:gd name="T65" fmla="*/ 73 h 77"/>
                <a:gd name="T66" fmla="*/ 54 w 86"/>
                <a:gd name="T67" fmla="*/ 75 h 77"/>
                <a:gd name="T68" fmla="*/ 62 w 86"/>
                <a:gd name="T69" fmla="*/ 76 h 77"/>
                <a:gd name="T70" fmla="*/ 63 w 86"/>
                <a:gd name="T71" fmla="*/ 76 h 77"/>
                <a:gd name="T72" fmla="*/ 66 w 86"/>
                <a:gd name="T73" fmla="*/ 76 h 77"/>
                <a:gd name="T74" fmla="*/ 69 w 86"/>
                <a:gd name="T75" fmla="*/ 74 h 77"/>
                <a:gd name="T76" fmla="*/ 78 w 86"/>
                <a:gd name="T77" fmla="*/ 60 h 77"/>
                <a:gd name="T78" fmla="*/ 86 w 86"/>
                <a:gd name="T79" fmla="*/ 48 h 77"/>
                <a:gd name="T80" fmla="*/ 83 w 86"/>
                <a:gd name="T81" fmla="*/ 39 h 77"/>
                <a:gd name="T82" fmla="*/ 85 w 86"/>
                <a:gd name="T83" fmla="*/ 28 h 77"/>
                <a:gd name="T84" fmla="*/ 85 w 86"/>
                <a:gd name="T85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" h="77">
                  <a:moveTo>
                    <a:pt x="85" y="12"/>
                  </a:moveTo>
                  <a:cubicBezTo>
                    <a:pt x="85" y="11"/>
                    <a:pt x="83" y="11"/>
                    <a:pt x="82" y="11"/>
                  </a:cubicBezTo>
                  <a:cubicBezTo>
                    <a:pt x="79" y="10"/>
                    <a:pt x="75" y="9"/>
                    <a:pt x="72" y="7"/>
                  </a:cubicBezTo>
                  <a:cubicBezTo>
                    <a:pt x="6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2" y="2"/>
                    <a:pt x="42" y="3"/>
                    <a:pt x="42" y="5"/>
                  </a:cubicBezTo>
                  <a:cubicBezTo>
                    <a:pt x="42" y="8"/>
                    <a:pt x="35" y="13"/>
                    <a:pt x="31" y="14"/>
                  </a:cubicBezTo>
                  <a:cubicBezTo>
                    <a:pt x="30" y="14"/>
                    <a:pt x="29" y="15"/>
                    <a:pt x="28" y="16"/>
                  </a:cubicBezTo>
                  <a:cubicBezTo>
                    <a:pt x="26" y="18"/>
                    <a:pt x="25" y="20"/>
                    <a:pt x="24" y="22"/>
                  </a:cubicBezTo>
                  <a:cubicBezTo>
                    <a:pt x="22" y="23"/>
                    <a:pt x="21" y="25"/>
                    <a:pt x="20" y="26"/>
                  </a:cubicBezTo>
                  <a:cubicBezTo>
                    <a:pt x="20" y="26"/>
                    <a:pt x="19" y="27"/>
                    <a:pt x="19" y="27"/>
                  </a:cubicBezTo>
                  <a:cubicBezTo>
                    <a:pt x="18" y="27"/>
                    <a:pt x="18" y="27"/>
                    <a:pt x="17" y="27"/>
                  </a:cubicBezTo>
                  <a:cubicBezTo>
                    <a:pt x="14" y="27"/>
                    <a:pt x="11" y="26"/>
                    <a:pt x="8" y="25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4"/>
                    <a:pt x="4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2" y="27"/>
                    <a:pt x="2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7" y="32"/>
                    <a:pt x="8" y="35"/>
                  </a:cubicBezTo>
                  <a:cubicBezTo>
                    <a:pt x="8" y="38"/>
                    <a:pt x="10" y="43"/>
                    <a:pt x="12" y="43"/>
                  </a:cubicBezTo>
                  <a:cubicBezTo>
                    <a:pt x="12" y="44"/>
                    <a:pt x="23" y="49"/>
                    <a:pt x="23" y="52"/>
                  </a:cubicBezTo>
                  <a:cubicBezTo>
                    <a:pt x="23" y="52"/>
                    <a:pt x="23" y="53"/>
                    <a:pt x="24" y="53"/>
                  </a:cubicBezTo>
                  <a:cubicBezTo>
                    <a:pt x="24" y="53"/>
                    <a:pt x="24" y="54"/>
                    <a:pt x="25" y="55"/>
                  </a:cubicBezTo>
                  <a:cubicBezTo>
                    <a:pt x="26" y="56"/>
                    <a:pt x="27" y="58"/>
                    <a:pt x="28" y="59"/>
                  </a:cubicBezTo>
                  <a:cubicBezTo>
                    <a:pt x="28" y="60"/>
                    <a:pt x="28" y="60"/>
                    <a:pt x="28" y="61"/>
                  </a:cubicBezTo>
                  <a:cubicBezTo>
                    <a:pt x="28" y="61"/>
                    <a:pt x="28" y="61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6"/>
                    <a:pt x="32" y="67"/>
                    <a:pt x="33" y="67"/>
                  </a:cubicBezTo>
                  <a:cubicBezTo>
                    <a:pt x="33" y="67"/>
                    <a:pt x="34" y="67"/>
                    <a:pt x="34" y="67"/>
                  </a:cubicBezTo>
                  <a:cubicBezTo>
                    <a:pt x="34" y="68"/>
                    <a:pt x="34" y="68"/>
                    <a:pt x="35" y="68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36" y="68"/>
                    <a:pt x="37" y="68"/>
                    <a:pt x="37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8"/>
                  </a:cubicBezTo>
                  <a:cubicBezTo>
                    <a:pt x="39" y="68"/>
                    <a:pt x="39" y="68"/>
                    <a:pt x="4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9"/>
                    <a:pt x="41" y="69"/>
                  </a:cubicBezTo>
                  <a:cubicBezTo>
                    <a:pt x="41" y="69"/>
                    <a:pt x="41" y="69"/>
                    <a:pt x="42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70"/>
                    <a:pt x="42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6" y="73"/>
                    <a:pt x="48" y="73"/>
                  </a:cubicBezTo>
                  <a:cubicBezTo>
                    <a:pt x="50" y="73"/>
                    <a:pt x="52" y="73"/>
                    <a:pt x="53" y="74"/>
                  </a:cubicBezTo>
                  <a:cubicBezTo>
                    <a:pt x="54" y="74"/>
                    <a:pt x="54" y="74"/>
                    <a:pt x="54" y="75"/>
                  </a:cubicBezTo>
                  <a:cubicBezTo>
                    <a:pt x="55" y="75"/>
                    <a:pt x="59" y="76"/>
                    <a:pt x="61" y="76"/>
                  </a:cubicBezTo>
                  <a:cubicBezTo>
                    <a:pt x="61" y="76"/>
                    <a:pt x="61" y="76"/>
                    <a:pt x="62" y="76"/>
                  </a:cubicBezTo>
                  <a:cubicBezTo>
                    <a:pt x="62" y="76"/>
                    <a:pt x="62" y="76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5" y="76"/>
                    <a:pt x="65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6" y="77"/>
                    <a:pt x="66" y="77"/>
                  </a:cubicBezTo>
                  <a:cubicBezTo>
                    <a:pt x="67" y="76"/>
                    <a:pt x="68" y="75"/>
                    <a:pt x="69" y="74"/>
                  </a:cubicBezTo>
                  <a:cubicBezTo>
                    <a:pt x="72" y="71"/>
                    <a:pt x="76" y="68"/>
                    <a:pt x="77" y="66"/>
                  </a:cubicBezTo>
                  <a:cubicBezTo>
                    <a:pt x="78" y="64"/>
                    <a:pt x="78" y="62"/>
                    <a:pt x="78" y="60"/>
                  </a:cubicBezTo>
                  <a:cubicBezTo>
                    <a:pt x="79" y="58"/>
                    <a:pt x="79" y="55"/>
                    <a:pt x="80" y="54"/>
                  </a:cubicBezTo>
                  <a:cubicBezTo>
                    <a:pt x="82" y="53"/>
                    <a:pt x="86" y="49"/>
                    <a:pt x="86" y="48"/>
                  </a:cubicBezTo>
                  <a:cubicBezTo>
                    <a:pt x="85" y="47"/>
                    <a:pt x="85" y="46"/>
                    <a:pt x="84" y="44"/>
                  </a:cubicBezTo>
                  <a:cubicBezTo>
                    <a:pt x="84" y="42"/>
                    <a:pt x="84" y="40"/>
                    <a:pt x="83" y="39"/>
                  </a:cubicBezTo>
                  <a:cubicBezTo>
                    <a:pt x="80" y="37"/>
                    <a:pt x="82" y="35"/>
                    <a:pt x="83" y="34"/>
                  </a:cubicBezTo>
                  <a:cubicBezTo>
                    <a:pt x="84" y="32"/>
                    <a:pt x="85" y="31"/>
                    <a:pt x="85" y="28"/>
                  </a:cubicBezTo>
                  <a:cubicBezTo>
                    <a:pt x="85" y="26"/>
                    <a:pt x="85" y="23"/>
                    <a:pt x="85" y="20"/>
                  </a:cubicBezTo>
                  <a:cubicBezTo>
                    <a:pt x="85" y="17"/>
                    <a:pt x="86" y="12"/>
                    <a:pt x="8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09" name="Freeform 193"/>
            <p:cNvSpPr>
              <a:spLocks/>
            </p:cNvSpPr>
            <p:nvPr/>
          </p:nvSpPr>
          <p:spPr bwMode="auto">
            <a:xfrm>
              <a:off x="12404731" y="8304212"/>
              <a:ext cx="723899" cy="493713"/>
            </a:xfrm>
            <a:custGeom>
              <a:avLst/>
              <a:gdLst>
                <a:gd name="T0" fmla="*/ 40 w 136"/>
                <a:gd name="T1" fmla="*/ 84 h 94"/>
                <a:gd name="T2" fmla="*/ 40 w 136"/>
                <a:gd name="T3" fmla="*/ 76 h 94"/>
                <a:gd name="T4" fmla="*/ 62 w 136"/>
                <a:gd name="T5" fmla="*/ 73 h 94"/>
                <a:gd name="T6" fmla="*/ 86 w 136"/>
                <a:gd name="T7" fmla="*/ 70 h 94"/>
                <a:gd name="T8" fmla="*/ 95 w 136"/>
                <a:gd name="T9" fmla="*/ 70 h 94"/>
                <a:gd name="T10" fmla="*/ 112 w 136"/>
                <a:gd name="T11" fmla="*/ 67 h 94"/>
                <a:gd name="T12" fmla="*/ 115 w 136"/>
                <a:gd name="T13" fmla="*/ 65 h 94"/>
                <a:gd name="T14" fmla="*/ 129 w 136"/>
                <a:gd name="T15" fmla="*/ 66 h 94"/>
                <a:gd name="T16" fmla="*/ 134 w 136"/>
                <a:gd name="T17" fmla="*/ 60 h 94"/>
                <a:gd name="T18" fmla="*/ 122 w 136"/>
                <a:gd name="T19" fmla="*/ 47 h 94"/>
                <a:gd name="T20" fmla="*/ 115 w 136"/>
                <a:gd name="T21" fmla="*/ 40 h 94"/>
                <a:gd name="T22" fmla="*/ 110 w 136"/>
                <a:gd name="T23" fmla="*/ 33 h 94"/>
                <a:gd name="T24" fmla="*/ 101 w 136"/>
                <a:gd name="T25" fmla="*/ 29 h 94"/>
                <a:gd name="T26" fmla="*/ 95 w 136"/>
                <a:gd name="T27" fmla="*/ 25 h 94"/>
                <a:gd name="T28" fmla="*/ 96 w 136"/>
                <a:gd name="T29" fmla="*/ 19 h 94"/>
                <a:gd name="T30" fmla="*/ 96 w 136"/>
                <a:gd name="T31" fmla="*/ 12 h 94"/>
                <a:gd name="T32" fmla="*/ 95 w 136"/>
                <a:gd name="T33" fmla="*/ 10 h 94"/>
                <a:gd name="T34" fmla="*/ 94 w 136"/>
                <a:gd name="T35" fmla="*/ 9 h 94"/>
                <a:gd name="T36" fmla="*/ 93 w 136"/>
                <a:gd name="T37" fmla="*/ 8 h 94"/>
                <a:gd name="T38" fmla="*/ 91 w 136"/>
                <a:gd name="T39" fmla="*/ 4 h 94"/>
                <a:gd name="T40" fmla="*/ 88 w 136"/>
                <a:gd name="T41" fmla="*/ 1 h 94"/>
                <a:gd name="T42" fmla="*/ 87 w 136"/>
                <a:gd name="T43" fmla="*/ 0 h 94"/>
                <a:gd name="T44" fmla="*/ 85 w 136"/>
                <a:gd name="T45" fmla="*/ 0 h 94"/>
                <a:gd name="T46" fmla="*/ 76 w 136"/>
                <a:gd name="T47" fmla="*/ 6 h 94"/>
                <a:gd name="T48" fmla="*/ 74 w 136"/>
                <a:gd name="T49" fmla="*/ 10 h 94"/>
                <a:gd name="T50" fmla="*/ 53 w 136"/>
                <a:gd name="T51" fmla="*/ 23 h 94"/>
                <a:gd name="T52" fmla="*/ 51 w 136"/>
                <a:gd name="T53" fmla="*/ 23 h 94"/>
                <a:gd name="T54" fmla="*/ 48 w 136"/>
                <a:gd name="T55" fmla="*/ 26 h 94"/>
                <a:gd name="T56" fmla="*/ 39 w 136"/>
                <a:gd name="T57" fmla="*/ 34 h 94"/>
                <a:gd name="T58" fmla="*/ 33 w 136"/>
                <a:gd name="T59" fmla="*/ 36 h 94"/>
                <a:gd name="T60" fmla="*/ 23 w 136"/>
                <a:gd name="T61" fmla="*/ 40 h 94"/>
                <a:gd name="T62" fmla="*/ 19 w 136"/>
                <a:gd name="T63" fmla="*/ 38 h 94"/>
                <a:gd name="T64" fmla="*/ 13 w 136"/>
                <a:gd name="T65" fmla="*/ 42 h 94"/>
                <a:gd name="T66" fmla="*/ 10 w 136"/>
                <a:gd name="T67" fmla="*/ 41 h 94"/>
                <a:gd name="T68" fmla="*/ 9 w 136"/>
                <a:gd name="T69" fmla="*/ 42 h 94"/>
                <a:gd name="T70" fmla="*/ 7 w 136"/>
                <a:gd name="T71" fmla="*/ 43 h 94"/>
                <a:gd name="T72" fmla="*/ 6 w 136"/>
                <a:gd name="T73" fmla="*/ 45 h 94"/>
                <a:gd name="T74" fmla="*/ 2 w 136"/>
                <a:gd name="T75" fmla="*/ 53 h 94"/>
                <a:gd name="T76" fmla="*/ 0 w 136"/>
                <a:gd name="T77" fmla="*/ 61 h 94"/>
                <a:gd name="T78" fmla="*/ 4 w 136"/>
                <a:gd name="T79" fmla="*/ 75 h 94"/>
                <a:gd name="T80" fmla="*/ 9 w 136"/>
                <a:gd name="T81" fmla="*/ 86 h 94"/>
                <a:gd name="T82" fmla="*/ 16 w 136"/>
                <a:gd name="T83" fmla="*/ 93 h 94"/>
                <a:gd name="T84" fmla="*/ 16 w 136"/>
                <a:gd name="T85" fmla="*/ 94 h 94"/>
                <a:gd name="T86" fmla="*/ 17 w 136"/>
                <a:gd name="T87" fmla="*/ 94 h 94"/>
                <a:gd name="T88" fmla="*/ 19 w 136"/>
                <a:gd name="T89" fmla="*/ 86 h 94"/>
                <a:gd name="T90" fmla="*/ 26 w 136"/>
                <a:gd name="T91" fmla="*/ 8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94">
                  <a:moveTo>
                    <a:pt x="31" y="82"/>
                  </a:moveTo>
                  <a:cubicBezTo>
                    <a:pt x="40" y="84"/>
                    <a:pt x="40" y="84"/>
                    <a:pt x="40" y="84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1" y="75"/>
                    <a:pt x="47" y="67"/>
                    <a:pt x="52" y="67"/>
                  </a:cubicBezTo>
                  <a:cubicBezTo>
                    <a:pt x="57" y="67"/>
                    <a:pt x="61" y="72"/>
                    <a:pt x="62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5"/>
                    <a:pt x="84" y="71"/>
                    <a:pt x="86" y="70"/>
                  </a:cubicBezTo>
                  <a:cubicBezTo>
                    <a:pt x="87" y="69"/>
                    <a:pt x="89" y="69"/>
                    <a:pt x="91" y="70"/>
                  </a:cubicBezTo>
                  <a:cubicBezTo>
                    <a:pt x="92" y="70"/>
                    <a:pt x="94" y="70"/>
                    <a:pt x="95" y="70"/>
                  </a:cubicBezTo>
                  <a:cubicBezTo>
                    <a:pt x="98" y="68"/>
                    <a:pt x="102" y="66"/>
                    <a:pt x="107" y="66"/>
                  </a:cubicBezTo>
                  <a:cubicBezTo>
                    <a:pt x="109" y="66"/>
                    <a:pt x="110" y="67"/>
                    <a:pt x="112" y="67"/>
                  </a:cubicBezTo>
                  <a:cubicBezTo>
                    <a:pt x="112" y="67"/>
                    <a:pt x="113" y="67"/>
                    <a:pt x="113" y="67"/>
                  </a:cubicBezTo>
                  <a:cubicBezTo>
                    <a:pt x="114" y="67"/>
                    <a:pt x="115" y="67"/>
                    <a:pt x="115" y="65"/>
                  </a:cubicBezTo>
                  <a:cubicBezTo>
                    <a:pt x="116" y="65"/>
                    <a:pt x="117" y="63"/>
                    <a:pt x="120" y="63"/>
                  </a:cubicBezTo>
                  <a:cubicBezTo>
                    <a:pt x="123" y="63"/>
                    <a:pt x="128" y="66"/>
                    <a:pt x="129" y="6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1" y="58"/>
                    <a:pt x="126" y="56"/>
                    <a:pt x="126" y="53"/>
                  </a:cubicBezTo>
                  <a:cubicBezTo>
                    <a:pt x="126" y="51"/>
                    <a:pt x="126" y="50"/>
                    <a:pt x="122" y="47"/>
                  </a:cubicBezTo>
                  <a:cubicBezTo>
                    <a:pt x="120" y="45"/>
                    <a:pt x="119" y="44"/>
                    <a:pt x="118" y="44"/>
                  </a:cubicBezTo>
                  <a:cubicBezTo>
                    <a:pt x="116" y="42"/>
                    <a:pt x="115" y="41"/>
                    <a:pt x="115" y="40"/>
                  </a:cubicBezTo>
                  <a:cubicBezTo>
                    <a:pt x="115" y="38"/>
                    <a:pt x="114" y="38"/>
                    <a:pt x="113" y="36"/>
                  </a:cubicBezTo>
                  <a:cubicBezTo>
                    <a:pt x="112" y="35"/>
                    <a:pt x="111" y="34"/>
                    <a:pt x="110" y="33"/>
                  </a:cubicBezTo>
                  <a:cubicBezTo>
                    <a:pt x="107" y="29"/>
                    <a:pt x="102" y="29"/>
                    <a:pt x="102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3" y="24"/>
                    <a:pt x="94" y="22"/>
                  </a:cubicBezTo>
                  <a:cubicBezTo>
                    <a:pt x="94" y="21"/>
                    <a:pt x="95" y="20"/>
                    <a:pt x="96" y="19"/>
                  </a:cubicBezTo>
                  <a:cubicBezTo>
                    <a:pt x="97" y="19"/>
                    <a:pt x="97" y="18"/>
                    <a:pt x="98" y="18"/>
                  </a:cubicBezTo>
                  <a:cubicBezTo>
                    <a:pt x="98" y="16"/>
                    <a:pt x="97" y="14"/>
                    <a:pt x="96" y="12"/>
                  </a:cubicBezTo>
                  <a:cubicBezTo>
                    <a:pt x="96" y="12"/>
                    <a:pt x="95" y="11"/>
                    <a:pt x="95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3" y="8"/>
                  </a:cubicBezTo>
                  <a:cubicBezTo>
                    <a:pt x="93" y="8"/>
                    <a:pt x="93" y="7"/>
                    <a:pt x="93" y="7"/>
                  </a:cubicBezTo>
                  <a:cubicBezTo>
                    <a:pt x="92" y="7"/>
                    <a:pt x="92" y="5"/>
                    <a:pt x="91" y="4"/>
                  </a:cubicBezTo>
                  <a:cubicBezTo>
                    <a:pt x="90" y="3"/>
                    <a:pt x="89" y="2"/>
                    <a:pt x="88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7" y="1"/>
                    <a:pt x="87" y="1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0"/>
                    <a:pt x="79" y="2"/>
                    <a:pt x="78" y="4"/>
                  </a:cubicBezTo>
                  <a:cubicBezTo>
                    <a:pt x="77" y="5"/>
                    <a:pt x="77" y="5"/>
                    <a:pt x="76" y="6"/>
                  </a:cubicBezTo>
                  <a:cubicBezTo>
                    <a:pt x="76" y="7"/>
                    <a:pt x="76" y="8"/>
                    <a:pt x="75" y="9"/>
                  </a:cubicBezTo>
                  <a:cubicBezTo>
                    <a:pt x="75" y="9"/>
                    <a:pt x="74" y="10"/>
                    <a:pt x="74" y="10"/>
                  </a:cubicBezTo>
                  <a:cubicBezTo>
                    <a:pt x="71" y="13"/>
                    <a:pt x="67" y="17"/>
                    <a:pt x="64" y="20"/>
                  </a:cubicBezTo>
                  <a:cubicBezTo>
                    <a:pt x="62" y="23"/>
                    <a:pt x="57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1" y="23"/>
                  </a:cubicBezTo>
                  <a:cubicBezTo>
                    <a:pt x="50" y="23"/>
                    <a:pt x="49" y="23"/>
                    <a:pt x="48" y="24"/>
                  </a:cubicBezTo>
                  <a:cubicBezTo>
                    <a:pt x="47" y="24"/>
                    <a:pt x="47" y="24"/>
                    <a:pt x="48" y="26"/>
                  </a:cubicBezTo>
                  <a:cubicBezTo>
                    <a:pt x="48" y="27"/>
                    <a:pt x="49" y="28"/>
                    <a:pt x="48" y="30"/>
                  </a:cubicBezTo>
                  <a:cubicBezTo>
                    <a:pt x="46" y="31"/>
                    <a:pt x="42" y="33"/>
                    <a:pt x="39" y="34"/>
                  </a:cubicBezTo>
                  <a:cubicBezTo>
                    <a:pt x="38" y="35"/>
                    <a:pt x="38" y="35"/>
                    <a:pt x="37" y="35"/>
                  </a:cubicBezTo>
                  <a:cubicBezTo>
                    <a:pt x="37" y="35"/>
                    <a:pt x="35" y="36"/>
                    <a:pt x="33" y="36"/>
                  </a:cubicBezTo>
                  <a:cubicBezTo>
                    <a:pt x="31" y="36"/>
                    <a:pt x="27" y="37"/>
                    <a:pt x="25" y="38"/>
                  </a:cubicBezTo>
                  <a:cubicBezTo>
                    <a:pt x="25" y="39"/>
                    <a:pt x="24" y="40"/>
                    <a:pt x="23" y="40"/>
                  </a:cubicBezTo>
                  <a:cubicBezTo>
                    <a:pt x="22" y="40"/>
                    <a:pt x="21" y="39"/>
                    <a:pt x="20" y="39"/>
                  </a:cubicBezTo>
                  <a:cubicBezTo>
                    <a:pt x="20" y="38"/>
                    <a:pt x="19" y="38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6" y="41"/>
                    <a:pt x="14" y="42"/>
                    <a:pt x="13" y="42"/>
                  </a:cubicBezTo>
                  <a:cubicBezTo>
                    <a:pt x="12" y="42"/>
                    <a:pt x="11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2"/>
                    <a:pt x="8" y="43"/>
                    <a:pt x="8" y="43"/>
                  </a:cubicBezTo>
                  <a:cubicBezTo>
                    <a:pt x="8" y="43"/>
                    <a:pt x="7" y="43"/>
                    <a:pt x="7" y="43"/>
                  </a:cubicBezTo>
                  <a:cubicBezTo>
                    <a:pt x="7" y="44"/>
                    <a:pt x="7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5" y="46"/>
                    <a:pt x="5" y="47"/>
                  </a:cubicBezTo>
                  <a:cubicBezTo>
                    <a:pt x="4" y="49"/>
                    <a:pt x="3" y="51"/>
                    <a:pt x="2" y="53"/>
                  </a:cubicBezTo>
                  <a:cubicBezTo>
                    <a:pt x="1" y="55"/>
                    <a:pt x="0" y="57"/>
                    <a:pt x="0" y="58"/>
                  </a:cubicBezTo>
                  <a:cubicBezTo>
                    <a:pt x="0" y="58"/>
                    <a:pt x="0" y="59"/>
                    <a:pt x="0" y="61"/>
                  </a:cubicBezTo>
                  <a:cubicBezTo>
                    <a:pt x="1" y="62"/>
                    <a:pt x="1" y="64"/>
                    <a:pt x="1" y="67"/>
                  </a:cubicBezTo>
                  <a:cubicBezTo>
                    <a:pt x="1" y="71"/>
                    <a:pt x="2" y="72"/>
                    <a:pt x="4" y="75"/>
                  </a:cubicBezTo>
                  <a:cubicBezTo>
                    <a:pt x="6" y="78"/>
                    <a:pt x="6" y="81"/>
                    <a:pt x="6" y="82"/>
                  </a:cubicBezTo>
                  <a:cubicBezTo>
                    <a:pt x="7" y="83"/>
                    <a:pt x="7" y="84"/>
                    <a:pt x="9" y="86"/>
                  </a:cubicBezTo>
                  <a:cubicBezTo>
                    <a:pt x="9" y="87"/>
                    <a:pt x="11" y="88"/>
                    <a:pt x="12" y="89"/>
                  </a:cubicBezTo>
                  <a:cubicBezTo>
                    <a:pt x="14" y="91"/>
                    <a:pt x="16" y="92"/>
                    <a:pt x="16" y="93"/>
                  </a:cubicBezTo>
                  <a:cubicBezTo>
                    <a:pt x="16" y="93"/>
                    <a:pt x="16" y="93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4"/>
                    <a:pt x="16" y="94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9" y="91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6" y="84"/>
                    <a:pt x="26" y="84"/>
                    <a:pt x="26" y="84"/>
                  </a:cubicBezTo>
                  <a:lnTo>
                    <a:pt x="3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0" name="Freeform 194"/>
            <p:cNvSpPr>
              <a:spLocks/>
            </p:cNvSpPr>
            <p:nvPr/>
          </p:nvSpPr>
          <p:spPr bwMode="auto">
            <a:xfrm>
              <a:off x="12352343" y="7545388"/>
              <a:ext cx="584199" cy="968376"/>
            </a:xfrm>
            <a:custGeom>
              <a:avLst/>
              <a:gdLst>
                <a:gd name="T0" fmla="*/ 3 w 110"/>
                <a:gd name="T1" fmla="*/ 117 h 185"/>
                <a:gd name="T2" fmla="*/ 5 w 110"/>
                <a:gd name="T3" fmla="*/ 120 h 185"/>
                <a:gd name="T4" fmla="*/ 6 w 110"/>
                <a:gd name="T5" fmla="*/ 120 h 185"/>
                <a:gd name="T6" fmla="*/ 7 w 110"/>
                <a:gd name="T7" fmla="*/ 120 h 185"/>
                <a:gd name="T8" fmla="*/ 14 w 110"/>
                <a:gd name="T9" fmla="*/ 132 h 185"/>
                <a:gd name="T10" fmla="*/ 15 w 110"/>
                <a:gd name="T11" fmla="*/ 142 h 185"/>
                <a:gd name="T12" fmla="*/ 20 w 110"/>
                <a:gd name="T13" fmla="*/ 157 h 185"/>
                <a:gd name="T14" fmla="*/ 14 w 110"/>
                <a:gd name="T15" fmla="*/ 158 h 185"/>
                <a:gd name="T16" fmla="*/ 6 w 110"/>
                <a:gd name="T17" fmla="*/ 159 h 185"/>
                <a:gd name="T18" fmla="*/ 8 w 110"/>
                <a:gd name="T19" fmla="*/ 166 h 185"/>
                <a:gd name="T20" fmla="*/ 18 w 110"/>
                <a:gd name="T21" fmla="*/ 176 h 185"/>
                <a:gd name="T22" fmla="*/ 19 w 110"/>
                <a:gd name="T23" fmla="*/ 180 h 185"/>
                <a:gd name="T24" fmla="*/ 20 w 110"/>
                <a:gd name="T25" fmla="*/ 182 h 185"/>
                <a:gd name="T26" fmla="*/ 21 w 110"/>
                <a:gd name="T27" fmla="*/ 184 h 185"/>
                <a:gd name="T28" fmla="*/ 21 w 110"/>
                <a:gd name="T29" fmla="*/ 184 h 185"/>
                <a:gd name="T30" fmla="*/ 22 w 110"/>
                <a:gd name="T31" fmla="*/ 185 h 185"/>
                <a:gd name="T32" fmla="*/ 26 w 110"/>
                <a:gd name="T33" fmla="*/ 182 h 185"/>
                <a:gd name="T34" fmla="*/ 32 w 110"/>
                <a:gd name="T35" fmla="*/ 182 h 185"/>
                <a:gd name="T36" fmla="*/ 34 w 110"/>
                <a:gd name="T37" fmla="*/ 182 h 185"/>
                <a:gd name="T38" fmla="*/ 46 w 110"/>
                <a:gd name="T39" fmla="*/ 178 h 185"/>
                <a:gd name="T40" fmla="*/ 56 w 110"/>
                <a:gd name="T41" fmla="*/ 173 h 185"/>
                <a:gd name="T42" fmla="*/ 57 w 110"/>
                <a:gd name="T43" fmla="*/ 167 h 185"/>
                <a:gd name="T44" fmla="*/ 73 w 110"/>
                <a:gd name="T45" fmla="*/ 164 h 185"/>
                <a:gd name="T46" fmla="*/ 84 w 110"/>
                <a:gd name="T47" fmla="*/ 152 h 185"/>
                <a:gd name="T48" fmla="*/ 86 w 110"/>
                <a:gd name="T49" fmla="*/ 147 h 185"/>
                <a:gd name="T50" fmla="*/ 97 w 110"/>
                <a:gd name="T51" fmla="*/ 143 h 185"/>
                <a:gd name="T52" fmla="*/ 98 w 110"/>
                <a:gd name="T53" fmla="*/ 140 h 185"/>
                <a:gd name="T54" fmla="*/ 93 w 110"/>
                <a:gd name="T55" fmla="*/ 129 h 185"/>
                <a:gd name="T56" fmla="*/ 92 w 110"/>
                <a:gd name="T57" fmla="*/ 125 h 185"/>
                <a:gd name="T58" fmla="*/ 89 w 110"/>
                <a:gd name="T59" fmla="*/ 117 h 185"/>
                <a:gd name="T60" fmla="*/ 88 w 110"/>
                <a:gd name="T61" fmla="*/ 109 h 185"/>
                <a:gd name="T62" fmla="*/ 93 w 110"/>
                <a:gd name="T63" fmla="*/ 105 h 185"/>
                <a:gd name="T64" fmla="*/ 99 w 110"/>
                <a:gd name="T65" fmla="*/ 94 h 185"/>
                <a:gd name="T66" fmla="*/ 109 w 110"/>
                <a:gd name="T67" fmla="*/ 87 h 185"/>
                <a:gd name="T68" fmla="*/ 110 w 110"/>
                <a:gd name="T69" fmla="*/ 86 h 185"/>
                <a:gd name="T70" fmla="*/ 110 w 110"/>
                <a:gd name="T71" fmla="*/ 46 h 185"/>
                <a:gd name="T72" fmla="*/ 16 w 110"/>
                <a:gd name="T73" fmla="*/ 5 h 185"/>
                <a:gd name="T74" fmla="*/ 17 w 110"/>
                <a:gd name="T75" fmla="*/ 16 h 185"/>
                <a:gd name="T76" fmla="*/ 17 w 110"/>
                <a:gd name="T77" fmla="*/ 18 h 185"/>
                <a:gd name="T78" fmla="*/ 17 w 110"/>
                <a:gd name="T79" fmla="*/ 19 h 185"/>
                <a:gd name="T80" fmla="*/ 21 w 110"/>
                <a:gd name="T81" fmla="*/ 29 h 185"/>
                <a:gd name="T82" fmla="*/ 23 w 110"/>
                <a:gd name="T83" fmla="*/ 38 h 185"/>
                <a:gd name="T84" fmla="*/ 20 w 110"/>
                <a:gd name="T85" fmla="*/ 79 h 185"/>
                <a:gd name="T86" fmla="*/ 0 w 110"/>
                <a:gd name="T87" fmla="*/ 106 h 185"/>
                <a:gd name="T88" fmla="*/ 0 w 110"/>
                <a:gd name="T89" fmla="*/ 113 h 185"/>
                <a:gd name="T90" fmla="*/ 1 w 110"/>
                <a:gd name="T91" fmla="*/ 114 h 185"/>
                <a:gd name="T92" fmla="*/ 2 w 110"/>
                <a:gd name="T93" fmla="*/ 11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85">
                  <a:moveTo>
                    <a:pt x="2" y="117"/>
                  </a:moveTo>
                  <a:cubicBezTo>
                    <a:pt x="2" y="117"/>
                    <a:pt x="2" y="117"/>
                    <a:pt x="3" y="117"/>
                  </a:cubicBezTo>
                  <a:cubicBezTo>
                    <a:pt x="3" y="117"/>
                    <a:pt x="3" y="117"/>
                    <a:pt x="3" y="118"/>
                  </a:cubicBezTo>
                  <a:cubicBezTo>
                    <a:pt x="4" y="119"/>
                    <a:pt x="4" y="120"/>
                    <a:pt x="5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8" y="120"/>
                    <a:pt x="9" y="121"/>
                    <a:pt x="10" y="122"/>
                  </a:cubicBezTo>
                  <a:cubicBezTo>
                    <a:pt x="12" y="125"/>
                    <a:pt x="14" y="129"/>
                    <a:pt x="14" y="132"/>
                  </a:cubicBezTo>
                  <a:cubicBezTo>
                    <a:pt x="14" y="133"/>
                    <a:pt x="14" y="134"/>
                    <a:pt x="14" y="135"/>
                  </a:cubicBezTo>
                  <a:cubicBezTo>
                    <a:pt x="15" y="136"/>
                    <a:pt x="15" y="138"/>
                    <a:pt x="15" y="142"/>
                  </a:cubicBezTo>
                  <a:cubicBezTo>
                    <a:pt x="15" y="147"/>
                    <a:pt x="18" y="154"/>
                    <a:pt x="19" y="155"/>
                  </a:cubicBezTo>
                  <a:cubicBezTo>
                    <a:pt x="21" y="155"/>
                    <a:pt x="21" y="156"/>
                    <a:pt x="20" y="157"/>
                  </a:cubicBezTo>
                  <a:cubicBezTo>
                    <a:pt x="20" y="158"/>
                    <a:pt x="18" y="158"/>
                    <a:pt x="16" y="158"/>
                  </a:cubicBezTo>
                  <a:cubicBezTo>
                    <a:pt x="15" y="158"/>
                    <a:pt x="15" y="158"/>
                    <a:pt x="14" y="158"/>
                  </a:cubicBezTo>
                  <a:cubicBezTo>
                    <a:pt x="13" y="158"/>
                    <a:pt x="12" y="158"/>
                    <a:pt x="10" y="158"/>
                  </a:cubicBezTo>
                  <a:cubicBezTo>
                    <a:pt x="6" y="158"/>
                    <a:pt x="6" y="159"/>
                    <a:pt x="6" y="159"/>
                  </a:cubicBezTo>
                  <a:cubicBezTo>
                    <a:pt x="6" y="159"/>
                    <a:pt x="6" y="159"/>
                    <a:pt x="5" y="160"/>
                  </a:cubicBezTo>
                  <a:cubicBezTo>
                    <a:pt x="5" y="161"/>
                    <a:pt x="5" y="163"/>
                    <a:pt x="8" y="166"/>
                  </a:cubicBezTo>
                  <a:cubicBezTo>
                    <a:pt x="9" y="167"/>
                    <a:pt x="11" y="168"/>
                    <a:pt x="12" y="169"/>
                  </a:cubicBezTo>
                  <a:cubicBezTo>
                    <a:pt x="14" y="171"/>
                    <a:pt x="17" y="173"/>
                    <a:pt x="18" y="176"/>
                  </a:cubicBezTo>
                  <a:cubicBezTo>
                    <a:pt x="18" y="177"/>
                    <a:pt x="18" y="178"/>
                    <a:pt x="19" y="179"/>
                  </a:cubicBezTo>
                  <a:cubicBezTo>
                    <a:pt x="19" y="179"/>
                    <a:pt x="19" y="180"/>
                    <a:pt x="19" y="180"/>
                  </a:cubicBezTo>
                  <a:cubicBezTo>
                    <a:pt x="19" y="180"/>
                    <a:pt x="19" y="181"/>
                    <a:pt x="20" y="182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20" y="183"/>
                    <a:pt x="20" y="183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5"/>
                    <a:pt x="21" y="185"/>
                  </a:cubicBezTo>
                  <a:cubicBezTo>
                    <a:pt x="22" y="185"/>
                    <a:pt x="22" y="185"/>
                    <a:pt x="22" y="185"/>
                  </a:cubicBezTo>
                  <a:cubicBezTo>
                    <a:pt x="22" y="185"/>
                    <a:pt x="22" y="185"/>
                    <a:pt x="23" y="185"/>
                  </a:cubicBezTo>
                  <a:cubicBezTo>
                    <a:pt x="23" y="185"/>
                    <a:pt x="25" y="185"/>
                    <a:pt x="26" y="182"/>
                  </a:cubicBezTo>
                  <a:cubicBezTo>
                    <a:pt x="27" y="181"/>
                    <a:pt x="28" y="181"/>
                    <a:pt x="29" y="181"/>
                  </a:cubicBezTo>
                  <a:cubicBezTo>
                    <a:pt x="30" y="181"/>
                    <a:pt x="31" y="181"/>
                    <a:pt x="32" y="182"/>
                  </a:cubicBezTo>
                  <a:cubicBezTo>
                    <a:pt x="32" y="182"/>
                    <a:pt x="33" y="183"/>
                    <a:pt x="33" y="183"/>
                  </a:cubicBezTo>
                  <a:cubicBezTo>
                    <a:pt x="33" y="183"/>
                    <a:pt x="33" y="183"/>
                    <a:pt x="34" y="182"/>
                  </a:cubicBezTo>
                  <a:cubicBezTo>
                    <a:pt x="36" y="180"/>
                    <a:pt x="40" y="179"/>
                    <a:pt x="43" y="179"/>
                  </a:cubicBezTo>
                  <a:cubicBezTo>
                    <a:pt x="44" y="179"/>
                    <a:pt x="46" y="179"/>
                    <a:pt x="46" y="178"/>
                  </a:cubicBezTo>
                  <a:cubicBezTo>
                    <a:pt x="47" y="178"/>
                    <a:pt x="47" y="178"/>
                    <a:pt x="48" y="177"/>
                  </a:cubicBezTo>
                  <a:cubicBezTo>
                    <a:pt x="51" y="176"/>
                    <a:pt x="55" y="174"/>
                    <a:pt x="56" y="173"/>
                  </a:cubicBezTo>
                  <a:cubicBezTo>
                    <a:pt x="57" y="173"/>
                    <a:pt x="57" y="173"/>
                    <a:pt x="56" y="171"/>
                  </a:cubicBezTo>
                  <a:cubicBezTo>
                    <a:pt x="56" y="170"/>
                    <a:pt x="55" y="168"/>
                    <a:pt x="57" y="167"/>
                  </a:cubicBezTo>
                  <a:cubicBezTo>
                    <a:pt x="58" y="166"/>
                    <a:pt x="60" y="166"/>
                    <a:pt x="63" y="166"/>
                  </a:cubicBezTo>
                  <a:cubicBezTo>
                    <a:pt x="67" y="166"/>
                    <a:pt x="71" y="166"/>
                    <a:pt x="73" y="164"/>
                  </a:cubicBezTo>
                  <a:cubicBezTo>
                    <a:pt x="76" y="160"/>
                    <a:pt x="80" y="156"/>
                    <a:pt x="82" y="154"/>
                  </a:cubicBezTo>
                  <a:cubicBezTo>
                    <a:pt x="83" y="153"/>
                    <a:pt x="84" y="153"/>
                    <a:pt x="84" y="152"/>
                  </a:cubicBezTo>
                  <a:cubicBezTo>
                    <a:pt x="84" y="152"/>
                    <a:pt x="84" y="152"/>
                    <a:pt x="84" y="151"/>
                  </a:cubicBezTo>
                  <a:cubicBezTo>
                    <a:pt x="85" y="150"/>
                    <a:pt x="85" y="149"/>
                    <a:pt x="86" y="147"/>
                  </a:cubicBezTo>
                  <a:cubicBezTo>
                    <a:pt x="88" y="145"/>
                    <a:pt x="92" y="143"/>
                    <a:pt x="95" y="143"/>
                  </a:cubicBezTo>
                  <a:cubicBezTo>
                    <a:pt x="96" y="143"/>
                    <a:pt x="96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6" y="139"/>
                    <a:pt x="93" y="136"/>
                    <a:pt x="93" y="132"/>
                  </a:cubicBezTo>
                  <a:cubicBezTo>
                    <a:pt x="93" y="131"/>
                    <a:pt x="93" y="130"/>
                    <a:pt x="93" y="129"/>
                  </a:cubicBezTo>
                  <a:cubicBezTo>
                    <a:pt x="93" y="128"/>
                    <a:pt x="93" y="126"/>
                    <a:pt x="93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90" y="125"/>
                    <a:pt x="88" y="124"/>
                    <a:pt x="88" y="123"/>
                  </a:cubicBezTo>
                  <a:cubicBezTo>
                    <a:pt x="87" y="121"/>
                    <a:pt x="88" y="119"/>
                    <a:pt x="89" y="117"/>
                  </a:cubicBezTo>
                  <a:cubicBezTo>
                    <a:pt x="90" y="116"/>
                    <a:pt x="90" y="115"/>
                    <a:pt x="89" y="113"/>
                  </a:cubicBezTo>
                  <a:cubicBezTo>
                    <a:pt x="88" y="112"/>
                    <a:pt x="88" y="110"/>
                    <a:pt x="88" y="109"/>
                  </a:cubicBezTo>
                  <a:cubicBezTo>
                    <a:pt x="89" y="108"/>
                    <a:pt x="90" y="108"/>
                    <a:pt x="91" y="108"/>
                  </a:cubicBezTo>
                  <a:cubicBezTo>
                    <a:pt x="92" y="108"/>
                    <a:pt x="93" y="108"/>
                    <a:pt x="93" y="105"/>
                  </a:cubicBezTo>
                  <a:cubicBezTo>
                    <a:pt x="93" y="103"/>
                    <a:pt x="93" y="101"/>
                    <a:pt x="96" y="100"/>
                  </a:cubicBezTo>
                  <a:cubicBezTo>
                    <a:pt x="98" y="100"/>
                    <a:pt x="99" y="98"/>
                    <a:pt x="99" y="94"/>
                  </a:cubicBezTo>
                  <a:cubicBezTo>
                    <a:pt x="99" y="93"/>
                    <a:pt x="99" y="92"/>
                    <a:pt x="100" y="92"/>
                  </a:cubicBezTo>
                  <a:cubicBezTo>
                    <a:pt x="102" y="89"/>
                    <a:pt x="106" y="88"/>
                    <a:pt x="109" y="87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0" y="87"/>
                    <a:pt x="110" y="86"/>
                    <a:pt x="110" y="86"/>
                  </a:cubicBezTo>
                  <a:cubicBezTo>
                    <a:pt x="110" y="84"/>
                    <a:pt x="110" y="80"/>
                    <a:pt x="110" y="7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7"/>
                    <a:pt x="16" y="9"/>
                  </a:cubicBezTo>
                  <a:cubicBezTo>
                    <a:pt x="16" y="11"/>
                    <a:pt x="16" y="14"/>
                    <a:pt x="17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1"/>
                    <a:pt x="18" y="22"/>
                  </a:cubicBezTo>
                  <a:cubicBezTo>
                    <a:pt x="20" y="24"/>
                    <a:pt x="21" y="26"/>
                    <a:pt x="21" y="29"/>
                  </a:cubicBezTo>
                  <a:cubicBezTo>
                    <a:pt x="21" y="31"/>
                    <a:pt x="22" y="32"/>
                    <a:pt x="22" y="33"/>
                  </a:cubicBezTo>
                  <a:cubicBezTo>
                    <a:pt x="23" y="34"/>
                    <a:pt x="24" y="35"/>
                    <a:pt x="23" y="38"/>
                  </a:cubicBezTo>
                  <a:cubicBezTo>
                    <a:pt x="22" y="43"/>
                    <a:pt x="21" y="47"/>
                    <a:pt x="21" y="50"/>
                  </a:cubicBezTo>
                  <a:cubicBezTo>
                    <a:pt x="21" y="77"/>
                    <a:pt x="20" y="78"/>
                    <a:pt x="20" y="79"/>
                  </a:cubicBezTo>
                  <a:cubicBezTo>
                    <a:pt x="18" y="80"/>
                    <a:pt x="3" y="95"/>
                    <a:pt x="2" y="101"/>
                  </a:cubicBezTo>
                  <a:cubicBezTo>
                    <a:pt x="1" y="104"/>
                    <a:pt x="1" y="105"/>
                    <a:pt x="0" y="106"/>
                  </a:cubicBezTo>
                  <a:cubicBezTo>
                    <a:pt x="0" y="106"/>
                    <a:pt x="0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4"/>
                    <a:pt x="0" y="114"/>
                    <a:pt x="1" y="114"/>
                  </a:cubicBezTo>
                  <a:cubicBezTo>
                    <a:pt x="1" y="115"/>
                    <a:pt x="1" y="115"/>
                    <a:pt x="2" y="115"/>
                  </a:cubicBezTo>
                  <a:cubicBezTo>
                    <a:pt x="2" y="116"/>
                    <a:pt x="2" y="116"/>
                    <a:pt x="2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1" name="Freeform 195"/>
            <p:cNvSpPr>
              <a:spLocks/>
            </p:cNvSpPr>
            <p:nvPr/>
          </p:nvSpPr>
          <p:spPr bwMode="auto">
            <a:xfrm>
              <a:off x="13081005" y="6303961"/>
              <a:ext cx="1104901" cy="419101"/>
            </a:xfrm>
            <a:custGeom>
              <a:avLst/>
              <a:gdLst>
                <a:gd name="T0" fmla="*/ 203 w 208"/>
                <a:gd name="T1" fmla="*/ 26 h 80"/>
                <a:gd name="T2" fmla="*/ 203 w 208"/>
                <a:gd name="T3" fmla="*/ 26 h 80"/>
                <a:gd name="T4" fmla="*/ 200 w 208"/>
                <a:gd name="T5" fmla="*/ 25 h 80"/>
                <a:gd name="T6" fmla="*/ 193 w 208"/>
                <a:gd name="T7" fmla="*/ 20 h 80"/>
                <a:gd name="T8" fmla="*/ 191 w 208"/>
                <a:gd name="T9" fmla="*/ 13 h 80"/>
                <a:gd name="T10" fmla="*/ 190 w 208"/>
                <a:gd name="T11" fmla="*/ 11 h 80"/>
                <a:gd name="T12" fmla="*/ 178 w 208"/>
                <a:gd name="T13" fmla="*/ 7 h 80"/>
                <a:gd name="T14" fmla="*/ 172 w 208"/>
                <a:gd name="T15" fmla="*/ 7 h 80"/>
                <a:gd name="T16" fmla="*/ 139 w 208"/>
                <a:gd name="T17" fmla="*/ 13 h 80"/>
                <a:gd name="T18" fmla="*/ 118 w 208"/>
                <a:gd name="T19" fmla="*/ 10 h 80"/>
                <a:gd name="T20" fmla="*/ 104 w 208"/>
                <a:gd name="T21" fmla="*/ 4 h 80"/>
                <a:gd name="T22" fmla="*/ 58 w 208"/>
                <a:gd name="T23" fmla="*/ 11 h 80"/>
                <a:gd name="T24" fmla="*/ 34 w 208"/>
                <a:gd name="T25" fmla="*/ 12 h 80"/>
                <a:gd name="T26" fmla="*/ 27 w 208"/>
                <a:gd name="T27" fmla="*/ 21 h 80"/>
                <a:gd name="T28" fmla="*/ 4 w 208"/>
                <a:gd name="T29" fmla="*/ 23 h 80"/>
                <a:gd name="T30" fmla="*/ 2 w 208"/>
                <a:gd name="T31" fmla="*/ 29 h 80"/>
                <a:gd name="T32" fmla="*/ 7 w 208"/>
                <a:gd name="T33" fmla="*/ 37 h 80"/>
                <a:gd name="T34" fmla="*/ 8 w 208"/>
                <a:gd name="T35" fmla="*/ 49 h 80"/>
                <a:gd name="T36" fmla="*/ 10 w 208"/>
                <a:gd name="T37" fmla="*/ 58 h 80"/>
                <a:gd name="T38" fmla="*/ 21 w 208"/>
                <a:gd name="T39" fmla="*/ 66 h 80"/>
                <a:gd name="T40" fmla="*/ 26 w 208"/>
                <a:gd name="T41" fmla="*/ 67 h 80"/>
                <a:gd name="T42" fmla="*/ 37 w 208"/>
                <a:gd name="T43" fmla="*/ 76 h 80"/>
                <a:gd name="T44" fmla="*/ 56 w 208"/>
                <a:gd name="T45" fmla="*/ 67 h 80"/>
                <a:gd name="T46" fmla="*/ 78 w 208"/>
                <a:gd name="T47" fmla="*/ 76 h 80"/>
                <a:gd name="T48" fmla="*/ 93 w 208"/>
                <a:gd name="T49" fmla="*/ 68 h 80"/>
                <a:gd name="T50" fmla="*/ 110 w 208"/>
                <a:gd name="T51" fmla="*/ 67 h 80"/>
                <a:gd name="T52" fmla="*/ 111 w 208"/>
                <a:gd name="T53" fmla="*/ 73 h 80"/>
                <a:gd name="T54" fmla="*/ 110 w 208"/>
                <a:gd name="T55" fmla="*/ 80 h 80"/>
                <a:gd name="T56" fmla="*/ 111 w 208"/>
                <a:gd name="T57" fmla="*/ 79 h 80"/>
                <a:gd name="T58" fmla="*/ 113 w 208"/>
                <a:gd name="T59" fmla="*/ 78 h 80"/>
                <a:gd name="T60" fmla="*/ 113 w 208"/>
                <a:gd name="T61" fmla="*/ 77 h 80"/>
                <a:gd name="T62" fmla="*/ 114 w 208"/>
                <a:gd name="T63" fmla="*/ 76 h 80"/>
                <a:gd name="T64" fmla="*/ 114 w 208"/>
                <a:gd name="T65" fmla="*/ 73 h 80"/>
                <a:gd name="T66" fmla="*/ 129 w 208"/>
                <a:gd name="T67" fmla="*/ 70 h 80"/>
                <a:gd name="T68" fmla="*/ 138 w 208"/>
                <a:gd name="T69" fmla="*/ 69 h 80"/>
                <a:gd name="T70" fmla="*/ 157 w 208"/>
                <a:gd name="T71" fmla="*/ 67 h 80"/>
                <a:gd name="T72" fmla="*/ 177 w 208"/>
                <a:gd name="T73" fmla="*/ 63 h 80"/>
                <a:gd name="T74" fmla="*/ 182 w 208"/>
                <a:gd name="T75" fmla="*/ 63 h 80"/>
                <a:gd name="T76" fmla="*/ 196 w 208"/>
                <a:gd name="T77" fmla="*/ 62 h 80"/>
                <a:gd name="T78" fmla="*/ 202 w 208"/>
                <a:gd name="T79" fmla="*/ 64 h 80"/>
                <a:gd name="T80" fmla="*/ 207 w 208"/>
                <a:gd name="T81" fmla="*/ 66 h 80"/>
                <a:gd name="T82" fmla="*/ 207 w 208"/>
                <a:gd name="T83" fmla="*/ 66 h 80"/>
                <a:gd name="T84" fmla="*/ 207 w 208"/>
                <a:gd name="T85" fmla="*/ 65 h 80"/>
                <a:gd name="T86" fmla="*/ 202 w 208"/>
                <a:gd name="T87" fmla="*/ 50 h 80"/>
                <a:gd name="T88" fmla="*/ 203 w 208"/>
                <a:gd name="T89" fmla="*/ 34 h 80"/>
                <a:gd name="T90" fmla="*/ 204 w 208"/>
                <a:gd name="T9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8" h="80">
                  <a:moveTo>
                    <a:pt x="204" y="27"/>
                  </a:moveTo>
                  <a:cubicBezTo>
                    <a:pt x="204" y="27"/>
                    <a:pt x="204" y="27"/>
                    <a:pt x="204" y="27"/>
                  </a:cubicBezTo>
                  <a:cubicBezTo>
                    <a:pt x="204" y="27"/>
                    <a:pt x="203" y="26"/>
                    <a:pt x="203" y="26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3" y="25"/>
                    <a:pt x="202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199" y="25"/>
                    <a:pt x="196" y="25"/>
                    <a:pt x="194" y="22"/>
                  </a:cubicBezTo>
                  <a:cubicBezTo>
                    <a:pt x="194" y="21"/>
                    <a:pt x="194" y="20"/>
                    <a:pt x="193" y="20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3" y="19"/>
                    <a:pt x="193" y="17"/>
                    <a:pt x="193" y="17"/>
                  </a:cubicBezTo>
                  <a:cubicBezTo>
                    <a:pt x="193" y="15"/>
                    <a:pt x="193" y="14"/>
                    <a:pt x="192" y="13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1" y="13"/>
                    <a:pt x="191" y="12"/>
                    <a:pt x="191" y="12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1" y="12"/>
                    <a:pt x="191" y="11"/>
                    <a:pt x="190" y="11"/>
                  </a:cubicBezTo>
                  <a:cubicBezTo>
                    <a:pt x="190" y="10"/>
                    <a:pt x="190" y="10"/>
                    <a:pt x="189" y="10"/>
                  </a:cubicBezTo>
                  <a:cubicBezTo>
                    <a:pt x="187" y="7"/>
                    <a:pt x="186" y="5"/>
                    <a:pt x="184" y="6"/>
                  </a:cubicBezTo>
                  <a:cubicBezTo>
                    <a:pt x="183" y="7"/>
                    <a:pt x="181" y="7"/>
                    <a:pt x="178" y="7"/>
                  </a:cubicBezTo>
                  <a:cubicBezTo>
                    <a:pt x="177" y="7"/>
                    <a:pt x="177" y="7"/>
                    <a:pt x="175" y="7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3" y="7"/>
                    <a:pt x="172" y="7"/>
                  </a:cubicBezTo>
                  <a:cubicBezTo>
                    <a:pt x="167" y="12"/>
                    <a:pt x="155" y="15"/>
                    <a:pt x="151" y="13"/>
                  </a:cubicBezTo>
                  <a:cubicBezTo>
                    <a:pt x="150" y="13"/>
                    <a:pt x="148" y="13"/>
                    <a:pt x="147" y="13"/>
                  </a:cubicBezTo>
                  <a:cubicBezTo>
                    <a:pt x="144" y="13"/>
                    <a:pt x="142" y="13"/>
                    <a:pt x="139" y="13"/>
                  </a:cubicBezTo>
                  <a:cubicBezTo>
                    <a:pt x="137" y="14"/>
                    <a:pt x="134" y="14"/>
                    <a:pt x="132" y="14"/>
                  </a:cubicBezTo>
                  <a:cubicBezTo>
                    <a:pt x="128" y="14"/>
                    <a:pt x="126" y="13"/>
                    <a:pt x="124" y="11"/>
                  </a:cubicBezTo>
                  <a:cubicBezTo>
                    <a:pt x="122" y="10"/>
                    <a:pt x="120" y="10"/>
                    <a:pt x="118" y="10"/>
                  </a:cubicBezTo>
                  <a:cubicBezTo>
                    <a:pt x="115" y="10"/>
                    <a:pt x="114" y="8"/>
                    <a:pt x="113" y="7"/>
                  </a:cubicBezTo>
                  <a:cubicBezTo>
                    <a:pt x="111" y="6"/>
                    <a:pt x="110" y="5"/>
                    <a:pt x="108" y="5"/>
                  </a:cubicBezTo>
                  <a:cubicBezTo>
                    <a:pt x="106" y="5"/>
                    <a:pt x="105" y="5"/>
                    <a:pt x="104" y="4"/>
                  </a:cubicBezTo>
                  <a:cubicBezTo>
                    <a:pt x="103" y="3"/>
                    <a:pt x="101" y="2"/>
                    <a:pt x="91" y="1"/>
                  </a:cubicBezTo>
                  <a:cubicBezTo>
                    <a:pt x="90" y="0"/>
                    <a:pt x="88" y="0"/>
                    <a:pt x="87" y="0"/>
                  </a:cubicBezTo>
                  <a:cubicBezTo>
                    <a:pt x="74" y="0"/>
                    <a:pt x="62" y="7"/>
                    <a:pt x="58" y="11"/>
                  </a:cubicBezTo>
                  <a:cubicBezTo>
                    <a:pt x="56" y="12"/>
                    <a:pt x="53" y="13"/>
                    <a:pt x="48" y="13"/>
                  </a:cubicBezTo>
                  <a:cubicBezTo>
                    <a:pt x="45" y="13"/>
                    <a:pt x="42" y="13"/>
                    <a:pt x="39" y="13"/>
                  </a:cubicBezTo>
                  <a:cubicBezTo>
                    <a:pt x="37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3"/>
                    <a:pt x="33" y="14"/>
                  </a:cubicBezTo>
                  <a:cubicBezTo>
                    <a:pt x="32" y="16"/>
                    <a:pt x="32" y="19"/>
                    <a:pt x="27" y="21"/>
                  </a:cubicBezTo>
                  <a:cubicBezTo>
                    <a:pt x="24" y="22"/>
                    <a:pt x="19" y="22"/>
                    <a:pt x="1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4" y="23"/>
                  </a:cubicBezTo>
                  <a:cubicBezTo>
                    <a:pt x="1" y="24"/>
                    <a:pt x="0" y="27"/>
                    <a:pt x="0" y="29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29"/>
                    <a:pt x="1" y="29"/>
                    <a:pt x="2" y="29"/>
                  </a:cubicBezTo>
                  <a:cubicBezTo>
                    <a:pt x="4" y="29"/>
                    <a:pt x="6" y="30"/>
                    <a:pt x="7" y="32"/>
                  </a:cubicBezTo>
                  <a:cubicBezTo>
                    <a:pt x="7" y="32"/>
                    <a:pt x="7" y="33"/>
                    <a:pt x="6" y="34"/>
                  </a:cubicBezTo>
                  <a:cubicBezTo>
                    <a:pt x="6" y="35"/>
                    <a:pt x="7" y="36"/>
                    <a:pt x="7" y="37"/>
                  </a:cubicBezTo>
                  <a:cubicBezTo>
                    <a:pt x="8" y="39"/>
                    <a:pt x="9" y="41"/>
                    <a:pt x="7" y="43"/>
                  </a:cubicBezTo>
                  <a:cubicBezTo>
                    <a:pt x="6" y="44"/>
                    <a:pt x="6" y="45"/>
                    <a:pt x="6" y="46"/>
                  </a:cubicBezTo>
                  <a:cubicBezTo>
                    <a:pt x="6" y="47"/>
                    <a:pt x="7" y="48"/>
                    <a:pt x="8" y="49"/>
                  </a:cubicBezTo>
                  <a:cubicBezTo>
                    <a:pt x="9" y="50"/>
                    <a:pt x="10" y="53"/>
                    <a:pt x="10" y="55"/>
                  </a:cubicBezTo>
                  <a:cubicBezTo>
                    <a:pt x="10" y="56"/>
                    <a:pt x="9" y="56"/>
                    <a:pt x="8" y="57"/>
                  </a:cubicBezTo>
                  <a:cubicBezTo>
                    <a:pt x="8" y="57"/>
                    <a:pt x="9" y="58"/>
                    <a:pt x="10" y="58"/>
                  </a:cubicBezTo>
                  <a:cubicBezTo>
                    <a:pt x="12" y="60"/>
                    <a:pt x="13" y="61"/>
                    <a:pt x="14" y="62"/>
                  </a:cubicBezTo>
                  <a:cubicBezTo>
                    <a:pt x="14" y="62"/>
                    <a:pt x="15" y="63"/>
                    <a:pt x="16" y="63"/>
                  </a:cubicBezTo>
                  <a:cubicBezTo>
                    <a:pt x="19" y="64"/>
                    <a:pt x="21" y="65"/>
                    <a:pt x="21" y="66"/>
                  </a:cubicBezTo>
                  <a:cubicBezTo>
                    <a:pt x="21" y="67"/>
                    <a:pt x="21" y="67"/>
                    <a:pt x="23" y="67"/>
                  </a:cubicBezTo>
                  <a:cubicBezTo>
                    <a:pt x="23" y="67"/>
                    <a:pt x="24" y="67"/>
                    <a:pt x="25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67"/>
                    <a:pt x="31" y="70"/>
                    <a:pt x="32" y="72"/>
                  </a:cubicBezTo>
                  <a:cubicBezTo>
                    <a:pt x="32" y="73"/>
                    <a:pt x="33" y="74"/>
                    <a:pt x="33" y="75"/>
                  </a:cubicBezTo>
                  <a:cubicBezTo>
                    <a:pt x="34" y="75"/>
                    <a:pt x="35" y="76"/>
                    <a:pt x="37" y="76"/>
                  </a:cubicBezTo>
                  <a:cubicBezTo>
                    <a:pt x="42" y="76"/>
                    <a:pt x="46" y="74"/>
                    <a:pt x="46" y="73"/>
                  </a:cubicBezTo>
                  <a:cubicBezTo>
                    <a:pt x="46" y="70"/>
                    <a:pt x="47" y="67"/>
                    <a:pt x="54" y="67"/>
                  </a:cubicBezTo>
                  <a:cubicBezTo>
                    <a:pt x="55" y="67"/>
                    <a:pt x="55" y="67"/>
                    <a:pt x="56" y="67"/>
                  </a:cubicBezTo>
                  <a:cubicBezTo>
                    <a:pt x="60" y="68"/>
                    <a:pt x="65" y="71"/>
                    <a:pt x="68" y="74"/>
                  </a:cubicBezTo>
                  <a:cubicBezTo>
                    <a:pt x="70" y="75"/>
                    <a:pt x="71" y="76"/>
                    <a:pt x="72" y="76"/>
                  </a:cubicBezTo>
                  <a:cubicBezTo>
                    <a:pt x="73" y="77"/>
                    <a:pt x="75" y="76"/>
                    <a:pt x="78" y="76"/>
                  </a:cubicBezTo>
                  <a:cubicBezTo>
                    <a:pt x="80" y="75"/>
                    <a:pt x="82" y="74"/>
                    <a:pt x="83" y="74"/>
                  </a:cubicBezTo>
                  <a:cubicBezTo>
                    <a:pt x="85" y="74"/>
                    <a:pt x="89" y="72"/>
                    <a:pt x="91" y="70"/>
                  </a:cubicBezTo>
                  <a:cubicBezTo>
                    <a:pt x="92" y="69"/>
                    <a:pt x="93" y="68"/>
                    <a:pt x="93" y="68"/>
                  </a:cubicBezTo>
                  <a:cubicBezTo>
                    <a:pt x="95" y="67"/>
                    <a:pt x="96" y="68"/>
                    <a:pt x="98" y="69"/>
                  </a:cubicBezTo>
                  <a:cubicBezTo>
                    <a:pt x="99" y="70"/>
                    <a:pt x="101" y="71"/>
                    <a:pt x="102" y="70"/>
                  </a:cubicBezTo>
                  <a:cubicBezTo>
                    <a:pt x="105" y="69"/>
                    <a:pt x="107" y="67"/>
                    <a:pt x="110" y="67"/>
                  </a:cubicBezTo>
                  <a:cubicBezTo>
                    <a:pt x="110" y="67"/>
                    <a:pt x="111" y="67"/>
                    <a:pt x="112" y="68"/>
                  </a:cubicBezTo>
                  <a:cubicBezTo>
                    <a:pt x="112" y="68"/>
                    <a:pt x="112" y="68"/>
                    <a:pt x="112" y="69"/>
                  </a:cubicBezTo>
                  <a:cubicBezTo>
                    <a:pt x="113" y="70"/>
                    <a:pt x="112" y="71"/>
                    <a:pt x="111" y="73"/>
                  </a:cubicBezTo>
                  <a:cubicBezTo>
                    <a:pt x="110" y="74"/>
                    <a:pt x="108" y="76"/>
                    <a:pt x="109" y="77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2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7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7"/>
                    <a:pt x="113" y="77"/>
                    <a:pt x="114" y="77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4" y="75"/>
                    <a:pt x="114" y="75"/>
                    <a:pt x="114" y="74"/>
                  </a:cubicBezTo>
                  <a:cubicBezTo>
                    <a:pt x="114" y="74"/>
                    <a:pt x="114" y="74"/>
                    <a:pt x="114" y="73"/>
                  </a:cubicBezTo>
                  <a:cubicBezTo>
                    <a:pt x="114" y="71"/>
                    <a:pt x="116" y="69"/>
                    <a:pt x="118" y="69"/>
                  </a:cubicBezTo>
                  <a:cubicBezTo>
                    <a:pt x="119" y="69"/>
                    <a:pt x="119" y="69"/>
                    <a:pt x="120" y="70"/>
                  </a:cubicBezTo>
                  <a:cubicBezTo>
                    <a:pt x="122" y="72"/>
                    <a:pt x="125" y="72"/>
                    <a:pt x="129" y="70"/>
                  </a:cubicBezTo>
                  <a:cubicBezTo>
                    <a:pt x="131" y="69"/>
                    <a:pt x="131" y="69"/>
                    <a:pt x="132" y="68"/>
                  </a:cubicBezTo>
                  <a:cubicBezTo>
                    <a:pt x="133" y="68"/>
                    <a:pt x="134" y="67"/>
                    <a:pt x="135" y="67"/>
                  </a:cubicBezTo>
                  <a:cubicBezTo>
                    <a:pt x="136" y="67"/>
                    <a:pt x="137" y="68"/>
                    <a:pt x="138" y="69"/>
                  </a:cubicBezTo>
                  <a:cubicBezTo>
                    <a:pt x="138" y="70"/>
                    <a:pt x="140" y="70"/>
                    <a:pt x="143" y="69"/>
                  </a:cubicBezTo>
                  <a:cubicBezTo>
                    <a:pt x="145" y="69"/>
                    <a:pt x="147" y="69"/>
                    <a:pt x="150" y="69"/>
                  </a:cubicBezTo>
                  <a:cubicBezTo>
                    <a:pt x="153" y="69"/>
                    <a:pt x="155" y="68"/>
                    <a:pt x="157" y="67"/>
                  </a:cubicBezTo>
                  <a:cubicBezTo>
                    <a:pt x="159" y="66"/>
                    <a:pt x="161" y="64"/>
                    <a:pt x="165" y="65"/>
                  </a:cubicBezTo>
                  <a:cubicBezTo>
                    <a:pt x="171" y="65"/>
                    <a:pt x="177" y="63"/>
                    <a:pt x="177" y="63"/>
                  </a:cubicBezTo>
                  <a:cubicBezTo>
                    <a:pt x="177" y="63"/>
                    <a:pt x="177" y="63"/>
                    <a:pt x="177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4"/>
                    <a:pt x="182" y="63"/>
                    <a:pt x="182" y="63"/>
                  </a:cubicBezTo>
                  <a:cubicBezTo>
                    <a:pt x="183" y="62"/>
                    <a:pt x="184" y="61"/>
                    <a:pt x="186" y="60"/>
                  </a:cubicBezTo>
                  <a:cubicBezTo>
                    <a:pt x="190" y="60"/>
                    <a:pt x="192" y="61"/>
                    <a:pt x="193" y="62"/>
                  </a:cubicBezTo>
                  <a:cubicBezTo>
                    <a:pt x="194" y="62"/>
                    <a:pt x="195" y="62"/>
                    <a:pt x="196" y="62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6" y="62"/>
                    <a:pt x="197" y="62"/>
                    <a:pt x="197" y="62"/>
                  </a:cubicBezTo>
                  <a:cubicBezTo>
                    <a:pt x="199" y="62"/>
                    <a:pt x="200" y="63"/>
                    <a:pt x="202" y="64"/>
                  </a:cubicBezTo>
                  <a:cubicBezTo>
                    <a:pt x="203" y="65"/>
                    <a:pt x="205" y="66"/>
                    <a:pt x="206" y="66"/>
                  </a:cubicBezTo>
                  <a:cubicBezTo>
                    <a:pt x="206" y="66"/>
                    <a:pt x="206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66"/>
                    <a:pt x="207" y="65"/>
                    <a:pt x="207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3"/>
                    <a:pt x="204" y="57"/>
                    <a:pt x="203" y="57"/>
                  </a:cubicBezTo>
                  <a:cubicBezTo>
                    <a:pt x="201" y="57"/>
                    <a:pt x="201" y="54"/>
                    <a:pt x="202" y="50"/>
                  </a:cubicBezTo>
                  <a:cubicBezTo>
                    <a:pt x="202" y="48"/>
                    <a:pt x="202" y="45"/>
                    <a:pt x="202" y="45"/>
                  </a:cubicBezTo>
                  <a:cubicBezTo>
                    <a:pt x="202" y="43"/>
                    <a:pt x="199" y="37"/>
                    <a:pt x="201" y="35"/>
                  </a:cubicBezTo>
                  <a:cubicBezTo>
                    <a:pt x="201" y="34"/>
                    <a:pt x="202" y="34"/>
                    <a:pt x="203" y="34"/>
                  </a:cubicBezTo>
                  <a:cubicBezTo>
                    <a:pt x="203" y="34"/>
                    <a:pt x="203" y="33"/>
                    <a:pt x="203" y="32"/>
                  </a:cubicBezTo>
                  <a:cubicBezTo>
                    <a:pt x="203" y="31"/>
                    <a:pt x="203" y="29"/>
                    <a:pt x="204" y="28"/>
                  </a:cubicBezTo>
                  <a:cubicBezTo>
                    <a:pt x="204" y="28"/>
                    <a:pt x="204" y="27"/>
                    <a:pt x="20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2" name="Freeform 196"/>
            <p:cNvSpPr>
              <a:spLocks/>
            </p:cNvSpPr>
            <p:nvPr/>
          </p:nvSpPr>
          <p:spPr bwMode="auto">
            <a:xfrm>
              <a:off x="12107867" y="8834438"/>
              <a:ext cx="111125" cy="73026"/>
            </a:xfrm>
            <a:custGeom>
              <a:avLst/>
              <a:gdLst>
                <a:gd name="T0" fmla="*/ 6 w 21"/>
                <a:gd name="T1" fmla="*/ 13 h 14"/>
                <a:gd name="T2" fmla="*/ 6 w 21"/>
                <a:gd name="T3" fmla="*/ 13 h 14"/>
                <a:gd name="T4" fmla="*/ 6 w 21"/>
                <a:gd name="T5" fmla="*/ 13 h 14"/>
                <a:gd name="T6" fmla="*/ 21 w 21"/>
                <a:gd name="T7" fmla="*/ 12 h 14"/>
                <a:gd name="T8" fmla="*/ 21 w 21"/>
                <a:gd name="T9" fmla="*/ 12 h 14"/>
                <a:gd name="T10" fmla="*/ 21 w 21"/>
                <a:gd name="T11" fmla="*/ 11 h 14"/>
                <a:gd name="T12" fmla="*/ 21 w 21"/>
                <a:gd name="T13" fmla="*/ 10 h 14"/>
                <a:gd name="T14" fmla="*/ 21 w 21"/>
                <a:gd name="T15" fmla="*/ 10 h 14"/>
                <a:gd name="T16" fmla="*/ 21 w 21"/>
                <a:gd name="T17" fmla="*/ 9 h 14"/>
                <a:gd name="T18" fmla="*/ 21 w 21"/>
                <a:gd name="T19" fmla="*/ 9 h 14"/>
                <a:gd name="T20" fmla="*/ 21 w 21"/>
                <a:gd name="T21" fmla="*/ 8 h 14"/>
                <a:gd name="T22" fmla="*/ 21 w 21"/>
                <a:gd name="T23" fmla="*/ 7 h 14"/>
                <a:gd name="T24" fmla="*/ 21 w 21"/>
                <a:gd name="T25" fmla="*/ 6 h 14"/>
                <a:gd name="T26" fmla="*/ 21 w 21"/>
                <a:gd name="T27" fmla="*/ 5 h 14"/>
                <a:gd name="T28" fmla="*/ 21 w 21"/>
                <a:gd name="T29" fmla="*/ 4 h 14"/>
                <a:gd name="T30" fmla="*/ 21 w 21"/>
                <a:gd name="T31" fmla="*/ 3 h 14"/>
                <a:gd name="T32" fmla="*/ 21 w 21"/>
                <a:gd name="T33" fmla="*/ 2 h 14"/>
                <a:gd name="T34" fmla="*/ 21 w 21"/>
                <a:gd name="T35" fmla="*/ 1 h 14"/>
                <a:gd name="T36" fmla="*/ 21 w 21"/>
                <a:gd name="T37" fmla="*/ 0 h 14"/>
                <a:gd name="T38" fmla="*/ 19 w 21"/>
                <a:gd name="T39" fmla="*/ 1 h 14"/>
                <a:gd name="T40" fmla="*/ 5 w 21"/>
                <a:gd name="T41" fmla="*/ 1 h 14"/>
                <a:gd name="T42" fmla="*/ 5 w 21"/>
                <a:gd name="T43" fmla="*/ 5 h 14"/>
                <a:gd name="T44" fmla="*/ 2 w 21"/>
                <a:gd name="T45" fmla="*/ 8 h 14"/>
                <a:gd name="T46" fmla="*/ 0 w 21"/>
                <a:gd name="T47" fmla="*/ 10 h 14"/>
                <a:gd name="T48" fmla="*/ 1 w 21"/>
                <a:gd name="T49" fmla="*/ 11 h 14"/>
                <a:gd name="T50" fmla="*/ 3 w 21"/>
                <a:gd name="T51" fmla="*/ 12 h 14"/>
                <a:gd name="T52" fmla="*/ 3 w 21"/>
                <a:gd name="T53" fmla="*/ 14 h 14"/>
                <a:gd name="T54" fmla="*/ 6 w 21"/>
                <a:gd name="T5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14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9" y="13"/>
                    <a:pt x="18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ubicBezTo>
                    <a:pt x="5" y="6"/>
                    <a:pt x="3" y="8"/>
                    <a:pt x="2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2" y="11"/>
                    <a:pt x="3" y="11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5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3" name="Freeform 197"/>
            <p:cNvSpPr>
              <a:spLocks/>
            </p:cNvSpPr>
            <p:nvPr/>
          </p:nvSpPr>
          <p:spPr bwMode="auto">
            <a:xfrm>
              <a:off x="12060242" y="8185150"/>
              <a:ext cx="430213" cy="665163"/>
            </a:xfrm>
            <a:custGeom>
              <a:avLst/>
              <a:gdLst>
                <a:gd name="T0" fmla="*/ 64 w 81"/>
                <a:gd name="T1" fmla="*/ 122 h 127"/>
                <a:gd name="T2" fmla="*/ 81 w 81"/>
                <a:gd name="T3" fmla="*/ 119 h 127"/>
                <a:gd name="T4" fmla="*/ 80 w 81"/>
                <a:gd name="T5" fmla="*/ 118 h 127"/>
                <a:gd name="T6" fmla="*/ 76 w 81"/>
                <a:gd name="T7" fmla="*/ 113 h 127"/>
                <a:gd name="T8" fmla="*/ 69 w 81"/>
                <a:gd name="T9" fmla="*/ 106 h 127"/>
                <a:gd name="T10" fmla="*/ 69 w 81"/>
                <a:gd name="T11" fmla="*/ 105 h 127"/>
                <a:gd name="T12" fmla="*/ 64 w 81"/>
                <a:gd name="T13" fmla="*/ 90 h 127"/>
                <a:gd name="T14" fmla="*/ 63 w 81"/>
                <a:gd name="T15" fmla="*/ 81 h 127"/>
                <a:gd name="T16" fmla="*/ 68 w 81"/>
                <a:gd name="T17" fmla="*/ 69 h 127"/>
                <a:gd name="T18" fmla="*/ 70 w 81"/>
                <a:gd name="T19" fmla="*/ 66 h 127"/>
                <a:gd name="T20" fmla="*/ 71 w 81"/>
                <a:gd name="T21" fmla="*/ 64 h 127"/>
                <a:gd name="T22" fmla="*/ 74 w 81"/>
                <a:gd name="T23" fmla="*/ 62 h 127"/>
                <a:gd name="T24" fmla="*/ 73 w 81"/>
                <a:gd name="T25" fmla="*/ 60 h 127"/>
                <a:gd name="T26" fmla="*/ 72 w 81"/>
                <a:gd name="T27" fmla="*/ 58 h 127"/>
                <a:gd name="T28" fmla="*/ 71 w 81"/>
                <a:gd name="T29" fmla="*/ 56 h 127"/>
                <a:gd name="T30" fmla="*/ 71 w 81"/>
                <a:gd name="T31" fmla="*/ 54 h 127"/>
                <a:gd name="T32" fmla="*/ 62 w 81"/>
                <a:gd name="T33" fmla="*/ 45 h 127"/>
                <a:gd name="T34" fmla="*/ 59 w 81"/>
                <a:gd name="T35" fmla="*/ 37 h 127"/>
                <a:gd name="T36" fmla="*/ 69 w 81"/>
                <a:gd name="T37" fmla="*/ 34 h 127"/>
                <a:gd name="T38" fmla="*/ 68 w 81"/>
                <a:gd name="T39" fmla="*/ 19 h 127"/>
                <a:gd name="T40" fmla="*/ 67 w 81"/>
                <a:gd name="T41" fmla="*/ 9 h 127"/>
                <a:gd name="T42" fmla="*/ 62 w 81"/>
                <a:gd name="T43" fmla="*/ 0 h 127"/>
                <a:gd name="T44" fmla="*/ 61 w 81"/>
                <a:gd name="T45" fmla="*/ 0 h 127"/>
                <a:gd name="T46" fmla="*/ 61 w 81"/>
                <a:gd name="T47" fmla="*/ 1 h 127"/>
                <a:gd name="T48" fmla="*/ 61 w 81"/>
                <a:gd name="T49" fmla="*/ 3 h 127"/>
                <a:gd name="T50" fmla="*/ 61 w 81"/>
                <a:gd name="T51" fmla="*/ 4 h 127"/>
                <a:gd name="T52" fmla="*/ 65 w 81"/>
                <a:gd name="T53" fmla="*/ 9 h 127"/>
                <a:gd name="T54" fmla="*/ 66 w 81"/>
                <a:gd name="T55" fmla="*/ 17 h 127"/>
                <a:gd name="T56" fmla="*/ 59 w 81"/>
                <a:gd name="T57" fmla="*/ 21 h 127"/>
                <a:gd name="T58" fmla="*/ 49 w 81"/>
                <a:gd name="T59" fmla="*/ 41 h 127"/>
                <a:gd name="T60" fmla="*/ 49 w 81"/>
                <a:gd name="T61" fmla="*/ 46 h 127"/>
                <a:gd name="T62" fmla="*/ 43 w 81"/>
                <a:gd name="T63" fmla="*/ 53 h 127"/>
                <a:gd name="T64" fmla="*/ 35 w 81"/>
                <a:gd name="T65" fmla="*/ 70 h 127"/>
                <a:gd name="T66" fmla="*/ 30 w 81"/>
                <a:gd name="T67" fmla="*/ 77 h 127"/>
                <a:gd name="T68" fmla="*/ 23 w 81"/>
                <a:gd name="T69" fmla="*/ 70 h 127"/>
                <a:gd name="T70" fmla="*/ 18 w 81"/>
                <a:gd name="T71" fmla="*/ 71 h 127"/>
                <a:gd name="T72" fmla="*/ 15 w 81"/>
                <a:gd name="T73" fmla="*/ 71 h 127"/>
                <a:gd name="T74" fmla="*/ 2 w 81"/>
                <a:gd name="T75" fmla="*/ 84 h 127"/>
                <a:gd name="T76" fmla="*/ 2 w 81"/>
                <a:gd name="T77" fmla="*/ 85 h 127"/>
                <a:gd name="T78" fmla="*/ 2 w 81"/>
                <a:gd name="T79" fmla="*/ 86 h 127"/>
                <a:gd name="T80" fmla="*/ 2 w 81"/>
                <a:gd name="T81" fmla="*/ 87 h 127"/>
                <a:gd name="T82" fmla="*/ 1 w 81"/>
                <a:gd name="T83" fmla="*/ 89 h 127"/>
                <a:gd name="T84" fmla="*/ 1 w 81"/>
                <a:gd name="T85" fmla="*/ 91 h 127"/>
                <a:gd name="T86" fmla="*/ 0 w 81"/>
                <a:gd name="T87" fmla="*/ 93 h 127"/>
                <a:gd name="T88" fmla="*/ 0 w 81"/>
                <a:gd name="T89" fmla="*/ 94 h 127"/>
                <a:gd name="T90" fmla="*/ 4 w 81"/>
                <a:gd name="T91" fmla="*/ 100 h 127"/>
                <a:gd name="T92" fmla="*/ 9 w 81"/>
                <a:gd name="T93" fmla="*/ 102 h 127"/>
                <a:gd name="T94" fmla="*/ 16 w 81"/>
                <a:gd name="T95" fmla="*/ 114 h 127"/>
                <a:gd name="T96" fmla="*/ 14 w 81"/>
                <a:gd name="T97" fmla="*/ 123 h 127"/>
                <a:gd name="T98" fmla="*/ 30 w 81"/>
                <a:gd name="T99" fmla="*/ 122 h 127"/>
                <a:gd name="T100" fmla="*/ 31 w 81"/>
                <a:gd name="T101" fmla="*/ 122 h 127"/>
                <a:gd name="T102" fmla="*/ 32 w 81"/>
                <a:gd name="T103" fmla="*/ 122 h 127"/>
                <a:gd name="T104" fmla="*/ 33 w 81"/>
                <a:gd name="T105" fmla="*/ 121 h 127"/>
                <a:gd name="T106" fmla="*/ 34 w 81"/>
                <a:gd name="T107" fmla="*/ 121 h 127"/>
                <a:gd name="T108" fmla="*/ 59 w 81"/>
                <a:gd name="T109" fmla="*/ 122 h 127"/>
                <a:gd name="T110" fmla="*/ 64 w 81"/>
                <a:gd name="T111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" h="127">
                  <a:moveTo>
                    <a:pt x="64" y="122"/>
                  </a:moveTo>
                  <a:cubicBezTo>
                    <a:pt x="64" y="122"/>
                    <a:pt x="64" y="122"/>
                    <a:pt x="64" y="122"/>
                  </a:cubicBezTo>
                  <a:cubicBezTo>
                    <a:pt x="68" y="122"/>
                    <a:pt x="75" y="126"/>
                    <a:pt x="78" y="127"/>
                  </a:cubicBezTo>
                  <a:cubicBezTo>
                    <a:pt x="79" y="125"/>
                    <a:pt x="79" y="122"/>
                    <a:pt x="81" y="119"/>
                  </a:cubicBezTo>
                  <a:cubicBezTo>
                    <a:pt x="80" y="119"/>
                    <a:pt x="80" y="119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9" y="118"/>
                    <a:pt x="79" y="117"/>
                    <a:pt x="79" y="117"/>
                  </a:cubicBezTo>
                  <a:cubicBezTo>
                    <a:pt x="79" y="116"/>
                    <a:pt x="77" y="115"/>
                    <a:pt x="76" y="113"/>
                  </a:cubicBezTo>
                  <a:cubicBezTo>
                    <a:pt x="74" y="112"/>
                    <a:pt x="73" y="111"/>
                    <a:pt x="72" y="110"/>
                  </a:cubicBezTo>
                  <a:cubicBezTo>
                    <a:pt x="70" y="108"/>
                    <a:pt x="69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70" y="102"/>
                    <a:pt x="68" y="99"/>
                  </a:cubicBezTo>
                  <a:cubicBezTo>
                    <a:pt x="65" y="96"/>
                    <a:pt x="64" y="94"/>
                    <a:pt x="64" y="90"/>
                  </a:cubicBezTo>
                  <a:cubicBezTo>
                    <a:pt x="64" y="88"/>
                    <a:pt x="64" y="86"/>
                    <a:pt x="63" y="84"/>
                  </a:cubicBezTo>
                  <a:cubicBezTo>
                    <a:pt x="63" y="83"/>
                    <a:pt x="63" y="82"/>
                    <a:pt x="63" y="81"/>
                  </a:cubicBezTo>
                  <a:cubicBezTo>
                    <a:pt x="63" y="79"/>
                    <a:pt x="64" y="78"/>
                    <a:pt x="65" y="75"/>
                  </a:cubicBezTo>
                  <a:cubicBezTo>
                    <a:pt x="66" y="74"/>
                    <a:pt x="68" y="71"/>
                    <a:pt x="68" y="69"/>
                  </a:cubicBezTo>
                  <a:cubicBezTo>
                    <a:pt x="69" y="68"/>
                    <a:pt x="69" y="68"/>
                    <a:pt x="69" y="67"/>
                  </a:cubicBezTo>
                  <a:cubicBezTo>
                    <a:pt x="69" y="67"/>
                    <a:pt x="70" y="67"/>
                    <a:pt x="70" y="66"/>
                  </a:cubicBezTo>
                  <a:cubicBezTo>
                    <a:pt x="70" y="66"/>
                    <a:pt x="70" y="66"/>
                    <a:pt x="71" y="65"/>
                  </a:cubicBezTo>
                  <a:cubicBezTo>
                    <a:pt x="71" y="65"/>
                    <a:pt x="71" y="65"/>
                    <a:pt x="71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3" y="63"/>
                    <a:pt x="73" y="63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1"/>
                    <a:pt x="73" y="61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0"/>
                    <a:pt x="72" y="59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7"/>
                    <a:pt x="71" y="57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5"/>
                    <a:pt x="71" y="55"/>
                    <a:pt x="71" y="54"/>
                  </a:cubicBezTo>
                  <a:cubicBezTo>
                    <a:pt x="70" y="52"/>
                    <a:pt x="68" y="50"/>
                    <a:pt x="65" y="48"/>
                  </a:cubicBezTo>
                  <a:cubicBezTo>
                    <a:pt x="64" y="48"/>
                    <a:pt x="63" y="47"/>
                    <a:pt x="62" y="45"/>
                  </a:cubicBezTo>
                  <a:cubicBezTo>
                    <a:pt x="58" y="42"/>
                    <a:pt x="58" y="39"/>
                    <a:pt x="58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4"/>
                    <a:pt x="62" y="34"/>
                    <a:pt x="65" y="34"/>
                  </a:cubicBezTo>
                  <a:cubicBezTo>
                    <a:pt x="67" y="34"/>
                    <a:pt x="68" y="34"/>
                    <a:pt x="69" y="34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1" y="32"/>
                    <a:pt x="68" y="25"/>
                    <a:pt x="68" y="19"/>
                  </a:cubicBezTo>
                  <a:cubicBezTo>
                    <a:pt x="68" y="17"/>
                    <a:pt x="68" y="15"/>
                    <a:pt x="67" y="13"/>
                  </a:cubicBezTo>
                  <a:cubicBezTo>
                    <a:pt x="67" y="12"/>
                    <a:pt x="67" y="11"/>
                    <a:pt x="67" y="9"/>
                  </a:cubicBezTo>
                  <a:cubicBezTo>
                    <a:pt x="67" y="8"/>
                    <a:pt x="66" y="4"/>
                    <a:pt x="63" y="1"/>
                  </a:cubicBezTo>
                  <a:cubicBezTo>
                    <a:pt x="63" y="1"/>
                    <a:pt x="63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61" y="2"/>
                    <a:pt x="61" y="2"/>
                    <a:pt x="61" y="3"/>
                  </a:cubicBezTo>
                  <a:cubicBezTo>
                    <a:pt x="61" y="3"/>
                    <a:pt x="61" y="3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1" y="6"/>
                    <a:pt x="63" y="8"/>
                    <a:pt x="65" y="9"/>
                  </a:cubicBezTo>
                  <a:cubicBezTo>
                    <a:pt x="67" y="9"/>
                    <a:pt x="67" y="12"/>
                    <a:pt x="66" y="15"/>
                  </a:cubicBezTo>
                  <a:cubicBezTo>
                    <a:pt x="66" y="15"/>
                    <a:pt x="66" y="16"/>
                    <a:pt x="66" y="17"/>
                  </a:cubicBezTo>
                  <a:cubicBezTo>
                    <a:pt x="66" y="19"/>
                    <a:pt x="63" y="20"/>
                    <a:pt x="61" y="20"/>
                  </a:cubicBezTo>
                  <a:cubicBezTo>
                    <a:pt x="60" y="20"/>
                    <a:pt x="59" y="21"/>
                    <a:pt x="59" y="21"/>
                  </a:cubicBezTo>
                  <a:cubicBezTo>
                    <a:pt x="58" y="23"/>
                    <a:pt x="53" y="31"/>
                    <a:pt x="53" y="32"/>
                  </a:cubicBezTo>
                  <a:cubicBezTo>
                    <a:pt x="53" y="34"/>
                    <a:pt x="52" y="40"/>
                    <a:pt x="49" y="41"/>
                  </a:cubicBezTo>
                  <a:cubicBezTo>
                    <a:pt x="48" y="41"/>
                    <a:pt x="49" y="44"/>
                    <a:pt x="49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7"/>
                    <a:pt x="47" y="48"/>
                    <a:pt x="46" y="49"/>
                  </a:cubicBezTo>
                  <a:cubicBezTo>
                    <a:pt x="45" y="50"/>
                    <a:pt x="43" y="51"/>
                    <a:pt x="43" y="53"/>
                  </a:cubicBezTo>
                  <a:cubicBezTo>
                    <a:pt x="43" y="55"/>
                    <a:pt x="40" y="62"/>
                    <a:pt x="36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1"/>
                    <a:pt x="34" y="71"/>
                    <a:pt x="34" y="72"/>
                  </a:cubicBezTo>
                  <a:cubicBezTo>
                    <a:pt x="32" y="75"/>
                    <a:pt x="31" y="77"/>
                    <a:pt x="30" y="77"/>
                  </a:cubicBezTo>
                  <a:cubicBezTo>
                    <a:pt x="29" y="77"/>
                    <a:pt x="29" y="76"/>
                    <a:pt x="28" y="75"/>
                  </a:cubicBezTo>
                  <a:cubicBezTo>
                    <a:pt x="28" y="73"/>
                    <a:pt x="25" y="70"/>
                    <a:pt x="23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0" y="71"/>
                    <a:pt x="19" y="71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4" y="72"/>
                    <a:pt x="8" y="77"/>
                    <a:pt x="3" y="83"/>
                  </a:cubicBezTo>
                  <a:cubicBezTo>
                    <a:pt x="3" y="83"/>
                    <a:pt x="3" y="83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5"/>
                    <a:pt x="2" y="85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1" y="88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2" y="97"/>
                    <a:pt x="3" y="98"/>
                  </a:cubicBezTo>
                  <a:cubicBezTo>
                    <a:pt x="3" y="99"/>
                    <a:pt x="3" y="100"/>
                    <a:pt x="4" y="100"/>
                  </a:cubicBezTo>
                  <a:cubicBezTo>
                    <a:pt x="5" y="101"/>
                    <a:pt x="6" y="102"/>
                    <a:pt x="7" y="102"/>
                  </a:cubicBezTo>
                  <a:cubicBezTo>
                    <a:pt x="8" y="102"/>
                    <a:pt x="8" y="102"/>
                    <a:pt x="9" y="102"/>
                  </a:cubicBezTo>
                  <a:cubicBezTo>
                    <a:pt x="10" y="101"/>
                    <a:pt x="11" y="101"/>
                    <a:pt x="12" y="102"/>
                  </a:cubicBezTo>
                  <a:cubicBezTo>
                    <a:pt x="15" y="103"/>
                    <a:pt x="17" y="112"/>
                    <a:pt x="16" y="114"/>
                  </a:cubicBezTo>
                  <a:cubicBezTo>
                    <a:pt x="16" y="114"/>
                    <a:pt x="15" y="115"/>
                    <a:pt x="15" y="116"/>
                  </a:cubicBezTo>
                  <a:cubicBezTo>
                    <a:pt x="14" y="118"/>
                    <a:pt x="13" y="121"/>
                    <a:pt x="14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1"/>
                    <a:pt x="33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6" y="121"/>
                    <a:pt x="43" y="122"/>
                    <a:pt x="50" y="122"/>
                  </a:cubicBezTo>
                  <a:cubicBezTo>
                    <a:pt x="53" y="122"/>
                    <a:pt x="56" y="122"/>
                    <a:pt x="59" y="122"/>
                  </a:cubicBezTo>
                  <a:cubicBezTo>
                    <a:pt x="62" y="122"/>
                    <a:pt x="63" y="122"/>
                    <a:pt x="63" y="122"/>
                  </a:cubicBezTo>
                  <a:cubicBezTo>
                    <a:pt x="63" y="122"/>
                    <a:pt x="63" y="122"/>
                    <a:pt x="64" y="122"/>
                  </a:cubicBezTo>
                  <a:cubicBezTo>
                    <a:pt x="64" y="122"/>
                    <a:pt x="64" y="122"/>
                    <a:pt x="6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4" name="Freeform 198"/>
            <p:cNvSpPr>
              <a:spLocks/>
            </p:cNvSpPr>
            <p:nvPr/>
          </p:nvSpPr>
          <p:spPr bwMode="auto">
            <a:xfrm>
              <a:off x="13585830" y="6984999"/>
              <a:ext cx="1254125" cy="984251"/>
            </a:xfrm>
            <a:custGeom>
              <a:avLst/>
              <a:gdLst>
                <a:gd name="T0" fmla="*/ 230 w 236"/>
                <a:gd name="T1" fmla="*/ 117 h 188"/>
                <a:gd name="T2" fmla="*/ 229 w 236"/>
                <a:gd name="T3" fmla="*/ 117 h 188"/>
                <a:gd name="T4" fmla="*/ 227 w 236"/>
                <a:gd name="T5" fmla="*/ 117 h 188"/>
                <a:gd name="T6" fmla="*/ 203 w 236"/>
                <a:gd name="T7" fmla="*/ 114 h 188"/>
                <a:gd name="T8" fmla="*/ 202 w 236"/>
                <a:gd name="T9" fmla="*/ 114 h 188"/>
                <a:gd name="T10" fmla="*/ 199 w 236"/>
                <a:gd name="T11" fmla="*/ 111 h 188"/>
                <a:gd name="T12" fmla="*/ 197 w 236"/>
                <a:gd name="T13" fmla="*/ 109 h 188"/>
                <a:gd name="T14" fmla="*/ 195 w 236"/>
                <a:gd name="T15" fmla="*/ 107 h 188"/>
                <a:gd name="T16" fmla="*/ 194 w 236"/>
                <a:gd name="T17" fmla="*/ 103 h 188"/>
                <a:gd name="T18" fmla="*/ 188 w 236"/>
                <a:gd name="T19" fmla="*/ 95 h 188"/>
                <a:gd name="T20" fmla="*/ 188 w 236"/>
                <a:gd name="T21" fmla="*/ 95 h 188"/>
                <a:gd name="T22" fmla="*/ 186 w 236"/>
                <a:gd name="T23" fmla="*/ 94 h 188"/>
                <a:gd name="T24" fmla="*/ 184 w 236"/>
                <a:gd name="T25" fmla="*/ 94 h 188"/>
                <a:gd name="T26" fmla="*/ 182 w 236"/>
                <a:gd name="T27" fmla="*/ 92 h 188"/>
                <a:gd name="T28" fmla="*/ 180 w 236"/>
                <a:gd name="T29" fmla="*/ 90 h 188"/>
                <a:gd name="T30" fmla="*/ 179 w 236"/>
                <a:gd name="T31" fmla="*/ 88 h 188"/>
                <a:gd name="T32" fmla="*/ 168 w 236"/>
                <a:gd name="T33" fmla="*/ 63 h 188"/>
                <a:gd name="T34" fmla="*/ 155 w 236"/>
                <a:gd name="T35" fmla="*/ 46 h 188"/>
                <a:gd name="T36" fmla="*/ 140 w 236"/>
                <a:gd name="T37" fmla="*/ 40 h 188"/>
                <a:gd name="T38" fmla="*/ 132 w 236"/>
                <a:gd name="T39" fmla="*/ 39 h 188"/>
                <a:gd name="T40" fmla="*/ 127 w 236"/>
                <a:gd name="T41" fmla="*/ 38 h 188"/>
                <a:gd name="T42" fmla="*/ 124 w 236"/>
                <a:gd name="T43" fmla="*/ 38 h 188"/>
                <a:gd name="T44" fmla="*/ 121 w 236"/>
                <a:gd name="T45" fmla="*/ 38 h 188"/>
                <a:gd name="T46" fmla="*/ 74 w 236"/>
                <a:gd name="T47" fmla="*/ 9 h 188"/>
                <a:gd name="T48" fmla="*/ 51 w 236"/>
                <a:gd name="T49" fmla="*/ 1 h 188"/>
                <a:gd name="T50" fmla="*/ 46 w 236"/>
                <a:gd name="T51" fmla="*/ 2 h 188"/>
                <a:gd name="T52" fmla="*/ 27 w 236"/>
                <a:gd name="T53" fmla="*/ 9 h 188"/>
                <a:gd name="T54" fmla="*/ 33 w 236"/>
                <a:gd name="T55" fmla="*/ 23 h 188"/>
                <a:gd name="T56" fmla="*/ 19 w 236"/>
                <a:gd name="T57" fmla="*/ 34 h 188"/>
                <a:gd name="T58" fmla="*/ 14 w 236"/>
                <a:gd name="T59" fmla="*/ 36 h 188"/>
                <a:gd name="T60" fmla="*/ 12 w 236"/>
                <a:gd name="T61" fmla="*/ 36 h 188"/>
                <a:gd name="T62" fmla="*/ 3 w 236"/>
                <a:gd name="T63" fmla="*/ 32 h 188"/>
                <a:gd name="T64" fmla="*/ 1 w 236"/>
                <a:gd name="T65" fmla="*/ 34 h 188"/>
                <a:gd name="T66" fmla="*/ 1 w 236"/>
                <a:gd name="T67" fmla="*/ 48 h 188"/>
                <a:gd name="T68" fmla="*/ 28 w 236"/>
                <a:gd name="T69" fmla="*/ 86 h 188"/>
                <a:gd name="T70" fmla="*/ 46 w 236"/>
                <a:gd name="T71" fmla="*/ 110 h 188"/>
                <a:gd name="T72" fmla="*/ 58 w 236"/>
                <a:gd name="T73" fmla="*/ 142 h 188"/>
                <a:gd name="T74" fmla="*/ 84 w 236"/>
                <a:gd name="T75" fmla="*/ 180 h 188"/>
                <a:gd name="T76" fmla="*/ 89 w 236"/>
                <a:gd name="T77" fmla="*/ 188 h 188"/>
                <a:gd name="T78" fmla="*/ 91 w 236"/>
                <a:gd name="T79" fmla="*/ 187 h 188"/>
                <a:gd name="T80" fmla="*/ 92 w 236"/>
                <a:gd name="T81" fmla="*/ 187 h 188"/>
                <a:gd name="T82" fmla="*/ 92 w 236"/>
                <a:gd name="T83" fmla="*/ 187 h 188"/>
                <a:gd name="T84" fmla="*/ 92 w 236"/>
                <a:gd name="T85" fmla="*/ 180 h 188"/>
                <a:gd name="T86" fmla="*/ 106 w 236"/>
                <a:gd name="T87" fmla="*/ 177 h 188"/>
                <a:gd name="T88" fmla="*/ 125 w 236"/>
                <a:gd name="T89" fmla="*/ 179 h 188"/>
                <a:gd name="T90" fmla="*/ 143 w 236"/>
                <a:gd name="T91" fmla="*/ 178 h 188"/>
                <a:gd name="T92" fmla="*/ 183 w 236"/>
                <a:gd name="T93" fmla="*/ 161 h 188"/>
                <a:gd name="T94" fmla="*/ 227 w 236"/>
                <a:gd name="T95" fmla="*/ 147 h 188"/>
                <a:gd name="T96" fmla="*/ 228 w 236"/>
                <a:gd name="T97" fmla="*/ 14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6" h="188">
                  <a:moveTo>
                    <a:pt x="236" y="124"/>
                  </a:moveTo>
                  <a:cubicBezTo>
                    <a:pt x="236" y="122"/>
                    <a:pt x="233" y="117"/>
                    <a:pt x="231" y="117"/>
                  </a:cubicBezTo>
                  <a:cubicBezTo>
                    <a:pt x="231" y="117"/>
                    <a:pt x="230" y="117"/>
                    <a:pt x="230" y="117"/>
                  </a:cubicBezTo>
                  <a:cubicBezTo>
                    <a:pt x="230" y="117"/>
                    <a:pt x="230" y="117"/>
                    <a:pt x="230" y="117"/>
                  </a:cubicBezTo>
                  <a:cubicBezTo>
                    <a:pt x="230" y="117"/>
                    <a:pt x="230" y="117"/>
                    <a:pt x="229" y="117"/>
                  </a:cubicBezTo>
                  <a:cubicBezTo>
                    <a:pt x="229" y="117"/>
                    <a:pt x="229" y="117"/>
                    <a:pt x="229" y="117"/>
                  </a:cubicBezTo>
                  <a:cubicBezTo>
                    <a:pt x="229" y="117"/>
                    <a:pt x="229" y="117"/>
                    <a:pt x="229" y="117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7"/>
                    <a:pt x="227" y="117"/>
                    <a:pt x="227" y="117"/>
                  </a:cubicBezTo>
                  <a:cubicBezTo>
                    <a:pt x="227" y="117"/>
                    <a:pt x="227" y="117"/>
                    <a:pt x="227" y="117"/>
                  </a:cubicBezTo>
                  <a:cubicBezTo>
                    <a:pt x="225" y="117"/>
                    <a:pt x="223" y="117"/>
                    <a:pt x="220" y="116"/>
                  </a:cubicBezTo>
                  <a:cubicBezTo>
                    <a:pt x="214" y="116"/>
                    <a:pt x="206" y="115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2" y="11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1" y="113"/>
                    <a:pt x="201" y="113"/>
                    <a:pt x="200" y="112"/>
                  </a:cubicBezTo>
                  <a:cubicBezTo>
                    <a:pt x="200" y="112"/>
                    <a:pt x="200" y="112"/>
                    <a:pt x="200" y="112"/>
                  </a:cubicBezTo>
                  <a:cubicBezTo>
                    <a:pt x="199" y="112"/>
                    <a:pt x="199" y="112"/>
                    <a:pt x="199" y="111"/>
                  </a:cubicBezTo>
                  <a:cubicBezTo>
                    <a:pt x="199" y="111"/>
                    <a:pt x="199" y="111"/>
                    <a:pt x="198" y="111"/>
                  </a:cubicBezTo>
                  <a:cubicBezTo>
                    <a:pt x="198" y="111"/>
                    <a:pt x="198" y="110"/>
                    <a:pt x="198" y="110"/>
                  </a:cubicBezTo>
                  <a:cubicBezTo>
                    <a:pt x="197" y="110"/>
                    <a:pt x="197" y="110"/>
                    <a:pt x="197" y="109"/>
                  </a:cubicBezTo>
                  <a:cubicBezTo>
                    <a:pt x="197" y="109"/>
                    <a:pt x="197" y="109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7"/>
                    <a:pt x="195" y="107"/>
                    <a:pt x="195" y="107"/>
                  </a:cubicBezTo>
                  <a:cubicBezTo>
                    <a:pt x="195" y="106"/>
                    <a:pt x="195" y="106"/>
                    <a:pt x="194" y="106"/>
                  </a:cubicBezTo>
                  <a:cubicBezTo>
                    <a:pt x="194" y="105"/>
                    <a:pt x="194" y="105"/>
                    <a:pt x="194" y="105"/>
                  </a:cubicBezTo>
                  <a:cubicBezTo>
                    <a:pt x="194" y="104"/>
                    <a:pt x="194" y="104"/>
                    <a:pt x="194" y="103"/>
                  </a:cubicBezTo>
                  <a:cubicBezTo>
                    <a:pt x="193" y="103"/>
                    <a:pt x="193" y="103"/>
                    <a:pt x="193" y="102"/>
                  </a:cubicBezTo>
                  <a:cubicBezTo>
                    <a:pt x="193" y="102"/>
                    <a:pt x="193" y="102"/>
                    <a:pt x="193" y="101"/>
                  </a:cubicBezTo>
                  <a:cubicBezTo>
                    <a:pt x="191" y="100"/>
                    <a:pt x="189" y="97"/>
                    <a:pt x="188" y="95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88" y="95"/>
                    <a:pt x="188" y="95"/>
                    <a:pt x="188" y="95"/>
                  </a:cubicBezTo>
                  <a:cubicBezTo>
                    <a:pt x="188" y="95"/>
                    <a:pt x="187" y="95"/>
                    <a:pt x="187" y="95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186" y="94"/>
                    <a:pt x="186" y="94"/>
                    <a:pt x="186" y="94"/>
                  </a:cubicBezTo>
                  <a:cubicBezTo>
                    <a:pt x="186" y="94"/>
                    <a:pt x="186" y="94"/>
                    <a:pt x="185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4" y="93"/>
                    <a:pt x="183" y="93"/>
                  </a:cubicBezTo>
                  <a:cubicBezTo>
                    <a:pt x="183" y="93"/>
                    <a:pt x="183" y="93"/>
                    <a:pt x="183" y="93"/>
                  </a:cubicBezTo>
                  <a:cubicBezTo>
                    <a:pt x="183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1" y="92"/>
                  </a:cubicBezTo>
                  <a:cubicBezTo>
                    <a:pt x="181" y="92"/>
                    <a:pt x="181" y="91"/>
                    <a:pt x="181" y="91"/>
                  </a:cubicBezTo>
                  <a:cubicBezTo>
                    <a:pt x="181" y="91"/>
                    <a:pt x="181" y="91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0" y="89"/>
                    <a:pt x="180" y="89"/>
                    <a:pt x="179" y="88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7" y="86"/>
                    <a:pt x="173" y="80"/>
                    <a:pt x="172" y="77"/>
                  </a:cubicBezTo>
                  <a:cubicBezTo>
                    <a:pt x="172" y="76"/>
                    <a:pt x="172" y="75"/>
                    <a:pt x="173" y="74"/>
                  </a:cubicBezTo>
                  <a:cubicBezTo>
                    <a:pt x="175" y="72"/>
                    <a:pt x="172" y="67"/>
                    <a:pt x="168" y="63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2" y="58"/>
                    <a:pt x="157" y="53"/>
                    <a:pt x="156" y="49"/>
                  </a:cubicBezTo>
                  <a:cubicBezTo>
                    <a:pt x="156" y="49"/>
                    <a:pt x="156" y="47"/>
                    <a:pt x="155" y="46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9" y="40"/>
                    <a:pt x="137" y="40"/>
                    <a:pt x="135" y="39"/>
                  </a:cubicBezTo>
                  <a:cubicBezTo>
                    <a:pt x="134" y="39"/>
                    <a:pt x="133" y="39"/>
                    <a:pt x="133" y="39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1" y="39"/>
                    <a:pt x="131" y="39"/>
                    <a:pt x="130" y="39"/>
                  </a:cubicBezTo>
                  <a:cubicBezTo>
                    <a:pt x="130" y="39"/>
                    <a:pt x="129" y="39"/>
                    <a:pt x="129" y="39"/>
                  </a:cubicBezTo>
                  <a:cubicBezTo>
                    <a:pt x="128" y="39"/>
                    <a:pt x="128" y="39"/>
                    <a:pt x="127" y="38"/>
                  </a:cubicBezTo>
                  <a:cubicBezTo>
                    <a:pt x="127" y="38"/>
                    <a:pt x="126" y="38"/>
                    <a:pt x="126" y="38"/>
                  </a:cubicBezTo>
                  <a:cubicBezTo>
                    <a:pt x="126" y="38"/>
                    <a:pt x="125" y="38"/>
                    <a:pt x="125" y="38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3" y="38"/>
                    <a:pt x="123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1" y="38"/>
                    <a:pt x="121" y="38"/>
                  </a:cubicBezTo>
                  <a:cubicBezTo>
                    <a:pt x="118" y="38"/>
                    <a:pt x="111" y="37"/>
                    <a:pt x="107" y="33"/>
                  </a:cubicBezTo>
                  <a:cubicBezTo>
                    <a:pt x="103" y="30"/>
                    <a:pt x="84" y="15"/>
                    <a:pt x="80" y="13"/>
                  </a:cubicBezTo>
                  <a:cubicBezTo>
                    <a:pt x="79" y="13"/>
                    <a:pt x="77" y="11"/>
                    <a:pt x="74" y="9"/>
                  </a:cubicBezTo>
                  <a:cubicBezTo>
                    <a:pt x="68" y="6"/>
                    <a:pt x="61" y="1"/>
                    <a:pt x="58" y="1"/>
                  </a:cubicBezTo>
                  <a:cubicBezTo>
                    <a:pt x="56" y="0"/>
                    <a:pt x="55" y="0"/>
                    <a:pt x="53" y="0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4" y="3"/>
                    <a:pt x="43" y="4"/>
                    <a:pt x="37" y="4"/>
                  </a:cubicBezTo>
                  <a:cubicBezTo>
                    <a:pt x="32" y="4"/>
                    <a:pt x="28" y="7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36" y="16"/>
                    <a:pt x="36" y="19"/>
                  </a:cubicBezTo>
                  <a:cubicBezTo>
                    <a:pt x="36" y="20"/>
                    <a:pt x="36" y="21"/>
                    <a:pt x="35" y="21"/>
                  </a:cubicBezTo>
                  <a:cubicBezTo>
                    <a:pt x="34" y="21"/>
                    <a:pt x="34" y="22"/>
                    <a:pt x="33" y="23"/>
                  </a:cubicBezTo>
                  <a:cubicBezTo>
                    <a:pt x="32" y="25"/>
                    <a:pt x="31" y="26"/>
                    <a:pt x="28" y="26"/>
                  </a:cubicBezTo>
                  <a:cubicBezTo>
                    <a:pt x="23" y="26"/>
                    <a:pt x="22" y="28"/>
                    <a:pt x="22" y="29"/>
                  </a:cubicBezTo>
                  <a:cubicBezTo>
                    <a:pt x="22" y="30"/>
                    <a:pt x="21" y="32"/>
                    <a:pt x="19" y="34"/>
                  </a:cubicBezTo>
                  <a:cubicBezTo>
                    <a:pt x="18" y="35"/>
                    <a:pt x="17" y="35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4" y="36"/>
                    <a:pt x="14" y="36"/>
                  </a:cubicBezTo>
                  <a:cubicBezTo>
                    <a:pt x="14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8" y="35"/>
                    <a:pt x="5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1" y="32"/>
                    <a:pt x="1" y="32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1" y="41"/>
                  </a:cubicBezTo>
                  <a:cubicBezTo>
                    <a:pt x="1" y="43"/>
                    <a:pt x="1" y="48"/>
                    <a:pt x="1" y="48"/>
                  </a:cubicBezTo>
                  <a:cubicBezTo>
                    <a:pt x="3" y="49"/>
                    <a:pt x="4" y="51"/>
                    <a:pt x="6" y="53"/>
                  </a:cubicBezTo>
                  <a:cubicBezTo>
                    <a:pt x="7" y="55"/>
                    <a:pt x="9" y="57"/>
                    <a:pt x="11" y="60"/>
                  </a:cubicBezTo>
                  <a:cubicBezTo>
                    <a:pt x="16" y="66"/>
                    <a:pt x="27" y="81"/>
                    <a:pt x="28" y="86"/>
                  </a:cubicBezTo>
                  <a:cubicBezTo>
                    <a:pt x="28" y="89"/>
                    <a:pt x="29" y="93"/>
                    <a:pt x="36" y="98"/>
                  </a:cubicBezTo>
                  <a:cubicBezTo>
                    <a:pt x="40" y="100"/>
                    <a:pt x="42" y="104"/>
                    <a:pt x="43" y="106"/>
                  </a:cubicBezTo>
                  <a:cubicBezTo>
                    <a:pt x="44" y="108"/>
                    <a:pt x="45" y="109"/>
                    <a:pt x="46" y="110"/>
                  </a:cubicBezTo>
                  <a:cubicBezTo>
                    <a:pt x="49" y="113"/>
                    <a:pt x="49" y="116"/>
                    <a:pt x="49" y="120"/>
                  </a:cubicBezTo>
                  <a:cubicBezTo>
                    <a:pt x="49" y="121"/>
                    <a:pt x="49" y="122"/>
                    <a:pt x="49" y="123"/>
                  </a:cubicBezTo>
                  <a:cubicBezTo>
                    <a:pt x="49" y="130"/>
                    <a:pt x="52" y="138"/>
                    <a:pt x="58" y="142"/>
                  </a:cubicBezTo>
                  <a:cubicBezTo>
                    <a:pt x="65" y="146"/>
                    <a:pt x="69" y="150"/>
                    <a:pt x="71" y="157"/>
                  </a:cubicBezTo>
                  <a:cubicBezTo>
                    <a:pt x="74" y="164"/>
                    <a:pt x="78" y="170"/>
                    <a:pt x="81" y="174"/>
                  </a:cubicBezTo>
                  <a:cubicBezTo>
                    <a:pt x="84" y="176"/>
                    <a:pt x="84" y="178"/>
                    <a:pt x="84" y="180"/>
                  </a:cubicBezTo>
                  <a:cubicBezTo>
                    <a:pt x="85" y="181"/>
                    <a:pt x="85" y="182"/>
                    <a:pt x="85" y="183"/>
                  </a:cubicBezTo>
                  <a:cubicBezTo>
                    <a:pt x="86" y="184"/>
                    <a:pt x="88" y="186"/>
                    <a:pt x="89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8"/>
                    <a:pt x="89" y="188"/>
                    <a:pt x="90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90" y="188"/>
                    <a:pt x="90" y="188"/>
                    <a:pt x="91" y="187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2" y="187"/>
                    <a:pt x="92" y="187"/>
                    <a:pt x="92" y="187"/>
                  </a:cubicBezTo>
                  <a:cubicBezTo>
                    <a:pt x="93" y="186"/>
                    <a:pt x="93" y="186"/>
                    <a:pt x="93" y="186"/>
                  </a:cubicBezTo>
                  <a:cubicBezTo>
                    <a:pt x="93" y="186"/>
                    <a:pt x="92" y="185"/>
                    <a:pt x="92" y="184"/>
                  </a:cubicBezTo>
                  <a:cubicBezTo>
                    <a:pt x="92" y="183"/>
                    <a:pt x="92" y="181"/>
                    <a:pt x="92" y="180"/>
                  </a:cubicBezTo>
                  <a:cubicBezTo>
                    <a:pt x="93" y="179"/>
                    <a:pt x="95" y="176"/>
                    <a:pt x="98" y="176"/>
                  </a:cubicBezTo>
                  <a:cubicBezTo>
                    <a:pt x="99" y="175"/>
                    <a:pt x="100" y="176"/>
                    <a:pt x="101" y="176"/>
                  </a:cubicBezTo>
                  <a:cubicBezTo>
                    <a:pt x="103" y="177"/>
                    <a:pt x="104" y="177"/>
                    <a:pt x="106" y="177"/>
                  </a:cubicBezTo>
                  <a:cubicBezTo>
                    <a:pt x="107" y="177"/>
                    <a:pt x="108" y="177"/>
                    <a:pt x="110" y="177"/>
                  </a:cubicBezTo>
                  <a:cubicBezTo>
                    <a:pt x="113" y="177"/>
                    <a:pt x="120" y="177"/>
                    <a:pt x="121" y="178"/>
                  </a:cubicBezTo>
                  <a:cubicBezTo>
                    <a:pt x="121" y="179"/>
                    <a:pt x="124" y="179"/>
                    <a:pt x="125" y="179"/>
                  </a:cubicBezTo>
                  <a:cubicBezTo>
                    <a:pt x="131" y="179"/>
                    <a:pt x="135" y="180"/>
                    <a:pt x="137" y="181"/>
                  </a:cubicBezTo>
                  <a:cubicBezTo>
                    <a:pt x="138" y="182"/>
                    <a:pt x="138" y="182"/>
                    <a:pt x="139" y="182"/>
                  </a:cubicBezTo>
                  <a:cubicBezTo>
                    <a:pt x="141" y="182"/>
                    <a:pt x="142" y="180"/>
                    <a:pt x="143" y="178"/>
                  </a:cubicBezTo>
                  <a:cubicBezTo>
                    <a:pt x="145" y="173"/>
                    <a:pt x="159" y="164"/>
                    <a:pt x="161" y="163"/>
                  </a:cubicBezTo>
                  <a:cubicBezTo>
                    <a:pt x="162" y="162"/>
                    <a:pt x="165" y="162"/>
                    <a:pt x="170" y="162"/>
                  </a:cubicBezTo>
                  <a:cubicBezTo>
                    <a:pt x="175" y="162"/>
                    <a:pt x="180" y="162"/>
                    <a:pt x="183" y="161"/>
                  </a:cubicBezTo>
                  <a:cubicBezTo>
                    <a:pt x="185" y="161"/>
                    <a:pt x="188" y="160"/>
                    <a:pt x="194" y="158"/>
                  </a:cubicBezTo>
                  <a:cubicBezTo>
                    <a:pt x="197" y="157"/>
                    <a:pt x="200" y="156"/>
                    <a:pt x="204" y="155"/>
                  </a:cubicBezTo>
                  <a:cubicBezTo>
                    <a:pt x="214" y="152"/>
                    <a:pt x="224" y="148"/>
                    <a:pt x="227" y="147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8" y="147"/>
                    <a:pt x="228" y="147"/>
                    <a:pt x="228" y="147"/>
                  </a:cubicBezTo>
                  <a:cubicBezTo>
                    <a:pt x="228" y="147"/>
                    <a:pt x="228" y="147"/>
                    <a:pt x="228" y="147"/>
                  </a:cubicBezTo>
                  <a:cubicBezTo>
                    <a:pt x="229" y="146"/>
                    <a:pt x="232" y="136"/>
                    <a:pt x="234" y="130"/>
                  </a:cubicBezTo>
                  <a:cubicBezTo>
                    <a:pt x="235" y="127"/>
                    <a:pt x="236" y="125"/>
                    <a:pt x="236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5" name="Freeform 199"/>
            <p:cNvSpPr>
              <a:spLocks/>
            </p:cNvSpPr>
            <p:nvPr/>
          </p:nvSpPr>
          <p:spPr bwMode="auto">
            <a:xfrm>
              <a:off x="13835066" y="6629401"/>
              <a:ext cx="574676" cy="549275"/>
            </a:xfrm>
            <a:custGeom>
              <a:avLst/>
              <a:gdLst>
                <a:gd name="T0" fmla="*/ 77 w 108"/>
                <a:gd name="T1" fmla="*/ 20 h 105"/>
                <a:gd name="T2" fmla="*/ 67 w 108"/>
                <a:gd name="T3" fmla="*/ 7 h 105"/>
                <a:gd name="T4" fmla="*/ 66 w 108"/>
                <a:gd name="T5" fmla="*/ 6 h 105"/>
                <a:gd name="T6" fmla="*/ 59 w 108"/>
                <a:gd name="T7" fmla="*/ 4 h 105"/>
                <a:gd name="T8" fmla="*/ 50 w 108"/>
                <a:gd name="T9" fmla="*/ 1 h 105"/>
                <a:gd name="T10" fmla="*/ 45 w 108"/>
                <a:gd name="T11" fmla="*/ 0 h 105"/>
                <a:gd name="T12" fmla="*/ 41 w 108"/>
                <a:gd name="T13" fmla="*/ 2 h 105"/>
                <a:gd name="T14" fmla="*/ 40 w 108"/>
                <a:gd name="T15" fmla="*/ 4 h 105"/>
                <a:gd name="T16" fmla="*/ 33 w 108"/>
                <a:gd name="T17" fmla="*/ 9 h 105"/>
                <a:gd name="T18" fmla="*/ 28 w 108"/>
                <a:gd name="T19" fmla="*/ 18 h 105"/>
                <a:gd name="T20" fmla="*/ 27 w 108"/>
                <a:gd name="T21" fmla="*/ 31 h 105"/>
                <a:gd name="T22" fmla="*/ 24 w 108"/>
                <a:gd name="T23" fmla="*/ 39 h 105"/>
                <a:gd name="T24" fmla="*/ 23 w 108"/>
                <a:gd name="T25" fmla="*/ 39 h 105"/>
                <a:gd name="T26" fmla="*/ 0 w 108"/>
                <a:gd name="T27" fmla="*/ 52 h 105"/>
                <a:gd name="T28" fmla="*/ 0 w 108"/>
                <a:gd name="T29" fmla="*/ 54 h 105"/>
                <a:gd name="T30" fmla="*/ 1 w 108"/>
                <a:gd name="T31" fmla="*/ 58 h 105"/>
                <a:gd name="T32" fmla="*/ 2 w 108"/>
                <a:gd name="T33" fmla="*/ 60 h 105"/>
                <a:gd name="T34" fmla="*/ 3 w 108"/>
                <a:gd name="T35" fmla="*/ 63 h 105"/>
                <a:gd name="T36" fmla="*/ 3 w 108"/>
                <a:gd name="T37" fmla="*/ 67 h 105"/>
                <a:gd name="T38" fmla="*/ 7 w 108"/>
                <a:gd name="T39" fmla="*/ 66 h 105"/>
                <a:gd name="T40" fmla="*/ 8 w 108"/>
                <a:gd name="T41" fmla="*/ 66 h 105"/>
                <a:gd name="T42" fmla="*/ 25 w 108"/>
                <a:gd name="T43" fmla="*/ 74 h 105"/>
                <a:gd name="T44" fmla="*/ 34 w 108"/>
                <a:gd name="T45" fmla="*/ 80 h 105"/>
                <a:gd name="T46" fmla="*/ 74 w 108"/>
                <a:gd name="T47" fmla="*/ 104 h 105"/>
                <a:gd name="T48" fmla="*/ 75 w 108"/>
                <a:gd name="T49" fmla="*/ 104 h 105"/>
                <a:gd name="T50" fmla="*/ 83 w 108"/>
                <a:gd name="T51" fmla="*/ 105 h 105"/>
                <a:gd name="T52" fmla="*/ 85 w 108"/>
                <a:gd name="T53" fmla="*/ 105 h 105"/>
                <a:gd name="T54" fmla="*/ 87 w 108"/>
                <a:gd name="T55" fmla="*/ 104 h 105"/>
                <a:gd name="T56" fmla="*/ 88 w 108"/>
                <a:gd name="T57" fmla="*/ 101 h 105"/>
                <a:gd name="T58" fmla="*/ 89 w 108"/>
                <a:gd name="T59" fmla="*/ 99 h 105"/>
                <a:gd name="T60" fmla="*/ 90 w 108"/>
                <a:gd name="T61" fmla="*/ 98 h 105"/>
                <a:gd name="T62" fmla="*/ 90 w 108"/>
                <a:gd name="T63" fmla="*/ 97 h 105"/>
                <a:gd name="T64" fmla="*/ 91 w 108"/>
                <a:gd name="T65" fmla="*/ 96 h 105"/>
                <a:gd name="T66" fmla="*/ 91 w 108"/>
                <a:gd name="T67" fmla="*/ 96 h 105"/>
                <a:gd name="T68" fmla="*/ 91 w 108"/>
                <a:gd name="T69" fmla="*/ 96 h 105"/>
                <a:gd name="T70" fmla="*/ 97 w 108"/>
                <a:gd name="T71" fmla="*/ 91 h 105"/>
                <a:gd name="T72" fmla="*/ 99 w 108"/>
                <a:gd name="T73" fmla="*/ 92 h 105"/>
                <a:gd name="T74" fmla="*/ 101 w 108"/>
                <a:gd name="T75" fmla="*/ 93 h 105"/>
                <a:gd name="T76" fmla="*/ 103 w 108"/>
                <a:gd name="T77" fmla="*/ 94 h 105"/>
                <a:gd name="T78" fmla="*/ 108 w 108"/>
                <a:gd name="T79" fmla="*/ 93 h 105"/>
                <a:gd name="T80" fmla="*/ 107 w 108"/>
                <a:gd name="T81" fmla="*/ 92 h 105"/>
                <a:gd name="T82" fmla="*/ 105 w 108"/>
                <a:gd name="T83" fmla="*/ 91 h 105"/>
                <a:gd name="T84" fmla="*/ 104 w 108"/>
                <a:gd name="T85" fmla="*/ 90 h 105"/>
                <a:gd name="T86" fmla="*/ 103 w 108"/>
                <a:gd name="T87" fmla="*/ 89 h 105"/>
                <a:gd name="T88" fmla="*/ 103 w 108"/>
                <a:gd name="T89" fmla="*/ 88 h 105"/>
                <a:gd name="T90" fmla="*/ 102 w 108"/>
                <a:gd name="T91" fmla="*/ 87 h 105"/>
                <a:gd name="T92" fmla="*/ 102 w 108"/>
                <a:gd name="T93" fmla="*/ 86 h 105"/>
                <a:gd name="T94" fmla="*/ 100 w 108"/>
                <a:gd name="T95" fmla="*/ 81 h 105"/>
                <a:gd name="T96" fmla="*/ 99 w 108"/>
                <a:gd name="T97" fmla="*/ 74 h 105"/>
                <a:gd name="T98" fmla="*/ 97 w 108"/>
                <a:gd name="T99" fmla="*/ 68 h 105"/>
                <a:gd name="T100" fmla="*/ 81 w 108"/>
                <a:gd name="T101" fmla="*/ 55 h 105"/>
                <a:gd name="T102" fmla="*/ 73 w 108"/>
                <a:gd name="T103" fmla="*/ 42 h 105"/>
                <a:gd name="T104" fmla="*/ 76 w 108"/>
                <a:gd name="T105" fmla="*/ 34 h 105"/>
                <a:gd name="T106" fmla="*/ 80 w 108"/>
                <a:gd name="T107" fmla="*/ 28 h 105"/>
                <a:gd name="T108" fmla="*/ 80 w 108"/>
                <a:gd name="T109" fmla="*/ 2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105">
                  <a:moveTo>
                    <a:pt x="80" y="21"/>
                  </a:moveTo>
                  <a:cubicBezTo>
                    <a:pt x="79" y="20"/>
                    <a:pt x="78" y="20"/>
                    <a:pt x="77" y="20"/>
                  </a:cubicBezTo>
                  <a:cubicBezTo>
                    <a:pt x="74" y="20"/>
                    <a:pt x="69" y="16"/>
                    <a:pt x="69" y="12"/>
                  </a:cubicBezTo>
                  <a:cubicBezTo>
                    <a:pt x="69" y="11"/>
                    <a:pt x="68" y="8"/>
                    <a:pt x="67" y="7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5" y="6"/>
                    <a:pt x="65" y="6"/>
                  </a:cubicBezTo>
                  <a:cubicBezTo>
                    <a:pt x="63" y="6"/>
                    <a:pt x="61" y="5"/>
                    <a:pt x="59" y="4"/>
                  </a:cubicBezTo>
                  <a:cubicBezTo>
                    <a:pt x="58" y="3"/>
                    <a:pt x="56" y="2"/>
                    <a:pt x="55" y="2"/>
                  </a:cubicBezTo>
                  <a:cubicBezTo>
                    <a:pt x="53" y="3"/>
                    <a:pt x="52" y="2"/>
                    <a:pt x="50" y="1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2" y="1"/>
                    <a:pt x="42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9"/>
                    <a:pt x="28" y="11"/>
                    <a:pt x="27" y="14"/>
                  </a:cubicBezTo>
                  <a:cubicBezTo>
                    <a:pt x="26" y="15"/>
                    <a:pt x="27" y="17"/>
                    <a:pt x="28" y="18"/>
                  </a:cubicBezTo>
                  <a:cubicBezTo>
                    <a:pt x="28" y="20"/>
                    <a:pt x="29" y="22"/>
                    <a:pt x="28" y="23"/>
                  </a:cubicBezTo>
                  <a:cubicBezTo>
                    <a:pt x="26" y="25"/>
                    <a:pt x="26" y="29"/>
                    <a:pt x="27" y="31"/>
                  </a:cubicBezTo>
                  <a:cubicBezTo>
                    <a:pt x="27" y="33"/>
                    <a:pt x="25" y="38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3" y="39"/>
                  </a:cubicBezTo>
                  <a:cubicBezTo>
                    <a:pt x="20" y="41"/>
                    <a:pt x="10" y="47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5"/>
                    <a:pt x="1" y="56"/>
                    <a:pt x="1" y="56"/>
                  </a:cubicBezTo>
                  <a:cubicBezTo>
                    <a:pt x="1" y="57"/>
                    <a:pt x="1" y="57"/>
                    <a:pt x="1" y="58"/>
                  </a:cubicBezTo>
                  <a:cubicBezTo>
                    <a:pt x="1" y="58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2"/>
                    <a:pt x="2" y="62"/>
                  </a:cubicBezTo>
                  <a:cubicBezTo>
                    <a:pt x="2" y="63"/>
                    <a:pt x="3" y="63"/>
                    <a:pt x="3" y="63"/>
                  </a:cubicBezTo>
                  <a:cubicBezTo>
                    <a:pt x="3" y="64"/>
                    <a:pt x="3" y="64"/>
                    <a:pt x="3" y="65"/>
                  </a:cubicBezTo>
                  <a:cubicBezTo>
                    <a:pt x="3" y="65"/>
                    <a:pt x="3" y="66"/>
                    <a:pt x="3" y="67"/>
                  </a:cubicBezTo>
                  <a:cubicBezTo>
                    <a:pt x="4" y="67"/>
                    <a:pt x="5" y="67"/>
                    <a:pt x="6" y="66"/>
                  </a:cubicBezTo>
                  <a:cubicBezTo>
                    <a:pt x="6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9" y="66"/>
                    <a:pt x="10" y="66"/>
                    <a:pt x="11" y="67"/>
                  </a:cubicBezTo>
                  <a:cubicBezTo>
                    <a:pt x="14" y="67"/>
                    <a:pt x="19" y="70"/>
                    <a:pt x="25" y="74"/>
                  </a:cubicBezTo>
                  <a:cubicBezTo>
                    <a:pt x="26" y="74"/>
                    <a:pt x="27" y="75"/>
                    <a:pt x="28" y="76"/>
                  </a:cubicBezTo>
                  <a:cubicBezTo>
                    <a:pt x="30" y="77"/>
                    <a:pt x="33" y="79"/>
                    <a:pt x="34" y="80"/>
                  </a:cubicBezTo>
                  <a:cubicBezTo>
                    <a:pt x="38" y="81"/>
                    <a:pt x="57" y="96"/>
                    <a:pt x="61" y="100"/>
                  </a:cubicBezTo>
                  <a:cubicBezTo>
                    <a:pt x="65" y="103"/>
                    <a:pt x="72" y="104"/>
                    <a:pt x="74" y="104"/>
                  </a:cubicBezTo>
                  <a:cubicBezTo>
                    <a:pt x="74" y="104"/>
                    <a:pt x="74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6" y="104"/>
                    <a:pt x="79" y="104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5"/>
                    <a:pt x="84" y="105"/>
                    <a:pt x="85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4"/>
                    <a:pt x="87" y="104"/>
                  </a:cubicBezTo>
                  <a:cubicBezTo>
                    <a:pt x="87" y="103"/>
                    <a:pt x="87" y="103"/>
                    <a:pt x="88" y="103"/>
                  </a:cubicBezTo>
                  <a:cubicBezTo>
                    <a:pt x="88" y="102"/>
                    <a:pt x="88" y="102"/>
                    <a:pt x="88" y="101"/>
                  </a:cubicBezTo>
                  <a:cubicBezTo>
                    <a:pt x="88" y="101"/>
                    <a:pt x="88" y="101"/>
                    <a:pt x="89" y="101"/>
                  </a:cubicBezTo>
                  <a:cubicBezTo>
                    <a:pt x="89" y="100"/>
                    <a:pt x="89" y="100"/>
                    <a:pt x="89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0" y="97"/>
                    <a:pt x="91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1" y="95"/>
                    <a:pt x="92" y="95"/>
                    <a:pt x="92" y="95"/>
                  </a:cubicBezTo>
                  <a:cubicBezTo>
                    <a:pt x="93" y="93"/>
                    <a:pt x="94" y="92"/>
                    <a:pt x="97" y="91"/>
                  </a:cubicBezTo>
                  <a:cubicBezTo>
                    <a:pt x="98" y="91"/>
                    <a:pt x="98" y="91"/>
                    <a:pt x="99" y="91"/>
                  </a:cubicBezTo>
                  <a:cubicBezTo>
                    <a:pt x="99" y="91"/>
                    <a:pt x="99" y="92"/>
                    <a:pt x="99" y="92"/>
                  </a:cubicBezTo>
                  <a:cubicBezTo>
                    <a:pt x="100" y="92"/>
                    <a:pt x="100" y="92"/>
                    <a:pt x="101" y="92"/>
                  </a:cubicBezTo>
                  <a:cubicBezTo>
                    <a:pt x="101" y="92"/>
                    <a:pt x="101" y="92"/>
                    <a:pt x="101" y="93"/>
                  </a:cubicBezTo>
                  <a:cubicBezTo>
                    <a:pt x="102" y="93"/>
                    <a:pt x="102" y="93"/>
                    <a:pt x="103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4" y="94"/>
                    <a:pt x="104" y="95"/>
                    <a:pt x="104" y="95"/>
                  </a:cubicBezTo>
                  <a:cubicBezTo>
                    <a:pt x="105" y="94"/>
                    <a:pt x="106" y="94"/>
                    <a:pt x="108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1"/>
                    <a:pt x="106" y="91"/>
                    <a:pt x="105" y="91"/>
                  </a:cubicBezTo>
                  <a:cubicBezTo>
                    <a:pt x="105" y="91"/>
                    <a:pt x="105" y="91"/>
                    <a:pt x="105" y="90"/>
                  </a:cubicBezTo>
                  <a:cubicBezTo>
                    <a:pt x="105" y="90"/>
                    <a:pt x="104" y="90"/>
                    <a:pt x="104" y="90"/>
                  </a:cubicBezTo>
                  <a:cubicBezTo>
                    <a:pt x="104" y="90"/>
                    <a:pt x="104" y="89"/>
                    <a:pt x="104" y="89"/>
                  </a:cubicBezTo>
                  <a:cubicBezTo>
                    <a:pt x="104" y="89"/>
                    <a:pt x="104" y="89"/>
                    <a:pt x="103" y="89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7"/>
                    <a:pt x="103" y="87"/>
                    <a:pt x="102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2" y="83"/>
                    <a:pt x="101" y="82"/>
                    <a:pt x="100" y="81"/>
                  </a:cubicBezTo>
                  <a:cubicBezTo>
                    <a:pt x="99" y="80"/>
                    <a:pt x="98" y="79"/>
                    <a:pt x="98" y="78"/>
                  </a:cubicBezTo>
                  <a:cubicBezTo>
                    <a:pt x="98" y="76"/>
                    <a:pt x="98" y="75"/>
                    <a:pt x="99" y="74"/>
                  </a:cubicBezTo>
                  <a:cubicBezTo>
                    <a:pt x="99" y="72"/>
                    <a:pt x="100" y="71"/>
                    <a:pt x="99" y="71"/>
                  </a:cubicBezTo>
                  <a:cubicBezTo>
                    <a:pt x="98" y="70"/>
                    <a:pt x="98" y="69"/>
                    <a:pt x="97" y="68"/>
                  </a:cubicBezTo>
                  <a:cubicBezTo>
                    <a:pt x="96" y="66"/>
                    <a:pt x="96" y="64"/>
                    <a:pt x="94" y="64"/>
                  </a:cubicBezTo>
                  <a:cubicBezTo>
                    <a:pt x="91" y="64"/>
                    <a:pt x="80" y="59"/>
                    <a:pt x="81" y="55"/>
                  </a:cubicBezTo>
                  <a:cubicBezTo>
                    <a:pt x="81" y="53"/>
                    <a:pt x="80" y="51"/>
                    <a:pt x="76" y="49"/>
                  </a:cubicBezTo>
                  <a:cubicBezTo>
                    <a:pt x="75" y="48"/>
                    <a:pt x="73" y="44"/>
                    <a:pt x="73" y="42"/>
                  </a:cubicBezTo>
                  <a:cubicBezTo>
                    <a:pt x="73" y="40"/>
                    <a:pt x="74" y="38"/>
                    <a:pt x="75" y="37"/>
                  </a:cubicBezTo>
                  <a:cubicBezTo>
                    <a:pt x="76" y="37"/>
                    <a:pt x="76" y="35"/>
                    <a:pt x="76" y="34"/>
                  </a:cubicBezTo>
                  <a:cubicBezTo>
                    <a:pt x="77" y="31"/>
                    <a:pt x="78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7"/>
                    <a:pt x="80" y="26"/>
                  </a:cubicBezTo>
                  <a:cubicBezTo>
                    <a:pt x="80" y="25"/>
                    <a:pt x="80" y="24"/>
                    <a:pt x="80" y="22"/>
                  </a:cubicBezTo>
                  <a:cubicBezTo>
                    <a:pt x="80" y="22"/>
                    <a:pt x="80" y="21"/>
                    <a:pt x="8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6" name="Freeform 200"/>
            <p:cNvSpPr>
              <a:spLocks/>
            </p:cNvSpPr>
            <p:nvPr/>
          </p:nvSpPr>
          <p:spPr bwMode="auto">
            <a:xfrm>
              <a:off x="13473116" y="8074025"/>
              <a:ext cx="882649" cy="676275"/>
            </a:xfrm>
            <a:custGeom>
              <a:avLst/>
              <a:gdLst>
                <a:gd name="T0" fmla="*/ 109 w 166"/>
                <a:gd name="T1" fmla="*/ 48 h 129"/>
                <a:gd name="T2" fmla="*/ 110 w 166"/>
                <a:gd name="T3" fmla="*/ 46 h 129"/>
                <a:gd name="T4" fmla="*/ 109 w 166"/>
                <a:gd name="T5" fmla="*/ 45 h 129"/>
                <a:gd name="T6" fmla="*/ 108 w 166"/>
                <a:gd name="T7" fmla="*/ 45 h 129"/>
                <a:gd name="T8" fmla="*/ 108 w 166"/>
                <a:gd name="T9" fmla="*/ 44 h 129"/>
                <a:gd name="T10" fmla="*/ 106 w 166"/>
                <a:gd name="T11" fmla="*/ 45 h 129"/>
                <a:gd name="T12" fmla="*/ 98 w 166"/>
                <a:gd name="T13" fmla="*/ 45 h 129"/>
                <a:gd name="T14" fmla="*/ 100 w 166"/>
                <a:gd name="T15" fmla="*/ 32 h 129"/>
                <a:gd name="T16" fmla="*/ 102 w 166"/>
                <a:gd name="T17" fmla="*/ 30 h 129"/>
                <a:gd name="T18" fmla="*/ 103 w 166"/>
                <a:gd name="T19" fmla="*/ 28 h 129"/>
                <a:gd name="T20" fmla="*/ 104 w 166"/>
                <a:gd name="T21" fmla="*/ 27 h 129"/>
                <a:gd name="T22" fmla="*/ 97 w 166"/>
                <a:gd name="T23" fmla="*/ 19 h 129"/>
                <a:gd name="T24" fmla="*/ 76 w 166"/>
                <a:gd name="T25" fmla="*/ 4 h 129"/>
                <a:gd name="T26" fmla="*/ 70 w 166"/>
                <a:gd name="T27" fmla="*/ 4 h 129"/>
                <a:gd name="T28" fmla="*/ 68 w 166"/>
                <a:gd name="T29" fmla="*/ 3 h 129"/>
                <a:gd name="T30" fmla="*/ 63 w 166"/>
                <a:gd name="T31" fmla="*/ 5 h 129"/>
                <a:gd name="T32" fmla="*/ 58 w 166"/>
                <a:gd name="T33" fmla="*/ 1 h 129"/>
                <a:gd name="T34" fmla="*/ 51 w 166"/>
                <a:gd name="T35" fmla="*/ 7 h 129"/>
                <a:gd name="T36" fmla="*/ 45 w 166"/>
                <a:gd name="T37" fmla="*/ 6 h 129"/>
                <a:gd name="T38" fmla="*/ 42 w 166"/>
                <a:gd name="T39" fmla="*/ 6 h 129"/>
                <a:gd name="T40" fmla="*/ 41 w 166"/>
                <a:gd name="T41" fmla="*/ 7 h 129"/>
                <a:gd name="T42" fmla="*/ 41 w 166"/>
                <a:gd name="T43" fmla="*/ 9 h 129"/>
                <a:gd name="T44" fmla="*/ 40 w 166"/>
                <a:gd name="T45" fmla="*/ 11 h 129"/>
                <a:gd name="T46" fmla="*/ 38 w 166"/>
                <a:gd name="T47" fmla="*/ 14 h 129"/>
                <a:gd name="T48" fmla="*/ 31 w 166"/>
                <a:gd name="T49" fmla="*/ 25 h 129"/>
                <a:gd name="T50" fmla="*/ 25 w 166"/>
                <a:gd name="T51" fmla="*/ 33 h 129"/>
                <a:gd name="T52" fmla="*/ 21 w 166"/>
                <a:gd name="T53" fmla="*/ 44 h 129"/>
                <a:gd name="T54" fmla="*/ 16 w 166"/>
                <a:gd name="T55" fmla="*/ 47 h 129"/>
                <a:gd name="T56" fmla="*/ 15 w 166"/>
                <a:gd name="T57" fmla="*/ 54 h 129"/>
                <a:gd name="T58" fmla="*/ 11 w 166"/>
                <a:gd name="T59" fmla="*/ 72 h 129"/>
                <a:gd name="T60" fmla="*/ 6 w 166"/>
                <a:gd name="T61" fmla="*/ 72 h 129"/>
                <a:gd name="T62" fmla="*/ 1 w 166"/>
                <a:gd name="T63" fmla="*/ 77 h 129"/>
                <a:gd name="T64" fmla="*/ 5 w 166"/>
                <a:gd name="T65" fmla="*/ 81 h 129"/>
                <a:gd name="T66" fmla="*/ 15 w 166"/>
                <a:gd name="T67" fmla="*/ 89 h 129"/>
                <a:gd name="T68" fmla="*/ 30 w 166"/>
                <a:gd name="T69" fmla="*/ 105 h 129"/>
                <a:gd name="T70" fmla="*/ 32 w 166"/>
                <a:gd name="T71" fmla="*/ 112 h 129"/>
                <a:gd name="T72" fmla="*/ 31 w 166"/>
                <a:gd name="T73" fmla="*/ 114 h 129"/>
                <a:gd name="T74" fmla="*/ 32 w 166"/>
                <a:gd name="T75" fmla="*/ 116 h 129"/>
                <a:gd name="T76" fmla="*/ 34 w 166"/>
                <a:gd name="T77" fmla="*/ 116 h 129"/>
                <a:gd name="T78" fmla="*/ 37 w 166"/>
                <a:gd name="T79" fmla="*/ 117 h 129"/>
                <a:gd name="T80" fmla="*/ 46 w 166"/>
                <a:gd name="T81" fmla="*/ 119 h 129"/>
                <a:gd name="T82" fmla="*/ 59 w 166"/>
                <a:gd name="T83" fmla="*/ 126 h 129"/>
                <a:gd name="T84" fmla="*/ 61 w 166"/>
                <a:gd name="T85" fmla="*/ 127 h 129"/>
                <a:gd name="T86" fmla="*/ 63 w 166"/>
                <a:gd name="T87" fmla="*/ 127 h 129"/>
                <a:gd name="T88" fmla="*/ 65 w 166"/>
                <a:gd name="T89" fmla="*/ 127 h 129"/>
                <a:gd name="T90" fmla="*/ 67 w 166"/>
                <a:gd name="T91" fmla="*/ 127 h 129"/>
                <a:gd name="T92" fmla="*/ 69 w 166"/>
                <a:gd name="T93" fmla="*/ 128 h 129"/>
                <a:gd name="T94" fmla="*/ 71 w 166"/>
                <a:gd name="T95" fmla="*/ 128 h 129"/>
                <a:gd name="T96" fmla="*/ 72 w 166"/>
                <a:gd name="T97" fmla="*/ 129 h 129"/>
                <a:gd name="T98" fmla="*/ 78 w 166"/>
                <a:gd name="T99" fmla="*/ 123 h 129"/>
                <a:gd name="T100" fmla="*/ 89 w 166"/>
                <a:gd name="T101" fmla="*/ 121 h 129"/>
                <a:gd name="T102" fmla="*/ 99 w 166"/>
                <a:gd name="T103" fmla="*/ 121 h 129"/>
                <a:gd name="T104" fmla="*/ 99 w 166"/>
                <a:gd name="T105" fmla="*/ 121 h 129"/>
                <a:gd name="T106" fmla="*/ 102 w 166"/>
                <a:gd name="T107" fmla="*/ 121 h 129"/>
                <a:gd name="T108" fmla="*/ 112 w 166"/>
                <a:gd name="T109" fmla="*/ 118 h 129"/>
                <a:gd name="T110" fmla="*/ 128 w 166"/>
                <a:gd name="T111" fmla="*/ 112 h 129"/>
                <a:gd name="T112" fmla="*/ 165 w 166"/>
                <a:gd name="T113" fmla="*/ 80 h 129"/>
                <a:gd name="T114" fmla="*/ 162 w 166"/>
                <a:gd name="T115" fmla="*/ 79 h 129"/>
                <a:gd name="T116" fmla="*/ 124 w 166"/>
                <a:gd name="T117" fmla="*/ 68 h 129"/>
                <a:gd name="T118" fmla="*/ 116 w 166"/>
                <a:gd name="T119" fmla="*/ 61 h 129"/>
                <a:gd name="T120" fmla="*/ 108 w 166"/>
                <a:gd name="T121" fmla="*/ 49 h 129"/>
                <a:gd name="T122" fmla="*/ 109 w 166"/>
                <a:gd name="T123" fmla="*/ 4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6" h="129">
                  <a:moveTo>
                    <a:pt x="109" y="48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9" y="46"/>
                    <a:pt x="109" y="46"/>
                    <a:pt x="110" y="46"/>
                  </a:cubicBezTo>
                  <a:cubicBezTo>
                    <a:pt x="110" y="46"/>
                    <a:pt x="109" y="46"/>
                    <a:pt x="109" y="46"/>
                  </a:cubicBezTo>
                  <a:cubicBezTo>
                    <a:pt x="109" y="46"/>
                    <a:pt x="109" y="45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4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6" y="45"/>
                  </a:cubicBezTo>
                  <a:cubicBezTo>
                    <a:pt x="105" y="46"/>
                    <a:pt x="103" y="46"/>
                    <a:pt x="102" y="46"/>
                  </a:cubicBezTo>
                  <a:cubicBezTo>
                    <a:pt x="100" y="46"/>
                    <a:pt x="99" y="46"/>
                    <a:pt x="98" y="45"/>
                  </a:cubicBezTo>
                  <a:cubicBezTo>
                    <a:pt x="98" y="43"/>
                    <a:pt x="96" y="37"/>
                    <a:pt x="99" y="34"/>
                  </a:cubicBezTo>
                  <a:cubicBezTo>
                    <a:pt x="99" y="34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1"/>
                    <a:pt x="101" y="31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9"/>
                    <a:pt x="103" y="29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4" y="27"/>
                    <a:pt x="104" y="27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4"/>
                    <a:pt x="99" y="22"/>
                    <a:pt x="97" y="19"/>
                  </a:cubicBezTo>
                  <a:cubicBezTo>
                    <a:pt x="89" y="11"/>
                    <a:pt x="83" y="5"/>
                    <a:pt x="81" y="4"/>
                  </a:cubicBezTo>
                  <a:cubicBezTo>
                    <a:pt x="80" y="4"/>
                    <a:pt x="78" y="4"/>
                    <a:pt x="76" y="4"/>
                  </a:cubicBezTo>
                  <a:cubicBezTo>
                    <a:pt x="75" y="5"/>
                    <a:pt x="74" y="5"/>
                    <a:pt x="72" y="5"/>
                  </a:cubicBezTo>
                  <a:cubicBezTo>
                    <a:pt x="71" y="5"/>
                    <a:pt x="70" y="5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5" y="5"/>
                    <a:pt x="64" y="5"/>
                    <a:pt x="63" y="5"/>
                  </a:cubicBezTo>
                  <a:cubicBezTo>
                    <a:pt x="61" y="5"/>
                    <a:pt x="60" y="4"/>
                    <a:pt x="59" y="2"/>
                  </a:cubicBezTo>
                  <a:cubicBezTo>
                    <a:pt x="58" y="2"/>
                    <a:pt x="58" y="2"/>
                    <a:pt x="58" y="1"/>
                  </a:cubicBezTo>
                  <a:cubicBezTo>
                    <a:pt x="56" y="0"/>
                    <a:pt x="55" y="0"/>
                    <a:pt x="54" y="2"/>
                  </a:cubicBezTo>
                  <a:cubicBezTo>
                    <a:pt x="53" y="5"/>
                    <a:pt x="52" y="7"/>
                    <a:pt x="51" y="7"/>
                  </a:cubicBezTo>
                  <a:cubicBezTo>
                    <a:pt x="50" y="7"/>
                    <a:pt x="49" y="7"/>
                    <a:pt x="49" y="6"/>
                  </a:cubicBezTo>
                  <a:cubicBezTo>
                    <a:pt x="49" y="6"/>
                    <a:pt x="48" y="6"/>
                    <a:pt x="45" y="6"/>
                  </a:cubicBezTo>
                  <a:cubicBezTo>
                    <a:pt x="44" y="6"/>
                    <a:pt x="44" y="6"/>
                    <a:pt x="43" y="6"/>
                  </a:cubicBezTo>
                  <a:cubicBezTo>
                    <a:pt x="43" y="6"/>
                    <a:pt x="42" y="6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6"/>
                    <a:pt x="41" y="7"/>
                  </a:cubicBezTo>
                  <a:cubicBezTo>
                    <a:pt x="41" y="7"/>
                    <a:pt x="41" y="8"/>
                    <a:pt x="41" y="8"/>
                  </a:cubicBezTo>
                  <a:cubicBezTo>
                    <a:pt x="41" y="8"/>
                    <a:pt x="41" y="9"/>
                    <a:pt x="41" y="9"/>
                  </a:cubicBezTo>
                  <a:cubicBezTo>
                    <a:pt x="40" y="9"/>
                    <a:pt x="40" y="10"/>
                    <a:pt x="40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6"/>
                    <a:pt x="37" y="17"/>
                    <a:pt x="37" y="18"/>
                  </a:cubicBezTo>
                  <a:cubicBezTo>
                    <a:pt x="37" y="22"/>
                    <a:pt x="34" y="25"/>
                    <a:pt x="31" y="25"/>
                  </a:cubicBezTo>
                  <a:cubicBezTo>
                    <a:pt x="30" y="25"/>
                    <a:pt x="29" y="27"/>
                    <a:pt x="28" y="29"/>
                  </a:cubicBezTo>
                  <a:cubicBezTo>
                    <a:pt x="27" y="30"/>
                    <a:pt x="26" y="32"/>
                    <a:pt x="25" y="33"/>
                  </a:cubicBezTo>
                  <a:cubicBezTo>
                    <a:pt x="24" y="34"/>
                    <a:pt x="23" y="36"/>
                    <a:pt x="23" y="38"/>
                  </a:cubicBezTo>
                  <a:cubicBezTo>
                    <a:pt x="23" y="40"/>
                    <a:pt x="23" y="43"/>
                    <a:pt x="21" y="44"/>
                  </a:cubicBezTo>
                  <a:cubicBezTo>
                    <a:pt x="20" y="45"/>
                    <a:pt x="19" y="45"/>
                    <a:pt x="18" y="46"/>
                  </a:cubicBezTo>
                  <a:cubicBezTo>
                    <a:pt x="17" y="46"/>
                    <a:pt x="16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8" y="49"/>
                    <a:pt x="17" y="51"/>
                    <a:pt x="15" y="54"/>
                  </a:cubicBezTo>
                  <a:cubicBezTo>
                    <a:pt x="14" y="55"/>
                    <a:pt x="13" y="57"/>
                    <a:pt x="13" y="59"/>
                  </a:cubicBezTo>
                  <a:cubicBezTo>
                    <a:pt x="13" y="60"/>
                    <a:pt x="13" y="71"/>
                    <a:pt x="11" y="72"/>
                  </a:cubicBezTo>
                  <a:cubicBezTo>
                    <a:pt x="11" y="73"/>
                    <a:pt x="10" y="72"/>
                    <a:pt x="8" y="72"/>
                  </a:cubicBezTo>
                  <a:cubicBezTo>
                    <a:pt x="8" y="72"/>
                    <a:pt x="7" y="72"/>
                    <a:pt x="6" y="72"/>
                  </a:cubicBezTo>
                  <a:cubicBezTo>
                    <a:pt x="4" y="72"/>
                    <a:pt x="3" y="73"/>
                    <a:pt x="3" y="73"/>
                  </a:cubicBezTo>
                  <a:cubicBezTo>
                    <a:pt x="3" y="75"/>
                    <a:pt x="2" y="77"/>
                    <a:pt x="1" y="77"/>
                  </a:cubicBezTo>
                  <a:cubicBezTo>
                    <a:pt x="0" y="78"/>
                    <a:pt x="0" y="78"/>
                    <a:pt x="0" y="79"/>
                  </a:cubicBezTo>
                  <a:cubicBezTo>
                    <a:pt x="1" y="80"/>
                    <a:pt x="3" y="81"/>
                    <a:pt x="5" y="81"/>
                  </a:cubicBezTo>
                  <a:cubicBezTo>
                    <a:pt x="7" y="82"/>
                    <a:pt x="10" y="83"/>
                    <a:pt x="11" y="85"/>
                  </a:cubicBezTo>
                  <a:cubicBezTo>
                    <a:pt x="11" y="86"/>
                    <a:pt x="13" y="88"/>
                    <a:pt x="15" y="89"/>
                  </a:cubicBezTo>
                  <a:cubicBezTo>
                    <a:pt x="17" y="92"/>
                    <a:pt x="19" y="94"/>
                    <a:pt x="21" y="97"/>
                  </a:cubicBezTo>
                  <a:cubicBezTo>
                    <a:pt x="23" y="103"/>
                    <a:pt x="28" y="105"/>
                    <a:pt x="30" y="105"/>
                  </a:cubicBezTo>
                  <a:cubicBezTo>
                    <a:pt x="31" y="105"/>
                    <a:pt x="32" y="106"/>
                    <a:pt x="32" y="106"/>
                  </a:cubicBezTo>
                  <a:cubicBezTo>
                    <a:pt x="33" y="107"/>
                    <a:pt x="32" y="109"/>
                    <a:pt x="32" y="112"/>
                  </a:cubicBezTo>
                  <a:cubicBezTo>
                    <a:pt x="32" y="112"/>
                    <a:pt x="32" y="113"/>
                    <a:pt x="31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5"/>
                    <a:pt x="31" y="116"/>
                    <a:pt x="32" y="116"/>
                  </a:cubicBezTo>
                  <a:cubicBezTo>
                    <a:pt x="32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4" y="116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5" y="117"/>
                    <a:pt x="36" y="117"/>
                    <a:pt x="37" y="117"/>
                  </a:cubicBezTo>
                  <a:cubicBezTo>
                    <a:pt x="37" y="117"/>
                    <a:pt x="37" y="117"/>
                    <a:pt x="38" y="117"/>
                  </a:cubicBezTo>
                  <a:cubicBezTo>
                    <a:pt x="41" y="117"/>
                    <a:pt x="44" y="118"/>
                    <a:pt x="46" y="119"/>
                  </a:cubicBezTo>
                  <a:cubicBezTo>
                    <a:pt x="49" y="122"/>
                    <a:pt x="56" y="126"/>
                    <a:pt x="58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60" y="126"/>
                    <a:pt x="60" y="126"/>
                  </a:cubicBezTo>
                  <a:cubicBezTo>
                    <a:pt x="60" y="126"/>
                    <a:pt x="61" y="126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2" y="127"/>
                    <a:pt x="62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4" y="127"/>
                    <a:pt x="64" y="127"/>
                    <a:pt x="65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6" y="127"/>
                    <a:pt x="67" y="127"/>
                    <a:pt x="67" y="127"/>
                  </a:cubicBezTo>
                  <a:cubicBezTo>
                    <a:pt x="67" y="127"/>
                    <a:pt x="68" y="128"/>
                    <a:pt x="68" y="128"/>
                  </a:cubicBezTo>
                  <a:cubicBezTo>
                    <a:pt x="68" y="128"/>
                    <a:pt x="69" y="128"/>
                    <a:pt x="69" y="128"/>
                  </a:cubicBezTo>
                  <a:cubicBezTo>
                    <a:pt x="69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1" y="128"/>
                  </a:cubicBezTo>
                  <a:cubicBezTo>
                    <a:pt x="71" y="128"/>
                    <a:pt x="71" y="128"/>
                    <a:pt x="71" y="128"/>
                  </a:cubicBezTo>
                  <a:cubicBezTo>
                    <a:pt x="71" y="129"/>
                    <a:pt x="72" y="129"/>
                    <a:pt x="72" y="129"/>
                  </a:cubicBezTo>
                  <a:cubicBezTo>
                    <a:pt x="72" y="129"/>
                    <a:pt x="73" y="128"/>
                    <a:pt x="73" y="127"/>
                  </a:cubicBezTo>
                  <a:cubicBezTo>
                    <a:pt x="75" y="126"/>
                    <a:pt x="76" y="124"/>
                    <a:pt x="78" y="123"/>
                  </a:cubicBezTo>
                  <a:cubicBezTo>
                    <a:pt x="81" y="121"/>
                    <a:pt x="85" y="120"/>
                    <a:pt x="87" y="120"/>
                  </a:cubicBezTo>
                  <a:cubicBezTo>
                    <a:pt x="88" y="120"/>
                    <a:pt x="89" y="121"/>
                    <a:pt x="89" y="121"/>
                  </a:cubicBezTo>
                  <a:cubicBezTo>
                    <a:pt x="90" y="122"/>
                    <a:pt x="92" y="124"/>
                    <a:pt x="94" y="123"/>
                  </a:cubicBezTo>
                  <a:cubicBezTo>
                    <a:pt x="95" y="122"/>
                    <a:pt x="97" y="122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05" y="120"/>
                    <a:pt x="108" y="120"/>
                    <a:pt x="109" y="120"/>
                  </a:cubicBezTo>
                  <a:cubicBezTo>
                    <a:pt x="109" y="120"/>
                    <a:pt x="111" y="119"/>
                    <a:pt x="112" y="118"/>
                  </a:cubicBezTo>
                  <a:cubicBezTo>
                    <a:pt x="114" y="116"/>
                    <a:pt x="119" y="112"/>
                    <a:pt x="124" y="112"/>
                  </a:cubicBezTo>
                  <a:cubicBezTo>
                    <a:pt x="125" y="112"/>
                    <a:pt x="127" y="112"/>
                    <a:pt x="128" y="112"/>
                  </a:cubicBezTo>
                  <a:cubicBezTo>
                    <a:pt x="131" y="112"/>
                    <a:pt x="133" y="113"/>
                    <a:pt x="135" y="110"/>
                  </a:cubicBezTo>
                  <a:cubicBezTo>
                    <a:pt x="138" y="107"/>
                    <a:pt x="163" y="82"/>
                    <a:pt x="165" y="80"/>
                  </a:cubicBezTo>
                  <a:cubicBezTo>
                    <a:pt x="165" y="80"/>
                    <a:pt x="166" y="80"/>
                    <a:pt x="166" y="80"/>
                  </a:cubicBezTo>
                  <a:cubicBezTo>
                    <a:pt x="165" y="80"/>
                    <a:pt x="164" y="79"/>
                    <a:pt x="162" y="79"/>
                  </a:cubicBezTo>
                  <a:cubicBezTo>
                    <a:pt x="160" y="79"/>
                    <a:pt x="155" y="79"/>
                    <a:pt x="146" y="76"/>
                  </a:cubicBezTo>
                  <a:cubicBezTo>
                    <a:pt x="138" y="72"/>
                    <a:pt x="126" y="68"/>
                    <a:pt x="124" y="68"/>
                  </a:cubicBezTo>
                  <a:cubicBezTo>
                    <a:pt x="122" y="67"/>
                    <a:pt x="120" y="66"/>
                    <a:pt x="119" y="64"/>
                  </a:cubicBezTo>
                  <a:cubicBezTo>
                    <a:pt x="118" y="63"/>
                    <a:pt x="117" y="61"/>
                    <a:pt x="116" y="61"/>
                  </a:cubicBezTo>
                  <a:cubicBezTo>
                    <a:pt x="113" y="60"/>
                    <a:pt x="109" y="52"/>
                    <a:pt x="108" y="50"/>
                  </a:cubicBezTo>
                  <a:cubicBezTo>
                    <a:pt x="108" y="50"/>
                    <a:pt x="108" y="50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49"/>
                    <a:pt x="108" y="48"/>
                    <a:pt x="10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7" name="Freeform 201"/>
            <p:cNvSpPr>
              <a:spLocks/>
            </p:cNvSpPr>
            <p:nvPr/>
          </p:nvSpPr>
          <p:spPr bwMode="auto">
            <a:xfrm>
              <a:off x="12825417" y="7561263"/>
              <a:ext cx="973139" cy="1184276"/>
            </a:xfrm>
            <a:custGeom>
              <a:avLst/>
              <a:gdLst>
                <a:gd name="T0" fmla="*/ 143 w 183"/>
                <a:gd name="T1" fmla="*/ 200 h 226"/>
                <a:gd name="T2" fmla="*/ 135 w 183"/>
                <a:gd name="T3" fmla="*/ 189 h 226"/>
                <a:gd name="T4" fmla="*/ 121 w 183"/>
                <a:gd name="T5" fmla="*/ 178 h 226"/>
                <a:gd name="T6" fmla="*/ 128 w 183"/>
                <a:gd name="T7" fmla="*/ 168 h 226"/>
                <a:gd name="T8" fmla="*/ 133 w 183"/>
                <a:gd name="T9" fmla="*/ 157 h 226"/>
                <a:gd name="T10" fmla="*/ 136 w 183"/>
                <a:gd name="T11" fmla="*/ 145 h 226"/>
                <a:gd name="T12" fmla="*/ 143 w 183"/>
                <a:gd name="T13" fmla="*/ 136 h 226"/>
                <a:gd name="T14" fmla="*/ 153 w 183"/>
                <a:gd name="T15" fmla="*/ 121 h 226"/>
                <a:gd name="T16" fmla="*/ 161 w 183"/>
                <a:gd name="T17" fmla="*/ 103 h 226"/>
                <a:gd name="T18" fmla="*/ 161 w 183"/>
                <a:gd name="T19" fmla="*/ 102 h 226"/>
                <a:gd name="T20" fmla="*/ 162 w 183"/>
                <a:gd name="T21" fmla="*/ 87 h 226"/>
                <a:gd name="T22" fmla="*/ 172 w 183"/>
                <a:gd name="T23" fmla="*/ 70 h 226"/>
                <a:gd name="T24" fmla="*/ 177 w 183"/>
                <a:gd name="T25" fmla="*/ 66 h 226"/>
                <a:gd name="T26" fmla="*/ 181 w 183"/>
                <a:gd name="T27" fmla="*/ 63 h 226"/>
                <a:gd name="T28" fmla="*/ 176 w 183"/>
                <a:gd name="T29" fmla="*/ 55 h 226"/>
                <a:gd name="T30" fmla="*/ 167 w 183"/>
                <a:gd name="T31" fmla="*/ 18 h 226"/>
                <a:gd name="T32" fmla="*/ 151 w 183"/>
                <a:gd name="T33" fmla="*/ 0 h 226"/>
                <a:gd name="T34" fmla="*/ 149 w 183"/>
                <a:gd name="T35" fmla="*/ 2 h 226"/>
                <a:gd name="T36" fmla="*/ 147 w 183"/>
                <a:gd name="T37" fmla="*/ 3 h 226"/>
                <a:gd name="T38" fmla="*/ 144 w 183"/>
                <a:gd name="T39" fmla="*/ 5 h 226"/>
                <a:gd name="T40" fmla="*/ 131 w 183"/>
                <a:gd name="T41" fmla="*/ 16 h 226"/>
                <a:gd name="T42" fmla="*/ 110 w 183"/>
                <a:gd name="T43" fmla="*/ 13 h 226"/>
                <a:gd name="T44" fmla="*/ 33 w 183"/>
                <a:gd name="T45" fmla="*/ 14 h 226"/>
                <a:gd name="T46" fmla="*/ 23 w 183"/>
                <a:gd name="T47" fmla="*/ 42 h 226"/>
                <a:gd name="T48" fmla="*/ 21 w 183"/>
                <a:gd name="T49" fmla="*/ 86 h 226"/>
                <a:gd name="T50" fmla="*/ 7 w 183"/>
                <a:gd name="T51" fmla="*/ 99 h 226"/>
                <a:gd name="T52" fmla="*/ 1 w 183"/>
                <a:gd name="T53" fmla="*/ 108 h 226"/>
                <a:gd name="T54" fmla="*/ 1 w 183"/>
                <a:gd name="T55" fmla="*/ 119 h 226"/>
                <a:gd name="T56" fmla="*/ 6 w 183"/>
                <a:gd name="T57" fmla="*/ 127 h 226"/>
                <a:gd name="T58" fmla="*/ 6 w 183"/>
                <a:gd name="T59" fmla="*/ 131 h 226"/>
                <a:gd name="T60" fmla="*/ 7 w 183"/>
                <a:gd name="T61" fmla="*/ 133 h 226"/>
                <a:gd name="T62" fmla="*/ 8 w 183"/>
                <a:gd name="T63" fmla="*/ 134 h 226"/>
                <a:gd name="T64" fmla="*/ 10 w 183"/>
                <a:gd name="T65" fmla="*/ 135 h 226"/>
                <a:gd name="T66" fmla="*/ 10 w 183"/>
                <a:gd name="T67" fmla="*/ 141 h 226"/>
                <a:gd name="T68" fmla="*/ 15 w 183"/>
                <a:gd name="T69" fmla="*/ 147 h 226"/>
                <a:gd name="T70" fmla="*/ 17 w 183"/>
                <a:gd name="T71" fmla="*/ 149 h 226"/>
                <a:gd name="T72" fmla="*/ 18 w 183"/>
                <a:gd name="T73" fmla="*/ 151 h 226"/>
                <a:gd name="T74" fmla="*/ 19 w 183"/>
                <a:gd name="T75" fmla="*/ 154 h 226"/>
                <a:gd name="T76" fmla="*/ 17 w 183"/>
                <a:gd name="T77" fmla="*/ 165 h 226"/>
                <a:gd name="T78" fmla="*/ 23 w 183"/>
                <a:gd name="T79" fmla="*/ 169 h 226"/>
                <a:gd name="T80" fmla="*/ 38 w 183"/>
                <a:gd name="T81" fmla="*/ 182 h 226"/>
                <a:gd name="T82" fmla="*/ 49 w 183"/>
                <a:gd name="T83" fmla="*/ 195 h 226"/>
                <a:gd name="T84" fmla="*/ 59 w 183"/>
                <a:gd name="T85" fmla="*/ 207 h 226"/>
                <a:gd name="T86" fmla="*/ 60 w 183"/>
                <a:gd name="T87" fmla="*/ 208 h 226"/>
                <a:gd name="T88" fmla="*/ 61 w 183"/>
                <a:gd name="T89" fmla="*/ 209 h 226"/>
                <a:gd name="T90" fmla="*/ 66 w 183"/>
                <a:gd name="T91" fmla="*/ 215 h 226"/>
                <a:gd name="T92" fmla="*/ 72 w 183"/>
                <a:gd name="T93" fmla="*/ 215 h 226"/>
                <a:gd name="T94" fmla="*/ 83 w 183"/>
                <a:gd name="T95" fmla="*/ 214 h 226"/>
                <a:gd name="T96" fmla="*/ 92 w 183"/>
                <a:gd name="T97" fmla="*/ 220 h 226"/>
                <a:gd name="T98" fmla="*/ 95 w 183"/>
                <a:gd name="T99" fmla="*/ 223 h 226"/>
                <a:gd name="T100" fmla="*/ 98 w 183"/>
                <a:gd name="T101" fmla="*/ 225 h 226"/>
                <a:gd name="T102" fmla="*/ 103 w 183"/>
                <a:gd name="T103" fmla="*/ 223 h 226"/>
                <a:gd name="T104" fmla="*/ 105 w 183"/>
                <a:gd name="T105" fmla="*/ 223 h 226"/>
                <a:gd name="T106" fmla="*/ 110 w 183"/>
                <a:gd name="T107" fmla="*/ 225 h 226"/>
                <a:gd name="T108" fmla="*/ 122 w 183"/>
                <a:gd name="T109" fmla="*/ 223 h 226"/>
                <a:gd name="T110" fmla="*/ 130 w 183"/>
                <a:gd name="T111" fmla="*/ 220 h 226"/>
                <a:gd name="T112" fmla="*/ 141 w 183"/>
                <a:gd name="T113" fmla="*/ 211 h 226"/>
                <a:gd name="T114" fmla="*/ 151 w 183"/>
                <a:gd name="T115" fmla="*/ 212 h 226"/>
                <a:gd name="T116" fmla="*/ 151 w 183"/>
                <a:gd name="T1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226">
                  <a:moveTo>
                    <a:pt x="152" y="205"/>
                  </a:moveTo>
                  <a:cubicBezTo>
                    <a:pt x="152" y="205"/>
                    <a:pt x="152" y="205"/>
                    <a:pt x="152" y="205"/>
                  </a:cubicBezTo>
                  <a:cubicBezTo>
                    <a:pt x="150" y="205"/>
                    <a:pt x="146" y="203"/>
                    <a:pt x="143" y="200"/>
                  </a:cubicBezTo>
                  <a:cubicBezTo>
                    <a:pt x="142" y="199"/>
                    <a:pt x="141" y="198"/>
                    <a:pt x="141" y="196"/>
                  </a:cubicBezTo>
                  <a:cubicBezTo>
                    <a:pt x="141" y="195"/>
                    <a:pt x="140" y="195"/>
                    <a:pt x="140" y="194"/>
                  </a:cubicBezTo>
                  <a:cubicBezTo>
                    <a:pt x="139" y="192"/>
                    <a:pt x="137" y="190"/>
                    <a:pt x="135" y="189"/>
                  </a:cubicBezTo>
                  <a:cubicBezTo>
                    <a:pt x="133" y="187"/>
                    <a:pt x="132" y="185"/>
                    <a:pt x="131" y="184"/>
                  </a:cubicBezTo>
                  <a:cubicBezTo>
                    <a:pt x="131" y="182"/>
                    <a:pt x="128" y="182"/>
                    <a:pt x="126" y="181"/>
                  </a:cubicBezTo>
                  <a:cubicBezTo>
                    <a:pt x="124" y="180"/>
                    <a:pt x="122" y="180"/>
                    <a:pt x="121" y="178"/>
                  </a:cubicBezTo>
                  <a:cubicBezTo>
                    <a:pt x="120" y="176"/>
                    <a:pt x="121" y="175"/>
                    <a:pt x="121" y="174"/>
                  </a:cubicBezTo>
                  <a:cubicBezTo>
                    <a:pt x="122" y="173"/>
                    <a:pt x="123" y="173"/>
                    <a:pt x="123" y="171"/>
                  </a:cubicBezTo>
                  <a:cubicBezTo>
                    <a:pt x="123" y="169"/>
                    <a:pt x="124" y="168"/>
                    <a:pt x="128" y="168"/>
                  </a:cubicBezTo>
                  <a:cubicBezTo>
                    <a:pt x="129" y="168"/>
                    <a:pt x="130" y="168"/>
                    <a:pt x="130" y="168"/>
                  </a:cubicBezTo>
                  <a:cubicBezTo>
                    <a:pt x="131" y="168"/>
                    <a:pt x="132" y="168"/>
                    <a:pt x="132" y="168"/>
                  </a:cubicBezTo>
                  <a:cubicBezTo>
                    <a:pt x="132" y="167"/>
                    <a:pt x="133" y="161"/>
                    <a:pt x="133" y="157"/>
                  </a:cubicBezTo>
                  <a:cubicBezTo>
                    <a:pt x="133" y="155"/>
                    <a:pt x="134" y="152"/>
                    <a:pt x="136" y="151"/>
                  </a:cubicBezTo>
                  <a:cubicBezTo>
                    <a:pt x="137" y="149"/>
                    <a:pt x="137" y="148"/>
                    <a:pt x="137" y="147"/>
                  </a:cubicBezTo>
                  <a:cubicBezTo>
                    <a:pt x="136" y="146"/>
                    <a:pt x="136" y="146"/>
                    <a:pt x="136" y="145"/>
                  </a:cubicBezTo>
                  <a:cubicBezTo>
                    <a:pt x="136" y="144"/>
                    <a:pt x="138" y="143"/>
                    <a:pt x="139" y="142"/>
                  </a:cubicBezTo>
                  <a:cubicBezTo>
                    <a:pt x="140" y="142"/>
                    <a:pt x="141" y="141"/>
                    <a:pt x="142" y="141"/>
                  </a:cubicBezTo>
                  <a:cubicBezTo>
                    <a:pt x="143" y="140"/>
                    <a:pt x="143" y="138"/>
                    <a:pt x="143" y="136"/>
                  </a:cubicBezTo>
                  <a:cubicBezTo>
                    <a:pt x="143" y="134"/>
                    <a:pt x="144" y="131"/>
                    <a:pt x="145" y="130"/>
                  </a:cubicBezTo>
                  <a:cubicBezTo>
                    <a:pt x="146" y="129"/>
                    <a:pt x="147" y="127"/>
                    <a:pt x="148" y="125"/>
                  </a:cubicBezTo>
                  <a:cubicBezTo>
                    <a:pt x="150" y="123"/>
                    <a:pt x="151" y="121"/>
                    <a:pt x="153" y="121"/>
                  </a:cubicBezTo>
                  <a:cubicBezTo>
                    <a:pt x="154" y="121"/>
                    <a:pt x="157" y="119"/>
                    <a:pt x="157" y="116"/>
                  </a:cubicBezTo>
                  <a:cubicBezTo>
                    <a:pt x="157" y="115"/>
                    <a:pt x="158" y="113"/>
                    <a:pt x="159" y="111"/>
                  </a:cubicBezTo>
                  <a:cubicBezTo>
                    <a:pt x="160" y="109"/>
                    <a:pt x="161" y="106"/>
                    <a:pt x="161" y="103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1" y="102"/>
                    <a:pt x="161" y="101"/>
                    <a:pt x="161" y="101"/>
                  </a:cubicBezTo>
                  <a:cubicBezTo>
                    <a:pt x="160" y="98"/>
                    <a:pt x="159" y="95"/>
                    <a:pt x="160" y="92"/>
                  </a:cubicBezTo>
                  <a:cubicBezTo>
                    <a:pt x="160" y="90"/>
                    <a:pt x="161" y="89"/>
                    <a:pt x="162" y="87"/>
                  </a:cubicBezTo>
                  <a:cubicBezTo>
                    <a:pt x="165" y="83"/>
                    <a:pt x="167" y="80"/>
                    <a:pt x="166" y="77"/>
                  </a:cubicBezTo>
                  <a:cubicBezTo>
                    <a:pt x="165" y="74"/>
                    <a:pt x="168" y="72"/>
                    <a:pt x="170" y="71"/>
                  </a:cubicBezTo>
                  <a:cubicBezTo>
                    <a:pt x="171" y="71"/>
                    <a:pt x="172" y="70"/>
                    <a:pt x="172" y="70"/>
                  </a:cubicBezTo>
                  <a:cubicBezTo>
                    <a:pt x="173" y="69"/>
                    <a:pt x="174" y="69"/>
                    <a:pt x="174" y="68"/>
                  </a:cubicBezTo>
                  <a:cubicBezTo>
                    <a:pt x="175" y="68"/>
                    <a:pt x="176" y="67"/>
                    <a:pt x="176" y="67"/>
                  </a:cubicBezTo>
                  <a:cubicBezTo>
                    <a:pt x="177" y="67"/>
                    <a:pt x="177" y="66"/>
                    <a:pt x="177" y="66"/>
                  </a:cubicBezTo>
                  <a:cubicBezTo>
                    <a:pt x="178" y="66"/>
                    <a:pt x="178" y="66"/>
                    <a:pt x="178" y="65"/>
                  </a:cubicBezTo>
                  <a:cubicBezTo>
                    <a:pt x="179" y="65"/>
                    <a:pt x="179" y="65"/>
                    <a:pt x="179" y="64"/>
                  </a:cubicBezTo>
                  <a:cubicBezTo>
                    <a:pt x="180" y="64"/>
                    <a:pt x="180" y="63"/>
                    <a:pt x="181" y="63"/>
                  </a:cubicBezTo>
                  <a:cubicBezTo>
                    <a:pt x="181" y="63"/>
                    <a:pt x="181" y="62"/>
                    <a:pt x="182" y="62"/>
                  </a:cubicBezTo>
                  <a:cubicBezTo>
                    <a:pt x="182" y="61"/>
                    <a:pt x="182" y="61"/>
                    <a:pt x="183" y="60"/>
                  </a:cubicBezTo>
                  <a:cubicBezTo>
                    <a:pt x="180" y="58"/>
                    <a:pt x="178" y="55"/>
                    <a:pt x="176" y="55"/>
                  </a:cubicBezTo>
                  <a:cubicBezTo>
                    <a:pt x="172" y="53"/>
                    <a:pt x="169" y="45"/>
                    <a:pt x="169" y="36"/>
                  </a:cubicBezTo>
                  <a:cubicBezTo>
                    <a:pt x="169" y="30"/>
                    <a:pt x="168" y="24"/>
                    <a:pt x="167" y="21"/>
                  </a:cubicBezTo>
                  <a:cubicBezTo>
                    <a:pt x="167" y="20"/>
                    <a:pt x="167" y="18"/>
                    <a:pt x="167" y="18"/>
                  </a:cubicBezTo>
                  <a:cubicBezTo>
                    <a:pt x="166" y="15"/>
                    <a:pt x="162" y="9"/>
                    <a:pt x="157" y="7"/>
                  </a:cubicBezTo>
                  <a:cubicBezTo>
                    <a:pt x="154" y="5"/>
                    <a:pt x="152" y="3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0" y="1"/>
                    <a:pt x="150" y="1"/>
                  </a:cubicBezTo>
                  <a:cubicBezTo>
                    <a:pt x="150" y="1"/>
                    <a:pt x="150" y="2"/>
                    <a:pt x="150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9" y="2"/>
                    <a:pt x="148" y="3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3"/>
                    <a:pt x="147" y="3"/>
                    <a:pt x="147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3"/>
                    <a:pt x="146" y="3"/>
                    <a:pt x="145" y="3"/>
                  </a:cubicBezTo>
                  <a:cubicBezTo>
                    <a:pt x="145" y="3"/>
                    <a:pt x="144" y="4"/>
                    <a:pt x="144" y="5"/>
                  </a:cubicBezTo>
                  <a:cubicBezTo>
                    <a:pt x="143" y="8"/>
                    <a:pt x="142" y="11"/>
                    <a:pt x="138" y="11"/>
                  </a:cubicBezTo>
                  <a:cubicBezTo>
                    <a:pt x="136" y="11"/>
                    <a:pt x="135" y="12"/>
                    <a:pt x="135" y="13"/>
                  </a:cubicBezTo>
                  <a:cubicBezTo>
                    <a:pt x="134" y="15"/>
                    <a:pt x="133" y="16"/>
                    <a:pt x="131" y="16"/>
                  </a:cubicBezTo>
                  <a:cubicBezTo>
                    <a:pt x="128" y="16"/>
                    <a:pt x="126" y="14"/>
                    <a:pt x="125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2"/>
                    <a:pt x="107" y="10"/>
                    <a:pt x="106" y="11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8"/>
                    <a:pt x="23" y="85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87"/>
                    <a:pt x="12" y="89"/>
                    <a:pt x="12" y="91"/>
                  </a:cubicBezTo>
                  <a:cubicBezTo>
                    <a:pt x="12" y="94"/>
                    <a:pt x="11" y="98"/>
                    <a:pt x="7" y="99"/>
                  </a:cubicBezTo>
                  <a:cubicBezTo>
                    <a:pt x="6" y="99"/>
                    <a:pt x="6" y="100"/>
                    <a:pt x="6" y="102"/>
                  </a:cubicBezTo>
                  <a:cubicBezTo>
                    <a:pt x="6" y="104"/>
                    <a:pt x="5" y="107"/>
                    <a:pt x="2" y="107"/>
                  </a:cubicBezTo>
                  <a:cubicBezTo>
                    <a:pt x="1" y="107"/>
                    <a:pt x="1" y="108"/>
                    <a:pt x="1" y="108"/>
                  </a:cubicBezTo>
                  <a:cubicBezTo>
                    <a:pt x="1" y="108"/>
                    <a:pt x="2" y="109"/>
                    <a:pt x="2" y="109"/>
                  </a:cubicBezTo>
                  <a:cubicBezTo>
                    <a:pt x="3" y="111"/>
                    <a:pt x="4" y="114"/>
                    <a:pt x="2" y="115"/>
                  </a:cubicBezTo>
                  <a:cubicBezTo>
                    <a:pt x="1" y="117"/>
                    <a:pt x="0" y="118"/>
                    <a:pt x="1" y="119"/>
                  </a:cubicBezTo>
                  <a:cubicBezTo>
                    <a:pt x="1" y="120"/>
                    <a:pt x="2" y="120"/>
                    <a:pt x="3" y="120"/>
                  </a:cubicBezTo>
                  <a:cubicBezTo>
                    <a:pt x="4" y="120"/>
                    <a:pt x="4" y="120"/>
                    <a:pt x="5" y="121"/>
                  </a:cubicBezTo>
                  <a:cubicBezTo>
                    <a:pt x="6" y="122"/>
                    <a:pt x="6" y="124"/>
                    <a:pt x="6" y="127"/>
                  </a:cubicBezTo>
                  <a:cubicBezTo>
                    <a:pt x="6" y="127"/>
                    <a:pt x="6" y="128"/>
                    <a:pt x="6" y="129"/>
                  </a:cubicBezTo>
                  <a:cubicBezTo>
                    <a:pt x="6" y="130"/>
                    <a:pt x="6" y="130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2"/>
                  </a:cubicBezTo>
                  <a:cubicBezTo>
                    <a:pt x="6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3"/>
                  </a:cubicBezTo>
                  <a:cubicBezTo>
                    <a:pt x="7" y="133"/>
                    <a:pt x="7" y="133"/>
                    <a:pt x="8" y="133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0" y="135"/>
                    <a:pt x="11" y="135"/>
                    <a:pt x="11" y="135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1" y="142"/>
                    <a:pt x="13" y="145"/>
                    <a:pt x="15" y="147"/>
                  </a:cubicBezTo>
                  <a:cubicBezTo>
                    <a:pt x="15" y="147"/>
                    <a:pt x="15" y="147"/>
                    <a:pt x="15" y="148"/>
                  </a:cubicBezTo>
                  <a:cubicBezTo>
                    <a:pt x="16" y="148"/>
                    <a:pt x="16" y="148"/>
                    <a:pt x="16" y="149"/>
                  </a:cubicBezTo>
                  <a:cubicBezTo>
                    <a:pt x="16" y="149"/>
                    <a:pt x="16" y="149"/>
                    <a:pt x="17" y="149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9" y="153"/>
                    <a:pt x="19" y="154"/>
                  </a:cubicBezTo>
                  <a:cubicBezTo>
                    <a:pt x="20" y="156"/>
                    <a:pt x="21" y="158"/>
                    <a:pt x="20" y="161"/>
                  </a:cubicBezTo>
                  <a:cubicBezTo>
                    <a:pt x="20" y="162"/>
                    <a:pt x="19" y="162"/>
                    <a:pt x="18" y="163"/>
                  </a:cubicBezTo>
                  <a:cubicBezTo>
                    <a:pt x="17" y="164"/>
                    <a:pt x="17" y="164"/>
                    <a:pt x="17" y="165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5" y="170"/>
                    <a:pt x="30" y="170"/>
                    <a:pt x="33" y="174"/>
                  </a:cubicBezTo>
                  <a:cubicBezTo>
                    <a:pt x="34" y="175"/>
                    <a:pt x="34" y="176"/>
                    <a:pt x="35" y="177"/>
                  </a:cubicBezTo>
                  <a:cubicBezTo>
                    <a:pt x="37" y="179"/>
                    <a:pt x="38" y="180"/>
                    <a:pt x="38" y="182"/>
                  </a:cubicBezTo>
                  <a:cubicBezTo>
                    <a:pt x="38" y="182"/>
                    <a:pt x="38" y="183"/>
                    <a:pt x="40" y="184"/>
                  </a:cubicBezTo>
                  <a:cubicBezTo>
                    <a:pt x="41" y="185"/>
                    <a:pt x="43" y="186"/>
                    <a:pt x="44" y="187"/>
                  </a:cubicBezTo>
                  <a:cubicBezTo>
                    <a:pt x="49" y="191"/>
                    <a:pt x="49" y="193"/>
                    <a:pt x="49" y="195"/>
                  </a:cubicBezTo>
                  <a:cubicBezTo>
                    <a:pt x="49" y="196"/>
                    <a:pt x="52" y="198"/>
                    <a:pt x="56" y="200"/>
                  </a:cubicBezTo>
                  <a:cubicBezTo>
                    <a:pt x="56" y="200"/>
                    <a:pt x="56" y="200"/>
                    <a:pt x="56" y="200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60" y="207"/>
                    <a:pt x="60" y="207"/>
                    <a:pt x="60" y="208"/>
                  </a:cubicBezTo>
                  <a:cubicBezTo>
                    <a:pt x="60" y="208"/>
                    <a:pt x="60" y="208"/>
                    <a:pt x="60" y="208"/>
                  </a:cubicBezTo>
                  <a:cubicBezTo>
                    <a:pt x="61" y="208"/>
                    <a:pt x="61" y="208"/>
                    <a:pt x="61" y="209"/>
                  </a:cubicBezTo>
                  <a:cubicBezTo>
                    <a:pt x="61" y="209"/>
                    <a:pt x="61" y="209"/>
                    <a:pt x="61" y="209"/>
                  </a:cubicBezTo>
                  <a:cubicBezTo>
                    <a:pt x="61" y="209"/>
                    <a:pt x="62" y="210"/>
                    <a:pt x="62" y="210"/>
                  </a:cubicBezTo>
                  <a:cubicBezTo>
                    <a:pt x="63" y="212"/>
                    <a:pt x="65" y="214"/>
                    <a:pt x="66" y="215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66" y="215"/>
                    <a:pt x="67" y="216"/>
                    <a:pt x="68" y="216"/>
                  </a:cubicBezTo>
                  <a:cubicBezTo>
                    <a:pt x="69" y="216"/>
                    <a:pt x="69" y="216"/>
                    <a:pt x="70" y="216"/>
                  </a:cubicBezTo>
                  <a:cubicBezTo>
                    <a:pt x="71" y="216"/>
                    <a:pt x="71" y="216"/>
                    <a:pt x="72" y="215"/>
                  </a:cubicBezTo>
                  <a:cubicBezTo>
                    <a:pt x="73" y="214"/>
                    <a:pt x="74" y="214"/>
                    <a:pt x="75" y="214"/>
                  </a:cubicBezTo>
                  <a:cubicBezTo>
                    <a:pt x="77" y="214"/>
                    <a:pt x="78" y="215"/>
                    <a:pt x="79" y="215"/>
                  </a:cubicBezTo>
                  <a:cubicBezTo>
                    <a:pt x="80" y="215"/>
                    <a:pt x="82" y="214"/>
                    <a:pt x="83" y="214"/>
                  </a:cubicBezTo>
                  <a:cubicBezTo>
                    <a:pt x="84" y="214"/>
                    <a:pt x="85" y="214"/>
                    <a:pt x="85" y="214"/>
                  </a:cubicBezTo>
                  <a:cubicBezTo>
                    <a:pt x="86" y="215"/>
                    <a:pt x="89" y="217"/>
                    <a:pt x="92" y="220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92" y="220"/>
                    <a:pt x="93" y="221"/>
                    <a:pt x="93" y="221"/>
                  </a:cubicBezTo>
                  <a:cubicBezTo>
                    <a:pt x="94" y="221"/>
                    <a:pt x="94" y="222"/>
                    <a:pt x="94" y="222"/>
                  </a:cubicBezTo>
                  <a:cubicBezTo>
                    <a:pt x="94" y="222"/>
                    <a:pt x="95" y="222"/>
                    <a:pt x="95" y="223"/>
                  </a:cubicBezTo>
                  <a:cubicBezTo>
                    <a:pt x="95" y="223"/>
                    <a:pt x="96" y="223"/>
                    <a:pt x="96" y="224"/>
                  </a:cubicBezTo>
                  <a:cubicBezTo>
                    <a:pt x="96" y="224"/>
                    <a:pt x="97" y="224"/>
                    <a:pt x="97" y="224"/>
                  </a:cubicBezTo>
                  <a:cubicBezTo>
                    <a:pt x="97" y="225"/>
                    <a:pt x="98" y="225"/>
                    <a:pt x="98" y="225"/>
                  </a:cubicBezTo>
                  <a:cubicBezTo>
                    <a:pt x="99" y="225"/>
                    <a:pt x="100" y="224"/>
                    <a:pt x="102" y="224"/>
                  </a:cubicBezTo>
                  <a:cubicBezTo>
                    <a:pt x="102" y="224"/>
                    <a:pt x="102" y="224"/>
                    <a:pt x="102" y="224"/>
                  </a:cubicBezTo>
                  <a:cubicBezTo>
                    <a:pt x="103" y="224"/>
                    <a:pt x="103" y="224"/>
                    <a:pt x="103" y="223"/>
                  </a:cubicBezTo>
                  <a:cubicBezTo>
                    <a:pt x="103" y="223"/>
                    <a:pt x="104" y="223"/>
                    <a:pt x="104" y="223"/>
                  </a:cubicBezTo>
                  <a:cubicBezTo>
                    <a:pt x="104" y="223"/>
                    <a:pt x="104" y="223"/>
                    <a:pt x="104" y="223"/>
                  </a:cubicBezTo>
                  <a:cubicBezTo>
                    <a:pt x="105" y="223"/>
                    <a:pt x="105" y="223"/>
                    <a:pt x="105" y="223"/>
                  </a:cubicBezTo>
                  <a:cubicBezTo>
                    <a:pt x="105" y="223"/>
                    <a:pt x="106" y="223"/>
                    <a:pt x="106" y="223"/>
                  </a:cubicBezTo>
                  <a:cubicBezTo>
                    <a:pt x="106" y="223"/>
                    <a:pt x="106" y="223"/>
                    <a:pt x="106" y="223"/>
                  </a:cubicBezTo>
                  <a:cubicBezTo>
                    <a:pt x="108" y="223"/>
                    <a:pt x="109" y="224"/>
                    <a:pt x="110" y="225"/>
                  </a:cubicBezTo>
                  <a:cubicBezTo>
                    <a:pt x="111" y="225"/>
                    <a:pt x="112" y="226"/>
                    <a:pt x="112" y="226"/>
                  </a:cubicBezTo>
                  <a:cubicBezTo>
                    <a:pt x="113" y="224"/>
                    <a:pt x="117" y="222"/>
                    <a:pt x="120" y="222"/>
                  </a:cubicBezTo>
                  <a:cubicBezTo>
                    <a:pt x="121" y="222"/>
                    <a:pt x="121" y="222"/>
                    <a:pt x="122" y="223"/>
                  </a:cubicBezTo>
                  <a:cubicBezTo>
                    <a:pt x="122" y="223"/>
                    <a:pt x="124" y="223"/>
                    <a:pt x="125" y="223"/>
                  </a:cubicBezTo>
                  <a:cubicBezTo>
                    <a:pt x="127" y="223"/>
                    <a:pt x="127" y="223"/>
                    <a:pt x="127" y="223"/>
                  </a:cubicBezTo>
                  <a:cubicBezTo>
                    <a:pt x="127" y="222"/>
                    <a:pt x="129" y="221"/>
                    <a:pt x="130" y="220"/>
                  </a:cubicBezTo>
                  <a:cubicBezTo>
                    <a:pt x="131" y="219"/>
                    <a:pt x="131" y="219"/>
                    <a:pt x="131" y="219"/>
                  </a:cubicBezTo>
                  <a:cubicBezTo>
                    <a:pt x="132" y="218"/>
                    <a:pt x="132" y="218"/>
                    <a:pt x="133" y="217"/>
                  </a:cubicBezTo>
                  <a:cubicBezTo>
                    <a:pt x="133" y="215"/>
                    <a:pt x="138" y="212"/>
                    <a:pt x="141" y="21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6" y="210"/>
                    <a:pt x="149" y="210"/>
                    <a:pt x="150" y="212"/>
                  </a:cubicBezTo>
                  <a:cubicBezTo>
                    <a:pt x="150" y="212"/>
                    <a:pt x="150" y="212"/>
                    <a:pt x="151" y="212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1" y="212"/>
                    <a:pt x="151" y="213"/>
                    <a:pt x="151" y="213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2" y="211"/>
                    <a:pt x="152" y="210"/>
                    <a:pt x="152" y="209"/>
                  </a:cubicBezTo>
                  <a:cubicBezTo>
                    <a:pt x="152" y="208"/>
                    <a:pt x="152" y="206"/>
                    <a:pt x="15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8" name="Freeform 202"/>
            <p:cNvSpPr>
              <a:spLocks/>
            </p:cNvSpPr>
            <p:nvPr/>
          </p:nvSpPr>
          <p:spPr bwMode="auto">
            <a:xfrm>
              <a:off x="13457241" y="9540874"/>
              <a:ext cx="180976" cy="434976"/>
            </a:xfrm>
            <a:custGeom>
              <a:avLst/>
              <a:gdLst>
                <a:gd name="T0" fmla="*/ 32 w 34"/>
                <a:gd name="T1" fmla="*/ 56 h 83"/>
                <a:gd name="T2" fmla="*/ 31 w 34"/>
                <a:gd name="T3" fmla="*/ 55 h 83"/>
                <a:gd name="T4" fmla="*/ 31 w 34"/>
                <a:gd name="T5" fmla="*/ 55 h 83"/>
                <a:gd name="T6" fmla="*/ 30 w 34"/>
                <a:gd name="T7" fmla="*/ 54 h 83"/>
                <a:gd name="T8" fmla="*/ 29 w 34"/>
                <a:gd name="T9" fmla="*/ 53 h 83"/>
                <a:gd name="T10" fmla="*/ 28 w 34"/>
                <a:gd name="T11" fmla="*/ 52 h 83"/>
                <a:gd name="T12" fmla="*/ 27 w 34"/>
                <a:gd name="T13" fmla="*/ 51 h 83"/>
                <a:gd name="T14" fmla="*/ 27 w 34"/>
                <a:gd name="T15" fmla="*/ 51 h 83"/>
                <a:gd name="T16" fmla="*/ 27 w 34"/>
                <a:gd name="T17" fmla="*/ 51 h 83"/>
                <a:gd name="T18" fmla="*/ 24 w 34"/>
                <a:gd name="T19" fmla="*/ 53 h 83"/>
                <a:gd name="T20" fmla="*/ 13 w 34"/>
                <a:gd name="T21" fmla="*/ 34 h 83"/>
                <a:gd name="T22" fmla="*/ 14 w 34"/>
                <a:gd name="T23" fmla="*/ 24 h 83"/>
                <a:gd name="T24" fmla="*/ 14 w 34"/>
                <a:gd name="T25" fmla="*/ 14 h 83"/>
                <a:gd name="T26" fmla="*/ 10 w 34"/>
                <a:gd name="T27" fmla="*/ 0 h 83"/>
                <a:gd name="T28" fmla="*/ 6 w 34"/>
                <a:gd name="T29" fmla="*/ 0 h 83"/>
                <a:gd name="T30" fmla="*/ 7 w 34"/>
                <a:gd name="T31" fmla="*/ 2 h 83"/>
                <a:gd name="T32" fmla="*/ 7 w 34"/>
                <a:gd name="T33" fmla="*/ 2 h 83"/>
                <a:gd name="T34" fmla="*/ 8 w 34"/>
                <a:gd name="T35" fmla="*/ 3 h 83"/>
                <a:gd name="T36" fmla="*/ 8 w 34"/>
                <a:gd name="T37" fmla="*/ 4 h 83"/>
                <a:gd name="T38" fmla="*/ 9 w 34"/>
                <a:gd name="T39" fmla="*/ 5 h 83"/>
                <a:gd name="T40" fmla="*/ 9 w 34"/>
                <a:gd name="T41" fmla="*/ 6 h 83"/>
                <a:gd name="T42" fmla="*/ 9 w 34"/>
                <a:gd name="T43" fmla="*/ 7 h 83"/>
                <a:gd name="T44" fmla="*/ 9 w 34"/>
                <a:gd name="T45" fmla="*/ 7 h 83"/>
                <a:gd name="T46" fmla="*/ 10 w 34"/>
                <a:gd name="T47" fmla="*/ 8 h 83"/>
                <a:gd name="T48" fmla="*/ 10 w 34"/>
                <a:gd name="T49" fmla="*/ 9 h 83"/>
                <a:gd name="T50" fmla="*/ 10 w 34"/>
                <a:gd name="T51" fmla="*/ 10 h 83"/>
                <a:gd name="T52" fmla="*/ 10 w 34"/>
                <a:gd name="T53" fmla="*/ 11 h 83"/>
                <a:gd name="T54" fmla="*/ 10 w 34"/>
                <a:gd name="T55" fmla="*/ 11 h 83"/>
                <a:gd name="T56" fmla="*/ 9 w 34"/>
                <a:gd name="T57" fmla="*/ 12 h 83"/>
                <a:gd name="T58" fmla="*/ 8 w 34"/>
                <a:gd name="T59" fmla="*/ 12 h 83"/>
                <a:gd name="T60" fmla="*/ 7 w 34"/>
                <a:gd name="T61" fmla="*/ 12 h 83"/>
                <a:gd name="T62" fmla="*/ 6 w 34"/>
                <a:gd name="T63" fmla="*/ 13 h 83"/>
                <a:gd name="T64" fmla="*/ 6 w 34"/>
                <a:gd name="T65" fmla="*/ 30 h 83"/>
                <a:gd name="T66" fmla="*/ 7 w 34"/>
                <a:gd name="T67" fmla="*/ 31 h 83"/>
                <a:gd name="T68" fmla="*/ 7 w 34"/>
                <a:gd name="T69" fmla="*/ 32 h 83"/>
                <a:gd name="T70" fmla="*/ 4 w 34"/>
                <a:gd name="T71" fmla="*/ 33 h 83"/>
                <a:gd name="T72" fmla="*/ 2 w 34"/>
                <a:gd name="T73" fmla="*/ 34 h 83"/>
                <a:gd name="T74" fmla="*/ 0 w 34"/>
                <a:gd name="T75" fmla="*/ 45 h 83"/>
                <a:gd name="T76" fmla="*/ 1 w 34"/>
                <a:gd name="T77" fmla="*/ 47 h 83"/>
                <a:gd name="T78" fmla="*/ 2 w 34"/>
                <a:gd name="T79" fmla="*/ 49 h 83"/>
                <a:gd name="T80" fmla="*/ 3 w 34"/>
                <a:gd name="T81" fmla="*/ 49 h 83"/>
                <a:gd name="T82" fmla="*/ 3 w 34"/>
                <a:gd name="T83" fmla="*/ 49 h 83"/>
                <a:gd name="T84" fmla="*/ 4 w 34"/>
                <a:gd name="T85" fmla="*/ 51 h 83"/>
                <a:gd name="T86" fmla="*/ 7 w 34"/>
                <a:gd name="T87" fmla="*/ 53 h 83"/>
                <a:gd name="T88" fmla="*/ 7 w 34"/>
                <a:gd name="T89" fmla="*/ 53 h 83"/>
                <a:gd name="T90" fmla="*/ 7 w 34"/>
                <a:gd name="T91" fmla="*/ 53 h 83"/>
                <a:gd name="T92" fmla="*/ 8 w 34"/>
                <a:gd name="T93" fmla="*/ 54 h 83"/>
                <a:gd name="T94" fmla="*/ 9 w 34"/>
                <a:gd name="T95" fmla="*/ 54 h 83"/>
                <a:gd name="T96" fmla="*/ 10 w 34"/>
                <a:gd name="T97" fmla="*/ 53 h 83"/>
                <a:gd name="T98" fmla="*/ 15 w 34"/>
                <a:gd name="T99" fmla="*/ 53 h 83"/>
                <a:gd name="T100" fmla="*/ 19 w 34"/>
                <a:gd name="T101" fmla="*/ 56 h 83"/>
                <a:gd name="T102" fmla="*/ 17 w 34"/>
                <a:gd name="T103" fmla="*/ 66 h 83"/>
                <a:gd name="T104" fmla="*/ 17 w 34"/>
                <a:gd name="T105" fmla="*/ 71 h 83"/>
                <a:gd name="T106" fmla="*/ 25 w 34"/>
                <a:gd name="T107" fmla="*/ 83 h 83"/>
                <a:gd name="T108" fmla="*/ 25 w 34"/>
                <a:gd name="T109" fmla="*/ 82 h 83"/>
                <a:gd name="T110" fmla="*/ 26 w 34"/>
                <a:gd name="T111" fmla="*/ 73 h 83"/>
                <a:gd name="T112" fmla="*/ 30 w 34"/>
                <a:gd name="T113" fmla="*/ 72 h 83"/>
                <a:gd name="T114" fmla="*/ 32 w 34"/>
                <a:gd name="T115" fmla="*/ 67 h 83"/>
                <a:gd name="T116" fmla="*/ 33 w 34"/>
                <a:gd name="T117" fmla="*/ 60 h 83"/>
                <a:gd name="T118" fmla="*/ 32 w 34"/>
                <a:gd name="T119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83">
                  <a:moveTo>
                    <a:pt x="32" y="56"/>
                  </a:moveTo>
                  <a:cubicBezTo>
                    <a:pt x="32" y="56"/>
                    <a:pt x="32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3"/>
                    <a:pt x="29" y="53"/>
                    <a:pt x="29" y="53"/>
                  </a:cubicBezTo>
                  <a:cubicBezTo>
                    <a:pt x="29" y="53"/>
                    <a:pt x="28" y="52"/>
                    <a:pt x="28" y="52"/>
                  </a:cubicBezTo>
                  <a:cubicBezTo>
                    <a:pt x="28" y="52"/>
                    <a:pt x="28" y="52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2"/>
                    <a:pt x="25" y="53"/>
                    <a:pt x="24" y="53"/>
                  </a:cubicBezTo>
                  <a:cubicBezTo>
                    <a:pt x="20" y="53"/>
                    <a:pt x="13" y="41"/>
                    <a:pt x="13" y="34"/>
                  </a:cubicBezTo>
                  <a:cubicBezTo>
                    <a:pt x="12" y="30"/>
                    <a:pt x="13" y="27"/>
                    <a:pt x="14" y="24"/>
                  </a:cubicBezTo>
                  <a:cubicBezTo>
                    <a:pt x="15" y="21"/>
                    <a:pt x="16" y="18"/>
                    <a:pt x="14" y="14"/>
                  </a:cubicBezTo>
                  <a:cubicBezTo>
                    <a:pt x="11" y="7"/>
                    <a:pt x="10" y="3"/>
                    <a:pt x="10" y="0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5" y="16"/>
                    <a:pt x="4" y="28"/>
                    <a:pt x="6" y="30"/>
                  </a:cubicBezTo>
                  <a:cubicBezTo>
                    <a:pt x="6" y="30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5" y="33"/>
                    <a:pt x="4" y="33"/>
                  </a:cubicBezTo>
                  <a:cubicBezTo>
                    <a:pt x="3" y="33"/>
                    <a:pt x="2" y="33"/>
                    <a:pt x="2" y="34"/>
                  </a:cubicBezTo>
                  <a:cubicBezTo>
                    <a:pt x="2" y="34"/>
                    <a:pt x="2" y="43"/>
                    <a:pt x="0" y="45"/>
                  </a:cubicBezTo>
                  <a:cubicBezTo>
                    <a:pt x="0" y="46"/>
                    <a:pt x="1" y="46"/>
                    <a:pt x="1" y="47"/>
                  </a:cubicBezTo>
                  <a:cubicBezTo>
                    <a:pt x="1" y="48"/>
                    <a:pt x="2" y="48"/>
                    <a:pt x="2" y="49"/>
                  </a:cubicBezTo>
                  <a:cubicBezTo>
                    <a:pt x="2" y="49"/>
                    <a:pt x="2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0"/>
                    <a:pt x="4" y="50"/>
                    <a:pt x="4" y="51"/>
                  </a:cubicBezTo>
                  <a:cubicBezTo>
                    <a:pt x="5" y="51"/>
                    <a:pt x="6" y="52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8" y="53"/>
                    <a:pt x="8" y="53"/>
                    <a:pt x="8" y="54"/>
                  </a:cubicBezTo>
                  <a:cubicBezTo>
                    <a:pt x="8" y="54"/>
                    <a:pt x="9" y="54"/>
                    <a:pt x="9" y="54"/>
                  </a:cubicBezTo>
                  <a:cubicBezTo>
                    <a:pt x="9" y="54"/>
                    <a:pt x="10" y="54"/>
                    <a:pt x="10" y="53"/>
                  </a:cubicBezTo>
                  <a:cubicBezTo>
                    <a:pt x="11" y="53"/>
                    <a:pt x="13" y="53"/>
                    <a:pt x="15" y="53"/>
                  </a:cubicBezTo>
                  <a:cubicBezTo>
                    <a:pt x="18" y="53"/>
                    <a:pt x="19" y="54"/>
                    <a:pt x="19" y="56"/>
                  </a:cubicBezTo>
                  <a:cubicBezTo>
                    <a:pt x="20" y="59"/>
                    <a:pt x="18" y="63"/>
                    <a:pt x="17" y="66"/>
                  </a:cubicBezTo>
                  <a:cubicBezTo>
                    <a:pt x="17" y="68"/>
                    <a:pt x="16" y="70"/>
                    <a:pt x="17" y="71"/>
                  </a:cubicBezTo>
                  <a:cubicBezTo>
                    <a:pt x="17" y="72"/>
                    <a:pt x="22" y="80"/>
                    <a:pt x="25" y="83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4" y="79"/>
                    <a:pt x="24" y="76"/>
                    <a:pt x="26" y="73"/>
                  </a:cubicBezTo>
                  <a:cubicBezTo>
                    <a:pt x="27" y="72"/>
                    <a:pt x="29" y="72"/>
                    <a:pt x="30" y="72"/>
                  </a:cubicBezTo>
                  <a:cubicBezTo>
                    <a:pt x="31" y="72"/>
                    <a:pt x="32" y="71"/>
                    <a:pt x="32" y="67"/>
                  </a:cubicBezTo>
                  <a:cubicBezTo>
                    <a:pt x="32" y="63"/>
                    <a:pt x="33" y="61"/>
                    <a:pt x="33" y="60"/>
                  </a:cubicBezTo>
                  <a:cubicBezTo>
                    <a:pt x="33" y="58"/>
                    <a:pt x="34" y="58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19" name="Freeform 203"/>
            <p:cNvSpPr>
              <a:spLocks/>
            </p:cNvSpPr>
            <p:nvPr/>
          </p:nvSpPr>
          <p:spPr bwMode="auto">
            <a:xfrm>
              <a:off x="13266742" y="9021763"/>
              <a:ext cx="638176" cy="639764"/>
            </a:xfrm>
            <a:custGeom>
              <a:avLst/>
              <a:gdLst>
                <a:gd name="T0" fmla="*/ 43 w 120"/>
                <a:gd name="T1" fmla="*/ 11 h 122"/>
                <a:gd name="T2" fmla="*/ 43 w 120"/>
                <a:gd name="T3" fmla="*/ 18 h 122"/>
                <a:gd name="T4" fmla="*/ 22 w 120"/>
                <a:gd name="T5" fmla="*/ 16 h 122"/>
                <a:gd name="T6" fmla="*/ 12 w 120"/>
                <a:gd name="T7" fmla="*/ 1 h 122"/>
                <a:gd name="T8" fmla="*/ 14 w 120"/>
                <a:gd name="T9" fmla="*/ 14 h 122"/>
                <a:gd name="T10" fmla="*/ 13 w 120"/>
                <a:gd name="T11" fmla="*/ 15 h 122"/>
                <a:gd name="T12" fmla="*/ 11 w 120"/>
                <a:gd name="T13" fmla="*/ 17 h 122"/>
                <a:gd name="T14" fmla="*/ 11 w 120"/>
                <a:gd name="T15" fmla="*/ 19 h 122"/>
                <a:gd name="T16" fmla="*/ 14 w 120"/>
                <a:gd name="T17" fmla="*/ 23 h 122"/>
                <a:gd name="T18" fmla="*/ 3 w 120"/>
                <a:gd name="T19" fmla="*/ 37 h 122"/>
                <a:gd name="T20" fmla="*/ 2 w 120"/>
                <a:gd name="T21" fmla="*/ 38 h 122"/>
                <a:gd name="T22" fmla="*/ 0 w 120"/>
                <a:gd name="T23" fmla="*/ 40 h 122"/>
                <a:gd name="T24" fmla="*/ 12 w 120"/>
                <a:gd name="T25" fmla="*/ 75 h 122"/>
                <a:gd name="T26" fmla="*/ 15 w 120"/>
                <a:gd name="T27" fmla="*/ 85 h 122"/>
                <a:gd name="T28" fmla="*/ 15 w 120"/>
                <a:gd name="T29" fmla="*/ 85 h 122"/>
                <a:gd name="T30" fmla="*/ 41 w 120"/>
                <a:gd name="T31" fmla="*/ 96 h 122"/>
                <a:gd name="T32" fmla="*/ 47 w 120"/>
                <a:gd name="T33" fmla="*/ 97 h 122"/>
                <a:gd name="T34" fmla="*/ 59 w 120"/>
                <a:gd name="T35" fmla="*/ 119 h 122"/>
                <a:gd name="T36" fmla="*/ 61 w 120"/>
                <a:gd name="T37" fmla="*/ 120 h 122"/>
                <a:gd name="T38" fmla="*/ 63 w 120"/>
                <a:gd name="T39" fmla="*/ 120 h 122"/>
                <a:gd name="T40" fmla="*/ 67 w 120"/>
                <a:gd name="T41" fmla="*/ 119 h 122"/>
                <a:gd name="T42" fmla="*/ 69 w 120"/>
                <a:gd name="T43" fmla="*/ 118 h 122"/>
                <a:gd name="T44" fmla="*/ 74 w 120"/>
                <a:gd name="T45" fmla="*/ 121 h 122"/>
                <a:gd name="T46" fmla="*/ 83 w 120"/>
                <a:gd name="T47" fmla="*/ 120 h 122"/>
                <a:gd name="T48" fmla="*/ 88 w 120"/>
                <a:gd name="T49" fmla="*/ 121 h 122"/>
                <a:gd name="T50" fmla="*/ 97 w 120"/>
                <a:gd name="T51" fmla="*/ 116 h 122"/>
                <a:gd name="T52" fmla="*/ 106 w 120"/>
                <a:gd name="T53" fmla="*/ 115 h 122"/>
                <a:gd name="T54" fmla="*/ 108 w 120"/>
                <a:gd name="T55" fmla="*/ 114 h 122"/>
                <a:gd name="T56" fmla="*/ 109 w 120"/>
                <a:gd name="T57" fmla="*/ 114 h 122"/>
                <a:gd name="T58" fmla="*/ 109 w 120"/>
                <a:gd name="T59" fmla="*/ 114 h 122"/>
                <a:gd name="T60" fmla="*/ 109 w 120"/>
                <a:gd name="T61" fmla="*/ 113 h 122"/>
                <a:gd name="T62" fmla="*/ 110 w 120"/>
                <a:gd name="T63" fmla="*/ 113 h 122"/>
                <a:gd name="T64" fmla="*/ 111 w 120"/>
                <a:gd name="T65" fmla="*/ 112 h 122"/>
                <a:gd name="T66" fmla="*/ 113 w 120"/>
                <a:gd name="T67" fmla="*/ 111 h 122"/>
                <a:gd name="T68" fmla="*/ 114 w 120"/>
                <a:gd name="T69" fmla="*/ 111 h 122"/>
                <a:gd name="T70" fmla="*/ 117 w 120"/>
                <a:gd name="T71" fmla="*/ 109 h 122"/>
                <a:gd name="T72" fmla="*/ 119 w 120"/>
                <a:gd name="T73" fmla="*/ 108 h 122"/>
                <a:gd name="T74" fmla="*/ 112 w 120"/>
                <a:gd name="T75" fmla="*/ 98 h 122"/>
                <a:gd name="T76" fmla="*/ 108 w 120"/>
                <a:gd name="T77" fmla="*/ 85 h 122"/>
                <a:gd name="T78" fmla="*/ 109 w 120"/>
                <a:gd name="T79" fmla="*/ 68 h 122"/>
                <a:gd name="T80" fmla="*/ 108 w 120"/>
                <a:gd name="T81" fmla="*/ 43 h 122"/>
                <a:gd name="T82" fmla="*/ 103 w 120"/>
                <a:gd name="T83" fmla="*/ 39 h 122"/>
                <a:gd name="T84" fmla="*/ 89 w 120"/>
                <a:gd name="T85" fmla="*/ 30 h 122"/>
                <a:gd name="T86" fmla="*/ 49 w 120"/>
                <a:gd name="T8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0" h="122">
                  <a:moveTo>
                    <a:pt x="49" y="1"/>
                  </a:moveTo>
                  <a:cubicBezTo>
                    <a:pt x="48" y="6"/>
                    <a:pt x="46" y="9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3"/>
                    <a:pt x="44" y="13"/>
                  </a:cubicBezTo>
                  <a:cubicBezTo>
                    <a:pt x="45" y="14"/>
                    <a:pt x="46" y="15"/>
                    <a:pt x="45" y="17"/>
                  </a:cubicBezTo>
                  <a:cubicBezTo>
                    <a:pt x="45" y="17"/>
                    <a:pt x="44" y="18"/>
                    <a:pt x="43" y="18"/>
                  </a:cubicBezTo>
                  <a:cubicBezTo>
                    <a:pt x="42" y="18"/>
                    <a:pt x="39" y="18"/>
                    <a:pt x="37" y="17"/>
                  </a:cubicBezTo>
                  <a:cubicBezTo>
                    <a:pt x="33" y="16"/>
                    <a:pt x="28" y="16"/>
                    <a:pt x="25" y="17"/>
                  </a:cubicBezTo>
                  <a:cubicBezTo>
                    <a:pt x="24" y="17"/>
                    <a:pt x="23" y="17"/>
                    <a:pt x="22" y="16"/>
                  </a:cubicBezTo>
                  <a:cubicBezTo>
                    <a:pt x="20" y="13"/>
                    <a:pt x="21" y="6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5" y="10"/>
                    <a:pt x="15" y="13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6"/>
                    <a:pt x="12" y="16"/>
                    <a:pt x="10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26"/>
                    <a:pt x="7" y="36"/>
                    <a:pt x="4" y="37"/>
                  </a:cubicBezTo>
                  <a:cubicBezTo>
                    <a:pt x="4" y="37"/>
                    <a:pt x="3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1" y="47"/>
                    <a:pt x="3" y="57"/>
                    <a:pt x="6" y="60"/>
                  </a:cubicBezTo>
                  <a:cubicBezTo>
                    <a:pt x="11" y="64"/>
                    <a:pt x="11" y="68"/>
                    <a:pt x="12" y="72"/>
                  </a:cubicBezTo>
                  <a:cubicBezTo>
                    <a:pt x="12" y="73"/>
                    <a:pt x="12" y="74"/>
                    <a:pt x="12" y="75"/>
                  </a:cubicBezTo>
                  <a:cubicBezTo>
                    <a:pt x="13" y="76"/>
                    <a:pt x="14" y="77"/>
                    <a:pt x="14" y="78"/>
                  </a:cubicBezTo>
                  <a:cubicBezTo>
                    <a:pt x="16" y="80"/>
                    <a:pt x="17" y="82"/>
                    <a:pt x="16" y="84"/>
                  </a:cubicBezTo>
                  <a:cubicBezTo>
                    <a:pt x="16" y="84"/>
                    <a:pt x="16" y="85"/>
                    <a:pt x="15" y="85"/>
                  </a:cubicBezTo>
                  <a:cubicBezTo>
                    <a:pt x="15" y="85"/>
                    <a:pt x="14" y="85"/>
                    <a:pt x="14" y="85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7" y="85"/>
                    <a:pt x="19" y="87"/>
                    <a:pt x="21" y="88"/>
                  </a:cubicBezTo>
                  <a:cubicBezTo>
                    <a:pt x="23" y="89"/>
                    <a:pt x="24" y="89"/>
                    <a:pt x="26" y="90"/>
                  </a:cubicBezTo>
                  <a:cubicBezTo>
                    <a:pt x="28" y="90"/>
                    <a:pt x="39" y="94"/>
                    <a:pt x="41" y="96"/>
                  </a:cubicBezTo>
                  <a:cubicBezTo>
                    <a:pt x="41" y="96"/>
                    <a:pt x="41" y="97"/>
                    <a:pt x="41" y="97"/>
                  </a:cubicBezTo>
                  <a:cubicBezTo>
                    <a:pt x="43" y="97"/>
                    <a:pt x="45" y="97"/>
                    <a:pt x="47" y="97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9" y="96"/>
                    <a:pt x="51" y="96"/>
                    <a:pt x="52" y="98"/>
                  </a:cubicBezTo>
                  <a:cubicBezTo>
                    <a:pt x="56" y="101"/>
                    <a:pt x="59" y="112"/>
                    <a:pt x="59" y="119"/>
                  </a:cubicBezTo>
                  <a:cubicBezTo>
                    <a:pt x="59" y="119"/>
                    <a:pt x="59" y="119"/>
                    <a:pt x="60" y="119"/>
                  </a:cubicBezTo>
                  <a:cubicBezTo>
                    <a:pt x="60" y="119"/>
                    <a:pt x="60" y="119"/>
                    <a:pt x="61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5" y="120"/>
                    <a:pt x="65" y="120"/>
                    <a:pt x="66" y="119"/>
                  </a:cubicBezTo>
                  <a:cubicBezTo>
                    <a:pt x="66" y="119"/>
                    <a:pt x="67" y="119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9" y="118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69" y="118"/>
                    <a:pt x="70" y="118"/>
                    <a:pt x="70" y="118"/>
                  </a:cubicBezTo>
                  <a:cubicBezTo>
                    <a:pt x="70" y="118"/>
                    <a:pt x="71" y="118"/>
                    <a:pt x="71" y="119"/>
                  </a:cubicBezTo>
                  <a:cubicBezTo>
                    <a:pt x="73" y="119"/>
                    <a:pt x="74" y="121"/>
                    <a:pt x="74" y="121"/>
                  </a:cubicBezTo>
                  <a:cubicBezTo>
                    <a:pt x="74" y="122"/>
                    <a:pt x="74" y="122"/>
                    <a:pt x="75" y="122"/>
                  </a:cubicBezTo>
                  <a:cubicBezTo>
                    <a:pt x="76" y="122"/>
                    <a:pt x="78" y="121"/>
                    <a:pt x="79" y="121"/>
                  </a:cubicBezTo>
                  <a:cubicBezTo>
                    <a:pt x="81" y="121"/>
                    <a:pt x="82" y="121"/>
                    <a:pt x="83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4" y="120"/>
                    <a:pt x="84" y="120"/>
                    <a:pt x="84" y="121"/>
                  </a:cubicBezTo>
                  <a:cubicBezTo>
                    <a:pt x="86" y="121"/>
                    <a:pt x="87" y="121"/>
                    <a:pt x="88" y="121"/>
                  </a:cubicBezTo>
                  <a:cubicBezTo>
                    <a:pt x="89" y="121"/>
                    <a:pt x="90" y="121"/>
                    <a:pt x="90" y="121"/>
                  </a:cubicBezTo>
                  <a:cubicBezTo>
                    <a:pt x="91" y="117"/>
                    <a:pt x="92" y="115"/>
                    <a:pt x="95" y="116"/>
                  </a:cubicBezTo>
                  <a:cubicBezTo>
                    <a:pt x="96" y="116"/>
                    <a:pt x="96" y="116"/>
                    <a:pt x="97" y="116"/>
                  </a:cubicBezTo>
                  <a:cubicBezTo>
                    <a:pt x="97" y="117"/>
                    <a:pt x="98" y="117"/>
                    <a:pt x="99" y="117"/>
                  </a:cubicBezTo>
                  <a:cubicBezTo>
                    <a:pt x="99" y="117"/>
                    <a:pt x="100" y="117"/>
                    <a:pt x="101" y="116"/>
                  </a:cubicBezTo>
                  <a:cubicBezTo>
                    <a:pt x="102" y="115"/>
                    <a:pt x="104" y="115"/>
                    <a:pt x="106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8" y="115"/>
                    <a:pt x="108" y="115"/>
                    <a:pt x="108" y="114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08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9" y="114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cubicBezTo>
                    <a:pt x="111" y="113"/>
                    <a:pt x="111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1" y="112"/>
                    <a:pt x="112" y="112"/>
                    <a:pt x="112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112"/>
                    <a:pt x="113" y="111"/>
                    <a:pt x="113" y="111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13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10"/>
                    <a:pt x="116" y="110"/>
                    <a:pt x="116" y="110"/>
                  </a:cubicBezTo>
                  <a:cubicBezTo>
                    <a:pt x="116" y="110"/>
                    <a:pt x="116" y="110"/>
                    <a:pt x="117" y="109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8" y="109"/>
                    <a:pt x="118" y="109"/>
                    <a:pt x="119" y="109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106"/>
                    <a:pt x="119" y="105"/>
                    <a:pt x="117" y="104"/>
                  </a:cubicBezTo>
                  <a:cubicBezTo>
                    <a:pt x="115" y="103"/>
                    <a:pt x="112" y="102"/>
                    <a:pt x="112" y="98"/>
                  </a:cubicBezTo>
                  <a:cubicBezTo>
                    <a:pt x="112" y="95"/>
                    <a:pt x="111" y="93"/>
                    <a:pt x="110" y="92"/>
                  </a:cubicBezTo>
                  <a:cubicBezTo>
                    <a:pt x="109" y="91"/>
                    <a:pt x="108" y="89"/>
                    <a:pt x="108" y="87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3"/>
                    <a:pt x="108" y="79"/>
                    <a:pt x="108" y="78"/>
                  </a:cubicBezTo>
                  <a:cubicBezTo>
                    <a:pt x="107" y="78"/>
                    <a:pt x="107" y="78"/>
                    <a:pt x="106" y="77"/>
                  </a:cubicBezTo>
                  <a:cubicBezTo>
                    <a:pt x="106" y="75"/>
                    <a:pt x="107" y="71"/>
                    <a:pt x="109" y="68"/>
                  </a:cubicBezTo>
                  <a:cubicBezTo>
                    <a:pt x="110" y="67"/>
                    <a:pt x="109" y="67"/>
                    <a:pt x="107" y="65"/>
                  </a:cubicBezTo>
                  <a:cubicBezTo>
                    <a:pt x="106" y="64"/>
                    <a:pt x="104" y="62"/>
                    <a:pt x="103" y="60"/>
                  </a:cubicBezTo>
                  <a:cubicBezTo>
                    <a:pt x="103" y="59"/>
                    <a:pt x="102" y="57"/>
                    <a:pt x="108" y="43"/>
                  </a:cubicBezTo>
                  <a:cubicBezTo>
                    <a:pt x="107" y="42"/>
                    <a:pt x="106" y="42"/>
                    <a:pt x="106" y="41"/>
                  </a:cubicBezTo>
                  <a:cubicBezTo>
                    <a:pt x="105" y="41"/>
                    <a:pt x="105" y="41"/>
                    <a:pt x="105" y="40"/>
                  </a:cubicBezTo>
                  <a:cubicBezTo>
                    <a:pt x="104" y="40"/>
                    <a:pt x="104" y="40"/>
                    <a:pt x="103" y="39"/>
                  </a:cubicBezTo>
                  <a:cubicBezTo>
                    <a:pt x="102" y="39"/>
                    <a:pt x="102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95" y="33"/>
                    <a:pt x="89" y="30"/>
                    <a:pt x="89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2"/>
                    <a:pt x="89" y="22"/>
                    <a:pt x="89" y="22"/>
                  </a:cubicBezTo>
                  <a:lnTo>
                    <a:pt x="4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0" name="Freeform 204"/>
            <p:cNvSpPr>
              <a:spLocks/>
            </p:cNvSpPr>
            <p:nvPr/>
          </p:nvSpPr>
          <p:spPr bwMode="auto">
            <a:xfrm>
              <a:off x="12820654" y="9456739"/>
              <a:ext cx="679449" cy="582613"/>
            </a:xfrm>
            <a:custGeom>
              <a:avLst/>
              <a:gdLst>
                <a:gd name="T0" fmla="*/ 120 w 128"/>
                <a:gd name="T1" fmla="*/ 50 h 111"/>
                <a:gd name="T2" fmla="*/ 123 w 128"/>
                <a:gd name="T3" fmla="*/ 37 h 111"/>
                <a:gd name="T4" fmla="*/ 127 w 128"/>
                <a:gd name="T5" fmla="*/ 26 h 111"/>
                <a:gd name="T6" fmla="*/ 128 w 128"/>
                <a:gd name="T7" fmla="*/ 25 h 111"/>
                <a:gd name="T8" fmla="*/ 127 w 128"/>
                <a:gd name="T9" fmla="*/ 23 h 111"/>
                <a:gd name="T10" fmla="*/ 126 w 128"/>
                <a:gd name="T11" fmla="*/ 20 h 111"/>
                <a:gd name="T12" fmla="*/ 125 w 128"/>
                <a:gd name="T13" fmla="*/ 18 h 111"/>
                <a:gd name="T14" fmla="*/ 124 w 128"/>
                <a:gd name="T15" fmla="*/ 16 h 111"/>
                <a:gd name="T16" fmla="*/ 123 w 128"/>
                <a:gd name="T17" fmla="*/ 15 h 111"/>
                <a:gd name="T18" fmla="*/ 109 w 128"/>
                <a:gd name="T19" fmla="*/ 8 h 111"/>
                <a:gd name="T20" fmla="*/ 99 w 128"/>
                <a:gd name="T21" fmla="*/ 4 h 111"/>
                <a:gd name="T22" fmla="*/ 98 w 128"/>
                <a:gd name="T23" fmla="*/ 4 h 111"/>
                <a:gd name="T24" fmla="*/ 97 w 128"/>
                <a:gd name="T25" fmla="*/ 4 h 111"/>
                <a:gd name="T26" fmla="*/ 95 w 128"/>
                <a:gd name="T27" fmla="*/ 3 h 111"/>
                <a:gd name="T28" fmla="*/ 92 w 128"/>
                <a:gd name="T29" fmla="*/ 1 h 111"/>
                <a:gd name="T30" fmla="*/ 91 w 128"/>
                <a:gd name="T31" fmla="*/ 0 h 111"/>
                <a:gd name="T32" fmla="*/ 87 w 128"/>
                <a:gd name="T33" fmla="*/ 2 h 111"/>
                <a:gd name="T34" fmla="*/ 83 w 128"/>
                <a:gd name="T35" fmla="*/ 2 h 111"/>
                <a:gd name="T36" fmla="*/ 76 w 128"/>
                <a:gd name="T37" fmla="*/ 2 h 111"/>
                <a:gd name="T38" fmla="*/ 73 w 128"/>
                <a:gd name="T39" fmla="*/ 13 h 111"/>
                <a:gd name="T40" fmla="*/ 73 w 128"/>
                <a:gd name="T41" fmla="*/ 27 h 111"/>
                <a:gd name="T42" fmla="*/ 73 w 128"/>
                <a:gd name="T43" fmla="*/ 40 h 111"/>
                <a:gd name="T44" fmla="*/ 85 w 128"/>
                <a:gd name="T45" fmla="*/ 43 h 111"/>
                <a:gd name="T46" fmla="*/ 85 w 128"/>
                <a:gd name="T47" fmla="*/ 58 h 111"/>
                <a:gd name="T48" fmla="*/ 71 w 128"/>
                <a:gd name="T49" fmla="*/ 47 h 111"/>
                <a:gd name="T50" fmla="*/ 56 w 128"/>
                <a:gd name="T51" fmla="*/ 39 h 111"/>
                <a:gd name="T52" fmla="*/ 44 w 128"/>
                <a:gd name="T53" fmla="*/ 42 h 111"/>
                <a:gd name="T54" fmla="*/ 38 w 128"/>
                <a:gd name="T55" fmla="*/ 40 h 111"/>
                <a:gd name="T56" fmla="*/ 34 w 128"/>
                <a:gd name="T57" fmla="*/ 34 h 111"/>
                <a:gd name="T58" fmla="*/ 24 w 128"/>
                <a:gd name="T59" fmla="*/ 32 h 111"/>
                <a:gd name="T60" fmla="*/ 21 w 128"/>
                <a:gd name="T61" fmla="*/ 52 h 111"/>
                <a:gd name="T62" fmla="*/ 0 w 128"/>
                <a:gd name="T63" fmla="*/ 91 h 111"/>
                <a:gd name="T64" fmla="*/ 15 w 128"/>
                <a:gd name="T65" fmla="*/ 107 h 111"/>
                <a:gd name="T66" fmla="*/ 19 w 128"/>
                <a:gd name="T67" fmla="*/ 107 h 111"/>
                <a:gd name="T68" fmla="*/ 24 w 128"/>
                <a:gd name="T69" fmla="*/ 106 h 111"/>
                <a:gd name="T70" fmla="*/ 29 w 128"/>
                <a:gd name="T71" fmla="*/ 106 h 111"/>
                <a:gd name="T72" fmla="*/ 34 w 128"/>
                <a:gd name="T73" fmla="*/ 109 h 111"/>
                <a:gd name="T74" fmla="*/ 36 w 128"/>
                <a:gd name="T75" fmla="*/ 109 h 111"/>
                <a:gd name="T76" fmla="*/ 39 w 128"/>
                <a:gd name="T77" fmla="*/ 108 h 111"/>
                <a:gd name="T78" fmla="*/ 52 w 128"/>
                <a:gd name="T79" fmla="*/ 111 h 111"/>
                <a:gd name="T80" fmla="*/ 65 w 128"/>
                <a:gd name="T81" fmla="*/ 98 h 111"/>
                <a:gd name="T82" fmla="*/ 91 w 128"/>
                <a:gd name="T83" fmla="*/ 84 h 111"/>
                <a:gd name="T84" fmla="*/ 89 w 128"/>
                <a:gd name="T85" fmla="*/ 76 h 111"/>
                <a:gd name="T86" fmla="*/ 109 w 128"/>
                <a:gd name="T87" fmla="*/ 69 h 111"/>
                <a:gd name="T88" fmla="*/ 120 w 128"/>
                <a:gd name="T89" fmla="*/ 6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" h="111">
                  <a:moveTo>
                    <a:pt x="118" y="60"/>
                  </a:moveTo>
                  <a:cubicBezTo>
                    <a:pt x="119" y="60"/>
                    <a:pt x="119" y="60"/>
                    <a:pt x="119" y="60"/>
                  </a:cubicBezTo>
                  <a:cubicBezTo>
                    <a:pt x="119" y="59"/>
                    <a:pt x="120" y="53"/>
                    <a:pt x="120" y="50"/>
                  </a:cubicBezTo>
                  <a:cubicBezTo>
                    <a:pt x="120" y="48"/>
                    <a:pt x="122" y="47"/>
                    <a:pt x="124" y="47"/>
                  </a:cubicBezTo>
                  <a:cubicBezTo>
                    <a:pt x="124" y="47"/>
                    <a:pt x="124" y="47"/>
                    <a:pt x="125" y="47"/>
                  </a:cubicBezTo>
                  <a:cubicBezTo>
                    <a:pt x="123" y="45"/>
                    <a:pt x="123" y="41"/>
                    <a:pt x="123" y="37"/>
                  </a:cubicBezTo>
                  <a:cubicBezTo>
                    <a:pt x="123" y="36"/>
                    <a:pt x="123" y="34"/>
                    <a:pt x="123" y="33"/>
                  </a:cubicBezTo>
                  <a:cubicBezTo>
                    <a:pt x="123" y="31"/>
                    <a:pt x="124" y="29"/>
                    <a:pt x="124" y="28"/>
                  </a:cubicBezTo>
                  <a:cubicBezTo>
                    <a:pt x="125" y="27"/>
                    <a:pt x="126" y="26"/>
                    <a:pt x="127" y="26"/>
                  </a:cubicBezTo>
                  <a:cubicBezTo>
                    <a:pt x="127" y="26"/>
                    <a:pt x="127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4"/>
                    <a:pt x="127" y="24"/>
                    <a:pt x="127" y="24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3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6" y="21"/>
                    <a:pt x="126" y="21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19"/>
                    <a:pt x="125" y="19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7"/>
                    <a:pt x="125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15"/>
                    <a:pt x="123" y="15"/>
                    <a:pt x="123" y="14"/>
                  </a:cubicBezTo>
                  <a:cubicBezTo>
                    <a:pt x="122" y="14"/>
                    <a:pt x="117" y="11"/>
                    <a:pt x="112" y="10"/>
                  </a:cubicBezTo>
                  <a:cubicBezTo>
                    <a:pt x="111" y="9"/>
                    <a:pt x="110" y="9"/>
                    <a:pt x="109" y="8"/>
                  </a:cubicBezTo>
                  <a:cubicBezTo>
                    <a:pt x="108" y="8"/>
                    <a:pt x="106" y="7"/>
                    <a:pt x="104" y="7"/>
                  </a:cubicBezTo>
                  <a:cubicBezTo>
                    <a:pt x="102" y="6"/>
                    <a:pt x="100" y="4"/>
                    <a:pt x="99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4"/>
                    <a:pt x="98" y="4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98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6" y="4"/>
                    <a:pt x="96" y="3"/>
                  </a:cubicBezTo>
                  <a:cubicBezTo>
                    <a:pt x="96" y="3"/>
                    <a:pt x="96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4" y="2"/>
                    <a:pt x="94" y="2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2"/>
                    <a:pt x="93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7" y="1"/>
                    <a:pt x="87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3" y="2"/>
                    <a:pt x="83" y="2"/>
                  </a:cubicBezTo>
                  <a:cubicBezTo>
                    <a:pt x="82" y="2"/>
                    <a:pt x="82" y="2"/>
                    <a:pt x="81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6" y="2"/>
                  </a:cubicBezTo>
                  <a:cubicBezTo>
                    <a:pt x="76" y="2"/>
                    <a:pt x="76" y="3"/>
                    <a:pt x="76" y="4"/>
                  </a:cubicBezTo>
                  <a:cubicBezTo>
                    <a:pt x="76" y="6"/>
                    <a:pt x="76" y="8"/>
                    <a:pt x="75" y="9"/>
                  </a:cubicBezTo>
                  <a:cubicBezTo>
                    <a:pt x="73" y="10"/>
                    <a:pt x="73" y="12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5" y="14"/>
                    <a:pt x="75" y="18"/>
                    <a:pt x="74" y="23"/>
                  </a:cubicBezTo>
                  <a:cubicBezTo>
                    <a:pt x="74" y="24"/>
                    <a:pt x="73" y="26"/>
                    <a:pt x="73" y="27"/>
                  </a:cubicBezTo>
                  <a:cubicBezTo>
                    <a:pt x="73" y="28"/>
                    <a:pt x="72" y="30"/>
                    <a:pt x="72" y="32"/>
                  </a:cubicBezTo>
                  <a:cubicBezTo>
                    <a:pt x="71" y="34"/>
                    <a:pt x="70" y="36"/>
                    <a:pt x="70" y="37"/>
                  </a:cubicBezTo>
                  <a:cubicBezTo>
                    <a:pt x="71" y="37"/>
                    <a:pt x="72" y="38"/>
                    <a:pt x="73" y="40"/>
                  </a:cubicBezTo>
                  <a:cubicBezTo>
                    <a:pt x="74" y="42"/>
                    <a:pt x="76" y="45"/>
                    <a:pt x="78" y="45"/>
                  </a:cubicBezTo>
                  <a:cubicBezTo>
                    <a:pt x="79" y="46"/>
                    <a:pt x="81" y="45"/>
                    <a:pt x="82" y="44"/>
                  </a:cubicBezTo>
                  <a:cubicBezTo>
                    <a:pt x="83" y="43"/>
                    <a:pt x="84" y="43"/>
                    <a:pt x="85" y="43"/>
                  </a:cubicBezTo>
                  <a:cubicBezTo>
                    <a:pt x="87" y="43"/>
                    <a:pt x="87" y="47"/>
                    <a:pt x="87" y="52"/>
                  </a:cubicBezTo>
                  <a:cubicBezTo>
                    <a:pt x="87" y="56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58"/>
                    <a:pt x="82" y="59"/>
                    <a:pt x="79" y="59"/>
                  </a:cubicBezTo>
                  <a:cubicBezTo>
                    <a:pt x="78" y="59"/>
                    <a:pt x="77" y="58"/>
                    <a:pt x="76" y="58"/>
                  </a:cubicBezTo>
                  <a:cubicBezTo>
                    <a:pt x="73" y="55"/>
                    <a:pt x="71" y="50"/>
                    <a:pt x="71" y="47"/>
                  </a:cubicBezTo>
                  <a:cubicBezTo>
                    <a:pt x="71" y="47"/>
                    <a:pt x="70" y="46"/>
                    <a:pt x="63" y="46"/>
                  </a:cubicBezTo>
                  <a:cubicBezTo>
                    <a:pt x="60" y="46"/>
                    <a:pt x="58" y="43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4" y="40"/>
                    <a:pt x="54" y="41"/>
                  </a:cubicBezTo>
                  <a:cubicBezTo>
                    <a:pt x="54" y="43"/>
                    <a:pt x="51" y="43"/>
                    <a:pt x="48" y="43"/>
                  </a:cubicBezTo>
                  <a:cubicBezTo>
                    <a:pt x="47" y="43"/>
                    <a:pt x="45" y="43"/>
                    <a:pt x="44" y="42"/>
                  </a:cubicBezTo>
                  <a:cubicBezTo>
                    <a:pt x="42" y="41"/>
                    <a:pt x="40" y="40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8" y="40"/>
                    <a:pt x="37" y="40"/>
                    <a:pt x="36" y="39"/>
                  </a:cubicBezTo>
                  <a:cubicBezTo>
                    <a:pt x="35" y="38"/>
                    <a:pt x="34" y="35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4"/>
                    <a:pt x="30" y="35"/>
                    <a:pt x="29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5" y="36"/>
                    <a:pt x="24" y="33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1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3" y="108"/>
                    <a:pt x="14" y="107"/>
                    <a:pt x="14" y="107"/>
                  </a:cubicBezTo>
                  <a:cubicBezTo>
                    <a:pt x="14" y="107"/>
                    <a:pt x="15" y="107"/>
                    <a:pt x="15" y="107"/>
                  </a:cubicBezTo>
                  <a:cubicBezTo>
                    <a:pt x="15" y="107"/>
                    <a:pt x="16" y="107"/>
                    <a:pt x="16" y="107"/>
                  </a:cubicBezTo>
                  <a:cubicBezTo>
                    <a:pt x="17" y="107"/>
                    <a:pt x="17" y="107"/>
                    <a:pt x="18" y="107"/>
                  </a:cubicBezTo>
                  <a:cubicBezTo>
                    <a:pt x="18" y="107"/>
                    <a:pt x="19" y="107"/>
                    <a:pt x="19" y="107"/>
                  </a:cubicBezTo>
                  <a:cubicBezTo>
                    <a:pt x="20" y="106"/>
                    <a:pt x="20" y="106"/>
                    <a:pt x="21" y="106"/>
                  </a:cubicBezTo>
                  <a:cubicBezTo>
                    <a:pt x="22" y="106"/>
                    <a:pt x="22" y="106"/>
                    <a:pt x="23" y="106"/>
                  </a:cubicBezTo>
                  <a:cubicBezTo>
                    <a:pt x="23" y="106"/>
                    <a:pt x="23" y="106"/>
                    <a:pt x="24" y="106"/>
                  </a:cubicBezTo>
                  <a:cubicBezTo>
                    <a:pt x="24" y="106"/>
                    <a:pt x="25" y="106"/>
                    <a:pt x="25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7" y="106"/>
                    <a:pt x="28" y="106"/>
                    <a:pt x="29" y="106"/>
                  </a:cubicBezTo>
                  <a:cubicBezTo>
                    <a:pt x="30" y="106"/>
                    <a:pt x="34" y="106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6" y="109"/>
                    <a:pt x="36" y="109"/>
                  </a:cubicBezTo>
                  <a:cubicBezTo>
                    <a:pt x="36" y="109"/>
                    <a:pt x="37" y="109"/>
                    <a:pt x="37" y="109"/>
                  </a:cubicBezTo>
                  <a:cubicBezTo>
                    <a:pt x="37" y="109"/>
                    <a:pt x="38" y="109"/>
                    <a:pt x="39" y="109"/>
                  </a:cubicBezTo>
                  <a:cubicBezTo>
                    <a:pt x="39" y="109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9"/>
                  </a:cubicBezTo>
                  <a:cubicBezTo>
                    <a:pt x="40" y="109"/>
                    <a:pt x="42" y="109"/>
                    <a:pt x="43" y="109"/>
                  </a:cubicBezTo>
                  <a:cubicBezTo>
                    <a:pt x="46" y="110"/>
                    <a:pt x="50" y="111"/>
                    <a:pt x="52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4" y="111"/>
                    <a:pt x="56" y="108"/>
                    <a:pt x="57" y="106"/>
                  </a:cubicBezTo>
                  <a:cubicBezTo>
                    <a:pt x="59" y="103"/>
                    <a:pt x="62" y="99"/>
                    <a:pt x="65" y="98"/>
                  </a:cubicBezTo>
                  <a:cubicBezTo>
                    <a:pt x="69" y="97"/>
                    <a:pt x="75" y="92"/>
                    <a:pt x="75" y="91"/>
                  </a:cubicBezTo>
                  <a:cubicBezTo>
                    <a:pt x="75" y="88"/>
                    <a:pt x="75" y="86"/>
                    <a:pt x="82" y="85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1" y="75"/>
                    <a:pt x="92" y="75"/>
                  </a:cubicBezTo>
                  <a:cubicBezTo>
                    <a:pt x="97" y="73"/>
                    <a:pt x="104" y="71"/>
                    <a:pt x="109" y="69"/>
                  </a:cubicBezTo>
                  <a:cubicBezTo>
                    <a:pt x="109" y="69"/>
                    <a:pt x="109" y="69"/>
                    <a:pt x="110" y="68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14" y="67"/>
                    <a:pt x="118" y="66"/>
                    <a:pt x="120" y="65"/>
                  </a:cubicBezTo>
                  <a:cubicBezTo>
                    <a:pt x="120" y="65"/>
                    <a:pt x="119" y="64"/>
                    <a:pt x="119" y="64"/>
                  </a:cubicBezTo>
                  <a:cubicBezTo>
                    <a:pt x="118" y="62"/>
                    <a:pt x="118" y="61"/>
                    <a:pt x="11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1" name="Freeform 206"/>
            <p:cNvSpPr>
              <a:spLocks/>
            </p:cNvSpPr>
            <p:nvPr/>
          </p:nvSpPr>
          <p:spPr bwMode="auto">
            <a:xfrm>
              <a:off x="12852404" y="5524499"/>
              <a:ext cx="1057276" cy="590551"/>
            </a:xfrm>
            <a:custGeom>
              <a:avLst/>
              <a:gdLst>
                <a:gd name="T0" fmla="*/ 99 w 199"/>
                <a:gd name="T1" fmla="*/ 3 h 113"/>
                <a:gd name="T2" fmla="*/ 90 w 199"/>
                <a:gd name="T3" fmla="*/ 15 h 113"/>
                <a:gd name="T4" fmla="*/ 76 w 199"/>
                <a:gd name="T5" fmla="*/ 13 h 113"/>
                <a:gd name="T6" fmla="*/ 63 w 199"/>
                <a:gd name="T7" fmla="*/ 12 h 113"/>
                <a:gd name="T8" fmla="*/ 50 w 199"/>
                <a:gd name="T9" fmla="*/ 9 h 113"/>
                <a:gd name="T10" fmla="*/ 20 w 199"/>
                <a:gd name="T11" fmla="*/ 10 h 113"/>
                <a:gd name="T12" fmla="*/ 15 w 199"/>
                <a:gd name="T13" fmla="*/ 14 h 113"/>
                <a:gd name="T14" fmla="*/ 15 w 199"/>
                <a:gd name="T15" fmla="*/ 30 h 113"/>
                <a:gd name="T16" fmla="*/ 5 w 199"/>
                <a:gd name="T17" fmla="*/ 46 h 113"/>
                <a:gd name="T18" fmla="*/ 5 w 199"/>
                <a:gd name="T19" fmla="*/ 48 h 113"/>
                <a:gd name="T20" fmla="*/ 5 w 199"/>
                <a:gd name="T21" fmla="*/ 48 h 113"/>
                <a:gd name="T22" fmla="*/ 0 w 199"/>
                <a:gd name="T23" fmla="*/ 56 h 113"/>
                <a:gd name="T24" fmla="*/ 1 w 199"/>
                <a:gd name="T25" fmla="*/ 59 h 113"/>
                <a:gd name="T26" fmla="*/ 5 w 199"/>
                <a:gd name="T27" fmla="*/ 61 h 113"/>
                <a:gd name="T28" fmla="*/ 8 w 199"/>
                <a:gd name="T29" fmla="*/ 62 h 113"/>
                <a:gd name="T30" fmla="*/ 29 w 199"/>
                <a:gd name="T31" fmla="*/ 66 h 113"/>
                <a:gd name="T32" fmla="*/ 39 w 199"/>
                <a:gd name="T33" fmla="*/ 64 h 113"/>
                <a:gd name="T34" fmla="*/ 49 w 199"/>
                <a:gd name="T35" fmla="*/ 58 h 113"/>
                <a:gd name="T36" fmla="*/ 50 w 199"/>
                <a:gd name="T37" fmla="*/ 58 h 113"/>
                <a:gd name="T38" fmla="*/ 53 w 199"/>
                <a:gd name="T39" fmla="*/ 57 h 113"/>
                <a:gd name="T40" fmla="*/ 59 w 199"/>
                <a:gd name="T41" fmla="*/ 56 h 113"/>
                <a:gd name="T42" fmla="*/ 83 w 199"/>
                <a:gd name="T43" fmla="*/ 78 h 113"/>
                <a:gd name="T44" fmla="*/ 86 w 199"/>
                <a:gd name="T45" fmla="*/ 87 h 113"/>
                <a:gd name="T46" fmla="*/ 81 w 199"/>
                <a:gd name="T47" fmla="*/ 87 h 113"/>
                <a:gd name="T48" fmla="*/ 74 w 199"/>
                <a:gd name="T49" fmla="*/ 91 h 113"/>
                <a:gd name="T50" fmla="*/ 73 w 199"/>
                <a:gd name="T51" fmla="*/ 92 h 113"/>
                <a:gd name="T52" fmla="*/ 72 w 199"/>
                <a:gd name="T53" fmla="*/ 95 h 113"/>
                <a:gd name="T54" fmla="*/ 69 w 199"/>
                <a:gd name="T55" fmla="*/ 98 h 113"/>
                <a:gd name="T56" fmla="*/ 68 w 199"/>
                <a:gd name="T57" fmla="*/ 100 h 113"/>
                <a:gd name="T58" fmla="*/ 77 w 199"/>
                <a:gd name="T59" fmla="*/ 99 h 113"/>
                <a:gd name="T60" fmla="*/ 78 w 199"/>
                <a:gd name="T61" fmla="*/ 99 h 113"/>
                <a:gd name="T62" fmla="*/ 80 w 199"/>
                <a:gd name="T63" fmla="*/ 101 h 113"/>
                <a:gd name="T64" fmla="*/ 96 w 199"/>
                <a:gd name="T65" fmla="*/ 82 h 113"/>
                <a:gd name="T66" fmla="*/ 112 w 199"/>
                <a:gd name="T67" fmla="*/ 82 h 113"/>
                <a:gd name="T68" fmla="*/ 117 w 199"/>
                <a:gd name="T69" fmla="*/ 89 h 113"/>
                <a:gd name="T70" fmla="*/ 115 w 199"/>
                <a:gd name="T71" fmla="*/ 100 h 113"/>
                <a:gd name="T72" fmla="*/ 126 w 199"/>
                <a:gd name="T73" fmla="*/ 113 h 113"/>
                <a:gd name="T74" fmla="*/ 145 w 199"/>
                <a:gd name="T75" fmla="*/ 106 h 113"/>
                <a:gd name="T76" fmla="*/ 159 w 199"/>
                <a:gd name="T77" fmla="*/ 104 h 113"/>
                <a:gd name="T78" fmla="*/ 154 w 199"/>
                <a:gd name="T79" fmla="*/ 82 h 113"/>
                <a:gd name="T80" fmla="*/ 176 w 199"/>
                <a:gd name="T81" fmla="*/ 75 h 113"/>
                <a:gd name="T82" fmla="*/ 176 w 199"/>
                <a:gd name="T83" fmla="*/ 72 h 113"/>
                <a:gd name="T84" fmla="*/ 181 w 199"/>
                <a:gd name="T85" fmla="*/ 67 h 113"/>
                <a:gd name="T86" fmla="*/ 195 w 199"/>
                <a:gd name="T87" fmla="*/ 65 h 113"/>
                <a:gd name="T88" fmla="*/ 194 w 199"/>
                <a:gd name="T89" fmla="*/ 54 h 113"/>
                <a:gd name="T90" fmla="*/ 195 w 199"/>
                <a:gd name="T91" fmla="*/ 48 h 113"/>
                <a:gd name="T92" fmla="*/ 193 w 199"/>
                <a:gd name="T93" fmla="*/ 40 h 113"/>
                <a:gd name="T94" fmla="*/ 177 w 199"/>
                <a:gd name="T95" fmla="*/ 37 h 113"/>
                <a:gd name="T96" fmla="*/ 167 w 199"/>
                <a:gd name="T97" fmla="*/ 30 h 113"/>
                <a:gd name="T98" fmla="*/ 160 w 199"/>
                <a:gd name="T99" fmla="*/ 32 h 113"/>
                <a:gd name="T100" fmla="*/ 150 w 199"/>
                <a:gd name="T101" fmla="*/ 29 h 113"/>
                <a:gd name="T102" fmla="*/ 140 w 199"/>
                <a:gd name="T103" fmla="*/ 18 h 113"/>
                <a:gd name="T104" fmla="*/ 129 w 199"/>
                <a:gd name="T105" fmla="*/ 1 h 113"/>
                <a:gd name="T106" fmla="*/ 114 w 199"/>
                <a:gd name="T107" fmla="*/ 0 h 113"/>
                <a:gd name="T108" fmla="*/ 107 w 199"/>
                <a:gd name="T109" fmla="*/ 3 h 113"/>
                <a:gd name="T110" fmla="*/ 105 w 199"/>
                <a:gd name="T111" fmla="*/ 2 h 113"/>
                <a:gd name="T112" fmla="*/ 103 w 199"/>
                <a:gd name="T113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9" h="113">
                  <a:moveTo>
                    <a:pt x="103" y="3"/>
                  </a:moveTo>
                  <a:cubicBezTo>
                    <a:pt x="102" y="3"/>
                    <a:pt x="102" y="3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3"/>
                    <a:pt x="100" y="3"/>
                    <a:pt x="99" y="3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9" y="3"/>
                    <a:pt x="99" y="3"/>
                    <a:pt x="98" y="3"/>
                  </a:cubicBezTo>
                  <a:cubicBezTo>
                    <a:pt x="95" y="6"/>
                    <a:pt x="92" y="9"/>
                    <a:pt x="92" y="10"/>
                  </a:cubicBezTo>
                  <a:cubicBezTo>
                    <a:pt x="92" y="13"/>
                    <a:pt x="92" y="15"/>
                    <a:pt x="90" y="15"/>
                  </a:cubicBezTo>
                  <a:cubicBezTo>
                    <a:pt x="90" y="15"/>
                    <a:pt x="89" y="15"/>
                    <a:pt x="89" y="14"/>
                  </a:cubicBezTo>
                  <a:cubicBezTo>
                    <a:pt x="88" y="14"/>
                    <a:pt x="86" y="13"/>
                    <a:pt x="83" y="13"/>
                  </a:cubicBezTo>
                  <a:cubicBezTo>
                    <a:pt x="81" y="13"/>
                    <a:pt x="80" y="13"/>
                    <a:pt x="79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4" y="12"/>
                    <a:pt x="73" y="11"/>
                    <a:pt x="72" y="11"/>
                  </a:cubicBezTo>
                  <a:cubicBezTo>
                    <a:pt x="70" y="12"/>
                    <a:pt x="68" y="12"/>
                    <a:pt x="66" y="11"/>
                  </a:cubicBezTo>
                  <a:cubicBezTo>
                    <a:pt x="66" y="11"/>
                    <a:pt x="65" y="11"/>
                    <a:pt x="65" y="11"/>
                  </a:cubicBezTo>
                  <a:cubicBezTo>
                    <a:pt x="65" y="11"/>
                    <a:pt x="64" y="12"/>
                    <a:pt x="63" y="12"/>
                  </a:cubicBezTo>
                  <a:cubicBezTo>
                    <a:pt x="61" y="12"/>
                    <a:pt x="57" y="10"/>
                    <a:pt x="56" y="10"/>
                  </a:cubicBezTo>
                  <a:cubicBezTo>
                    <a:pt x="55" y="9"/>
                    <a:pt x="54" y="9"/>
                    <a:pt x="53" y="9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1" y="9"/>
                    <a:pt x="51" y="9"/>
                    <a:pt x="50" y="9"/>
                  </a:cubicBezTo>
                  <a:cubicBezTo>
                    <a:pt x="49" y="9"/>
                    <a:pt x="47" y="9"/>
                    <a:pt x="45" y="8"/>
                  </a:cubicBezTo>
                  <a:cubicBezTo>
                    <a:pt x="45" y="7"/>
                    <a:pt x="42" y="6"/>
                    <a:pt x="27" y="6"/>
                  </a:cubicBezTo>
                  <a:cubicBezTo>
                    <a:pt x="24" y="6"/>
                    <a:pt x="23" y="7"/>
                    <a:pt x="21" y="9"/>
                  </a:cubicBezTo>
                  <a:cubicBezTo>
                    <a:pt x="21" y="9"/>
                    <a:pt x="21" y="9"/>
                    <a:pt x="20" y="10"/>
                  </a:cubicBezTo>
                  <a:cubicBezTo>
                    <a:pt x="19" y="11"/>
                    <a:pt x="17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8" y="18"/>
                    <a:pt x="19" y="21"/>
                    <a:pt x="20" y="23"/>
                  </a:cubicBezTo>
                  <a:cubicBezTo>
                    <a:pt x="20" y="24"/>
                    <a:pt x="20" y="25"/>
                    <a:pt x="20" y="26"/>
                  </a:cubicBezTo>
                  <a:cubicBezTo>
                    <a:pt x="19" y="27"/>
                    <a:pt x="18" y="28"/>
                    <a:pt x="17" y="29"/>
                  </a:cubicBezTo>
                  <a:cubicBezTo>
                    <a:pt x="16" y="29"/>
                    <a:pt x="15" y="29"/>
                    <a:pt x="15" y="30"/>
                  </a:cubicBezTo>
                  <a:cubicBezTo>
                    <a:pt x="14" y="31"/>
                    <a:pt x="13" y="32"/>
                    <a:pt x="11" y="34"/>
                  </a:cubicBezTo>
                  <a:cubicBezTo>
                    <a:pt x="9" y="36"/>
                    <a:pt x="5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4"/>
                    <a:pt x="5" y="45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50"/>
                    <a:pt x="0" y="55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3" y="60"/>
                    <a:pt x="3" y="60"/>
                  </a:cubicBezTo>
                  <a:cubicBezTo>
                    <a:pt x="3" y="60"/>
                    <a:pt x="4" y="60"/>
                    <a:pt x="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6" y="61"/>
                    <a:pt x="6" y="62"/>
                    <a:pt x="6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1" y="62"/>
                    <a:pt x="12" y="62"/>
                    <a:pt x="15" y="62"/>
                  </a:cubicBezTo>
                  <a:cubicBezTo>
                    <a:pt x="17" y="63"/>
                    <a:pt x="20" y="64"/>
                    <a:pt x="21" y="64"/>
                  </a:cubicBezTo>
                  <a:cubicBezTo>
                    <a:pt x="24" y="64"/>
                    <a:pt x="27" y="65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30" y="66"/>
                    <a:pt x="31" y="66"/>
                    <a:pt x="32" y="64"/>
                  </a:cubicBezTo>
                  <a:cubicBezTo>
                    <a:pt x="33" y="63"/>
                    <a:pt x="35" y="63"/>
                    <a:pt x="37" y="63"/>
                  </a:cubicBezTo>
                  <a:cubicBezTo>
                    <a:pt x="38" y="63"/>
                    <a:pt x="38" y="64"/>
                    <a:pt x="39" y="64"/>
                  </a:cubicBezTo>
                  <a:cubicBezTo>
                    <a:pt x="40" y="64"/>
                    <a:pt x="43" y="62"/>
                    <a:pt x="44" y="61"/>
                  </a:cubicBezTo>
                  <a:cubicBezTo>
                    <a:pt x="44" y="60"/>
                    <a:pt x="45" y="60"/>
                    <a:pt x="48" y="59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2" y="57"/>
                    <a:pt x="52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4" y="57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61" y="56"/>
                    <a:pt x="62" y="57"/>
                    <a:pt x="64" y="58"/>
                  </a:cubicBezTo>
                  <a:cubicBezTo>
                    <a:pt x="65" y="59"/>
                    <a:pt x="67" y="61"/>
                    <a:pt x="68" y="61"/>
                  </a:cubicBezTo>
                  <a:cubicBezTo>
                    <a:pt x="70" y="61"/>
                    <a:pt x="75" y="62"/>
                    <a:pt x="77" y="67"/>
                  </a:cubicBezTo>
                  <a:cubicBezTo>
                    <a:pt x="78" y="72"/>
                    <a:pt x="82" y="77"/>
                    <a:pt x="83" y="78"/>
                  </a:cubicBezTo>
                  <a:cubicBezTo>
                    <a:pt x="85" y="80"/>
                    <a:pt x="86" y="85"/>
                    <a:pt x="86" y="86"/>
                  </a:cubicBezTo>
                  <a:cubicBezTo>
                    <a:pt x="86" y="86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4" y="88"/>
                    <a:pt x="82" y="87"/>
                    <a:pt x="81" y="87"/>
                  </a:cubicBezTo>
                  <a:cubicBezTo>
                    <a:pt x="80" y="86"/>
                    <a:pt x="78" y="86"/>
                    <a:pt x="77" y="86"/>
                  </a:cubicBezTo>
                  <a:cubicBezTo>
                    <a:pt x="77" y="86"/>
                    <a:pt x="77" y="86"/>
                    <a:pt x="76" y="86"/>
                  </a:cubicBezTo>
                  <a:cubicBezTo>
                    <a:pt x="76" y="86"/>
                    <a:pt x="74" y="86"/>
                    <a:pt x="74" y="90"/>
                  </a:cubicBezTo>
                  <a:cubicBezTo>
                    <a:pt x="74" y="90"/>
                    <a:pt x="74" y="90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2"/>
                    <a:pt x="74" y="92"/>
                  </a:cubicBezTo>
                  <a:cubicBezTo>
                    <a:pt x="74" y="92"/>
                    <a:pt x="73" y="92"/>
                    <a:pt x="73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4"/>
                  </a:cubicBezTo>
                  <a:cubicBezTo>
                    <a:pt x="73" y="94"/>
                    <a:pt x="72" y="94"/>
                    <a:pt x="72" y="94"/>
                  </a:cubicBezTo>
                  <a:cubicBezTo>
                    <a:pt x="72" y="94"/>
                    <a:pt x="72" y="95"/>
                    <a:pt x="72" y="95"/>
                  </a:cubicBezTo>
                  <a:cubicBezTo>
                    <a:pt x="72" y="95"/>
                    <a:pt x="71" y="95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0" y="97"/>
                    <a:pt x="70" y="97"/>
                    <a:pt x="70" y="98"/>
                  </a:cubicBezTo>
                  <a:cubicBezTo>
                    <a:pt x="70" y="98"/>
                    <a:pt x="70" y="98"/>
                    <a:pt x="69" y="98"/>
                  </a:cubicBezTo>
                  <a:cubicBezTo>
                    <a:pt x="69" y="99"/>
                    <a:pt x="69" y="99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8" y="101"/>
                    <a:pt x="69" y="102"/>
                    <a:pt x="71" y="102"/>
                  </a:cubicBezTo>
                  <a:cubicBezTo>
                    <a:pt x="71" y="102"/>
                    <a:pt x="73" y="101"/>
                    <a:pt x="73" y="101"/>
                  </a:cubicBezTo>
                  <a:cubicBezTo>
                    <a:pt x="75" y="100"/>
                    <a:pt x="76" y="99"/>
                    <a:pt x="77" y="99"/>
                  </a:cubicBezTo>
                  <a:cubicBezTo>
                    <a:pt x="77" y="99"/>
                    <a:pt x="77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9" y="100"/>
                    <a:pt x="79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9" y="100"/>
                    <a:pt x="80" y="100"/>
                    <a:pt x="80" y="101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80" y="98"/>
                    <a:pt x="81" y="97"/>
                    <a:pt x="84" y="95"/>
                  </a:cubicBezTo>
                  <a:cubicBezTo>
                    <a:pt x="85" y="95"/>
                    <a:pt x="85" y="94"/>
                    <a:pt x="86" y="94"/>
                  </a:cubicBezTo>
                  <a:cubicBezTo>
                    <a:pt x="88" y="92"/>
                    <a:pt x="89" y="90"/>
                    <a:pt x="90" y="88"/>
                  </a:cubicBezTo>
                  <a:cubicBezTo>
                    <a:pt x="92" y="85"/>
                    <a:pt x="93" y="83"/>
                    <a:pt x="96" y="82"/>
                  </a:cubicBezTo>
                  <a:cubicBezTo>
                    <a:pt x="97" y="82"/>
                    <a:pt x="98" y="82"/>
                    <a:pt x="99" y="81"/>
                  </a:cubicBezTo>
                  <a:cubicBezTo>
                    <a:pt x="101" y="81"/>
                    <a:pt x="103" y="80"/>
                    <a:pt x="106" y="80"/>
                  </a:cubicBezTo>
                  <a:cubicBezTo>
                    <a:pt x="107" y="80"/>
                    <a:pt x="108" y="80"/>
                    <a:pt x="109" y="80"/>
                  </a:cubicBezTo>
                  <a:cubicBezTo>
                    <a:pt x="110" y="81"/>
                    <a:pt x="111" y="81"/>
                    <a:pt x="112" y="82"/>
                  </a:cubicBezTo>
                  <a:cubicBezTo>
                    <a:pt x="112" y="83"/>
                    <a:pt x="112" y="84"/>
                    <a:pt x="111" y="85"/>
                  </a:cubicBezTo>
                  <a:cubicBezTo>
                    <a:pt x="110" y="86"/>
                    <a:pt x="110" y="87"/>
                    <a:pt x="110" y="87"/>
                  </a:cubicBezTo>
                  <a:cubicBezTo>
                    <a:pt x="110" y="87"/>
                    <a:pt x="110" y="88"/>
                    <a:pt x="110" y="88"/>
                  </a:cubicBezTo>
                  <a:cubicBezTo>
                    <a:pt x="112" y="89"/>
                    <a:pt x="115" y="89"/>
                    <a:pt x="117" y="89"/>
                  </a:cubicBezTo>
                  <a:cubicBezTo>
                    <a:pt x="118" y="89"/>
                    <a:pt x="119" y="89"/>
                    <a:pt x="119" y="89"/>
                  </a:cubicBezTo>
                  <a:cubicBezTo>
                    <a:pt x="124" y="89"/>
                    <a:pt x="129" y="88"/>
                    <a:pt x="129" y="91"/>
                  </a:cubicBezTo>
                  <a:cubicBezTo>
                    <a:pt x="130" y="94"/>
                    <a:pt x="126" y="95"/>
                    <a:pt x="119" y="98"/>
                  </a:cubicBezTo>
                  <a:cubicBezTo>
                    <a:pt x="118" y="98"/>
                    <a:pt x="115" y="99"/>
                    <a:pt x="115" y="100"/>
                  </a:cubicBezTo>
                  <a:cubicBezTo>
                    <a:pt x="115" y="100"/>
                    <a:pt x="118" y="101"/>
                    <a:pt x="119" y="102"/>
                  </a:cubicBezTo>
                  <a:cubicBezTo>
                    <a:pt x="122" y="102"/>
                    <a:pt x="124" y="103"/>
                    <a:pt x="125" y="104"/>
                  </a:cubicBezTo>
                  <a:cubicBezTo>
                    <a:pt x="127" y="105"/>
                    <a:pt x="127" y="108"/>
                    <a:pt x="126" y="110"/>
                  </a:cubicBezTo>
                  <a:cubicBezTo>
                    <a:pt x="126" y="111"/>
                    <a:pt x="126" y="113"/>
                    <a:pt x="126" y="113"/>
                  </a:cubicBezTo>
                  <a:cubicBezTo>
                    <a:pt x="126" y="113"/>
                    <a:pt x="127" y="113"/>
                    <a:pt x="127" y="113"/>
                  </a:cubicBezTo>
                  <a:cubicBezTo>
                    <a:pt x="129" y="113"/>
                    <a:pt x="131" y="112"/>
                    <a:pt x="134" y="111"/>
                  </a:cubicBezTo>
                  <a:cubicBezTo>
                    <a:pt x="136" y="109"/>
                    <a:pt x="137" y="109"/>
                    <a:pt x="139" y="108"/>
                  </a:cubicBezTo>
                  <a:cubicBezTo>
                    <a:pt x="141" y="108"/>
                    <a:pt x="142" y="107"/>
                    <a:pt x="145" y="106"/>
                  </a:cubicBezTo>
                  <a:cubicBezTo>
                    <a:pt x="147" y="104"/>
                    <a:pt x="150" y="104"/>
                    <a:pt x="153" y="104"/>
                  </a:cubicBezTo>
                  <a:cubicBezTo>
                    <a:pt x="153" y="104"/>
                    <a:pt x="154" y="104"/>
                    <a:pt x="155" y="104"/>
                  </a:cubicBezTo>
                  <a:cubicBezTo>
                    <a:pt x="156" y="104"/>
                    <a:pt x="156" y="104"/>
                    <a:pt x="157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8" y="102"/>
                    <a:pt x="152" y="102"/>
                  </a:cubicBezTo>
                  <a:cubicBezTo>
                    <a:pt x="151" y="102"/>
                    <a:pt x="150" y="102"/>
                    <a:pt x="149" y="103"/>
                  </a:cubicBezTo>
                  <a:cubicBezTo>
                    <a:pt x="141" y="103"/>
                    <a:pt x="139" y="97"/>
                    <a:pt x="139" y="92"/>
                  </a:cubicBezTo>
                  <a:cubicBezTo>
                    <a:pt x="139" y="90"/>
                    <a:pt x="148" y="83"/>
                    <a:pt x="154" y="82"/>
                  </a:cubicBezTo>
                  <a:cubicBezTo>
                    <a:pt x="159" y="82"/>
                    <a:pt x="163" y="80"/>
                    <a:pt x="168" y="78"/>
                  </a:cubicBezTo>
                  <a:cubicBezTo>
                    <a:pt x="169" y="77"/>
                    <a:pt x="173" y="76"/>
                    <a:pt x="176" y="76"/>
                  </a:cubicBezTo>
                  <a:cubicBezTo>
                    <a:pt x="176" y="76"/>
                    <a:pt x="176" y="75"/>
                    <a:pt x="176" y="75"/>
                  </a:cubicBezTo>
                  <a:cubicBezTo>
                    <a:pt x="176" y="75"/>
                    <a:pt x="176" y="75"/>
                    <a:pt x="176" y="75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76" y="74"/>
                    <a:pt x="176" y="73"/>
                    <a:pt x="176" y="73"/>
                  </a:cubicBezTo>
                  <a:cubicBezTo>
                    <a:pt x="176" y="73"/>
                    <a:pt x="176" y="73"/>
                    <a:pt x="176" y="72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6" y="72"/>
                    <a:pt x="176" y="71"/>
                    <a:pt x="176" y="71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8" y="70"/>
                    <a:pt x="180" y="68"/>
                    <a:pt x="181" y="67"/>
                  </a:cubicBezTo>
                  <a:cubicBezTo>
                    <a:pt x="183" y="65"/>
                    <a:pt x="185" y="64"/>
                    <a:pt x="186" y="64"/>
                  </a:cubicBezTo>
                  <a:cubicBezTo>
                    <a:pt x="187" y="64"/>
                    <a:pt x="188" y="64"/>
                    <a:pt x="189" y="64"/>
                  </a:cubicBezTo>
                  <a:cubicBezTo>
                    <a:pt x="191" y="65"/>
                    <a:pt x="193" y="65"/>
                    <a:pt x="194" y="65"/>
                  </a:cubicBezTo>
                  <a:cubicBezTo>
                    <a:pt x="194" y="65"/>
                    <a:pt x="194" y="65"/>
                    <a:pt x="195" y="65"/>
                  </a:cubicBezTo>
                  <a:cubicBezTo>
                    <a:pt x="195" y="64"/>
                    <a:pt x="195" y="63"/>
                    <a:pt x="195" y="62"/>
                  </a:cubicBezTo>
                  <a:cubicBezTo>
                    <a:pt x="196" y="61"/>
                    <a:pt x="197" y="59"/>
                    <a:pt x="197" y="59"/>
                  </a:cubicBezTo>
                  <a:cubicBezTo>
                    <a:pt x="196" y="59"/>
                    <a:pt x="196" y="58"/>
                    <a:pt x="196" y="58"/>
                  </a:cubicBezTo>
                  <a:cubicBezTo>
                    <a:pt x="195" y="57"/>
                    <a:pt x="194" y="55"/>
                    <a:pt x="194" y="54"/>
                  </a:cubicBezTo>
                  <a:cubicBezTo>
                    <a:pt x="194" y="53"/>
                    <a:pt x="196" y="53"/>
                    <a:pt x="197" y="52"/>
                  </a:cubicBezTo>
                  <a:cubicBezTo>
                    <a:pt x="197" y="52"/>
                    <a:pt x="198" y="52"/>
                    <a:pt x="198" y="52"/>
                  </a:cubicBezTo>
                  <a:cubicBezTo>
                    <a:pt x="198" y="51"/>
                    <a:pt x="197" y="51"/>
                    <a:pt x="197" y="50"/>
                  </a:cubicBezTo>
                  <a:cubicBezTo>
                    <a:pt x="196" y="50"/>
                    <a:pt x="195" y="49"/>
                    <a:pt x="195" y="48"/>
                  </a:cubicBezTo>
                  <a:cubicBezTo>
                    <a:pt x="195" y="48"/>
                    <a:pt x="196" y="47"/>
                    <a:pt x="197" y="46"/>
                  </a:cubicBezTo>
                  <a:cubicBezTo>
                    <a:pt x="198" y="45"/>
                    <a:pt x="199" y="44"/>
                    <a:pt x="199" y="44"/>
                  </a:cubicBezTo>
                  <a:cubicBezTo>
                    <a:pt x="198" y="43"/>
                    <a:pt x="197" y="43"/>
                    <a:pt x="196" y="42"/>
                  </a:cubicBezTo>
                  <a:cubicBezTo>
                    <a:pt x="195" y="42"/>
                    <a:pt x="194" y="41"/>
                    <a:pt x="193" y="40"/>
                  </a:cubicBezTo>
                  <a:cubicBezTo>
                    <a:pt x="191" y="40"/>
                    <a:pt x="189" y="39"/>
                    <a:pt x="188" y="39"/>
                  </a:cubicBezTo>
                  <a:cubicBezTo>
                    <a:pt x="186" y="39"/>
                    <a:pt x="185" y="39"/>
                    <a:pt x="183" y="38"/>
                  </a:cubicBezTo>
                  <a:cubicBezTo>
                    <a:pt x="183" y="38"/>
                    <a:pt x="182" y="38"/>
                    <a:pt x="182" y="38"/>
                  </a:cubicBezTo>
                  <a:cubicBezTo>
                    <a:pt x="180" y="37"/>
                    <a:pt x="179" y="37"/>
                    <a:pt x="177" y="37"/>
                  </a:cubicBezTo>
                  <a:cubicBezTo>
                    <a:pt x="175" y="37"/>
                    <a:pt x="173" y="37"/>
                    <a:pt x="173" y="36"/>
                  </a:cubicBezTo>
                  <a:cubicBezTo>
                    <a:pt x="173" y="35"/>
                    <a:pt x="172" y="34"/>
                    <a:pt x="171" y="33"/>
                  </a:cubicBezTo>
                  <a:cubicBezTo>
                    <a:pt x="170" y="32"/>
                    <a:pt x="169" y="31"/>
                    <a:pt x="168" y="30"/>
                  </a:cubicBezTo>
                  <a:cubicBezTo>
                    <a:pt x="168" y="30"/>
                    <a:pt x="168" y="30"/>
                    <a:pt x="167" y="30"/>
                  </a:cubicBezTo>
                  <a:cubicBezTo>
                    <a:pt x="166" y="30"/>
                    <a:pt x="165" y="30"/>
                    <a:pt x="164" y="31"/>
                  </a:cubicBezTo>
                  <a:cubicBezTo>
                    <a:pt x="162" y="32"/>
                    <a:pt x="161" y="32"/>
                    <a:pt x="160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59" y="32"/>
                    <a:pt x="158" y="32"/>
                    <a:pt x="157" y="31"/>
                  </a:cubicBezTo>
                  <a:cubicBezTo>
                    <a:pt x="156" y="31"/>
                    <a:pt x="156" y="31"/>
                    <a:pt x="155" y="30"/>
                  </a:cubicBezTo>
                  <a:cubicBezTo>
                    <a:pt x="154" y="29"/>
                    <a:pt x="153" y="29"/>
                    <a:pt x="152" y="29"/>
                  </a:cubicBezTo>
                  <a:cubicBezTo>
                    <a:pt x="152" y="29"/>
                    <a:pt x="151" y="29"/>
                    <a:pt x="150" y="29"/>
                  </a:cubicBezTo>
                  <a:cubicBezTo>
                    <a:pt x="149" y="29"/>
                    <a:pt x="148" y="29"/>
                    <a:pt x="147" y="28"/>
                  </a:cubicBezTo>
                  <a:cubicBezTo>
                    <a:pt x="147" y="28"/>
                    <a:pt x="146" y="27"/>
                    <a:pt x="147" y="26"/>
                  </a:cubicBezTo>
                  <a:cubicBezTo>
                    <a:pt x="147" y="24"/>
                    <a:pt x="143" y="19"/>
                    <a:pt x="142" y="18"/>
                  </a:cubicBezTo>
                  <a:cubicBezTo>
                    <a:pt x="142" y="18"/>
                    <a:pt x="141" y="18"/>
                    <a:pt x="140" y="18"/>
                  </a:cubicBezTo>
                  <a:cubicBezTo>
                    <a:pt x="137" y="18"/>
                    <a:pt x="134" y="18"/>
                    <a:pt x="133" y="16"/>
                  </a:cubicBezTo>
                  <a:cubicBezTo>
                    <a:pt x="133" y="15"/>
                    <a:pt x="133" y="14"/>
                    <a:pt x="132" y="14"/>
                  </a:cubicBezTo>
                  <a:cubicBezTo>
                    <a:pt x="131" y="12"/>
                    <a:pt x="130" y="10"/>
                    <a:pt x="131" y="8"/>
                  </a:cubicBezTo>
                  <a:cubicBezTo>
                    <a:pt x="132" y="7"/>
                    <a:pt x="131" y="3"/>
                    <a:pt x="129" y="1"/>
                  </a:cubicBezTo>
                  <a:cubicBezTo>
                    <a:pt x="129" y="0"/>
                    <a:pt x="128" y="0"/>
                    <a:pt x="125" y="0"/>
                  </a:cubicBezTo>
                  <a:cubicBezTo>
                    <a:pt x="123" y="0"/>
                    <a:pt x="122" y="0"/>
                    <a:pt x="121" y="0"/>
                  </a:cubicBezTo>
                  <a:cubicBezTo>
                    <a:pt x="120" y="1"/>
                    <a:pt x="119" y="1"/>
                    <a:pt x="117" y="0"/>
                  </a:cubicBezTo>
                  <a:cubicBezTo>
                    <a:pt x="116" y="0"/>
                    <a:pt x="115" y="0"/>
                    <a:pt x="114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2"/>
                    <a:pt x="110" y="3"/>
                    <a:pt x="108" y="3"/>
                  </a:cubicBezTo>
                  <a:cubicBezTo>
                    <a:pt x="108" y="3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3"/>
                    <a:pt x="103" y="3"/>
                  </a:cubicBezTo>
                  <a:cubicBezTo>
                    <a:pt x="103" y="3"/>
                    <a:pt x="103" y="3"/>
                    <a:pt x="10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2" name="Freeform 207"/>
            <p:cNvSpPr>
              <a:spLocks/>
            </p:cNvSpPr>
            <p:nvPr/>
          </p:nvSpPr>
          <p:spPr bwMode="auto">
            <a:xfrm>
              <a:off x="13303255" y="9598025"/>
              <a:ext cx="627064" cy="995363"/>
            </a:xfrm>
            <a:custGeom>
              <a:avLst/>
              <a:gdLst>
                <a:gd name="T0" fmla="*/ 78 w 118"/>
                <a:gd name="T1" fmla="*/ 80 h 190"/>
                <a:gd name="T2" fmla="*/ 117 w 118"/>
                <a:gd name="T3" fmla="*/ 48 h 190"/>
                <a:gd name="T4" fmla="*/ 113 w 118"/>
                <a:gd name="T5" fmla="*/ 0 h 190"/>
                <a:gd name="T6" fmla="*/ 109 w 118"/>
                <a:gd name="T7" fmla="*/ 2 h 190"/>
                <a:gd name="T8" fmla="*/ 107 w 118"/>
                <a:gd name="T9" fmla="*/ 3 h 190"/>
                <a:gd name="T10" fmla="*/ 105 w 118"/>
                <a:gd name="T11" fmla="*/ 4 h 190"/>
                <a:gd name="T12" fmla="*/ 104 w 118"/>
                <a:gd name="T13" fmla="*/ 5 h 190"/>
                <a:gd name="T14" fmla="*/ 103 w 118"/>
                <a:gd name="T15" fmla="*/ 5 h 190"/>
                <a:gd name="T16" fmla="*/ 95 w 118"/>
                <a:gd name="T17" fmla="*/ 8 h 190"/>
                <a:gd name="T18" fmla="*/ 85 w 118"/>
                <a:gd name="T19" fmla="*/ 11 h 190"/>
                <a:gd name="T20" fmla="*/ 77 w 118"/>
                <a:gd name="T21" fmla="*/ 12 h 190"/>
                <a:gd name="T22" fmla="*/ 65 w 118"/>
                <a:gd name="T23" fmla="*/ 12 h 190"/>
                <a:gd name="T24" fmla="*/ 57 w 118"/>
                <a:gd name="T25" fmla="*/ 12 h 190"/>
                <a:gd name="T26" fmla="*/ 55 w 118"/>
                <a:gd name="T27" fmla="*/ 12 h 190"/>
                <a:gd name="T28" fmla="*/ 52 w 118"/>
                <a:gd name="T29" fmla="*/ 11 h 190"/>
                <a:gd name="T30" fmla="*/ 54 w 118"/>
                <a:gd name="T31" fmla="*/ 29 h 190"/>
                <a:gd name="T32" fmla="*/ 58 w 118"/>
                <a:gd name="T33" fmla="*/ 39 h 190"/>
                <a:gd name="T34" fmla="*/ 61 w 118"/>
                <a:gd name="T35" fmla="*/ 42 h 190"/>
                <a:gd name="T36" fmla="*/ 64 w 118"/>
                <a:gd name="T37" fmla="*/ 49 h 190"/>
                <a:gd name="T38" fmla="*/ 57 w 118"/>
                <a:gd name="T39" fmla="*/ 64 h 190"/>
                <a:gd name="T40" fmla="*/ 56 w 118"/>
                <a:gd name="T41" fmla="*/ 75 h 190"/>
                <a:gd name="T42" fmla="*/ 45 w 118"/>
                <a:gd name="T43" fmla="*/ 55 h 190"/>
                <a:gd name="T44" fmla="*/ 40 w 118"/>
                <a:gd name="T45" fmla="*/ 44 h 190"/>
                <a:gd name="T46" fmla="*/ 37 w 118"/>
                <a:gd name="T47" fmla="*/ 45 h 190"/>
                <a:gd name="T48" fmla="*/ 35 w 118"/>
                <a:gd name="T49" fmla="*/ 44 h 190"/>
                <a:gd name="T50" fmla="*/ 30 w 118"/>
                <a:gd name="T51" fmla="*/ 40 h 190"/>
                <a:gd name="T52" fmla="*/ 29 w 118"/>
                <a:gd name="T53" fmla="*/ 40 h 190"/>
                <a:gd name="T54" fmla="*/ 28 w 118"/>
                <a:gd name="T55" fmla="*/ 40 h 190"/>
                <a:gd name="T56" fmla="*/ 3 w 118"/>
                <a:gd name="T57" fmla="*/ 59 h 190"/>
                <a:gd name="T58" fmla="*/ 17 w 118"/>
                <a:gd name="T59" fmla="*/ 65 h 190"/>
                <a:gd name="T60" fmla="*/ 31 w 118"/>
                <a:gd name="T61" fmla="*/ 79 h 190"/>
                <a:gd name="T62" fmla="*/ 28 w 118"/>
                <a:gd name="T63" fmla="*/ 97 h 190"/>
                <a:gd name="T64" fmla="*/ 32 w 118"/>
                <a:gd name="T65" fmla="*/ 106 h 190"/>
                <a:gd name="T66" fmla="*/ 23 w 118"/>
                <a:gd name="T67" fmla="*/ 126 h 190"/>
                <a:gd name="T68" fmla="*/ 12 w 118"/>
                <a:gd name="T69" fmla="*/ 137 h 190"/>
                <a:gd name="T70" fmla="*/ 12 w 118"/>
                <a:gd name="T71" fmla="*/ 139 h 190"/>
                <a:gd name="T72" fmla="*/ 13 w 118"/>
                <a:gd name="T73" fmla="*/ 142 h 190"/>
                <a:gd name="T74" fmla="*/ 20 w 118"/>
                <a:gd name="T75" fmla="*/ 179 h 190"/>
                <a:gd name="T76" fmla="*/ 20 w 118"/>
                <a:gd name="T77" fmla="*/ 180 h 190"/>
                <a:gd name="T78" fmla="*/ 21 w 118"/>
                <a:gd name="T79" fmla="*/ 190 h 190"/>
                <a:gd name="T80" fmla="*/ 23 w 118"/>
                <a:gd name="T81" fmla="*/ 190 h 190"/>
                <a:gd name="T82" fmla="*/ 26 w 118"/>
                <a:gd name="T83" fmla="*/ 190 h 190"/>
                <a:gd name="T84" fmla="*/ 28 w 118"/>
                <a:gd name="T85" fmla="*/ 185 h 190"/>
                <a:gd name="T86" fmla="*/ 27 w 118"/>
                <a:gd name="T87" fmla="*/ 183 h 190"/>
                <a:gd name="T88" fmla="*/ 55 w 118"/>
                <a:gd name="T89" fmla="*/ 159 h 190"/>
                <a:gd name="T90" fmla="*/ 56 w 118"/>
                <a:gd name="T91" fmla="*/ 137 h 190"/>
                <a:gd name="T92" fmla="*/ 49 w 118"/>
                <a:gd name="T93" fmla="*/ 115 h 190"/>
                <a:gd name="T94" fmla="*/ 55 w 118"/>
                <a:gd name="T95" fmla="*/ 102 h 190"/>
                <a:gd name="T96" fmla="*/ 66 w 118"/>
                <a:gd name="T97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8" h="190">
                  <a:moveTo>
                    <a:pt x="66" y="93"/>
                  </a:moveTo>
                  <a:cubicBezTo>
                    <a:pt x="68" y="92"/>
                    <a:pt x="69" y="90"/>
                    <a:pt x="70" y="88"/>
                  </a:cubicBezTo>
                  <a:cubicBezTo>
                    <a:pt x="72" y="86"/>
                    <a:pt x="74" y="83"/>
                    <a:pt x="78" y="80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94" y="73"/>
                    <a:pt x="97" y="72"/>
                    <a:pt x="100" y="70"/>
                  </a:cubicBezTo>
                  <a:cubicBezTo>
                    <a:pt x="107" y="66"/>
                    <a:pt x="118" y="50"/>
                    <a:pt x="117" y="48"/>
                  </a:cubicBezTo>
                  <a:cubicBezTo>
                    <a:pt x="116" y="45"/>
                    <a:pt x="114" y="31"/>
                    <a:pt x="114" y="26"/>
                  </a:cubicBezTo>
                  <a:cubicBezTo>
                    <a:pt x="115" y="23"/>
                    <a:pt x="114" y="16"/>
                    <a:pt x="114" y="10"/>
                  </a:cubicBezTo>
                  <a:cubicBezTo>
                    <a:pt x="114" y="6"/>
                    <a:pt x="113" y="3"/>
                    <a:pt x="113" y="0"/>
                  </a:cubicBezTo>
                  <a:cubicBezTo>
                    <a:pt x="113" y="0"/>
                    <a:pt x="112" y="0"/>
                    <a:pt x="112" y="1"/>
                  </a:cubicBezTo>
                  <a:cubicBezTo>
                    <a:pt x="112" y="1"/>
                    <a:pt x="111" y="1"/>
                    <a:pt x="111" y="1"/>
                  </a:cubicBezTo>
                  <a:cubicBezTo>
                    <a:pt x="110" y="1"/>
                    <a:pt x="110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6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7"/>
                    <a:pt x="101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7"/>
                    <a:pt x="96" y="7"/>
                    <a:pt x="95" y="8"/>
                  </a:cubicBezTo>
                  <a:cubicBezTo>
                    <a:pt x="93" y="9"/>
                    <a:pt x="91" y="9"/>
                    <a:pt x="89" y="8"/>
                  </a:cubicBezTo>
                  <a:cubicBezTo>
                    <a:pt x="88" y="8"/>
                    <a:pt x="88" y="8"/>
                    <a:pt x="87" y="7"/>
                  </a:cubicBezTo>
                  <a:cubicBezTo>
                    <a:pt x="86" y="7"/>
                    <a:pt x="85" y="9"/>
                    <a:pt x="85" y="11"/>
                  </a:cubicBezTo>
                  <a:cubicBezTo>
                    <a:pt x="85" y="12"/>
                    <a:pt x="84" y="13"/>
                    <a:pt x="81" y="13"/>
                  </a:cubicBezTo>
                  <a:cubicBezTo>
                    <a:pt x="80" y="13"/>
                    <a:pt x="78" y="13"/>
                    <a:pt x="77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6" y="12"/>
                    <a:pt x="74" y="13"/>
                    <a:pt x="73" y="13"/>
                  </a:cubicBezTo>
                  <a:cubicBezTo>
                    <a:pt x="71" y="13"/>
                    <a:pt x="69" y="14"/>
                    <a:pt x="68" y="14"/>
                  </a:cubicBezTo>
                  <a:cubicBezTo>
                    <a:pt x="66" y="14"/>
                    <a:pt x="65" y="13"/>
                    <a:pt x="65" y="12"/>
                  </a:cubicBezTo>
                  <a:cubicBezTo>
                    <a:pt x="65" y="11"/>
                    <a:pt x="65" y="11"/>
                    <a:pt x="64" y="10"/>
                  </a:cubicBezTo>
                  <a:cubicBezTo>
                    <a:pt x="62" y="10"/>
                    <a:pt x="61" y="11"/>
                    <a:pt x="60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5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3"/>
                    <a:pt x="52" y="14"/>
                    <a:pt x="51" y="14"/>
                  </a:cubicBezTo>
                  <a:cubicBezTo>
                    <a:pt x="50" y="18"/>
                    <a:pt x="52" y="24"/>
                    <a:pt x="54" y="29"/>
                  </a:cubicBezTo>
                  <a:cubicBezTo>
                    <a:pt x="55" y="32"/>
                    <a:pt x="56" y="35"/>
                    <a:pt x="56" y="37"/>
                  </a:cubicBezTo>
                  <a:cubicBezTo>
                    <a:pt x="56" y="38"/>
                    <a:pt x="57" y="38"/>
                    <a:pt x="57" y="38"/>
                  </a:cubicBezTo>
                  <a:cubicBezTo>
                    <a:pt x="57" y="39"/>
                    <a:pt x="58" y="39"/>
                    <a:pt x="58" y="39"/>
                  </a:cubicBezTo>
                  <a:cubicBezTo>
                    <a:pt x="58" y="40"/>
                    <a:pt x="59" y="40"/>
                    <a:pt x="59" y="40"/>
                  </a:cubicBezTo>
                  <a:cubicBezTo>
                    <a:pt x="59" y="40"/>
                    <a:pt x="60" y="41"/>
                    <a:pt x="60" y="41"/>
                  </a:cubicBezTo>
                  <a:cubicBezTo>
                    <a:pt x="60" y="41"/>
                    <a:pt x="61" y="42"/>
                    <a:pt x="61" y="42"/>
                  </a:cubicBezTo>
                  <a:cubicBezTo>
                    <a:pt x="61" y="42"/>
                    <a:pt x="61" y="42"/>
                    <a:pt x="62" y="43"/>
                  </a:cubicBezTo>
                  <a:cubicBezTo>
                    <a:pt x="62" y="43"/>
                    <a:pt x="62" y="44"/>
                    <a:pt x="63" y="44"/>
                  </a:cubicBezTo>
                  <a:cubicBezTo>
                    <a:pt x="65" y="46"/>
                    <a:pt x="64" y="47"/>
                    <a:pt x="64" y="49"/>
                  </a:cubicBezTo>
                  <a:cubicBezTo>
                    <a:pt x="64" y="51"/>
                    <a:pt x="63" y="52"/>
                    <a:pt x="63" y="56"/>
                  </a:cubicBezTo>
                  <a:cubicBezTo>
                    <a:pt x="63" y="62"/>
                    <a:pt x="62" y="62"/>
                    <a:pt x="59" y="63"/>
                  </a:cubicBezTo>
                  <a:cubicBezTo>
                    <a:pt x="58" y="63"/>
                    <a:pt x="57" y="63"/>
                    <a:pt x="57" y="64"/>
                  </a:cubicBezTo>
                  <a:cubicBezTo>
                    <a:pt x="55" y="65"/>
                    <a:pt x="55" y="68"/>
                    <a:pt x="56" y="70"/>
                  </a:cubicBezTo>
                  <a:cubicBezTo>
                    <a:pt x="56" y="72"/>
                    <a:pt x="56" y="73"/>
                    <a:pt x="56" y="74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2" y="75"/>
                    <a:pt x="44" y="61"/>
                    <a:pt x="44" y="60"/>
                  </a:cubicBezTo>
                  <a:cubicBezTo>
                    <a:pt x="43" y="59"/>
                    <a:pt x="44" y="57"/>
                    <a:pt x="45" y="55"/>
                  </a:cubicBezTo>
                  <a:cubicBezTo>
                    <a:pt x="45" y="52"/>
                    <a:pt x="46" y="48"/>
                    <a:pt x="46" y="45"/>
                  </a:cubicBezTo>
                  <a:cubicBezTo>
                    <a:pt x="46" y="44"/>
                    <a:pt x="45" y="44"/>
                    <a:pt x="44" y="44"/>
                  </a:cubicBezTo>
                  <a:cubicBezTo>
                    <a:pt x="42" y="44"/>
                    <a:pt x="41" y="44"/>
                    <a:pt x="40" y="44"/>
                  </a:cubicBezTo>
                  <a:cubicBezTo>
                    <a:pt x="39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3" y="42"/>
                    <a:pt x="32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7" y="41"/>
                  </a:cubicBezTo>
                  <a:cubicBezTo>
                    <a:pt x="21" y="43"/>
                    <a:pt x="9" y="47"/>
                    <a:pt x="0" y="50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13" y="62"/>
                    <a:pt x="17" y="65"/>
                  </a:cubicBezTo>
                  <a:cubicBezTo>
                    <a:pt x="20" y="66"/>
                    <a:pt x="24" y="67"/>
                    <a:pt x="27" y="68"/>
                  </a:cubicBezTo>
                  <a:cubicBezTo>
                    <a:pt x="28" y="68"/>
                    <a:pt x="30" y="69"/>
                    <a:pt x="30" y="69"/>
                  </a:cubicBezTo>
                  <a:cubicBezTo>
                    <a:pt x="32" y="70"/>
                    <a:pt x="32" y="72"/>
                    <a:pt x="31" y="79"/>
                  </a:cubicBezTo>
                  <a:cubicBezTo>
                    <a:pt x="31" y="82"/>
                    <a:pt x="31" y="85"/>
                    <a:pt x="31" y="87"/>
                  </a:cubicBezTo>
                  <a:cubicBezTo>
                    <a:pt x="32" y="90"/>
                    <a:pt x="30" y="92"/>
                    <a:pt x="29" y="94"/>
                  </a:cubicBezTo>
                  <a:cubicBezTo>
                    <a:pt x="27" y="96"/>
                    <a:pt x="27" y="96"/>
                    <a:pt x="28" y="97"/>
                  </a:cubicBezTo>
                  <a:cubicBezTo>
                    <a:pt x="30" y="98"/>
                    <a:pt x="30" y="101"/>
                    <a:pt x="30" y="103"/>
                  </a:cubicBezTo>
                  <a:cubicBezTo>
                    <a:pt x="31" y="104"/>
                    <a:pt x="31" y="105"/>
                    <a:pt x="31" y="105"/>
                  </a:cubicBezTo>
                  <a:cubicBezTo>
                    <a:pt x="32" y="105"/>
                    <a:pt x="32" y="106"/>
                    <a:pt x="32" y="106"/>
                  </a:cubicBezTo>
                  <a:cubicBezTo>
                    <a:pt x="33" y="109"/>
                    <a:pt x="27" y="114"/>
                    <a:pt x="25" y="115"/>
                  </a:cubicBezTo>
                  <a:cubicBezTo>
                    <a:pt x="25" y="116"/>
                    <a:pt x="24" y="117"/>
                    <a:pt x="24" y="119"/>
                  </a:cubicBezTo>
                  <a:cubicBezTo>
                    <a:pt x="24" y="121"/>
                    <a:pt x="24" y="124"/>
                    <a:pt x="23" y="126"/>
                  </a:cubicBezTo>
                  <a:cubicBezTo>
                    <a:pt x="21" y="128"/>
                    <a:pt x="18" y="131"/>
                    <a:pt x="14" y="134"/>
                  </a:cubicBezTo>
                  <a:cubicBezTo>
                    <a:pt x="14" y="135"/>
                    <a:pt x="13" y="136"/>
                    <a:pt x="12" y="137"/>
                  </a:cubicBezTo>
                  <a:cubicBezTo>
                    <a:pt x="12" y="137"/>
                    <a:pt x="12" y="137"/>
                    <a:pt x="12" y="137"/>
                  </a:cubicBezTo>
                  <a:cubicBezTo>
                    <a:pt x="12" y="137"/>
                    <a:pt x="12" y="137"/>
                    <a:pt x="12" y="137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8"/>
                    <a:pt x="12" y="138"/>
                    <a:pt x="12" y="139"/>
                  </a:cubicBezTo>
                  <a:cubicBezTo>
                    <a:pt x="12" y="139"/>
                    <a:pt x="12" y="139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1"/>
                    <a:pt x="13" y="142"/>
                    <a:pt x="13" y="142"/>
                  </a:cubicBezTo>
                  <a:cubicBezTo>
                    <a:pt x="14" y="147"/>
                    <a:pt x="17" y="156"/>
                    <a:pt x="18" y="157"/>
                  </a:cubicBezTo>
                  <a:cubicBezTo>
                    <a:pt x="22" y="160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0" y="181"/>
                    <a:pt x="20" y="182"/>
                    <a:pt x="20" y="182"/>
                  </a:cubicBezTo>
                  <a:cubicBezTo>
                    <a:pt x="20" y="184"/>
                    <a:pt x="20" y="187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2" y="190"/>
                    <a:pt x="22" y="190"/>
                    <a:pt x="23" y="190"/>
                  </a:cubicBezTo>
                  <a:cubicBezTo>
                    <a:pt x="23" y="190"/>
                    <a:pt x="23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5" y="190"/>
                    <a:pt x="25" y="190"/>
                    <a:pt x="26" y="190"/>
                  </a:cubicBezTo>
                  <a:cubicBezTo>
                    <a:pt x="26" y="190"/>
                    <a:pt x="26" y="190"/>
                    <a:pt x="27" y="190"/>
                  </a:cubicBezTo>
                  <a:cubicBezTo>
                    <a:pt x="27" y="190"/>
                    <a:pt x="27" y="190"/>
                    <a:pt x="28" y="190"/>
                  </a:cubicBezTo>
                  <a:cubicBezTo>
                    <a:pt x="28" y="188"/>
                    <a:pt x="28" y="186"/>
                    <a:pt x="28" y="185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3"/>
                    <a:pt x="28" y="183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6" y="183"/>
                    <a:pt x="24" y="183"/>
                    <a:pt x="23" y="181"/>
                  </a:cubicBezTo>
                  <a:cubicBezTo>
                    <a:pt x="22" y="177"/>
                    <a:pt x="33" y="170"/>
                    <a:pt x="42" y="167"/>
                  </a:cubicBezTo>
                  <a:cubicBezTo>
                    <a:pt x="51" y="164"/>
                    <a:pt x="54" y="162"/>
                    <a:pt x="55" y="159"/>
                  </a:cubicBezTo>
                  <a:cubicBezTo>
                    <a:pt x="56" y="157"/>
                    <a:pt x="56" y="155"/>
                    <a:pt x="56" y="152"/>
                  </a:cubicBezTo>
                  <a:cubicBezTo>
                    <a:pt x="56" y="148"/>
                    <a:pt x="56" y="145"/>
                    <a:pt x="56" y="143"/>
                  </a:cubicBezTo>
                  <a:cubicBezTo>
                    <a:pt x="57" y="141"/>
                    <a:pt x="57" y="139"/>
                    <a:pt x="56" y="137"/>
                  </a:cubicBezTo>
                  <a:cubicBezTo>
                    <a:pt x="56" y="135"/>
                    <a:pt x="55" y="132"/>
                    <a:pt x="54" y="129"/>
                  </a:cubicBezTo>
                  <a:cubicBezTo>
                    <a:pt x="54" y="124"/>
                    <a:pt x="52" y="122"/>
                    <a:pt x="51" y="119"/>
                  </a:cubicBezTo>
                  <a:cubicBezTo>
                    <a:pt x="50" y="118"/>
                    <a:pt x="49" y="117"/>
                    <a:pt x="49" y="115"/>
                  </a:cubicBezTo>
                  <a:cubicBezTo>
                    <a:pt x="48" y="112"/>
                    <a:pt x="48" y="108"/>
                    <a:pt x="49" y="106"/>
                  </a:cubicBezTo>
                  <a:cubicBezTo>
                    <a:pt x="50" y="105"/>
                    <a:pt x="51" y="105"/>
                    <a:pt x="52" y="105"/>
                  </a:cubicBezTo>
                  <a:cubicBezTo>
                    <a:pt x="53" y="105"/>
                    <a:pt x="54" y="104"/>
                    <a:pt x="55" y="102"/>
                  </a:cubicBezTo>
                  <a:cubicBezTo>
                    <a:pt x="55" y="101"/>
                    <a:pt x="56" y="100"/>
                    <a:pt x="56" y="99"/>
                  </a:cubicBezTo>
                  <a:cubicBezTo>
                    <a:pt x="58" y="96"/>
                    <a:pt x="59" y="96"/>
                    <a:pt x="61" y="95"/>
                  </a:cubicBezTo>
                  <a:cubicBezTo>
                    <a:pt x="63" y="95"/>
                    <a:pt x="64" y="94"/>
                    <a:pt x="66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3" name="Freeform 208"/>
            <p:cNvSpPr>
              <a:spLocks/>
            </p:cNvSpPr>
            <p:nvPr/>
          </p:nvSpPr>
          <p:spPr bwMode="auto">
            <a:xfrm>
              <a:off x="10555292" y="8210548"/>
              <a:ext cx="149226" cy="84138"/>
            </a:xfrm>
            <a:custGeom>
              <a:avLst/>
              <a:gdLst>
                <a:gd name="T0" fmla="*/ 12 w 28"/>
                <a:gd name="T1" fmla="*/ 16 h 16"/>
                <a:gd name="T2" fmla="*/ 13 w 28"/>
                <a:gd name="T3" fmla="*/ 16 h 16"/>
                <a:gd name="T4" fmla="*/ 13 w 28"/>
                <a:gd name="T5" fmla="*/ 16 h 16"/>
                <a:gd name="T6" fmla="*/ 14 w 28"/>
                <a:gd name="T7" fmla="*/ 16 h 16"/>
                <a:gd name="T8" fmla="*/ 16 w 28"/>
                <a:gd name="T9" fmla="*/ 14 h 16"/>
                <a:gd name="T10" fmla="*/ 24 w 28"/>
                <a:gd name="T11" fmla="*/ 10 h 16"/>
                <a:gd name="T12" fmla="*/ 27 w 28"/>
                <a:gd name="T13" fmla="*/ 9 h 16"/>
                <a:gd name="T14" fmla="*/ 26 w 28"/>
                <a:gd name="T15" fmla="*/ 8 h 16"/>
                <a:gd name="T16" fmla="*/ 25 w 28"/>
                <a:gd name="T17" fmla="*/ 5 h 16"/>
                <a:gd name="T18" fmla="*/ 26 w 28"/>
                <a:gd name="T19" fmla="*/ 3 h 16"/>
                <a:gd name="T20" fmla="*/ 27 w 28"/>
                <a:gd name="T21" fmla="*/ 3 h 16"/>
                <a:gd name="T22" fmla="*/ 27 w 28"/>
                <a:gd name="T23" fmla="*/ 3 h 16"/>
                <a:gd name="T24" fmla="*/ 28 w 28"/>
                <a:gd name="T25" fmla="*/ 2 h 16"/>
                <a:gd name="T26" fmla="*/ 28 w 28"/>
                <a:gd name="T27" fmla="*/ 2 h 16"/>
                <a:gd name="T28" fmla="*/ 28 w 28"/>
                <a:gd name="T29" fmla="*/ 1 h 16"/>
                <a:gd name="T30" fmla="*/ 28 w 28"/>
                <a:gd name="T31" fmla="*/ 1 h 16"/>
                <a:gd name="T32" fmla="*/ 28 w 28"/>
                <a:gd name="T33" fmla="*/ 1 h 16"/>
                <a:gd name="T34" fmla="*/ 28 w 28"/>
                <a:gd name="T35" fmla="*/ 1 h 16"/>
                <a:gd name="T36" fmla="*/ 28 w 28"/>
                <a:gd name="T37" fmla="*/ 0 h 16"/>
                <a:gd name="T38" fmla="*/ 27 w 28"/>
                <a:gd name="T39" fmla="*/ 0 h 16"/>
                <a:gd name="T40" fmla="*/ 10 w 28"/>
                <a:gd name="T41" fmla="*/ 1 h 16"/>
                <a:gd name="T42" fmla="*/ 4 w 28"/>
                <a:gd name="T43" fmla="*/ 4 h 16"/>
                <a:gd name="T44" fmla="*/ 4 w 28"/>
                <a:gd name="T45" fmla="*/ 4 h 16"/>
                <a:gd name="T46" fmla="*/ 2 w 28"/>
                <a:gd name="T47" fmla="*/ 3 h 16"/>
                <a:gd name="T48" fmla="*/ 1 w 28"/>
                <a:gd name="T49" fmla="*/ 2 h 16"/>
                <a:gd name="T50" fmla="*/ 0 w 28"/>
                <a:gd name="T51" fmla="*/ 2 h 16"/>
                <a:gd name="T52" fmla="*/ 0 w 28"/>
                <a:gd name="T53" fmla="*/ 2 h 16"/>
                <a:gd name="T54" fmla="*/ 7 w 28"/>
                <a:gd name="T55" fmla="*/ 7 h 16"/>
                <a:gd name="T56" fmla="*/ 11 w 28"/>
                <a:gd name="T57" fmla="*/ 12 h 16"/>
                <a:gd name="T58" fmla="*/ 12 w 28"/>
                <a:gd name="T5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6">
                  <a:moveTo>
                    <a:pt x="12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9" y="11"/>
                    <a:pt x="22" y="9"/>
                    <a:pt x="24" y="10"/>
                  </a:cubicBezTo>
                  <a:cubicBezTo>
                    <a:pt x="25" y="11"/>
                    <a:pt x="26" y="10"/>
                    <a:pt x="27" y="9"/>
                  </a:cubicBezTo>
                  <a:cubicBezTo>
                    <a:pt x="26" y="9"/>
                    <a:pt x="26" y="9"/>
                    <a:pt x="26" y="8"/>
                  </a:cubicBezTo>
                  <a:cubicBezTo>
                    <a:pt x="25" y="7"/>
                    <a:pt x="24" y="6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12" y="1"/>
                    <a:pt x="10" y="1"/>
                  </a:cubicBezTo>
                  <a:cubicBezTo>
                    <a:pt x="9" y="2"/>
                    <a:pt x="6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3" y="6"/>
                    <a:pt x="7" y="7"/>
                  </a:cubicBezTo>
                  <a:cubicBezTo>
                    <a:pt x="11" y="8"/>
                    <a:pt x="11" y="10"/>
                    <a:pt x="11" y="12"/>
                  </a:cubicBezTo>
                  <a:cubicBezTo>
                    <a:pt x="10" y="14"/>
                    <a:pt x="10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4" name="Freeform 209"/>
            <p:cNvSpPr>
              <a:spLocks/>
            </p:cNvSpPr>
            <p:nvPr/>
          </p:nvSpPr>
          <p:spPr bwMode="auto">
            <a:xfrm>
              <a:off x="13527093" y="8670925"/>
              <a:ext cx="461963" cy="566738"/>
            </a:xfrm>
            <a:custGeom>
              <a:avLst/>
              <a:gdLst>
                <a:gd name="T0" fmla="*/ 79 w 87"/>
                <a:gd name="T1" fmla="*/ 65 h 108"/>
                <a:gd name="T2" fmla="*/ 83 w 87"/>
                <a:gd name="T3" fmla="*/ 16 h 108"/>
                <a:gd name="T4" fmla="*/ 86 w 87"/>
                <a:gd name="T5" fmla="*/ 10 h 108"/>
                <a:gd name="T6" fmla="*/ 85 w 87"/>
                <a:gd name="T7" fmla="*/ 10 h 108"/>
                <a:gd name="T8" fmla="*/ 84 w 87"/>
                <a:gd name="T9" fmla="*/ 11 h 108"/>
                <a:gd name="T10" fmla="*/ 77 w 87"/>
                <a:gd name="T11" fmla="*/ 8 h 108"/>
                <a:gd name="T12" fmla="*/ 65 w 87"/>
                <a:gd name="T13" fmla="*/ 14 h 108"/>
                <a:gd name="T14" fmla="*/ 61 w 87"/>
                <a:gd name="T15" fmla="*/ 16 h 108"/>
                <a:gd name="T16" fmla="*/ 35 w 87"/>
                <a:gd name="T17" fmla="*/ 7 h 108"/>
                <a:gd name="T18" fmla="*/ 23 w 87"/>
                <a:gd name="T19" fmla="*/ 4 h 108"/>
                <a:gd name="T20" fmla="*/ 21 w 87"/>
                <a:gd name="T21" fmla="*/ 3 h 108"/>
                <a:gd name="T22" fmla="*/ 21 w 87"/>
                <a:gd name="T23" fmla="*/ 3 h 108"/>
                <a:gd name="T24" fmla="*/ 20 w 87"/>
                <a:gd name="T25" fmla="*/ 3 h 108"/>
                <a:gd name="T26" fmla="*/ 19 w 87"/>
                <a:gd name="T27" fmla="*/ 3 h 108"/>
                <a:gd name="T28" fmla="*/ 18 w 87"/>
                <a:gd name="T29" fmla="*/ 2 h 108"/>
                <a:gd name="T30" fmla="*/ 14 w 87"/>
                <a:gd name="T31" fmla="*/ 0 h 108"/>
                <a:gd name="T32" fmla="*/ 2 w 87"/>
                <a:gd name="T33" fmla="*/ 6 h 108"/>
                <a:gd name="T34" fmla="*/ 2 w 87"/>
                <a:gd name="T35" fmla="*/ 7 h 108"/>
                <a:gd name="T36" fmla="*/ 6 w 87"/>
                <a:gd name="T37" fmla="*/ 12 h 108"/>
                <a:gd name="T38" fmla="*/ 12 w 87"/>
                <a:gd name="T39" fmla="*/ 24 h 108"/>
                <a:gd name="T40" fmla="*/ 11 w 87"/>
                <a:gd name="T41" fmla="*/ 34 h 108"/>
                <a:gd name="T42" fmla="*/ 3 w 87"/>
                <a:gd name="T43" fmla="*/ 48 h 108"/>
                <a:gd name="T44" fmla="*/ 3 w 87"/>
                <a:gd name="T45" fmla="*/ 48 h 108"/>
                <a:gd name="T46" fmla="*/ 3 w 87"/>
                <a:gd name="T47" fmla="*/ 48 h 108"/>
                <a:gd name="T48" fmla="*/ 3 w 87"/>
                <a:gd name="T49" fmla="*/ 49 h 108"/>
                <a:gd name="T50" fmla="*/ 2 w 87"/>
                <a:gd name="T51" fmla="*/ 50 h 108"/>
                <a:gd name="T52" fmla="*/ 2 w 87"/>
                <a:gd name="T53" fmla="*/ 51 h 108"/>
                <a:gd name="T54" fmla="*/ 1 w 87"/>
                <a:gd name="T55" fmla="*/ 52 h 108"/>
                <a:gd name="T56" fmla="*/ 1 w 87"/>
                <a:gd name="T57" fmla="*/ 53 h 108"/>
                <a:gd name="T58" fmla="*/ 4 w 87"/>
                <a:gd name="T59" fmla="*/ 61 h 108"/>
                <a:gd name="T60" fmla="*/ 0 w 87"/>
                <a:gd name="T61" fmla="*/ 66 h 108"/>
                <a:gd name="T62" fmla="*/ 42 w 87"/>
                <a:gd name="T63" fmla="*/ 95 h 108"/>
                <a:gd name="T64" fmla="*/ 59 w 87"/>
                <a:gd name="T65" fmla="*/ 108 h 108"/>
                <a:gd name="T66" fmla="*/ 75 w 87"/>
                <a:gd name="T67" fmla="*/ 80 h 108"/>
                <a:gd name="T68" fmla="*/ 80 w 87"/>
                <a:gd name="T69" fmla="*/ 77 h 108"/>
                <a:gd name="T70" fmla="*/ 83 w 87"/>
                <a:gd name="T71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" h="108">
                  <a:moveTo>
                    <a:pt x="84" y="73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5" y="10"/>
                    <a:pt x="85" y="10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85" y="11"/>
                    <a:pt x="85" y="11"/>
                    <a:pt x="84" y="11"/>
                  </a:cubicBezTo>
                  <a:cubicBezTo>
                    <a:pt x="82" y="12"/>
                    <a:pt x="79" y="10"/>
                    <a:pt x="78" y="8"/>
                  </a:cubicBezTo>
                  <a:cubicBezTo>
                    <a:pt x="78" y="8"/>
                    <a:pt x="77" y="8"/>
                    <a:pt x="77" y="8"/>
                  </a:cubicBezTo>
                  <a:cubicBezTo>
                    <a:pt x="75" y="8"/>
                    <a:pt x="72" y="9"/>
                    <a:pt x="69" y="10"/>
                  </a:cubicBezTo>
                  <a:cubicBezTo>
                    <a:pt x="67" y="11"/>
                    <a:pt x="66" y="13"/>
                    <a:pt x="65" y="14"/>
                  </a:cubicBezTo>
                  <a:cubicBezTo>
                    <a:pt x="64" y="16"/>
                    <a:pt x="63" y="17"/>
                    <a:pt x="62" y="17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59" y="16"/>
                    <a:pt x="51" y="14"/>
                    <a:pt x="48" y="14"/>
                  </a:cubicBezTo>
                  <a:cubicBezTo>
                    <a:pt x="45" y="14"/>
                    <a:pt x="37" y="9"/>
                    <a:pt x="35" y="7"/>
                  </a:cubicBezTo>
                  <a:cubicBezTo>
                    <a:pt x="33" y="5"/>
                    <a:pt x="30" y="5"/>
                    <a:pt x="28" y="5"/>
                  </a:cubicBezTo>
                  <a:cubicBezTo>
                    <a:pt x="26" y="5"/>
                    <a:pt x="24" y="5"/>
                    <a:pt x="23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8" y="1"/>
                    <a:pt x="3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9"/>
                    <a:pt x="11" y="34"/>
                  </a:cubicBezTo>
                  <a:cubicBezTo>
                    <a:pt x="11" y="39"/>
                    <a:pt x="6" y="45"/>
                    <a:pt x="4" y="47"/>
                  </a:cubicBezTo>
                  <a:cubicBezTo>
                    <a:pt x="4" y="47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4"/>
                    <a:pt x="8" y="56"/>
                    <a:pt x="8" y="58"/>
                  </a:cubicBezTo>
                  <a:cubicBezTo>
                    <a:pt x="8" y="60"/>
                    <a:pt x="6" y="60"/>
                    <a:pt x="4" y="61"/>
                  </a:cubicBezTo>
                  <a:cubicBezTo>
                    <a:pt x="2" y="62"/>
                    <a:pt x="0" y="63"/>
                    <a:pt x="0" y="65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4" y="97"/>
                    <a:pt x="52" y="102"/>
                    <a:pt x="59" y="108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3" y="98"/>
                    <a:pt x="69" y="86"/>
                    <a:pt x="70" y="84"/>
                  </a:cubicBezTo>
                  <a:cubicBezTo>
                    <a:pt x="72" y="82"/>
                    <a:pt x="73" y="81"/>
                    <a:pt x="75" y="80"/>
                  </a:cubicBezTo>
                  <a:cubicBezTo>
                    <a:pt x="76" y="80"/>
                    <a:pt x="76" y="79"/>
                    <a:pt x="77" y="78"/>
                  </a:cubicBezTo>
                  <a:cubicBezTo>
                    <a:pt x="78" y="77"/>
                    <a:pt x="79" y="77"/>
                    <a:pt x="80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2" y="77"/>
                    <a:pt x="83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5" name="Freeform 210"/>
            <p:cNvSpPr>
              <a:spLocks/>
            </p:cNvSpPr>
            <p:nvPr/>
          </p:nvSpPr>
          <p:spPr bwMode="auto">
            <a:xfrm>
              <a:off x="13117515" y="10709275"/>
              <a:ext cx="122237" cy="125414"/>
            </a:xfrm>
            <a:custGeom>
              <a:avLst/>
              <a:gdLst>
                <a:gd name="T0" fmla="*/ 19 w 23"/>
                <a:gd name="T1" fmla="*/ 17 h 24"/>
                <a:gd name="T2" fmla="*/ 21 w 23"/>
                <a:gd name="T3" fmla="*/ 12 h 24"/>
                <a:gd name="T4" fmla="*/ 23 w 23"/>
                <a:gd name="T5" fmla="*/ 9 h 24"/>
                <a:gd name="T6" fmla="*/ 20 w 23"/>
                <a:gd name="T7" fmla="*/ 5 h 24"/>
                <a:gd name="T8" fmla="*/ 16 w 23"/>
                <a:gd name="T9" fmla="*/ 1 h 24"/>
                <a:gd name="T10" fmla="*/ 15 w 23"/>
                <a:gd name="T11" fmla="*/ 0 h 24"/>
                <a:gd name="T12" fmla="*/ 6 w 23"/>
                <a:gd name="T13" fmla="*/ 5 h 24"/>
                <a:gd name="T14" fmla="*/ 0 w 23"/>
                <a:gd name="T15" fmla="*/ 15 h 24"/>
                <a:gd name="T16" fmla="*/ 6 w 23"/>
                <a:gd name="T17" fmla="*/ 23 h 24"/>
                <a:gd name="T18" fmla="*/ 10 w 23"/>
                <a:gd name="T19" fmla="*/ 24 h 24"/>
                <a:gd name="T20" fmla="*/ 12 w 23"/>
                <a:gd name="T21" fmla="*/ 18 h 24"/>
                <a:gd name="T22" fmla="*/ 15 w 23"/>
                <a:gd name="T23" fmla="*/ 17 h 24"/>
                <a:gd name="T24" fmla="*/ 17 w 23"/>
                <a:gd name="T25" fmla="*/ 17 h 24"/>
                <a:gd name="T26" fmla="*/ 19 w 23"/>
                <a:gd name="T27" fmla="*/ 17 h 24"/>
                <a:gd name="T28" fmla="*/ 19 w 23"/>
                <a:gd name="T2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24">
                  <a:moveTo>
                    <a:pt x="19" y="17"/>
                  </a:moveTo>
                  <a:cubicBezTo>
                    <a:pt x="19" y="15"/>
                    <a:pt x="20" y="14"/>
                    <a:pt x="21" y="12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23" y="8"/>
                    <a:pt x="21" y="6"/>
                    <a:pt x="20" y="5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7" y="4"/>
                    <a:pt x="6" y="5"/>
                  </a:cubicBezTo>
                  <a:cubicBezTo>
                    <a:pt x="5" y="8"/>
                    <a:pt x="1" y="13"/>
                    <a:pt x="0" y="1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1" y="20"/>
                    <a:pt x="12" y="18"/>
                  </a:cubicBezTo>
                  <a:cubicBezTo>
                    <a:pt x="13" y="17"/>
                    <a:pt x="15" y="17"/>
                    <a:pt x="15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6" name="Freeform 211"/>
            <p:cNvSpPr>
              <a:spLocks/>
            </p:cNvSpPr>
            <p:nvPr/>
          </p:nvSpPr>
          <p:spPr bwMode="auto">
            <a:xfrm>
              <a:off x="11347454" y="8310564"/>
              <a:ext cx="239713" cy="366713"/>
            </a:xfrm>
            <a:custGeom>
              <a:avLst/>
              <a:gdLst>
                <a:gd name="T0" fmla="*/ 5 w 45"/>
                <a:gd name="T1" fmla="*/ 66 h 70"/>
                <a:gd name="T2" fmla="*/ 10 w 45"/>
                <a:gd name="T3" fmla="*/ 69 h 70"/>
                <a:gd name="T4" fmla="*/ 12 w 45"/>
                <a:gd name="T5" fmla="*/ 70 h 70"/>
                <a:gd name="T6" fmla="*/ 40 w 45"/>
                <a:gd name="T7" fmla="*/ 58 h 70"/>
                <a:gd name="T8" fmla="*/ 45 w 45"/>
                <a:gd name="T9" fmla="*/ 56 h 70"/>
                <a:gd name="T10" fmla="*/ 45 w 45"/>
                <a:gd name="T11" fmla="*/ 55 h 70"/>
                <a:gd name="T12" fmla="*/ 44 w 45"/>
                <a:gd name="T13" fmla="*/ 53 h 70"/>
                <a:gd name="T14" fmla="*/ 43 w 45"/>
                <a:gd name="T15" fmla="*/ 51 h 70"/>
                <a:gd name="T16" fmla="*/ 43 w 45"/>
                <a:gd name="T17" fmla="*/ 50 h 70"/>
                <a:gd name="T18" fmla="*/ 42 w 45"/>
                <a:gd name="T19" fmla="*/ 48 h 70"/>
                <a:gd name="T20" fmla="*/ 42 w 45"/>
                <a:gd name="T21" fmla="*/ 46 h 70"/>
                <a:gd name="T22" fmla="*/ 41 w 45"/>
                <a:gd name="T23" fmla="*/ 43 h 70"/>
                <a:gd name="T24" fmla="*/ 38 w 45"/>
                <a:gd name="T25" fmla="*/ 14 h 70"/>
                <a:gd name="T26" fmla="*/ 36 w 45"/>
                <a:gd name="T27" fmla="*/ 6 h 70"/>
                <a:gd name="T28" fmla="*/ 36 w 45"/>
                <a:gd name="T29" fmla="*/ 6 h 70"/>
                <a:gd name="T30" fmla="*/ 35 w 45"/>
                <a:gd name="T31" fmla="*/ 6 h 70"/>
                <a:gd name="T32" fmla="*/ 35 w 45"/>
                <a:gd name="T33" fmla="*/ 5 h 70"/>
                <a:gd name="T34" fmla="*/ 35 w 45"/>
                <a:gd name="T35" fmla="*/ 4 h 70"/>
                <a:gd name="T36" fmla="*/ 34 w 45"/>
                <a:gd name="T37" fmla="*/ 3 h 70"/>
                <a:gd name="T38" fmla="*/ 34 w 45"/>
                <a:gd name="T39" fmla="*/ 2 h 70"/>
                <a:gd name="T40" fmla="*/ 34 w 45"/>
                <a:gd name="T41" fmla="*/ 0 h 70"/>
                <a:gd name="T42" fmla="*/ 33 w 45"/>
                <a:gd name="T43" fmla="*/ 1 h 70"/>
                <a:gd name="T44" fmla="*/ 32 w 45"/>
                <a:gd name="T45" fmla="*/ 2 h 70"/>
                <a:gd name="T46" fmla="*/ 31 w 45"/>
                <a:gd name="T47" fmla="*/ 2 h 70"/>
                <a:gd name="T48" fmla="*/ 16 w 45"/>
                <a:gd name="T49" fmla="*/ 0 h 70"/>
                <a:gd name="T50" fmla="*/ 4 w 45"/>
                <a:gd name="T51" fmla="*/ 1 h 70"/>
                <a:gd name="T52" fmla="*/ 6 w 45"/>
                <a:gd name="T53" fmla="*/ 12 h 70"/>
                <a:gd name="T54" fmla="*/ 5 w 45"/>
                <a:gd name="T55" fmla="*/ 13 h 70"/>
                <a:gd name="T56" fmla="*/ 5 w 45"/>
                <a:gd name="T57" fmla="*/ 14 h 70"/>
                <a:gd name="T58" fmla="*/ 5 w 45"/>
                <a:gd name="T59" fmla="*/ 16 h 70"/>
                <a:gd name="T60" fmla="*/ 6 w 45"/>
                <a:gd name="T61" fmla="*/ 19 h 70"/>
                <a:gd name="T62" fmla="*/ 7 w 45"/>
                <a:gd name="T63" fmla="*/ 21 h 70"/>
                <a:gd name="T64" fmla="*/ 7 w 45"/>
                <a:gd name="T65" fmla="*/ 24 h 70"/>
                <a:gd name="T66" fmla="*/ 8 w 45"/>
                <a:gd name="T67" fmla="*/ 26 h 70"/>
                <a:gd name="T68" fmla="*/ 8 w 45"/>
                <a:gd name="T69" fmla="*/ 28 h 70"/>
                <a:gd name="T70" fmla="*/ 8 w 45"/>
                <a:gd name="T71" fmla="*/ 30 h 70"/>
                <a:gd name="T72" fmla="*/ 6 w 45"/>
                <a:gd name="T73" fmla="*/ 35 h 70"/>
                <a:gd name="T74" fmla="*/ 1 w 45"/>
                <a:gd name="T75" fmla="*/ 46 h 70"/>
                <a:gd name="T76" fmla="*/ 4 w 45"/>
                <a:gd name="T77" fmla="*/ 61 h 70"/>
                <a:gd name="T78" fmla="*/ 5 w 45"/>
                <a:gd name="T79" fmla="*/ 63 h 70"/>
                <a:gd name="T80" fmla="*/ 5 w 45"/>
                <a:gd name="T81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" h="70">
                  <a:moveTo>
                    <a:pt x="5" y="65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7"/>
                    <a:pt x="5" y="67"/>
                  </a:cubicBezTo>
                  <a:cubicBezTo>
                    <a:pt x="7" y="68"/>
                    <a:pt x="9" y="69"/>
                    <a:pt x="10" y="69"/>
                  </a:cubicBezTo>
                  <a:cubicBezTo>
                    <a:pt x="11" y="69"/>
                    <a:pt x="12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4" y="70"/>
                    <a:pt x="26" y="65"/>
                    <a:pt x="33" y="61"/>
                  </a:cubicBezTo>
                  <a:cubicBezTo>
                    <a:pt x="35" y="60"/>
                    <a:pt x="38" y="59"/>
                    <a:pt x="40" y="58"/>
                  </a:cubicBezTo>
                  <a:cubicBezTo>
                    <a:pt x="42" y="57"/>
                    <a:pt x="44" y="57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4"/>
                    <a:pt x="44" y="54"/>
                  </a:cubicBezTo>
                  <a:cubicBezTo>
                    <a:pt x="44" y="54"/>
                    <a:pt x="44" y="54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49"/>
                    <a:pt x="43" y="49"/>
                    <a:pt x="42" y="49"/>
                  </a:cubicBezTo>
                  <a:cubicBezTo>
                    <a:pt x="42" y="49"/>
                    <a:pt x="42" y="48"/>
                    <a:pt x="42" y="48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6"/>
                    <a:pt x="42" y="46"/>
                  </a:cubicBezTo>
                  <a:cubicBezTo>
                    <a:pt x="42" y="46"/>
                    <a:pt x="42" y="45"/>
                    <a:pt x="42" y="45"/>
                  </a:cubicBezTo>
                  <a:cubicBezTo>
                    <a:pt x="42" y="45"/>
                    <a:pt x="41" y="44"/>
                    <a:pt x="41" y="43"/>
                  </a:cubicBezTo>
                  <a:cubicBezTo>
                    <a:pt x="41" y="38"/>
                    <a:pt x="40" y="32"/>
                    <a:pt x="39" y="28"/>
                  </a:cubicBezTo>
                  <a:cubicBezTo>
                    <a:pt x="37" y="25"/>
                    <a:pt x="38" y="18"/>
                    <a:pt x="38" y="14"/>
                  </a:cubicBezTo>
                  <a:cubicBezTo>
                    <a:pt x="38" y="13"/>
                    <a:pt x="38" y="13"/>
                    <a:pt x="38" y="12"/>
                  </a:cubicBezTo>
                  <a:cubicBezTo>
                    <a:pt x="38" y="9"/>
                    <a:pt x="38" y="7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cubicBezTo>
                    <a:pt x="34" y="3"/>
                    <a:pt x="34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1"/>
                    <a:pt x="34" y="1"/>
                  </a:cubicBezTo>
                  <a:cubicBezTo>
                    <a:pt x="34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2"/>
                    <a:pt x="30" y="1"/>
                  </a:cubicBezTo>
                  <a:cubicBezTo>
                    <a:pt x="30" y="1"/>
                    <a:pt x="23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3" y="2"/>
                    <a:pt x="4" y="5"/>
                    <a:pt x="5" y="7"/>
                  </a:cubicBezTo>
                  <a:cubicBezTo>
                    <a:pt x="6" y="9"/>
                    <a:pt x="6" y="11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6" y="17"/>
                    <a:pt x="6" y="17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8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3"/>
                    <a:pt x="7" y="34"/>
                    <a:pt x="6" y="35"/>
                  </a:cubicBezTo>
                  <a:cubicBezTo>
                    <a:pt x="5" y="36"/>
                    <a:pt x="4" y="37"/>
                    <a:pt x="4" y="39"/>
                  </a:cubicBezTo>
                  <a:cubicBezTo>
                    <a:pt x="4" y="41"/>
                    <a:pt x="3" y="44"/>
                    <a:pt x="1" y="46"/>
                  </a:cubicBezTo>
                  <a:cubicBezTo>
                    <a:pt x="1" y="48"/>
                    <a:pt x="0" y="49"/>
                    <a:pt x="0" y="50"/>
                  </a:cubicBezTo>
                  <a:cubicBezTo>
                    <a:pt x="0" y="51"/>
                    <a:pt x="3" y="60"/>
                    <a:pt x="4" y="61"/>
                  </a:cubicBezTo>
                  <a:cubicBezTo>
                    <a:pt x="4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5"/>
                    <a:pt x="5" y="65"/>
                    <a:pt x="5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7" name="Freeform 212"/>
            <p:cNvSpPr>
              <a:spLocks/>
            </p:cNvSpPr>
            <p:nvPr/>
          </p:nvSpPr>
          <p:spPr bwMode="auto">
            <a:xfrm>
              <a:off x="12241215" y="9991724"/>
              <a:ext cx="749300" cy="733426"/>
            </a:xfrm>
            <a:custGeom>
              <a:avLst/>
              <a:gdLst>
                <a:gd name="T0" fmla="*/ 34 w 141"/>
                <a:gd name="T1" fmla="*/ 101 h 140"/>
                <a:gd name="T2" fmla="*/ 41 w 141"/>
                <a:gd name="T3" fmla="*/ 127 h 140"/>
                <a:gd name="T4" fmla="*/ 48 w 141"/>
                <a:gd name="T5" fmla="*/ 136 h 140"/>
                <a:gd name="T6" fmla="*/ 50 w 141"/>
                <a:gd name="T7" fmla="*/ 136 h 140"/>
                <a:gd name="T8" fmla="*/ 51 w 141"/>
                <a:gd name="T9" fmla="*/ 136 h 140"/>
                <a:gd name="T10" fmla="*/ 51 w 141"/>
                <a:gd name="T11" fmla="*/ 136 h 140"/>
                <a:gd name="T12" fmla="*/ 57 w 141"/>
                <a:gd name="T13" fmla="*/ 130 h 140"/>
                <a:gd name="T14" fmla="*/ 61 w 141"/>
                <a:gd name="T15" fmla="*/ 136 h 140"/>
                <a:gd name="T16" fmla="*/ 70 w 141"/>
                <a:gd name="T17" fmla="*/ 140 h 140"/>
                <a:gd name="T18" fmla="*/ 78 w 141"/>
                <a:gd name="T19" fmla="*/ 140 h 140"/>
                <a:gd name="T20" fmla="*/ 85 w 141"/>
                <a:gd name="T21" fmla="*/ 133 h 140"/>
                <a:gd name="T22" fmla="*/ 85 w 141"/>
                <a:gd name="T23" fmla="*/ 90 h 140"/>
                <a:gd name="T24" fmla="*/ 91 w 141"/>
                <a:gd name="T25" fmla="*/ 56 h 140"/>
                <a:gd name="T26" fmla="*/ 97 w 141"/>
                <a:gd name="T27" fmla="*/ 15 h 140"/>
                <a:gd name="T28" fmla="*/ 108 w 141"/>
                <a:gd name="T29" fmla="*/ 13 h 140"/>
                <a:gd name="T30" fmla="*/ 120 w 141"/>
                <a:gd name="T31" fmla="*/ 9 h 140"/>
                <a:gd name="T32" fmla="*/ 124 w 141"/>
                <a:gd name="T33" fmla="*/ 12 h 140"/>
                <a:gd name="T34" fmla="*/ 135 w 141"/>
                <a:gd name="T35" fmla="*/ 9 h 140"/>
                <a:gd name="T36" fmla="*/ 137 w 141"/>
                <a:gd name="T37" fmla="*/ 9 h 140"/>
                <a:gd name="T38" fmla="*/ 138 w 141"/>
                <a:gd name="T39" fmla="*/ 8 h 140"/>
                <a:gd name="T40" fmla="*/ 141 w 141"/>
                <a:gd name="T41" fmla="*/ 8 h 140"/>
                <a:gd name="T42" fmla="*/ 141 w 141"/>
                <a:gd name="T43" fmla="*/ 6 h 140"/>
                <a:gd name="T44" fmla="*/ 138 w 141"/>
                <a:gd name="T45" fmla="*/ 6 h 140"/>
                <a:gd name="T46" fmla="*/ 135 w 141"/>
                <a:gd name="T47" fmla="*/ 6 h 140"/>
                <a:gd name="T48" fmla="*/ 132 w 141"/>
                <a:gd name="T49" fmla="*/ 6 h 140"/>
                <a:gd name="T50" fmla="*/ 129 w 141"/>
                <a:gd name="T51" fmla="*/ 6 h 140"/>
                <a:gd name="T52" fmla="*/ 126 w 141"/>
                <a:gd name="T53" fmla="*/ 7 h 140"/>
                <a:gd name="T54" fmla="*/ 123 w 141"/>
                <a:gd name="T55" fmla="*/ 7 h 140"/>
                <a:gd name="T56" fmla="*/ 121 w 141"/>
                <a:gd name="T57" fmla="*/ 8 h 140"/>
                <a:gd name="T58" fmla="*/ 119 w 141"/>
                <a:gd name="T59" fmla="*/ 8 h 140"/>
                <a:gd name="T60" fmla="*/ 118 w 141"/>
                <a:gd name="T61" fmla="*/ 8 h 140"/>
                <a:gd name="T62" fmla="*/ 100 w 141"/>
                <a:gd name="T63" fmla="*/ 10 h 140"/>
                <a:gd name="T64" fmla="*/ 93 w 141"/>
                <a:gd name="T65" fmla="*/ 9 h 140"/>
                <a:gd name="T66" fmla="*/ 75 w 141"/>
                <a:gd name="T67" fmla="*/ 10 h 140"/>
                <a:gd name="T68" fmla="*/ 33 w 141"/>
                <a:gd name="T69" fmla="*/ 6 h 140"/>
                <a:gd name="T70" fmla="*/ 12 w 141"/>
                <a:gd name="T71" fmla="*/ 2 h 140"/>
                <a:gd name="T72" fmla="*/ 8 w 141"/>
                <a:gd name="T73" fmla="*/ 1 h 140"/>
                <a:gd name="T74" fmla="*/ 4 w 141"/>
                <a:gd name="T75" fmla="*/ 2 h 140"/>
                <a:gd name="T76" fmla="*/ 0 w 141"/>
                <a:gd name="T77" fmla="*/ 4 h 140"/>
                <a:gd name="T78" fmla="*/ 18 w 141"/>
                <a:gd name="T79" fmla="*/ 40 h 140"/>
                <a:gd name="T80" fmla="*/ 29 w 141"/>
                <a:gd name="T81" fmla="*/ 64 h 140"/>
                <a:gd name="T82" fmla="*/ 30 w 141"/>
                <a:gd name="T83" fmla="*/ 8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1" h="140">
                  <a:moveTo>
                    <a:pt x="30" y="83"/>
                  </a:moveTo>
                  <a:cubicBezTo>
                    <a:pt x="32" y="87"/>
                    <a:pt x="33" y="94"/>
                    <a:pt x="34" y="101"/>
                  </a:cubicBezTo>
                  <a:cubicBezTo>
                    <a:pt x="34" y="102"/>
                    <a:pt x="34" y="103"/>
                    <a:pt x="34" y="105"/>
                  </a:cubicBezTo>
                  <a:cubicBezTo>
                    <a:pt x="35" y="112"/>
                    <a:pt x="36" y="123"/>
                    <a:pt x="41" y="127"/>
                  </a:cubicBezTo>
                  <a:cubicBezTo>
                    <a:pt x="43" y="129"/>
                    <a:pt x="46" y="132"/>
                    <a:pt x="48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9" y="136"/>
                    <a:pt x="50" y="136"/>
                    <a:pt x="50" y="136"/>
                  </a:cubicBezTo>
                  <a:cubicBezTo>
                    <a:pt x="50" y="136"/>
                    <a:pt x="51" y="136"/>
                    <a:pt x="51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6"/>
                    <a:pt x="51" y="135"/>
                    <a:pt x="51" y="135"/>
                  </a:cubicBezTo>
                  <a:cubicBezTo>
                    <a:pt x="52" y="133"/>
                    <a:pt x="54" y="130"/>
                    <a:pt x="57" y="130"/>
                  </a:cubicBezTo>
                  <a:cubicBezTo>
                    <a:pt x="57" y="130"/>
                    <a:pt x="58" y="131"/>
                    <a:pt x="59" y="132"/>
                  </a:cubicBezTo>
                  <a:cubicBezTo>
                    <a:pt x="60" y="133"/>
                    <a:pt x="61" y="135"/>
                    <a:pt x="61" y="136"/>
                  </a:cubicBezTo>
                  <a:cubicBezTo>
                    <a:pt x="62" y="138"/>
                    <a:pt x="62" y="140"/>
                    <a:pt x="65" y="140"/>
                  </a:cubicBezTo>
                  <a:cubicBezTo>
                    <a:pt x="66" y="140"/>
                    <a:pt x="68" y="140"/>
                    <a:pt x="70" y="140"/>
                  </a:cubicBezTo>
                  <a:cubicBezTo>
                    <a:pt x="72" y="140"/>
                    <a:pt x="73" y="140"/>
                    <a:pt x="75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9" y="139"/>
                    <a:pt x="80" y="138"/>
                    <a:pt x="81" y="137"/>
                  </a:cubicBezTo>
                  <a:cubicBezTo>
                    <a:pt x="83" y="136"/>
                    <a:pt x="85" y="135"/>
                    <a:pt x="85" y="133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6"/>
                    <a:pt x="88" y="56"/>
                    <a:pt x="91" y="56"/>
                  </a:cubicBezTo>
                  <a:cubicBezTo>
                    <a:pt x="94" y="56"/>
                    <a:pt x="97" y="56"/>
                    <a:pt x="97" y="5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106" y="14"/>
                    <a:pt x="108" y="13"/>
                  </a:cubicBezTo>
                  <a:cubicBezTo>
                    <a:pt x="109" y="13"/>
                    <a:pt x="110" y="13"/>
                    <a:pt x="111" y="12"/>
                  </a:cubicBezTo>
                  <a:cubicBezTo>
                    <a:pt x="114" y="11"/>
                    <a:pt x="118" y="9"/>
                    <a:pt x="120" y="9"/>
                  </a:cubicBezTo>
                  <a:cubicBezTo>
                    <a:pt x="121" y="9"/>
                    <a:pt x="121" y="9"/>
                    <a:pt x="121" y="10"/>
                  </a:cubicBezTo>
                  <a:cubicBezTo>
                    <a:pt x="122" y="10"/>
                    <a:pt x="123" y="11"/>
                    <a:pt x="124" y="12"/>
                  </a:cubicBezTo>
                  <a:cubicBezTo>
                    <a:pt x="125" y="13"/>
                    <a:pt x="126" y="14"/>
                    <a:pt x="126" y="14"/>
                  </a:cubicBezTo>
                  <a:cubicBezTo>
                    <a:pt x="127" y="13"/>
                    <a:pt x="131" y="9"/>
                    <a:pt x="135" y="9"/>
                  </a:cubicBezTo>
                  <a:cubicBezTo>
                    <a:pt x="135" y="9"/>
                    <a:pt x="136" y="9"/>
                    <a:pt x="136" y="9"/>
                  </a:cubicBezTo>
                  <a:cubicBezTo>
                    <a:pt x="136" y="9"/>
                    <a:pt x="136" y="9"/>
                    <a:pt x="137" y="9"/>
                  </a:cubicBezTo>
                  <a:cubicBezTo>
                    <a:pt x="137" y="9"/>
                    <a:pt x="137" y="9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1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7"/>
                    <a:pt x="141" y="7"/>
                    <a:pt x="14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0" y="6"/>
                    <a:pt x="140" y="6"/>
                    <a:pt x="138" y="6"/>
                  </a:cubicBezTo>
                  <a:cubicBezTo>
                    <a:pt x="137" y="6"/>
                    <a:pt x="136" y="6"/>
                    <a:pt x="135" y="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4" y="6"/>
                    <a:pt x="133" y="6"/>
                    <a:pt x="133" y="6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31" y="6"/>
                    <a:pt x="131" y="6"/>
                    <a:pt x="130" y="6"/>
                  </a:cubicBezTo>
                  <a:cubicBezTo>
                    <a:pt x="130" y="6"/>
                    <a:pt x="129" y="6"/>
                    <a:pt x="129" y="6"/>
                  </a:cubicBezTo>
                  <a:cubicBezTo>
                    <a:pt x="128" y="7"/>
                    <a:pt x="128" y="7"/>
                    <a:pt x="127" y="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5" y="7"/>
                    <a:pt x="125" y="7"/>
                    <a:pt x="124" y="7"/>
                  </a:cubicBezTo>
                  <a:cubicBezTo>
                    <a:pt x="124" y="7"/>
                    <a:pt x="124" y="7"/>
                    <a:pt x="123" y="7"/>
                  </a:cubicBezTo>
                  <a:cubicBezTo>
                    <a:pt x="123" y="7"/>
                    <a:pt x="122" y="8"/>
                    <a:pt x="122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8"/>
                    <a:pt x="120" y="8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6" y="9"/>
                    <a:pt x="110" y="10"/>
                    <a:pt x="105" y="10"/>
                  </a:cubicBezTo>
                  <a:cubicBezTo>
                    <a:pt x="103" y="10"/>
                    <a:pt x="101" y="10"/>
                    <a:pt x="100" y="10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7" y="9"/>
                    <a:pt x="93" y="9"/>
                  </a:cubicBezTo>
                  <a:cubicBezTo>
                    <a:pt x="85" y="9"/>
                    <a:pt x="76" y="10"/>
                    <a:pt x="76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9" y="6"/>
                    <a:pt x="26" y="5"/>
                    <a:pt x="22" y="3"/>
                  </a:cubicBezTo>
                  <a:cubicBezTo>
                    <a:pt x="19" y="1"/>
                    <a:pt x="16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3" y="12"/>
                    <a:pt x="7" y="17"/>
                  </a:cubicBezTo>
                  <a:cubicBezTo>
                    <a:pt x="11" y="22"/>
                    <a:pt x="15" y="32"/>
                    <a:pt x="18" y="40"/>
                  </a:cubicBezTo>
                  <a:cubicBezTo>
                    <a:pt x="19" y="44"/>
                    <a:pt x="22" y="49"/>
                    <a:pt x="24" y="53"/>
                  </a:cubicBezTo>
                  <a:cubicBezTo>
                    <a:pt x="26" y="57"/>
                    <a:pt x="28" y="61"/>
                    <a:pt x="29" y="64"/>
                  </a:cubicBezTo>
                  <a:cubicBezTo>
                    <a:pt x="30" y="67"/>
                    <a:pt x="30" y="71"/>
                    <a:pt x="29" y="75"/>
                  </a:cubicBezTo>
                  <a:cubicBezTo>
                    <a:pt x="29" y="78"/>
                    <a:pt x="29" y="81"/>
                    <a:pt x="30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8" name="Freeform 213"/>
            <p:cNvSpPr>
              <a:spLocks noEditPoints="1"/>
            </p:cNvSpPr>
            <p:nvPr/>
          </p:nvSpPr>
          <p:spPr bwMode="auto">
            <a:xfrm>
              <a:off x="12501566" y="10301289"/>
              <a:ext cx="946149" cy="815975"/>
            </a:xfrm>
            <a:custGeom>
              <a:avLst/>
              <a:gdLst>
                <a:gd name="T0" fmla="*/ 173 w 178"/>
                <a:gd name="T1" fmla="*/ 75 h 156"/>
                <a:gd name="T2" fmla="*/ 177 w 178"/>
                <a:gd name="T3" fmla="*/ 58 h 156"/>
                <a:gd name="T4" fmla="*/ 175 w 178"/>
                <a:gd name="T5" fmla="*/ 58 h 156"/>
                <a:gd name="T6" fmla="*/ 174 w 178"/>
                <a:gd name="T7" fmla="*/ 58 h 156"/>
                <a:gd name="T8" fmla="*/ 172 w 178"/>
                <a:gd name="T9" fmla="*/ 58 h 156"/>
                <a:gd name="T10" fmla="*/ 170 w 178"/>
                <a:gd name="T11" fmla="*/ 59 h 156"/>
                <a:gd name="T12" fmla="*/ 163 w 178"/>
                <a:gd name="T13" fmla="*/ 63 h 156"/>
                <a:gd name="T14" fmla="*/ 165 w 178"/>
                <a:gd name="T15" fmla="*/ 43 h 156"/>
                <a:gd name="T16" fmla="*/ 167 w 178"/>
                <a:gd name="T17" fmla="*/ 44 h 156"/>
                <a:gd name="T18" fmla="*/ 169 w 178"/>
                <a:gd name="T19" fmla="*/ 45 h 156"/>
                <a:gd name="T20" fmla="*/ 169 w 178"/>
                <a:gd name="T21" fmla="*/ 29 h 156"/>
                <a:gd name="T22" fmla="*/ 161 w 178"/>
                <a:gd name="T23" fmla="*/ 4 h 156"/>
                <a:gd name="T24" fmla="*/ 149 w 178"/>
                <a:gd name="T25" fmla="*/ 2 h 156"/>
                <a:gd name="T26" fmla="*/ 143 w 178"/>
                <a:gd name="T27" fmla="*/ 0 h 156"/>
                <a:gd name="T28" fmla="*/ 139 w 178"/>
                <a:gd name="T29" fmla="*/ 0 h 156"/>
                <a:gd name="T30" fmla="*/ 138 w 178"/>
                <a:gd name="T31" fmla="*/ 0 h 156"/>
                <a:gd name="T32" fmla="*/ 136 w 178"/>
                <a:gd name="T33" fmla="*/ 2 h 156"/>
                <a:gd name="T34" fmla="*/ 135 w 178"/>
                <a:gd name="T35" fmla="*/ 4 h 156"/>
                <a:gd name="T36" fmla="*/ 128 w 178"/>
                <a:gd name="T37" fmla="*/ 8 h 156"/>
                <a:gd name="T38" fmla="*/ 104 w 178"/>
                <a:gd name="T39" fmla="*/ 30 h 156"/>
                <a:gd name="T40" fmla="*/ 89 w 178"/>
                <a:gd name="T41" fmla="*/ 44 h 156"/>
                <a:gd name="T42" fmla="*/ 72 w 178"/>
                <a:gd name="T43" fmla="*/ 38 h 156"/>
                <a:gd name="T44" fmla="*/ 58 w 178"/>
                <a:gd name="T45" fmla="*/ 57 h 156"/>
                <a:gd name="T46" fmla="*/ 46 w 178"/>
                <a:gd name="T47" fmla="*/ 58 h 156"/>
                <a:gd name="T48" fmla="*/ 43 w 178"/>
                <a:gd name="T49" fmla="*/ 52 h 156"/>
                <a:gd name="T50" fmla="*/ 45 w 178"/>
                <a:gd name="T51" fmla="*/ 48 h 156"/>
                <a:gd name="T52" fmla="*/ 41 w 178"/>
                <a:gd name="T53" fmla="*/ 36 h 156"/>
                <a:gd name="T54" fmla="*/ 41 w 178"/>
                <a:gd name="T55" fmla="*/ 36 h 156"/>
                <a:gd name="T56" fmla="*/ 38 w 178"/>
                <a:gd name="T57" fmla="*/ 34 h 156"/>
                <a:gd name="T58" fmla="*/ 33 w 178"/>
                <a:gd name="T59" fmla="*/ 80 h 156"/>
                <a:gd name="T60" fmla="*/ 21 w 178"/>
                <a:gd name="T61" fmla="*/ 83 h 156"/>
                <a:gd name="T62" fmla="*/ 9 w 178"/>
                <a:gd name="T63" fmla="*/ 74 h 156"/>
                <a:gd name="T64" fmla="*/ 4 w 178"/>
                <a:gd name="T65" fmla="*/ 78 h 156"/>
                <a:gd name="T66" fmla="*/ 3 w 178"/>
                <a:gd name="T67" fmla="*/ 79 h 156"/>
                <a:gd name="T68" fmla="*/ 0 w 178"/>
                <a:gd name="T69" fmla="*/ 79 h 156"/>
                <a:gd name="T70" fmla="*/ 19 w 178"/>
                <a:gd name="T71" fmla="*/ 118 h 156"/>
                <a:gd name="T72" fmla="*/ 18 w 178"/>
                <a:gd name="T73" fmla="*/ 130 h 156"/>
                <a:gd name="T74" fmla="*/ 21 w 178"/>
                <a:gd name="T75" fmla="*/ 145 h 156"/>
                <a:gd name="T76" fmla="*/ 26 w 178"/>
                <a:gd name="T77" fmla="*/ 150 h 156"/>
                <a:gd name="T78" fmla="*/ 36 w 178"/>
                <a:gd name="T79" fmla="*/ 156 h 156"/>
                <a:gd name="T80" fmla="*/ 58 w 178"/>
                <a:gd name="T81" fmla="*/ 149 h 156"/>
                <a:gd name="T82" fmla="*/ 91 w 178"/>
                <a:gd name="T83" fmla="*/ 145 h 156"/>
                <a:gd name="T84" fmla="*/ 98 w 178"/>
                <a:gd name="T85" fmla="*/ 144 h 156"/>
                <a:gd name="T86" fmla="*/ 108 w 178"/>
                <a:gd name="T87" fmla="*/ 140 h 156"/>
                <a:gd name="T88" fmla="*/ 131 w 178"/>
                <a:gd name="T89" fmla="*/ 97 h 156"/>
                <a:gd name="T90" fmla="*/ 127 w 178"/>
                <a:gd name="T91" fmla="*/ 104 h 156"/>
                <a:gd name="T92" fmla="*/ 114 w 178"/>
                <a:gd name="T93" fmla="*/ 92 h 156"/>
                <a:gd name="T94" fmla="*/ 132 w 178"/>
                <a:gd name="T95" fmla="*/ 77 h 156"/>
                <a:gd name="T96" fmla="*/ 133 w 178"/>
                <a:gd name="T97" fmla="*/ 77 h 156"/>
                <a:gd name="T98" fmla="*/ 137 w 178"/>
                <a:gd name="T99" fmla="*/ 81 h 156"/>
                <a:gd name="T100" fmla="*/ 137 w 178"/>
                <a:gd name="T101" fmla="*/ 95 h 156"/>
                <a:gd name="T102" fmla="*/ 136 w 178"/>
                <a:gd name="T103" fmla="*/ 96 h 156"/>
                <a:gd name="T104" fmla="*/ 135 w 178"/>
                <a:gd name="T105" fmla="*/ 97 h 156"/>
                <a:gd name="T106" fmla="*/ 133 w 178"/>
                <a:gd name="T107" fmla="*/ 9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8" h="156">
                  <a:moveTo>
                    <a:pt x="157" y="93"/>
                  </a:moveTo>
                  <a:cubicBezTo>
                    <a:pt x="161" y="86"/>
                    <a:pt x="168" y="79"/>
                    <a:pt x="173" y="76"/>
                  </a:cubicBezTo>
                  <a:cubicBezTo>
                    <a:pt x="173" y="75"/>
                    <a:pt x="173" y="75"/>
                    <a:pt x="173" y="75"/>
                  </a:cubicBezTo>
                  <a:cubicBezTo>
                    <a:pt x="175" y="73"/>
                    <a:pt x="177" y="67"/>
                    <a:pt x="178" y="58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8" y="58"/>
                    <a:pt x="178" y="58"/>
                    <a:pt x="177" y="58"/>
                  </a:cubicBezTo>
                  <a:cubicBezTo>
                    <a:pt x="177" y="58"/>
                    <a:pt x="177" y="58"/>
                    <a:pt x="176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58"/>
                    <a:pt x="175" y="58"/>
                    <a:pt x="175" y="58"/>
                  </a:cubicBezTo>
                  <a:cubicBezTo>
                    <a:pt x="175" y="58"/>
                    <a:pt x="175" y="58"/>
                    <a:pt x="175" y="58"/>
                  </a:cubicBezTo>
                  <a:cubicBezTo>
                    <a:pt x="174" y="58"/>
                    <a:pt x="174" y="58"/>
                    <a:pt x="174" y="58"/>
                  </a:cubicBezTo>
                  <a:cubicBezTo>
                    <a:pt x="174" y="58"/>
                    <a:pt x="174" y="58"/>
                    <a:pt x="174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60"/>
                  </a:cubicBezTo>
                  <a:cubicBezTo>
                    <a:pt x="170" y="63"/>
                    <a:pt x="166" y="63"/>
                    <a:pt x="164" y="63"/>
                  </a:cubicBezTo>
                  <a:cubicBezTo>
                    <a:pt x="164" y="63"/>
                    <a:pt x="163" y="63"/>
                    <a:pt x="163" y="63"/>
                  </a:cubicBezTo>
                  <a:cubicBezTo>
                    <a:pt x="158" y="63"/>
                    <a:pt x="155" y="53"/>
                    <a:pt x="155" y="52"/>
                  </a:cubicBezTo>
                  <a:cubicBezTo>
                    <a:pt x="155" y="50"/>
                    <a:pt x="160" y="42"/>
                    <a:pt x="163" y="42"/>
                  </a:cubicBezTo>
                  <a:cubicBezTo>
                    <a:pt x="164" y="42"/>
                    <a:pt x="164" y="42"/>
                    <a:pt x="165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7" y="44"/>
                    <a:pt x="167" y="44"/>
                  </a:cubicBezTo>
                  <a:cubicBezTo>
                    <a:pt x="167" y="44"/>
                    <a:pt x="167" y="44"/>
                    <a:pt x="168" y="44"/>
                  </a:cubicBezTo>
                  <a:cubicBezTo>
                    <a:pt x="168" y="44"/>
                    <a:pt x="168" y="44"/>
                    <a:pt x="169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5"/>
                    <a:pt x="169" y="45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2"/>
                    <a:pt x="170" y="34"/>
                    <a:pt x="169" y="29"/>
                  </a:cubicBezTo>
                  <a:cubicBezTo>
                    <a:pt x="169" y="27"/>
                    <a:pt x="169" y="25"/>
                    <a:pt x="168" y="25"/>
                  </a:cubicBezTo>
                  <a:cubicBezTo>
                    <a:pt x="166" y="24"/>
                    <a:pt x="164" y="17"/>
                    <a:pt x="162" y="9"/>
                  </a:cubicBezTo>
                  <a:cubicBezTo>
                    <a:pt x="162" y="7"/>
                    <a:pt x="161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0" y="3"/>
                    <a:pt x="158" y="3"/>
                    <a:pt x="155" y="3"/>
                  </a:cubicBezTo>
                  <a:cubicBezTo>
                    <a:pt x="152" y="3"/>
                    <a:pt x="150" y="2"/>
                    <a:pt x="149" y="2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8" y="1"/>
                    <a:pt x="147" y="1"/>
                    <a:pt x="147" y="1"/>
                  </a:cubicBezTo>
                  <a:cubicBezTo>
                    <a:pt x="146" y="0"/>
                    <a:pt x="144" y="0"/>
                    <a:pt x="143" y="0"/>
                  </a:cubicBezTo>
                  <a:cubicBezTo>
                    <a:pt x="142" y="0"/>
                    <a:pt x="14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2"/>
                    <a:pt x="136" y="2"/>
                  </a:cubicBezTo>
                  <a:cubicBezTo>
                    <a:pt x="136" y="2"/>
                    <a:pt x="136" y="2"/>
                    <a:pt x="136" y="3"/>
                  </a:cubicBezTo>
                  <a:cubicBezTo>
                    <a:pt x="136" y="3"/>
                    <a:pt x="136" y="3"/>
                    <a:pt x="135" y="3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4" y="6"/>
                    <a:pt x="132" y="6"/>
                    <a:pt x="131" y="6"/>
                  </a:cubicBezTo>
                  <a:cubicBezTo>
                    <a:pt x="129" y="7"/>
                    <a:pt x="128" y="7"/>
                    <a:pt x="128" y="8"/>
                  </a:cubicBezTo>
                  <a:cubicBezTo>
                    <a:pt x="127" y="12"/>
                    <a:pt x="121" y="16"/>
                    <a:pt x="118" y="16"/>
                  </a:cubicBezTo>
                  <a:cubicBezTo>
                    <a:pt x="116" y="16"/>
                    <a:pt x="114" y="19"/>
                    <a:pt x="114" y="22"/>
                  </a:cubicBezTo>
                  <a:cubicBezTo>
                    <a:pt x="114" y="26"/>
                    <a:pt x="108" y="30"/>
                    <a:pt x="104" y="30"/>
                  </a:cubicBezTo>
                  <a:cubicBezTo>
                    <a:pt x="101" y="30"/>
                    <a:pt x="101" y="31"/>
                    <a:pt x="101" y="34"/>
                  </a:cubicBezTo>
                  <a:cubicBezTo>
                    <a:pt x="101" y="35"/>
                    <a:pt x="101" y="36"/>
                    <a:pt x="100" y="38"/>
                  </a:cubicBezTo>
                  <a:cubicBezTo>
                    <a:pt x="99" y="43"/>
                    <a:pt x="96" y="44"/>
                    <a:pt x="89" y="44"/>
                  </a:cubicBezTo>
                  <a:cubicBezTo>
                    <a:pt x="82" y="44"/>
                    <a:pt x="81" y="43"/>
                    <a:pt x="76" y="4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8"/>
                    <a:pt x="73" y="38"/>
                    <a:pt x="72" y="38"/>
                  </a:cubicBezTo>
                  <a:cubicBezTo>
                    <a:pt x="69" y="38"/>
                    <a:pt x="69" y="44"/>
                    <a:pt x="69" y="44"/>
                  </a:cubicBezTo>
                  <a:cubicBezTo>
                    <a:pt x="68" y="47"/>
                    <a:pt x="65" y="50"/>
                    <a:pt x="61" y="53"/>
                  </a:cubicBezTo>
                  <a:cubicBezTo>
                    <a:pt x="60" y="55"/>
                    <a:pt x="59" y="56"/>
                    <a:pt x="58" y="57"/>
                  </a:cubicBezTo>
                  <a:cubicBezTo>
                    <a:pt x="57" y="58"/>
                    <a:pt x="55" y="58"/>
                    <a:pt x="53" y="58"/>
                  </a:cubicBezTo>
                  <a:cubicBezTo>
                    <a:pt x="52" y="58"/>
                    <a:pt x="50" y="58"/>
                    <a:pt x="49" y="58"/>
                  </a:cubicBezTo>
                  <a:cubicBezTo>
                    <a:pt x="48" y="58"/>
                    <a:pt x="47" y="58"/>
                    <a:pt x="46" y="58"/>
                  </a:cubicBezTo>
                  <a:cubicBezTo>
                    <a:pt x="45" y="58"/>
                    <a:pt x="44" y="57"/>
                    <a:pt x="43" y="57"/>
                  </a:cubicBezTo>
                  <a:cubicBezTo>
                    <a:pt x="42" y="56"/>
                    <a:pt x="43" y="54"/>
                    <a:pt x="43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0"/>
                    <a:pt x="44" y="49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5"/>
                    <a:pt x="43" y="39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6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5"/>
                    <a:pt x="39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7"/>
                    <a:pt x="35" y="78"/>
                    <a:pt x="33" y="80"/>
                  </a:cubicBezTo>
                  <a:cubicBezTo>
                    <a:pt x="32" y="81"/>
                    <a:pt x="31" y="81"/>
                    <a:pt x="31" y="82"/>
                  </a:cubicBezTo>
                  <a:cubicBezTo>
                    <a:pt x="30" y="83"/>
                    <a:pt x="29" y="83"/>
                    <a:pt x="26" y="83"/>
                  </a:cubicBezTo>
                  <a:cubicBezTo>
                    <a:pt x="24" y="83"/>
                    <a:pt x="22" y="83"/>
                    <a:pt x="21" y="83"/>
                  </a:cubicBezTo>
                  <a:cubicBezTo>
                    <a:pt x="19" y="83"/>
                    <a:pt x="17" y="83"/>
                    <a:pt x="16" y="83"/>
                  </a:cubicBezTo>
                  <a:cubicBezTo>
                    <a:pt x="12" y="83"/>
                    <a:pt x="11" y="80"/>
                    <a:pt x="10" y="77"/>
                  </a:cubicBezTo>
                  <a:cubicBezTo>
                    <a:pt x="10" y="76"/>
                    <a:pt x="9" y="75"/>
                    <a:pt x="9" y="7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6" y="73"/>
                    <a:pt x="4" y="76"/>
                    <a:pt x="4" y="77"/>
                  </a:cubicBezTo>
                  <a:cubicBezTo>
                    <a:pt x="4" y="77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2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0" y="79"/>
                    <a:pt x="0" y="79"/>
                  </a:cubicBezTo>
                  <a:cubicBezTo>
                    <a:pt x="4" y="85"/>
                    <a:pt x="6" y="91"/>
                    <a:pt x="8" y="96"/>
                  </a:cubicBezTo>
                  <a:cubicBezTo>
                    <a:pt x="9" y="101"/>
                    <a:pt x="12" y="106"/>
                    <a:pt x="15" y="110"/>
                  </a:cubicBezTo>
                  <a:cubicBezTo>
                    <a:pt x="16" y="113"/>
                    <a:pt x="18" y="116"/>
                    <a:pt x="19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23"/>
                    <a:pt x="21" y="126"/>
                    <a:pt x="20" y="128"/>
                  </a:cubicBezTo>
                  <a:cubicBezTo>
                    <a:pt x="20" y="129"/>
                    <a:pt x="19" y="130"/>
                    <a:pt x="18" y="130"/>
                  </a:cubicBezTo>
                  <a:cubicBezTo>
                    <a:pt x="17" y="130"/>
                    <a:pt x="16" y="131"/>
                    <a:pt x="16" y="131"/>
                  </a:cubicBezTo>
                  <a:cubicBezTo>
                    <a:pt x="16" y="131"/>
                    <a:pt x="16" y="133"/>
                    <a:pt x="19" y="137"/>
                  </a:cubicBezTo>
                  <a:cubicBezTo>
                    <a:pt x="21" y="141"/>
                    <a:pt x="21" y="143"/>
                    <a:pt x="21" y="145"/>
                  </a:cubicBezTo>
                  <a:cubicBezTo>
                    <a:pt x="21" y="146"/>
                    <a:pt x="21" y="147"/>
                    <a:pt x="22" y="147"/>
                  </a:cubicBezTo>
                  <a:cubicBezTo>
                    <a:pt x="24" y="147"/>
                    <a:pt x="24" y="148"/>
                    <a:pt x="25" y="149"/>
                  </a:cubicBezTo>
                  <a:cubicBezTo>
                    <a:pt x="25" y="149"/>
                    <a:pt x="26" y="149"/>
                    <a:pt x="26" y="150"/>
                  </a:cubicBezTo>
                  <a:cubicBezTo>
                    <a:pt x="29" y="150"/>
                    <a:pt x="31" y="152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5"/>
                    <a:pt x="35" y="156"/>
                    <a:pt x="36" y="156"/>
                  </a:cubicBezTo>
                  <a:cubicBezTo>
                    <a:pt x="37" y="156"/>
                    <a:pt x="38" y="155"/>
                    <a:pt x="39" y="154"/>
                  </a:cubicBezTo>
                  <a:cubicBezTo>
                    <a:pt x="41" y="152"/>
                    <a:pt x="45" y="150"/>
                    <a:pt x="53" y="150"/>
                  </a:cubicBezTo>
                  <a:cubicBezTo>
                    <a:pt x="56" y="150"/>
                    <a:pt x="57" y="150"/>
                    <a:pt x="58" y="149"/>
                  </a:cubicBezTo>
                  <a:cubicBezTo>
                    <a:pt x="59" y="148"/>
                    <a:pt x="60" y="147"/>
                    <a:pt x="63" y="146"/>
                  </a:cubicBezTo>
                  <a:cubicBezTo>
                    <a:pt x="69" y="144"/>
                    <a:pt x="76" y="144"/>
                    <a:pt x="81" y="146"/>
                  </a:cubicBezTo>
                  <a:cubicBezTo>
                    <a:pt x="84" y="147"/>
                    <a:pt x="88" y="147"/>
                    <a:pt x="91" y="145"/>
                  </a:cubicBezTo>
                  <a:cubicBezTo>
                    <a:pt x="92" y="144"/>
                    <a:pt x="94" y="144"/>
                    <a:pt x="95" y="145"/>
                  </a:cubicBezTo>
                  <a:cubicBezTo>
                    <a:pt x="96" y="145"/>
                    <a:pt x="96" y="145"/>
                    <a:pt x="97" y="145"/>
                  </a:cubicBezTo>
                  <a:cubicBezTo>
                    <a:pt x="97" y="145"/>
                    <a:pt x="98" y="145"/>
                    <a:pt x="98" y="144"/>
                  </a:cubicBezTo>
                  <a:cubicBezTo>
                    <a:pt x="98" y="140"/>
                    <a:pt x="102" y="140"/>
                    <a:pt x="105" y="140"/>
                  </a:cubicBezTo>
                  <a:cubicBezTo>
                    <a:pt x="105" y="140"/>
                    <a:pt x="106" y="140"/>
                    <a:pt x="106" y="140"/>
                  </a:cubicBezTo>
                  <a:cubicBezTo>
                    <a:pt x="107" y="140"/>
                    <a:pt x="107" y="140"/>
                    <a:pt x="108" y="140"/>
                  </a:cubicBezTo>
                  <a:cubicBezTo>
                    <a:pt x="112" y="140"/>
                    <a:pt x="122" y="133"/>
                    <a:pt x="130" y="126"/>
                  </a:cubicBezTo>
                  <a:cubicBezTo>
                    <a:pt x="139" y="118"/>
                    <a:pt x="153" y="101"/>
                    <a:pt x="157" y="93"/>
                  </a:cubicBezTo>
                  <a:close/>
                  <a:moveTo>
                    <a:pt x="131" y="97"/>
                  </a:moveTo>
                  <a:cubicBezTo>
                    <a:pt x="130" y="97"/>
                    <a:pt x="130" y="97"/>
                    <a:pt x="130" y="97"/>
                  </a:cubicBezTo>
                  <a:cubicBezTo>
                    <a:pt x="129" y="100"/>
                    <a:pt x="127" y="103"/>
                    <a:pt x="127" y="103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14" y="93"/>
                    <a:pt x="114" y="93"/>
                    <a:pt x="114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92"/>
                    <a:pt x="119" y="85"/>
                    <a:pt x="121" y="82"/>
                  </a:cubicBezTo>
                  <a:cubicBezTo>
                    <a:pt x="122" y="80"/>
                    <a:pt x="128" y="76"/>
                    <a:pt x="131" y="76"/>
                  </a:cubicBezTo>
                  <a:cubicBezTo>
                    <a:pt x="132" y="76"/>
                    <a:pt x="132" y="76"/>
                    <a:pt x="132" y="77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3" y="77"/>
                    <a:pt x="133" y="77"/>
                    <a:pt x="134" y="77"/>
                  </a:cubicBezTo>
                  <a:cubicBezTo>
                    <a:pt x="134" y="77"/>
                    <a:pt x="134" y="78"/>
                    <a:pt x="134" y="78"/>
                  </a:cubicBezTo>
                  <a:cubicBezTo>
                    <a:pt x="134" y="79"/>
                    <a:pt x="136" y="80"/>
                    <a:pt x="137" y="81"/>
                  </a:cubicBezTo>
                  <a:cubicBezTo>
                    <a:pt x="139" y="83"/>
                    <a:pt x="141" y="85"/>
                    <a:pt x="141" y="87"/>
                  </a:cubicBezTo>
                  <a:cubicBezTo>
                    <a:pt x="141" y="89"/>
                    <a:pt x="140" y="90"/>
                    <a:pt x="139" y="91"/>
                  </a:cubicBezTo>
                  <a:cubicBezTo>
                    <a:pt x="138" y="93"/>
                    <a:pt x="137" y="94"/>
                    <a:pt x="137" y="95"/>
                  </a:cubicBezTo>
                  <a:cubicBezTo>
                    <a:pt x="137" y="95"/>
                    <a:pt x="137" y="95"/>
                    <a:pt x="137" y="96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7" y="96"/>
                    <a:pt x="137" y="96"/>
                    <a:pt x="136" y="96"/>
                  </a:cubicBezTo>
                  <a:cubicBezTo>
                    <a:pt x="136" y="96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4" y="97"/>
                    <a:pt x="134" y="97"/>
                    <a:pt x="133" y="97"/>
                  </a:cubicBezTo>
                  <a:cubicBezTo>
                    <a:pt x="132" y="97"/>
                    <a:pt x="132" y="97"/>
                    <a:pt x="131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29" name="Freeform 214"/>
            <p:cNvSpPr>
              <a:spLocks/>
            </p:cNvSpPr>
            <p:nvPr/>
          </p:nvSpPr>
          <p:spPr bwMode="auto">
            <a:xfrm>
              <a:off x="13952542" y="8242298"/>
              <a:ext cx="611189" cy="806449"/>
            </a:xfrm>
            <a:custGeom>
              <a:avLst/>
              <a:gdLst>
                <a:gd name="T0" fmla="*/ 114 w 115"/>
                <a:gd name="T1" fmla="*/ 6 h 154"/>
                <a:gd name="T2" fmla="*/ 113 w 115"/>
                <a:gd name="T3" fmla="*/ 2 h 154"/>
                <a:gd name="T4" fmla="*/ 109 w 115"/>
                <a:gd name="T5" fmla="*/ 3 h 154"/>
                <a:gd name="T6" fmla="*/ 83 w 115"/>
                <a:gd name="T7" fmla="*/ 10 h 154"/>
                <a:gd name="T8" fmla="*/ 65 w 115"/>
                <a:gd name="T9" fmla="*/ 14 h 154"/>
                <a:gd name="T10" fmla="*/ 60 w 115"/>
                <a:gd name="T11" fmla="*/ 16 h 154"/>
                <a:gd name="T12" fmla="*/ 57 w 115"/>
                <a:gd name="T13" fmla="*/ 16 h 154"/>
                <a:gd name="T14" fmla="*/ 55 w 115"/>
                <a:gd name="T15" fmla="*/ 15 h 154"/>
                <a:gd name="T16" fmla="*/ 51 w 115"/>
                <a:gd name="T17" fmla="*/ 17 h 154"/>
                <a:gd name="T18" fmla="*/ 40 w 115"/>
                <a:gd name="T19" fmla="*/ 21 h 154"/>
                <a:gd name="T20" fmla="*/ 31 w 115"/>
                <a:gd name="T21" fmla="*/ 15 h 154"/>
                <a:gd name="T22" fmla="*/ 26 w 115"/>
                <a:gd name="T23" fmla="*/ 9 h 154"/>
                <a:gd name="T24" fmla="*/ 24 w 115"/>
                <a:gd name="T25" fmla="*/ 12 h 154"/>
                <a:gd name="T26" fmla="*/ 24 w 115"/>
                <a:gd name="T27" fmla="*/ 12 h 154"/>
                <a:gd name="T28" fmla="*/ 22 w 115"/>
                <a:gd name="T29" fmla="*/ 14 h 154"/>
                <a:gd name="T30" fmla="*/ 22 w 115"/>
                <a:gd name="T31" fmla="*/ 14 h 154"/>
                <a:gd name="T32" fmla="*/ 20 w 115"/>
                <a:gd name="T33" fmla="*/ 17 h 154"/>
                <a:gd name="T34" fmla="*/ 20 w 115"/>
                <a:gd name="T35" fmla="*/ 17 h 154"/>
                <a:gd name="T36" fmla="*/ 20 w 115"/>
                <a:gd name="T37" fmla="*/ 17 h 154"/>
                <a:gd name="T38" fmla="*/ 25 w 115"/>
                <a:gd name="T39" fmla="*/ 26 h 154"/>
                <a:gd name="T40" fmla="*/ 27 w 115"/>
                <a:gd name="T41" fmla="*/ 27 h 154"/>
                <a:gd name="T42" fmla="*/ 30 w 115"/>
                <a:gd name="T43" fmla="*/ 30 h 154"/>
                <a:gd name="T44" fmla="*/ 34 w 115"/>
                <a:gd name="T45" fmla="*/ 34 h 154"/>
                <a:gd name="T46" fmla="*/ 57 w 115"/>
                <a:gd name="T47" fmla="*/ 42 h 154"/>
                <a:gd name="T48" fmla="*/ 72 w 115"/>
                <a:gd name="T49" fmla="*/ 45 h 154"/>
                <a:gd name="T50" fmla="*/ 78 w 115"/>
                <a:gd name="T51" fmla="*/ 47 h 154"/>
                <a:gd name="T52" fmla="*/ 77 w 115"/>
                <a:gd name="T53" fmla="*/ 50 h 154"/>
                <a:gd name="T54" fmla="*/ 47 w 115"/>
                <a:gd name="T55" fmla="*/ 80 h 154"/>
                <a:gd name="T56" fmla="*/ 38 w 115"/>
                <a:gd name="T57" fmla="*/ 82 h 154"/>
                <a:gd name="T58" fmla="*/ 34 w 115"/>
                <a:gd name="T59" fmla="*/ 82 h 154"/>
                <a:gd name="T60" fmla="*/ 23 w 115"/>
                <a:gd name="T61" fmla="*/ 87 h 154"/>
                <a:gd name="T62" fmla="*/ 19 w 115"/>
                <a:gd name="T63" fmla="*/ 90 h 154"/>
                <a:gd name="T64" fmla="*/ 18 w 115"/>
                <a:gd name="T65" fmla="*/ 90 h 154"/>
                <a:gd name="T66" fmla="*/ 17 w 115"/>
                <a:gd name="T67" fmla="*/ 90 h 154"/>
                <a:gd name="T68" fmla="*/ 16 w 115"/>
                <a:gd name="T69" fmla="*/ 90 h 154"/>
                <a:gd name="T70" fmla="*/ 15 w 115"/>
                <a:gd name="T71" fmla="*/ 90 h 154"/>
                <a:gd name="T72" fmla="*/ 14 w 115"/>
                <a:gd name="T73" fmla="*/ 90 h 154"/>
                <a:gd name="T74" fmla="*/ 13 w 115"/>
                <a:gd name="T75" fmla="*/ 91 h 154"/>
                <a:gd name="T76" fmla="*/ 12 w 115"/>
                <a:gd name="T77" fmla="*/ 91 h 154"/>
                <a:gd name="T78" fmla="*/ 10 w 115"/>
                <a:gd name="T79" fmla="*/ 91 h 154"/>
                <a:gd name="T80" fmla="*/ 5 w 115"/>
                <a:gd name="T81" fmla="*/ 99 h 154"/>
                <a:gd name="T82" fmla="*/ 0 w 115"/>
                <a:gd name="T83" fmla="*/ 107 h 154"/>
                <a:gd name="T84" fmla="*/ 1 w 115"/>
                <a:gd name="T85" fmla="*/ 146 h 154"/>
                <a:gd name="T86" fmla="*/ 5 w 115"/>
                <a:gd name="T87" fmla="*/ 154 h 154"/>
                <a:gd name="T88" fmla="*/ 20 w 115"/>
                <a:gd name="T89" fmla="*/ 138 h 154"/>
                <a:gd name="T90" fmla="*/ 30 w 115"/>
                <a:gd name="T91" fmla="*/ 128 h 154"/>
                <a:gd name="T92" fmla="*/ 49 w 115"/>
                <a:gd name="T93" fmla="*/ 113 h 154"/>
                <a:gd name="T94" fmla="*/ 49 w 115"/>
                <a:gd name="T95" fmla="*/ 113 h 154"/>
                <a:gd name="T96" fmla="*/ 77 w 115"/>
                <a:gd name="T97" fmla="*/ 86 h 154"/>
                <a:gd name="T98" fmla="*/ 90 w 115"/>
                <a:gd name="T99" fmla="*/ 66 h 154"/>
                <a:gd name="T100" fmla="*/ 100 w 115"/>
                <a:gd name="T101" fmla="*/ 48 h 154"/>
                <a:gd name="T102" fmla="*/ 111 w 115"/>
                <a:gd name="T103" fmla="*/ 26 h 154"/>
                <a:gd name="T104" fmla="*/ 112 w 115"/>
                <a:gd name="T105" fmla="*/ 17 h 154"/>
                <a:gd name="T106" fmla="*/ 114 w 115"/>
                <a:gd name="T107" fmla="*/ 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54">
                  <a:moveTo>
                    <a:pt x="114" y="6"/>
                  </a:moveTo>
                  <a:cubicBezTo>
                    <a:pt x="115" y="4"/>
                    <a:pt x="114" y="3"/>
                    <a:pt x="113" y="2"/>
                  </a:cubicBezTo>
                  <a:cubicBezTo>
                    <a:pt x="112" y="0"/>
                    <a:pt x="110" y="1"/>
                    <a:pt x="109" y="3"/>
                  </a:cubicBezTo>
                  <a:cubicBezTo>
                    <a:pt x="107" y="8"/>
                    <a:pt x="91" y="10"/>
                    <a:pt x="83" y="10"/>
                  </a:cubicBezTo>
                  <a:cubicBezTo>
                    <a:pt x="74" y="10"/>
                    <a:pt x="69" y="11"/>
                    <a:pt x="65" y="14"/>
                  </a:cubicBezTo>
                  <a:cubicBezTo>
                    <a:pt x="64" y="15"/>
                    <a:pt x="62" y="16"/>
                    <a:pt x="60" y="16"/>
                  </a:cubicBezTo>
                  <a:cubicBezTo>
                    <a:pt x="59" y="16"/>
                    <a:pt x="58" y="16"/>
                    <a:pt x="57" y="16"/>
                  </a:cubicBezTo>
                  <a:cubicBezTo>
                    <a:pt x="57" y="16"/>
                    <a:pt x="56" y="15"/>
                    <a:pt x="55" y="15"/>
                  </a:cubicBezTo>
                  <a:cubicBezTo>
                    <a:pt x="53" y="15"/>
                    <a:pt x="52" y="16"/>
                    <a:pt x="51" y="17"/>
                  </a:cubicBezTo>
                  <a:cubicBezTo>
                    <a:pt x="49" y="19"/>
                    <a:pt x="44" y="21"/>
                    <a:pt x="40" y="21"/>
                  </a:cubicBezTo>
                  <a:cubicBezTo>
                    <a:pt x="36" y="21"/>
                    <a:pt x="32" y="19"/>
                    <a:pt x="31" y="15"/>
                  </a:cubicBezTo>
                  <a:cubicBezTo>
                    <a:pt x="29" y="13"/>
                    <a:pt x="28" y="11"/>
                    <a:pt x="26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20"/>
                    <a:pt x="23" y="24"/>
                    <a:pt x="25" y="26"/>
                  </a:cubicBezTo>
                  <a:cubicBezTo>
                    <a:pt x="26" y="26"/>
                    <a:pt x="26" y="27"/>
                    <a:pt x="27" y="27"/>
                  </a:cubicBezTo>
                  <a:cubicBezTo>
                    <a:pt x="28" y="28"/>
                    <a:pt x="29" y="29"/>
                    <a:pt x="30" y="30"/>
                  </a:cubicBezTo>
                  <a:cubicBezTo>
                    <a:pt x="31" y="32"/>
                    <a:pt x="33" y="34"/>
                    <a:pt x="34" y="34"/>
                  </a:cubicBezTo>
                  <a:cubicBezTo>
                    <a:pt x="36" y="34"/>
                    <a:pt x="49" y="39"/>
                    <a:pt x="57" y="42"/>
                  </a:cubicBezTo>
                  <a:cubicBezTo>
                    <a:pt x="65" y="45"/>
                    <a:pt x="70" y="45"/>
                    <a:pt x="72" y="45"/>
                  </a:cubicBezTo>
                  <a:cubicBezTo>
                    <a:pt x="73" y="45"/>
                    <a:pt x="77" y="45"/>
                    <a:pt x="78" y="47"/>
                  </a:cubicBezTo>
                  <a:cubicBezTo>
                    <a:pt x="78" y="48"/>
                    <a:pt x="78" y="49"/>
                    <a:pt x="77" y="50"/>
                  </a:cubicBezTo>
                  <a:cubicBezTo>
                    <a:pt x="75" y="51"/>
                    <a:pt x="50" y="76"/>
                    <a:pt x="47" y="80"/>
                  </a:cubicBezTo>
                  <a:cubicBezTo>
                    <a:pt x="44" y="83"/>
                    <a:pt x="42" y="82"/>
                    <a:pt x="38" y="82"/>
                  </a:cubicBezTo>
                  <a:cubicBezTo>
                    <a:pt x="37" y="82"/>
                    <a:pt x="35" y="82"/>
                    <a:pt x="34" y="82"/>
                  </a:cubicBezTo>
                  <a:cubicBezTo>
                    <a:pt x="29" y="82"/>
                    <a:pt x="26" y="85"/>
                    <a:pt x="23" y="87"/>
                  </a:cubicBezTo>
                  <a:cubicBezTo>
                    <a:pt x="21" y="89"/>
                    <a:pt x="20" y="90"/>
                    <a:pt x="19" y="90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90"/>
                    <a:pt x="18" y="90"/>
                    <a:pt x="17" y="90"/>
                  </a:cubicBezTo>
                  <a:cubicBezTo>
                    <a:pt x="17" y="90"/>
                    <a:pt x="17" y="90"/>
                    <a:pt x="16" y="90"/>
                  </a:cubicBezTo>
                  <a:cubicBezTo>
                    <a:pt x="16" y="90"/>
                    <a:pt x="16" y="90"/>
                    <a:pt x="15" y="90"/>
                  </a:cubicBezTo>
                  <a:cubicBezTo>
                    <a:pt x="15" y="90"/>
                    <a:pt x="14" y="90"/>
                    <a:pt x="14" y="90"/>
                  </a:cubicBezTo>
                  <a:cubicBezTo>
                    <a:pt x="14" y="90"/>
                    <a:pt x="13" y="91"/>
                    <a:pt x="13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1" y="91"/>
                    <a:pt x="11" y="91"/>
                    <a:pt x="10" y="91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" y="146"/>
                    <a:pt x="1" y="146"/>
                    <a:pt x="1" y="146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9" y="150"/>
                    <a:pt x="14" y="144"/>
                    <a:pt x="20" y="138"/>
                  </a:cubicBezTo>
                  <a:cubicBezTo>
                    <a:pt x="23" y="135"/>
                    <a:pt x="27" y="131"/>
                    <a:pt x="30" y="128"/>
                  </a:cubicBezTo>
                  <a:cubicBezTo>
                    <a:pt x="39" y="118"/>
                    <a:pt x="44" y="116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5" y="110"/>
                    <a:pt x="68" y="97"/>
                    <a:pt x="77" y="86"/>
                  </a:cubicBezTo>
                  <a:cubicBezTo>
                    <a:pt x="83" y="79"/>
                    <a:pt x="89" y="71"/>
                    <a:pt x="90" y="66"/>
                  </a:cubicBezTo>
                  <a:cubicBezTo>
                    <a:pt x="91" y="60"/>
                    <a:pt x="97" y="52"/>
                    <a:pt x="100" y="48"/>
                  </a:cubicBezTo>
                  <a:cubicBezTo>
                    <a:pt x="104" y="42"/>
                    <a:pt x="111" y="29"/>
                    <a:pt x="111" y="26"/>
                  </a:cubicBezTo>
                  <a:cubicBezTo>
                    <a:pt x="110" y="24"/>
                    <a:pt x="111" y="21"/>
                    <a:pt x="112" y="17"/>
                  </a:cubicBezTo>
                  <a:cubicBezTo>
                    <a:pt x="113" y="14"/>
                    <a:pt x="114" y="10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0" name="Freeform 215"/>
            <p:cNvSpPr>
              <a:spLocks/>
            </p:cNvSpPr>
            <p:nvPr/>
          </p:nvSpPr>
          <p:spPr bwMode="auto">
            <a:xfrm>
              <a:off x="17008478" y="7235824"/>
              <a:ext cx="493712" cy="1090612"/>
            </a:xfrm>
            <a:custGeom>
              <a:avLst/>
              <a:gdLst>
                <a:gd name="T0" fmla="*/ 35 w 93"/>
                <a:gd name="T1" fmla="*/ 145 h 208"/>
                <a:gd name="T2" fmla="*/ 46 w 93"/>
                <a:gd name="T3" fmla="*/ 132 h 208"/>
                <a:gd name="T4" fmla="*/ 57 w 93"/>
                <a:gd name="T5" fmla="*/ 151 h 208"/>
                <a:gd name="T6" fmla="*/ 67 w 93"/>
                <a:gd name="T7" fmla="*/ 194 h 208"/>
                <a:gd name="T8" fmla="*/ 68 w 93"/>
                <a:gd name="T9" fmla="*/ 208 h 208"/>
                <a:gd name="T10" fmla="*/ 72 w 93"/>
                <a:gd name="T11" fmla="*/ 201 h 208"/>
                <a:gd name="T12" fmla="*/ 74 w 93"/>
                <a:gd name="T13" fmla="*/ 197 h 208"/>
                <a:gd name="T14" fmla="*/ 76 w 93"/>
                <a:gd name="T15" fmla="*/ 191 h 208"/>
                <a:gd name="T16" fmla="*/ 68 w 93"/>
                <a:gd name="T17" fmla="*/ 170 h 208"/>
                <a:gd name="T18" fmla="*/ 65 w 93"/>
                <a:gd name="T19" fmla="*/ 151 h 208"/>
                <a:gd name="T20" fmla="*/ 66 w 93"/>
                <a:gd name="T21" fmla="*/ 148 h 208"/>
                <a:gd name="T22" fmla="*/ 66 w 93"/>
                <a:gd name="T23" fmla="*/ 145 h 208"/>
                <a:gd name="T24" fmla="*/ 55 w 93"/>
                <a:gd name="T25" fmla="*/ 126 h 208"/>
                <a:gd name="T26" fmla="*/ 58 w 93"/>
                <a:gd name="T27" fmla="*/ 106 h 208"/>
                <a:gd name="T28" fmla="*/ 65 w 93"/>
                <a:gd name="T29" fmla="*/ 104 h 208"/>
                <a:gd name="T30" fmla="*/ 79 w 93"/>
                <a:gd name="T31" fmla="*/ 98 h 208"/>
                <a:gd name="T32" fmla="*/ 83 w 93"/>
                <a:gd name="T33" fmla="*/ 94 h 208"/>
                <a:gd name="T34" fmla="*/ 85 w 93"/>
                <a:gd name="T35" fmla="*/ 93 h 208"/>
                <a:gd name="T36" fmla="*/ 86 w 93"/>
                <a:gd name="T37" fmla="*/ 93 h 208"/>
                <a:gd name="T38" fmla="*/ 88 w 93"/>
                <a:gd name="T39" fmla="*/ 90 h 208"/>
                <a:gd name="T40" fmla="*/ 90 w 93"/>
                <a:gd name="T41" fmla="*/ 87 h 208"/>
                <a:gd name="T42" fmla="*/ 91 w 93"/>
                <a:gd name="T43" fmla="*/ 85 h 208"/>
                <a:gd name="T44" fmla="*/ 92 w 93"/>
                <a:gd name="T45" fmla="*/ 83 h 208"/>
                <a:gd name="T46" fmla="*/ 90 w 93"/>
                <a:gd name="T47" fmla="*/ 84 h 208"/>
                <a:gd name="T48" fmla="*/ 82 w 93"/>
                <a:gd name="T49" fmla="*/ 78 h 208"/>
                <a:gd name="T50" fmla="*/ 76 w 93"/>
                <a:gd name="T51" fmla="*/ 69 h 208"/>
                <a:gd name="T52" fmla="*/ 72 w 93"/>
                <a:gd name="T53" fmla="*/ 65 h 208"/>
                <a:gd name="T54" fmla="*/ 63 w 93"/>
                <a:gd name="T55" fmla="*/ 53 h 208"/>
                <a:gd name="T56" fmla="*/ 58 w 93"/>
                <a:gd name="T57" fmla="*/ 54 h 208"/>
                <a:gd name="T58" fmla="*/ 57 w 93"/>
                <a:gd name="T59" fmla="*/ 54 h 208"/>
                <a:gd name="T60" fmla="*/ 56 w 93"/>
                <a:gd name="T61" fmla="*/ 47 h 208"/>
                <a:gd name="T62" fmla="*/ 68 w 93"/>
                <a:gd name="T63" fmla="*/ 15 h 208"/>
                <a:gd name="T64" fmla="*/ 57 w 93"/>
                <a:gd name="T65" fmla="*/ 0 h 208"/>
                <a:gd name="T66" fmla="*/ 54 w 93"/>
                <a:gd name="T67" fmla="*/ 1 h 208"/>
                <a:gd name="T68" fmla="*/ 53 w 93"/>
                <a:gd name="T69" fmla="*/ 2 h 208"/>
                <a:gd name="T70" fmla="*/ 53 w 93"/>
                <a:gd name="T71" fmla="*/ 3 h 208"/>
                <a:gd name="T72" fmla="*/ 53 w 93"/>
                <a:gd name="T73" fmla="*/ 4 h 208"/>
                <a:gd name="T74" fmla="*/ 52 w 93"/>
                <a:gd name="T75" fmla="*/ 6 h 208"/>
                <a:gd name="T76" fmla="*/ 51 w 93"/>
                <a:gd name="T77" fmla="*/ 7 h 208"/>
                <a:gd name="T78" fmla="*/ 52 w 93"/>
                <a:gd name="T79" fmla="*/ 13 h 208"/>
                <a:gd name="T80" fmla="*/ 45 w 93"/>
                <a:gd name="T81" fmla="*/ 14 h 208"/>
                <a:gd name="T82" fmla="*/ 30 w 93"/>
                <a:gd name="T83" fmla="*/ 27 h 208"/>
                <a:gd name="T84" fmla="*/ 24 w 93"/>
                <a:gd name="T85" fmla="*/ 50 h 208"/>
                <a:gd name="T86" fmla="*/ 20 w 93"/>
                <a:gd name="T87" fmla="*/ 56 h 208"/>
                <a:gd name="T88" fmla="*/ 13 w 93"/>
                <a:gd name="T89" fmla="*/ 58 h 208"/>
                <a:gd name="T90" fmla="*/ 8 w 93"/>
                <a:gd name="T91" fmla="*/ 78 h 208"/>
                <a:gd name="T92" fmla="*/ 7 w 93"/>
                <a:gd name="T93" fmla="*/ 79 h 208"/>
                <a:gd name="T94" fmla="*/ 4 w 93"/>
                <a:gd name="T95" fmla="*/ 86 h 208"/>
                <a:gd name="T96" fmla="*/ 3 w 93"/>
                <a:gd name="T97" fmla="*/ 86 h 208"/>
                <a:gd name="T98" fmla="*/ 2 w 93"/>
                <a:gd name="T99" fmla="*/ 87 h 208"/>
                <a:gd name="T100" fmla="*/ 0 w 93"/>
                <a:gd name="T101" fmla="*/ 89 h 208"/>
                <a:gd name="T102" fmla="*/ 23 w 93"/>
                <a:gd name="T103" fmla="*/ 123 h 208"/>
                <a:gd name="T104" fmla="*/ 23 w 93"/>
                <a:gd name="T105" fmla="*/ 14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208">
                  <a:moveTo>
                    <a:pt x="23" y="145"/>
                  </a:moveTo>
                  <a:cubicBezTo>
                    <a:pt x="24" y="146"/>
                    <a:pt x="25" y="146"/>
                    <a:pt x="26" y="146"/>
                  </a:cubicBezTo>
                  <a:cubicBezTo>
                    <a:pt x="30" y="149"/>
                    <a:pt x="33" y="148"/>
                    <a:pt x="35" y="145"/>
                  </a:cubicBezTo>
                  <a:cubicBezTo>
                    <a:pt x="36" y="144"/>
                    <a:pt x="38" y="142"/>
                    <a:pt x="40" y="141"/>
                  </a:cubicBezTo>
                  <a:cubicBezTo>
                    <a:pt x="42" y="139"/>
                    <a:pt x="44" y="137"/>
                    <a:pt x="45" y="134"/>
                  </a:cubicBezTo>
                  <a:cubicBezTo>
                    <a:pt x="45" y="134"/>
                    <a:pt x="45" y="132"/>
                    <a:pt x="46" y="132"/>
                  </a:cubicBezTo>
                  <a:cubicBezTo>
                    <a:pt x="48" y="132"/>
                    <a:pt x="49" y="133"/>
                    <a:pt x="50" y="135"/>
                  </a:cubicBezTo>
                  <a:cubicBezTo>
                    <a:pt x="51" y="137"/>
                    <a:pt x="51" y="138"/>
                    <a:pt x="52" y="138"/>
                  </a:cubicBezTo>
                  <a:cubicBezTo>
                    <a:pt x="55" y="141"/>
                    <a:pt x="56" y="146"/>
                    <a:pt x="57" y="151"/>
                  </a:cubicBezTo>
                  <a:cubicBezTo>
                    <a:pt x="57" y="152"/>
                    <a:pt x="57" y="153"/>
                    <a:pt x="57" y="154"/>
                  </a:cubicBezTo>
                  <a:cubicBezTo>
                    <a:pt x="58" y="160"/>
                    <a:pt x="58" y="171"/>
                    <a:pt x="62" y="175"/>
                  </a:cubicBezTo>
                  <a:cubicBezTo>
                    <a:pt x="68" y="180"/>
                    <a:pt x="68" y="190"/>
                    <a:pt x="67" y="194"/>
                  </a:cubicBezTo>
                  <a:cubicBezTo>
                    <a:pt x="66" y="196"/>
                    <a:pt x="67" y="198"/>
                    <a:pt x="68" y="200"/>
                  </a:cubicBezTo>
                  <a:cubicBezTo>
                    <a:pt x="68" y="203"/>
                    <a:pt x="69" y="205"/>
                    <a:pt x="69" y="207"/>
                  </a:cubicBezTo>
                  <a:cubicBezTo>
                    <a:pt x="68" y="208"/>
                    <a:pt x="68" y="208"/>
                    <a:pt x="68" y="208"/>
                  </a:cubicBezTo>
                  <a:cubicBezTo>
                    <a:pt x="69" y="207"/>
                    <a:pt x="70" y="206"/>
                    <a:pt x="71" y="203"/>
                  </a:cubicBezTo>
                  <a:cubicBezTo>
                    <a:pt x="71" y="203"/>
                    <a:pt x="71" y="203"/>
                    <a:pt x="71" y="203"/>
                  </a:cubicBezTo>
                  <a:cubicBezTo>
                    <a:pt x="72" y="203"/>
                    <a:pt x="72" y="202"/>
                    <a:pt x="72" y="201"/>
                  </a:cubicBezTo>
                  <a:cubicBezTo>
                    <a:pt x="72" y="201"/>
                    <a:pt x="73" y="201"/>
                    <a:pt x="73" y="200"/>
                  </a:cubicBezTo>
                  <a:cubicBezTo>
                    <a:pt x="73" y="200"/>
                    <a:pt x="73" y="199"/>
                    <a:pt x="73" y="198"/>
                  </a:cubicBezTo>
                  <a:cubicBezTo>
                    <a:pt x="74" y="198"/>
                    <a:pt x="74" y="198"/>
                    <a:pt x="74" y="197"/>
                  </a:cubicBezTo>
                  <a:cubicBezTo>
                    <a:pt x="74" y="197"/>
                    <a:pt x="74" y="196"/>
                    <a:pt x="74" y="195"/>
                  </a:cubicBezTo>
                  <a:cubicBezTo>
                    <a:pt x="75" y="195"/>
                    <a:pt x="75" y="195"/>
                    <a:pt x="75" y="194"/>
                  </a:cubicBezTo>
                  <a:cubicBezTo>
                    <a:pt x="75" y="193"/>
                    <a:pt x="75" y="192"/>
                    <a:pt x="76" y="191"/>
                  </a:cubicBezTo>
                  <a:cubicBezTo>
                    <a:pt x="76" y="189"/>
                    <a:pt x="75" y="189"/>
                    <a:pt x="74" y="187"/>
                  </a:cubicBezTo>
                  <a:cubicBezTo>
                    <a:pt x="73" y="186"/>
                    <a:pt x="72" y="185"/>
                    <a:pt x="72" y="183"/>
                  </a:cubicBezTo>
                  <a:cubicBezTo>
                    <a:pt x="72" y="180"/>
                    <a:pt x="72" y="174"/>
                    <a:pt x="68" y="170"/>
                  </a:cubicBezTo>
                  <a:cubicBezTo>
                    <a:pt x="65" y="167"/>
                    <a:pt x="62" y="163"/>
                    <a:pt x="62" y="160"/>
                  </a:cubicBezTo>
                  <a:cubicBezTo>
                    <a:pt x="62" y="158"/>
                    <a:pt x="63" y="157"/>
                    <a:pt x="64" y="156"/>
                  </a:cubicBezTo>
                  <a:cubicBezTo>
                    <a:pt x="65" y="155"/>
                    <a:pt x="65" y="153"/>
                    <a:pt x="65" y="151"/>
                  </a:cubicBezTo>
                  <a:cubicBezTo>
                    <a:pt x="65" y="150"/>
                    <a:pt x="65" y="149"/>
                    <a:pt x="65" y="149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6" y="148"/>
                    <a:pt x="67" y="148"/>
                    <a:pt x="67" y="148"/>
                  </a:cubicBezTo>
                  <a:cubicBezTo>
                    <a:pt x="67" y="148"/>
                    <a:pt x="67" y="147"/>
                    <a:pt x="67" y="146"/>
                  </a:cubicBezTo>
                  <a:cubicBezTo>
                    <a:pt x="67" y="146"/>
                    <a:pt x="67" y="145"/>
                    <a:pt x="66" y="145"/>
                  </a:cubicBezTo>
                  <a:cubicBezTo>
                    <a:pt x="64" y="144"/>
                    <a:pt x="64" y="142"/>
                    <a:pt x="65" y="140"/>
                  </a:cubicBezTo>
                  <a:cubicBezTo>
                    <a:pt x="65" y="139"/>
                    <a:pt x="65" y="137"/>
                    <a:pt x="64" y="137"/>
                  </a:cubicBezTo>
                  <a:cubicBezTo>
                    <a:pt x="62" y="136"/>
                    <a:pt x="55" y="129"/>
                    <a:pt x="55" y="126"/>
                  </a:cubicBezTo>
                  <a:cubicBezTo>
                    <a:pt x="55" y="126"/>
                    <a:pt x="55" y="126"/>
                    <a:pt x="55" y="125"/>
                  </a:cubicBezTo>
                  <a:cubicBezTo>
                    <a:pt x="55" y="123"/>
                    <a:pt x="56" y="117"/>
                    <a:pt x="57" y="108"/>
                  </a:cubicBezTo>
                  <a:cubicBezTo>
                    <a:pt x="57" y="107"/>
                    <a:pt x="58" y="107"/>
                    <a:pt x="58" y="106"/>
                  </a:cubicBezTo>
                  <a:cubicBezTo>
                    <a:pt x="59" y="105"/>
                    <a:pt x="61" y="104"/>
                    <a:pt x="62" y="104"/>
                  </a:cubicBezTo>
                  <a:cubicBezTo>
                    <a:pt x="62" y="104"/>
                    <a:pt x="62" y="104"/>
                    <a:pt x="63" y="104"/>
                  </a:cubicBezTo>
                  <a:cubicBezTo>
                    <a:pt x="63" y="104"/>
                    <a:pt x="64" y="104"/>
                    <a:pt x="65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9" y="104"/>
                    <a:pt x="71" y="103"/>
                    <a:pt x="72" y="102"/>
                  </a:cubicBezTo>
                  <a:cubicBezTo>
                    <a:pt x="73" y="100"/>
                    <a:pt x="76" y="99"/>
                    <a:pt x="79" y="98"/>
                  </a:cubicBezTo>
                  <a:cubicBezTo>
                    <a:pt x="80" y="97"/>
                    <a:pt x="82" y="97"/>
                    <a:pt x="82" y="96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3" y="95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5" y="94"/>
                    <a:pt x="85" y="94"/>
                    <a:pt x="85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3"/>
                    <a:pt x="86" y="93"/>
                    <a:pt x="86" y="93"/>
                  </a:cubicBezTo>
                  <a:cubicBezTo>
                    <a:pt x="87" y="93"/>
                    <a:pt x="88" y="92"/>
                    <a:pt x="88" y="91"/>
                  </a:cubicBezTo>
                  <a:cubicBezTo>
                    <a:pt x="88" y="91"/>
                    <a:pt x="88" y="91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9" y="89"/>
                    <a:pt x="89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88"/>
                    <a:pt x="89" y="88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0" y="87"/>
                    <a:pt x="90" y="86"/>
                    <a:pt x="91" y="86"/>
                  </a:cubicBezTo>
                  <a:cubicBezTo>
                    <a:pt x="91" y="86"/>
                    <a:pt x="91" y="86"/>
                    <a:pt x="91" y="85"/>
                  </a:cubicBezTo>
                  <a:cubicBezTo>
                    <a:pt x="91" y="85"/>
                    <a:pt x="91" y="85"/>
                    <a:pt x="92" y="85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4"/>
                    <a:pt x="92" y="84"/>
                    <a:pt x="92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3"/>
                    <a:pt x="92" y="83"/>
                    <a:pt x="92" y="83"/>
                  </a:cubicBezTo>
                  <a:cubicBezTo>
                    <a:pt x="92" y="83"/>
                    <a:pt x="91" y="84"/>
                    <a:pt x="90" y="84"/>
                  </a:cubicBezTo>
                  <a:cubicBezTo>
                    <a:pt x="87" y="85"/>
                    <a:pt x="85" y="85"/>
                    <a:pt x="83" y="83"/>
                  </a:cubicBezTo>
                  <a:cubicBezTo>
                    <a:pt x="82" y="82"/>
                    <a:pt x="82" y="81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1" y="77"/>
                    <a:pt x="78" y="77"/>
                    <a:pt x="77" y="77"/>
                  </a:cubicBezTo>
                  <a:cubicBezTo>
                    <a:pt x="76" y="77"/>
                    <a:pt x="75" y="77"/>
                    <a:pt x="75" y="76"/>
                  </a:cubicBezTo>
                  <a:cubicBezTo>
                    <a:pt x="74" y="75"/>
                    <a:pt x="75" y="72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6" y="67"/>
                    <a:pt x="76" y="66"/>
                  </a:cubicBezTo>
                  <a:cubicBezTo>
                    <a:pt x="75" y="65"/>
                    <a:pt x="74" y="65"/>
                    <a:pt x="72" y="65"/>
                  </a:cubicBezTo>
                  <a:cubicBezTo>
                    <a:pt x="71" y="65"/>
                    <a:pt x="70" y="64"/>
                    <a:pt x="69" y="62"/>
                  </a:cubicBezTo>
                  <a:cubicBezTo>
                    <a:pt x="68" y="60"/>
                    <a:pt x="67" y="56"/>
                    <a:pt x="68" y="54"/>
                  </a:cubicBezTo>
                  <a:cubicBezTo>
                    <a:pt x="68" y="54"/>
                    <a:pt x="66" y="53"/>
                    <a:pt x="63" y="53"/>
                  </a:cubicBezTo>
                  <a:cubicBezTo>
                    <a:pt x="61" y="53"/>
                    <a:pt x="60" y="53"/>
                    <a:pt x="59" y="53"/>
                  </a:cubicBezTo>
                  <a:cubicBezTo>
                    <a:pt x="59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6" y="54"/>
                    <a:pt x="56" y="53"/>
                  </a:cubicBezTo>
                  <a:cubicBezTo>
                    <a:pt x="56" y="53"/>
                    <a:pt x="56" y="52"/>
                    <a:pt x="56" y="50"/>
                  </a:cubicBezTo>
                  <a:cubicBezTo>
                    <a:pt x="56" y="49"/>
                    <a:pt x="56" y="48"/>
                    <a:pt x="56" y="47"/>
                  </a:cubicBezTo>
                  <a:cubicBezTo>
                    <a:pt x="54" y="44"/>
                    <a:pt x="61" y="35"/>
                    <a:pt x="65" y="31"/>
                  </a:cubicBezTo>
                  <a:cubicBezTo>
                    <a:pt x="69" y="27"/>
                    <a:pt x="68" y="23"/>
                    <a:pt x="68" y="19"/>
                  </a:cubicBezTo>
                  <a:cubicBezTo>
                    <a:pt x="68" y="17"/>
                    <a:pt x="68" y="16"/>
                    <a:pt x="68" y="15"/>
                  </a:cubicBezTo>
                  <a:cubicBezTo>
                    <a:pt x="68" y="10"/>
                    <a:pt x="66" y="10"/>
                    <a:pt x="64" y="10"/>
                  </a:cubicBezTo>
                  <a:cubicBezTo>
                    <a:pt x="61" y="10"/>
                    <a:pt x="61" y="5"/>
                    <a:pt x="61" y="3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6" y="0"/>
                    <a:pt x="55" y="0"/>
                    <a:pt x="55" y="1"/>
                  </a:cubicBezTo>
                  <a:cubicBezTo>
                    <a:pt x="55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0" y="7"/>
                    <a:pt x="50" y="8"/>
                    <a:pt x="50" y="8"/>
                  </a:cubicBezTo>
                  <a:cubicBezTo>
                    <a:pt x="50" y="9"/>
                    <a:pt x="49" y="10"/>
                    <a:pt x="52" y="13"/>
                  </a:cubicBezTo>
                  <a:cubicBezTo>
                    <a:pt x="52" y="14"/>
                    <a:pt x="53" y="15"/>
                    <a:pt x="52" y="16"/>
                  </a:cubicBezTo>
                  <a:cubicBezTo>
                    <a:pt x="52" y="17"/>
                    <a:pt x="51" y="17"/>
                    <a:pt x="50" y="17"/>
                  </a:cubicBezTo>
                  <a:cubicBezTo>
                    <a:pt x="48" y="17"/>
                    <a:pt x="46" y="16"/>
                    <a:pt x="45" y="14"/>
                  </a:cubicBezTo>
                  <a:cubicBezTo>
                    <a:pt x="43" y="14"/>
                    <a:pt x="40" y="16"/>
                    <a:pt x="37" y="19"/>
                  </a:cubicBezTo>
                  <a:cubicBezTo>
                    <a:pt x="36" y="19"/>
                    <a:pt x="35" y="20"/>
                    <a:pt x="35" y="21"/>
                  </a:cubicBezTo>
                  <a:cubicBezTo>
                    <a:pt x="32" y="22"/>
                    <a:pt x="30" y="24"/>
                    <a:pt x="30" y="27"/>
                  </a:cubicBezTo>
                  <a:cubicBezTo>
                    <a:pt x="30" y="29"/>
                    <a:pt x="29" y="32"/>
                    <a:pt x="28" y="34"/>
                  </a:cubicBezTo>
                  <a:cubicBezTo>
                    <a:pt x="27" y="36"/>
                    <a:pt x="26" y="39"/>
                    <a:pt x="27" y="40"/>
                  </a:cubicBezTo>
                  <a:cubicBezTo>
                    <a:pt x="27" y="43"/>
                    <a:pt x="26" y="47"/>
                    <a:pt x="24" y="50"/>
                  </a:cubicBezTo>
                  <a:cubicBezTo>
                    <a:pt x="24" y="51"/>
                    <a:pt x="23" y="54"/>
                    <a:pt x="23" y="54"/>
                  </a:cubicBezTo>
                  <a:cubicBezTo>
                    <a:pt x="23" y="55"/>
                    <a:pt x="23" y="55"/>
                    <a:pt x="23" y="56"/>
                  </a:cubicBezTo>
                  <a:cubicBezTo>
                    <a:pt x="22" y="56"/>
                    <a:pt x="21" y="56"/>
                    <a:pt x="20" y="56"/>
                  </a:cubicBezTo>
                  <a:cubicBezTo>
                    <a:pt x="19" y="56"/>
                    <a:pt x="17" y="56"/>
                    <a:pt x="15" y="55"/>
                  </a:cubicBezTo>
                  <a:cubicBezTo>
                    <a:pt x="14" y="55"/>
                    <a:pt x="14" y="55"/>
                    <a:pt x="13" y="55"/>
                  </a:cubicBezTo>
                  <a:cubicBezTo>
                    <a:pt x="13" y="56"/>
                    <a:pt x="13" y="57"/>
                    <a:pt x="13" y="58"/>
                  </a:cubicBezTo>
                  <a:cubicBezTo>
                    <a:pt x="13" y="61"/>
                    <a:pt x="13" y="64"/>
                    <a:pt x="12" y="66"/>
                  </a:cubicBezTo>
                  <a:cubicBezTo>
                    <a:pt x="11" y="67"/>
                    <a:pt x="11" y="69"/>
                    <a:pt x="11" y="71"/>
                  </a:cubicBezTo>
                  <a:cubicBezTo>
                    <a:pt x="10" y="75"/>
                    <a:pt x="10" y="78"/>
                    <a:pt x="8" y="78"/>
                  </a:cubicBezTo>
                  <a:cubicBezTo>
                    <a:pt x="8" y="78"/>
                    <a:pt x="7" y="78"/>
                    <a:pt x="7" y="78"/>
                  </a:cubicBezTo>
                  <a:cubicBezTo>
                    <a:pt x="7" y="78"/>
                    <a:pt x="7" y="78"/>
                    <a:pt x="7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5" y="80"/>
                    <a:pt x="4" y="84"/>
                    <a:pt x="4" y="85"/>
                  </a:cubicBezTo>
                  <a:cubicBezTo>
                    <a:pt x="4" y="85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2" y="87"/>
                    <a:pt x="2" y="87"/>
                  </a:cubicBezTo>
                  <a:cubicBezTo>
                    <a:pt x="2" y="87"/>
                    <a:pt x="2" y="87"/>
                    <a:pt x="2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93"/>
                    <a:pt x="5" y="97"/>
                    <a:pt x="10" y="99"/>
                  </a:cubicBezTo>
                  <a:cubicBezTo>
                    <a:pt x="15" y="101"/>
                    <a:pt x="19" y="109"/>
                    <a:pt x="23" y="123"/>
                  </a:cubicBezTo>
                  <a:cubicBezTo>
                    <a:pt x="25" y="130"/>
                    <a:pt x="24" y="137"/>
                    <a:pt x="21" y="142"/>
                  </a:cubicBezTo>
                  <a:cubicBezTo>
                    <a:pt x="21" y="142"/>
                    <a:pt x="21" y="143"/>
                    <a:pt x="21" y="144"/>
                  </a:cubicBezTo>
                  <a:cubicBezTo>
                    <a:pt x="21" y="144"/>
                    <a:pt x="22" y="145"/>
                    <a:pt x="23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1" name="Freeform 216"/>
            <p:cNvSpPr>
              <a:spLocks/>
            </p:cNvSpPr>
            <p:nvPr/>
          </p:nvSpPr>
          <p:spPr bwMode="auto">
            <a:xfrm>
              <a:off x="14627228" y="7445375"/>
              <a:ext cx="461963" cy="514351"/>
            </a:xfrm>
            <a:custGeom>
              <a:avLst/>
              <a:gdLst>
                <a:gd name="T0" fmla="*/ 68 w 87"/>
                <a:gd name="T1" fmla="*/ 54 h 98"/>
                <a:gd name="T2" fmla="*/ 76 w 87"/>
                <a:gd name="T3" fmla="*/ 49 h 98"/>
                <a:gd name="T4" fmla="*/ 82 w 87"/>
                <a:gd name="T5" fmla="*/ 41 h 98"/>
                <a:gd name="T6" fmla="*/ 86 w 87"/>
                <a:gd name="T7" fmla="*/ 35 h 98"/>
                <a:gd name="T8" fmla="*/ 87 w 87"/>
                <a:gd name="T9" fmla="*/ 31 h 98"/>
                <a:gd name="T10" fmla="*/ 86 w 87"/>
                <a:gd name="T11" fmla="*/ 31 h 98"/>
                <a:gd name="T12" fmla="*/ 76 w 87"/>
                <a:gd name="T13" fmla="*/ 18 h 98"/>
                <a:gd name="T14" fmla="*/ 71 w 87"/>
                <a:gd name="T15" fmla="*/ 17 h 98"/>
                <a:gd name="T16" fmla="*/ 57 w 87"/>
                <a:gd name="T17" fmla="*/ 11 h 98"/>
                <a:gd name="T18" fmla="*/ 51 w 87"/>
                <a:gd name="T19" fmla="*/ 0 h 98"/>
                <a:gd name="T20" fmla="*/ 48 w 87"/>
                <a:gd name="T21" fmla="*/ 2 h 98"/>
                <a:gd name="T22" fmla="*/ 44 w 87"/>
                <a:gd name="T23" fmla="*/ 2 h 98"/>
                <a:gd name="T24" fmla="*/ 44 w 87"/>
                <a:gd name="T25" fmla="*/ 10 h 98"/>
                <a:gd name="T26" fmla="*/ 37 w 87"/>
                <a:gd name="T27" fmla="*/ 19 h 98"/>
                <a:gd name="T28" fmla="*/ 34 w 87"/>
                <a:gd name="T29" fmla="*/ 27 h 98"/>
                <a:gd name="T30" fmla="*/ 34 w 87"/>
                <a:gd name="T31" fmla="*/ 27 h 98"/>
                <a:gd name="T32" fmla="*/ 35 w 87"/>
                <a:gd name="T33" fmla="*/ 27 h 98"/>
                <a:gd name="T34" fmla="*/ 35 w 87"/>
                <a:gd name="T35" fmla="*/ 27 h 98"/>
                <a:gd name="T36" fmla="*/ 42 w 87"/>
                <a:gd name="T37" fmla="*/ 36 h 98"/>
                <a:gd name="T38" fmla="*/ 33 w 87"/>
                <a:gd name="T39" fmla="*/ 60 h 98"/>
                <a:gd name="T40" fmla="*/ 33 w 87"/>
                <a:gd name="T41" fmla="*/ 61 h 98"/>
                <a:gd name="T42" fmla="*/ 32 w 87"/>
                <a:gd name="T43" fmla="*/ 61 h 98"/>
                <a:gd name="T44" fmla="*/ 31 w 87"/>
                <a:gd name="T45" fmla="*/ 61 h 98"/>
                <a:gd name="T46" fmla="*/ 31 w 87"/>
                <a:gd name="T47" fmla="*/ 61 h 98"/>
                <a:gd name="T48" fmla="*/ 26 w 87"/>
                <a:gd name="T49" fmla="*/ 63 h 98"/>
                <a:gd name="T50" fmla="*/ 26 w 87"/>
                <a:gd name="T51" fmla="*/ 63 h 98"/>
                <a:gd name="T52" fmla="*/ 23 w 87"/>
                <a:gd name="T53" fmla="*/ 64 h 98"/>
                <a:gd name="T54" fmla="*/ 23 w 87"/>
                <a:gd name="T55" fmla="*/ 64 h 98"/>
                <a:gd name="T56" fmla="*/ 20 w 87"/>
                <a:gd name="T57" fmla="*/ 65 h 98"/>
                <a:gd name="T58" fmla="*/ 19 w 87"/>
                <a:gd name="T59" fmla="*/ 66 h 98"/>
                <a:gd name="T60" fmla="*/ 16 w 87"/>
                <a:gd name="T61" fmla="*/ 67 h 98"/>
                <a:gd name="T62" fmla="*/ 15 w 87"/>
                <a:gd name="T63" fmla="*/ 67 h 98"/>
                <a:gd name="T64" fmla="*/ 0 w 87"/>
                <a:gd name="T65" fmla="*/ 72 h 98"/>
                <a:gd name="T66" fmla="*/ 3 w 87"/>
                <a:gd name="T67" fmla="*/ 79 h 98"/>
                <a:gd name="T68" fmla="*/ 3 w 87"/>
                <a:gd name="T69" fmla="*/ 80 h 98"/>
                <a:gd name="T70" fmla="*/ 4 w 87"/>
                <a:gd name="T71" fmla="*/ 81 h 98"/>
                <a:gd name="T72" fmla="*/ 12 w 87"/>
                <a:gd name="T73" fmla="*/ 97 h 98"/>
                <a:gd name="T74" fmla="*/ 13 w 87"/>
                <a:gd name="T75" fmla="*/ 98 h 98"/>
                <a:gd name="T76" fmla="*/ 14 w 87"/>
                <a:gd name="T77" fmla="*/ 97 h 98"/>
                <a:gd name="T78" fmla="*/ 27 w 87"/>
                <a:gd name="T79" fmla="*/ 95 h 98"/>
                <a:gd name="T80" fmla="*/ 33 w 87"/>
                <a:gd name="T81" fmla="*/ 94 h 98"/>
                <a:gd name="T82" fmla="*/ 35 w 87"/>
                <a:gd name="T83" fmla="*/ 91 h 98"/>
                <a:gd name="T84" fmla="*/ 37 w 87"/>
                <a:gd name="T85" fmla="*/ 86 h 98"/>
                <a:gd name="T86" fmla="*/ 44 w 87"/>
                <a:gd name="T87" fmla="*/ 83 h 98"/>
                <a:gd name="T88" fmla="*/ 46 w 87"/>
                <a:gd name="T89" fmla="*/ 84 h 98"/>
                <a:gd name="T90" fmla="*/ 49 w 87"/>
                <a:gd name="T91" fmla="*/ 83 h 98"/>
                <a:gd name="T92" fmla="*/ 52 w 87"/>
                <a:gd name="T93" fmla="*/ 80 h 98"/>
                <a:gd name="T94" fmla="*/ 57 w 87"/>
                <a:gd name="T95" fmla="*/ 73 h 98"/>
                <a:gd name="T96" fmla="*/ 61 w 87"/>
                <a:gd name="T97" fmla="*/ 72 h 98"/>
                <a:gd name="T98" fmla="*/ 63 w 87"/>
                <a:gd name="T99" fmla="*/ 71 h 98"/>
                <a:gd name="T100" fmla="*/ 68 w 87"/>
                <a:gd name="T101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98">
                  <a:moveTo>
                    <a:pt x="68" y="54"/>
                  </a:moveTo>
                  <a:cubicBezTo>
                    <a:pt x="72" y="54"/>
                    <a:pt x="76" y="50"/>
                    <a:pt x="76" y="49"/>
                  </a:cubicBezTo>
                  <a:cubicBezTo>
                    <a:pt x="77" y="47"/>
                    <a:pt x="78" y="45"/>
                    <a:pt x="82" y="41"/>
                  </a:cubicBezTo>
                  <a:cubicBezTo>
                    <a:pt x="83" y="39"/>
                    <a:pt x="85" y="37"/>
                    <a:pt x="86" y="35"/>
                  </a:cubicBezTo>
                  <a:cubicBezTo>
                    <a:pt x="87" y="33"/>
                    <a:pt x="87" y="32"/>
                    <a:pt x="87" y="31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2" y="30"/>
                    <a:pt x="77" y="22"/>
                    <a:pt x="76" y="18"/>
                  </a:cubicBezTo>
                  <a:cubicBezTo>
                    <a:pt x="75" y="18"/>
                    <a:pt x="73" y="17"/>
                    <a:pt x="71" y="17"/>
                  </a:cubicBezTo>
                  <a:cubicBezTo>
                    <a:pt x="67" y="16"/>
                    <a:pt x="62" y="15"/>
                    <a:pt x="57" y="11"/>
                  </a:cubicBezTo>
                  <a:cubicBezTo>
                    <a:pt x="54" y="9"/>
                    <a:pt x="52" y="6"/>
                    <a:pt x="51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9" y="27"/>
                    <a:pt x="42" y="34"/>
                    <a:pt x="42" y="36"/>
                  </a:cubicBezTo>
                  <a:cubicBezTo>
                    <a:pt x="42" y="38"/>
                    <a:pt x="36" y="59"/>
                    <a:pt x="33" y="60"/>
                  </a:cubicBezTo>
                  <a:cubicBezTo>
                    <a:pt x="33" y="60"/>
                    <a:pt x="33" y="61"/>
                    <a:pt x="33" y="61"/>
                  </a:cubicBezTo>
                  <a:cubicBezTo>
                    <a:pt x="33" y="61"/>
                    <a:pt x="33" y="61"/>
                    <a:pt x="32" y="61"/>
                  </a:cubicBezTo>
                  <a:cubicBezTo>
                    <a:pt x="32" y="61"/>
                    <a:pt x="32" y="61"/>
                    <a:pt x="3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2"/>
                    <a:pt x="28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4"/>
                    <a:pt x="24" y="64"/>
                    <a:pt x="23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5"/>
                    <a:pt x="21" y="65"/>
                    <a:pt x="20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8" y="66"/>
                    <a:pt x="17" y="66"/>
                    <a:pt x="16" y="67"/>
                  </a:cubicBezTo>
                  <a:cubicBezTo>
                    <a:pt x="16" y="67"/>
                    <a:pt x="16" y="67"/>
                    <a:pt x="15" y="67"/>
                  </a:cubicBezTo>
                  <a:cubicBezTo>
                    <a:pt x="10" y="69"/>
                    <a:pt x="4" y="71"/>
                    <a:pt x="0" y="72"/>
                  </a:cubicBezTo>
                  <a:cubicBezTo>
                    <a:pt x="1" y="74"/>
                    <a:pt x="2" y="77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4" y="80"/>
                    <a:pt x="4" y="81"/>
                    <a:pt x="4" y="81"/>
                  </a:cubicBezTo>
                  <a:cubicBezTo>
                    <a:pt x="6" y="86"/>
                    <a:pt x="9" y="91"/>
                    <a:pt x="12" y="97"/>
                  </a:cubicBezTo>
                  <a:cubicBezTo>
                    <a:pt x="12" y="97"/>
                    <a:pt x="12" y="98"/>
                    <a:pt x="13" y="98"/>
                  </a:cubicBezTo>
                  <a:cubicBezTo>
                    <a:pt x="13" y="98"/>
                    <a:pt x="14" y="98"/>
                    <a:pt x="14" y="97"/>
                  </a:cubicBezTo>
                  <a:cubicBezTo>
                    <a:pt x="19" y="95"/>
                    <a:pt x="23" y="95"/>
                    <a:pt x="27" y="95"/>
                  </a:cubicBezTo>
                  <a:cubicBezTo>
                    <a:pt x="29" y="95"/>
                    <a:pt x="31" y="95"/>
                    <a:pt x="33" y="94"/>
                  </a:cubicBezTo>
                  <a:cubicBezTo>
                    <a:pt x="35" y="94"/>
                    <a:pt x="35" y="93"/>
                    <a:pt x="35" y="91"/>
                  </a:cubicBezTo>
                  <a:cubicBezTo>
                    <a:pt x="35" y="90"/>
                    <a:pt x="35" y="88"/>
                    <a:pt x="37" y="86"/>
                  </a:cubicBezTo>
                  <a:cubicBezTo>
                    <a:pt x="39" y="84"/>
                    <a:pt x="42" y="83"/>
                    <a:pt x="44" y="83"/>
                  </a:cubicBezTo>
                  <a:cubicBezTo>
                    <a:pt x="45" y="83"/>
                    <a:pt x="45" y="84"/>
                    <a:pt x="46" y="84"/>
                  </a:cubicBezTo>
                  <a:cubicBezTo>
                    <a:pt x="48" y="84"/>
                    <a:pt x="49" y="84"/>
                    <a:pt x="49" y="83"/>
                  </a:cubicBezTo>
                  <a:cubicBezTo>
                    <a:pt x="50" y="83"/>
                    <a:pt x="51" y="81"/>
                    <a:pt x="52" y="80"/>
                  </a:cubicBezTo>
                  <a:cubicBezTo>
                    <a:pt x="53" y="77"/>
                    <a:pt x="54" y="74"/>
                    <a:pt x="57" y="73"/>
                  </a:cubicBezTo>
                  <a:cubicBezTo>
                    <a:pt x="58" y="73"/>
                    <a:pt x="60" y="72"/>
                    <a:pt x="61" y="72"/>
                  </a:cubicBezTo>
                  <a:cubicBezTo>
                    <a:pt x="63" y="72"/>
                    <a:pt x="64" y="71"/>
                    <a:pt x="63" y="71"/>
                  </a:cubicBezTo>
                  <a:cubicBezTo>
                    <a:pt x="63" y="68"/>
                    <a:pt x="63" y="55"/>
                    <a:pt x="68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2" name="Freeform 217"/>
            <p:cNvSpPr>
              <a:spLocks/>
            </p:cNvSpPr>
            <p:nvPr/>
          </p:nvSpPr>
          <p:spPr bwMode="auto">
            <a:xfrm>
              <a:off x="16795755" y="7378698"/>
              <a:ext cx="239713" cy="312739"/>
            </a:xfrm>
            <a:custGeom>
              <a:avLst/>
              <a:gdLst>
                <a:gd name="T0" fmla="*/ 30 w 45"/>
                <a:gd name="T1" fmla="*/ 40 h 60"/>
                <a:gd name="T2" fmla="*/ 31 w 45"/>
                <a:gd name="T3" fmla="*/ 40 h 60"/>
                <a:gd name="T4" fmla="*/ 38 w 45"/>
                <a:gd name="T5" fmla="*/ 56 h 60"/>
                <a:gd name="T6" fmla="*/ 39 w 45"/>
                <a:gd name="T7" fmla="*/ 60 h 60"/>
                <a:gd name="T8" fmla="*/ 39 w 45"/>
                <a:gd name="T9" fmla="*/ 60 h 60"/>
                <a:gd name="T10" fmla="*/ 41 w 45"/>
                <a:gd name="T11" fmla="*/ 59 h 60"/>
                <a:gd name="T12" fmla="*/ 41 w 45"/>
                <a:gd name="T13" fmla="*/ 59 h 60"/>
                <a:gd name="T14" fmla="*/ 42 w 45"/>
                <a:gd name="T15" fmla="*/ 58 h 60"/>
                <a:gd name="T16" fmla="*/ 42 w 45"/>
                <a:gd name="T17" fmla="*/ 58 h 60"/>
                <a:gd name="T18" fmla="*/ 45 w 45"/>
                <a:gd name="T19" fmla="*/ 51 h 60"/>
                <a:gd name="T20" fmla="*/ 45 w 45"/>
                <a:gd name="T21" fmla="*/ 51 h 60"/>
                <a:gd name="T22" fmla="*/ 43 w 45"/>
                <a:gd name="T23" fmla="*/ 42 h 60"/>
                <a:gd name="T24" fmla="*/ 41 w 45"/>
                <a:gd name="T25" fmla="*/ 31 h 60"/>
                <a:gd name="T26" fmla="*/ 39 w 45"/>
                <a:gd name="T27" fmla="*/ 34 h 60"/>
                <a:gd name="T28" fmla="*/ 33 w 45"/>
                <a:gd name="T29" fmla="*/ 39 h 60"/>
                <a:gd name="T30" fmla="*/ 30 w 45"/>
                <a:gd name="T31" fmla="*/ 31 h 60"/>
                <a:gd name="T32" fmla="*/ 34 w 45"/>
                <a:gd name="T33" fmla="*/ 25 h 60"/>
                <a:gd name="T34" fmla="*/ 42 w 45"/>
                <a:gd name="T35" fmla="*/ 15 h 60"/>
                <a:gd name="T36" fmla="*/ 35 w 45"/>
                <a:gd name="T37" fmla="*/ 13 h 60"/>
                <a:gd name="T38" fmla="*/ 22 w 45"/>
                <a:gd name="T39" fmla="*/ 14 h 60"/>
                <a:gd name="T40" fmla="*/ 22 w 45"/>
                <a:gd name="T41" fmla="*/ 14 h 60"/>
                <a:gd name="T42" fmla="*/ 21 w 45"/>
                <a:gd name="T43" fmla="*/ 13 h 60"/>
                <a:gd name="T44" fmla="*/ 15 w 45"/>
                <a:gd name="T45" fmla="*/ 7 h 60"/>
                <a:gd name="T46" fmla="*/ 9 w 45"/>
                <a:gd name="T47" fmla="*/ 2 h 60"/>
                <a:gd name="T48" fmla="*/ 4 w 45"/>
                <a:gd name="T49" fmla="*/ 0 h 60"/>
                <a:gd name="T50" fmla="*/ 3 w 45"/>
                <a:gd name="T51" fmla="*/ 0 h 60"/>
                <a:gd name="T52" fmla="*/ 0 w 45"/>
                <a:gd name="T53" fmla="*/ 2 h 60"/>
                <a:gd name="T54" fmla="*/ 0 w 45"/>
                <a:gd name="T55" fmla="*/ 3 h 60"/>
                <a:gd name="T56" fmla="*/ 3 w 45"/>
                <a:gd name="T57" fmla="*/ 6 h 60"/>
                <a:gd name="T58" fmla="*/ 8 w 45"/>
                <a:gd name="T59" fmla="*/ 10 h 60"/>
                <a:gd name="T60" fmla="*/ 8 w 45"/>
                <a:gd name="T61" fmla="*/ 11 h 60"/>
                <a:gd name="T62" fmla="*/ 4 w 45"/>
                <a:gd name="T63" fmla="*/ 14 h 60"/>
                <a:gd name="T64" fmla="*/ 2 w 45"/>
                <a:gd name="T65" fmla="*/ 15 h 60"/>
                <a:gd name="T66" fmla="*/ 4 w 45"/>
                <a:gd name="T67" fmla="*/ 32 h 60"/>
                <a:gd name="T68" fmla="*/ 5 w 45"/>
                <a:gd name="T69" fmla="*/ 33 h 60"/>
                <a:gd name="T70" fmla="*/ 5 w 45"/>
                <a:gd name="T71" fmla="*/ 34 h 60"/>
                <a:gd name="T72" fmla="*/ 6 w 45"/>
                <a:gd name="T73" fmla="*/ 35 h 60"/>
                <a:gd name="T74" fmla="*/ 6 w 45"/>
                <a:gd name="T75" fmla="*/ 36 h 60"/>
                <a:gd name="T76" fmla="*/ 6 w 45"/>
                <a:gd name="T77" fmla="*/ 38 h 60"/>
                <a:gd name="T78" fmla="*/ 7 w 45"/>
                <a:gd name="T79" fmla="*/ 39 h 60"/>
                <a:gd name="T80" fmla="*/ 7 w 45"/>
                <a:gd name="T81" fmla="*/ 40 h 60"/>
                <a:gd name="T82" fmla="*/ 7 w 45"/>
                <a:gd name="T83" fmla="*/ 42 h 60"/>
                <a:gd name="T84" fmla="*/ 8 w 45"/>
                <a:gd name="T85" fmla="*/ 43 h 60"/>
                <a:gd name="T86" fmla="*/ 8 w 45"/>
                <a:gd name="T87" fmla="*/ 45 h 60"/>
                <a:gd name="T88" fmla="*/ 8 w 45"/>
                <a:gd name="T89" fmla="*/ 46 h 60"/>
                <a:gd name="T90" fmla="*/ 8 w 45"/>
                <a:gd name="T91" fmla="*/ 48 h 60"/>
                <a:gd name="T92" fmla="*/ 8 w 45"/>
                <a:gd name="T93" fmla="*/ 49 h 60"/>
                <a:gd name="T94" fmla="*/ 8 w 45"/>
                <a:gd name="T95" fmla="*/ 51 h 60"/>
                <a:gd name="T96" fmla="*/ 9 w 45"/>
                <a:gd name="T97" fmla="*/ 51 h 60"/>
                <a:gd name="T98" fmla="*/ 11 w 45"/>
                <a:gd name="T99" fmla="*/ 51 h 60"/>
                <a:gd name="T100" fmla="*/ 15 w 45"/>
                <a:gd name="T101" fmla="*/ 50 h 60"/>
                <a:gd name="T102" fmla="*/ 23 w 45"/>
                <a:gd name="T103" fmla="*/ 46 h 60"/>
                <a:gd name="T104" fmla="*/ 30 w 45"/>
                <a:gd name="T105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60">
                  <a:moveTo>
                    <a:pt x="30" y="40"/>
                  </a:moveTo>
                  <a:cubicBezTo>
                    <a:pt x="30" y="40"/>
                    <a:pt x="31" y="40"/>
                    <a:pt x="31" y="40"/>
                  </a:cubicBezTo>
                  <a:cubicBezTo>
                    <a:pt x="34" y="41"/>
                    <a:pt x="38" y="52"/>
                    <a:pt x="38" y="56"/>
                  </a:cubicBezTo>
                  <a:cubicBezTo>
                    <a:pt x="38" y="57"/>
                    <a:pt x="38" y="59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0" y="60"/>
                    <a:pt x="40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6"/>
                    <a:pt x="43" y="53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48"/>
                    <a:pt x="44" y="45"/>
                    <a:pt x="43" y="42"/>
                  </a:cubicBezTo>
                  <a:cubicBezTo>
                    <a:pt x="43" y="37"/>
                    <a:pt x="42" y="32"/>
                    <a:pt x="41" y="31"/>
                  </a:cubicBezTo>
                  <a:cubicBezTo>
                    <a:pt x="41" y="31"/>
                    <a:pt x="40" y="33"/>
                    <a:pt x="39" y="34"/>
                  </a:cubicBezTo>
                  <a:cubicBezTo>
                    <a:pt x="38" y="36"/>
                    <a:pt x="36" y="40"/>
                    <a:pt x="33" y="39"/>
                  </a:cubicBezTo>
                  <a:cubicBezTo>
                    <a:pt x="31" y="39"/>
                    <a:pt x="30" y="34"/>
                    <a:pt x="30" y="31"/>
                  </a:cubicBezTo>
                  <a:cubicBezTo>
                    <a:pt x="30" y="27"/>
                    <a:pt x="32" y="25"/>
                    <a:pt x="34" y="25"/>
                  </a:cubicBezTo>
                  <a:cubicBezTo>
                    <a:pt x="37" y="25"/>
                    <a:pt x="42" y="17"/>
                    <a:pt x="42" y="15"/>
                  </a:cubicBezTo>
                  <a:cubicBezTo>
                    <a:pt x="42" y="13"/>
                    <a:pt x="39" y="13"/>
                    <a:pt x="35" y="13"/>
                  </a:cubicBezTo>
                  <a:cubicBezTo>
                    <a:pt x="31" y="13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15" y="11"/>
                    <a:pt x="15" y="7"/>
                  </a:cubicBezTo>
                  <a:cubicBezTo>
                    <a:pt x="15" y="4"/>
                    <a:pt x="13" y="2"/>
                    <a:pt x="9" y="2"/>
                  </a:cubicBezTo>
                  <a:cubicBezTo>
                    <a:pt x="7" y="2"/>
                    <a:pt x="5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2" y="5"/>
                    <a:pt x="3" y="6"/>
                  </a:cubicBezTo>
                  <a:cubicBezTo>
                    <a:pt x="6" y="7"/>
                    <a:pt x="8" y="8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7" y="13"/>
                    <a:pt x="5" y="14"/>
                    <a:pt x="4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1" y="18"/>
                    <a:pt x="2" y="27"/>
                    <a:pt x="4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6" y="35"/>
                    <a:pt x="6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8"/>
                  </a:cubicBezTo>
                  <a:cubicBezTo>
                    <a:pt x="7" y="38"/>
                    <a:pt x="7" y="39"/>
                    <a:pt x="7" y="39"/>
                  </a:cubicBezTo>
                  <a:cubicBezTo>
                    <a:pt x="7" y="39"/>
                    <a:pt x="7" y="40"/>
                    <a:pt x="7" y="40"/>
                  </a:cubicBezTo>
                  <a:cubicBezTo>
                    <a:pt x="7" y="41"/>
                    <a:pt x="7" y="41"/>
                    <a:pt x="7" y="42"/>
                  </a:cubicBezTo>
                  <a:cubicBezTo>
                    <a:pt x="7" y="42"/>
                    <a:pt x="7" y="43"/>
                    <a:pt x="8" y="43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ubicBezTo>
                    <a:pt x="8" y="47"/>
                    <a:pt x="8" y="47"/>
                    <a:pt x="8" y="48"/>
                  </a:cubicBezTo>
                  <a:cubicBezTo>
                    <a:pt x="8" y="48"/>
                    <a:pt x="8" y="49"/>
                    <a:pt x="8" y="49"/>
                  </a:cubicBezTo>
                  <a:cubicBezTo>
                    <a:pt x="8" y="50"/>
                    <a:pt x="8" y="50"/>
                    <a:pt x="8" y="51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1"/>
                    <a:pt x="10" y="51"/>
                    <a:pt x="11" y="51"/>
                  </a:cubicBezTo>
                  <a:cubicBezTo>
                    <a:pt x="12" y="50"/>
                    <a:pt x="13" y="50"/>
                    <a:pt x="15" y="50"/>
                  </a:cubicBezTo>
                  <a:cubicBezTo>
                    <a:pt x="20" y="50"/>
                    <a:pt x="23" y="49"/>
                    <a:pt x="23" y="46"/>
                  </a:cubicBezTo>
                  <a:cubicBezTo>
                    <a:pt x="23" y="43"/>
                    <a:pt x="27" y="40"/>
                    <a:pt x="3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3" name="Freeform 218"/>
            <p:cNvSpPr>
              <a:spLocks noEditPoints="1"/>
            </p:cNvSpPr>
            <p:nvPr/>
          </p:nvSpPr>
          <p:spPr bwMode="auto">
            <a:xfrm>
              <a:off x="13160380" y="3025775"/>
              <a:ext cx="9758364" cy="3330577"/>
            </a:xfrm>
            <a:custGeom>
              <a:avLst/>
              <a:gdLst>
                <a:gd name="T0" fmla="*/ 1836 w 1836"/>
                <a:gd name="T1" fmla="*/ 249 h 636"/>
                <a:gd name="T2" fmla="*/ 1671 w 1836"/>
                <a:gd name="T3" fmla="*/ 176 h 636"/>
                <a:gd name="T4" fmla="*/ 1509 w 1836"/>
                <a:gd name="T5" fmla="*/ 187 h 636"/>
                <a:gd name="T6" fmla="*/ 1364 w 1836"/>
                <a:gd name="T7" fmla="*/ 136 h 636"/>
                <a:gd name="T8" fmla="*/ 1276 w 1836"/>
                <a:gd name="T9" fmla="*/ 111 h 636"/>
                <a:gd name="T10" fmla="*/ 1233 w 1836"/>
                <a:gd name="T11" fmla="*/ 143 h 636"/>
                <a:gd name="T12" fmla="*/ 1139 w 1836"/>
                <a:gd name="T13" fmla="*/ 114 h 636"/>
                <a:gd name="T14" fmla="*/ 1064 w 1836"/>
                <a:gd name="T15" fmla="*/ 108 h 636"/>
                <a:gd name="T16" fmla="*/ 948 w 1836"/>
                <a:gd name="T17" fmla="*/ 93 h 636"/>
                <a:gd name="T18" fmla="*/ 946 w 1836"/>
                <a:gd name="T19" fmla="*/ 64 h 636"/>
                <a:gd name="T20" fmla="*/ 904 w 1836"/>
                <a:gd name="T21" fmla="*/ 23 h 636"/>
                <a:gd name="T22" fmla="*/ 831 w 1836"/>
                <a:gd name="T23" fmla="*/ 8 h 636"/>
                <a:gd name="T24" fmla="*/ 756 w 1836"/>
                <a:gd name="T25" fmla="*/ 35 h 636"/>
                <a:gd name="T26" fmla="*/ 666 w 1836"/>
                <a:gd name="T27" fmla="*/ 69 h 636"/>
                <a:gd name="T28" fmla="*/ 607 w 1836"/>
                <a:gd name="T29" fmla="*/ 105 h 636"/>
                <a:gd name="T30" fmla="*/ 581 w 1836"/>
                <a:gd name="T31" fmla="*/ 146 h 636"/>
                <a:gd name="T32" fmla="*/ 530 w 1836"/>
                <a:gd name="T33" fmla="*/ 186 h 636"/>
                <a:gd name="T34" fmla="*/ 543 w 1836"/>
                <a:gd name="T35" fmla="*/ 210 h 636"/>
                <a:gd name="T36" fmla="*/ 502 w 1836"/>
                <a:gd name="T37" fmla="*/ 231 h 636"/>
                <a:gd name="T38" fmla="*/ 505 w 1836"/>
                <a:gd name="T39" fmla="*/ 110 h 636"/>
                <a:gd name="T40" fmla="*/ 468 w 1836"/>
                <a:gd name="T41" fmla="*/ 205 h 636"/>
                <a:gd name="T42" fmla="*/ 369 w 1836"/>
                <a:gd name="T43" fmla="*/ 203 h 636"/>
                <a:gd name="T44" fmla="*/ 285 w 1836"/>
                <a:gd name="T45" fmla="*/ 202 h 636"/>
                <a:gd name="T46" fmla="*/ 211 w 1836"/>
                <a:gd name="T47" fmla="*/ 201 h 636"/>
                <a:gd name="T48" fmla="*/ 163 w 1836"/>
                <a:gd name="T49" fmla="*/ 241 h 636"/>
                <a:gd name="T50" fmla="*/ 85 w 1836"/>
                <a:gd name="T51" fmla="*/ 276 h 636"/>
                <a:gd name="T52" fmla="*/ 151 w 1836"/>
                <a:gd name="T53" fmla="*/ 214 h 636"/>
                <a:gd name="T54" fmla="*/ 42 w 1836"/>
                <a:gd name="T55" fmla="*/ 173 h 636"/>
                <a:gd name="T56" fmla="*/ 20 w 1836"/>
                <a:gd name="T57" fmla="*/ 229 h 636"/>
                <a:gd name="T58" fmla="*/ 19 w 1836"/>
                <a:gd name="T59" fmla="*/ 332 h 636"/>
                <a:gd name="T60" fmla="*/ 7 w 1836"/>
                <a:gd name="T61" fmla="*/ 365 h 636"/>
                <a:gd name="T62" fmla="*/ 4 w 1836"/>
                <a:gd name="T63" fmla="*/ 402 h 636"/>
                <a:gd name="T64" fmla="*/ 51 w 1836"/>
                <a:gd name="T65" fmla="*/ 465 h 636"/>
                <a:gd name="T66" fmla="*/ 75 w 1836"/>
                <a:gd name="T67" fmla="*/ 486 h 636"/>
                <a:gd name="T68" fmla="*/ 140 w 1836"/>
                <a:gd name="T69" fmla="*/ 526 h 636"/>
                <a:gd name="T70" fmla="*/ 115 w 1836"/>
                <a:gd name="T71" fmla="*/ 574 h 636"/>
                <a:gd name="T72" fmla="*/ 214 w 1836"/>
                <a:gd name="T73" fmla="*/ 628 h 636"/>
                <a:gd name="T74" fmla="*/ 244 w 1836"/>
                <a:gd name="T75" fmla="*/ 567 h 636"/>
                <a:gd name="T76" fmla="*/ 228 w 1836"/>
                <a:gd name="T77" fmla="*/ 506 h 636"/>
                <a:gd name="T78" fmla="*/ 307 w 1836"/>
                <a:gd name="T79" fmla="*/ 501 h 636"/>
                <a:gd name="T80" fmla="*/ 379 w 1836"/>
                <a:gd name="T81" fmla="*/ 478 h 636"/>
                <a:gd name="T82" fmla="*/ 499 w 1836"/>
                <a:gd name="T83" fmla="*/ 438 h 636"/>
                <a:gd name="T84" fmla="*/ 551 w 1836"/>
                <a:gd name="T85" fmla="*/ 449 h 636"/>
                <a:gd name="T86" fmla="*/ 653 w 1836"/>
                <a:gd name="T87" fmla="*/ 516 h 636"/>
                <a:gd name="T88" fmla="*/ 748 w 1836"/>
                <a:gd name="T89" fmla="*/ 505 h 636"/>
                <a:gd name="T90" fmla="*/ 827 w 1836"/>
                <a:gd name="T91" fmla="*/ 492 h 636"/>
                <a:gd name="T92" fmla="*/ 939 w 1836"/>
                <a:gd name="T93" fmla="*/ 523 h 636"/>
                <a:gd name="T94" fmla="*/ 1001 w 1836"/>
                <a:gd name="T95" fmla="*/ 517 h 636"/>
                <a:gd name="T96" fmla="*/ 1098 w 1836"/>
                <a:gd name="T97" fmla="*/ 468 h 636"/>
                <a:gd name="T98" fmla="*/ 1196 w 1836"/>
                <a:gd name="T99" fmla="*/ 539 h 636"/>
                <a:gd name="T100" fmla="*/ 1163 w 1836"/>
                <a:gd name="T101" fmla="*/ 605 h 636"/>
                <a:gd name="T102" fmla="*/ 1273 w 1836"/>
                <a:gd name="T103" fmla="*/ 463 h 636"/>
                <a:gd name="T104" fmla="*/ 1221 w 1836"/>
                <a:gd name="T105" fmla="*/ 428 h 636"/>
                <a:gd name="T106" fmla="*/ 1398 w 1836"/>
                <a:gd name="T107" fmla="*/ 368 h 636"/>
                <a:gd name="T108" fmla="*/ 1482 w 1836"/>
                <a:gd name="T109" fmla="*/ 323 h 636"/>
                <a:gd name="T110" fmla="*/ 1541 w 1836"/>
                <a:gd name="T111" fmla="*/ 317 h 636"/>
                <a:gd name="T112" fmla="*/ 1460 w 1836"/>
                <a:gd name="T113" fmla="*/ 496 h 636"/>
                <a:gd name="T114" fmla="*/ 1520 w 1836"/>
                <a:gd name="T115" fmla="*/ 411 h 636"/>
                <a:gd name="T116" fmla="*/ 1589 w 1836"/>
                <a:gd name="T117" fmla="*/ 347 h 636"/>
                <a:gd name="T118" fmla="*/ 1692 w 1836"/>
                <a:gd name="T119" fmla="*/ 282 h 636"/>
                <a:gd name="T120" fmla="*/ 1735 w 1836"/>
                <a:gd name="T121" fmla="*/ 251 h 636"/>
                <a:gd name="T122" fmla="*/ 977 w 1836"/>
                <a:gd name="T123" fmla="*/ 373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6" h="636">
                  <a:moveTo>
                    <a:pt x="1802" y="280"/>
                  </a:moveTo>
                  <a:cubicBezTo>
                    <a:pt x="1803" y="281"/>
                    <a:pt x="1803" y="281"/>
                    <a:pt x="1805" y="280"/>
                  </a:cubicBezTo>
                  <a:cubicBezTo>
                    <a:pt x="1805" y="280"/>
                    <a:pt x="1805" y="280"/>
                    <a:pt x="1805" y="280"/>
                  </a:cubicBezTo>
                  <a:cubicBezTo>
                    <a:pt x="1805" y="279"/>
                    <a:pt x="1803" y="278"/>
                    <a:pt x="1802" y="278"/>
                  </a:cubicBezTo>
                  <a:cubicBezTo>
                    <a:pt x="1801" y="277"/>
                    <a:pt x="1800" y="276"/>
                    <a:pt x="1799" y="275"/>
                  </a:cubicBezTo>
                  <a:cubicBezTo>
                    <a:pt x="1799" y="275"/>
                    <a:pt x="1799" y="274"/>
                    <a:pt x="1800" y="274"/>
                  </a:cubicBezTo>
                  <a:cubicBezTo>
                    <a:pt x="1800" y="273"/>
                    <a:pt x="1801" y="273"/>
                    <a:pt x="1801" y="273"/>
                  </a:cubicBezTo>
                  <a:cubicBezTo>
                    <a:pt x="1802" y="273"/>
                    <a:pt x="1803" y="273"/>
                    <a:pt x="1804" y="274"/>
                  </a:cubicBezTo>
                  <a:cubicBezTo>
                    <a:pt x="1804" y="274"/>
                    <a:pt x="1805" y="275"/>
                    <a:pt x="1806" y="275"/>
                  </a:cubicBezTo>
                  <a:cubicBezTo>
                    <a:pt x="1806" y="274"/>
                    <a:pt x="1806" y="274"/>
                    <a:pt x="1806" y="273"/>
                  </a:cubicBezTo>
                  <a:cubicBezTo>
                    <a:pt x="1805" y="272"/>
                    <a:pt x="1805" y="270"/>
                    <a:pt x="1807" y="269"/>
                  </a:cubicBezTo>
                  <a:cubicBezTo>
                    <a:pt x="1807" y="269"/>
                    <a:pt x="1807" y="267"/>
                    <a:pt x="1807" y="264"/>
                  </a:cubicBezTo>
                  <a:cubicBezTo>
                    <a:pt x="1806" y="261"/>
                    <a:pt x="1805" y="260"/>
                    <a:pt x="1805" y="260"/>
                  </a:cubicBezTo>
                  <a:cubicBezTo>
                    <a:pt x="1804" y="260"/>
                    <a:pt x="1803" y="259"/>
                    <a:pt x="1804" y="258"/>
                  </a:cubicBezTo>
                  <a:cubicBezTo>
                    <a:pt x="1804" y="257"/>
                    <a:pt x="1805" y="256"/>
                    <a:pt x="1806" y="256"/>
                  </a:cubicBezTo>
                  <a:cubicBezTo>
                    <a:pt x="1807" y="256"/>
                    <a:pt x="1808" y="256"/>
                    <a:pt x="1810" y="257"/>
                  </a:cubicBezTo>
                  <a:cubicBezTo>
                    <a:pt x="1813" y="259"/>
                    <a:pt x="1818" y="259"/>
                    <a:pt x="1821" y="259"/>
                  </a:cubicBezTo>
                  <a:cubicBezTo>
                    <a:pt x="1821" y="259"/>
                    <a:pt x="1821" y="259"/>
                    <a:pt x="1821" y="259"/>
                  </a:cubicBezTo>
                  <a:cubicBezTo>
                    <a:pt x="1821" y="259"/>
                    <a:pt x="1820" y="258"/>
                    <a:pt x="1819" y="258"/>
                  </a:cubicBezTo>
                  <a:cubicBezTo>
                    <a:pt x="1817" y="258"/>
                    <a:pt x="1817" y="257"/>
                    <a:pt x="1817" y="256"/>
                  </a:cubicBezTo>
                  <a:cubicBezTo>
                    <a:pt x="1817" y="255"/>
                    <a:pt x="1818" y="254"/>
                    <a:pt x="1820" y="254"/>
                  </a:cubicBezTo>
                  <a:cubicBezTo>
                    <a:pt x="1821" y="254"/>
                    <a:pt x="1821" y="255"/>
                    <a:pt x="1822" y="255"/>
                  </a:cubicBezTo>
                  <a:cubicBezTo>
                    <a:pt x="1823" y="256"/>
                    <a:pt x="1825" y="257"/>
                    <a:pt x="1826" y="257"/>
                  </a:cubicBezTo>
                  <a:cubicBezTo>
                    <a:pt x="1826" y="257"/>
                    <a:pt x="1827" y="257"/>
                    <a:pt x="1827" y="257"/>
                  </a:cubicBezTo>
                  <a:cubicBezTo>
                    <a:pt x="1827" y="254"/>
                    <a:pt x="1829" y="250"/>
                    <a:pt x="1833" y="250"/>
                  </a:cubicBezTo>
                  <a:cubicBezTo>
                    <a:pt x="1834" y="250"/>
                    <a:pt x="1834" y="250"/>
                    <a:pt x="1834" y="250"/>
                  </a:cubicBezTo>
                  <a:cubicBezTo>
                    <a:pt x="1835" y="250"/>
                    <a:pt x="1836" y="249"/>
                    <a:pt x="1836" y="249"/>
                  </a:cubicBezTo>
                  <a:cubicBezTo>
                    <a:pt x="1836" y="249"/>
                    <a:pt x="1835" y="249"/>
                    <a:pt x="1834" y="249"/>
                  </a:cubicBezTo>
                  <a:cubicBezTo>
                    <a:pt x="1831" y="247"/>
                    <a:pt x="1820" y="240"/>
                    <a:pt x="1817" y="236"/>
                  </a:cubicBezTo>
                  <a:cubicBezTo>
                    <a:pt x="1816" y="234"/>
                    <a:pt x="1809" y="232"/>
                    <a:pt x="1805" y="232"/>
                  </a:cubicBezTo>
                  <a:cubicBezTo>
                    <a:pt x="1804" y="232"/>
                    <a:pt x="1804" y="232"/>
                    <a:pt x="1804" y="233"/>
                  </a:cubicBezTo>
                  <a:cubicBezTo>
                    <a:pt x="1803" y="233"/>
                    <a:pt x="1803" y="234"/>
                    <a:pt x="1802" y="234"/>
                  </a:cubicBezTo>
                  <a:cubicBezTo>
                    <a:pt x="1800" y="234"/>
                    <a:pt x="1797" y="232"/>
                    <a:pt x="1797" y="230"/>
                  </a:cubicBezTo>
                  <a:cubicBezTo>
                    <a:pt x="1796" y="229"/>
                    <a:pt x="1793" y="229"/>
                    <a:pt x="1789" y="229"/>
                  </a:cubicBezTo>
                  <a:cubicBezTo>
                    <a:pt x="1786" y="229"/>
                    <a:pt x="1784" y="229"/>
                    <a:pt x="1784" y="230"/>
                  </a:cubicBezTo>
                  <a:cubicBezTo>
                    <a:pt x="1784" y="230"/>
                    <a:pt x="1784" y="230"/>
                    <a:pt x="1785" y="231"/>
                  </a:cubicBezTo>
                  <a:cubicBezTo>
                    <a:pt x="1786" y="232"/>
                    <a:pt x="1788" y="233"/>
                    <a:pt x="1789" y="234"/>
                  </a:cubicBezTo>
                  <a:cubicBezTo>
                    <a:pt x="1790" y="236"/>
                    <a:pt x="1789" y="238"/>
                    <a:pt x="1788" y="239"/>
                  </a:cubicBezTo>
                  <a:cubicBezTo>
                    <a:pt x="1787" y="240"/>
                    <a:pt x="1787" y="240"/>
                    <a:pt x="1787" y="241"/>
                  </a:cubicBezTo>
                  <a:cubicBezTo>
                    <a:pt x="1787" y="242"/>
                    <a:pt x="1788" y="242"/>
                    <a:pt x="1787" y="243"/>
                  </a:cubicBezTo>
                  <a:cubicBezTo>
                    <a:pt x="1787" y="243"/>
                    <a:pt x="1787" y="244"/>
                    <a:pt x="1786" y="244"/>
                  </a:cubicBezTo>
                  <a:cubicBezTo>
                    <a:pt x="1785" y="244"/>
                    <a:pt x="1784" y="243"/>
                    <a:pt x="1778" y="239"/>
                  </a:cubicBezTo>
                  <a:cubicBezTo>
                    <a:pt x="1777" y="238"/>
                    <a:pt x="1776" y="234"/>
                    <a:pt x="1778" y="227"/>
                  </a:cubicBezTo>
                  <a:cubicBezTo>
                    <a:pt x="1778" y="226"/>
                    <a:pt x="1777" y="226"/>
                    <a:pt x="1776" y="225"/>
                  </a:cubicBezTo>
                  <a:cubicBezTo>
                    <a:pt x="1775" y="224"/>
                    <a:pt x="1774" y="223"/>
                    <a:pt x="1773" y="221"/>
                  </a:cubicBezTo>
                  <a:cubicBezTo>
                    <a:pt x="1773" y="219"/>
                    <a:pt x="1764" y="214"/>
                    <a:pt x="1752" y="209"/>
                  </a:cubicBezTo>
                  <a:cubicBezTo>
                    <a:pt x="1751" y="208"/>
                    <a:pt x="1749" y="208"/>
                    <a:pt x="1747" y="207"/>
                  </a:cubicBezTo>
                  <a:cubicBezTo>
                    <a:pt x="1742" y="205"/>
                    <a:pt x="1737" y="203"/>
                    <a:pt x="1735" y="200"/>
                  </a:cubicBezTo>
                  <a:cubicBezTo>
                    <a:pt x="1734" y="199"/>
                    <a:pt x="1731" y="198"/>
                    <a:pt x="1728" y="197"/>
                  </a:cubicBezTo>
                  <a:cubicBezTo>
                    <a:pt x="1724" y="196"/>
                    <a:pt x="1720" y="195"/>
                    <a:pt x="1717" y="192"/>
                  </a:cubicBezTo>
                  <a:cubicBezTo>
                    <a:pt x="1713" y="188"/>
                    <a:pt x="1695" y="180"/>
                    <a:pt x="1686" y="180"/>
                  </a:cubicBezTo>
                  <a:cubicBezTo>
                    <a:pt x="1681" y="179"/>
                    <a:pt x="1680" y="178"/>
                    <a:pt x="1679" y="176"/>
                  </a:cubicBezTo>
                  <a:cubicBezTo>
                    <a:pt x="1678" y="175"/>
                    <a:pt x="1677" y="175"/>
                    <a:pt x="1676" y="175"/>
                  </a:cubicBezTo>
                  <a:cubicBezTo>
                    <a:pt x="1675" y="176"/>
                    <a:pt x="1673" y="176"/>
                    <a:pt x="1671" y="176"/>
                  </a:cubicBezTo>
                  <a:cubicBezTo>
                    <a:pt x="1664" y="176"/>
                    <a:pt x="1653" y="175"/>
                    <a:pt x="1649" y="174"/>
                  </a:cubicBezTo>
                  <a:cubicBezTo>
                    <a:pt x="1647" y="174"/>
                    <a:pt x="1646" y="175"/>
                    <a:pt x="1644" y="175"/>
                  </a:cubicBezTo>
                  <a:cubicBezTo>
                    <a:pt x="1643" y="176"/>
                    <a:pt x="1641" y="177"/>
                    <a:pt x="1639" y="176"/>
                  </a:cubicBezTo>
                  <a:cubicBezTo>
                    <a:pt x="1635" y="175"/>
                    <a:pt x="1621" y="169"/>
                    <a:pt x="1615" y="169"/>
                  </a:cubicBezTo>
                  <a:cubicBezTo>
                    <a:pt x="1614" y="169"/>
                    <a:pt x="1614" y="170"/>
                    <a:pt x="1614" y="170"/>
                  </a:cubicBezTo>
                  <a:cubicBezTo>
                    <a:pt x="1613" y="171"/>
                    <a:pt x="1613" y="172"/>
                    <a:pt x="1612" y="173"/>
                  </a:cubicBezTo>
                  <a:cubicBezTo>
                    <a:pt x="1612" y="175"/>
                    <a:pt x="1612" y="177"/>
                    <a:pt x="1610" y="177"/>
                  </a:cubicBezTo>
                  <a:cubicBezTo>
                    <a:pt x="1610" y="177"/>
                    <a:pt x="1609" y="179"/>
                    <a:pt x="1616" y="184"/>
                  </a:cubicBezTo>
                  <a:cubicBezTo>
                    <a:pt x="1618" y="187"/>
                    <a:pt x="1619" y="189"/>
                    <a:pt x="1619" y="191"/>
                  </a:cubicBezTo>
                  <a:cubicBezTo>
                    <a:pt x="1618" y="193"/>
                    <a:pt x="1616" y="196"/>
                    <a:pt x="1613" y="197"/>
                  </a:cubicBezTo>
                  <a:cubicBezTo>
                    <a:pt x="1612" y="198"/>
                    <a:pt x="1610" y="198"/>
                    <a:pt x="1609" y="198"/>
                  </a:cubicBezTo>
                  <a:cubicBezTo>
                    <a:pt x="1604" y="198"/>
                    <a:pt x="1598" y="194"/>
                    <a:pt x="1596" y="191"/>
                  </a:cubicBezTo>
                  <a:cubicBezTo>
                    <a:pt x="1595" y="189"/>
                    <a:pt x="1593" y="189"/>
                    <a:pt x="1591" y="188"/>
                  </a:cubicBezTo>
                  <a:cubicBezTo>
                    <a:pt x="1589" y="188"/>
                    <a:pt x="1586" y="187"/>
                    <a:pt x="1585" y="184"/>
                  </a:cubicBezTo>
                  <a:cubicBezTo>
                    <a:pt x="1584" y="181"/>
                    <a:pt x="1584" y="180"/>
                    <a:pt x="1585" y="179"/>
                  </a:cubicBezTo>
                  <a:cubicBezTo>
                    <a:pt x="1586" y="177"/>
                    <a:pt x="1589" y="177"/>
                    <a:pt x="1592" y="179"/>
                  </a:cubicBezTo>
                  <a:cubicBezTo>
                    <a:pt x="1593" y="180"/>
                    <a:pt x="1593" y="180"/>
                    <a:pt x="1594" y="180"/>
                  </a:cubicBezTo>
                  <a:cubicBezTo>
                    <a:pt x="1596" y="180"/>
                    <a:pt x="1598" y="179"/>
                    <a:pt x="1598" y="177"/>
                  </a:cubicBezTo>
                  <a:cubicBezTo>
                    <a:pt x="1598" y="177"/>
                    <a:pt x="1598" y="176"/>
                    <a:pt x="1598" y="176"/>
                  </a:cubicBezTo>
                  <a:cubicBezTo>
                    <a:pt x="1596" y="174"/>
                    <a:pt x="1589" y="172"/>
                    <a:pt x="1585" y="172"/>
                  </a:cubicBezTo>
                  <a:cubicBezTo>
                    <a:pt x="1583" y="172"/>
                    <a:pt x="1581" y="175"/>
                    <a:pt x="1578" y="177"/>
                  </a:cubicBezTo>
                  <a:cubicBezTo>
                    <a:pt x="1577" y="179"/>
                    <a:pt x="1575" y="181"/>
                    <a:pt x="1572" y="183"/>
                  </a:cubicBezTo>
                  <a:cubicBezTo>
                    <a:pt x="1571" y="183"/>
                    <a:pt x="1569" y="184"/>
                    <a:pt x="1566" y="184"/>
                  </a:cubicBezTo>
                  <a:cubicBezTo>
                    <a:pt x="1557" y="184"/>
                    <a:pt x="1545" y="181"/>
                    <a:pt x="1543" y="179"/>
                  </a:cubicBezTo>
                  <a:cubicBezTo>
                    <a:pt x="1543" y="179"/>
                    <a:pt x="1542" y="179"/>
                    <a:pt x="1536" y="179"/>
                  </a:cubicBezTo>
                  <a:cubicBezTo>
                    <a:pt x="1527" y="179"/>
                    <a:pt x="1512" y="180"/>
                    <a:pt x="1510" y="181"/>
                  </a:cubicBezTo>
                  <a:cubicBezTo>
                    <a:pt x="1509" y="182"/>
                    <a:pt x="1509" y="185"/>
                    <a:pt x="1509" y="187"/>
                  </a:cubicBezTo>
                  <a:cubicBezTo>
                    <a:pt x="1509" y="190"/>
                    <a:pt x="1509" y="191"/>
                    <a:pt x="1508" y="192"/>
                  </a:cubicBezTo>
                  <a:cubicBezTo>
                    <a:pt x="1507" y="192"/>
                    <a:pt x="1507" y="192"/>
                    <a:pt x="1507" y="192"/>
                  </a:cubicBezTo>
                  <a:cubicBezTo>
                    <a:pt x="1506" y="192"/>
                    <a:pt x="1505" y="191"/>
                    <a:pt x="1504" y="186"/>
                  </a:cubicBezTo>
                  <a:cubicBezTo>
                    <a:pt x="1504" y="184"/>
                    <a:pt x="1503" y="181"/>
                    <a:pt x="1503" y="180"/>
                  </a:cubicBezTo>
                  <a:cubicBezTo>
                    <a:pt x="1503" y="179"/>
                    <a:pt x="1501" y="178"/>
                    <a:pt x="1496" y="178"/>
                  </a:cubicBezTo>
                  <a:cubicBezTo>
                    <a:pt x="1491" y="178"/>
                    <a:pt x="1489" y="178"/>
                    <a:pt x="1488" y="176"/>
                  </a:cubicBezTo>
                  <a:cubicBezTo>
                    <a:pt x="1488" y="175"/>
                    <a:pt x="1489" y="174"/>
                    <a:pt x="1489" y="174"/>
                  </a:cubicBezTo>
                  <a:cubicBezTo>
                    <a:pt x="1490" y="173"/>
                    <a:pt x="1489" y="173"/>
                    <a:pt x="1489" y="172"/>
                  </a:cubicBezTo>
                  <a:cubicBezTo>
                    <a:pt x="1489" y="171"/>
                    <a:pt x="1488" y="169"/>
                    <a:pt x="1491" y="167"/>
                  </a:cubicBezTo>
                  <a:cubicBezTo>
                    <a:pt x="1492" y="166"/>
                    <a:pt x="1492" y="166"/>
                    <a:pt x="1492" y="166"/>
                  </a:cubicBezTo>
                  <a:cubicBezTo>
                    <a:pt x="1491" y="163"/>
                    <a:pt x="1483" y="156"/>
                    <a:pt x="1473" y="152"/>
                  </a:cubicBezTo>
                  <a:cubicBezTo>
                    <a:pt x="1469" y="151"/>
                    <a:pt x="1463" y="150"/>
                    <a:pt x="1455" y="150"/>
                  </a:cubicBezTo>
                  <a:cubicBezTo>
                    <a:pt x="1445" y="150"/>
                    <a:pt x="1435" y="151"/>
                    <a:pt x="1431" y="153"/>
                  </a:cubicBezTo>
                  <a:cubicBezTo>
                    <a:pt x="1427" y="154"/>
                    <a:pt x="1419" y="154"/>
                    <a:pt x="1413" y="154"/>
                  </a:cubicBezTo>
                  <a:cubicBezTo>
                    <a:pt x="1407" y="154"/>
                    <a:pt x="1407" y="154"/>
                    <a:pt x="1407" y="154"/>
                  </a:cubicBezTo>
                  <a:cubicBezTo>
                    <a:pt x="1406" y="154"/>
                    <a:pt x="1405" y="154"/>
                    <a:pt x="1404" y="154"/>
                  </a:cubicBezTo>
                  <a:cubicBezTo>
                    <a:pt x="1404" y="154"/>
                    <a:pt x="1404" y="154"/>
                    <a:pt x="1404" y="154"/>
                  </a:cubicBezTo>
                  <a:cubicBezTo>
                    <a:pt x="1402" y="154"/>
                    <a:pt x="1401" y="154"/>
                    <a:pt x="1400" y="153"/>
                  </a:cubicBezTo>
                  <a:cubicBezTo>
                    <a:pt x="1400" y="152"/>
                    <a:pt x="1400" y="151"/>
                    <a:pt x="1400" y="151"/>
                  </a:cubicBezTo>
                  <a:cubicBezTo>
                    <a:pt x="1401" y="150"/>
                    <a:pt x="1401" y="149"/>
                    <a:pt x="1401" y="148"/>
                  </a:cubicBezTo>
                  <a:cubicBezTo>
                    <a:pt x="1399" y="146"/>
                    <a:pt x="1393" y="144"/>
                    <a:pt x="1390" y="144"/>
                  </a:cubicBezTo>
                  <a:cubicBezTo>
                    <a:pt x="1389" y="144"/>
                    <a:pt x="1388" y="144"/>
                    <a:pt x="1388" y="144"/>
                  </a:cubicBezTo>
                  <a:cubicBezTo>
                    <a:pt x="1387" y="146"/>
                    <a:pt x="1385" y="146"/>
                    <a:pt x="1383" y="144"/>
                  </a:cubicBezTo>
                  <a:cubicBezTo>
                    <a:pt x="1382" y="144"/>
                    <a:pt x="1382" y="143"/>
                    <a:pt x="1382" y="142"/>
                  </a:cubicBezTo>
                  <a:cubicBezTo>
                    <a:pt x="1381" y="141"/>
                    <a:pt x="1374" y="138"/>
                    <a:pt x="1370" y="138"/>
                  </a:cubicBezTo>
                  <a:cubicBezTo>
                    <a:pt x="1370" y="138"/>
                    <a:pt x="1369" y="138"/>
                    <a:pt x="1369" y="138"/>
                  </a:cubicBezTo>
                  <a:cubicBezTo>
                    <a:pt x="1367" y="138"/>
                    <a:pt x="1365" y="138"/>
                    <a:pt x="1364" y="136"/>
                  </a:cubicBezTo>
                  <a:cubicBezTo>
                    <a:pt x="1364" y="135"/>
                    <a:pt x="1364" y="135"/>
                    <a:pt x="1364" y="134"/>
                  </a:cubicBezTo>
                  <a:cubicBezTo>
                    <a:pt x="1364" y="133"/>
                    <a:pt x="1365" y="132"/>
                    <a:pt x="1368" y="132"/>
                  </a:cubicBezTo>
                  <a:cubicBezTo>
                    <a:pt x="1368" y="132"/>
                    <a:pt x="1369" y="132"/>
                    <a:pt x="1370" y="132"/>
                  </a:cubicBezTo>
                  <a:cubicBezTo>
                    <a:pt x="1370" y="132"/>
                    <a:pt x="1371" y="132"/>
                    <a:pt x="1372" y="132"/>
                  </a:cubicBezTo>
                  <a:cubicBezTo>
                    <a:pt x="1375" y="132"/>
                    <a:pt x="1376" y="132"/>
                    <a:pt x="1377" y="132"/>
                  </a:cubicBezTo>
                  <a:cubicBezTo>
                    <a:pt x="1377" y="131"/>
                    <a:pt x="1376" y="130"/>
                    <a:pt x="1376" y="130"/>
                  </a:cubicBezTo>
                  <a:cubicBezTo>
                    <a:pt x="1374" y="126"/>
                    <a:pt x="1355" y="124"/>
                    <a:pt x="1344" y="124"/>
                  </a:cubicBezTo>
                  <a:cubicBezTo>
                    <a:pt x="1341" y="124"/>
                    <a:pt x="1341" y="124"/>
                    <a:pt x="1341" y="124"/>
                  </a:cubicBezTo>
                  <a:cubicBezTo>
                    <a:pt x="1340" y="124"/>
                    <a:pt x="1340" y="125"/>
                    <a:pt x="1340" y="126"/>
                  </a:cubicBezTo>
                  <a:cubicBezTo>
                    <a:pt x="1339" y="128"/>
                    <a:pt x="1338" y="131"/>
                    <a:pt x="1334" y="135"/>
                  </a:cubicBezTo>
                  <a:cubicBezTo>
                    <a:pt x="1331" y="138"/>
                    <a:pt x="1329" y="138"/>
                    <a:pt x="1327" y="138"/>
                  </a:cubicBezTo>
                  <a:cubicBezTo>
                    <a:pt x="1325" y="138"/>
                    <a:pt x="1323" y="137"/>
                    <a:pt x="1321" y="136"/>
                  </a:cubicBezTo>
                  <a:cubicBezTo>
                    <a:pt x="1321" y="135"/>
                    <a:pt x="1321" y="134"/>
                    <a:pt x="1321" y="133"/>
                  </a:cubicBezTo>
                  <a:cubicBezTo>
                    <a:pt x="1321" y="131"/>
                    <a:pt x="1324" y="130"/>
                    <a:pt x="1326" y="129"/>
                  </a:cubicBezTo>
                  <a:cubicBezTo>
                    <a:pt x="1328" y="129"/>
                    <a:pt x="1330" y="128"/>
                    <a:pt x="1330" y="128"/>
                  </a:cubicBezTo>
                  <a:cubicBezTo>
                    <a:pt x="1330" y="127"/>
                    <a:pt x="1326" y="126"/>
                    <a:pt x="1324" y="126"/>
                  </a:cubicBezTo>
                  <a:cubicBezTo>
                    <a:pt x="1321" y="126"/>
                    <a:pt x="1318" y="126"/>
                    <a:pt x="1317" y="124"/>
                  </a:cubicBezTo>
                  <a:cubicBezTo>
                    <a:pt x="1316" y="123"/>
                    <a:pt x="1316" y="122"/>
                    <a:pt x="1317" y="121"/>
                  </a:cubicBezTo>
                  <a:cubicBezTo>
                    <a:pt x="1318" y="120"/>
                    <a:pt x="1321" y="119"/>
                    <a:pt x="1325" y="120"/>
                  </a:cubicBezTo>
                  <a:cubicBezTo>
                    <a:pt x="1327" y="120"/>
                    <a:pt x="1330" y="121"/>
                    <a:pt x="1332" y="121"/>
                  </a:cubicBezTo>
                  <a:cubicBezTo>
                    <a:pt x="1334" y="121"/>
                    <a:pt x="1335" y="121"/>
                    <a:pt x="1335" y="120"/>
                  </a:cubicBezTo>
                  <a:cubicBezTo>
                    <a:pt x="1334" y="120"/>
                    <a:pt x="1331" y="119"/>
                    <a:pt x="1328" y="119"/>
                  </a:cubicBezTo>
                  <a:cubicBezTo>
                    <a:pt x="1327" y="119"/>
                    <a:pt x="1326" y="119"/>
                    <a:pt x="1325" y="118"/>
                  </a:cubicBezTo>
                  <a:cubicBezTo>
                    <a:pt x="1323" y="118"/>
                    <a:pt x="1322" y="118"/>
                    <a:pt x="1320" y="117"/>
                  </a:cubicBezTo>
                  <a:cubicBezTo>
                    <a:pt x="1312" y="116"/>
                    <a:pt x="1300" y="114"/>
                    <a:pt x="1294" y="114"/>
                  </a:cubicBezTo>
                  <a:cubicBezTo>
                    <a:pt x="1288" y="115"/>
                    <a:pt x="1284" y="113"/>
                    <a:pt x="1281" y="112"/>
                  </a:cubicBezTo>
                  <a:cubicBezTo>
                    <a:pt x="1279" y="111"/>
                    <a:pt x="1278" y="111"/>
                    <a:pt x="1276" y="111"/>
                  </a:cubicBezTo>
                  <a:cubicBezTo>
                    <a:pt x="1275" y="111"/>
                    <a:pt x="1274" y="111"/>
                    <a:pt x="1274" y="111"/>
                  </a:cubicBezTo>
                  <a:cubicBezTo>
                    <a:pt x="1273" y="112"/>
                    <a:pt x="1274" y="113"/>
                    <a:pt x="1275" y="114"/>
                  </a:cubicBezTo>
                  <a:cubicBezTo>
                    <a:pt x="1276" y="115"/>
                    <a:pt x="1275" y="116"/>
                    <a:pt x="1275" y="117"/>
                  </a:cubicBezTo>
                  <a:cubicBezTo>
                    <a:pt x="1274" y="119"/>
                    <a:pt x="1270" y="120"/>
                    <a:pt x="1267" y="120"/>
                  </a:cubicBezTo>
                  <a:cubicBezTo>
                    <a:pt x="1266" y="120"/>
                    <a:pt x="1265" y="119"/>
                    <a:pt x="1264" y="119"/>
                  </a:cubicBezTo>
                  <a:cubicBezTo>
                    <a:pt x="1260" y="119"/>
                    <a:pt x="1255" y="121"/>
                    <a:pt x="1254" y="123"/>
                  </a:cubicBezTo>
                  <a:cubicBezTo>
                    <a:pt x="1254" y="123"/>
                    <a:pt x="1254" y="124"/>
                    <a:pt x="1254" y="125"/>
                  </a:cubicBezTo>
                  <a:cubicBezTo>
                    <a:pt x="1255" y="126"/>
                    <a:pt x="1256" y="126"/>
                    <a:pt x="1256" y="126"/>
                  </a:cubicBezTo>
                  <a:cubicBezTo>
                    <a:pt x="1257" y="126"/>
                    <a:pt x="1258" y="126"/>
                    <a:pt x="1259" y="125"/>
                  </a:cubicBezTo>
                  <a:cubicBezTo>
                    <a:pt x="1260" y="125"/>
                    <a:pt x="1262" y="124"/>
                    <a:pt x="1263" y="125"/>
                  </a:cubicBezTo>
                  <a:cubicBezTo>
                    <a:pt x="1264" y="125"/>
                    <a:pt x="1264" y="126"/>
                    <a:pt x="1264" y="126"/>
                  </a:cubicBezTo>
                  <a:cubicBezTo>
                    <a:pt x="1264" y="127"/>
                    <a:pt x="1263" y="128"/>
                    <a:pt x="1262" y="129"/>
                  </a:cubicBezTo>
                  <a:cubicBezTo>
                    <a:pt x="1261" y="129"/>
                    <a:pt x="1260" y="130"/>
                    <a:pt x="1260" y="130"/>
                  </a:cubicBezTo>
                  <a:cubicBezTo>
                    <a:pt x="1260" y="130"/>
                    <a:pt x="1260" y="131"/>
                    <a:pt x="1260" y="131"/>
                  </a:cubicBezTo>
                  <a:cubicBezTo>
                    <a:pt x="1264" y="132"/>
                    <a:pt x="1264" y="136"/>
                    <a:pt x="1264" y="138"/>
                  </a:cubicBezTo>
                  <a:cubicBezTo>
                    <a:pt x="1264" y="138"/>
                    <a:pt x="1264" y="139"/>
                    <a:pt x="1264" y="139"/>
                  </a:cubicBezTo>
                  <a:cubicBezTo>
                    <a:pt x="1264" y="139"/>
                    <a:pt x="1264" y="140"/>
                    <a:pt x="1264" y="141"/>
                  </a:cubicBezTo>
                  <a:cubicBezTo>
                    <a:pt x="1263" y="142"/>
                    <a:pt x="1260" y="142"/>
                    <a:pt x="1259" y="142"/>
                  </a:cubicBezTo>
                  <a:cubicBezTo>
                    <a:pt x="1256" y="142"/>
                    <a:pt x="1254" y="141"/>
                    <a:pt x="1253" y="140"/>
                  </a:cubicBezTo>
                  <a:cubicBezTo>
                    <a:pt x="1253" y="139"/>
                    <a:pt x="1252" y="139"/>
                    <a:pt x="1251" y="139"/>
                  </a:cubicBezTo>
                  <a:cubicBezTo>
                    <a:pt x="1250" y="139"/>
                    <a:pt x="1249" y="139"/>
                    <a:pt x="1248" y="139"/>
                  </a:cubicBezTo>
                  <a:cubicBezTo>
                    <a:pt x="1247" y="139"/>
                    <a:pt x="1245" y="140"/>
                    <a:pt x="1243" y="140"/>
                  </a:cubicBezTo>
                  <a:cubicBezTo>
                    <a:pt x="1242" y="139"/>
                    <a:pt x="1240" y="140"/>
                    <a:pt x="1239" y="140"/>
                  </a:cubicBezTo>
                  <a:cubicBezTo>
                    <a:pt x="1240" y="140"/>
                    <a:pt x="1240" y="140"/>
                    <a:pt x="1240" y="140"/>
                  </a:cubicBezTo>
                  <a:cubicBezTo>
                    <a:pt x="1243" y="140"/>
                    <a:pt x="1246" y="142"/>
                    <a:pt x="1245" y="144"/>
                  </a:cubicBezTo>
                  <a:cubicBezTo>
                    <a:pt x="1245" y="145"/>
                    <a:pt x="1245" y="146"/>
                    <a:pt x="1240" y="147"/>
                  </a:cubicBezTo>
                  <a:cubicBezTo>
                    <a:pt x="1236" y="147"/>
                    <a:pt x="1234" y="145"/>
                    <a:pt x="1233" y="143"/>
                  </a:cubicBezTo>
                  <a:cubicBezTo>
                    <a:pt x="1233" y="141"/>
                    <a:pt x="1232" y="141"/>
                    <a:pt x="1231" y="141"/>
                  </a:cubicBezTo>
                  <a:cubicBezTo>
                    <a:pt x="1229" y="142"/>
                    <a:pt x="1225" y="141"/>
                    <a:pt x="1222" y="140"/>
                  </a:cubicBezTo>
                  <a:cubicBezTo>
                    <a:pt x="1219" y="139"/>
                    <a:pt x="1216" y="138"/>
                    <a:pt x="1214" y="138"/>
                  </a:cubicBezTo>
                  <a:cubicBezTo>
                    <a:pt x="1214" y="138"/>
                    <a:pt x="1214" y="138"/>
                    <a:pt x="1214" y="138"/>
                  </a:cubicBezTo>
                  <a:cubicBezTo>
                    <a:pt x="1212" y="138"/>
                    <a:pt x="1210" y="139"/>
                    <a:pt x="1209" y="140"/>
                  </a:cubicBezTo>
                  <a:cubicBezTo>
                    <a:pt x="1207" y="141"/>
                    <a:pt x="1204" y="142"/>
                    <a:pt x="1201" y="143"/>
                  </a:cubicBezTo>
                  <a:cubicBezTo>
                    <a:pt x="1194" y="143"/>
                    <a:pt x="1186" y="139"/>
                    <a:pt x="1183" y="136"/>
                  </a:cubicBezTo>
                  <a:cubicBezTo>
                    <a:pt x="1182" y="134"/>
                    <a:pt x="1181" y="133"/>
                    <a:pt x="1180" y="133"/>
                  </a:cubicBezTo>
                  <a:cubicBezTo>
                    <a:pt x="1180" y="133"/>
                    <a:pt x="1180" y="133"/>
                    <a:pt x="1178" y="135"/>
                  </a:cubicBezTo>
                  <a:cubicBezTo>
                    <a:pt x="1177" y="137"/>
                    <a:pt x="1176" y="139"/>
                    <a:pt x="1176" y="141"/>
                  </a:cubicBezTo>
                  <a:cubicBezTo>
                    <a:pt x="1175" y="144"/>
                    <a:pt x="1174" y="147"/>
                    <a:pt x="1171" y="147"/>
                  </a:cubicBezTo>
                  <a:cubicBezTo>
                    <a:pt x="1170" y="147"/>
                    <a:pt x="1169" y="149"/>
                    <a:pt x="1168" y="151"/>
                  </a:cubicBezTo>
                  <a:cubicBezTo>
                    <a:pt x="1167" y="153"/>
                    <a:pt x="1166" y="155"/>
                    <a:pt x="1165" y="156"/>
                  </a:cubicBezTo>
                  <a:cubicBezTo>
                    <a:pt x="1164" y="156"/>
                    <a:pt x="1163" y="156"/>
                    <a:pt x="1163" y="156"/>
                  </a:cubicBezTo>
                  <a:cubicBezTo>
                    <a:pt x="1162" y="156"/>
                    <a:pt x="1161" y="156"/>
                    <a:pt x="1160" y="155"/>
                  </a:cubicBezTo>
                  <a:cubicBezTo>
                    <a:pt x="1159" y="154"/>
                    <a:pt x="1159" y="154"/>
                    <a:pt x="1157" y="154"/>
                  </a:cubicBezTo>
                  <a:cubicBezTo>
                    <a:pt x="1157" y="154"/>
                    <a:pt x="1157" y="154"/>
                    <a:pt x="1157" y="154"/>
                  </a:cubicBezTo>
                  <a:cubicBezTo>
                    <a:pt x="1152" y="154"/>
                    <a:pt x="1140" y="142"/>
                    <a:pt x="1139" y="138"/>
                  </a:cubicBezTo>
                  <a:cubicBezTo>
                    <a:pt x="1139" y="135"/>
                    <a:pt x="1132" y="128"/>
                    <a:pt x="1129" y="127"/>
                  </a:cubicBezTo>
                  <a:cubicBezTo>
                    <a:pt x="1128" y="126"/>
                    <a:pt x="1128" y="125"/>
                    <a:pt x="1128" y="125"/>
                  </a:cubicBezTo>
                  <a:cubicBezTo>
                    <a:pt x="1129" y="125"/>
                    <a:pt x="1129" y="124"/>
                    <a:pt x="1131" y="124"/>
                  </a:cubicBezTo>
                  <a:cubicBezTo>
                    <a:pt x="1132" y="124"/>
                    <a:pt x="1134" y="124"/>
                    <a:pt x="1135" y="125"/>
                  </a:cubicBezTo>
                  <a:cubicBezTo>
                    <a:pt x="1137" y="127"/>
                    <a:pt x="1140" y="127"/>
                    <a:pt x="1142" y="126"/>
                  </a:cubicBezTo>
                  <a:cubicBezTo>
                    <a:pt x="1143" y="126"/>
                    <a:pt x="1143" y="124"/>
                    <a:pt x="1143" y="123"/>
                  </a:cubicBezTo>
                  <a:cubicBezTo>
                    <a:pt x="1143" y="122"/>
                    <a:pt x="1142" y="120"/>
                    <a:pt x="1140" y="120"/>
                  </a:cubicBezTo>
                  <a:cubicBezTo>
                    <a:pt x="1137" y="120"/>
                    <a:pt x="1137" y="119"/>
                    <a:pt x="1137" y="118"/>
                  </a:cubicBezTo>
                  <a:cubicBezTo>
                    <a:pt x="1137" y="116"/>
                    <a:pt x="1138" y="115"/>
                    <a:pt x="1139" y="114"/>
                  </a:cubicBezTo>
                  <a:cubicBezTo>
                    <a:pt x="1139" y="113"/>
                    <a:pt x="1138" y="112"/>
                    <a:pt x="1138" y="112"/>
                  </a:cubicBezTo>
                  <a:cubicBezTo>
                    <a:pt x="1137" y="110"/>
                    <a:pt x="1136" y="108"/>
                    <a:pt x="1136" y="107"/>
                  </a:cubicBezTo>
                  <a:cubicBezTo>
                    <a:pt x="1136" y="107"/>
                    <a:pt x="1137" y="106"/>
                    <a:pt x="1137" y="106"/>
                  </a:cubicBezTo>
                  <a:cubicBezTo>
                    <a:pt x="1138" y="106"/>
                    <a:pt x="1138" y="106"/>
                    <a:pt x="1138" y="106"/>
                  </a:cubicBezTo>
                  <a:cubicBezTo>
                    <a:pt x="1138" y="105"/>
                    <a:pt x="1137" y="104"/>
                    <a:pt x="1135" y="104"/>
                  </a:cubicBezTo>
                  <a:cubicBezTo>
                    <a:pt x="1132" y="103"/>
                    <a:pt x="1127" y="100"/>
                    <a:pt x="1127" y="98"/>
                  </a:cubicBezTo>
                  <a:cubicBezTo>
                    <a:pt x="1126" y="98"/>
                    <a:pt x="1123" y="97"/>
                    <a:pt x="1119" y="97"/>
                  </a:cubicBezTo>
                  <a:cubicBezTo>
                    <a:pt x="1116" y="97"/>
                    <a:pt x="1114" y="98"/>
                    <a:pt x="1114" y="98"/>
                  </a:cubicBezTo>
                  <a:cubicBezTo>
                    <a:pt x="1114" y="99"/>
                    <a:pt x="1114" y="99"/>
                    <a:pt x="1113" y="100"/>
                  </a:cubicBezTo>
                  <a:cubicBezTo>
                    <a:pt x="1113" y="100"/>
                    <a:pt x="1112" y="101"/>
                    <a:pt x="1111" y="101"/>
                  </a:cubicBezTo>
                  <a:cubicBezTo>
                    <a:pt x="1110" y="101"/>
                    <a:pt x="1109" y="100"/>
                    <a:pt x="1108" y="99"/>
                  </a:cubicBezTo>
                  <a:cubicBezTo>
                    <a:pt x="1107" y="99"/>
                    <a:pt x="1107" y="98"/>
                    <a:pt x="1108" y="97"/>
                  </a:cubicBezTo>
                  <a:cubicBezTo>
                    <a:pt x="1107" y="97"/>
                    <a:pt x="1105" y="97"/>
                    <a:pt x="1104" y="96"/>
                  </a:cubicBezTo>
                  <a:cubicBezTo>
                    <a:pt x="1101" y="96"/>
                    <a:pt x="1098" y="96"/>
                    <a:pt x="1095" y="95"/>
                  </a:cubicBezTo>
                  <a:cubicBezTo>
                    <a:pt x="1091" y="94"/>
                    <a:pt x="1089" y="91"/>
                    <a:pt x="1087" y="89"/>
                  </a:cubicBezTo>
                  <a:cubicBezTo>
                    <a:pt x="1087" y="88"/>
                    <a:pt x="1086" y="88"/>
                    <a:pt x="1086" y="88"/>
                  </a:cubicBezTo>
                  <a:cubicBezTo>
                    <a:pt x="1085" y="88"/>
                    <a:pt x="1085" y="89"/>
                    <a:pt x="1085" y="89"/>
                  </a:cubicBezTo>
                  <a:cubicBezTo>
                    <a:pt x="1084" y="91"/>
                    <a:pt x="1083" y="93"/>
                    <a:pt x="1081" y="93"/>
                  </a:cubicBezTo>
                  <a:cubicBezTo>
                    <a:pt x="1081" y="93"/>
                    <a:pt x="1080" y="93"/>
                    <a:pt x="1080" y="93"/>
                  </a:cubicBezTo>
                  <a:cubicBezTo>
                    <a:pt x="1078" y="92"/>
                    <a:pt x="1077" y="93"/>
                    <a:pt x="1076" y="94"/>
                  </a:cubicBezTo>
                  <a:cubicBezTo>
                    <a:pt x="1075" y="95"/>
                    <a:pt x="1075" y="96"/>
                    <a:pt x="1076" y="97"/>
                  </a:cubicBezTo>
                  <a:cubicBezTo>
                    <a:pt x="1077" y="101"/>
                    <a:pt x="1077" y="102"/>
                    <a:pt x="1076" y="104"/>
                  </a:cubicBezTo>
                  <a:cubicBezTo>
                    <a:pt x="1076" y="105"/>
                    <a:pt x="1076" y="105"/>
                    <a:pt x="1076" y="106"/>
                  </a:cubicBezTo>
                  <a:cubicBezTo>
                    <a:pt x="1075" y="108"/>
                    <a:pt x="1075" y="109"/>
                    <a:pt x="1073" y="109"/>
                  </a:cubicBezTo>
                  <a:cubicBezTo>
                    <a:pt x="1072" y="109"/>
                    <a:pt x="1071" y="109"/>
                    <a:pt x="1070" y="109"/>
                  </a:cubicBezTo>
                  <a:cubicBezTo>
                    <a:pt x="1069" y="108"/>
                    <a:pt x="1068" y="108"/>
                    <a:pt x="1068" y="108"/>
                  </a:cubicBezTo>
                  <a:cubicBezTo>
                    <a:pt x="1066" y="107"/>
                    <a:pt x="1065" y="108"/>
                    <a:pt x="1064" y="108"/>
                  </a:cubicBezTo>
                  <a:cubicBezTo>
                    <a:pt x="1063" y="109"/>
                    <a:pt x="1061" y="110"/>
                    <a:pt x="1059" y="110"/>
                  </a:cubicBezTo>
                  <a:cubicBezTo>
                    <a:pt x="1057" y="110"/>
                    <a:pt x="1056" y="110"/>
                    <a:pt x="1054" y="109"/>
                  </a:cubicBezTo>
                  <a:cubicBezTo>
                    <a:pt x="1050" y="108"/>
                    <a:pt x="1047" y="108"/>
                    <a:pt x="1044" y="108"/>
                  </a:cubicBezTo>
                  <a:cubicBezTo>
                    <a:pt x="1041" y="108"/>
                    <a:pt x="1039" y="108"/>
                    <a:pt x="1038" y="106"/>
                  </a:cubicBezTo>
                  <a:cubicBezTo>
                    <a:pt x="1037" y="104"/>
                    <a:pt x="1036" y="104"/>
                    <a:pt x="1036" y="104"/>
                  </a:cubicBezTo>
                  <a:cubicBezTo>
                    <a:pt x="1036" y="104"/>
                    <a:pt x="1035" y="104"/>
                    <a:pt x="1035" y="105"/>
                  </a:cubicBezTo>
                  <a:cubicBezTo>
                    <a:pt x="1035" y="106"/>
                    <a:pt x="1033" y="107"/>
                    <a:pt x="1029" y="107"/>
                  </a:cubicBezTo>
                  <a:cubicBezTo>
                    <a:pt x="1026" y="107"/>
                    <a:pt x="1019" y="106"/>
                    <a:pt x="1017" y="103"/>
                  </a:cubicBezTo>
                  <a:cubicBezTo>
                    <a:pt x="1016" y="99"/>
                    <a:pt x="1020" y="97"/>
                    <a:pt x="1022" y="97"/>
                  </a:cubicBezTo>
                  <a:cubicBezTo>
                    <a:pt x="1022" y="97"/>
                    <a:pt x="1022" y="97"/>
                    <a:pt x="1022" y="96"/>
                  </a:cubicBezTo>
                  <a:cubicBezTo>
                    <a:pt x="1020" y="96"/>
                    <a:pt x="1017" y="96"/>
                    <a:pt x="1013" y="96"/>
                  </a:cubicBezTo>
                  <a:cubicBezTo>
                    <a:pt x="1009" y="96"/>
                    <a:pt x="1006" y="95"/>
                    <a:pt x="1003" y="94"/>
                  </a:cubicBezTo>
                  <a:cubicBezTo>
                    <a:pt x="999" y="93"/>
                    <a:pt x="996" y="92"/>
                    <a:pt x="992" y="93"/>
                  </a:cubicBezTo>
                  <a:cubicBezTo>
                    <a:pt x="988" y="93"/>
                    <a:pt x="988" y="93"/>
                    <a:pt x="988" y="93"/>
                  </a:cubicBezTo>
                  <a:cubicBezTo>
                    <a:pt x="981" y="94"/>
                    <a:pt x="966" y="95"/>
                    <a:pt x="964" y="96"/>
                  </a:cubicBezTo>
                  <a:cubicBezTo>
                    <a:pt x="964" y="97"/>
                    <a:pt x="964" y="97"/>
                    <a:pt x="964" y="98"/>
                  </a:cubicBezTo>
                  <a:cubicBezTo>
                    <a:pt x="965" y="99"/>
                    <a:pt x="965" y="100"/>
                    <a:pt x="964" y="101"/>
                  </a:cubicBezTo>
                  <a:cubicBezTo>
                    <a:pt x="964" y="102"/>
                    <a:pt x="963" y="102"/>
                    <a:pt x="962" y="103"/>
                  </a:cubicBezTo>
                  <a:cubicBezTo>
                    <a:pt x="962" y="103"/>
                    <a:pt x="962" y="103"/>
                    <a:pt x="962" y="103"/>
                  </a:cubicBezTo>
                  <a:cubicBezTo>
                    <a:pt x="961" y="103"/>
                    <a:pt x="961" y="102"/>
                    <a:pt x="960" y="102"/>
                  </a:cubicBezTo>
                  <a:cubicBezTo>
                    <a:pt x="959" y="100"/>
                    <a:pt x="959" y="98"/>
                    <a:pt x="959" y="95"/>
                  </a:cubicBezTo>
                  <a:cubicBezTo>
                    <a:pt x="959" y="93"/>
                    <a:pt x="960" y="92"/>
                    <a:pt x="959" y="91"/>
                  </a:cubicBezTo>
                  <a:cubicBezTo>
                    <a:pt x="959" y="89"/>
                    <a:pt x="958" y="88"/>
                    <a:pt x="956" y="88"/>
                  </a:cubicBezTo>
                  <a:cubicBezTo>
                    <a:pt x="956" y="88"/>
                    <a:pt x="956" y="88"/>
                    <a:pt x="956" y="89"/>
                  </a:cubicBezTo>
                  <a:cubicBezTo>
                    <a:pt x="956" y="89"/>
                    <a:pt x="956" y="89"/>
                    <a:pt x="956" y="89"/>
                  </a:cubicBezTo>
                  <a:cubicBezTo>
                    <a:pt x="956" y="90"/>
                    <a:pt x="956" y="90"/>
                    <a:pt x="955" y="91"/>
                  </a:cubicBezTo>
                  <a:cubicBezTo>
                    <a:pt x="954" y="92"/>
                    <a:pt x="951" y="93"/>
                    <a:pt x="948" y="93"/>
                  </a:cubicBezTo>
                  <a:cubicBezTo>
                    <a:pt x="947" y="93"/>
                    <a:pt x="944" y="93"/>
                    <a:pt x="942" y="92"/>
                  </a:cubicBezTo>
                  <a:cubicBezTo>
                    <a:pt x="939" y="89"/>
                    <a:pt x="935" y="86"/>
                    <a:pt x="930" y="85"/>
                  </a:cubicBezTo>
                  <a:cubicBezTo>
                    <a:pt x="929" y="85"/>
                    <a:pt x="929" y="85"/>
                    <a:pt x="928" y="85"/>
                  </a:cubicBezTo>
                  <a:cubicBezTo>
                    <a:pt x="924" y="85"/>
                    <a:pt x="920" y="88"/>
                    <a:pt x="919" y="90"/>
                  </a:cubicBezTo>
                  <a:cubicBezTo>
                    <a:pt x="918" y="90"/>
                    <a:pt x="918" y="91"/>
                    <a:pt x="918" y="91"/>
                  </a:cubicBezTo>
                  <a:cubicBezTo>
                    <a:pt x="919" y="92"/>
                    <a:pt x="921" y="92"/>
                    <a:pt x="922" y="92"/>
                  </a:cubicBezTo>
                  <a:cubicBezTo>
                    <a:pt x="923" y="92"/>
                    <a:pt x="925" y="92"/>
                    <a:pt x="925" y="93"/>
                  </a:cubicBezTo>
                  <a:cubicBezTo>
                    <a:pt x="925" y="94"/>
                    <a:pt x="925" y="94"/>
                    <a:pt x="925" y="95"/>
                  </a:cubicBezTo>
                  <a:cubicBezTo>
                    <a:pt x="924" y="96"/>
                    <a:pt x="921" y="96"/>
                    <a:pt x="917" y="97"/>
                  </a:cubicBezTo>
                  <a:cubicBezTo>
                    <a:pt x="915" y="97"/>
                    <a:pt x="912" y="97"/>
                    <a:pt x="911" y="98"/>
                  </a:cubicBezTo>
                  <a:cubicBezTo>
                    <a:pt x="911" y="101"/>
                    <a:pt x="894" y="104"/>
                    <a:pt x="893" y="104"/>
                  </a:cubicBezTo>
                  <a:cubicBezTo>
                    <a:pt x="891" y="105"/>
                    <a:pt x="891" y="105"/>
                    <a:pt x="891" y="105"/>
                  </a:cubicBezTo>
                  <a:cubicBezTo>
                    <a:pt x="882" y="106"/>
                    <a:pt x="880" y="106"/>
                    <a:pt x="875" y="110"/>
                  </a:cubicBezTo>
                  <a:cubicBezTo>
                    <a:pt x="873" y="112"/>
                    <a:pt x="872" y="112"/>
                    <a:pt x="871" y="110"/>
                  </a:cubicBezTo>
                  <a:cubicBezTo>
                    <a:pt x="871" y="108"/>
                    <a:pt x="875" y="103"/>
                    <a:pt x="877" y="100"/>
                  </a:cubicBezTo>
                  <a:cubicBezTo>
                    <a:pt x="879" y="98"/>
                    <a:pt x="882" y="98"/>
                    <a:pt x="883" y="97"/>
                  </a:cubicBezTo>
                  <a:cubicBezTo>
                    <a:pt x="885" y="97"/>
                    <a:pt x="886" y="96"/>
                    <a:pt x="887" y="95"/>
                  </a:cubicBezTo>
                  <a:cubicBezTo>
                    <a:pt x="889" y="92"/>
                    <a:pt x="892" y="92"/>
                    <a:pt x="897" y="91"/>
                  </a:cubicBezTo>
                  <a:cubicBezTo>
                    <a:pt x="898" y="91"/>
                    <a:pt x="899" y="91"/>
                    <a:pt x="900" y="91"/>
                  </a:cubicBezTo>
                  <a:cubicBezTo>
                    <a:pt x="904" y="90"/>
                    <a:pt x="905" y="89"/>
                    <a:pt x="906" y="87"/>
                  </a:cubicBezTo>
                  <a:cubicBezTo>
                    <a:pt x="907" y="86"/>
                    <a:pt x="908" y="86"/>
                    <a:pt x="909" y="85"/>
                  </a:cubicBezTo>
                  <a:cubicBezTo>
                    <a:pt x="910" y="84"/>
                    <a:pt x="910" y="84"/>
                    <a:pt x="910" y="84"/>
                  </a:cubicBezTo>
                  <a:cubicBezTo>
                    <a:pt x="913" y="83"/>
                    <a:pt x="919" y="81"/>
                    <a:pt x="920" y="78"/>
                  </a:cubicBezTo>
                  <a:cubicBezTo>
                    <a:pt x="922" y="75"/>
                    <a:pt x="937" y="70"/>
                    <a:pt x="940" y="70"/>
                  </a:cubicBezTo>
                  <a:cubicBezTo>
                    <a:pt x="941" y="70"/>
                    <a:pt x="941" y="70"/>
                    <a:pt x="941" y="70"/>
                  </a:cubicBezTo>
                  <a:cubicBezTo>
                    <a:pt x="942" y="70"/>
                    <a:pt x="942" y="68"/>
                    <a:pt x="943" y="67"/>
                  </a:cubicBezTo>
                  <a:cubicBezTo>
                    <a:pt x="944" y="65"/>
                    <a:pt x="944" y="64"/>
                    <a:pt x="946" y="64"/>
                  </a:cubicBezTo>
                  <a:cubicBezTo>
                    <a:pt x="946" y="64"/>
                    <a:pt x="950" y="62"/>
                    <a:pt x="959" y="59"/>
                  </a:cubicBezTo>
                  <a:cubicBezTo>
                    <a:pt x="962" y="57"/>
                    <a:pt x="963" y="54"/>
                    <a:pt x="964" y="53"/>
                  </a:cubicBezTo>
                  <a:cubicBezTo>
                    <a:pt x="964" y="52"/>
                    <a:pt x="963" y="52"/>
                    <a:pt x="962" y="52"/>
                  </a:cubicBezTo>
                  <a:cubicBezTo>
                    <a:pt x="960" y="51"/>
                    <a:pt x="959" y="51"/>
                    <a:pt x="959" y="49"/>
                  </a:cubicBezTo>
                  <a:cubicBezTo>
                    <a:pt x="958" y="48"/>
                    <a:pt x="959" y="48"/>
                    <a:pt x="959" y="47"/>
                  </a:cubicBezTo>
                  <a:cubicBezTo>
                    <a:pt x="959" y="47"/>
                    <a:pt x="960" y="47"/>
                    <a:pt x="961" y="47"/>
                  </a:cubicBezTo>
                  <a:cubicBezTo>
                    <a:pt x="962" y="47"/>
                    <a:pt x="964" y="46"/>
                    <a:pt x="965" y="46"/>
                  </a:cubicBezTo>
                  <a:cubicBezTo>
                    <a:pt x="966" y="46"/>
                    <a:pt x="966" y="45"/>
                    <a:pt x="966" y="45"/>
                  </a:cubicBezTo>
                  <a:cubicBezTo>
                    <a:pt x="965" y="44"/>
                    <a:pt x="964" y="42"/>
                    <a:pt x="963" y="43"/>
                  </a:cubicBezTo>
                  <a:cubicBezTo>
                    <a:pt x="961" y="43"/>
                    <a:pt x="961" y="43"/>
                    <a:pt x="961" y="42"/>
                  </a:cubicBezTo>
                  <a:cubicBezTo>
                    <a:pt x="960" y="42"/>
                    <a:pt x="960" y="41"/>
                    <a:pt x="961" y="40"/>
                  </a:cubicBezTo>
                  <a:cubicBezTo>
                    <a:pt x="961" y="39"/>
                    <a:pt x="962" y="38"/>
                    <a:pt x="961" y="37"/>
                  </a:cubicBezTo>
                  <a:cubicBezTo>
                    <a:pt x="960" y="36"/>
                    <a:pt x="958" y="36"/>
                    <a:pt x="957" y="37"/>
                  </a:cubicBezTo>
                  <a:cubicBezTo>
                    <a:pt x="955" y="37"/>
                    <a:pt x="954" y="37"/>
                    <a:pt x="954" y="36"/>
                  </a:cubicBezTo>
                  <a:cubicBezTo>
                    <a:pt x="953" y="36"/>
                    <a:pt x="953" y="36"/>
                    <a:pt x="953" y="35"/>
                  </a:cubicBezTo>
                  <a:cubicBezTo>
                    <a:pt x="953" y="32"/>
                    <a:pt x="953" y="28"/>
                    <a:pt x="951" y="26"/>
                  </a:cubicBezTo>
                  <a:cubicBezTo>
                    <a:pt x="951" y="26"/>
                    <a:pt x="950" y="26"/>
                    <a:pt x="949" y="27"/>
                  </a:cubicBezTo>
                  <a:cubicBezTo>
                    <a:pt x="948" y="27"/>
                    <a:pt x="946" y="28"/>
                    <a:pt x="945" y="28"/>
                  </a:cubicBezTo>
                  <a:cubicBezTo>
                    <a:pt x="944" y="28"/>
                    <a:pt x="942" y="28"/>
                    <a:pt x="941" y="27"/>
                  </a:cubicBezTo>
                  <a:cubicBezTo>
                    <a:pt x="938" y="24"/>
                    <a:pt x="930" y="23"/>
                    <a:pt x="927" y="23"/>
                  </a:cubicBezTo>
                  <a:cubicBezTo>
                    <a:pt x="927" y="23"/>
                    <a:pt x="927" y="23"/>
                    <a:pt x="926" y="23"/>
                  </a:cubicBezTo>
                  <a:cubicBezTo>
                    <a:pt x="926" y="23"/>
                    <a:pt x="926" y="24"/>
                    <a:pt x="925" y="24"/>
                  </a:cubicBezTo>
                  <a:cubicBezTo>
                    <a:pt x="924" y="24"/>
                    <a:pt x="924" y="23"/>
                    <a:pt x="923" y="23"/>
                  </a:cubicBezTo>
                  <a:cubicBezTo>
                    <a:pt x="921" y="23"/>
                    <a:pt x="920" y="22"/>
                    <a:pt x="920" y="22"/>
                  </a:cubicBezTo>
                  <a:cubicBezTo>
                    <a:pt x="919" y="22"/>
                    <a:pt x="919" y="22"/>
                    <a:pt x="919" y="22"/>
                  </a:cubicBezTo>
                  <a:cubicBezTo>
                    <a:pt x="919" y="23"/>
                    <a:pt x="918" y="24"/>
                    <a:pt x="912" y="24"/>
                  </a:cubicBezTo>
                  <a:cubicBezTo>
                    <a:pt x="909" y="24"/>
                    <a:pt x="906" y="23"/>
                    <a:pt x="904" y="23"/>
                  </a:cubicBezTo>
                  <a:cubicBezTo>
                    <a:pt x="902" y="22"/>
                    <a:pt x="899" y="24"/>
                    <a:pt x="898" y="26"/>
                  </a:cubicBezTo>
                  <a:cubicBezTo>
                    <a:pt x="898" y="29"/>
                    <a:pt x="894" y="29"/>
                    <a:pt x="891" y="29"/>
                  </a:cubicBezTo>
                  <a:cubicBezTo>
                    <a:pt x="888" y="29"/>
                    <a:pt x="884" y="29"/>
                    <a:pt x="883" y="28"/>
                  </a:cubicBezTo>
                  <a:cubicBezTo>
                    <a:pt x="883" y="28"/>
                    <a:pt x="882" y="28"/>
                    <a:pt x="882" y="27"/>
                  </a:cubicBezTo>
                  <a:cubicBezTo>
                    <a:pt x="882" y="26"/>
                    <a:pt x="883" y="25"/>
                    <a:pt x="887" y="21"/>
                  </a:cubicBezTo>
                  <a:cubicBezTo>
                    <a:pt x="888" y="20"/>
                    <a:pt x="889" y="18"/>
                    <a:pt x="890" y="17"/>
                  </a:cubicBezTo>
                  <a:cubicBezTo>
                    <a:pt x="889" y="17"/>
                    <a:pt x="888" y="17"/>
                    <a:pt x="886" y="17"/>
                  </a:cubicBezTo>
                  <a:cubicBezTo>
                    <a:pt x="885" y="17"/>
                    <a:pt x="884" y="17"/>
                    <a:pt x="883" y="17"/>
                  </a:cubicBezTo>
                  <a:cubicBezTo>
                    <a:pt x="882" y="17"/>
                    <a:pt x="880" y="17"/>
                    <a:pt x="879" y="17"/>
                  </a:cubicBezTo>
                  <a:cubicBezTo>
                    <a:pt x="874" y="17"/>
                    <a:pt x="873" y="17"/>
                    <a:pt x="872" y="16"/>
                  </a:cubicBezTo>
                  <a:cubicBezTo>
                    <a:pt x="871" y="15"/>
                    <a:pt x="867" y="14"/>
                    <a:pt x="861" y="14"/>
                  </a:cubicBezTo>
                  <a:cubicBezTo>
                    <a:pt x="861" y="14"/>
                    <a:pt x="860" y="14"/>
                    <a:pt x="860" y="15"/>
                  </a:cubicBezTo>
                  <a:cubicBezTo>
                    <a:pt x="859" y="15"/>
                    <a:pt x="859" y="15"/>
                    <a:pt x="859" y="15"/>
                  </a:cubicBezTo>
                  <a:cubicBezTo>
                    <a:pt x="858" y="15"/>
                    <a:pt x="857" y="15"/>
                    <a:pt x="857" y="13"/>
                  </a:cubicBezTo>
                  <a:cubicBezTo>
                    <a:pt x="857" y="13"/>
                    <a:pt x="857" y="12"/>
                    <a:pt x="863" y="11"/>
                  </a:cubicBezTo>
                  <a:cubicBezTo>
                    <a:pt x="864" y="11"/>
                    <a:pt x="866" y="10"/>
                    <a:pt x="868" y="9"/>
                  </a:cubicBezTo>
                  <a:cubicBezTo>
                    <a:pt x="869" y="8"/>
                    <a:pt x="871" y="8"/>
                    <a:pt x="873" y="7"/>
                  </a:cubicBezTo>
                  <a:cubicBezTo>
                    <a:pt x="875" y="7"/>
                    <a:pt x="875" y="7"/>
                    <a:pt x="875" y="7"/>
                  </a:cubicBezTo>
                  <a:cubicBezTo>
                    <a:pt x="875" y="6"/>
                    <a:pt x="874" y="5"/>
                    <a:pt x="874" y="4"/>
                  </a:cubicBezTo>
                  <a:cubicBezTo>
                    <a:pt x="873" y="3"/>
                    <a:pt x="872" y="3"/>
                    <a:pt x="870" y="3"/>
                  </a:cubicBezTo>
                  <a:cubicBezTo>
                    <a:pt x="868" y="3"/>
                    <a:pt x="867" y="3"/>
                    <a:pt x="865" y="2"/>
                  </a:cubicBezTo>
                  <a:cubicBezTo>
                    <a:pt x="864" y="2"/>
                    <a:pt x="864" y="2"/>
                    <a:pt x="863" y="2"/>
                  </a:cubicBezTo>
                  <a:cubicBezTo>
                    <a:pt x="860" y="1"/>
                    <a:pt x="856" y="0"/>
                    <a:pt x="853" y="0"/>
                  </a:cubicBezTo>
                  <a:cubicBezTo>
                    <a:pt x="853" y="0"/>
                    <a:pt x="853" y="0"/>
                    <a:pt x="853" y="0"/>
                  </a:cubicBezTo>
                  <a:cubicBezTo>
                    <a:pt x="851" y="0"/>
                    <a:pt x="850" y="0"/>
                    <a:pt x="847" y="1"/>
                  </a:cubicBezTo>
                  <a:cubicBezTo>
                    <a:pt x="845" y="1"/>
                    <a:pt x="842" y="2"/>
                    <a:pt x="839" y="3"/>
                  </a:cubicBezTo>
                  <a:cubicBezTo>
                    <a:pt x="834" y="4"/>
                    <a:pt x="832" y="6"/>
                    <a:pt x="831" y="8"/>
                  </a:cubicBezTo>
                  <a:cubicBezTo>
                    <a:pt x="829" y="10"/>
                    <a:pt x="828" y="11"/>
                    <a:pt x="826" y="12"/>
                  </a:cubicBezTo>
                  <a:cubicBezTo>
                    <a:pt x="823" y="14"/>
                    <a:pt x="818" y="19"/>
                    <a:pt x="819" y="20"/>
                  </a:cubicBezTo>
                  <a:cubicBezTo>
                    <a:pt x="822" y="21"/>
                    <a:pt x="822" y="23"/>
                    <a:pt x="822" y="24"/>
                  </a:cubicBezTo>
                  <a:cubicBezTo>
                    <a:pt x="821" y="24"/>
                    <a:pt x="821" y="25"/>
                    <a:pt x="822" y="25"/>
                  </a:cubicBezTo>
                  <a:cubicBezTo>
                    <a:pt x="822" y="26"/>
                    <a:pt x="821" y="27"/>
                    <a:pt x="821" y="28"/>
                  </a:cubicBezTo>
                  <a:cubicBezTo>
                    <a:pt x="820" y="29"/>
                    <a:pt x="818" y="29"/>
                    <a:pt x="814" y="29"/>
                  </a:cubicBezTo>
                  <a:cubicBezTo>
                    <a:pt x="813" y="28"/>
                    <a:pt x="811" y="28"/>
                    <a:pt x="809" y="28"/>
                  </a:cubicBezTo>
                  <a:cubicBezTo>
                    <a:pt x="802" y="28"/>
                    <a:pt x="798" y="29"/>
                    <a:pt x="798" y="30"/>
                  </a:cubicBezTo>
                  <a:cubicBezTo>
                    <a:pt x="798" y="31"/>
                    <a:pt x="801" y="32"/>
                    <a:pt x="802" y="33"/>
                  </a:cubicBezTo>
                  <a:cubicBezTo>
                    <a:pt x="804" y="34"/>
                    <a:pt x="806" y="34"/>
                    <a:pt x="805" y="36"/>
                  </a:cubicBezTo>
                  <a:cubicBezTo>
                    <a:pt x="805" y="37"/>
                    <a:pt x="805" y="37"/>
                    <a:pt x="803" y="37"/>
                  </a:cubicBezTo>
                  <a:cubicBezTo>
                    <a:pt x="801" y="37"/>
                    <a:pt x="797" y="36"/>
                    <a:pt x="795" y="35"/>
                  </a:cubicBezTo>
                  <a:cubicBezTo>
                    <a:pt x="795" y="35"/>
                    <a:pt x="794" y="34"/>
                    <a:pt x="792" y="34"/>
                  </a:cubicBezTo>
                  <a:cubicBezTo>
                    <a:pt x="790" y="34"/>
                    <a:pt x="788" y="35"/>
                    <a:pt x="787" y="37"/>
                  </a:cubicBezTo>
                  <a:cubicBezTo>
                    <a:pt x="786" y="38"/>
                    <a:pt x="785" y="39"/>
                    <a:pt x="782" y="39"/>
                  </a:cubicBezTo>
                  <a:cubicBezTo>
                    <a:pt x="780" y="39"/>
                    <a:pt x="779" y="39"/>
                    <a:pt x="778" y="39"/>
                  </a:cubicBezTo>
                  <a:cubicBezTo>
                    <a:pt x="778" y="39"/>
                    <a:pt x="777" y="39"/>
                    <a:pt x="776" y="39"/>
                  </a:cubicBezTo>
                  <a:cubicBezTo>
                    <a:pt x="774" y="39"/>
                    <a:pt x="773" y="40"/>
                    <a:pt x="771" y="39"/>
                  </a:cubicBezTo>
                  <a:cubicBezTo>
                    <a:pt x="770" y="39"/>
                    <a:pt x="770" y="38"/>
                    <a:pt x="770" y="38"/>
                  </a:cubicBezTo>
                  <a:cubicBezTo>
                    <a:pt x="770" y="37"/>
                    <a:pt x="771" y="36"/>
                    <a:pt x="772" y="35"/>
                  </a:cubicBezTo>
                  <a:cubicBezTo>
                    <a:pt x="773" y="34"/>
                    <a:pt x="774" y="33"/>
                    <a:pt x="774" y="33"/>
                  </a:cubicBezTo>
                  <a:cubicBezTo>
                    <a:pt x="774" y="32"/>
                    <a:pt x="773" y="32"/>
                    <a:pt x="772" y="32"/>
                  </a:cubicBezTo>
                  <a:cubicBezTo>
                    <a:pt x="769" y="32"/>
                    <a:pt x="765" y="34"/>
                    <a:pt x="765" y="35"/>
                  </a:cubicBezTo>
                  <a:cubicBezTo>
                    <a:pt x="765" y="36"/>
                    <a:pt x="764" y="37"/>
                    <a:pt x="763" y="37"/>
                  </a:cubicBezTo>
                  <a:cubicBezTo>
                    <a:pt x="762" y="37"/>
                    <a:pt x="761" y="36"/>
                    <a:pt x="759" y="35"/>
                  </a:cubicBezTo>
                  <a:cubicBezTo>
                    <a:pt x="759" y="35"/>
                    <a:pt x="758" y="34"/>
                    <a:pt x="757" y="34"/>
                  </a:cubicBezTo>
                  <a:cubicBezTo>
                    <a:pt x="756" y="35"/>
                    <a:pt x="756" y="35"/>
                    <a:pt x="756" y="35"/>
                  </a:cubicBezTo>
                  <a:cubicBezTo>
                    <a:pt x="755" y="36"/>
                    <a:pt x="753" y="37"/>
                    <a:pt x="749" y="38"/>
                  </a:cubicBezTo>
                  <a:cubicBezTo>
                    <a:pt x="748" y="39"/>
                    <a:pt x="746" y="39"/>
                    <a:pt x="743" y="38"/>
                  </a:cubicBezTo>
                  <a:cubicBezTo>
                    <a:pt x="742" y="38"/>
                    <a:pt x="741" y="38"/>
                    <a:pt x="741" y="38"/>
                  </a:cubicBezTo>
                  <a:cubicBezTo>
                    <a:pt x="739" y="38"/>
                    <a:pt x="739" y="38"/>
                    <a:pt x="739" y="39"/>
                  </a:cubicBezTo>
                  <a:cubicBezTo>
                    <a:pt x="739" y="39"/>
                    <a:pt x="742" y="40"/>
                    <a:pt x="743" y="41"/>
                  </a:cubicBezTo>
                  <a:cubicBezTo>
                    <a:pt x="745" y="41"/>
                    <a:pt x="746" y="42"/>
                    <a:pt x="746" y="43"/>
                  </a:cubicBezTo>
                  <a:cubicBezTo>
                    <a:pt x="746" y="43"/>
                    <a:pt x="746" y="43"/>
                    <a:pt x="746" y="43"/>
                  </a:cubicBezTo>
                  <a:cubicBezTo>
                    <a:pt x="746" y="44"/>
                    <a:pt x="746" y="44"/>
                    <a:pt x="746" y="44"/>
                  </a:cubicBezTo>
                  <a:cubicBezTo>
                    <a:pt x="745" y="44"/>
                    <a:pt x="744" y="44"/>
                    <a:pt x="738" y="45"/>
                  </a:cubicBezTo>
                  <a:cubicBezTo>
                    <a:pt x="734" y="45"/>
                    <a:pt x="728" y="46"/>
                    <a:pt x="727" y="46"/>
                  </a:cubicBezTo>
                  <a:cubicBezTo>
                    <a:pt x="726" y="48"/>
                    <a:pt x="722" y="48"/>
                    <a:pt x="714" y="49"/>
                  </a:cubicBezTo>
                  <a:cubicBezTo>
                    <a:pt x="712" y="49"/>
                    <a:pt x="712" y="49"/>
                    <a:pt x="712" y="49"/>
                  </a:cubicBezTo>
                  <a:cubicBezTo>
                    <a:pt x="709" y="49"/>
                    <a:pt x="708" y="50"/>
                    <a:pt x="707" y="51"/>
                  </a:cubicBezTo>
                  <a:cubicBezTo>
                    <a:pt x="706" y="52"/>
                    <a:pt x="705" y="53"/>
                    <a:pt x="702" y="54"/>
                  </a:cubicBezTo>
                  <a:cubicBezTo>
                    <a:pt x="700" y="54"/>
                    <a:pt x="700" y="54"/>
                    <a:pt x="700" y="54"/>
                  </a:cubicBezTo>
                  <a:cubicBezTo>
                    <a:pt x="695" y="55"/>
                    <a:pt x="693" y="55"/>
                    <a:pt x="692" y="58"/>
                  </a:cubicBezTo>
                  <a:cubicBezTo>
                    <a:pt x="691" y="59"/>
                    <a:pt x="688" y="61"/>
                    <a:pt x="686" y="61"/>
                  </a:cubicBezTo>
                  <a:cubicBezTo>
                    <a:pt x="684" y="61"/>
                    <a:pt x="683" y="60"/>
                    <a:pt x="682" y="59"/>
                  </a:cubicBezTo>
                  <a:cubicBezTo>
                    <a:pt x="681" y="58"/>
                    <a:pt x="680" y="58"/>
                    <a:pt x="679" y="59"/>
                  </a:cubicBezTo>
                  <a:cubicBezTo>
                    <a:pt x="680" y="59"/>
                    <a:pt x="680" y="60"/>
                    <a:pt x="680" y="61"/>
                  </a:cubicBezTo>
                  <a:cubicBezTo>
                    <a:pt x="680" y="62"/>
                    <a:pt x="678" y="64"/>
                    <a:pt x="676" y="63"/>
                  </a:cubicBezTo>
                  <a:cubicBezTo>
                    <a:pt x="675" y="63"/>
                    <a:pt x="674" y="64"/>
                    <a:pt x="673" y="64"/>
                  </a:cubicBezTo>
                  <a:cubicBezTo>
                    <a:pt x="675" y="64"/>
                    <a:pt x="676" y="65"/>
                    <a:pt x="676" y="66"/>
                  </a:cubicBezTo>
                  <a:cubicBezTo>
                    <a:pt x="677" y="67"/>
                    <a:pt x="677" y="69"/>
                    <a:pt x="676" y="70"/>
                  </a:cubicBezTo>
                  <a:cubicBezTo>
                    <a:pt x="675" y="71"/>
                    <a:pt x="672" y="71"/>
                    <a:pt x="670" y="70"/>
                  </a:cubicBezTo>
                  <a:cubicBezTo>
                    <a:pt x="669" y="70"/>
                    <a:pt x="668" y="69"/>
                    <a:pt x="667" y="69"/>
                  </a:cubicBezTo>
                  <a:cubicBezTo>
                    <a:pt x="666" y="69"/>
                    <a:pt x="666" y="69"/>
                    <a:pt x="666" y="69"/>
                  </a:cubicBezTo>
                  <a:cubicBezTo>
                    <a:pt x="666" y="70"/>
                    <a:pt x="669" y="71"/>
                    <a:pt x="671" y="71"/>
                  </a:cubicBezTo>
                  <a:cubicBezTo>
                    <a:pt x="671" y="71"/>
                    <a:pt x="671" y="71"/>
                    <a:pt x="671" y="71"/>
                  </a:cubicBezTo>
                  <a:cubicBezTo>
                    <a:pt x="675" y="71"/>
                    <a:pt x="677" y="73"/>
                    <a:pt x="678" y="76"/>
                  </a:cubicBezTo>
                  <a:cubicBezTo>
                    <a:pt x="678" y="76"/>
                    <a:pt x="677" y="77"/>
                    <a:pt x="677" y="77"/>
                  </a:cubicBezTo>
                  <a:cubicBezTo>
                    <a:pt x="677" y="78"/>
                    <a:pt x="676" y="78"/>
                    <a:pt x="676" y="78"/>
                  </a:cubicBezTo>
                  <a:cubicBezTo>
                    <a:pt x="675" y="78"/>
                    <a:pt x="674" y="78"/>
                    <a:pt x="673" y="77"/>
                  </a:cubicBezTo>
                  <a:cubicBezTo>
                    <a:pt x="672" y="77"/>
                    <a:pt x="671" y="77"/>
                    <a:pt x="670" y="77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69" y="77"/>
                    <a:pt x="669" y="78"/>
                    <a:pt x="673" y="79"/>
                  </a:cubicBezTo>
                  <a:cubicBezTo>
                    <a:pt x="675" y="79"/>
                    <a:pt x="675" y="79"/>
                    <a:pt x="675" y="81"/>
                  </a:cubicBezTo>
                  <a:cubicBezTo>
                    <a:pt x="676" y="81"/>
                    <a:pt x="676" y="82"/>
                    <a:pt x="677" y="83"/>
                  </a:cubicBezTo>
                  <a:cubicBezTo>
                    <a:pt x="677" y="83"/>
                    <a:pt x="677" y="83"/>
                    <a:pt x="677" y="83"/>
                  </a:cubicBezTo>
                  <a:cubicBezTo>
                    <a:pt x="679" y="85"/>
                    <a:pt x="678" y="87"/>
                    <a:pt x="677" y="87"/>
                  </a:cubicBezTo>
                  <a:cubicBezTo>
                    <a:pt x="677" y="88"/>
                    <a:pt x="676" y="88"/>
                    <a:pt x="676" y="89"/>
                  </a:cubicBezTo>
                  <a:cubicBezTo>
                    <a:pt x="677" y="90"/>
                    <a:pt x="676" y="90"/>
                    <a:pt x="676" y="91"/>
                  </a:cubicBezTo>
                  <a:cubicBezTo>
                    <a:pt x="675" y="92"/>
                    <a:pt x="673" y="92"/>
                    <a:pt x="672" y="91"/>
                  </a:cubicBezTo>
                  <a:cubicBezTo>
                    <a:pt x="672" y="91"/>
                    <a:pt x="671" y="91"/>
                    <a:pt x="671" y="90"/>
                  </a:cubicBezTo>
                  <a:cubicBezTo>
                    <a:pt x="671" y="90"/>
                    <a:pt x="669" y="89"/>
                    <a:pt x="667" y="89"/>
                  </a:cubicBezTo>
                  <a:cubicBezTo>
                    <a:pt x="664" y="89"/>
                    <a:pt x="663" y="90"/>
                    <a:pt x="662" y="90"/>
                  </a:cubicBezTo>
                  <a:cubicBezTo>
                    <a:pt x="661" y="92"/>
                    <a:pt x="660" y="93"/>
                    <a:pt x="658" y="93"/>
                  </a:cubicBezTo>
                  <a:cubicBezTo>
                    <a:pt x="657" y="93"/>
                    <a:pt x="656" y="93"/>
                    <a:pt x="656" y="92"/>
                  </a:cubicBezTo>
                  <a:cubicBezTo>
                    <a:pt x="655" y="91"/>
                    <a:pt x="652" y="91"/>
                    <a:pt x="648" y="92"/>
                  </a:cubicBezTo>
                  <a:cubicBezTo>
                    <a:pt x="646" y="92"/>
                    <a:pt x="643" y="93"/>
                    <a:pt x="640" y="93"/>
                  </a:cubicBezTo>
                  <a:cubicBezTo>
                    <a:pt x="632" y="93"/>
                    <a:pt x="615" y="94"/>
                    <a:pt x="611" y="95"/>
                  </a:cubicBezTo>
                  <a:cubicBezTo>
                    <a:pt x="609" y="96"/>
                    <a:pt x="607" y="98"/>
                    <a:pt x="606" y="101"/>
                  </a:cubicBezTo>
                  <a:cubicBezTo>
                    <a:pt x="606" y="102"/>
                    <a:pt x="606" y="104"/>
                    <a:pt x="607" y="105"/>
                  </a:cubicBezTo>
                  <a:cubicBezTo>
                    <a:pt x="610" y="108"/>
                    <a:pt x="609" y="110"/>
                    <a:pt x="608" y="112"/>
                  </a:cubicBezTo>
                  <a:cubicBezTo>
                    <a:pt x="608" y="113"/>
                    <a:pt x="608" y="113"/>
                    <a:pt x="608" y="114"/>
                  </a:cubicBezTo>
                  <a:cubicBezTo>
                    <a:pt x="608" y="115"/>
                    <a:pt x="617" y="120"/>
                    <a:pt x="622" y="121"/>
                  </a:cubicBezTo>
                  <a:cubicBezTo>
                    <a:pt x="625" y="121"/>
                    <a:pt x="629" y="124"/>
                    <a:pt x="630" y="127"/>
                  </a:cubicBezTo>
                  <a:cubicBezTo>
                    <a:pt x="631" y="129"/>
                    <a:pt x="631" y="132"/>
                    <a:pt x="629" y="133"/>
                  </a:cubicBezTo>
                  <a:cubicBezTo>
                    <a:pt x="628" y="135"/>
                    <a:pt x="627" y="135"/>
                    <a:pt x="625" y="135"/>
                  </a:cubicBezTo>
                  <a:cubicBezTo>
                    <a:pt x="620" y="135"/>
                    <a:pt x="614" y="131"/>
                    <a:pt x="609" y="127"/>
                  </a:cubicBezTo>
                  <a:cubicBezTo>
                    <a:pt x="603" y="123"/>
                    <a:pt x="588" y="121"/>
                    <a:pt x="584" y="121"/>
                  </a:cubicBezTo>
                  <a:cubicBezTo>
                    <a:pt x="581" y="121"/>
                    <a:pt x="580" y="120"/>
                    <a:pt x="579" y="119"/>
                  </a:cubicBezTo>
                  <a:cubicBezTo>
                    <a:pt x="579" y="118"/>
                    <a:pt x="578" y="117"/>
                    <a:pt x="576" y="117"/>
                  </a:cubicBezTo>
                  <a:cubicBezTo>
                    <a:pt x="575" y="117"/>
                    <a:pt x="575" y="117"/>
                    <a:pt x="575" y="117"/>
                  </a:cubicBezTo>
                  <a:cubicBezTo>
                    <a:pt x="571" y="117"/>
                    <a:pt x="568" y="120"/>
                    <a:pt x="568" y="121"/>
                  </a:cubicBezTo>
                  <a:cubicBezTo>
                    <a:pt x="568" y="120"/>
                    <a:pt x="568" y="121"/>
                    <a:pt x="568" y="121"/>
                  </a:cubicBezTo>
                  <a:cubicBezTo>
                    <a:pt x="571" y="120"/>
                    <a:pt x="571" y="120"/>
                    <a:pt x="571" y="120"/>
                  </a:cubicBezTo>
                  <a:cubicBezTo>
                    <a:pt x="573" y="120"/>
                    <a:pt x="574" y="121"/>
                    <a:pt x="575" y="122"/>
                  </a:cubicBezTo>
                  <a:cubicBezTo>
                    <a:pt x="575" y="123"/>
                    <a:pt x="574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cubicBezTo>
                    <a:pt x="574" y="124"/>
                    <a:pt x="574" y="124"/>
                    <a:pt x="575" y="124"/>
                  </a:cubicBezTo>
                  <a:cubicBezTo>
                    <a:pt x="576" y="125"/>
                    <a:pt x="578" y="125"/>
                    <a:pt x="579" y="126"/>
                  </a:cubicBezTo>
                  <a:cubicBezTo>
                    <a:pt x="581" y="127"/>
                    <a:pt x="582" y="128"/>
                    <a:pt x="581" y="129"/>
                  </a:cubicBezTo>
                  <a:cubicBezTo>
                    <a:pt x="581" y="130"/>
                    <a:pt x="578" y="131"/>
                    <a:pt x="576" y="131"/>
                  </a:cubicBezTo>
                  <a:cubicBezTo>
                    <a:pt x="573" y="131"/>
                    <a:pt x="571" y="130"/>
                    <a:pt x="569" y="129"/>
                  </a:cubicBezTo>
                  <a:cubicBezTo>
                    <a:pt x="568" y="128"/>
                    <a:pt x="566" y="128"/>
                    <a:pt x="565" y="128"/>
                  </a:cubicBezTo>
                  <a:cubicBezTo>
                    <a:pt x="562" y="128"/>
                    <a:pt x="559" y="130"/>
                    <a:pt x="558" y="132"/>
                  </a:cubicBezTo>
                  <a:cubicBezTo>
                    <a:pt x="558" y="132"/>
                    <a:pt x="558" y="132"/>
                    <a:pt x="559" y="133"/>
                  </a:cubicBezTo>
                  <a:cubicBezTo>
                    <a:pt x="560" y="136"/>
                    <a:pt x="566" y="141"/>
                    <a:pt x="573" y="142"/>
                  </a:cubicBezTo>
                  <a:cubicBezTo>
                    <a:pt x="578" y="143"/>
                    <a:pt x="580" y="144"/>
                    <a:pt x="581" y="146"/>
                  </a:cubicBezTo>
                  <a:cubicBezTo>
                    <a:pt x="581" y="146"/>
                    <a:pt x="582" y="147"/>
                    <a:pt x="583" y="147"/>
                  </a:cubicBezTo>
                  <a:cubicBezTo>
                    <a:pt x="585" y="148"/>
                    <a:pt x="586" y="149"/>
                    <a:pt x="586" y="150"/>
                  </a:cubicBezTo>
                  <a:cubicBezTo>
                    <a:pt x="586" y="152"/>
                    <a:pt x="583" y="153"/>
                    <a:pt x="581" y="153"/>
                  </a:cubicBezTo>
                  <a:cubicBezTo>
                    <a:pt x="581" y="153"/>
                    <a:pt x="581" y="153"/>
                    <a:pt x="581" y="153"/>
                  </a:cubicBezTo>
                  <a:cubicBezTo>
                    <a:pt x="579" y="153"/>
                    <a:pt x="576" y="151"/>
                    <a:pt x="572" y="149"/>
                  </a:cubicBezTo>
                  <a:cubicBezTo>
                    <a:pt x="571" y="148"/>
                    <a:pt x="569" y="147"/>
                    <a:pt x="568" y="146"/>
                  </a:cubicBezTo>
                  <a:cubicBezTo>
                    <a:pt x="567" y="145"/>
                    <a:pt x="565" y="145"/>
                    <a:pt x="563" y="145"/>
                  </a:cubicBezTo>
                  <a:cubicBezTo>
                    <a:pt x="561" y="145"/>
                    <a:pt x="560" y="145"/>
                    <a:pt x="558" y="145"/>
                  </a:cubicBezTo>
                  <a:cubicBezTo>
                    <a:pt x="557" y="145"/>
                    <a:pt x="555" y="145"/>
                    <a:pt x="554" y="145"/>
                  </a:cubicBezTo>
                  <a:cubicBezTo>
                    <a:pt x="551" y="145"/>
                    <a:pt x="549" y="145"/>
                    <a:pt x="548" y="144"/>
                  </a:cubicBezTo>
                  <a:cubicBezTo>
                    <a:pt x="546" y="142"/>
                    <a:pt x="547" y="140"/>
                    <a:pt x="548" y="139"/>
                  </a:cubicBezTo>
                  <a:cubicBezTo>
                    <a:pt x="548" y="138"/>
                    <a:pt x="548" y="137"/>
                    <a:pt x="548" y="137"/>
                  </a:cubicBezTo>
                  <a:cubicBezTo>
                    <a:pt x="544" y="134"/>
                    <a:pt x="547" y="128"/>
                    <a:pt x="550" y="124"/>
                  </a:cubicBezTo>
                  <a:cubicBezTo>
                    <a:pt x="551" y="122"/>
                    <a:pt x="551" y="120"/>
                    <a:pt x="550" y="117"/>
                  </a:cubicBezTo>
                  <a:cubicBezTo>
                    <a:pt x="549" y="114"/>
                    <a:pt x="548" y="112"/>
                    <a:pt x="546" y="112"/>
                  </a:cubicBezTo>
                  <a:cubicBezTo>
                    <a:pt x="544" y="111"/>
                    <a:pt x="544" y="112"/>
                    <a:pt x="544" y="112"/>
                  </a:cubicBezTo>
                  <a:cubicBezTo>
                    <a:pt x="543" y="113"/>
                    <a:pt x="544" y="114"/>
                    <a:pt x="544" y="115"/>
                  </a:cubicBezTo>
                  <a:cubicBezTo>
                    <a:pt x="545" y="117"/>
                    <a:pt x="545" y="123"/>
                    <a:pt x="541" y="128"/>
                  </a:cubicBezTo>
                  <a:cubicBezTo>
                    <a:pt x="539" y="130"/>
                    <a:pt x="535" y="131"/>
                    <a:pt x="532" y="132"/>
                  </a:cubicBezTo>
                  <a:cubicBezTo>
                    <a:pt x="531" y="133"/>
                    <a:pt x="528" y="134"/>
                    <a:pt x="528" y="134"/>
                  </a:cubicBezTo>
                  <a:cubicBezTo>
                    <a:pt x="528" y="136"/>
                    <a:pt x="526" y="137"/>
                    <a:pt x="525" y="139"/>
                  </a:cubicBezTo>
                  <a:cubicBezTo>
                    <a:pt x="524" y="139"/>
                    <a:pt x="523" y="140"/>
                    <a:pt x="523" y="140"/>
                  </a:cubicBezTo>
                  <a:cubicBezTo>
                    <a:pt x="525" y="143"/>
                    <a:pt x="535" y="153"/>
                    <a:pt x="536" y="156"/>
                  </a:cubicBezTo>
                  <a:cubicBezTo>
                    <a:pt x="537" y="158"/>
                    <a:pt x="535" y="161"/>
                    <a:pt x="533" y="165"/>
                  </a:cubicBezTo>
                  <a:cubicBezTo>
                    <a:pt x="531" y="168"/>
                    <a:pt x="529" y="173"/>
                    <a:pt x="529" y="175"/>
                  </a:cubicBezTo>
                  <a:cubicBezTo>
                    <a:pt x="530" y="179"/>
                    <a:pt x="530" y="181"/>
                    <a:pt x="530" y="183"/>
                  </a:cubicBezTo>
                  <a:cubicBezTo>
                    <a:pt x="529" y="184"/>
                    <a:pt x="529" y="185"/>
                    <a:pt x="530" y="186"/>
                  </a:cubicBezTo>
                  <a:cubicBezTo>
                    <a:pt x="530" y="187"/>
                    <a:pt x="531" y="187"/>
                    <a:pt x="532" y="187"/>
                  </a:cubicBezTo>
                  <a:cubicBezTo>
                    <a:pt x="533" y="187"/>
                    <a:pt x="533" y="187"/>
                    <a:pt x="534" y="187"/>
                  </a:cubicBezTo>
                  <a:cubicBezTo>
                    <a:pt x="535" y="187"/>
                    <a:pt x="537" y="187"/>
                    <a:pt x="538" y="188"/>
                  </a:cubicBezTo>
                  <a:cubicBezTo>
                    <a:pt x="539" y="188"/>
                    <a:pt x="541" y="187"/>
                    <a:pt x="544" y="187"/>
                  </a:cubicBezTo>
                  <a:cubicBezTo>
                    <a:pt x="546" y="186"/>
                    <a:pt x="548" y="185"/>
                    <a:pt x="551" y="185"/>
                  </a:cubicBezTo>
                  <a:cubicBezTo>
                    <a:pt x="556" y="184"/>
                    <a:pt x="565" y="188"/>
                    <a:pt x="571" y="191"/>
                  </a:cubicBezTo>
                  <a:cubicBezTo>
                    <a:pt x="572" y="191"/>
                    <a:pt x="572" y="192"/>
                    <a:pt x="573" y="192"/>
                  </a:cubicBezTo>
                  <a:cubicBezTo>
                    <a:pt x="576" y="194"/>
                    <a:pt x="576" y="196"/>
                    <a:pt x="576" y="198"/>
                  </a:cubicBezTo>
                  <a:cubicBezTo>
                    <a:pt x="577" y="199"/>
                    <a:pt x="577" y="200"/>
                    <a:pt x="577" y="201"/>
                  </a:cubicBezTo>
                  <a:cubicBezTo>
                    <a:pt x="579" y="204"/>
                    <a:pt x="577" y="205"/>
                    <a:pt x="575" y="206"/>
                  </a:cubicBezTo>
                  <a:cubicBezTo>
                    <a:pt x="574" y="207"/>
                    <a:pt x="572" y="208"/>
                    <a:pt x="572" y="210"/>
                  </a:cubicBezTo>
                  <a:cubicBezTo>
                    <a:pt x="572" y="213"/>
                    <a:pt x="578" y="215"/>
                    <a:pt x="581" y="216"/>
                  </a:cubicBezTo>
                  <a:cubicBezTo>
                    <a:pt x="584" y="217"/>
                    <a:pt x="585" y="217"/>
                    <a:pt x="585" y="218"/>
                  </a:cubicBezTo>
                  <a:cubicBezTo>
                    <a:pt x="586" y="219"/>
                    <a:pt x="585" y="219"/>
                    <a:pt x="585" y="220"/>
                  </a:cubicBezTo>
                  <a:cubicBezTo>
                    <a:pt x="585" y="220"/>
                    <a:pt x="584" y="220"/>
                    <a:pt x="582" y="220"/>
                  </a:cubicBezTo>
                  <a:cubicBezTo>
                    <a:pt x="579" y="220"/>
                    <a:pt x="574" y="220"/>
                    <a:pt x="571" y="219"/>
                  </a:cubicBezTo>
                  <a:cubicBezTo>
                    <a:pt x="569" y="218"/>
                    <a:pt x="567" y="215"/>
                    <a:pt x="567" y="213"/>
                  </a:cubicBezTo>
                  <a:cubicBezTo>
                    <a:pt x="566" y="212"/>
                    <a:pt x="566" y="211"/>
                    <a:pt x="566" y="211"/>
                  </a:cubicBezTo>
                  <a:cubicBezTo>
                    <a:pt x="565" y="210"/>
                    <a:pt x="566" y="209"/>
                    <a:pt x="567" y="207"/>
                  </a:cubicBezTo>
                  <a:cubicBezTo>
                    <a:pt x="567" y="205"/>
                    <a:pt x="568" y="204"/>
                    <a:pt x="568" y="202"/>
                  </a:cubicBezTo>
                  <a:cubicBezTo>
                    <a:pt x="569" y="201"/>
                    <a:pt x="567" y="199"/>
                    <a:pt x="565" y="198"/>
                  </a:cubicBezTo>
                  <a:cubicBezTo>
                    <a:pt x="564" y="197"/>
                    <a:pt x="564" y="197"/>
                    <a:pt x="563" y="196"/>
                  </a:cubicBezTo>
                  <a:cubicBezTo>
                    <a:pt x="561" y="193"/>
                    <a:pt x="559" y="191"/>
                    <a:pt x="557" y="191"/>
                  </a:cubicBezTo>
                  <a:cubicBezTo>
                    <a:pt x="556" y="192"/>
                    <a:pt x="555" y="192"/>
                    <a:pt x="554" y="192"/>
                  </a:cubicBezTo>
                  <a:cubicBezTo>
                    <a:pt x="549" y="193"/>
                    <a:pt x="542" y="194"/>
                    <a:pt x="540" y="196"/>
                  </a:cubicBezTo>
                  <a:cubicBezTo>
                    <a:pt x="537" y="198"/>
                    <a:pt x="541" y="207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3"/>
                    <a:pt x="540" y="216"/>
                    <a:pt x="537" y="219"/>
                  </a:cubicBezTo>
                  <a:cubicBezTo>
                    <a:pt x="536" y="221"/>
                    <a:pt x="533" y="223"/>
                    <a:pt x="533" y="224"/>
                  </a:cubicBezTo>
                  <a:cubicBezTo>
                    <a:pt x="534" y="228"/>
                    <a:pt x="530" y="229"/>
                    <a:pt x="526" y="232"/>
                  </a:cubicBezTo>
                  <a:cubicBezTo>
                    <a:pt x="524" y="233"/>
                    <a:pt x="524" y="233"/>
                    <a:pt x="524" y="233"/>
                  </a:cubicBezTo>
                  <a:cubicBezTo>
                    <a:pt x="523" y="233"/>
                    <a:pt x="523" y="233"/>
                    <a:pt x="522" y="234"/>
                  </a:cubicBezTo>
                  <a:cubicBezTo>
                    <a:pt x="518" y="236"/>
                    <a:pt x="514" y="238"/>
                    <a:pt x="514" y="241"/>
                  </a:cubicBezTo>
                  <a:cubicBezTo>
                    <a:pt x="514" y="242"/>
                    <a:pt x="514" y="243"/>
                    <a:pt x="514" y="243"/>
                  </a:cubicBezTo>
                  <a:cubicBezTo>
                    <a:pt x="513" y="244"/>
                    <a:pt x="512" y="244"/>
                    <a:pt x="511" y="244"/>
                  </a:cubicBezTo>
                  <a:cubicBezTo>
                    <a:pt x="508" y="244"/>
                    <a:pt x="505" y="243"/>
                    <a:pt x="503" y="242"/>
                  </a:cubicBezTo>
                  <a:cubicBezTo>
                    <a:pt x="501" y="241"/>
                    <a:pt x="499" y="241"/>
                    <a:pt x="496" y="242"/>
                  </a:cubicBezTo>
                  <a:cubicBezTo>
                    <a:pt x="495" y="242"/>
                    <a:pt x="493" y="243"/>
                    <a:pt x="491" y="243"/>
                  </a:cubicBezTo>
                  <a:cubicBezTo>
                    <a:pt x="490" y="243"/>
                    <a:pt x="490" y="243"/>
                    <a:pt x="490" y="243"/>
                  </a:cubicBezTo>
                  <a:cubicBezTo>
                    <a:pt x="488" y="243"/>
                    <a:pt x="486" y="241"/>
                    <a:pt x="485" y="241"/>
                  </a:cubicBezTo>
                  <a:cubicBezTo>
                    <a:pt x="484" y="240"/>
                    <a:pt x="483" y="239"/>
                    <a:pt x="482" y="240"/>
                  </a:cubicBezTo>
                  <a:cubicBezTo>
                    <a:pt x="479" y="241"/>
                    <a:pt x="477" y="240"/>
                    <a:pt x="475" y="238"/>
                  </a:cubicBezTo>
                  <a:cubicBezTo>
                    <a:pt x="474" y="237"/>
                    <a:pt x="474" y="235"/>
                    <a:pt x="475" y="234"/>
                  </a:cubicBezTo>
                  <a:cubicBezTo>
                    <a:pt x="475" y="232"/>
                    <a:pt x="476" y="232"/>
                    <a:pt x="478" y="232"/>
                  </a:cubicBezTo>
                  <a:cubicBezTo>
                    <a:pt x="480" y="232"/>
                    <a:pt x="482" y="233"/>
                    <a:pt x="483" y="235"/>
                  </a:cubicBezTo>
                  <a:cubicBezTo>
                    <a:pt x="483" y="236"/>
                    <a:pt x="483" y="236"/>
                    <a:pt x="483" y="236"/>
                  </a:cubicBezTo>
                  <a:cubicBezTo>
                    <a:pt x="484" y="236"/>
                    <a:pt x="486" y="235"/>
                    <a:pt x="488" y="234"/>
                  </a:cubicBezTo>
                  <a:cubicBezTo>
                    <a:pt x="490" y="233"/>
                    <a:pt x="491" y="234"/>
                    <a:pt x="492" y="235"/>
                  </a:cubicBezTo>
                  <a:cubicBezTo>
                    <a:pt x="492" y="236"/>
                    <a:pt x="493" y="236"/>
                    <a:pt x="495" y="237"/>
                  </a:cubicBezTo>
                  <a:cubicBezTo>
                    <a:pt x="497" y="237"/>
                    <a:pt x="497" y="236"/>
                    <a:pt x="497" y="236"/>
                  </a:cubicBezTo>
                  <a:cubicBezTo>
                    <a:pt x="498" y="235"/>
                    <a:pt x="498" y="234"/>
                    <a:pt x="501" y="234"/>
                  </a:cubicBezTo>
                  <a:cubicBezTo>
                    <a:pt x="502" y="234"/>
                    <a:pt x="503" y="234"/>
                    <a:pt x="503" y="234"/>
                  </a:cubicBezTo>
                  <a:cubicBezTo>
                    <a:pt x="503" y="234"/>
                    <a:pt x="503" y="234"/>
                    <a:pt x="502" y="233"/>
                  </a:cubicBezTo>
                  <a:cubicBezTo>
                    <a:pt x="502" y="233"/>
                    <a:pt x="502" y="232"/>
                    <a:pt x="502" y="231"/>
                  </a:cubicBezTo>
                  <a:cubicBezTo>
                    <a:pt x="503" y="230"/>
                    <a:pt x="505" y="229"/>
                    <a:pt x="507" y="228"/>
                  </a:cubicBezTo>
                  <a:cubicBezTo>
                    <a:pt x="508" y="228"/>
                    <a:pt x="508" y="228"/>
                    <a:pt x="508" y="228"/>
                  </a:cubicBezTo>
                  <a:cubicBezTo>
                    <a:pt x="509" y="227"/>
                    <a:pt x="509" y="226"/>
                    <a:pt x="509" y="225"/>
                  </a:cubicBezTo>
                  <a:cubicBezTo>
                    <a:pt x="510" y="224"/>
                    <a:pt x="510" y="222"/>
                    <a:pt x="511" y="222"/>
                  </a:cubicBezTo>
                  <a:cubicBezTo>
                    <a:pt x="512" y="221"/>
                    <a:pt x="512" y="221"/>
                    <a:pt x="512" y="220"/>
                  </a:cubicBezTo>
                  <a:cubicBezTo>
                    <a:pt x="512" y="219"/>
                    <a:pt x="513" y="218"/>
                    <a:pt x="515" y="218"/>
                  </a:cubicBezTo>
                  <a:cubicBezTo>
                    <a:pt x="515" y="218"/>
                    <a:pt x="516" y="217"/>
                    <a:pt x="517" y="216"/>
                  </a:cubicBezTo>
                  <a:cubicBezTo>
                    <a:pt x="518" y="215"/>
                    <a:pt x="519" y="214"/>
                    <a:pt x="520" y="214"/>
                  </a:cubicBezTo>
                  <a:cubicBezTo>
                    <a:pt x="521" y="214"/>
                    <a:pt x="521" y="214"/>
                    <a:pt x="521" y="213"/>
                  </a:cubicBezTo>
                  <a:cubicBezTo>
                    <a:pt x="522" y="212"/>
                    <a:pt x="522" y="211"/>
                    <a:pt x="521" y="210"/>
                  </a:cubicBezTo>
                  <a:cubicBezTo>
                    <a:pt x="520" y="209"/>
                    <a:pt x="521" y="207"/>
                    <a:pt x="521" y="206"/>
                  </a:cubicBezTo>
                  <a:cubicBezTo>
                    <a:pt x="522" y="204"/>
                    <a:pt x="523" y="202"/>
                    <a:pt x="525" y="201"/>
                  </a:cubicBezTo>
                  <a:cubicBezTo>
                    <a:pt x="526" y="201"/>
                    <a:pt x="526" y="201"/>
                    <a:pt x="526" y="201"/>
                  </a:cubicBezTo>
                  <a:cubicBezTo>
                    <a:pt x="526" y="200"/>
                    <a:pt x="526" y="200"/>
                    <a:pt x="525" y="199"/>
                  </a:cubicBezTo>
                  <a:cubicBezTo>
                    <a:pt x="524" y="198"/>
                    <a:pt x="524" y="198"/>
                    <a:pt x="524" y="198"/>
                  </a:cubicBezTo>
                  <a:cubicBezTo>
                    <a:pt x="520" y="195"/>
                    <a:pt x="515" y="191"/>
                    <a:pt x="516" y="188"/>
                  </a:cubicBezTo>
                  <a:cubicBezTo>
                    <a:pt x="516" y="187"/>
                    <a:pt x="516" y="185"/>
                    <a:pt x="515" y="183"/>
                  </a:cubicBezTo>
                  <a:cubicBezTo>
                    <a:pt x="515" y="181"/>
                    <a:pt x="515" y="178"/>
                    <a:pt x="515" y="177"/>
                  </a:cubicBezTo>
                  <a:cubicBezTo>
                    <a:pt x="516" y="175"/>
                    <a:pt x="516" y="171"/>
                    <a:pt x="515" y="168"/>
                  </a:cubicBezTo>
                  <a:cubicBezTo>
                    <a:pt x="515" y="166"/>
                    <a:pt x="515" y="166"/>
                    <a:pt x="515" y="166"/>
                  </a:cubicBezTo>
                  <a:cubicBezTo>
                    <a:pt x="515" y="165"/>
                    <a:pt x="516" y="163"/>
                    <a:pt x="516" y="160"/>
                  </a:cubicBezTo>
                  <a:cubicBezTo>
                    <a:pt x="517" y="159"/>
                    <a:pt x="518" y="157"/>
                    <a:pt x="518" y="154"/>
                  </a:cubicBezTo>
                  <a:cubicBezTo>
                    <a:pt x="519" y="150"/>
                    <a:pt x="513" y="144"/>
                    <a:pt x="510" y="143"/>
                  </a:cubicBezTo>
                  <a:cubicBezTo>
                    <a:pt x="508" y="142"/>
                    <a:pt x="507" y="141"/>
                    <a:pt x="507" y="140"/>
                  </a:cubicBezTo>
                  <a:cubicBezTo>
                    <a:pt x="507" y="138"/>
                    <a:pt x="509" y="136"/>
                    <a:pt x="513" y="132"/>
                  </a:cubicBezTo>
                  <a:cubicBezTo>
                    <a:pt x="517" y="129"/>
                    <a:pt x="518" y="117"/>
                    <a:pt x="517" y="114"/>
                  </a:cubicBezTo>
                  <a:cubicBezTo>
                    <a:pt x="517" y="113"/>
                    <a:pt x="510" y="110"/>
                    <a:pt x="505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01" y="111"/>
                    <a:pt x="486" y="110"/>
                    <a:pt x="483" y="109"/>
                  </a:cubicBezTo>
                  <a:cubicBezTo>
                    <a:pt x="481" y="109"/>
                    <a:pt x="480" y="111"/>
                    <a:pt x="478" y="114"/>
                  </a:cubicBezTo>
                  <a:cubicBezTo>
                    <a:pt x="478" y="114"/>
                    <a:pt x="478" y="115"/>
                    <a:pt x="477" y="115"/>
                  </a:cubicBezTo>
                  <a:cubicBezTo>
                    <a:pt x="477" y="116"/>
                    <a:pt x="477" y="117"/>
                    <a:pt x="476" y="118"/>
                  </a:cubicBezTo>
                  <a:cubicBezTo>
                    <a:pt x="474" y="121"/>
                    <a:pt x="472" y="125"/>
                    <a:pt x="470" y="131"/>
                  </a:cubicBezTo>
                  <a:cubicBezTo>
                    <a:pt x="468" y="138"/>
                    <a:pt x="461" y="141"/>
                    <a:pt x="456" y="142"/>
                  </a:cubicBezTo>
                  <a:cubicBezTo>
                    <a:pt x="456" y="143"/>
                    <a:pt x="455" y="143"/>
                    <a:pt x="454" y="143"/>
                  </a:cubicBezTo>
                  <a:cubicBezTo>
                    <a:pt x="452" y="144"/>
                    <a:pt x="451" y="146"/>
                    <a:pt x="450" y="148"/>
                  </a:cubicBezTo>
                  <a:cubicBezTo>
                    <a:pt x="450" y="150"/>
                    <a:pt x="450" y="151"/>
                    <a:pt x="450" y="151"/>
                  </a:cubicBezTo>
                  <a:cubicBezTo>
                    <a:pt x="451" y="153"/>
                    <a:pt x="452" y="152"/>
                    <a:pt x="453" y="152"/>
                  </a:cubicBezTo>
                  <a:cubicBezTo>
                    <a:pt x="454" y="152"/>
                    <a:pt x="455" y="152"/>
                    <a:pt x="456" y="153"/>
                  </a:cubicBezTo>
                  <a:cubicBezTo>
                    <a:pt x="457" y="153"/>
                    <a:pt x="457" y="154"/>
                    <a:pt x="457" y="155"/>
                  </a:cubicBezTo>
                  <a:cubicBezTo>
                    <a:pt x="458" y="157"/>
                    <a:pt x="456" y="162"/>
                    <a:pt x="455" y="163"/>
                  </a:cubicBezTo>
                  <a:cubicBezTo>
                    <a:pt x="455" y="163"/>
                    <a:pt x="455" y="164"/>
                    <a:pt x="455" y="164"/>
                  </a:cubicBezTo>
                  <a:cubicBezTo>
                    <a:pt x="456" y="165"/>
                    <a:pt x="457" y="167"/>
                    <a:pt x="454" y="169"/>
                  </a:cubicBezTo>
                  <a:cubicBezTo>
                    <a:pt x="452" y="170"/>
                    <a:pt x="451" y="172"/>
                    <a:pt x="450" y="174"/>
                  </a:cubicBezTo>
                  <a:cubicBezTo>
                    <a:pt x="450" y="174"/>
                    <a:pt x="450" y="175"/>
                    <a:pt x="451" y="175"/>
                  </a:cubicBezTo>
                  <a:cubicBezTo>
                    <a:pt x="451" y="176"/>
                    <a:pt x="454" y="177"/>
                    <a:pt x="457" y="177"/>
                  </a:cubicBezTo>
                  <a:cubicBezTo>
                    <a:pt x="459" y="178"/>
                    <a:pt x="462" y="179"/>
                    <a:pt x="464" y="180"/>
                  </a:cubicBezTo>
                  <a:cubicBezTo>
                    <a:pt x="466" y="181"/>
                    <a:pt x="467" y="183"/>
                    <a:pt x="467" y="185"/>
                  </a:cubicBezTo>
                  <a:cubicBezTo>
                    <a:pt x="467" y="186"/>
                    <a:pt x="468" y="188"/>
                    <a:pt x="469" y="189"/>
                  </a:cubicBezTo>
                  <a:cubicBezTo>
                    <a:pt x="470" y="191"/>
                    <a:pt x="471" y="191"/>
                    <a:pt x="473" y="191"/>
                  </a:cubicBezTo>
                  <a:cubicBezTo>
                    <a:pt x="474" y="191"/>
                    <a:pt x="475" y="191"/>
                    <a:pt x="476" y="193"/>
                  </a:cubicBezTo>
                  <a:cubicBezTo>
                    <a:pt x="476" y="194"/>
                    <a:pt x="476" y="195"/>
                    <a:pt x="475" y="197"/>
                  </a:cubicBezTo>
                  <a:cubicBezTo>
                    <a:pt x="474" y="200"/>
                    <a:pt x="470" y="205"/>
                    <a:pt x="468" y="205"/>
                  </a:cubicBezTo>
                  <a:cubicBezTo>
                    <a:pt x="468" y="205"/>
                    <a:pt x="468" y="205"/>
                    <a:pt x="468" y="205"/>
                  </a:cubicBezTo>
                  <a:cubicBezTo>
                    <a:pt x="466" y="205"/>
                    <a:pt x="462" y="202"/>
                    <a:pt x="457" y="198"/>
                  </a:cubicBezTo>
                  <a:cubicBezTo>
                    <a:pt x="456" y="196"/>
                    <a:pt x="454" y="195"/>
                    <a:pt x="454" y="194"/>
                  </a:cubicBezTo>
                  <a:cubicBezTo>
                    <a:pt x="452" y="193"/>
                    <a:pt x="448" y="192"/>
                    <a:pt x="445" y="190"/>
                  </a:cubicBezTo>
                  <a:cubicBezTo>
                    <a:pt x="441" y="189"/>
                    <a:pt x="438" y="188"/>
                    <a:pt x="436" y="187"/>
                  </a:cubicBezTo>
                  <a:cubicBezTo>
                    <a:pt x="434" y="185"/>
                    <a:pt x="432" y="185"/>
                    <a:pt x="430" y="184"/>
                  </a:cubicBezTo>
                  <a:cubicBezTo>
                    <a:pt x="427" y="184"/>
                    <a:pt x="424" y="183"/>
                    <a:pt x="421" y="180"/>
                  </a:cubicBezTo>
                  <a:cubicBezTo>
                    <a:pt x="415" y="177"/>
                    <a:pt x="411" y="175"/>
                    <a:pt x="402" y="175"/>
                  </a:cubicBezTo>
                  <a:cubicBezTo>
                    <a:pt x="399" y="175"/>
                    <a:pt x="399" y="175"/>
                    <a:pt x="399" y="175"/>
                  </a:cubicBezTo>
                  <a:cubicBezTo>
                    <a:pt x="394" y="175"/>
                    <a:pt x="389" y="174"/>
                    <a:pt x="386" y="174"/>
                  </a:cubicBezTo>
                  <a:cubicBezTo>
                    <a:pt x="383" y="173"/>
                    <a:pt x="381" y="173"/>
                    <a:pt x="380" y="173"/>
                  </a:cubicBezTo>
                  <a:cubicBezTo>
                    <a:pt x="378" y="174"/>
                    <a:pt x="377" y="172"/>
                    <a:pt x="376" y="171"/>
                  </a:cubicBezTo>
                  <a:cubicBezTo>
                    <a:pt x="375" y="170"/>
                    <a:pt x="374" y="168"/>
                    <a:pt x="371" y="167"/>
                  </a:cubicBezTo>
                  <a:cubicBezTo>
                    <a:pt x="369" y="166"/>
                    <a:pt x="368" y="165"/>
                    <a:pt x="366" y="164"/>
                  </a:cubicBezTo>
                  <a:cubicBezTo>
                    <a:pt x="363" y="163"/>
                    <a:pt x="360" y="161"/>
                    <a:pt x="358" y="162"/>
                  </a:cubicBezTo>
                  <a:cubicBezTo>
                    <a:pt x="357" y="163"/>
                    <a:pt x="357" y="165"/>
                    <a:pt x="357" y="166"/>
                  </a:cubicBezTo>
                  <a:cubicBezTo>
                    <a:pt x="357" y="167"/>
                    <a:pt x="358" y="169"/>
                    <a:pt x="361" y="170"/>
                  </a:cubicBezTo>
                  <a:cubicBezTo>
                    <a:pt x="364" y="170"/>
                    <a:pt x="365" y="171"/>
                    <a:pt x="366" y="172"/>
                  </a:cubicBezTo>
                  <a:cubicBezTo>
                    <a:pt x="366" y="173"/>
                    <a:pt x="367" y="173"/>
                    <a:pt x="369" y="173"/>
                  </a:cubicBezTo>
                  <a:cubicBezTo>
                    <a:pt x="373" y="173"/>
                    <a:pt x="375" y="174"/>
                    <a:pt x="376" y="175"/>
                  </a:cubicBezTo>
                  <a:cubicBezTo>
                    <a:pt x="377" y="176"/>
                    <a:pt x="378" y="177"/>
                    <a:pt x="377" y="179"/>
                  </a:cubicBezTo>
                  <a:cubicBezTo>
                    <a:pt x="377" y="183"/>
                    <a:pt x="380" y="186"/>
                    <a:pt x="382" y="188"/>
                  </a:cubicBezTo>
                  <a:cubicBezTo>
                    <a:pt x="384" y="189"/>
                    <a:pt x="384" y="191"/>
                    <a:pt x="384" y="193"/>
                  </a:cubicBezTo>
                  <a:cubicBezTo>
                    <a:pt x="383" y="195"/>
                    <a:pt x="381" y="196"/>
                    <a:pt x="378" y="196"/>
                  </a:cubicBezTo>
                  <a:cubicBezTo>
                    <a:pt x="373" y="196"/>
                    <a:pt x="371" y="197"/>
                    <a:pt x="371" y="197"/>
                  </a:cubicBezTo>
                  <a:cubicBezTo>
                    <a:pt x="371" y="197"/>
                    <a:pt x="371" y="198"/>
                    <a:pt x="371" y="198"/>
                  </a:cubicBezTo>
                  <a:cubicBezTo>
                    <a:pt x="372" y="200"/>
                    <a:pt x="372" y="201"/>
                    <a:pt x="372" y="201"/>
                  </a:cubicBezTo>
                  <a:cubicBezTo>
                    <a:pt x="371" y="202"/>
                    <a:pt x="371" y="203"/>
                    <a:pt x="369" y="203"/>
                  </a:cubicBezTo>
                  <a:cubicBezTo>
                    <a:pt x="367" y="203"/>
                    <a:pt x="366" y="203"/>
                    <a:pt x="364" y="202"/>
                  </a:cubicBezTo>
                  <a:cubicBezTo>
                    <a:pt x="362" y="201"/>
                    <a:pt x="361" y="200"/>
                    <a:pt x="361" y="199"/>
                  </a:cubicBezTo>
                  <a:cubicBezTo>
                    <a:pt x="361" y="197"/>
                    <a:pt x="362" y="195"/>
                    <a:pt x="364" y="194"/>
                  </a:cubicBezTo>
                  <a:cubicBezTo>
                    <a:pt x="364" y="193"/>
                    <a:pt x="363" y="192"/>
                    <a:pt x="357" y="190"/>
                  </a:cubicBezTo>
                  <a:cubicBezTo>
                    <a:pt x="357" y="190"/>
                    <a:pt x="357" y="190"/>
                    <a:pt x="357" y="190"/>
                  </a:cubicBezTo>
                  <a:cubicBezTo>
                    <a:pt x="355" y="190"/>
                    <a:pt x="350" y="194"/>
                    <a:pt x="346" y="196"/>
                  </a:cubicBezTo>
                  <a:cubicBezTo>
                    <a:pt x="344" y="197"/>
                    <a:pt x="342" y="198"/>
                    <a:pt x="341" y="199"/>
                  </a:cubicBezTo>
                  <a:cubicBezTo>
                    <a:pt x="339" y="199"/>
                    <a:pt x="337" y="199"/>
                    <a:pt x="334" y="199"/>
                  </a:cubicBezTo>
                  <a:cubicBezTo>
                    <a:pt x="332" y="198"/>
                    <a:pt x="330" y="198"/>
                    <a:pt x="327" y="198"/>
                  </a:cubicBezTo>
                  <a:cubicBezTo>
                    <a:pt x="325" y="198"/>
                    <a:pt x="323" y="198"/>
                    <a:pt x="322" y="199"/>
                  </a:cubicBezTo>
                  <a:cubicBezTo>
                    <a:pt x="317" y="200"/>
                    <a:pt x="316" y="202"/>
                    <a:pt x="315" y="204"/>
                  </a:cubicBezTo>
                  <a:cubicBezTo>
                    <a:pt x="314" y="206"/>
                    <a:pt x="312" y="207"/>
                    <a:pt x="311" y="206"/>
                  </a:cubicBezTo>
                  <a:cubicBezTo>
                    <a:pt x="310" y="206"/>
                    <a:pt x="309" y="206"/>
                    <a:pt x="308" y="206"/>
                  </a:cubicBezTo>
                  <a:cubicBezTo>
                    <a:pt x="308" y="206"/>
                    <a:pt x="307" y="206"/>
                    <a:pt x="306" y="206"/>
                  </a:cubicBezTo>
                  <a:cubicBezTo>
                    <a:pt x="305" y="206"/>
                    <a:pt x="304" y="206"/>
                    <a:pt x="303" y="206"/>
                  </a:cubicBezTo>
                  <a:cubicBezTo>
                    <a:pt x="300" y="206"/>
                    <a:pt x="297" y="206"/>
                    <a:pt x="295" y="205"/>
                  </a:cubicBezTo>
                  <a:cubicBezTo>
                    <a:pt x="294" y="204"/>
                    <a:pt x="293" y="203"/>
                    <a:pt x="293" y="202"/>
                  </a:cubicBezTo>
                  <a:cubicBezTo>
                    <a:pt x="294" y="201"/>
                    <a:pt x="296" y="200"/>
                    <a:pt x="298" y="200"/>
                  </a:cubicBezTo>
                  <a:cubicBezTo>
                    <a:pt x="298" y="200"/>
                    <a:pt x="298" y="200"/>
                    <a:pt x="299" y="200"/>
                  </a:cubicBezTo>
                  <a:cubicBezTo>
                    <a:pt x="301" y="200"/>
                    <a:pt x="301" y="200"/>
                    <a:pt x="301" y="200"/>
                  </a:cubicBezTo>
                  <a:cubicBezTo>
                    <a:pt x="301" y="200"/>
                    <a:pt x="301" y="200"/>
                    <a:pt x="300" y="199"/>
                  </a:cubicBezTo>
                  <a:cubicBezTo>
                    <a:pt x="299" y="197"/>
                    <a:pt x="300" y="194"/>
                    <a:pt x="302" y="192"/>
                  </a:cubicBezTo>
                  <a:cubicBezTo>
                    <a:pt x="302" y="192"/>
                    <a:pt x="302" y="191"/>
                    <a:pt x="303" y="191"/>
                  </a:cubicBezTo>
                  <a:cubicBezTo>
                    <a:pt x="299" y="191"/>
                    <a:pt x="291" y="194"/>
                    <a:pt x="289" y="196"/>
                  </a:cubicBezTo>
                  <a:cubicBezTo>
                    <a:pt x="288" y="196"/>
                    <a:pt x="288" y="197"/>
                    <a:pt x="288" y="198"/>
                  </a:cubicBezTo>
                  <a:cubicBezTo>
                    <a:pt x="288" y="199"/>
                    <a:pt x="288" y="201"/>
                    <a:pt x="287" y="202"/>
                  </a:cubicBezTo>
                  <a:cubicBezTo>
                    <a:pt x="286" y="202"/>
                    <a:pt x="286" y="202"/>
                    <a:pt x="285" y="202"/>
                  </a:cubicBezTo>
                  <a:cubicBezTo>
                    <a:pt x="284" y="202"/>
                    <a:pt x="283" y="202"/>
                    <a:pt x="283" y="201"/>
                  </a:cubicBezTo>
                  <a:cubicBezTo>
                    <a:pt x="282" y="200"/>
                    <a:pt x="282" y="199"/>
                    <a:pt x="281" y="199"/>
                  </a:cubicBezTo>
                  <a:cubicBezTo>
                    <a:pt x="281" y="199"/>
                    <a:pt x="281" y="199"/>
                    <a:pt x="280" y="199"/>
                  </a:cubicBezTo>
                  <a:cubicBezTo>
                    <a:pt x="275" y="199"/>
                    <a:pt x="259" y="203"/>
                    <a:pt x="256" y="207"/>
                  </a:cubicBezTo>
                  <a:cubicBezTo>
                    <a:pt x="254" y="209"/>
                    <a:pt x="251" y="210"/>
                    <a:pt x="249" y="211"/>
                  </a:cubicBezTo>
                  <a:cubicBezTo>
                    <a:pt x="248" y="211"/>
                    <a:pt x="246" y="212"/>
                    <a:pt x="246" y="213"/>
                  </a:cubicBezTo>
                  <a:cubicBezTo>
                    <a:pt x="246" y="215"/>
                    <a:pt x="242" y="215"/>
                    <a:pt x="238" y="216"/>
                  </a:cubicBezTo>
                  <a:cubicBezTo>
                    <a:pt x="236" y="216"/>
                    <a:pt x="234" y="217"/>
                    <a:pt x="233" y="217"/>
                  </a:cubicBezTo>
                  <a:cubicBezTo>
                    <a:pt x="231" y="218"/>
                    <a:pt x="231" y="221"/>
                    <a:pt x="231" y="223"/>
                  </a:cubicBezTo>
                  <a:cubicBezTo>
                    <a:pt x="231" y="225"/>
                    <a:pt x="231" y="227"/>
                    <a:pt x="231" y="229"/>
                  </a:cubicBezTo>
                  <a:cubicBezTo>
                    <a:pt x="230" y="231"/>
                    <a:pt x="226" y="232"/>
                    <a:pt x="217" y="232"/>
                  </a:cubicBezTo>
                  <a:cubicBezTo>
                    <a:pt x="216" y="232"/>
                    <a:pt x="215" y="232"/>
                    <a:pt x="214" y="232"/>
                  </a:cubicBezTo>
                  <a:cubicBezTo>
                    <a:pt x="212" y="232"/>
                    <a:pt x="212" y="232"/>
                    <a:pt x="212" y="232"/>
                  </a:cubicBezTo>
                  <a:cubicBezTo>
                    <a:pt x="211" y="232"/>
                    <a:pt x="211" y="232"/>
                    <a:pt x="211" y="232"/>
                  </a:cubicBezTo>
                  <a:cubicBezTo>
                    <a:pt x="211" y="232"/>
                    <a:pt x="211" y="232"/>
                    <a:pt x="211" y="232"/>
                  </a:cubicBezTo>
                  <a:cubicBezTo>
                    <a:pt x="208" y="232"/>
                    <a:pt x="206" y="229"/>
                    <a:pt x="205" y="227"/>
                  </a:cubicBezTo>
                  <a:cubicBezTo>
                    <a:pt x="204" y="225"/>
                    <a:pt x="203" y="223"/>
                    <a:pt x="201" y="223"/>
                  </a:cubicBezTo>
                  <a:cubicBezTo>
                    <a:pt x="200" y="223"/>
                    <a:pt x="199" y="222"/>
                    <a:pt x="199" y="222"/>
                  </a:cubicBezTo>
                  <a:cubicBezTo>
                    <a:pt x="198" y="220"/>
                    <a:pt x="199" y="218"/>
                    <a:pt x="200" y="215"/>
                  </a:cubicBezTo>
                  <a:cubicBezTo>
                    <a:pt x="201" y="213"/>
                    <a:pt x="202" y="213"/>
                    <a:pt x="204" y="213"/>
                  </a:cubicBezTo>
                  <a:cubicBezTo>
                    <a:pt x="205" y="213"/>
                    <a:pt x="207" y="212"/>
                    <a:pt x="209" y="211"/>
                  </a:cubicBezTo>
                  <a:cubicBezTo>
                    <a:pt x="210" y="210"/>
                    <a:pt x="211" y="210"/>
                    <a:pt x="212" y="210"/>
                  </a:cubicBezTo>
                  <a:cubicBezTo>
                    <a:pt x="214" y="210"/>
                    <a:pt x="215" y="210"/>
                    <a:pt x="216" y="211"/>
                  </a:cubicBezTo>
                  <a:cubicBezTo>
                    <a:pt x="217" y="211"/>
                    <a:pt x="217" y="211"/>
                    <a:pt x="218" y="211"/>
                  </a:cubicBezTo>
                  <a:cubicBezTo>
                    <a:pt x="218" y="211"/>
                    <a:pt x="218" y="211"/>
                    <a:pt x="218" y="211"/>
                  </a:cubicBezTo>
                  <a:cubicBezTo>
                    <a:pt x="218" y="210"/>
                    <a:pt x="217" y="209"/>
                    <a:pt x="216" y="208"/>
                  </a:cubicBezTo>
                  <a:cubicBezTo>
                    <a:pt x="214" y="206"/>
                    <a:pt x="212" y="203"/>
                    <a:pt x="211" y="201"/>
                  </a:cubicBezTo>
                  <a:cubicBezTo>
                    <a:pt x="211" y="198"/>
                    <a:pt x="203" y="196"/>
                    <a:pt x="198" y="198"/>
                  </a:cubicBezTo>
                  <a:cubicBezTo>
                    <a:pt x="194" y="199"/>
                    <a:pt x="188" y="198"/>
                    <a:pt x="183" y="196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83" y="197"/>
                    <a:pt x="184" y="198"/>
                    <a:pt x="186" y="199"/>
                  </a:cubicBezTo>
                  <a:cubicBezTo>
                    <a:pt x="191" y="200"/>
                    <a:pt x="190" y="203"/>
                    <a:pt x="190" y="205"/>
                  </a:cubicBezTo>
                  <a:cubicBezTo>
                    <a:pt x="190" y="206"/>
                    <a:pt x="190" y="206"/>
                    <a:pt x="190" y="207"/>
                  </a:cubicBezTo>
                  <a:cubicBezTo>
                    <a:pt x="191" y="210"/>
                    <a:pt x="189" y="216"/>
                    <a:pt x="186" y="220"/>
                  </a:cubicBezTo>
                  <a:cubicBezTo>
                    <a:pt x="184" y="222"/>
                    <a:pt x="185" y="223"/>
                    <a:pt x="185" y="223"/>
                  </a:cubicBezTo>
                  <a:cubicBezTo>
                    <a:pt x="185" y="223"/>
                    <a:pt x="185" y="223"/>
                    <a:pt x="186" y="223"/>
                  </a:cubicBezTo>
                  <a:cubicBezTo>
                    <a:pt x="187" y="223"/>
                    <a:pt x="188" y="223"/>
                    <a:pt x="188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0" y="223"/>
                    <a:pt x="191" y="223"/>
                    <a:pt x="192" y="224"/>
                  </a:cubicBezTo>
                  <a:cubicBezTo>
                    <a:pt x="194" y="226"/>
                    <a:pt x="194" y="230"/>
                    <a:pt x="194" y="233"/>
                  </a:cubicBezTo>
                  <a:cubicBezTo>
                    <a:pt x="194" y="234"/>
                    <a:pt x="194" y="234"/>
                    <a:pt x="194" y="234"/>
                  </a:cubicBezTo>
                  <a:cubicBezTo>
                    <a:pt x="194" y="237"/>
                    <a:pt x="193" y="238"/>
                    <a:pt x="192" y="239"/>
                  </a:cubicBezTo>
                  <a:cubicBezTo>
                    <a:pt x="191" y="241"/>
                    <a:pt x="190" y="241"/>
                    <a:pt x="190" y="243"/>
                  </a:cubicBezTo>
                  <a:cubicBezTo>
                    <a:pt x="190" y="244"/>
                    <a:pt x="189" y="245"/>
                    <a:pt x="189" y="245"/>
                  </a:cubicBezTo>
                  <a:cubicBezTo>
                    <a:pt x="188" y="245"/>
                    <a:pt x="187" y="244"/>
                    <a:pt x="186" y="244"/>
                  </a:cubicBezTo>
                  <a:cubicBezTo>
                    <a:pt x="186" y="244"/>
                    <a:pt x="185" y="243"/>
                    <a:pt x="185" y="243"/>
                  </a:cubicBezTo>
                  <a:cubicBezTo>
                    <a:pt x="185" y="244"/>
                    <a:pt x="184" y="244"/>
                    <a:pt x="184" y="244"/>
                  </a:cubicBezTo>
                  <a:cubicBezTo>
                    <a:pt x="182" y="244"/>
                    <a:pt x="181" y="241"/>
                    <a:pt x="180" y="239"/>
                  </a:cubicBezTo>
                  <a:cubicBezTo>
                    <a:pt x="180" y="238"/>
                    <a:pt x="177" y="238"/>
                    <a:pt x="175" y="238"/>
                  </a:cubicBezTo>
                  <a:cubicBezTo>
                    <a:pt x="173" y="238"/>
                    <a:pt x="171" y="238"/>
                    <a:pt x="169" y="238"/>
                  </a:cubicBezTo>
                  <a:cubicBezTo>
                    <a:pt x="167" y="237"/>
                    <a:pt x="165" y="238"/>
                    <a:pt x="163" y="241"/>
                  </a:cubicBezTo>
                  <a:cubicBezTo>
                    <a:pt x="161" y="244"/>
                    <a:pt x="155" y="245"/>
                    <a:pt x="153" y="246"/>
                  </a:cubicBezTo>
                  <a:cubicBezTo>
                    <a:pt x="151" y="246"/>
                    <a:pt x="148" y="248"/>
                    <a:pt x="146" y="250"/>
                  </a:cubicBezTo>
                  <a:cubicBezTo>
                    <a:pt x="145" y="252"/>
                    <a:pt x="143" y="253"/>
                    <a:pt x="142" y="253"/>
                  </a:cubicBezTo>
                  <a:cubicBezTo>
                    <a:pt x="141" y="254"/>
                    <a:pt x="141" y="255"/>
                    <a:pt x="140" y="256"/>
                  </a:cubicBezTo>
                  <a:cubicBezTo>
                    <a:pt x="140" y="258"/>
                    <a:pt x="141" y="260"/>
                    <a:pt x="143" y="262"/>
                  </a:cubicBezTo>
                  <a:cubicBezTo>
                    <a:pt x="147" y="265"/>
                    <a:pt x="149" y="268"/>
                    <a:pt x="148" y="271"/>
                  </a:cubicBezTo>
                  <a:cubicBezTo>
                    <a:pt x="148" y="273"/>
                    <a:pt x="146" y="274"/>
                    <a:pt x="142" y="274"/>
                  </a:cubicBezTo>
                  <a:cubicBezTo>
                    <a:pt x="140" y="274"/>
                    <a:pt x="134" y="273"/>
                    <a:pt x="133" y="271"/>
                  </a:cubicBezTo>
                  <a:cubicBezTo>
                    <a:pt x="132" y="270"/>
                    <a:pt x="127" y="269"/>
                    <a:pt x="124" y="269"/>
                  </a:cubicBezTo>
                  <a:cubicBezTo>
                    <a:pt x="123" y="269"/>
                    <a:pt x="122" y="269"/>
                    <a:pt x="122" y="269"/>
                  </a:cubicBezTo>
                  <a:cubicBezTo>
                    <a:pt x="122" y="269"/>
                    <a:pt x="122" y="269"/>
                    <a:pt x="122" y="269"/>
                  </a:cubicBezTo>
                  <a:cubicBezTo>
                    <a:pt x="120" y="269"/>
                    <a:pt x="118" y="267"/>
                    <a:pt x="115" y="265"/>
                  </a:cubicBezTo>
                  <a:cubicBezTo>
                    <a:pt x="113" y="263"/>
                    <a:pt x="110" y="261"/>
                    <a:pt x="109" y="261"/>
                  </a:cubicBezTo>
                  <a:cubicBezTo>
                    <a:pt x="109" y="261"/>
                    <a:pt x="109" y="261"/>
                    <a:pt x="109" y="261"/>
                  </a:cubicBezTo>
                  <a:cubicBezTo>
                    <a:pt x="106" y="261"/>
                    <a:pt x="104" y="265"/>
                    <a:pt x="103" y="267"/>
                  </a:cubicBezTo>
                  <a:cubicBezTo>
                    <a:pt x="103" y="267"/>
                    <a:pt x="103" y="267"/>
                    <a:pt x="103" y="267"/>
                  </a:cubicBezTo>
                  <a:cubicBezTo>
                    <a:pt x="103" y="267"/>
                    <a:pt x="103" y="268"/>
                    <a:pt x="104" y="269"/>
                  </a:cubicBezTo>
                  <a:cubicBezTo>
                    <a:pt x="105" y="270"/>
                    <a:pt x="106" y="271"/>
                    <a:pt x="106" y="272"/>
                  </a:cubicBezTo>
                  <a:cubicBezTo>
                    <a:pt x="108" y="276"/>
                    <a:pt x="114" y="276"/>
                    <a:pt x="117" y="276"/>
                  </a:cubicBezTo>
                  <a:cubicBezTo>
                    <a:pt x="118" y="276"/>
                    <a:pt x="119" y="276"/>
                    <a:pt x="119" y="277"/>
                  </a:cubicBezTo>
                  <a:cubicBezTo>
                    <a:pt x="120" y="279"/>
                    <a:pt x="119" y="282"/>
                    <a:pt x="118" y="284"/>
                  </a:cubicBezTo>
                  <a:cubicBezTo>
                    <a:pt x="118" y="286"/>
                    <a:pt x="114" y="287"/>
                    <a:pt x="112" y="287"/>
                  </a:cubicBezTo>
                  <a:cubicBezTo>
                    <a:pt x="110" y="287"/>
                    <a:pt x="109" y="286"/>
                    <a:pt x="108" y="285"/>
                  </a:cubicBezTo>
                  <a:cubicBezTo>
                    <a:pt x="108" y="285"/>
                    <a:pt x="106" y="285"/>
                    <a:pt x="104" y="285"/>
                  </a:cubicBezTo>
                  <a:cubicBezTo>
                    <a:pt x="102" y="285"/>
                    <a:pt x="99" y="285"/>
                    <a:pt x="99" y="282"/>
                  </a:cubicBezTo>
                  <a:cubicBezTo>
                    <a:pt x="99" y="280"/>
                    <a:pt x="95" y="277"/>
                    <a:pt x="90" y="277"/>
                  </a:cubicBezTo>
                  <a:cubicBezTo>
                    <a:pt x="87" y="278"/>
                    <a:pt x="86" y="277"/>
                    <a:pt x="85" y="276"/>
                  </a:cubicBezTo>
                  <a:cubicBezTo>
                    <a:pt x="83" y="275"/>
                    <a:pt x="83" y="273"/>
                    <a:pt x="83" y="270"/>
                  </a:cubicBezTo>
                  <a:cubicBezTo>
                    <a:pt x="83" y="268"/>
                    <a:pt x="82" y="266"/>
                    <a:pt x="82" y="265"/>
                  </a:cubicBezTo>
                  <a:cubicBezTo>
                    <a:pt x="81" y="264"/>
                    <a:pt x="80" y="263"/>
                    <a:pt x="80" y="262"/>
                  </a:cubicBezTo>
                  <a:cubicBezTo>
                    <a:pt x="80" y="261"/>
                    <a:pt x="80" y="260"/>
                    <a:pt x="80" y="260"/>
                  </a:cubicBezTo>
                  <a:cubicBezTo>
                    <a:pt x="80" y="258"/>
                    <a:pt x="79" y="255"/>
                    <a:pt x="81" y="254"/>
                  </a:cubicBezTo>
                  <a:cubicBezTo>
                    <a:pt x="82" y="253"/>
                    <a:pt x="82" y="252"/>
                    <a:pt x="82" y="250"/>
                  </a:cubicBezTo>
                  <a:cubicBezTo>
                    <a:pt x="82" y="249"/>
                    <a:pt x="82" y="248"/>
                    <a:pt x="82" y="247"/>
                  </a:cubicBezTo>
                  <a:cubicBezTo>
                    <a:pt x="82" y="247"/>
                    <a:pt x="81" y="246"/>
                    <a:pt x="80" y="245"/>
                  </a:cubicBezTo>
                  <a:cubicBezTo>
                    <a:pt x="79" y="243"/>
                    <a:pt x="76" y="242"/>
                    <a:pt x="74" y="242"/>
                  </a:cubicBezTo>
                  <a:cubicBezTo>
                    <a:pt x="71" y="242"/>
                    <a:pt x="70" y="240"/>
                    <a:pt x="69" y="239"/>
                  </a:cubicBezTo>
                  <a:cubicBezTo>
                    <a:pt x="69" y="238"/>
                    <a:pt x="68" y="237"/>
                    <a:pt x="67" y="237"/>
                  </a:cubicBezTo>
                  <a:cubicBezTo>
                    <a:pt x="63" y="236"/>
                    <a:pt x="56" y="230"/>
                    <a:pt x="55" y="227"/>
                  </a:cubicBezTo>
                  <a:cubicBezTo>
                    <a:pt x="55" y="226"/>
                    <a:pt x="53" y="225"/>
                    <a:pt x="53" y="225"/>
                  </a:cubicBezTo>
                  <a:cubicBezTo>
                    <a:pt x="52" y="225"/>
                    <a:pt x="51" y="224"/>
                    <a:pt x="51" y="223"/>
                  </a:cubicBezTo>
                  <a:cubicBezTo>
                    <a:pt x="51" y="223"/>
                    <a:pt x="51" y="222"/>
                    <a:pt x="52" y="222"/>
                  </a:cubicBezTo>
                  <a:cubicBezTo>
                    <a:pt x="52" y="222"/>
                    <a:pt x="53" y="222"/>
                    <a:pt x="54" y="222"/>
                  </a:cubicBezTo>
                  <a:cubicBezTo>
                    <a:pt x="56" y="222"/>
                    <a:pt x="59" y="223"/>
                    <a:pt x="62" y="226"/>
                  </a:cubicBezTo>
                  <a:cubicBezTo>
                    <a:pt x="65" y="229"/>
                    <a:pt x="70" y="231"/>
                    <a:pt x="77" y="232"/>
                  </a:cubicBezTo>
                  <a:cubicBezTo>
                    <a:pt x="81" y="233"/>
                    <a:pt x="84" y="234"/>
                    <a:pt x="87" y="235"/>
                  </a:cubicBezTo>
                  <a:cubicBezTo>
                    <a:pt x="90" y="236"/>
                    <a:pt x="92" y="237"/>
                    <a:pt x="97" y="238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08" y="240"/>
                    <a:pt x="113" y="241"/>
                    <a:pt x="123" y="243"/>
                  </a:cubicBezTo>
                  <a:cubicBezTo>
                    <a:pt x="124" y="243"/>
                    <a:pt x="124" y="243"/>
                    <a:pt x="125" y="243"/>
                  </a:cubicBezTo>
                  <a:cubicBezTo>
                    <a:pt x="137" y="243"/>
                    <a:pt x="151" y="232"/>
                    <a:pt x="155" y="228"/>
                  </a:cubicBezTo>
                  <a:cubicBezTo>
                    <a:pt x="157" y="226"/>
                    <a:pt x="155" y="223"/>
                    <a:pt x="154" y="220"/>
                  </a:cubicBezTo>
                  <a:cubicBezTo>
                    <a:pt x="154" y="218"/>
                    <a:pt x="153" y="217"/>
                    <a:pt x="153" y="216"/>
                  </a:cubicBezTo>
                  <a:cubicBezTo>
                    <a:pt x="153" y="215"/>
                    <a:pt x="152" y="214"/>
                    <a:pt x="151" y="214"/>
                  </a:cubicBezTo>
                  <a:cubicBezTo>
                    <a:pt x="149" y="213"/>
                    <a:pt x="148" y="212"/>
                    <a:pt x="147" y="211"/>
                  </a:cubicBezTo>
                  <a:cubicBezTo>
                    <a:pt x="146" y="209"/>
                    <a:pt x="143" y="206"/>
                    <a:pt x="139" y="206"/>
                  </a:cubicBezTo>
                  <a:cubicBezTo>
                    <a:pt x="136" y="206"/>
                    <a:pt x="134" y="204"/>
                    <a:pt x="133" y="203"/>
                  </a:cubicBezTo>
                  <a:cubicBezTo>
                    <a:pt x="132" y="202"/>
                    <a:pt x="131" y="201"/>
                    <a:pt x="130" y="201"/>
                  </a:cubicBezTo>
                  <a:cubicBezTo>
                    <a:pt x="129" y="201"/>
                    <a:pt x="129" y="201"/>
                    <a:pt x="128" y="201"/>
                  </a:cubicBezTo>
                  <a:cubicBezTo>
                    <a:pt x="125" y="201"/>
                    <a:pt x="122" y="199"/>
                    <a:pt x="114" y="194"/>
                  </a:cubicBezTo>
                  <a:cubicBezTo>
                    <a:pt x="112" y="193"/>
                    <a:pt x="112" y="193"/>
                    <a:pt x="112" y="193"/>
                  </a:cubicBezTo>
                  <a:cubicBezTo>
                    <a:pt x="103" y="186"/>
                    <a:pt x="91" y="182"/>
                    <a:pt x="87" y="182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5" y="183"/>
                    <a:pt x="84" y="183"/>
                    <a:pt x="83" y="183"/>
                  </a:cubicBezTo>
                  <a:cubicBezTo>
                    <a:pt x="82" y="183"/>
                    <a:pt x="81" y="183"/>
                    <a:pt x="80" y="181"/>
                  </a:cubicBezTo>
                  <a:cubicBezTo>
                    <a:pt x="79" y="180"/>
                    <a:pt x="78" y="180"/>
                    <a:pt x="77" y="180"/>
                  </a:cubicBezTo>
                  <a:cubicBezTo>
                    <a:pt x="76" y="180"/>
                    <a:pt x="74" y="180"/>
                    <a:pt x="73" y="181"/>
                  </a:cubicBezTo>
                  <a:cubicBezTo>
                    <a:pt x="72" y="182"/>
                    <a:pt x="70" y="182"/>
                    <a:pt x="68" y="181"/>
                  </a:cubicBezTo>
                  <a:cubicBezTo>
                    <a:pt x="66" y="181"/>
                    <a:pt x="64" y="180"/>
                    <a:pt x="62" y="181"/>
                  </a:cubicBezTo>
                  <a:cubicBezTo>
                    <a:pt x="62" y="181"/>
                    <a:pt x="61" y="181"/>
                    <a:pt x="60" y="181"/>
                  </a:cubicBezTo>
                  <a:cubicBezTo>
                    <a:pt x="57" y="181"/>
                    <a:pt x="55" y="180"/>
                    <a:pt x="55" y="178"/>
                  </a:cubicBezTo>
                  <a:cubicBezTo>
                    <a:pt x="54" y="177"/>
                    <a:pt x="54" y="176"/>
                    <a:pt x="55" y="176"/>
                  </a:cubicBezTo>
                  <a:cubicBezTo>
                    <a:pt x="56" y="175"/>
                    <a:pt x="58" y="174"/>
                    <a:pt x="60" y="174"/>
                  </a:cubicBezTo>
                  <a:cubicBezTo>
                    <a:pt x="61" y="174"/>
                    <a:pt x="63" y="174"/>
                    <a:pt x="63" y="174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3" y="173"/>
                    <a:pt x="62" y="173"/>
                    <a:pt x="62" y="173"/>
                  </a:cubicBezTo>
                  <a:cubicBezTo>
                    <a:pt x="61" y="173"/>
                    <a:pt x="59" y="173"/>
                    <a:pt x="56" y="171"/>
                  </a:cubicBezTo>
                  <a:cubicBezTo>
                    <a:pt x="55" y="170"/>
                    <a:pt x="54" y="170"/>
                    <a:pt x="53" y="170"/>
                  </a:cubicBezTo>
                  <a:cubicBezTo>
                    <a:pt x="51" y="170"/>
                    <a:pt x="50" y="171"/>
                    <a:pt x="50" y="172"/>
                  </a:cubicBezTo>
                  <a:cubicBezTo>
                    <a:pt x="49" y="174"/>
                    <a:pt x="48" y="175"/>
                    <a:pt x="46" y="175"/>
                  </a:cubicBezTo>
                  <a:cubicBezTo>
                    <a:pt x="45" y="175"/>
                    <a:pt x="43" y="174"/>
                    <a:pt x="42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9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8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5" y="176"/>
                  </a:cubicBezTo>
                  <a:cubicBezTo>
                    <a:pt x="34" y="176"/>
                    <a:pt x="33" y="177"/>
                    <a:pt x="31" y="178"/>
                  </a:cubicBezTo>
                  <a:cubicBezTo>
                    <a:pt x="30" y="179"/>
                    <a:pt x="28" y="181"/>
                    <a:pt x="26" y="181"/>
                  </a:cubicBezTo>
                  <a:cubicBezTo>
                    <a:pt x="25" y="181"/>
                    <a:pt x="23" y="181"/>
                    <a:pt x="21" y="183"/>
                  </a:cubicBezTo>
                  <a:cubicBezTo>
                    <a:pt x="21" y="183"/>
                    <a:pt x="21" y="183"/>
                    <a:pt x="21" y="183"/>
                  </a:cubicBezTo>
                  <a:cubicBezTo>
                    <a:pt x="20" y="184"/>
                    <a:pt x="19" y="185"/>
                    <a:pt x="19" y="186"/>
                  </a:cubicBezTo>
                  <a:cubicBezTo>
                    <a:pt x="19" y="189"/>
                    <a:pt x="17" y="189"/>
                    <a:pt x="16" y="189"/>
                  </a:cubicBezTo>
                  <a:cubicBezTo>
                    <a:pt x="15" y="189"/>
                    <a:pt x="15" y="189"/>
                    <a:pt x="15" y="190"/>
                  </a:cubicBezTo>
                  <a:cubicBezTo>
                    <a:pt x="15" y="192"/>
                    <a:pt x="15" y="194"/>
                    <a:pt x="13" y="196"/>
                  </a:cubicBezTo>
                  <a:cubicBezTo>
                    <a:pt x="12" y="197"/>
                    <a:pt x="12" y="197"/>
                    <a:pt x="13" y="199"/>
                  </a:cubicBezTo>
                  <a:cubicBezTo>
                    <a:pt x="14" y="200"/>
                    <a:pt x="14" y="200"/>
                    <a:pt x="15" y="201"/>
                  </a:cubicBezTo>
                  <a:cubicBezTo>
                    <a:pt x="16" y="203"/>
                    <a:pt x="18" y="204"/>
                    <a:pt x="19" y="204"/>
                  </a:cubicBezTo>
                  <a:cubicBezTo>
                    <a:pt x="20" y="204"/>
                    <a:pt x="21" y="205"/>
                    <a:pt x="21" y="205"/>
                  </a:cubicBezTo>
                  <a:cubicBezTo>
                    <a:pt x="22" y="206"/>
                    <a:pt x="30" y="211"/>
                    <a:pt x="30" y="214"/>
                  </a:cubicBezTo>
                  <a:cubicBezTo>
                    <a:pt x="30" y="217"/>
                    <a:pt x="26" y="221"/>
                    <a:pt x="23" y="223"/>
                  </a:cubicBezTo>
                  <a:cubicBezTo>
                    <a:pt x="23" y="223"/>
                    <a:pt x="23" y="223"/>
                    <a:pt x="22" y="223"/>
                  </a:cubicBezTo>
                  <a:cubicBezTo>
                    <a:pt x="21" y="224"/>
                    <a:pt x="20" y="226"/>
                    <a:pt x="19" y="228"/>
                  </a:cubicBezTo>
                  <a:cubicBezTo>
                    <a:pt x="19" y="228"/>
                    <a:pt x="19" y="228"/>
                    <a:pt x="19" y="229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0" y="230"/>
                    <a:pt x="21" y="231"/>
                    <a:pt x="22" y="232"/>
                  </a:cubicBezTo>
                  <a:cubicBezTo>
                    <a:pt x="23" y="234"/>
                    <a:pt x="25" y="236"/>
                    <a:pt x="26" y="239"/>
                  </a:cubicBezTo>
                  <a:cubicBezTo>
                    <a:pt x="28" y="241"/>
                    <a:pt x="29" y="244"/>
                    <a:pt x="30" y="246"/>
                  </a:cubicBezTo>
                  <a:cubicBezTo>
                    <a:pt x="31" y="248"/>
                    <a:pt x="32" y="249"/>
                    <a:pt x="32" y="250"/>
                  </a:cubicBezTo>
                  <a:cubicBezTo>
                    <a:pt x="32" y="250"/>
                    <a:pt x="31" y="250"/>
                    <a:pt x="31" y="251"/>
                  </a:cubicBezTo>
                  <a:cubicBezTo>
                    <a:pt x="31" y="251"/>
                    <a:pt x="30" y="252"/>
                    <a:pt x="30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28" y="252"/>
                    <a:pt x="27" y="253"/>
                    <a:pt x="26" y="253"/>
                  </a:cubicBezTo>
                  <a:cubicBezTo>
                    <a:pt x="25" y="255"/>
                    <a:pt x="26" y="257"/>
                    <a:pt x="27" y="259"/>
                  </a:cubicBezTo>
                  <a:cubicBezTo>
                    <a:pt x="28" y="260"/>
                    <a:pt x="28" y="261"/>
                    <a:pt x="28" y="261"/>
                  </a:cubicBezTo>
                  <a:cubicBezTo>
                    <a:pt x="29" y="263"/>
                    <a:pt x="27" y="264"/>
                    <a:pt x="26" y="264"/>
                  </a:cubicBezTo>
                  <a:cubicBezTo>
                    <a:pt x="26" y="264"/>
                    <a:pt x="26" y="265"/>
                    <a:pt x="26" y="265"/>
                  </a:cubicBezTo>
                  <a:cubicBezTo>
                    <a:pt x="26" y="265"/>
                    <a:pt x="27" y="266"/>
                    <a:pt x="28" y="266"/>
                  </a:cubicBezTo>
                  <a:cubicBezTo>
                    <a:pt x="30" y="267"/>
                    <a:pt x="31" y="267"/>
                    <a:pt x="31" y="268"/>
                  </a:cubicBezTo>
                  <a:cubicBezTo>
                    <a:pt x="31" y="269"/>
                    <a:pt x="31" y="270"/>
                    <a:pt x="30" y="271"/>
                  </a:cubicBezTo>
                  <a:cubicBezTo>
                    <a:pt x="29" y="272"/>
                    <a:pt x="29" y="273"/>
                    <a:pt x="29" y="274"/>
                  </a:cubicBezTo>
                  <a:cubicBezTo>
                    <a:pt x="30" y="274"/>
                    <a:pt x="30" y="275"/>
                    <a:pt x="31" y="275"/>
                  </a:cubicBezTo>
                  <a:cubicBezTo>
                    <a:pt x="31" y="275"/>
                    <a:pt x="32" y="275"/>
                    <a:pt x="32" y="276"/>
                  </a:cubicBezTo>
                  <a:cubicBezTo>
                    <a:pt x="34" y="277"/>
                    <a:pt x="35" y="278"/>
                    <a:pt x="36" y="280"/>
                  </a:cubicBezTo>
                  <a:cubicBezTo>
                    <a:pt x="36" y="283"/>
                    <a:pt x="33" y="284"/>
                    <a:pt x="31" y="285"/>
                  </a:cubicBezTo>
                  <a:cubicBezTo>
                    <a:pt x="30" y="285"/>
                    <a:pt x="29" y="286"/>
                    <a:pt x="29" y="286"/>
                  </a:cubicBezTo>
                  <a:cubicBezTo>
                    <a:pt x="29" y="287"/>
                    <a:pt x="32" y="289"/>
                    <a:pt x="34" y="290"/>
                  </a:cubicBezTo>
                  <a:cubicBezTo>
                    <a:pt x="37" y="292"/>
                    <a:pt x="40" y="294"/>
                    <a:pt x="43" y="297"/>
                  </a:cubicBezTo>
                  <a:cubicBezTo>
                    <a:pt x="47" y="302"/>
                    <a:pt x="47" y="304"/>
                    <a:pt x="46" y="307"/>
                  </a:cubicBezTo>
                  <a:cubicBezTo>
                    <a:pt x="45" y="310"/>
                    <a:pt x="41" y="312"/>
                    <a:pt x="38" y="315"/>
                  </a:cubicBezTo>
                  <a:cubicBezTo>
                    <a:pt x="34" y="318"/>
                    <a:pt x="30" y="320"/>
                    <a:pt x="29" y="323"/>
                  </a:cubicBezTo>
                  <a:cubicBezTo>
                    <a:pt x="27" y="327"/>
                    <a:pt x="23" y="330"/>
                    <a:pt x="19" y="332"/>
                  </a:cubicBezTo>
                  <a:cubicBezTo>
                    <a:pt x="16" y="334"/>
                    <a:pt x="13" y="335"/>
                    <a:pt x="12" y="337"/>
                  </a:cubicBezTo>
                  <a:cubicBezTo>
                    <a:pt x="11" y="338"/>
                    <a:pt x="11" y="338"/>
                    <a:pt x="10" y="339"/>
                  </a:cubicBezTo>
                  <a:cubicBezTo>
                    <a:pt x="10" y="339"/>
                    <a:pt x="10" y="339"/>
                    <a:pt x="10" y="339"/>
                  </a:cubicBezTo>
                  <a:cubicBezTo>
                    <a:pt x="9" y="340"/>
                    <a:pt x="9" y="341"/>
                    <a:pt x="8" y="342"/>
                  </a:cubicBezTo>
                  <a:cubicBezTo>
                    <a:pt x="9" y="341"/>
                    <a:pt x="9" y="341"/>
                    <a:pt x="10" y="341"/>
                  </a:cubicBezTo>
                  <a:cubicBezTo>
                    <a:pt x="10" y="341"/>
                    <a:pt x="11" y="341"/>
                    <a:pt x="11" y="341"/>
                  </a:cubicBezTo>
                  <a:cubicBezTo>
                    <a:pt x="13" y="341"/>
                    <a:pt x="14" y="343"/>
                    <a:pt x="15" y="345"/>
                  </a:cubicBezTo>
                  <a:cubicBezTo>
                    <a:pt x="16" y="346"/>
                    <a:pt x="17" y="348"/>
                    <a:pt x="18" y="348"/>
                  </a:cubicBezTo>
                  <a:cubicBezTo>
                    <a:pt x="19" y="349"/>
                    <a:pt x="21" y="349"/>
                    <a:pt x="23" y="349"/>
                  </a:cubicBezTo>
                  <a:cubicBezTo>
                    <a:pt x="25" y="349"/>
                    <a:pt x="27" y="349"/>
                    <a:pt x="28" y="351"/>
                  </a:cubicBezTo>
                  <a:cubicBezTo>
                    <a:pt x="29" y="352"/>
                    <a:pt x="29" y="352"/>
                    <a:pt x="29" y="353"/>
                  </a:cubicBezTo>
                  <a:cubicBezTo>
                    <a:pt x="28" y="354"/>
                    <a:pt x="27" y="354"/>
                    <a:pt x="25" y="354"/>
                  </a:cubicBezTo>
                  <a:cubicBezTo>
                    <a:pt x="24" y="354"/>
                    <a:pt x="23" y="354"/>
                    <a:pt x="22" y="354"/>
                  </a:cubicBezTo>
                  <a:cubicBezTo>
                    <a:pt x="20" y="353"/>
                    <a:pt x="19" y="354"/>
                    <a:pt x="17" y="355"/>
                  </a:cubicBezTo>
                  <a:cubicBezTo>
                    <a:pt x="16" y="356"/>
                    <a:pt x="14" y="356"/>
                    <a:pt x="11" y="357"/>
                  </a:cubicBezTo>
                  <a:cubicBezTo>
                    <a:pt x="9" y="358"/>
                    <a:pt x="8" y="359"/>
                    <a:pt x="7" y="360"/>
                  </a:cubicBezTo>
                  <a:cubicBezTo>
                    <a:pt x="7" y="360"/>
                    <a:pt x="7" y="361"/>
                    <a:pt x="7" y="361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7" y="361"/>
                    <a:pt x="7" y="361"/>
                    <a:pt x="7" y="362"/>
                  </a:cubicBezTo>
                  <a:cubicBezTo>
                    <a:pt x="7" y="362"/>
                    <a:pt x="7" y="362"/>
                    <a:pt x="7" y="362"/>
                  </a:cubicBezTo>
                  <a:cubicBezTo>
                    <a:pt x="7" y="362"/>
                    <a:pt x="7" y="362"/>
                    <a:pt x="7" y="363"/>
                  </a:cubicBezTo>
                  <a:cubicBezTo>
                    <a:pt x="7" y="363"/>
                    <a:pt x="7" y="363"/>
                    <a:pt x="7" y="363"/>
                  </a:cubicBezTo>
                  <a:cubicBezTo>
                    <a:pt x="7" y="363"/>
                    <a:pt x="7" y="363"/>
                    <a:pt x="7" y="363"/>
                  </a:cubicBezTo>
                  <a:cubicBezTo>
                    <a:pt x="7" y="364"/>
                    <a:pt x="7" y="364"/>
                    <a:pt x="7" y="364"/>
                  </a:cubicBezTo>
                  <a:cubicBezTo>
                    <a:pt x="7" y="364"/>
                    <a:pt x="7" y="364"/>
                    <a:pt x="7" y="364"/>
                  </a:cubicBezTo>
                  <a:cubicBezTo>
                    <a:pt x="7" y="364"/>
                    <a:pt x="7" y="364"/>
                    <a:pt x="7" y="365"/>
                  </a:cubicBezTo>
                  <a:cubicBezTo>
                    <a:pt x="7" y="365"/>
                    <a:pt x="7" y="365"/>
                    <a:pt x="7" y="365"/>
                  </a:cubicBezTo>
                  <a:cubicBezTo>
                    <a:pt x="7" y="365"/>
                    <a:pt x="7" y="365"/>
                    <a:pt x="7" y="365"/>
                  </a:cubicBezTo>
                  <a:cubicBezTo>
                    <a:pt x="7" y="365"/>
                    <a:pt x="7" y="365"/>
                    <a:pt x="7" y="365"/>
                  </a:cubicBezTo>
                  <a:cubicBezTo>
                    <a:pt x="7" y="366"/>
                    <a:pt x="6" y="366"/>
                    <a:pt x="6" y="366"/>
                  </a:cubicBezTo>
                  <a:cubicBezTo>
                    <a:pt x="6" y="366"/>
                    <a:pt x="6" y="366"/>
                    <a:pt x="6" y="366"/>
                  </a:cubicBezTo>
                  <a:cubicBezTo>
                    <a:pt x="6" y="366"/>
                    <a:pt x="6" y="366"/>
                    <a:pt x="6" y="366"/>
                  </a:cubicBezTo>
                  <a:cubicBezTo>
                    <a:pt x="5" y="367"/>
                    <a:pt x="5" y="368"/>
                    <a:pt x="4" y="369"/>
                  </a:cubicBezTo>
                  <a:cubicBezTo>
                    <a:pt x="3" y="370"/>
                    <a:pt x="2" y="371"/>
                    <a:pt x="2" y="372"/>
                  </a:cubicBezTo>
                  <a:cubicBezTo>
                    <a:pt x="1" y="373"/>
                    <a:pt x="1" y="373"/>
                    <a:pt x="0" y="374"/>
                  </a:cubicBezTo>
                  <a:cubicBezTo>
                    <a:pt x="0" y="375"/>
                    <a:pt x="1" y="376"/>
                    <a:pt x="1" y="377"/>
                  </a:cubicBezTo>
                  <a:cubicBezTo>
                    <a:pt x="1" y="378"/>
                    <a:pt x="1" y="379"/>
                    <a:pt x="1" y="380"/>
                  </a:cubicBezTo>
                  <a:cubicBezTo>
                    <a:pt x="1" y="382"/>
                    <a:pt x="2" y="383"/>
                    <a:pt x="2" y="384"/>
                  </a:cubicBezTo>
                  <a:cubicBezTo>
                    <a:pt x="3" y="384"/>
                    <a:pt x="3" y="385"/>
                    <a:pt x="3" y="385"/>
                  </a:cubicBezTo>
                  <a:cubicBezTo>
                    <a:pt x="4" y="386"/>
                    <a:pt x="4" y="386"/>
                    <a:pt x="4" y="386"/>
                  </a:cubicBezTo>
                  <a:cubicBezTo>
                    <a:pt x="4" y="387"/>
                    <a:pt x="4" y="387"/>
                    <a:pt x="4" y="388"/>
                  </a:cubicBezTo>
                  <a:cubicBezTo>
                    <a:pt x="4" y="389"/>
                    <a:pt x="3" y="390"/>
                    <a:pt x="2" y="390"/>
                  </a:cubicBezTo>
                  <a:cubicBezTo>
                    <a:pt x="1" y="390"/>
                    <a:pt x="1" y="391"/>
                    <a:pt x="0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393"/>
                    <a:pt x="0" y="393"/>
                    <a:pt x="0" y="393"/>
                  </a:cubicBezTo>
                  <a:cubicBezTo>
                    <a:pt x="0" y="393"/>
                    <a:pt x="1" y="394"/>
                    <a:pt x="1" y="394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5"/>
                    <a:pt x="2" y="395"/>
                    <a:pt x="2" y="395"/>
                  </a:cubicBezTo>
                  <a:cubicBezTo>
                    <a:pt x="2" y="395"/>
                    <a:pt x="2" y="395"/>
                    <a:pt x="2" y="395"/>
                  </a:cubicBezTo>
                  <a:cubicBezTo>
                    <a:pt x="4" y="397"/>
                    <a:pt x="4" y="400"/>
                    <a:pt x="4" y="402"/>
                  </a:cubicBezTo>
                  <a:cubicBezTo>
                    <a:pt x="4" y="402"/>
                    <a:pt x="4" y="402"/>
                    <a:pt x="3" y="403"/>
                  </a:cubicBezTo>
                  <a:cubicBezTo>
                    <a:pt x="3" y="403"/>
                    <a:pt x="4" y="405"/>
                    <a:pt x="7" y="408"/>
                  </a:cubicBezTo>
                  <a:cubicBezTo>
                    <a:pt x="8" y="409"/>
                    <a:pt x="8" y="411"/>
                    <a:pt x="9" y="413"/>
                  </a:cubicBezTo>
                  <a:cubicBezTo>
                    <a:pt x="9" y="414"/>
                    <a:pt x="9" y="415"/>
                    <a:pt x="9" y="415"/>
                  </a:cubicBezTo>
                  <a:cubicBezTo>
                    <a:pt x="9" y="415"/>
                    <a:pt x="9" y="415"/>
                    <a:pt x="9" y="416"/>
                  </a:cubicBezTo>
                  <a:cubicBezTo>
                    <a:pt x="9" y="416"/>
                    <a:pt x="10" y="416"/>
                    <a:pt x="10" y="416"/>
                  </a:cubicBezTo>
                  <a:cubicBezTo>
                    <a:pt x="11" y="417"/>
                    <a:pt x="13" y="418"/>
                    <a:pt x="15" y="417"/>
                  </a:cubicBezTo>
                  <a:cubicBezTo>
                    <a:pt x="18" y="417"/>
                    <a:pt x="20" y="418"/>
                    <a:pt x="22" y="421"/>
                  </a:cubicBezTo>
                  <a:cubicBezTo>
                    <a:pt x="22" y="421"/>
                    <a:pt x="22" y="421"/>
                    <a:pt x="23" y="421"/>
                  </a:cubicBezTo>
                  <a:cubicBezTo>
                    <a:pt x="24" y="421"/>
                    <a:pt x="25" y="421"/>
                    <a:pt x="26" y="420"/>
                  </a:cubicBezTo>
                  <a:cubicBezTo>
                    <a:pt x="26" y="420"/>
                    <a:pt x="26" y="420"/>
                    <a:pt x="26" y="420"/>
                  </a:cubicBezTo>
                  <a:cubicBezTo>
                    <a:pt x="27" y="420"/>
                    <a:pt x="27" y="420"/>
                    <a:pt x="28" y="420"/>
                  </a:cubicBezTo>
                  <a:cubicBezTo>
                    <a:pt x="31" y="420"/>
                    <a:pt x="35" y="422"/>
                    <a:pt x="37" y="423"/>
                  </a:cubicBezTo>
                  <a:cubicBezTo>
                    <a:pt x="38" y="423"/>
                    <a:pt x="38" y="423"/>
                    <a:pt x="38" y="423"/>
                  </a:cubicBezTo>
                  <a:cubicBezTo>
                    <a:pt x="39" y="424"/>
                    <a:pt x="39" y="426"/>
                    <a:pt x="39" y="429"/>
                  </a:cubicBezTo>
                  <a:cubicBezTo>
                    <a:pt x="39" y="430"/>
                    <a:pt x="39" y="431"/>
                    <a:pt x="39" y="432"/>
                  </a:cubicBezTo>
                  <a:cubicBezTo>
                    <a:pt x="39" y="433"/>
                    <a:pt x="39" y="434"/>
                    <a:pt x="39" y="435"/>
                  </a:cubicBezTo>
                  <a:cubicBezTo>
                    <a:pt x="39" y="435"/>
                    <a:pt x="39" y="436"/>
                    <a:pt x="39" y="436"/>
                  </a:cubicBezTo>
                  <a:cubicBezTo>
                    <a:pt x="39" y="437"/>
                    <a:pt x="39" y="438"/>
                    <a:pt x="40" y="439"/>
                  </a:cubicBezTo>
                  <a:cubicBezTo>
                    <a:pt x="42" y="440"/>
                    <a:pt x="42" y="442"/>
                    <a:pt x="43" y="443"/>
                  </a:cubicBezTo>
                  <a:cubicBezTo>
                    <a:pt x="43" y="444"/>
                    <a:pt x="44" y="445"/>
                    <a:pt x="45" y="446"/>
                  </a:cubicBezTo>
                  <a:cubicBezTo>
                    <a:pt x="47" y="447"/>
                    <a:pt x="48" y="449"/>
                    <a:pt x="50" y="450"/>
                  </a:cubicBezTo>
                  <a:cubicBezTo>
                    <a:pt x="50" y="451"/>
                    <a:pt x="51" y="452"/>
                    <a:pt x="51" y="452"/>
                  </a:cubicBezTo>
                  <a:cubicBezTo>
                    <a:pt x="52" y="452"/>
                    <a:pt x="52" y="452"/>
                    <a:pt x="52" y="452"/>
                  </a:cubicBezTo>
                  <a:cubicBezTo>
                    <a:pt x="55" y="453"/>
                    <a:pt x="58" y="456"/>
                    <a:pt x="58" y="459"/>
                  </a:cubicBezTo>
                  <a:cubicBezTo>
                    <a:pt x="59" y="462"/>
                    <a:pt x="55" y="464"/>
                    <a:pt x="52" y="465"/>
                  </a:cubicBezTo>
                  <a:cubicBezTo>
                    <a:pt x="52" y="465"/>
                    <a:pt x="51" y="465"/>
                    <a:pt x="51" y="465"/>
                  </a:cubicBezTo>
                  <a:cubicBezTo>
                    <a:pt x="51" y="465"/>
                    <a:pt x="51" y="465"/>
                    <a:pt x="51" y="465"/>
                  </a:cubicBezTo>
                  <a:cubicBezTo>
                    <a:pt x="51" y="465"/>
                    <a:pt x="50" y="465"/>
                    <a:pt x="50" y="465"/>
                  </a:cubicBezTo>
                  <a:cubicBezTo>
                    <a:pt x="50" y="465"/>
                    <a:pt x="50" y="465"/>
                    <a:pt x="50" y="465"/>
                  </a:cubicBezTo>
                  <a:cubicBezTo>
                    <a:pt x="49" y="465"/>
                    <a:pt x="49" y="465"/>
                    <a:pt x="49" y="465"/>
                  </a:cubicBezTo>
                  <a:cubicBezTo>
                    <a:pt x="48" y="465"/>
                    <a:pt x="48" y="464"/>
                    <a:pt x="47" y="464"/>
                  </a:cubicBezTo>
                  <a:cubicBezTo>
                    <a:pt x="46" y="464"/>
                    <a:pt x="45" y="463"/>
                    <a:pt x="45" y="463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44" y="464"/>
                    <a:pt x="44" y="466"/>
                    <a:pt x="45" y="468"/>
                  </a:cubicBezTo>
                  <a:cubicBezTo>
                    <a:pt x="46" y="470"/>
                    <a:pt x="46" y="471"/>
                    <a:pt x="46" y="473"/>
                  </a:cubicBezTo>
                  <a:cubicBezTo>
                    <a:pt x="47" y="474"/>
                    <a:pt x="47" y="474"/>
                    <a:pt x="47" y="475"/>
                  </a:cubicBezTo>
                  <a:cubicBezTo>
                    <a:pt x="47" y="475"/>
                    <a:pt x="47" y="475"/>
                    <a:pt x="47" y="476"/>
                  </a:cubicBezTo>
                  <a:cubicBezTo>
                    <a:pt x="47" y="476"/>
                    <a:pt x="47" y="476"/>
                    <a:pt x="47" y="476"/>
                  </a:cubicBezTo>
                  <a:cubicBezTo>
                    <a:pt x="47" y="477"/>
                    <a:pt x="48" y="477"/>
                    <a:pt x="48" y="477"/>
                  </a:cubicBezTo>
                  <a:cubicBezTo>
                    <a:pt x="48" y="477"/>
                    <a:pt x="48" y="477"/>
                    <a:pt x="48" y="477"/>
                  </a:cubicBezTo>
                  <a:cubicBezTo>
                    <a:pt x="48" y="478"/>
                    <a:pt x="48" y="478"/>
                    <a:pt x="48" y="478"/>
                  </a:cubicBezTo>
                  <a:cubicBezTo>
                    <a:pt x="48" y="478"/>
                    <a:pt x="48" y="478"/>
                    <a:pt x="48" y="478"/>
                  </a:cubicBezTo>
                  <a:cubicBezTo>
                    <a:pt x="49" y="478"/>
                    <a:pt x="49" y="478"/>
                    <a:pt x="49" y="478"/>
                  </a:cubicBezTo>
                  <a:cubicBezTo>
                    <a:pt x="49" y="478"/>
                    <a:pt x="49" y="478"/>
                    <a:pt x="49" y="478"/>
                  </a:cubicBezTo>
                  <a:cubicBezTo>
                    <a:pt x="49" y="478"/>
                    <a:pt x="50" y="478"/>
                    <a:pt x="50" y="478"/>
                  </a:cubicBezTo>
                  <a:cubicBezTo>
                    <a:pt x="52" y="478"/>
                    <a:pt x="52" y="478"/>
                    <a:pt x="53" y="477"/>
                  </a:cubicBezTo>
                  <a:cubicBezTo>
                    <a:pt x="54" y="476"/>
                    <a:pt x="54" y="476"/>
                    <a:pt x="55" y="476"/>
                  </a:cubicBezTo>
                  <a:cubicBezTo>
                    <a:pt x="56" y="475"/>
                    <a:pt x="56" y="475"/>
                    <a:pt x="57" y="475"/>
                  </a:cubicBezTo>
                  <a:cubicBezTo>
                    <a:pt x="58" y="475"/>
                    <a:pt x="59" y="475"/>
                    <a:pt x="60" y="475"/>
                  </a:cubicBezTo>
                  <a:cubicBezTo>
                    <a:pt x="61" y="476"/>
                    <a:pt x="62" y="476"/>
                    <a:pt x="63" y="475"/>
                  </a:cubicBezTo>
                  <a:cubicBezTo>
                    <a:pt x="64" y="475"/>
                    <a:pt x="65" y="475"/>
                    <a:pt x="67" y="475"/>
                  </a:cubicBezTo>
                  <a:cubicBezTo>
                    <a:pt x="69" y="475"/>
                    <a:pt x="72" y="475"/>
                    <a:pt x="73" y="477"/>
                  </a:cubicBezTo>
                  <a:cubicBezTo>
                    <a:pt x="74" y="479"/>
                    <a:pt x="76" y="484"/>
                    <a:pt x="75" y="486"/>
                  </a:cubicBezTo>
                  <a:cubicBezTo>
                    <a:pt x="74" y="487"/>
                    <a:pt x="75" y="488"/>
                    <a:pt x="76" y="489"/>
                  </a:cubicBezTo>
                  <a:cubicBezTo>
                    <a:pt x="76" y="490"/>
                    <a:pt x="77" y="491"/>
                    <a:pt x="77" y="492"/>
                  </a:cubicBezTo>
                  <a:cubicBezTo>
                    <a:pt x="78" y="493"/>
                    <a:pt x="80" y="493"/>
                    <a:pt x="82" y="493"/>
                  </a:cubicBezTo>
                  <a:cubicBezTo>
                    <a:pt x="83" y="493"/>
                    <a:pt x="84" y="493"/>
                    <a:pt x="85" y="493"/>
                  </a:cubicBezTo>
                  <a:cubicBezTo>
                    <a:pt x="87" y="494"/>
                    <a:pt x="91" y="500"/>
                    <a:pt x="90" y="503"/>
                  </a:cubicBezTo>
                  <a:cubicBezTo>
                    <a:pt x="90" y="504"/>
                    <a:pt x="90" y="504"/>
                    <a:pt x="90" y="504"/>
                  </a:cubicBezTo>
                  <a:cubicBezTo>
                    <a:pt x="91" y="504"/>
                    <a:pt x="91" y="504"/>
                    <a:pt x="92" y="504"/>
                  </a:cubicBezTo>
                  <a:cubicBezTo>
                    <a:pt x="92" y="504"/>
                    <a:pt x="93" y="504"/>
                    <a:pt x="93" y="504"/>
                  </a:cubicBezTo>
                  <a:cubicBezTo>
                    <a:pt x="95" y="503"/>
                    <a:pt x="97" y="505"/>
                    <a:pt x="98" y="506"/>
                  </a:cubicBezTo>
                  <a:cubicBezTo>
                    <a:pt x="99" y="506"/>
                    <a:pt x="99" y="506"/>
                    <a:pt x="100" y="507"/>
                  </a:cubicBezTo>
                  <a:cubicBezTo>
                    <a:pt x="101" y="508"/>
                    <a:pt x="102" y="508"/>
                    <a:pt x="104" y="506"/>
                  </a:cubicBezTo>
                  <a:cubicBezTo>
                    <a:pt x="105" y="506"/>
                    <a:pt x="106" y="505"/>
                    <a:pt x="107" y="505"/>
                  </a:cubicBezTo>
                  <a:cubicBezTo>
                    <a:pt x="108" y="505"/>
                    <a:pt x="108" y="505"/>
                    <a:pt x="108" y="505"/>
                  </a:cubicBezTo>
                  <a:cubicBezTo>
                    <a:pt x="108" y="505"/>
                    <a:pt x="109" y="505"/>
                    <a:pt x="109" y="505"/>
                  </a:cubicBezTo>
                  <a:cubicBezTo>
                    <a:pt x="111" y="505"/>
                    <a:pt x="112" y="505"/>
                    <a:pt x="112" y="506"/>
                  </a:cubicBezTo>
                  <a:cubicBezTo>
                    <a:pt x="113" y="507"/>
                    <a:pt x="114" y="508"/>
                    <a:pt x="115" y="509"/>
                  </a:cubicBezTo>
                  <a:cubicBezTo>
                    <a:pt x="116" y="510"/>
                    <a:pt x="117" y="511"/>
                    <a:pt x="117" y="512"/>
                  </a:cubicBezTo>
                  <a:cubicBezTo>
                    <a:pt x="118" y="512"/>
                    <a:pt x="119" y="512"/>
                    <a:pt x="119" y="512"/>
                  </a:cubicBezTo>
                  <a:cubicBezTo>
                    <a:pt x="120" y="512"/>
                    <a:pt x="120" y="512"/>
                    <a:pt x="121" y="512"/>
                  </a:cubicBezTo>
                  <a:cubicBezTo>
                    <a:pt x="123" y="512"/>
                    <a:pt x="125" y="513"/>
                    <a:pt x="126" y="513"/>
                  </a:cubicBezTo>
                  <a:cubicBezTo>
                    <a:pt x="127" y="514"/>
                    <a:pt x="129" y="514"/>
                    <a:pt x="130" y="514"/>
                  </a:cubicBezTo>
                  <a:cubicBezTo>
                    <a:pt x="132" y="514"/>
                    <a:pt x="134" y="515"/>
                    <a:pt x="135" y="516"/>
                  </a:cubicBezTo>
                  <a:cubicBezTo>
                    <a:pt x="136" y="516"/>
                    <a:pt x="138" y="517"/>
                    <a:pt x="138" y="517"/>
                  </a:cubicBezTo>
                  <a:cubicBezTo>
                    <a:pt x="140" y="518"/>
                    <a:pt x="142" y="519"/>
                    <a:pt x="142" y="520"/>
                  </a:cubicBezTo>
                  <a:cubicBezTo>
                    <a:pt x="143" y="522"/>
                    <a:pt x="141" y="524"/>
                    <a:pt x="140" y="525"/>
                  </a:cubicBezTo>
                  <a:cubicBezTo>
                    <a:pt x="140" y="525"/>
                    <a:pt x="140" y="525"/>
                    <a:pt x="139" y="525"/>
                  </a:cubicBezTo>
                  <a:cubicBezTo>
                    <a:pt x="140" y="525"/>
                    <a:pt x="140" y="526"/>
                    <a:pt x="140" y="526"/>
                  </a:cubicBezTo>
                  <a:cubicBezTo>
                    <a:pt x="141" y="526"/>
                    <a:pt x="142" y="527"/>
                    <a:pt x="142" y="529"/>
                  </a:cubicBezTo>
                  <a:cubicBezTo>
                    <a:pt x="142" y="530"/>
                    <a:pt x="140" y="531"/>
                    <a:pt x="139" y="531"/>
                  </a:cubicBezTo>
                  <a:cubicBezTo>
                    <a:pt x="139" y="531"/>
                    <a:pt x="138" y="532"/>
                    <a:pt x="138" y="532"/>
                  </a:cubicBezTo>
                  <a:cubicBezTo>
                    <a:pt x="138" y="532"/>
                    <a:pt x="139" y="533"/>
                    <a:pt x="139" y="533"/>
                  </a:cubicBezTo>
                  <a:cubicBezTo>
                    <a:pt x="140" y="534"/>
                    <a:pt x="140" y="535"/>
                    <a:pt x="140" y="535"/>
                  </a:cubicBezTo>
                  <a:cubicBezTo>
                    <a:pt x="141" y="536"/>
                    <a:pt x="140" y="538"/>
                    <a:pt x="139" y="540"/>
                  </a:cubicBezTo>
                  <a:cubicBezTo>
                    <a:pt x="139" y="541"/>
                    <a:pt x="139" y="542"/>
                    <a:pt x="139" y="542"/>
                  </a:cubicBezTo>
                  <a:cubicBezTo>
                    <a:pt x="139" y="544"/>
                    <a:pt x="137" y="544"/>
                    <a:pt x="136" y="544"/>
                  </a:cubicBezTo>
                  <a:cubicBezTo>
                    <a:pt x="134" y="544"/>
                    <a:pt x="133" y="544"/>
                    <a:pt x="131" y="543"/>
                  </a:cubicBezTo>
                  <a:cubicBezTo>
                    <a:pt x="130" y="543"/>
                    <a:pt x="129" y="543"/>
                    <a:pt x="128" y="543"/>
                  </a:cubicBezTo>
                  <a:cubicBezTo>
                    <a:pt x="128" y="543"/>
                    <a:pt x="126" y="545"/>
                    <a:pt x="124" y="546"/>
                  </a:cubicBezTo>
                  <a:cubicBezTo>
                    <a:pt x="122" y="548"/>
                    <a:pt x="121" y="549"/>
                    <a:pt x="120" y="549"/>
                  </a:cubicBezTo>
                  <a:cubicBezTo>
                    <a:pt x="120" y="549"/>
                    <a:pt x="120" y="549"/>
                    <a:pt x="120" y="550"/>
                  </a:cubicBezTo>
                  <a:cubicBezTo>
                    <a:pt x="120" y="550"/>
                    <a:pt x="120" y="550"/>
                    <a:pt x="120" y="550"/>
                  </a:cubicBezTo>
                  <a:cubicBezTo>
                    <a:pt x="120" y="550"/>
                    <a:pt x="120" y="550"/>
                    <a:pt x="120" y="551"/>
                  </a:cubicBezTo>
                  <a:cubicBezTo>
                    <a:pt x="120" y="551"/>
                    <a:pt x="120" y="551"/>
                    <a:pt x="120" y="551"/>
                  </a:cubicBezTo>
                  <a:cubicBezTo>
                    <a:pt x="120" y="551"/>
                    <a:pt x="120" y="552"/>
                    <a:pt x="120" y="552"/>
                  </a:cubicBezTo>
                  <a:cubicBezTo>
                    <a:pt x="120" y="552"/>
                    <a:pt x="120" y="552"/>
                    <a:pt x="120" y="552"/>
                  </a:cubicBezTo>
                  <a:cubicBezTo>
                    <a:pt x="120" y="552"/>
                    <a:pt x="120" y="552"/>
                    <a:pt x="120" y="552"/>
                  </a:cubicBezTo>
                  <a:cubicBezTo>
                    <a:pt x="123" y="552"/>
                    <a:pt x="126" y="551"/>
                    <a:pt x="128" y="551"/>
                  </a:cubicBezTo>
                  <a:cubicBezTo>
                    <a:pt x="130" y="551"/>
                    <a:pt x="131" y="552"/>
                    <a:pt x="132" y="553"/>
                  </a:cubicBezTo>
                  <a:cubicBezTo>
                    <a:pt x="132" y="553"/>
                    <a:pt x="132" y="553"/>
                    <a:pt x="132" y="554"/>
                  </a:cubicBezTo>
                  <a:cubicBezTo>
                    <a:pt x="131" y="557"/>
                    <a:pt x="120" y="561"/>
                    <a:pt x="118" y="562"/>
                  </a:cubicBezTo>
                  <a:cubicBezTo>
                    <a:pt x="118" y="563"/>
                    <a:pt x="119" y="563"/>
                    <a:pt x="119" y="564"/>
                  </a:cubicBezTo>
                  <a:cubicBezTo>
                    <a:pt x="121" y="565"/>
                    <a:pt x="122" y="566"/>
                    <a:pt x="122" y="568"/>
                  </a:cubicBezTo>
                  <a:cubicBezTo>
                    <a:pt x="122" y="569"/>
                    <a:pt x="120" y="570"/>
                    <a:pt x="119" y="571"/>
                  </a:cubicBezTo>
                  <a:cubicBezTo>
                    <a:pt x="117" y="572"/>
                    <a:pt x="115" y="572"/>
                    <a:pt x="115" y="574"/>
                  </a:cubicBezTo>
                  <a:cubicBezTo>
                    <a:pt x="116" y="576"/>
                    <a:pt x="115" y="577"/>
                    <a:pt x="115" y="578"/>
                  </a:cubicBezTo>
                  <a:cubicBezTo>
                    <a:pt x="113" y="580"/>
                    <a:pt x="110" y="580"/>
                    <a:pt x="108" y="580"/>
                  </a:cubicBezTo>
                  <a:cubicBezTo>
                    <a:pt x="107" y="580"/>
                    <a:pt x="106" y="580"/>
                    <a:pt x="106" y="581"/>
                  </a:cubicBezTo>
                  <a:cubicBezTo>
                    <a:pt x="107" y="581"/>
                    <a:pt x="107" y="582"/>
                    <a:pt x="108" y="583"/>
                  </a:cubicBezTo>
                  <a:cubicBezTo>
                    <a:pt x="109" y="584"/>
                    <a:pt x="110" y="587"/>
                    <a:pt x="114" y="588"/>
                  </a:cubicBezTo>
                  <a:cubicBezTo>
                    <a:pt x="121" y="589"/>
                    <a:pt x="128" y="595"/>
                    <a:pt x="136" y="603"/>
                  </a:cubicBezTo>
                  <a:cubicBezTo>
                    <a:pt x="136" y="604"/>
                    <a:pt x="137" y="605"/>
                    <a:pt x="138" y="605"/>
                  </a:cubicBezTo>
                  <a:cubicBezTo>
                    <a:pt x="138" y="605"/>
                    <a:pt x="138" y="605"/>
                    <a:pt x="138" y="605"/>
                  </a:cubicBezTo>
                  <a:cubicBezTo>
                    <a:pt x="139" y="605"/>
                    <a:pt x="140" y="604"/>
                    <a:pt x="140" y="604"/>
                  </a:cubicBezTo>
                  <a:cubicBezTo>
                    <a:pt x="140" y="604"/>
                    <a:pt x="140" y="604"/>
                    <a:pt x="141" y="604"/>
                  </a:cubicBezTo>
                  <a:cubicBezTo>
                    <a:pt x="141" y="604"/>
                    <a:pt x="142" y="603"/>
                    <a:pt x="142" y="603"/>
                  </a:cubicBezTo>
                  <a:cubicBezTo>
                    <a:pt x="146" y="603"/>
                    <a:pt x="153" y="605"/>
                    <a:pt x="156" y="608"/>
                  </a:cubicBezTo>
                  <a:cubicBezTo>
                    <a:pt x="158" y="608"/>
                    <a:pt x="161" y="608"/>
                    <a:pt x="162" y="608"/>
                  </a:cubicBezTo>
                  <a:cubicBezTo>
                    <a:pt x="163" y="608"/>
                    <a:pt x="164" y="608"/>
                    <a:pt x="166" y="608"/>
                  </a:cubicBezTo>
                  <a:cubicBezTo>
                    <a:pt x="167" y="608"/>
                    <a:pt x="169" y="608"/>
                    <a:pt x="170" y="608"/>
                  </a:cubicBezTo>
                  <a:cubicBezTo>
                    <a:pt x="172" y="608"/>
                    <a:pt x="173" y="608"/>
                    <a:pt x="174" y="609"/>
                  </a:cubicBezTo>
                  <a:cubicBezTo>
                    <a:pt x="176" y="611"/>
                    <a:pt x="178" y="613"/>
                    <a:pt x="180" y="613"/>
                  </a:cubicBezTo>
                  <a:cubicBezTo>
                    <a:pt x="182" y="613"/>
                    <a:pt x="183" y="615"/>
                    <a:pt x="184" y="616"/>
                  </a:cubicBezTo>
                  <a:cubicBezTo>
                    <a:pt x="185" y="616"/>
                    <a:pt x="186" y="617"/>
                    <a:pt x="186" y="617"/>
                  </a:cubicBezTo>
                  <a:cubicBezTo>
                    <a:pt x="188" y="616"/>
                    <a:pt x="192" y="615"/>
                    <a:pt x="199" y="615"/>
                  </a:cubicBezTo>
                  <a:cubicBezTo>
                    <a:pt x="200" y="615"/>
                    <a:pt x="201" y="616"/>
                    <a:pt x="201" y="616"/>
                  </a:cubicBezTo>
                  <a:cubicBezTo>
                    <a:pt x="202" y="617"/>
                    <a:pt x="202" y="617"/>
                    <a:pt x="203" y="617"/>
                  </a:cubicBezTo>
                  <a:cubicBezTo>
                    <a:pt x="205" y="617"/>
                    <a:pt x="205" y="619"/>
                    <a:pt x="206" y="622"/>
                  </a:cubicBezTo>
                  <a:cubicBezTo>
                    <a:pt x="206" y="622"/>
                    <a:pt x="206" y="623"/>
                    <a:pt x="206" y="624"/>
                  </a:cubicBezTo>
                  <a:cubicBezTo>
                    <a:pt x="207" y="624"/>
                    <a:pt x="208" y="624"/>
                    <a:pt x="210" y="625"/>
                  </a:cubicBezTo>
                  <a:cubicBezTo>
                    <a:pt x="210" y="626"/>
                    <a:pt x="211" y="626"/>
                    <a:pt x="211" y="626"/>
                  </a:cubicBezTo>
                  <a:cubicBezTo>
                    <a:pt x="212" y="626"/>
                    <a:pt x="213" y="627"/>
                    <a:pt x="214" y="628"/>
                  </a:cubicBezTo>
                  <a:cubicBezTo>
                    <a:pt x="214" y="628"/>
                    <a:pt x="214" y="628"/>
                    <a:pt x="214" y="628"/>
                  </a:cubicBezTo>
                  <a:cubicBezTo>
                    <a:pt x="214" y="628"/>
                    <a:pt x="214" y="628"/>
                    <a:pt x="215" y="628"/>
                  </a:cubicBezTo>
                  <a:cubicBezTo>
                    <a:pt x="215" y="628"/>
                    <a:pt x="215" y="628"/>
                    <a:pt x="215" y="628"/>
                  </a:cubicBezTo>
                  <a:cubicBezTo>
                    <a:pt x="216" y="629"/>
                    <a:pt x="216" y="629"/>
                    <a:pt x="217" y="629"/>
                  </a:cubicBezTo>
                  <a:cubicBezTo>
                    <a:pt x="217" y="629"/>
                    <a:pt x="217" y="629"/>
                    <a:pt x="217" y="629"/>
                  </a:cubicBezTo>
                  <a:cubicBezTo>
                    <a:pt x="219" y="629"/>
                    <a:pt x="221" y="631"/>
                    <a:pt x="223" y="633"/>
                  </a:cubicBezTo>
                  <a:cubicBezTo>
                    <a:pt x="224" y="634"/>
                    <a:pt x="225" y="635"/>
                    <a:pt x="225" y="635"/>
                  </a:cubicBezTo>
                  <a:cubicBezTo>
                    <a:pt x="225" y="635"/>
                    <a:pt x="225" y="635"/>
                    <a:pt x="226" y="635"/>
                  </a:cubicBezTo>
                  <a:cubicBezTo>
                    <a:pt x="226" y="635"/>
                    <a:pt x="227" y="635"/>
                    <a:pt x="228" y="635"/>
                  </a:cubicBezTo>
                  <a:cubicBezTo>
                    <a:pt x="228" y="636"/>
                    <a:pt x="229" y="636"/>
                    <a:pt x="229" y="636"/>
                  </a:cubicBezTo>
                  <a:cubicBezTo>
                    <a:pt x="229" y="636"/>
                    <a:pt x="229" y="636"/>
                    <a:pt x="229" y="635"/>
                  </a:cubicBezTo>
                  <a:cubicBezTo>
                    <a:pt x="230" y="634"/>
                    <a:pt x="231" y="634"/>
                    <a:pt x="233" y="633"/>
                  </a:cubicBezTo>
                  <a:cubicBezTo>
                    <a:pt x="233" y="633"/>
                    <a:pt x="234" y="633"/>
                    <a:pt x="234" y="633"/>
                  </a:cubicBezTo>
                  <a:cubicBezTo>
                    <a:pt x="234" y="633"/>
                    <a:pt x="234" y="633"/>
                    <a:pt x="234" y="633"/>
                  </a:cubicBezTo>
                  <a:cubicBezTo>
                    <a:pt x="234" y="632"/>
                    <a:pt x="235" y="632"/>
                    <a:pt x="235" y="632"/>
                  </a:cubicBezTo>
                  <a:cubicBezTo>
                    <a:pt x="235" y="632"/>
                    <a:pt x="235" y="632"/>
                    <a:pt x="235" y="632"/>
                  </a:cubicBezTo>
                  <a:cubicBezTo>
                    <a:pt x="235" y="632"/>
                    <a:pt x="236" y="632"/>
                    <a:pt x="236" y="631"/>
                  </a:cubicBezTo>
                  <a:cubicBezTo>
                    <a:pt x="236" y="631"/>
                    <a:pt x="236" y="631"/>
                    <a:pt x="236" y="631"/>
                  </a:cubicBezTo>
                  <a:cubicBezTo>
                    <a:pt x="236" y="631"/>
                    <a:pt x="236" y="631"/>
                    <a:pt x="236" y="631"/>
                  </a:cubicBezTo>
                  <a:cubicBezTo>
                    <a:pt x="228" y="621"/>
                    <a:pt x="223" y="614"/>
                    <a:pt x="224" y="611"/>
                  </a:cubicBezTo>
                  <a:cubicBezTo>
                    <a:pt x="224" y="610"/>
                    <a:pt x="224" y="609"/>
                    <a:pt x="224" y="608"/>
                  </a:cubicBezTo>
                  <a:cubicBezTo>
                    <a:pt x="224" y="604"/>
                    <a:pt x="225" y="601"/>
                    <a:pt x="220" y="596"/>
                  </a:cubicBezTo>
                  <a:cubicBezTo>
                    <a:pt x="218" y="595"/>
                    <a:pt x="217" y="593"/>
                    <a:pt x="216" y="591"/>
                  </a:cubicBezTo>
                  <a:cubicBezTo>
                    <a:pt x="216" y="588"/>
                    <a:pt x="219" y="585"/>
                    <a:pt x="222" y="583"/>
                  </a:cubicBezTo>
                  <a:cubicBezTo>
                    <a:pt x="223" y="581"/>
                    <a:pt x="224" y="580"/>
                    <a:pt x="225" y="579"/>
                  </a:cubicBezTo>
                  <a:cubicBezTo>
                    <a:pt x="228" y="575"/>
                    <a:pt x="233" y="572"/>
                    <a:pt x="238" y="570"/>
                  </a:cubicBezTo>
                  <a:cubicBezTo>
                    <a:pt x="240" y="569"/>
                    <a:pt x="242" y="568"/>
                    <a:pt x="244" y="567"/>
                  </a:cubicBezTo>
                  <a:cubicBezTo>
                    <a:pt x="244" y="567"/>
                    <a:pt x="244" y="567"/>
                    <a:pt x="244" y="567"/>
                  </a:cubicBezTo>
                  <a:cubicBezTo>
                    <a:pt x="243" y="566"/>
                    <a:pt x="242" y="566"/>
                    <a:pt x="242" y="566"/>
                  </a:cubicBezTo>
                  <a:cubicBezTo>
                    <a:pt x="238" y="564"/>
                    <a:pt x="237" y="563"/>
                    <a:pt x="237" y="561"/>
                  </a:cubicBezTo>
                  <a:cubicBezTo>
                    <a:pt x="237" y="560"/>
                    <a:pt x="238" y="559"/>
                    <a:pt x="239" y="559"/>
                  </a:cubicBezTo>
                  <a:cubicBezTo>
                    <a:pt x="241" y="559"/>
                    <a:pt x="241" y="558"/>
                    <a:pt x="241" y="558"/>
                  </a:cubicBezTo>
                  <a:cubicBezTo>
                    <a:pt x="241" y="557"/>
                    <a:pt x="239" y="555"/>
                    <a:pt x="237" y="554"/>
                  </a:cubicBezTo>
                  <a:cubicBezTo>
                    <a:pt x="236" y="552"/>
                    <a:pt x="235" y="550"/>
                    <a:pt x="234" y="549"/>
                  </a:cubicBezTo>
                  <a:cubicBezTo>
                    <a:pt x="233" y="547"/>
                    <a:pt x="232" y="546"/>
                    <a:pt x="231" y="546"/>
                  </a:cubicBezTo>
                  <a:cubicBezTo>
                    <a:pt x="231" y="546"/>
                    <a:pt x="230" y="546"/>
                    <a:pt x="230" y="546"/>
                  </a:cubicBezTo>
                  <a:cubicBezTo>
                    <a:pt x="229" y="546"/>
                    <a:pt x="228" y="546"/>
                    <a:pt x="228" y="546"/>
                  </a:cubicBezTo>
                  <a:cubicBezTo>
                    <a:pt x="226" y="546"/>
                    <a:pt x="225" y="546"/>
                    <a:pt x="224" y="546"/>
                  </a:cubicBezTo>
                  <a:cubicBezTo>
                    <a:pt x="222" y="547"/>
                    <a:pt x="221" y="547"/>
                    <a:pt x="221" y="546"/>
                  </a:cubicBezTo>
                  <a:cubicBezTo>
                    <a:pt x="220" y="544"/>
                    <a:pt x="220" y="542"/>
                    <a:pt x="220" y="539"/>
                  </a:cubicBezTo>
                  <a:cubicBezTo>
                    <a:pt x="220" y="538"/>
                    <a:pt x="219" y="538"/>
                    <a:pt x="217" y="537"/>
                  </a:cubicBezTo>
                  <a:cubicBezTo>
                    <a:pt x="216" y="537"/>
                    <a:pt x="214" y="536"/>
                    <a:pt x="214" y="535"/>
                  </a:cubicBezTo>
                  <a:cubicBezTo>
                    <a:pt x="213" y="535"/>
                    <a:pt x="213" y="534"/>
                    <a:pt x="214" y="532"/>
                  </a:cubicBezTo>
                  <a:cubicBezTo>
                    <a:pt x="214" y="532"/>
                    <a:pt x="214" y="531"/>
                    <a:pt x="214" y="531"/>
                  </a:cubicBezTo>
                  <a:cubicBezTo>
                    <a:pt x="215" y="529"/>
                    <a:pt x="216" y="527"/>
                    <a:pt x="217" y="527"/>
                  </a:cubicBezTo>
                  <a:cubicBezTo>
                    <a:pt x="219" y="526"/>
                    <a:pt x="220" y="525"/>
                    <a:pt x="220" y="525"/>
                  </a:cubicBezTo>
                  <a:cubicBezTo>
                    <a:pt x="220" y="525"/>
                    <a:pt x="220" y="524"/>
                    <a:pt x="220" y="524"/>
                  </a:cubicBezTo>
                  <a:cubicBezTo>
                    <a:pt x="220" y="524"/>
                    <a:pt x="220" y="524"/>
                    <a:pt x="219" y="524"/>
                  </a:cubicBezTo>
                  <a:cubicBezTo>
                    <a:pt x="218" y="523"/>
                    <a:pt x="217" y="523"/>
                    <a:pt x="217" y="522"/>
                  </a:cubicBezTo>
                  <a:cubicBezTo>
                    <a:pt x="216" y="521"/>
                    <a:pt x="216" y="520"/>
                    <a:pt x="217" y="518"/>
                  </a:cubicBezTo>
                  <a:cubicBezTo>
                    <a:pt x="218" y="517"/>
                    <a:pt x="219" y="516"/>
                    <a:pt x="220" y="515"/>
                  </a:cubicBezTo>
                  <a:cubicBezTo>
                    <a:pt x="222" y="514"/>
                    <a:pt x="223" y="513"/>
                    <a:pt x="223" y="512"/>
                  </a:cubicBezTo>
                  <a:cubicBezTo>
                    <a:pt x="223" y="511"/>
                    <a:pt x="223" y="509"/>
                    <a:pt x="224" y="509"/>
                  </a:cubicBezTo>
                  <a:cubicBezTo>
                    <a:pt x="224" y="507"/>
                    <a:pt x="226" y="506"/>
                    <a:pt x="228" y="506"/>
                  </a:cubicBezTo>
                  <a:cubicBezTo>
                    <a:pt x="228" y="506"/>
                    <a:pt x="228" y="506"/>
                    <a:pt x="228" y="506"/>
                  </a:cubicBezTo>
                  <a:cubicBezTo>
                    <a:pt x="228" y="506"/>
                    <a:pt x="228" y="506"/>
                    <a:pt x="228" y="506"/>
                  </a:cubicBezTo>
                  <a:cubicBezTo>
                    <a:pt x="229" y="506"/>
                    <a:pt x="230" y="506"/>
                    <a:pt x="231" y="507"/>
                  </a:cubicBezTo>
                  <a:cubicBezTo>
                    <a:pt x="232" y="508"/>
                    <a:pt x="233" y="510"/>
                    <a:pt x="234" y="511"/>
                  </a:cubicBezTo>
                  <a:cubicBezTo>
                    <a:pt x="236" y="513"/>
                    <a:pt x="237" y="515"/>
                    <a:pt x="239" y="514"/>
                  </a:cubicBezTo>
                  <a:cubicBezTo>
                    <a:pt x="240" y="514"/>
                    <a:pt x="240" y="514"/>
                    <a:pt x="240" y="513"/>
                  </a:cubicBezTo>
                  <a:cubicBezTo>
                    <a:pt x="241" y="512"/>
                    <a:pt x="240" y="511"/>
                    <a:pt x="240" y="510"/>
                  </a:cubicBezTo>
                  <a:cubicBezTo>
                    <a:pt x="240" y="510"/>
                    <a:pt x="239" y="509"/>
                    <a:pt x="239" y="509"/>
                  </a:cubicBezTo>
                  <a:cubicBezTo>
                    <a:pt x="239" y="508"/>
                    <a:pt x="239" y="508"/>
                    <a:pt x="239" y="508"/>
                  </a:cubicBezTo>
                  <a:cubicBezTo>
                    <a:pt x="239" y="507"/>
                    <a:pt x="238" y="505"/>
                    <a:pt x="239" y="504"/>
                  </a:cubicBezTo>
                  <a:cubicBezTo>
                    <a:pt x="240" y="502"/>
                    <a:pt x="241" y="502"/>
                    <a:pt x="243" y="501"/>
                  </a:cubicBezTo>
                  <a:cubicBezTo>
                    <a:pt x="245" y="501"/>
                    <a:pt x="245" y="500"/>
                    <a:pt x="246" y="499"/>
                  </a:cubicBezTo>
                  <a:cubicBezTo>
                    <a:pt x="246" y="498"/>
                    <a:pt x="247" y="496"/>
                    <a:pt x="249" y="496"/>
                  </a:cubicBezTo>
                  <a:cubicBezTo>
                    <a:pt x="252" y="496"/>
                    <a:pt x="256" y="493"/>
                    <a:pt x="259" y="492"/>
                  </a:cubicBezTo>
                  <a:cubicBezTo>
                    <a:pt x="260" y="491"/>
                    <a:pt x="260" y="491"/>
                    <a:pt x="261" y="490"/>
                  </a:cubicBezTo>
                  <a:cubicBezTo>
                    <a:pt x="261" y="490"/>
                    <a:pt x="261" y="490"/>
                    <a:pt x="261" y="490"/>
                  </a:cubicBezTo>
                  <a:cubicBezTo>
                    <a:pt x="262" y="490"/>
                    <a:pt x="262" y="490"/>
                    <a:pt x="263" y="489"/>
                  </a:cubicBezTo>
                  <a:cubicBezTo>
                    <a:pt x="265" y="488"/>
                    <a:pt x="268" y="487"/>
                    <a:pt x="270" y="488"/>
                  </a:cubicBezTo>
                  <a:cubicBezTo>
                    <a:pt x="271" y="488"/>
                    <a:pt x="271" y="488"/>
                    <a:pt x="271" y="489"/>
                  </a:cubicBezTo>
                  <a:cubicBezTo>
                    <a:pt x="272" y="489"/>
                    <a:pt x="273" y="490"/>
                    <a:pt x="274" y="490"/>
                  </a:cubicBezTo>
                  <a:cubicBezTo>
                    <a:pt x="274" y="490"/>
                    <a:pt x="274" y="490"/>
                    <a:pt x="275" y="488"/>
                  </a:cubicBezTo>
                  <a:cubicBezTo>
                    <a:pt x="276" y="487"/>
                    <a:pt x="277" y="486"/>
                    <a:pt x="279" y="486"/>
                  </a:cubicBezTo>
                  <a:cubicBezTo>
                    <a:pt x="282" y="486"/>
                    <a:pt x="284" y="487"/>
                    <a:pt x="285" y="489"/>
                  </a:cubicBezTo>
                  <a:cubicBezTo>
                    <a:pt x="285" y="489"/>
                    <a:pt x="288" y="490"/>
                    <a:pt x="290" y="490"/>
                  </a:cubicBezTo>
                  <a:cubicBezTo>
                    <a:pt x="293" y="490"/>
                    <a:pt x="296" y="491"/>
                    <a:pt x="297" y="492"/>
                  </a:cubicBezTo>
                  <a:cubicBezTo>
                    <a:pt x="298" y="493"/>
                    <a:pt x="298" y="493"/>
                    <a:pt x="298" y="493"/>
                  </a:cubicBezTo>
                  <a:cubicBezTo>
                    <a:pt x="304" y="497"/>
                    <a:pt x="307" y="499"/>
                    <a:pt x="307" y="501"/>
                  </a:cubicBezTo>
                  <a:cubicBezTo>
                    <a:pt x="307" y="502"/>
                    <a:pt x="308" y="502"/>
                    <a:pt x="308" y="503"/>
                  </a:cubicBezTo>
                  <a:cubicBezTo>
                    <a:pt x="308" y="503"/>
                    <a:pt x="308" y="503"/>
                    <a:pt x="308" y="502"/>
                  </a:cubicBezTo>
                  <a:cubicBezTo>
                    <a:pt x="308" y="500"/>
                    <a:pt x="310" y="499"/>
                    <a:pt x="311" y="499"/>
                  </a:cubicBezTo>
                  <a:cubicBezTo>
                    <a:pt x="312" y="499"/>
                    <a:pt x="314" y="500"/>
                    <a:pt x="316" y="502"/>
                  </a:cubicBezTo>
                  <a:cubicBezTo>
                    <a:pt x="318" y="502"/>
                    <a:pt x="319" y="503"/>
                    <a:pt x="321" y="503"/>
                  </a:cubicBezTo>
                  <a:cubicBezTo>
                    <a:pt x="323" y="503"/>
                    <a:pt x="325" y="502"/>
                    <a:pt x="325" y="501"/>
                  </a:cubicBezTo>
                  <a:cubicBezTo>
                    <a:pt x="326" y="498"/>
                    <a:pt x="332" y="496"/>
                    <a:pt x="335" y="496"/>
                  </a:cubicBezTo>
                  <a:cubicBezTo>
                    <a:pt x="336" y="496"/>
                    <a:pt x="337" y="496"/>
                    <a:pt x="338" y="497"/>
                  </a:cubicBezTo>
                  <a:cubicBezTo>
                    <a:pt x="339" y="498"/>
                    <a:pt x="339" y="498"/>
                    <a:pt x="339" y="498"/>
                  </a:cubicBezTo>
                  <a:cubicBezTo>
                    <a:pt x="340" y="499"/>
                    <a:pt x="341" y="500"/>
                    <a:pt x="343" y="498"/>
                  </a:cubicBezTo>
                  <a:cubicBezTo>
                    <a:pt x="344" y="496"/>
                    <a:pt x="347" y="495"/>
                    <a:pt x="349" y="495"/>
                  </a:cubicBezTo>
                  <a:cubicBezTo>
                    <a:pt x="353" y="495"/>
                    <a:pt x="355" y="497"/>
                    <a:pt x="356" y="499"/>
                  </a:cubicBezTo>
                  <a:cubicBezTo>
                    <a:pt x="356" y="500"/>
                    <a:pt x="358" y="501"/>
                    <a:pt x="362" y="501"/>
                  </a:cubicBezTo>
                  <a:cubicBezTo>
                    <a:pt x="364" y="501"/>
                    <a:pt x="365" y="503"/>
                    <a:pt x="366" y="504"/>
                  </a:cubicBezTo>
                  <a:cubicBezTo>
                    <a:pt x="366" y="504"/>
                    <a:pt x="367" y="505"/>
                    <a:pt x="367" y="505"/>
                  </a:cubicBezTo>
                  <a:cubicBezTo>
                    <a:pt x="368" y="505"/>
                    <a:pt x="368" y="504"/>
                    <a:pt x="368" y="503"/>
                  </a:cubicBezTo>
                  <a:cubicBezTo>
                    <a:pt x="369" y="501"/>
                    <a:pt x="370" y="499"/>
                    <a:pt x="372" y="499"/>
                  </a:cubicBezTo>
                  <a:cubicBezTo>
                    <a:pt x="373" y="500"/>
                    <a:pt x="374" y="500"/>
                    <a:pt x="375" y="501"/>
                  </a:cubicBezTo>
                  <a:cubicBezTo>
                    <a:pt x="377" y="502"/>
                    <a:pt x="378" y="503"/>
                    <a:pt x="380" y="503"/>
                  </a:cubicBezTo>
                  <a:cubicBezTo>
                    <a:pt x="386" y="503"/>
                    <a:pt x="386" y="501"/>
                    <a:pt x="386" y="500"/>
                  </a:cubicBezTo>
                  <a:cubicBezTo>
                    <a:pt x="386" y="496"/>
                    <a:pt x="385" y="493"/>
                    <a:pt x="384" y="493"/>
                  </a:cubicBezTo>
                  <a:cubicBezTo>
                    <a:pt x="383" y="493"/>
                    <a:pt x="381" y="492"/>
                    <a:pt x="380" y="492"/>
                  </a:cubicBezTo>
                  <a:cubicBezTo>
                    <a:pt x="379" y="491"/>
                    <a:pt x="378" y="490"/>
                    <a:pt x="376" y="490"/>
                  </a:cubicBezTo>
                  <a:cubicBezTo>
                    <a:pt x="374" y="490"/>
                    <a:pt x="371" y="488"/>
                    <a:pt x="371" y="486"/>
                  </a:cubicBezTo>
                  <a:cubicBezTo>
                    <a:pt x="371" y="484"/>
                    <a:pt x="372" y="483"/>
                    <a:pt x="373" y="482"/>
                  </a:cubicBezTo>
                  <a:cubicBezTo>
                    <a:pt x="376" y="482"/>
                    <a:pt x="379" y="480"/>
                    <a:pt x="379" y="478"/>
                  </a:cubicBezTo>
                  <a:cubicBezTo>
                    <a:pt x="379" y="478"/>
                    <a:pt x="379" y="478"/>
                    <a:pt x="379" y="478"/>
                  </a:cubicBezTo>
                  <a:cubicBezTo>
                    <a:pt x="379" y="478"/>
                    <a:pt x="379" y="477"/>
                    <a:pt x="379" y="477"/>
                  </a:cubicBezTo>
                  <a:cubicBezTo>
                    <a:pt x="378" y="475"/>
                    <a:pt x="378" y="472"/>
                    <a:pt x="379" y="470"/>
                  </a:cubicBezTo>
                  <a:cubicBezTo>
                    <a:pt x="380" y="469"/>
                    <a:pt x="381" y="469"/>
                    <a:pt x="382" y="468"/>
                  </a:cubicBezTo>
                  <a:cubicBezTo>
                    <a:pt x="383" y="468"/>
                    <a:pt x="385" y="468"/>
                    <a:pt x="386" y="468"/>
                  </a:cubicBezTo>
                  <a:cubicBezTo>
                    <a:pt x="388" y="468"/>
                    <a:pt x="391" y="468"/>
                    <a:pt x="393" y="467"/>
                  </a:cubicBezTo>
                  <a:cubicBezTo>
                    <a:pt x="392" y="467"/>
                    <a:pt x="391" y="467"/>
                    <a:pt x="390" y="466"/>
                  </a:cubicBezTo>
                  <a:cubicBezTo>
                    <a:pt x="387" y="465"/>
                    <a:pt x="384" y="465"/>
                    <a:pt x="383" y="463"/>
                  </a:cubicBezTo>
                  <a:cubicBezTo>
                    <a:pt x="382" y="460"/>
                    <a:pt x="381" y="453"/>
                    <a:pt x="383" y="452"/>
                  </a:cubicBezTo>
                  <a:cubicBezTo>
                    <a:pt x="384" y="451"/>
                    <a:pt x="386" y="451"/>
                    <a:pt x="388" y="452"/>
                  </a:cubicBezTo>
                  <a:cubicBezTo>
                    <a:pt x="390" y="452"/>
                    <a:pt x="392" y="452"/>
                    <a:pt x="393" y="451"/>
                  </a:cubicBezTo>
                  <a:cubicBezTo>
                    <a:pt x="394" y="451"/>
                    <a:pt x="395" y="451"/>
                    <a:pt x="397" y="451"/>
                  </a:cubicBezTo>
                  <a:cubicBezTo>
                    <a:pt x="397" y="451"/>
                    <a:pt x="398" y="451"/>
                    <a:pt x="398" y="451"/>
                  </a:cubicBezTo>
                  <a:cubicBezTo>
                    <a:pt x="399" y="451"/>
                    <a:pt x="400" y="451"/>
                    <a:pt x="401" y="451"/>
                  </a:cubicBezTo>
                  <a:cubicBezTo>
                    <a:pt x="403" y="451"/>
                    <a:pt x="405" y="451"/>
                    <a:pt x="406" y="450"/>
                  </a:cubicBezTo>
                  <a:cubicBezTo>
                    <a:pt x="411" y="447"/>
                    <a:pt x="420" y="446"/>
                    <a:pt x="424" y="446"/>
                  </a:cubicBezTo>
                  <a:cubicBezTo>
                    <a:pt x="424" y="446"/>
                    <a:pt x="425" y="446"/>
                    <a:pt x="426" y="446"/>
                  </a:cubicBezTo>
                  <a:cubicBezTo>
                    <a:pt x="427" y="446"/>
                    <a:pt x="429" y="445"/>
                    <a:pt x="430" y="444"/>
                  </a:cubicBezTo>
                  <a:cubicBezTo>
                    <a:pt x="432" y="444"/>
                    <a:pt x="434" y="443"/>
                    <a:pt x="435" y="443"/>
                  </a:cubicBezTo>
                  <a:cubicBezTo>
                    <a:pt x="441" y="442"/>
                    <a:pt x="449" y="441"/>
                    <a:pt x="451" y="440"/>
                  </a:cubicBezTo>
                  <a:cubicBezTo>
                    <a:pt x="452" y="440"/>
                    <a:pt x="453" y="439"/>
                    <a:pt x="456" y="439"/>
                  </a:cubicBezTo>
                  <a:cubicBezTo>
                    <a:pt x="459" y="438"/>
                    <a:pt x="466" y="436"/>
                    <a:pt x="467" y="435"/>
                  </a:cubicBezTo>
                  <a:cubicBezTo>
                    <a:pt x="467" y="432"/>
                    <a:pt x="476" y="431"/>
                    <a:pt x="479" y="431"/>
                  </a:cubicBezTo>
                  <a:cubicBezTo>
                    <a:pt x="480" y="431"/>
                    <a:pt x="481" y="431"/>
                    <a:pt x="482" y="431"/>
                  </a:cubicBezTo>
                  <a:cubicBezTo>
                    <a:pt x="484" y="432"/>
                    <a:pt x="486" y="433"/>
                    <a:pt x="488" y="433"/>
                  </a:cubicBezTo>
                  <a:cubicBezTo>
                    <a:pt x="489" y="433"/>
                    <a:pt x="490" y="433"/>
                    <a:pt x="490" y="432"/>
                  </a:cubicBezTo>
                  <a:cubicBezTo>
                    <a:pt x="492" y="432"/>
                    <a:pt x="496" y="433"/>
                    <a:pt x="498" y="435"/>
                  </a:cubicBezTo>
                  <a:cubicBezTo>
                    <a:pt x="499" y="436"/>
                    <a:pt x="499" y="437"/>
                    <a:pt x="499" y="438"/>
                  </a:cubicBezTo>
                  <a:cubicBezTo>
                    <a:pt x="499" y="439"/>
                    <a:pt x="499" y="441"/>
                    <a:pt x="500" y="442"/>
                  </a:cubicBezTo>
                  <a:cubicBezTo>
                    <a:pt x="500" y="443"/>
                    <a:pt x="501" y="445"/>
                    <a:pt x="501" y="446"/>
                  </a:cubicBezTo>
                  <a:cubicBezTo>
                    <a:pt x="501" y="447"/>
                    <a:pt x="500" y="448"/>
                    <a:pt x="500" y="449"/>
                  </a:cubicBezTo>
                  <a:cubicBezTo>
                    <a:pt x="499" y="450"/>
                    <a:pt x="499" y="450"/>
                    <a:pt x="499" y="450"/>
                  </a:cubicBezTo>
                  <a:cubicBezTo>
                    <a:pt x="499" y="450"/>
                    <a:pt x="500" y="450"/>
                    <a:pt x="501" y="450"/>
                  </a:cubicBezTo>
                  <a:cubicBezTo>
                    <a:pt x="503" y="450"/>
                    <a:pt x="505" y="450"/>
                    <a:pt x="507" y="449"/>
                  </a:cubicBezTo>
                  <a:cubicBezTo>
                    <a:pt x="507" y="449"/>
                    <a:pt x="508" y="448"/>
                    <a:pt x="508" y="448"/>
                  </a:cubicBezTo>
                  <a:cubicBezTo>
                    <a:pt x="509" y="447"/>
                    <a:pt x="510" y="447"/>
                    <a:pt x="510" y="447"/>
                  </a:cubicBezTo>
                  <a:cubicBezTo>
                    <a:pt x="512" y="447"/>
                    <a:pt x="514" y="450"/>
                    <a:pt x="514" y="452"/>
                  </a:cubicBezTo>
                  <a:cubicBezTo>
                    <a:pt x="514" y="452"/>
                    <a:pt x="514" y="452"/>
                    <a:pt x="514" y="452"/>
                  </a:cubicBezTo>
                  <a:cubicBezTo>
                    <a:pt x="514" y="452"/>
                    <a:pt x="514" y="452"/>
                    <a:pt x="514" y="452"/>
                  </a:cubicBezTo>
                  <a:cubicBezTo>
                    <a:pt x="515" y="452"/>
                    <a:pt x="515" y="453"/>
                    <a:pt x="515" y="453"/>
                  </a:cubicBezTo>
                  <a:cubicBezTo>
                    <a:pt x="515" y="451"/>
                    <a:pt x="516" y="450"/>
                    <a:pt x="518" y="450"/>
                  </a:cubicBezTo>
                  <a:cubicBezTo>
                    <a:pt x="519" y="450"/>
                    <a:pt x="521" y="451"/>
                    <a:pt x="522" y="452"/>
                  </a:cubicBezTo>
                  <a:cubicBezTo>
                    <a:pt x="522" y="452"/>
                    <a:pt x="523" y="452"/>
                    <a:pt x="524" y="452"/>
                  </a:cubicBezTo>
                  <a:cubicBezTo>
                    <a:pt x="525" y="452"/>
                    <a:pt x="526" y="452"/>
                    <a:pt x="526" y="452"/>
                  </a:cubicBezTo>
                  <a:cubicBezTo>
                    <a:pt x="528" y="452"/>
                    <a:pt x="529" y="453"/>
                    <a:pt x="529" y="454"/>
                  </a:cubicBezTo>
                  <a:cubicBezTo>
                    <a:pt x="529" y="455"/>
                    <a:pt x="527" y="456"/>
                    <a:pt x="526" y="458"/>
                  </a:cubicBezTo>
                  <a:cubicBezTo>
                    <a:pt x="525" y="458"/>
                    <a:pt x="524" y="459"/>
                    <a:pt x="524" y="460"/>
                  </a:cubicBezTo>
                  <a:cubicBezTo>
                    <a:pt x="524" y="460"/>
                    <a:pt x="524" y="460"/>
                    <a:pt x="524" y="460"/>
                  </a:cubicBezTo>
                  <a:cubicBezTo>
                    <a:pt x="525" y="461"/>
                    <a:pt x="525" y="461"/>
                    <a:pt x="525" y="461"/>
                  </a:cubicBezTo>
                  <a:cubicBezTo>
                    <a:pt x="526" y="461"/>
                    <a:pt x="526" y="460"/>
                    <a:pt x="527" y="460"/>
                  </a:cubicBezTo>
                  <a:cubicBezTo>
                    <a:pt x="528" y="459"/>
                    <a:pt x="529" y="458"/>
                    <a:pt x="531" y="458"/>
                  </a:cubicBezTo>
                  <a:cubicBezTo>
                    <a:pt x="531" y="458"/>
                    <a:pt x="532" y="458"/>
                    <a:pt x="532" y="458"/>
                  </a:cubicBezTo>
                  <a:cubicBezTo>
                    <a:pt x="534" y="459"/>
                    <a:pt x="537" y="457"/>
                    <a:pt x="539" y="456"/>
                  </a:cubicBezTo>
                  <a:cubicBezTo>
                    <a:pt x="541" y="455"/>
                    <a:pt x="543" y="453"/>
                    <a:pt x="544" y="453"/>
                  </a:cubicBezTo>
                  <a:cubicBezTo>
                    <a:pt x="546" y="453"/>
                    <a:pt x="549" y="451"/>
                    <a:pt x="551" y="449"/>
                  </a:cubicBezTo>
                  <a:cubicBezTo>
                    <a:pt x="552" y="449"/>
                    <a:pt x="553" y="448"/>
                    <a:pt x="554" y="447"/>
                  </a:cubicBezTo>
                  <a:cubicBezTo>
                    <a:pt x="555" y="447"/>
                    <a:pt x="557" y="446"/>
                    <a:pt x="559" y="446"/>
                  </a:cubicBezTo>
                  <a:cubicBezTo>
                    <a:pt x="560" y="446"/>
                    <a:pt x="563" y="446"/>
                    <a:pt x="563" y="448"/>
                  </a:cubicBezTo>
                  <a:cubicBezTo>
                    <a:pt x="563" y="448"/>
                    <a:pt x="564" y="449"/>
                    <a:pt x="563" y="450"/>
                  </a:cubicBezTo>
                  <a:cubicBezTo>
                    <a:pt x="562" y="451"/>
                    <a:pt x="561" y="452"/>
                    <a:pt x="561" y="453"/>
                  </a:cubicBezTo>
                  <a:cubicBezTo>
                    <a:pt x="561" y="455"/>
                    <a:pt x="563" y="456"/>
                    <a:pt x="566" y="457"/>
                  </a:cubicBezTo>
                  <a:cubicBezTo>
                    <a:pt x="566" y="457"/>
                    <a:pt x="567" y="457"/>
                    <a:pt x="568" y="458"/>
                  </a:cubicBezTo>
                  <a:cubicBezTo>
                    <a:pt x="574" y="462"/>
                    <a:pt x="581" y="472"/>
                    <a:pt x="585" y="479"/>
                  </a:cubicBezTo>
                  <a:cubicBezTo>
                    <a:pt x="586" y="480"/>
                    <a:pt x="586" y="481"/>
                    <a:pt x="587" y="482"/>
                  </a:cubicBezTo>
                  <a:cubicBezTo>
                    <a:pt x="587" y="482"/>
                    <a:pt x="588" y="483"/>
                    <a:pt x="588" y="484"/>
                  </a:cubicBezTo>
                  <a:cubicBezTo>
                    <a:pt x="590" y="487"/>
                    <a:pt x="591" y="490"/>
                    <a:pt x="593" y="492"/>
                  </a:cubicBezTo>
                  <a:cubicBezTo>
                    <a:pt x="594" y="495"/>
                    <a:pt x="596" y="499"/>
                    <a:pt x="597" y="500"/>
                  </a:cubicBezTo>
                  <a:cubicBezTo>
                    <a:pt x="597" y="501"/>
                    <a:pt x="598" y="501"/>
                    <a:pt x="598" y="501"/>
                  </a:cubicBezTo>
                  <a:cubicBezTo>
                    <a:pt x="598" y="501"/>
                    <a:pt x="599" y="500"/>
                    <a:pt x="600" y="499"/>
                  </a:cubicBezTo>
                  <a:cubicBezTo>
                    <a:pt x="601" y="497"/>
                    <a:pt x="602" y="495"/>
                    <a:pt x="604" y="494"/>
                  </a:cubicBezTo>
                  <a:cubicBezTo>
                    <a:pt x="604" y="494"/>
                    <a:pt x="605" y="494"/>
                    <a:pt x="605" y="494"/>
                  </a:cubicBezTo>
                  <a:cubicBezTo>
                    <a:pt x="607" y="494"/>
                    <a:pt x="608" y="496"/>
                    <a:pt x="610" y="497"/>
                  </a:cubicBezTo>
                  <a:cubicBezTo>
                    <a:pt x="611" y="499"/>
                    <a:pt x="612" y="500"/>
                    <a:pt x="613" y="500"/>
                  </a:cubicBezTo>
                  <a:cubicBezTo>
                    <a:pt x="614" y="501"/>
                    <a:pt x="615" y="501"/>
                    <a:pt x="616" y="501"/>
                  </a:cubicBezTo>
                  <a:cubicBezTo>
                    <a:pt x="619" y="502"/>
                    <a:pt x="622" y="503"/>
                    <a:pt x="624" y="502"/>
                  </a:cubicBezTo>
                  <a:cubicBezTo>
                    <a:pt x="624" y="502"/>
                    <a:pt x="625" y="502"/>
                    <a:pt x="626" y="501"/>
                  </a:cubicBezTo>
                  <a:cubicBezTo>
                    <a:pt x="629" y="500"/>
                    <a:pt x="632" y="499"/>
                    <a:pt x="634" y="499"/>
                  </a:cubicBezTo>
                  <a:cubicBezTo>
                    <a:pt x="635" y="499"/>
                    <a:pt x="635" y="499"/>
                    <a:pt x="636" y="499"/>
                  </a:cubicBezTo>
                  <a:cubicBezTo>
                    <a:pt x="636" y="499"/>
                    <a:pt x="637" y="499"/>
                    <a:pt x="637" y="500"/>
                  </a:cubicBezTo>
                  <a:cubicBezTo>
                    <a:pt x="639" y="500"/>
                    <a:pt x="642" y="501"/>
                    <a:pt x="643" y="505"/>
                  </a:cubicBezTo>
                  <a:cubicBezTo>
                    <a:pt x="645" y="510"/>
                    <a:pt x="648" y="511"/>
                    <a:pt x="650" y="511"/>
                  </a:cubicBezTo>
                  <a:cubicBezTo>
                    <a:pt x="651" y="511"/>
                    <a:pt x="653" y="511"/>
                    <a:pt x="653" y="516"/>
                  </a:cubicBezTo>
                  <a:cubicBezTo>
                    <a:pt x="653" y="517"/>
                    <a:pt x="656" y="520"/>
                    <a:pt x="658" y="520"/>
                  </a:cubicBezTo>
                  <a:cubicBezTo>
                    <a:pt x="660" y="520"/>
                    <a:pt x="665" y="519"/>
                    <a:pt x="666" y="518"/>
                  </a:cubicBezTo>
                  <a:cubicBezTo>
                    <a:pt x="667" y="517"/>
                    <a:pt x="668" y="517"/>
                    <a:pt x="669" y="517"/>
                  </a:cubicBezTo>
                  <a:cubicBezTo>
                    <a:pt x="670" y="517"/>
                    <a:pt x="671" y="517"/>
                    <a:pt x="672" y="519"/>
                  </a:cubicBezTo>
                  <a:cubicBezTo>
                    <a:pt x="672" y="520"/>
                    <a:pt x="673" y="522"/>
                    <a:pt x="674" y="523"/>
                  </a:cubicBezTo>
                  <a:cubicBezTo>
                    <a:pt x="674" y="524"/>
                    <a:pt x="675" y="524"/>
                    <a:pt x="675" y="524"/>
                  </a:cubicBezTo>
                  <a:cubicBezTo>
                    <a:pt x="676" y="524"/>
                    <a:pt x="676" y="524"/>
                    <a:pt x="676" y="524"/>
                  </a:cubicBezTo>
                  <a:cubicBezTo>
                    <a:pt x="677" y="524"/>
                    <a:pt x="678" y="524"/>
                    <a:pt x="679" y="525"/>
                  </a:cubicBezTo>
                  <a:cubicBezTo>
                    <a:pt x="679" y="525"/>
                    <a:pt x="679" y="525"/>
                    <a:pt x="679" y="525"/>
                  </a:cubicBezTo>
                  <a:cubicBezTo>
                    <a:pt x="680" y="525"/>
                    <a:pt x="681" y="525"/>
                    <a:pt x="681" y="525"/>
                  </a:cubicBezTo>
                  <a:cubicBezTo>
                    <a:pt x="681" y="525"/>
                    <a:pt x="681" y="525"/>
                    <a:pt x="681" y="525"/>
                  </a:cubicBezTo>
                  <a:cubicBezTo>
                    <a:pt x="681" y="525"/>
                    <a:pt x="681" y="525"/>
                    <a:pt x="681" y="524"/>
                  </a:cubicBezTo>
                  <a:cubicBezTo>
                    <a:pt x="682" y="524"/>
                    <a:pt x="683" y="523"/>
                    <a:pt x="687" y="522"/>
                  </a:cubicBezTo>
                  <a:cubicBezTo>
                    <a:pt x="688" y="521"/>
                    <a:pt x="689" y="521"/>
                    <a:pt x="690" y="521"/>
                  </a:cubicBezTo>
                  <a:cubicBezTo>
                    <a:pt x="690" y="521"/>
                    <a:pt x="691" y="521"/>
                    <a:pt x="692" y="521"/>
                  </a:cubicBezTo>
                  <a:cubicBezTo>
                    <a:pt x="696" y="520"/>
                    <a:pt x="699" y="519"/>
                    <a:pt x="699" y="517"/>
                  </a:cubicBezTo>
                  <a:cubicBezTo>
                    <a:pt x="700" y="515"/>
                    <a:pt x="703" y="514"/>
                    <a:pt x="705" y="513"/>
                  </a:cubicBezTo>
                  <a:cubicBezTo>
                    <a:pt x="706" y="513"/>
                    <a:pt x="708" y="513"/>
                    <a:pt x="708" y="512"/>
                  </a:cubicBezTo>
                  <a:cubicBezTo>
                    <a:pt x="709" y="511"/>
                    <a:pt x="711" y="510"/>
                    <a:pt x="712" y="509"/>
                  </a:cubicBezTo>
                  <a:cubicBezTo>
                    <a:pt x="713" y="509"/>
                    <a:pt x="715" y="508"/>
                    <a:pt x="715" y="507"/>
                  </a:cubicBezTo>
                  <a:cubicBezTo>
                    <a:pt x="716" y="506"/>
                    <a:pt x="718" y="505"/>
                    <a:pt x="720" y="505"/>
                  </a:cubicBezTo>
                  <a:cubicBezTo>
                    <a:pt x="721" y="504"/>
                    <a:pt x="723" y="504"/>
                    <a:pt x="723" y="504"/>
                  </a:cubicBezTo>
                  <a:cubicBezTo>
                    <a:pt x="724" y="502"/>
                    <a:pt x="728" y="502"/>
                    <a:pt x="729" y="502"/>
                  </a:cubicBezTo>
                  <a:cubicBezTo>
                    <a:pt x="730" y="502"/>
                    <a:pt x="731" y="502"/>
                    <a:pt x="732" y="502"/>
                  </a:cubicBezTo>
                  <a:cubicBezTo>
                    <a:pt x="734" y="503"/>
                    <a:pt x="745" y="505"/>
                    <a:pt x="747" y="505"/>
                  </a:cubicBezTo>
                  <a:cubicBezTo>
                    <a:pt x="747" y="505"/>
                    <a:pt x="747" y="505"/>
                    <a:pt x="747" y="505"/>
                  </a:cubicBezTo>
                  <a:cubicBezTo>
                    <a:pt x="748" y="505"/>
                    <a:pt x="748" y="505"/>
                    <a:pt x="748" y="505"/>
                  </a:cubicBezTo>
                  <a:cubicBezTo>
                    <a:pt x="749" y="505"/>
                    <a:pt x="750" y="506"/>
                    <a:pt x="750" y="508"/>
                  </a:cubicBezTo>
                  <a:cubicBezTo>
                    <a:pt x="751" y="509"/>
                    <a:pt x="751" y="511"/>
                    <a:pt x="752" y="511"/>
                  </a:cubicBezTo>
                  <a:cubicBezTo>
                    <a:pt x="752" y="511"/>
                    <a:pt x="753" y="512"/>
                    <a:pt x="755" y="512"/>
                  </a:cubicBezTo>
                  <a:cubicBezTo>
                    <a:pt x="756" y="513"/>
                    <a:pt x="759" y="515"/>
                    <a:pt x="760" y="515"/>
                  </a:cubicBezTo>
                  <a:cubicBezTo>
                    <a:pt x="761" y="514"/>
                    <a:pt x="763" y="513"/>
                    <a:pt x="766" y="513"/>
                  </a:cubicBezTo>
                  <a:cubicBezTo>
                    <a:pt x="767" y="513"/>
                    <a:pt x="769" y="513"/>
                    <a:pt x="770" y="514"/>
                  </a:cubicBezTo>
                  <a:cubicBezTo>
                    <a:pt x="771" y="514"/>
                    <a:pt x="771" y="515"/>
                    <a:pt x="772" y="515"/>
                  </a:cubicBezTo>
                  <a:cubicBezTo>
                    <a:pt x="772" y="515"/>
                    <a:pt x="772" y="515"/>
                    <a:pt x="773" y="516"/>
                  </a:cubicBezTo>
                  <a:cubicBezTo>
                    <a:pt x="774" y="516"/>
                    <a:pt x="775" y="517"/>
                    <a:pt x="776" y="517"/>
                  </a:cubicBezTo>
                  <a:cubicBezTo>
                    <a:pt x="776" y="517"/>
                    <a:pt x="777" y="517"/>
                    <a:pt x="777" y="517"/>
                  </a:cubicBezTo>
                  <a:cubicBezTo>
                    <a:pt x="778" y="515"/>
                    <a:pt x="780" y="514"/>
                    <a:pt x="783" y="513"/>
                  </a:cubicBezTo>
                  <a:cubicBezTo>
                    <a:pt x="784" y="513"/>
                    <a:pt x="786" y="512"/>
                    <a:pt x="786" y="512"/>
                  </a:cubicBezTo>
                  <a:cubicBezTo>
                    <a:pt x="787" y="511"/>
                    <a:pt x="788" y="507"/>
                    <a:pt x="787" y="507"/>
                  </a:cubicBezTo>
                  <a:cubicBezTo>
                    <a:pt x="784" y="505"/>
                    <a:pt x="783" y="498"/>
                    <a:pt x="782" y="497"/>
                  </a:cubicBezTo>
                  <a:cubicBezTo>
                    <a:pt x="782" y="497"/>
                    <a:pt x="782" y="497"/>
                    <a:pt x="782" y="497"/>
                  </a:cubicBezTo>
                  <a:cubicBezTo>
                    <a:pt x="782" y="496"/>
                    <a:pt x="782" y="496"/>
                    <a:pt x="782" y="495"/>
                  </a:cubicBezTo>
                  <a:cubicBezTo>
                    <a:pt x="783" y="494"/>
                    <a:pt x="784" y="493"/>
                    <a:pt x="785" y="492"/>
                  </a:cubicBezTo>
                  <a:cubicBezTo>
                    <a:pt x="786" y="492"/>
                    <a:pt x="787" y="491"/>
                    <a:pt x="787" y="491"/>
                  </a:cubicBezTo>
                  <a:cubicBezTo>
                    <a:pt x="788" y="489"/>
                    <a:pt x="790" y="488"/>
                    <a:pt x="791" y="487"/>
                  </a:cubicBezTo>
                  <a:cubicBezTo>
                    <a:pt x="792" y="487"/>
                    <a:pt x="793" y="487"/>
                    <a:pt x="793" y="486"/>
                  </a:cubicBezTo>
                  <a:cubicBezTo>
                    <a:pt x="794" y="486"/>
                    <a:pt x="794" y="485"/>
                    <a:pt x="794" y="485"/>
                  </a:cubicBezTo>
                  <a:cubicBezTo>
                    <a:pt x="795" y="484"/>
                    <a:pt x="796" y="482"/>
                    <a:pt x="797" y="482"/>
                  </a:cubicBezTo>
                  <a:cubicBezTo>
                    <a:pt x="798" y="482"/>
                    <a:pt x="798" y="482"/>
                    <a:pt x="798" y="482"/>
                  </a:cubicBezTo>
                  <a:cubicBezTo>
                    <a:pt x="798" y="482"/>
                    <a:pt x="805" y="484"/>
                    <a:pt x="807" y="486"/>
                  </a:cubicBezTo>
                  <a:cubicBezTo>
                    <a:pt x="808" y="486"/>
                    <a:pt x="811" y="487"/>
                    <a:pt x="813" y="487"/>
                  </a:cubicBezTo>
                  <a:cubicBezTo>
                    <a:pt x="816" y="487"/>
                    <a:pt x="819" y="489"/>
                    <a:pt x="822" y="491"/>
                  </a:cubicBezTo>
                  <a:cubicBezTo>
                    <a:pt x="823" y="491"/>
                    <a:pt x="825" y="491"/>
                    <a:pt x="827" y="492"/>
                  </a:cubicBezTo>
                  <a:cubicBezTo>
                    <a:pt x="830" y="492"/>
                    <a:pt x="832" y="493"/>
                    <a:pt x="833" y="494"/>
                  </a:cubicBezTo>
                  <a:cubicBezTo>
                    <a:pt x="834" y="495"/>
                    <a:pt x="834" y="495"/>
                    <a:pt x="834" y="495"/>
                  </a:cubicBezTo>
                  <a:cubicBezTo>
                    <a:pt x="834" y="496"/>
                    <a:pt x="834" y="498"/>
                    <a:pt x="834" y="499"/>
                  </a:cubicBezTo>
                  <a:cubicBezTo>
                    <a:pt x="834" y="501"/>
                    <a:pt x="834" y="503"/>
                    <a:pt x="835" y="504"/>
                  </a:cubicBezTo>
                  <a:cubicBezTo>
                    <a:pt x="837" y="507"/>
                    <a:pt x="840" y="509"/>
                    <a:pt x="840" y="509"/>
                  </a:cubicBezTo>
                  <a:cubicBezTo>
                    <a:pt x="841" y="509"/>
                    <a:pt x="841" y="509"/>
                    <a:pt x="841" y="509"/>
                  </a:cubicBezTo>
                  <a:cubicBezTo>
                    <a:pt x="843" y="509"/>
                    <a:pt x="844" y="509"/>
                    <a:pt x="846" y="510"/>
                  </a:cubicBezTo>
                  <a:cubicBezTo>
                    <a:pt x="848" y="511"/>
                    <a:pt x="850" y="512"/>
                    <a:pt x="851" y="512"/>
                  </a:cubicBezTo>
                  <a:cubicBezTo>
                    <a:pt x="852" y="512"/>
                    <a:pt x="853" y="511"/>
                    <a:pt x="854" y="510"/>
                  </a:cubicBezTo>
                  <a:cubicBezTo>
                    <a:pt x="856" y="509"/>
                    <a:pt x="858" y="508"/>
                    <a:pt x="859" y="508"/>
                  </a:cubicBezTo>
                  <a:cubicBezTo>
                    <a:pt x="860" y="508"/>
                    <a:pt x="861" y="508"/>
                    <a:pt x="863" y="507"/>
                  </a:cubicBezTo>
                  <a:cubicBezTo>
                    <a:pt x="865" y="507"/>
                    <a:pt x="868" y="506"/>
                    <a:pt x="869" y="507"/>
                  </a:cubicBezTo>
                  <a:cubicBezTo>
                    <a:pt x="870" y="507"/>
                    <a:pt x="871" y="507"/>
                    <a:pt x="873" y="507"/>
                  </a:cubicBezTo>
                  <a:cubicBezTo>
                    <a:pt x="875" y="508"/>
                    <a:pt x="878" y="509"/>
                    <a:pt x="879" y="509"/>
                  </a:cubicBezTo>
                  <a:cubicBezTo>
                    <a:pt x="879" y="509"/>
                    <a:pt x="880" y="509"/>
                    <a:pt x="881" y="509"/>
                  </a:cubicBezTo>
                  <a:cubicBezTo>
                    <a:pt x="883" y="509"/>
                    <a:pt x="888" y="510"/>
                    <a:pt x="889" y="512"/>
                  </a:cubicBezTo>
                  <a:cubicBezTo>
                    <a:pt x="889" y="512"/>
                    <a:pt x="892" y="513"/>
                    <a:pt x="893" y="513"/>
                  </a:cubicBezTo>
                  <a:cubicBezTo>
                    <a:pt x="896" y="514"/>
                    <a:pt x="899" y="514"/>
                    <a:pt x="899" y="517"/>
                  </a:cubicBezTo>
                  <a:cubicBezTo>
                    <a:pt x="899" y="517"/>
                    <a:pt x="900" y="518"/>
                    <a:pt x="901" y="519"/>
                  </a:cubicBezTo>
                  <a:cubicBezTo>
                    <a:pt x="901" y="519"/>
                    <a:pt x="902" y="519"/>
                    <a:pt x="902" y="520"/>
                  </a:cubicBezTo>
                  <a:cubicBezTo>
                    <a:pt x="903" y="520"/>
                    <a:pt x="904" y="521"/>
                    <a:pt x="904" y="522"/>
                  </a:cubicBezTo>
                  <a:cubicBezTo>
                    <a:pt x="905" y="523"/>
                    <a:pt x="907" y="523"/>
                    <a:pt x="908" y="523"/>
                  </a:cubicBezTo>
                  <a:cubicBezTo>
                    <a:pt x="910" y="524"/>
                    <a:pt x="911" y="524"/>
                    <a:pt x="912" y="524"/>
                  </a:cubicBezTo>
                  <a:cubicBezTo>
                    <a:pt x="915" y="524"/>
                    <a:pt x="917" y="524"/>
                    <a:pt x="919" y="525"/>
                  </a:cubicBezTo>
                  <a:cubicBezTo>
                    <a:pt x="919" y="525"/>
                    <a:pt x="921" y="526"/>
                    <a:pt x="925" y="526"/>
                  </a:cubicBezTo>
                  <a:cubicBezTo>
                    <a:pt x="929" y="526"/>
                    <a:pt x="931" y="525"/>
                    <a:pt x="932" y="525"/>
                  </a:cubicBezTo>
                  <a:cubicBezTo>
                    <a:pt x="933" y="524"/>
                    <a:pt x="935" y="524"/>
                    <a:pt x="939" y="523"/>
                  </a:cubicBezTo>
                  <a:cubicBezTo>
                    <a:pt x="942" y="522"/>
                    <a:pt x="946" y="522"/>
                    <a:pt x="947" y="521"/>
                  </a:cubicBezTo>
                  <a:cubicBezTo>
                    <a:pt x="948" y="520"/>
                    <a:pt x="950" y="520"/>
                    <a:pt x="952" y="520"/>
                  </a:cubicBezTo>
                  <a:cubicBezTo>
                    <a:pt x="953" y="519"/>
                    <a:pt x="956" y="519"/>
                    <a:pt x="956" y="518"/>
                  </a:cubicBezTo>
                  <a:cubicBezTo>
                    <a:pt x="956" y="516"/>
                    <a:pt x="959" y="515"/>
                    <a:pt x="961" y="514"/>
                  </a:cubicBezTo>
                  <a:cubicBezTo>
                    <a:pt x="963" y="513"/>
                    <a:pt x="964" y="512"/>
                    <a:pt x="965" y="512"/>
                  </a:cubicBezTo>
                  <a:cubicBezTo>
                    <a:pt x="967" y="510"/>
                    <a:pt x="971" y="510"/>
                    <a:pt x="972" y="510"/>
                  </a:cubicBezTo>
                  <a:cubicBezTo>
                    <a:pt x="973" y="510"/>
                    <a:pt x="973" y="510"/>
                    <a:pt x="974" y="510"/>
                  </a:cubicBezTo>
                  <a:cubicBezTo>
                    <a:pt x="977" y="510"/>
                    <a:pt x="980" y="511"/>
                    <a:pt x="981" y="513"/>
                  </a:cubicBezTo>
                  <a:cubicBezTo>
                    <a:pt x="981" y="514"/>
                    <a:pt x="982" y="514"/>
                    <a:pt x="984" y="514"/>
                  </a:cubicBezTo>
                  <a:cubicBezTo>
                    <a:pt x="985" y="515"/>
                    <a:pt x="985" y="515"/>
                    <a:pt x="986" y="515"/>
                  </a:cubicBezTo>
                  <a:cubicBezTo>
                    <a:pt x="987" y="515"/>
                    <a:pt x="988" y="514"/>
                    <a:pt x="989" y="514"/>
                  </a:cubicBezTo>
                  <a:cubicBezTo>
                    <a:pt x="989" y="514"/>
                    <a:pt x="989" y="514"/>
                    <a:pt x="989" y="514"/>
                  </a:cubicBezTo>
                  <a:cubicBezTo>
                    <a:pt x="989" y="514"/>
                    <a:pt x="990" y="514"/>
                    <a:pt x="991" y="514"/>
                  </a:cubicBezTo>
                  <a:cubicBezTo>
                    <a:pt x="991" y="514"/>
                    <a:pt x="991" y="514"/>
                    <a:pt x="991" y="514"/>
                  </a:cubicBezTo>
                  <a:cubicBezTo>
                    <a:pt x="991" y="514"/>
                    <a:pt x="991" y="514"/>
                    <a:pt x="992" y="514"/>
                  </a:cubicBezTo>
                  <a:cubicBezTo>
                    <a:pt x="993" y="514"/>
                    <a:pt x="995" y="514"/>
                    <a:pt x="997" y="515"/>
                  </a:cubicBezTo>
                  <a:cubicBezTo>
                    <a:pt x="997" y="515"/>
                    <a:pt x="997" y="515"/>
                    <a:pt x="997" y="515"/>
                  </a:cubicBezTo>
                  <a:cubicBezTo>
                    <a:pt x="997" y="515"/>
                    <a:pt x="997" y="515"/>
                    <a:pt x="997" y="515"/>
                  </a:cubicBezTo>
                  <a:cubicBezTo>
                    <a:pt x="997" y="515"/>
                    <a:pt x="998" y="515"/>
                    <a:pt x="998" y="515"/>
                  </a:cubicBezTo>
                  <a:cubicBezTo>
                    <a:pt x="999" y="515"/>
                    <a:pt x="999" y="515"/>
                    <a:pt x="999" y="515"/>
                  </a:cubicBezTo>
                  <a:cubicBezTo>
                    <a:pt x="999" y="516"/>
                    <a:pt x="999" y="516"/>
                    <a:pt x="999" y="516"/>
                  </a:cubicBezTo>
                  <a:cubicBezTo>
                    <a:pt x="999" y="516"/>
                    <a:pt x="999" y="516"/>
                    <a:pt x="999" y="516"/>
                  </a:cubicBezTo>
                  <a:cubicBezTo>
                    <a:pt x="999" y="516"/>
                    <a:pt x="999" y="516"/>
                    <a:pt x="999" y="516"/>
                  </a:cubicBezTo>
                  <a:cubicBezTo>
                    <a:pt x="999" y="516"/>
                    <a:pt x="999" y="516"/>
                    <a:pt x="1000" y="516"/>
                  </a:cubicBezTo>
                  <a:cubicBezTo>
                    <a:pt x="1000" y="516"/>
                    <a:pt x="1000" y="516"/>
                    <a:pt x="1000" y="516"/>
                  </a:cubicBezTo>
                  <a:cubicBezTo>
                    <a:pt x="1000" y="516"/>
                    <a:pt x="1000" y="517"/>
                    <a:pt x="1000" y="517"/>
                  </a:cubicBezTo>
                  <a:cubicBezTo>
                    <a:pt x="1001" y="517"/>
                    <a:pt x="1001" y="517"/>
                    <a:pt x="1001" y="517"/>
                  </a:cubicBezTo>
                  <a:cubicBezTo>
                    <a:pt x="1001" y="517"/>
                    <a:pt x="1001" y="517"/>
                    <a:pt x="1001" y="517"/>
                  </a:cubicBezTo>
                  <a:cubicBezTo>
                    <a:pt x="1001" y="519"/>
                    <a:pt x="1006" y="520"/>
                    <a:pt x="1009" y="520"/>
                  </a:cubicBezTo>
                  <a:cubicBezTo>
                    <a:pt x="1010" y="520"/>
                    <a:pt x="1010" y="520"/>
                    <a:pt x="1011" y="520"/>
                  </a:cubicBezTo>
                  <a:cubicBezTo>
                    <a:pt x="1011" y="520"/>
                    <a:pt x="1013" y="519"/>
                    <a:pt x="1015" y="518"/>
                  </a:cubicBezTo>
                  <a:cubicBezTo>
                    <a:pt x="1017" y="516"/>
                    <a:pt x="1020" y="514"/>
                    <a:pt x="1021" y="514"/>
                  </a:cubicBezTo>
                  <a:cubicBezTo>
                    <a:pt x="1022" y="514"/>
                    <a:pt x="1022" y="514"/>
                    <a:pt x="1022" y="514"/>
                  </a:cubicBezTo>
                  <a:cubicBezTo>
                    <a:pt x="1024" y="514"/>
                    <a:pt x="1025" y="513"/>
                    <a:pt x="1025" y="512"/>
                  </a:cubicBezTo>
                  <a:cubicBezTo>
                    <a:pt x="1026" y="511"/>
                    <a:pt x="1026" y="511"/>
                    <a:pt x="1026" y="510"/>
                  </a:cubicBezTo>
                  <a:cubicBezTo>
                    <a:pt x="1025" y="509"/>
                    <a:pt x="1027" y="506"/>
                    <a:pt x="1029" y="503"/>
                  </a:cubicBezTo>
                  <a:cubicBezTo>
                    <a:pt x="1030" y="501"/>
                    <a:pt x="1031" y="499"/>
                    <a:pt x="1031" y="498"/>
                  </a:cubicBezTo>
                  <a:cubicBezTo>
                    <a:pt x="1031" y="498"/>
                    <a:pt x="1031" y="498"/>
                    <a:pt x="1031" y="497"/>
                  </a:cubicBezTo>
                  <a:cubicBezTo>
                    <a:pt x="1033" y="494"/>
                    <a:pt x="1037" y="488"/>
                    <a:pt x="1039" y="487"/>
                  </a:cubicBezTo>
                  <a:cubicBezTo>
                    <a:pt x="1040" y="486"/>
                    <a:pt x="1043" y="484"/>
                    <a:pt x="1043" y="482"/>
                  </a:cubicBezTo>
                  <a:cubicBezTo>
                    <a:pt x="1042" y="475"/>
                    <a:pt x="1041" y="475"/>
                    <a:pt x="1041" y="475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39" y="475"/>
                    <a:pt x="1037" y="475"/>
                    <a:pt x="1037" y="474"/>
                  </a:cubicBezTo>
                  <a:cubicBezTo>
                    <a:pt x="1036" y="472"/>
                    <a:pt x="1037" y="471"/>
                    <a:pt x="1039" y="468"/>
                  </a:cubicBezTo>
                  <a:cubicBezTo>
                    <a:pt x="1041" y="464"/>
                    <a:pt x="1045" y="462"/>
                    <a:pt x="1050" y="462"/>
                  </a:cubicBezTo>
                  <a:cubicBezTo>
                    <a:pt x="1052" y="462"/>
                    <a:pt x="1053" y="462"/>
                    <a:pt x="1053" y="462"/>
                  </a:cubicBezTo>
                  <a:cubicBezTo>
                    <a:pt x="1054" y="462"/>
                    <a:pt x="1054" y="463"/>
                    <a:pt x="1054" y="463"/>
                  </a:cubicBezTo>
                  <a:cubicBezTo>
                    <a:pt x="1054" y="463"/>
                    <a:pt x="1055" y="462"/>
                    <a:pt x="1056" y="462"/>
                  </a:cubicBezTo>
                  <a:cubicBezTo>
                    <a:pt x="1060" y="461"/>
                    <a:pt x="1068" y="460"/>
                    <a:pt x="1071" y="461"/>
                  </a:cubicBezTo>
                  <a:cubicBezTo>
                    <a:pt x="1072" y="462"/>
                    <a:pt x="1074" y="462"/>
                    <a:pt x="1075" y="462"/>
                  </a:cubicBezTo>
                  <a:cubicBezTo>
                    <a:pt x="1077" y="462"/>
                    <a:pt x="1077" y="462"/>
                    <a:pt x="1077" y="462"/>
                  </a:cubicBezTo>
                  <a:cubicBezTo>
                    <a:pt x="1079" y="462"/>
                    <a:pt x="1081" y="462"/>
                    <a:pt x="1084" y="463"/>
                  </a:cubicBezTo>
                  <a:cubicBezTo>
                    <a:pt x="1086" y="465"/>
                    <a:pt x="1089" y="465"/>
                    <a:pt x="1091" y="465"/>
                  </a:cubicBezTo>
                  <a:cubicBezTo>
                    <a:pt x="1094" y="466"/>
                    <a:pt x="1097" y="466"/>
                    <a:pt x="1098" y="468"/>
                  </a:cubicBezTo>
                  <a:cubicBezTo>
                    <a:pt x="1098" y="468"/>
                    <a:pt x="1099" y="469"/>
                    <a:pt x="1100" y="470"/>
                  </a:cubicBezTo>
                  <a:cubicBezTo>
                    <a:pt x="1103" y="471"/>
                    <a:pt x="1106" y="473"/>
                    <a:pt x="1105" y="477"/>
                  </a:cubicBezTo>
                  <a:cubicBezTo>
                    <a:pt x="1105" y="478"/>
                    <a:pt x="1105" y="478"/>
                    <a:pt x="1106" y="479"/>
                  </a:cubicBezTo>
                  <a:cubicBezTo>
                    <a:pt x="1108" y="480"/>
                    <a:pt x="1110" y="481"/>
                    <a:pt x="1111" y="487"/>
                  </a:cubicBezTo>
                  <a:cubicBezTo>
                    <a:pt x="1111" y="487"/>
                    <a:pt x="1111" y="488"/>
                    <a:pt x="1111" y="488"/>
                  </a:cubicBezTo>
                  <a:cubicBezTo>
                    <a:pt x="1112" y="492"/>
                    <a:pt x="1113" y="494"/>
                    <a:pt x="1115" y="496"/>
                  </a:cubicBezTo>
                  <a:cubicBezTo>
                    <a:pt x="1116" y="497"/>
                    <a:pt x="1117" y="498"/>
                    <a:pt x="1117" y="500"/>
                  </a:cubicBezTo>
                  <a:cubicBezTo>
                    <a:pt x="1118" y="502"/>
                    <a:pt x="1119" y="504"/>
                    <a:pt x="1120" y="506"/>
                  </a:cubicBezTo>
                  <a:cubicBezTo>
                    <a:pt x="1122" y="510"/>
                    <a:pt x="1123" y="512"/>
                    <a:pt x="1123" y="514"/>
                  </a:cubicBezTo>
                  <a:cubicBezTo>
                    <a:pt x="1123" y="515"/>
                    <a:pt x="1122" y="517"/>
                    <a:pt x="1123" y="518"/>
                  </a:cubicBezTo>
                  <a:cubicBezTo>
                    <a:pt x="1123" y="519"/>
                    <a:pt x="1125" y="519"/>
                    <a:pt x="1126" y="519"/>
                  </a:cubicBezTo>
                  <a:cubicBezTo>
                    <a:pt x="1130" y="519"/>
                    <a:pt x="1133" y="521"/>
                    <a:pt x="1135" y="522"/>
                  </a:cubicBezTo>
                  <a:cubicBezTo>
                    <a:pt x="1136" y="523"/>
                    <a:pt x="1137" y="523"/>
                    <a:pt x="1137" y="523"/>
                  </a:cubicBezTo>
                  <a:cubicBezTo>
                    <a:pt x="1137" y="523"/>
                    <a:pt x="1137" y="523"/>
                    <a:pt x="1138" y="523"/>
                  </a:cubicBezTo>
                  <a:cubicBezTo>
                    <a:pt x="1140" y="523"/>
                    <a:pt x="1146" y="525"/>
                    <a:pt x="1149" y="528"/>
                  </a:cubicBezTo>
                  <a:cubicBezTo>
                    <a:pt x="1151" y="530"/>
                    <a:pt x="1152" y="530"/>
                    <a:pt x="1154" y="531"/>
                  </a:cubicBezTo>
                  <a:cubicBezTo>
                    <a:pt x="1156" y="531"/>
                    <a:pt x="1158" y="532"/>
                    <a:pt x="1158" y="535"/>
                  </a:cubicBezTo>
                  <a:cubicBezTo>
                    <a:pt x="1157" y="536"/>
                    <a:pt x="1158" y="538"/>
                    <a:pt x="1159" y="539"/>
                  </a:cubicBezTo>
                  <a:cubicBezTo>
                    <a:pt x="1159" y="541"/>
                    <a:pt x="1160" y="543"/>
                    <a:pt x="1160" y="544"/>
                  </a:cubicBezTo>
                  <a:cubicBezTo>
                    <a:pt x="1160" y="544"/>
                    <a:pt x="1160" y="545"/>
                    <a:pt x="1160" y="545"/>
                  </a:cubicBezTo>
                  <a:cubicBezTo>
                    <a:pt x="1162" y="547"/>
                    <a:pt x="1166" y="548"/>
                    <a:pt x="1170" y="548"/>
                  </a:cubicBezTo>
                  <a:cubicBezTo>
                    <a:pt x="1171" y="547"/>
                    <a:pt x="1173" y="547"/>
                    <a:pt x="1174" y="548"/>
                  </a:cubicBezTo>
                  <a:cubicBezTo>
                    <a:pt x="1176" y="548"/>
                    <a:pt x="1178" y="548"/>
                    <a:pt x="1179" y="546"/>
                  </a:cubicBezTo>
                  <a:cubicBezTo>
                    <a:pt x="1181" y="543"/>
                    <a:pt x="1184" y="542"/>
                    <a:pt x="1187" y="542"/>
                  </a:cubicBezTo>
                  <a:cubicBezTo>
                    <a:pt x="1188" y="542"/>
                    <a:pt x="1189" y="542"/>
                    <a:pt x="1190" y="542"/>
                  </a:cubicBezTo>
                  <a:cubicBezTo>
                    <a:pt x="1190" y="542"/>
                    <a:pt x="1190" y="541"/>
                    <a:pt x="1190" y="541"/>
                  </a:cubicBezTo>
                  <a:cubicBezTo>
                    <a:pt x="1192" y="540"/>
                    <a:pt x="1194" y="539"/>
                    <a:pt x="1196" y="539"/>
                  </a:cubicBezTo>
                  <a:cubicBezTo>
                    <a:pt x="1198" y="539"/>
                    <a:pt x="1199" y="540"/>
                    <a:pt x="1200" y="541"/>
                  </a:cubicBezTo>
                  <a:cubicBezTo>
                    <a:pt x="1201" y="542"/>
                    <a:pt x="1201" y="543"/>
                    <a:pt x="1201" y="545"/>
                  </a:cubicBezTo>
                  <a:cubicBezTo>
                    <a:pt x="1201" y="547"/>
                    <a:pt x="1201" y="549"/>
                    <a:pt x="1202" y="550"/>
                  </a:cubicBezTo>
                  <a:cubicBezTo>
                    <a:pt x="1203" y="551"/>
                    <a:pt x="1203" y="553"/>
                    <a:pt x="1201" y="555"/>
                  </a:cubicBezTo>
                  <a:cubicBezTo>
                    <a:pt x="1200" y="555"/>
                    <a:pt x="1200" y="556"/>
                    <a:pt x="1199" y="557"/>
                  </a:cubicBezTo>
                  <a:cubicBezTo>
                    <a:pt x="1198" y="559"/>
                    <a:pt x="1196" y="564"/>
                    <a:pt x="1196" y="566"/>
                  </a:cubicBezTo>
                  <a:cubicBezTo>
                    <a:pt x="1196" y="567"/>
                    <a:pt x="1195" y="568"/>
                    <a:pt x="1195" y="568"/>
                  </a:cubicBezTo>
                  <a:cubicBezTo>
                    <a:pt x="1195" y="570"/>
                    <a:pt x="1193" y="572"/>
                    <a:pt x="1192" y="573"/>
                  </a:cubicBezTo>
                  <a:cubicBezTo>
                    <a:pt x="1190" y="574"/>
                    <a:pt x="1189" y="575"/>
                    <a:pt x="1189" y="577"/>
                  </a:cubicBezTo>
                  <a:cubicBezTo>
                    <a:pt x="1188" y="579"/>
                    <a:pt x="1186" y="581"/>
                    <a:pt x="1185" y="582"/>
                  </a:cubicBezTo>
                  <a:cubicBezTo>
                    <a:pt x="1184" y="583"/>
                    <a:pt x="1183" y="583"/>
                    <a:pt x="1183" y="584"/>
                  </a:cubicBezTo>
                  <a:cubicBezTo>
                    <a:pt x="1183" y="585"/>
                    <a:pt x="1183" y="585"/>
                    <a:pt x="1183" y="586"/>
                  </a:cubicBezTo>
                  <a:cubicBezTo>
                    <a:pt x="1183" y="586"/>
                    <a:pt x="1183" y="586"/>
                    <a:pt x="1183" y="586"/>
                  </a:cubicBezTo>
                  <a:cubicBezTo>
                    <a:pt x="1182" y="586"/>
                    <a:pt x="1182" y="586"/>
                    <a:pt x="1182" y="586"/>
                  </a:cubicBezTo>
                  <a:cubicBezTo>
                    <a:pt x="1182" y="587"/>
                    <a:pt x="1182" y="587"/>
                    <a:pt x="1182" y="587"/>
                  </a:cubicBezTo>
                  <a:cubicBezTo>
                    <a:pt x="1182" y="587"/>
                    <a:pt x="1181" y="587"/>
                    <a:pt x="1181" y="587"/>
                  </a:cubicBezTo>
                  <a:cubicBezTo>
                    <a:pt x="1181" y="587"/>
                    <a:pt x="1181" y="587"/>
                    <a:pt x="1181" y="587"/>
                  </a:cubicBezTo>
                  <a:cubicBezTo>
                    <a:pt x="1180" y="587"/>
                    <a:pt x="1180" y="587"/>
                    <a:pt x="1179" y="587"/>
                  </a:cubicBezTo>
                  <a:cubicBezTo>
                    <a:pt x="1179" y="587"/>
                    <a:pt x="1179" y="587"/>
                    <a:pt x="1179" y="587"/>
                  </a:cubicBezTo>
                  <a:cubicBezTo>
                    <a:pt x="1176" y="587"/>
                    <a:pt x="1174" y="586"/>
                    <a:pt x="1172" y="585"/>
                  </a:cubicBezTo>
                  <a:cubicBezTo>
                    <a:pt x="1170" y="584"/>
                    <a:pt x="1169" y="586"/>
                    <a:pt x="1167" y="587"/>
                  </a:cubicBezTo>
                  <a:cubicBezTo>
                    <a:pt x="1166" y="588"/>
                    <a:pt x="1164" y="590"/>
                    <a:pt x="1163" y="590"/>
                  </a:cubicBezTo>
                  <a:cubicBezTo>
                    <a:pt x="1163" y="590"/>
                    <a:pt x="1163" y="590"/>
                    <a:pt x="1162" y="590"/>
                  </a:cubicBezTo>
                  <a:cubicBezTo>
                    <a:pt x="1162" y="590"/>
                    <a:pt x="1162" y="592"/>
                    <a:pt x="1162" y="593"/>
                  </a:cubicBezTo>
                  <a:cubicBezTo>
                    <a:pt x="1162" y="594"/>
                    <a:pt x="1162" y="595"/>
                    <a:pt x="1162" y="596"/>
                  </a:cubicBezTo>
                  <a:cubicBezTo>
                    <a:pt x="1163" y="597"/>
                    <a:pt x="1162" y="599"/>
                    <a:pt x="1162" y="600"/>
                  </a:cubicBezTo>
                  <a:cubicBezTo>
                    <a:pt x="1162" y="601"/>
                    <a:pt x="1162" y="603"/>
                    <a:pt x="1163" y="605"/>
                  </a:cubicBezTo>
                  <a:cubicBezTo>
                    <a:pt x="1163" y="607"/>
                    <a:pt x="1163" y="609"/>
                    <a:pt x="1164" y="611"/>
                  </a:cubicBezTo>
                  <a:cubicBezTo>
                    <a:pt x="1164" y="612"/>
                    <a:pt x="1164" y="612"/>
                    <a:pt x="1164" y="612"/>
                  </a:cubicBezTo>
                  <a:cubicBezTo>
                    <a:pt x="1164" y="613"/>
                    <a:pt x="1164" y="613"/>
                    <a:pt x="1164" y="614"/>
                  </a:cubicBezTo>
                  <a:cubicBezTo>
                    <a:pt x="1164" y="614"/>
                    <a:pt x="1164" y="615"/>
                    <a:pt x="1164" y="615"/>
                  </a:cubicBezTo>
                  <a:cubicBezTo>
                    <a:pt x="1167" y="613"/>
                    <a:pt x="1170" y="611"/>
                    <a:pt x="1172" y="611"/>
                  </a:cubicBezTo>
                  <a:cubicBezTo>
                    <a:pt x="1174" y="611"/>
                    <a:pt x="1177" y="612"/>
                    <a:pt x="1179" y="614"/>
                  </a:cubicBezTo>
                  <a:cubicBezTo>
                    <a:pt x="1181" y="616"/>
                    <a:pt x="1183" y="618"/>
                    <a:pt x="1185" y="618"/>
                  </a:cubicBezTo>
                  <a:cubicBezTo>
                    <a:pt x="1190" y="618"/>
                    <a:pt x="1209" y="604"/>
                    <a:pt x="1210" y="602"/>
                  </a:cubicBezTo>
                  <a:cubicBezTo>
                    <a:pt x="1210" y="601"/>
                    <a:pt x="1214" y="596"/>
                    <a:pt x="1224" y="587"/>
                  </a:cubicBezTo>
                  <a:cubicBezTo>
                    <a:pt x="1225" y="585"/>
                    <a:pt x="1227" y="583"/>
                    <a:pt x="1229" y="581"/>
                  </a:cubicBezTo>
                  <a:cubicBezTo>
                    <a:pt x="1233" y="576"/>
                    <a:pt x="1242" y="567"/>
                    <a:pt x="1245" y="560"/>
                  </a:cubicBezTo>
                  <a:cubicBezTo>
                    <a:pt x="1246" y="557"/>
                    <a:pt x="1250" y="553"/>
                    <a:pt x="1253" y="549"/>
                  </a:cubicBezTo>
                  <a:cubicBezTo>
                    <a:pt x="1255" y="547"/>
                    <a:pt x="1256" y="545"/>
                    <a:pt x="1257" y="544"/>
                  </a:cubicBezTo>
                  <a:cubicBezTo>
                    <a:pt x="1258" y="542"/>
                    <a:pt x="1258" y="542"/>
                    <a:pt x="1259" y="541"/>
                  </a:cubicBezTo>
                  <a:cubicBezTo>
                    <a:pt x="1260" y="539"/>
                    <a:pt x="1262" y="537"/>
                    <a:pt x="1264" y="532"/>
                  </a:cubicBezTo>
                  <a:cubicBezTo>
                    <a:pt x="1266" y="527"/>
                    <a:pt x="1267" y="518"/>
                    <a:pt x="1268" y="511"/>
                  </a:cubicBezTo>
                  <a:cubicBezTo>
                    <a:pt x="1268" y="504"/>
                    <a:pt x="1268" y="503"/>
                    <a:pt x="1269" y="502"/>
                  </a:cubicBezTo>
                  <a:cubicBezTo>
                    <a:pt x="1269" y="502"/>
                    <a:pt x="1269" y="501"/>
                    <a:pt x="1270" y="500"/>
                  </a:cubicBezTo>
                  <a:cubicBezTo>
                    <a:pt x="1270" y="498"/>
                    <a:pt x="1270" y="497"/>
                    <a:pt x="1271" y="495"/>
                  </a:cubicBezTo>
                  <a:cubicBezTo>
                    <a:pt x="1272" y="495"/>
                    <a:pt x="1272" y="494"/>
                    <a:pt x="1272" y="493"/>
                  </a:cubicBezTo>
                  <a:cubicBezTo>
                    <a:pt x="1273" y="491"/>
                    <a:pt x="1273" y="489"/>
                    <a:pt x="1275" y="487"/>
                  </a:cubicBezTo>
                  <a:cubicBezTo>
                    <a:pt x="1278" y="485"/>
                    <a:pt x="1278" y="483"/>
                    <a:pt x="1277" y="481"/>
                  </a:cubicBezTo>
                  <a:cubicBezTo>
                    <a:pt x="1276" y="479"/>
                    <a:pt x="1277" y="478"/>
                    <a:pt x="1277" y="476"/>
                  </a:cubicBezTo>
                  <a:cubicBezTo>
                    <a:pt x="1277" y="474"/>
                    <a:pt x="1277" y="473"/>
                    <a:pt x="1276" y="472"/>
                  </a:cubicBezTo>
                  <a:cubicBezTo>
                    <a:pt x="1275" y="470"/>
                    <a:pt x="1276" y="469"/>
                    <a:pt x="1278" y="468"/>
                  </a:cubicBezTo>
                  <a:cubicBezTo>
                    <a:pt x="1278" y="467"/>
                    <a:pt x="1277" y="465"/>
                    <a:pt x="1274" y="464"/>
                  </a:cubicBezTo>
                  <a:cubicBezTo>
                    <a:pt x="1274" y="464"/>
                    <a:pt x="1273" y="464"/>
                    <a:pt x="1273" y="463"/>
                  </a:cubicBezTo>
                  <a:cubicBezTo>
                    <a:pt x="1270" y="462"/>
                    <a:pt x="1267" y="461"/>
                    <a:pt x="1267" y="457"/>
                  </a:cubicBezTo>
                  <a:cubicBezTo>
                    <a:pt x="1266" y="455"/>
                    <a:pt x="1262" y="451"/>
                    <a:pt x="1259" y="452"/>
                  </a:cubicBezTo>
                  <a:cubicBezTo>
                    <a:pt x="1257" y="452"/>
                    <a:pt x="1255" y="452"/>
                    <a:pt x="1254" y="451"/>
                  </a:cubicBezTo>
                  <a:cubicBezTo>
                    <a:pt x="1252" y="451"/>
                    <a:pt x="1251" y="451"/>
                    <a:pt x="1250" y="451"/>
                  </a:cubicBezTo>
                  <a:cubicBezTo>
                    <a:pt x="1251" y="452"/>
                    <a:pt x="1250" y="454"/>
                    <a:pt x="1250" y="455"/>
                  </a:cubicBezTo>
                  <a:cubicBezTo>
                    <a:pt x="1249" y="456"/>
                    <a:pt x="1248" y="456"/>
                    <a:pt x="1247" y="456"/>
                  </a:cubicBezTo>
                  <a:cubicBezTo>
                    <a:pt x="1247" y="456"/>
                    <a:pt x="1246" y="456"/>
                    <a:pt x="1246" y="456"/>
                  </a:cubicBezTo>
                  <a:cubicBezTo>
                    <a:pt x="1246" y="456"/>
                    <a:pt x="1245" y="457"/>
                    <a:pt x="1243" y="459"/>
                  </a:cubicBezTo>
                  <a:cubicBezTo>
                    <a:pt x="1243" y="460"/>
                    <a:pt x="1243" y="460"/>
                    <a:pt x="1243" y="460"/>
                  </a:cubicBezTo>
                  <a:cubicBezTo>
                    <a:pt x="1242" y="462"/>
                    <a:pt x="1239" y="463"/>
                    <a:pt x="1236" y="463"/>
                  </a:cubicBezTo>
                  <a:cubicBezTo>
                    <a:pt x="1235" y="463"/>
                    <a:pt x="1234" y="462"/>
                    <a:pt x="1234" y="462"/>
                  </a:cubicBezTo>
                  <a:cubicBezTo>
                    <a:pt x="1234" y="461"/>
                    <a:pt x="1234" y="460"/>
                    <a:pt x="1235" y="459"/>
                  </a:cubicBezTo>
                  <a:cubicBezTo>
                    <a:pt x="1236" y="458"/>
                    <a:pt x="1236" y="458"/>
                    <a:pt x="1235" y="457"/>
                  </a:cubicBezTo>
                  <a:cubicBezTo>
                    <a:pt x="1235" y="456"/>
                    <a:pt x="1234" y="455"/>
                    <a:pt x="1234" y="453"/>
                  </a:cubicBezTo>
                  <a:cubicBezTo>
                    <a:pt x="1235" y="452"/>
                    <a:pt x="1235" y="450"/>
                    <a:pt x="1235" y="450"/>
                  </a:cubicBezTo>
                  <a:cubicBezTo>
                    <a:pt x="1235" y="449"/>
                    <a:pt x="1235" y="449"/>
                    <a:pt x="1235" y="449"/>
                  </a:cubicBezTo>
                  <a:cubicBezTo>
                    <a:pt x="1235" y="449"/>
                    <a:pt x="1235" y="449"/>
                    <a:pt x="1235" y="449"/>
                  </a:cubicBezTo>
                  <a:cubicBezTo>
                    <a:pt x="1234" y="450"/>
                    <a:pt x="1233" y="452"/>
                    <a:pt x="1232" y="453"/>
                  </a:cubicBezTo>
                  <a:cubicBezTo>
                    <a:pt x="1231" y="455"/>
                    <a:pt x="1230" y="457"/>
                    <a:pt x="1228" y="457"/>
                  </a:cubicBezTo>
                  <a:cubicBezTo>
                    <a:pt x="1227" y="458"/>
                    <a:pt x="1227" y="458"/>
                    <a:pt x="1226" y="457"/>
                  </a:cubicBezTo>
                  <a:cubicBezTo>
                    <a:pt x="1224" y="454"/>
                    <a:pt x="1225" y="447"/>
                    <a:pt x="1226" y="445"/>
                  </a:cubicBezTo>
                  <a:cubicBezTo>
                    <a:pt x="1225" y="445"/>
                    <a:pt x="1224" y="445"/>
                    <a:pt x="1222" y="445"/>
                  </a:cubicBezTo>
                  <a:cubicBezTo>
                    <a:pt x="1220" y="446"/>
                    <a:pt x="1217" y="446"/>
                    <a:pt x="1214" y="446"/>
                  </a:cubicBezTo>
                  <a:cubicBezTo>
                    <a:pt x="1210" y="445"/>
                    <a:pt x="1209" y="444"/>
                    <a:pt x="1208" y="443"/>
                  </a:cubicBezTo>
                  <a:cubicBezTo>
                    <a:pt x="1208" y="440"/>
                    <a:pt x="1210" y="437"/>
                    <a:pt x="1214" y="435"/>
                  </a:cubicBezTo>
                  <a:cubicBezTo>
                    <a:pt x="1217" y="434"/>
                    <a:pt x="1218" y="432"/>
                    <a:pt x="1219" y="431"/>
                  </a:cubicBezTo>
                  <a:cubicBezTo>
                    <a:pt x="1219" y="430"/>
                    <a:pt x="1220" y="429"/>
                    <a:pt x="1221" y="428"/>
                  </a:cubicBezTo>
                  <a:cubicBezTo>
                    <a:pt x="1223" y="428"/>
                    <a:pt x="1227" y="425"/>
                    <a:pt x="1230" y="423"/>
                  </a:cubicBezTo>
                  <a:cubicBezTo>
                    <a:pt x="1232" y="422"/>
                    <a:pt x="1234" y="421"/>
                    <a:pt x="1236" y="420"/>
                  </a:cubicBezTo>
                  <a:cubicBezTo>
                    <a:pt x="1240" y="418"/>
                    <a:pt x="1240" y="415"/>
                    <a:pt x="1241" y="413"/>
                  </a:cubicBezTo>
                  <a:cubicBezTo>
                    <a:pt x="1241" y="412"/>
                    <a:pt x="1241" y="412"/>
                    <a:pt x="1241" y="412"/>
                  </a:cubicBezTo>
                  <a:cubicBezTo>
                    <a:pt x="1242" y="410"/>
                    <a:pt x="1245" y="409"/>
                    <a:pt x="1249" y="406"/>
                  </a:cubicBezTo>
                  <a:cubicBezTo>
                    <a:pt x="1252" y="404"/>
                    <a:pt x="1255" y="402"/>
                    <a:pt x="1258" y="400"/>
                  </a:cubicBezTo>
                  <a:cubicBezTo>
                    <a:pt x="1265" y="394"/>
                    <a:pt x="1268" y="391"/>
                    <a:pt x="1270" y="387"/>
                  </a:cubicBezTo>
                  <a:cubicBezTo>
                    <a:pt x="1271" y="385"/>
                    <a:pt x="1274" y="383"/>
                    <a:pt x="1277" y="382"/>
                  </a:cubicBezTo>
                  <a:cubicBezTo>
                    <a:pt x="1279" y="380"/>
                    <a:pt x="1282" y="378"/>
                    <a:pt x="1282" y="377"/>
                  </a:cubicBezTo>
                  <a:cubicBezTo>
                    <a:pt x="1283" y="374"/>
                    <a:pt x="1297" y="367"/>
                    <a:pt x="1304" y="365"/>
                  </a:cubicBezTo>
                  <a:cubicBezTo>
                    <a:pt x="1306" y="365"/>
                    <a:pt x="1309" y="365"/>
                    <a:pt x="1311" y="365"/>
                  </a:cubicBezTo>
                  <a:cubicBezTo>
                    <a:pt x="1318" y="365"/>
                    <a:pt x="1327" y="366"/>
                    <a:pt x="1330" y="369"/>
                  </a:cubicBezTo>
                  <a:cubicBezTo>
                    <a:pt x="1331" y="370"/>
                    <a:pt x="1333" y="370"/>
                    <a:pt x="1334" y="369"/>
                  </a:cubicBezTo>
                  <a:cubicBezTo>
                    <a:pt x="1335" y="367"/>
                    <a:pt x="1337" y="367"/>
                    <a:pt x="1338" y="367"/>
                  </a:cubicBezTo>
                  <a:cubicBezTo>
                    <a:pt x="1339" y="367"/>
                    <a:pt x="1341" y="367"/>
                    <a:pt x="1343" y="368"/>
                  </a:cubicBezTo>
                  <a:cubicBezTo>
                    <a:pt x="1344" y="368"/>
                    <a:pt x="1345" y="368"/>
                    <a:pt x="1346" y="368"/>
                  </a:cubicBezTo>
                  <a:cubicBezTo>
                    <a:pt x="1348" y="368"/>
                    <a:pt x="1350" y="368"/>
                    <a:pt x="1351" y="367"/>
                  </a:cubicBezTo>
                  <a:cubicBezTo>
                    <a:pt x="1353" y="366"/>
                    <a:pt x="1355" y="366"/>
                    <a:pt x="1357" y="367"/>
                  </a:cubicBezTo>
                  <a:cubicBezTo>
                    <a:pt x="1358" y="367"/>
                    <a:pt x="1359" y="367"/>
                    <a:pt x="1361" y="367"/>
                  </a:cubicBezTo>
                  <a:cubicBezTo>
                    <a:pt x="1362" y="367"/>
                    <a:pt x="1363" y="367"/>
                    <a:pt x="1365" y="364"/>
                  </a:cubicBezTo>
                  <a:cubicBezTo>
                    <a:pt x="1366" y="361"/>
                    <a:pt x="1372" y="361"/>
                    <a:pt x="1374" y="361"/>
                  </a:cubicBezTo>
                  <a:cubicBezTo>
                    <a:pt x="1378" y="361"/>
                    <a:pt x="1381" y="361"/>
                    <a:pt x="1382" y="362"/>
                  </a:cubicBezTo>
                  <a:cubicBezTo>
                    <a:pt x="1382" y="362"/>
                    <a:pt x="1383" y="363"/>
                    <a:pt x="1383" y="363"/>
                  </a:cubicBezTo>
                  <a:cubicBezTo>
                    <a:pt x="1385" y="365"/>
                    <a:pt x="1387" y="366"/>
                    <a:pt x="1389" y="364"/>
                  </a:cubicBezTo>
                  <a:cubicBezTo>
                    <a:pt x="1390" y="363"/>
                    <a:pt x="1391" y="363"/>
                    <a:pt x="1392" y="363"/>
                  </a:cubicBezTo>
                  <a:cubicBezTo>
                    <a:pt x="1393" y="363"/>
                    <a:pt x="1394" y="364"/>
                    <a:pt x="1395" y="365"/>
                  </a:cubicBezTo>
                  <a:cubicBezTo>
                    <a:pt x="1396" y="367"/>
                    <a:pt x="1397" y="368"/>
                    <a:pt x="1398" y="368"/>
                  </a:cubicBezTo>
                  <a:cubicBezTo>
                    <a:pt x="1401" y="368"/>
                    <a:pt x="1401" y="370"/>
                    <a:pt x="1401" y="370"/>
                  </a:cubicBezTo>
                  <a:cubicBezTo>
                    <a:pt x="1401" y="372"/>
                    <a:pt x="1398" y="373"/>
                    <a:pt x="1396" y="373"/>
                  </a:cubicBezTo>
                  <a:cubicBezTo>
                    <a:pt x="1395" y="373"/>
                    <a:pt x="1395" y="373"/>
                    <a:pt x="1395" y="373"/>
                  </a:cubicBezTo>
                  <a:cubicBezTo>
                    <a:pt x="1393" y="373"/>
                    <a:pt x="1392" y="374"/>
                    <a:pt x="1392" y="374"/>
                  </a:cubicBezTo>
                  <a:cubicBezTo>
                    <a:pt x="1392" y="374"/>
                    <a:pt x="1392" y="375"/>
                    <a:pt x="1393" y="375"/>
                  </a:cubicBezTo>
                  <a:cubicBezTo>
                    <a:pt x="1394" y="376"/>
                    <a:pt x="1397" y="375"/>
                    <a:pt x="1399" y="374"/>
                  </a:cubicBezTo>
                  <a:cubicBezTo>
                    <a:pt x="1401" y="374"/>
                    <a:pt x="1402" y="373"/>
                    <a:pt x="1404" y="373"/>
                  </a:cubicBezTo>
                  <a:cubicBezTo>
                    <a:pt x="1404" y="373"/>
                    <a:pt x="1406" y="374"/>
                    <a:pt x="1407" y="374"/>
                  </a:cubicBezTo>
                  <a:cubicBezTo>
                    <a:pt x="1410" y="374"/>
                    <a:pt x="1413" y="373"/>
                    <a:pt x="1415" y="372"/>
                  </a:cubicBezTo>
                  <a:cubicBezTo>
                    <a:pt x="1416" y="371"/>
                    <a:pt x="1417" y="371"/>
                    <a:pt x="1418" y="371"/>
                  </a:cubicBezTo>
                  <a:cubicBezTo>
                    <a:pt x="1419" y="371"/>
                    <a:pt x="1420" y="371"/>
                    <a:pt x="1420" y="371"/>
                  </a:cubicBezTo>
                  <a:cubicBezTo>
                    <a:pt x="1421" y="372"/>
                    <a:pt x="1421" y="372"/>
                    <a:pt x="1422" y="372"/>
                  </a:cubicBezTo>
                  <a:cubicBezTo>
                    <a:pt x="1422" y="372"/>
                    <a:pt x="1422" y="372"/>
                    <a:pt x="1423" y="371"/>
                  </a:cubicBezTo>
                  <a:cubicBezTo>
                    <a:pt x="1425" y="369"/>
                    <a:pt x="1431" y="368"/>
                    <a:pt x="1434" y="368"/>
                  </a:cubicBezTo>
                  <a:cubicBezTo>
                    <a:pt x="1434" y="368"/>
                    <a:pt x="1435" y="368"/>
                    <a:pt x="1435" y="368"/>
                  </a:cubicBezTo>
                  <a:cubicBezTo>
                    <a:pt x="1434" y="368"/>
                    <a:pt x="1433" y="367"/>
                    <a:pt x="1430" y="367"/>
                  </a:cubicBezTo>
                  <a:cubicBezTo>
                    <a:pt x="1429" y="367"/>
                    <a:pt x="1427" y="367"/>
                    <a:pt x="1426" y="365"/>
                  </a:cubicBezTo>
                  <a:cubicBezTo>
                    <a:pt x="1425" y="363"/>
                    <a:pt x="1426" y="361"/>
                    <a:pt x="1429" y="356"/>
                  </a:cubicBezTo>
                  <a:cubicBezTo>
                    <a:pt x="1432" y="351"/>
                    <a:pt x="1436" y="348"/>
                    <a:pt x="1441" y="345"/>
                  </a:cubicBezTo>
                  <a:cubicBezTo>
                    <a:pt x="1442" y="343"/>
                    <a:pt x="1444" y="342"/>
                    <a:pt x="1445" y="341"/>
                  </a:cubicBezTo>
                  <a:cubicBezTo>
                    <a:pt x="1448" y="339"/>
                    <a:pt x="1450" y="338"/>
                    <a:pt x="1452" y="338"/>
                  </a:cubicBezTo>
                  <a:cubicBezTo>
                    <a:pt x="1453" y="337"/>
                    <a:pt x="1453" y="337"/>
                    <a:pt x="1453" y="337"/>
                  </a:cubicBezTo>
                  <a:cubicBezTo>
                    <a:pt x="1453" y="334"/>
                    <a:pt x="1456" y="326"/>
                    <a:pt x="1460" y="326"/>
                  </a:cubicBezTo>
                  <a:cubicBezTo>
                    <a:pt x="1461" y="325"/>
                    <a:pt x="1463" y="326"/>
                    <a:pt x="1464" y="326"/>
                  </a:cubicBezTo>
                  <a:cubicBezTo>
                    <a:pt x="1466" y="326"/>
                    <a:pt x="1467" y="326"/>
                    <a:pt x="1469" y="326"/>
                  </a:cubicBezTo>
                  <a:cubicBezTo>
                    <a:pt x="1473" y="326"/>
                    <a:pt x="1476" y="325"/>
                    <a:pt x="1478" y="324"/>
                  </a:cubicBezTo>
                  <a:cubicBezTo>
                    <a:pt x="1480" y="323"/>
                    <a:pt x="1481" y="323"/>
                    <a:pt x="1482" y="323"/>
                  </a:cubicBezTo>
                  <a:cubicBezTo>
                    <a:pt x="1484" y="323"/>
                    <a:pt x="1485" y="324"/>
                    <a:pt x="1486" y="326"/>
                  </a:cubicBezTo>
                  <a:cubicBezTo>
                    <a:pt x="1486" y="326"/>
                    <a:pt x="1486" y="327"/>
                    <a:pt x="1487" y="327"/>
                  </a:cubicBezTo>
                  <a:cubicBezTo>
                    <a:pt x="1487" y="327"/>
                    <a:pt x="1489" y="326"/>
                    <a:pt x="1489" y="326"/>
                  </a:cubicBezTo>
                  <a:cubicBezTo>
                    <a:pt x="1491" y="325"/>
                    <a:pt x="1492" y="324"/>
                    <a:pt x="1494" y="324"/>
                  </a:cubicBezTo>
                  <a:cubicBezTo>
                    <a:pt x="1494" y="324"/>
                    <a:pt x="1495" y="324"/>
                    <a:pt x="1495" y="324"/>
                  </a:cubicBezTo>
                  <a:cubicBezTo>
                    <a:pt x="1496" y="324"/>
                    <a:pt x="1496" y="325"/>
                    <a:pt x="1496" y="326"/>
                  </a:cubicBezTo>
                  <a:cubicBezTo>
                    <a:pt x="1496" y="327"/>
                    <a:pt x="1495" y="328"/>
                    <a:pt x="1494" y="330"/>
                  </a:cubicBezTo>
                  <a:cubicBezTo>
                    <a:pt x="1492" y="332"/>
                    <a:pt x="1491" y="334"/>
                    <a:pt x="1490" y="336"/>
                  </a:cubicBezTo>
                  <a:cubicBezTo>
                    <a:pt x="1490" y="337"/>
                    <a:pt x="1490" y="337"/>
                    <a:pt x="1490" y="337"/>
                  </a:cubicBezTo>
                  <a:cubicBezTo>
                    <a:pt x="1490" y="338"/>
                    <a:pt x="1491" y="338"/>
                    <a:pt x="1492" y="338"/>
                  </a:cubicBezTo>
                  <a:cubicBezTo>
                    <a:pt x="1494" y="338"/>
                    <a:pt x="1495" y="338"/>
                    <a:pt x="1496" y="339"/>
                  </a:cubicBezTo>
                  <a:cubicBezTo>
                    <a:pt x="1497" y="339"/>
                    <a:pt x="1497" y="340"/>
                    <a:pt x="1497" y="340"/>
                  </a:cubicBezTo>
                  <a:cubicBezTo>
                    <a:pt x="1497" y="342"/>
                    <a:pt x="1496" y="342"/>
                    <a:pt x="1495" y="343"/>
                  </a:cubicBezTo>
                  <a:cubicBezTo>
                    <a:pt x="1494" y="343"/>
                    <a:pt x="1494" y="344"/>
                    <a:pt x="1494" y="344"/>
                  </a:cubicBezTo>
                  <a:cubicBezTo>
                    <a:pt x="1494" y="344"/>
                    <a:pt x="1494" y="344"/>
                    <a:pt x="1494" y="344"/>
                  </a:cubicBezTo>
                  <a:cubicBezTo>
                    <a:pt x="1497" y="344"/>
                    <a:pt x="1501" y="342"/>
                    <a:pt x="1505" y="338"/>
                  </a:cubicBezTo>
                  <a:cubicBezTo>
                    <a:pt x="1511" y="332"/>
                    <a:pt x="1518" y="328"/>
                    <a:pt x="1523" y="328"/>
                  </a:cubicBezTo>
                  <a:cubicBezTo>
                    <a:pt x="1524" y="328"/>
                    <a:pt x="1524" y="328"/>
                    <a:pt x="1525" y="329"/>
                  </a:cubicBezTo>
                  <a:cubicBezTo>
                    <a:pt x="1525" y="329"/>
                    <a:pt x="1526" y="329"/>
                    <a:pt x="1526" y="328"/>
                  </a:cubicBezTo>
                  <a:cubicBezTo>
                    <a:pt x="1527" y="328"/>
                    <a:pt x="1527" y="326"/>
                    <a:pt x="1526" y="324"/>
                  </a:cubicBezTo>
                  <a:cubicBezTo>
                    <a:pt x="1526" y="323"/>
                    <a:pt x="1526" y="321"/>
                    <a:pt x="1526" y="318"/>
                  </a:cubicBezTo>
                  <a:cubicBezTo>
                    <a:pt x="1526" y="312"/>
                    <a:pt x="1536" y="310"/>
                    <a:pt x="1542" y="310"/>
                  </a:cubicBezTo>
                  <a:cubicBezTo>
                    <a:pt x="1543" y="310"/>
                    <a:pt x="1545" y="310"/>
                    <a:pt x="1547" y="311"/>
                  </a:cubicBezTo>
                  <a:cubicBezTo>
                    <a:pt x="1550" y="312"/>
                    <a:pt x="1551" y="313"/>
                    <a:pt x="1551" y="314"/>
                  </a:cubicBezTo>
                  <a:cubicBezTo>
                    <a:pt x="1551" y="315"/>
                    <a:pt x="1550" y="316"/>
                    <a:pt x="1549" y="316"/>
                  </a:cubicBezTo>
                  <a:cubicBezTo>
                    <a:pt x="1548" y="316"/>
                    <a:pt x="1547" y="316"/>
                    <a:pt x="1546" y="315"/>
                  </a:cubicBezTo>
                  <a:cubicBezTo>
                    <a:pt x="1544" y="315"/>
                    <a:pt x="1542" y="315"/>
                    <a:pt x="1541" y="317"/>
                  </a:cubicBezTo>
                  <a:cubicBezTo>
                    <a:pt x="1539" y="318"/>
                    <a:pt x="1539" y="320"/>
                    <a:pt x="1539" y="323"/>
                  </a:cubicBezTo>
                  <a:cubicBezTo>
                    <a:pt x="1539" y="326"/>
                    <a:pt x="1538" y="328"/>
                    <a:pt x="1537" y="329"/>
                  </a:cubicBezTo>
                  <a:cubicBezTo>
                    <a:pt x="1536" y="331"/>
                    <a:pt x="1536" y="331"/>
                    <a:pt x="1537" y="332"/>
                  </a:cubicBezTo>
                  <a:cubicBezTo>
                    <a:pt x="1537" y="332"/>
                    <a:pt x="1537" y="333"/>
                    <a:pt x="1537" y="334"/>
                  </a:cubicBezTo>
                  <a:cubicBezTo>
                    <a:pt x="1537" y="335"/>
                    <a:pt x="1536" y="335"/>
                    <a:pt x="1535" y="336"/>
                  </a:cubicBezTo>
                  <a:cubicBezTo>
                    <a:pt x="1535" y="336"/>
                    <a:pt x="1534" y="337"/>
                    <a:pt x="1534" y="338"/>
                  </a:cubicBezTo>
                  <a:cubicBezTo>
                    <a:pt x="1534" y="338"/>
                    <a:pt x="1534" y="338"/>
                    <a:pt x="1534" y="338"/>
                  </a:cubicBezTo>
                  <a:cubicBezTo>
                    <a:pt x="1533" y="340"/>
                    <a:pt x="1533" y="343"/>
                    <a:pt x="1530" y="344"/>
                  </a:cubicBezTo>
                  <a:cubicBezTo>
                    <a:pt x="1529" y="344"/>
                    <a:pt x="1528" y="344"/>
                    <a:pt x="1526" y="344"/>
                  </a:cubicBezTo>
                  <a:cubicBezTo>
                    <a:pt x="1523" y="345"/>
                    <a:pt x="1516" y="347"/>
                    <a:pt x="1515" y="349"/>
                  </a:cubicBezTo>
                  <a:cubicBezTo>
                    <a:pt x="1515" y="352"/>
                    <a:pt x="1513" y="353"/>
                    <a:pt x="1511" y="355"/>
                  </a:cubicBezTo>
                  <a:cubicBezTo>
                    <a:pt x="1509" y="356"/>
                    <a:pt x="1507" y="358"/>
                    <a:pt x="1506" y="360"/>
                  </a:cubicBezTo>
                  <a:cubicBezTo>
                    <a:pt x="1505" y="362"/>
                    <a:pt x="1502" y="364"/>
                    <a:pt x="1499" y="367"/>
                  </a:cubicBezTo>
                  <a:cubicBezTo>
                    <a:pt x="1494" y="370"/>
                    <a:pt x="1489" y="373"/>
                    <a:pt x="1485" y="379"/>
                  </a:cubicBezTo>
                  <a:cubicBezTo>
                    <a:pt x="1480" y="386"/>
                    <a:pt x="1473" y="389"/>
                    <a:pt x="1469" y="390"/>
                  </a:cubicBezTo>
                  <a:cubicBezTo>
                    <a:pt x="1468" y="391"/>
                    <a:pt x="1467" y="391"/>
                    <a:pt x="1467" y="391"/>
                  </a:cubicBezTo>
                  <a:cubicBezTo>
                    <a:pt x="1467" y="394"/>
                    <a:pt x="1462" y="394"/>
                    <a:pt x="1458" y="394"/>
                  </a:cubicBezTo>
                  <a:cubicBezTo>
                    <a:pt x="1457" y="394"/>
                    <a:pt x="1456" y="394"/>
                    <a:pt x="1456" y="394"/>
                  </a:cubicBezTo>
                  <a:cubicBezTo>
                    <a:pt x="1456" y="394"/>
                    <a:pt x="1456" y="395"/>
                    <a:pt x="1456" y="396"/>
                  </a:cubicBezTo>
                  <a:cubicBezTo>
                    <a:pt x="1456" y="399"/>
                    <a:pt x="1457" y="403"/>
                    <a:pt x="1452" y="408"/>
                  </a:cubicBezTo>
                  <a:cubicBezTo>
                    <a:pt x="1446" y="415"/>
                    <a:pt x="1442" y="424"/>
                    <a:pt x="1442" y="433"/>
                  </a:cubicBezTo>
                  <a:cubicBezTo>
                    <a:pt x="1442" y="443"/>
                    <a:pt x="1446" y="469"/>
                    <a:pt x="1448" y="474"/>
                  </a:cubicBezTo>
                  <a:cubicBezTo>
                    <a:pt x="1450" y="477"/>
                    <a:pt x="1450" y="481"/>
                    <a:pt x="1450" y="485"/>
                  </a:cubicBezTo>
                  <a:cubicBezTo>
                    <a:pt x="1451" y="489"/>
                    <a:pt x="1451" y="492"/>
                    <a:pt x="1452" y="493"/>
                  </a:cubicBezTo>
                  <a:cubicBezTo>
                    <a:pt x="1453" y="495"/>
                    <a:pt x="1454" y="497"/>
                    <a:pt x="1454" y="498"/>
                  </a:cubicBezTo>
                  <a:cubicBezTo>
                    <a:pt x="1454" y="500"/>
                    <a:pt x="1454" y="500"/>
                    <a:pt x="1455" y="501"/>
                  </a:cubicBezTo>
                  <a:cubicBezTo>
                    <a:pt x="1456" y="501"/>
                    <a:pt x="1458" y="498"/>
                    <a:pt x="1460" y="496"/>
                  </a:cubicBezTo>
                  <a:cubicBezTo>
                    <a:pt x="1462" y="494"/>
                    <a:pt x="1464" y="492"/>
                    <a:pt x="1465" y="491"/>
                  </a:cubicBezTo>
                  <a:cubicBezTo>
                    <a:pt x="1467" y="489"/>
                    <a:pt x="1468" y="488"/>
                    <a:pt x="1468" y="487"/>
                  </a:cubicBezTo>
                  <a:cubicBezTo>
                    <a:pt x="1469" y="486"/>
                    <a:pt x="1469" y="485"/>
                    <a:pt x="1471" y="484"/>
                  </a:cubicBezTo>
                  <a:cubicBezTo>
                    <a:pt x="1472" y="483"/>
                    <a:pt x="1472" y="480"/>
                    <a:pt x="1473" y="477"/>
                  </a:cubicBezTo>
                  <a:cubicBezTo>
                    <a:pt x="1473" y="476"/>
                    <a:pt x="1473" y="474"/>
                    <a:pt x="1473" y="473"/>
                  </a:cubicBezTo>
                  <a:cubicBezTo>
                    <a:pt x="1474" y="472"/>
                    <a:pt x="1475" y="471"/>
                    <a:pt x="1477" y="470"/>
                  </a:cubicBezTo>
                  <a:cubicBezTo>
                    <a:pt x="1479" y="469"/>
                    <a:pt x="1480" y="469"/>
                    <a:pt x="1481" y="468"/>
                  </a:cubicBezTo>
                  <a:cubicBezTo>
                    <a:pt x="1483" y="465"/>
                    <a:pt x="1488" y="467"/>
                    <a:pt x="1490" y="466"/>
                  </a:cubicBezTo>
                  <a:cubicBezTo>
                    <a:pt x="1490" y="466"/>
                    <a:pt x="1489" y="462"/>
                    <a:pt x="1489" y="460"/>
                  </a:cubicBezTo>
                  <a:cubicBezTo>
                    <a:pt x="1488" y="459"/>
                    <a:pt x="1488" y="458"/>
                    <a:pt x="1488" y="458"/>
                  </a:cubicBezTo>
                  <a:cubicBezTo>
                    <a:pt x="1487" y="454"/>
                    <a:pt x="1492" y="451"/>
                    <a:pt x="1497" y="448"/>
                  </a:cubicBezTo>
                  <a:cubicBezTo>
                    <a:pt x="1498" y="447"/>
                    <a:pt x="1498" y="447"/>
                    <a:pt x="1499" y="446"/>
                  </a:cubicBezTo>
                  <a:cubicBezTo>
                    <a:pt x="1500" y="445"/>
                    <a:pt x="1502" y="445"/>
                    <a:pt x="1503" y="445"/>
                  </a:cubicBezTo>
                  <a:cubicBezTo>
                    <a:pt x="1504" y="445"/>
                    <a:pt x="1505" y="445"/>
                    <a:pt x="1506" y="445"/>
                  </a:cubicBezTo>
                  <a:cubicBezTo>
                    <a:pt x="1507" y="445"/>
                    <a:pt x="1508" y="446"/>
                    <a:pt x="1508" y="446"/>
                  </a:cubicBezTo>
                  <a:cubicBezTo>
                    <a:pt x="1510" y="446"/>
                    <a:pt x="1511" y="445"/>
                    <a:pt x="1513" y="444"/>
                  </a:cubicBezTo>
                  <a:cubicBezTo>
                    <a:pt x="1516" y="441"/>
                    <a:pt x="1514" y="438"/>
                    <a:pt x="1511" y="435"/>
                  </a:cubicBezTo>
                  <a:cubicBezTo>
                    <a:pt x="1511" y="435"/>
                    <a:pt x="1511" y="434"/>
                    <a:pt x="1510" y="434"/>
                  </a:cubicBezTo>
                  <a:cubicBezTo>
                    <a:pt x="1510" y="433"/>
                    <a:pt x="1510" y="432"/>
                    <a:pt x="1510" y="430"/>
                  </a:cubicBezTo>
                  <a:cubicBezTo>
                    <a:pt x="1512" y="426"/>
                    <a:pt x="1516" y="420"/>
                    <a:pt x="1519" y="419"/>
                  </a:cubicBezTo>
                  <a:cubicBezTo>
                    <a:pt x="1521" y="418"/>
                    <a:pt x="1522" y="419"/>
                    <a:pt x="1523" y="419"/>
                  </a:cubicBezTo>
                  <a:cubicBezTo>
                    <a:pt x="1524" y="419"/>
                    <a:pt x="1525" y="420"/>
                    <a:pt x="1525" y="420"/>
                  </a:cubicBezTo>
                  <a:cubicBezTo>
                    <a:pt x="1526" y="420"/>
                    <a:pt x="1526" y="419"/>
                    <a:pt x="1527" y="419"/>
                  </a:cubicBezTo>
                  <a:cubicBezTo>
                    <a:pt x="1528" y="418"/>
                    <a:pt x="1528" y="417"/>
                    <a:pt x="1528" y="417"/>
                  </a:cubicBezTo>
                  <a:cubicBezTo>
                    <a:pt x="1527" y="415"/>
                    <a:pt x="1524" y="413"/>
                    <a:pt x="1523" y="413"/>
                  </a:cubicBezTo>
                  <a:cubicBezTo>
                    <a:pt x="1523" y="413"/>
                    <a:pt x="1523" y="413"/>
                    <a:pt x="1522" y="413"/>
                  </a:cubicBezTo>
                  <a:cubicBezTo>
                    <a:pt x="1522" y="413"/>
                    <a:pt x="1521" y="413"/>
                    <a:pt x="1520" y="411"/>
                  </a:cubicBezTo>
                  <a:cubicBezTo>
                    <a:pt x="1519" y="408"/>
                    <a:pt x="1520" y="402"/>
                    <a:pt x="1524" y="398"/>
                  </a:cubicBezTo>
                  <a:cubicBezTo>
                    <a:pt x="1527" y="396"/>
                    <a:pt x="1527" y="395"/>
                    <a:pt x="1527" y="395"/>
                  </a:cubicBezTo>
                  <a:cubicBezTo>
                    <a:pt x="1527" y="395"/>
                    <a:pt x="1527" y="395"/>
                    <a:pt x="1524" y="394"/>
                  </a:cubicBezTo>
                  <a:cubicBezTo>
                    <a:pt x="1522" y="394"/>
                    <a:pt x="1521" y="394"/>
                    <a:pt x="1520" y="394"/>
                  </a:cubicBezTo>
                  <a:cubicBezTo>
                    <a:pt x="1519" y="394"/>
                    <a:pt x="1519" y="395"/>
                    <a:pt x="1517" y="395"/>
                  </a:cubicBezTo>
                  <a:cubicBezTo>
                    <a:pt x="1517" y="395"/>
                    <a:pt x="1517" y="395"/>
                    <a:pt x="1517" y="395"/>
                  </a:cubicBezTo>
                  <a:cubicBezTo>
                    <a:pt x="1516" y="395"/>
                    <a:pt x="1515" y="394"/>
                    <a:pt x="1514" y="392"/>
                  </a:cubicBezTo>
                  <a:cubicBezTo>
                    <a:pt x="1512" y="390"/>
                    <a:pt x="1512" y="386"/>
                    <a:pt x="1515" y="381"/>
                  </a:cubicBezTo>
                  <a:cubicBezTo>
                    <a:pt x="1517" y="379"/>
                    <a:pt x="1519" y="377"/>
                    <a:pt x="1521" y="376"/>
                  </a:cubicBezTo>
                  <a:cubicBezTo>
                    <a:pt x="1523" y="375"/>
                    <a:pt x="1524" y="374"/>
                    <a:pt x="1525" y="372"/>
                  </a:cubicBezTo>
                  <a:cubicBezTo>
                    <a:pt x="1525" y="368"/>
                    <a:pt x="1529" y="363"/>
                    <a:pt x="1531" y="360"/>
                  </a:cubicBezTo>
                  <a:cubicBezTo>
                    <a:pt x="1532" y="359"/>
                    <a:pt x="1533" y="358"/>
                    <a:pt x="1533" y="357"/>
                  </a:cubicBezTo>
                  <a:cubicBezTo>
                    <a:pt x="1534" y="356"/>
                    <a:pt x="1536" y="356"/>
                    <a:pt x="1537" y="356"/>
                  </a:cubicBezTo>
                  <a:cubicBezTo>
                    <a:pt x="1538" y="356"/>
                    <a:pt x="1539" y="356"/>
                    <a:pt x="1540" y="356"/>
                  </a:cubicBezTo>
                  <a:cubicBezTo>
                    <a:pt x="1542" y="356"/>
                    <a:pt x="1543" y="357"/>
                    <a:pt x="1544" y="356"/>
                  </a:cubicBezTo>
                  <a:cubicBezTo>
                    <a:pt x="1545" y="356"/>
                    <a:pt x="1546" y="357"/>
                    <a:pt x="1547" y="358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547" y="359"/>
                    <a:pt x="1547" y="359"/>
                    <a:pt x="1548" y="359"/>
                  </a:cubicBezTo>
                  <a:cubicBezTo>
                    <a:pt x="1548" y="358"/>
                    <a:pt x="1550" y="356"/>
                    <a:pt x="1551" y="355"/>
                  </a:cubicBezTo>
                  <a:cubicBezTo>
                    <a:pt x="1553" y="351"/>
                    <a:pt x="1557" y="348"/>
                    <a:pt x="1560" y="348"/>
                  </a:cubicBezTo>
                  <a:cubicBezTo>
                    <a:pt x="1561" y="348"/>
                    <a:pt x="1561" y="348"/>
                    <a:pt x="1562" y="348"/>
                  </a:cubicBezTo>
                  <a:cubicBezTo>
                    <a:pt x="1563" y="350"/>
                    <a:pt x="1563" y="352"/>
                    <a:pt x="1563" y="354"/>
                  </a:cubicBezTo>
                  <a:cubicBezTo>
                    <a:pt x="1563" y="355"/>
                    <a:pt x="1563" y="357"/>
                    <a:pt x="1563" y="358"/>
                  </a:cubicBezTo>
                  <a:cubicBezTo>
                    <a:pt x="1563" y="359"/>
                    <a:pt x="1563" y="359"/>
                    <a:pt x="1563" y="359"/>
                  </a:cubicBezTo>
                  <a:cubicBezTo>
                    <a:pt x="1563" y="359"/>
                    <a:pt x="1564" y="358"/>
                    <a:pt x="1565" y="357"/>
                  </a:cubicBezTo>
                  <a:cubicBezTo>
                    <a:pt x="1567" y="355"/>
                    <a:pt x="1569" y="353"/>
                    <a:pt x="1572" y="352"/>
                  </a:cubicBezTo>
                  <a:cubicBezTo>
                    <a:pt x="1577" y="348"/>
                    <a:pt x="1586" y="347"/>
                    <a:pt x="1589" y="347"/>
                  </a:cubicBezTo>
                  <a:cubicBezTo>
                    <a:pt x="1594" y="347"/>
                    <a:pt x="1599" y="348"/>
                    <a:pt x="1601" y="349"/>
                  </a:cubicBezTo>
                  <a:cubicBezTo>
                    <a:pt x="1604" y="351"/>
                    <a:pt x="1605" y="353"/>
                    <a:pt x="1606" y="354"/>
                  </a:cubicBezTo>
                  <a:cubicBezTo>
                    <a:pt x="1607" y="355"/>
                    <a:pt x="1608" y="356"/>
                    <a:pt x="1608" y="356"/>
                  </a:cubicBezTo>
                  <a:cubicBezTo>
                    <a:pt x="1610" y="356"/>
                    <a:pt x="1610" y="355"/>
                    <a:pt x="1610" y="354"/>
                  </a:cubicBezTo>
                  <a:cubicBezTo>
                    <a:pt x="1610" y="352"/>
                    <a:pt x="1611" y="350"/>
                    <a:pt x="1613" y="350"/>
                  </a:cubicBezTo>
                  <a:cubicBezTo>
                    <a:pt x="1617" y="349"/>
                    <a:pt x="1624" y="344"/>
                    <a:pt x="1629" y="341"/>
                  </a:cubicBezTo>
                  <a:cubicBezTo>
                    <a:pt x="1632" y="339"/>
                    <a:pt x="1633" y="338"/>
                    <a:pt x="1634" y="338"/>
                  </a:cubicBezTo>
                  <a:cubicBezTo>
                    <a:pt x="1634" y="338"/>
                    <a:pt x="1635" y="338"/>
                    <a:pt x="1636" y="336"/>
                  </a:cubicBezTo>
                  <a:cubicBezTo>
                    <a:pt x="1637" y="334"/>
                    <a:pt x="1639" y="334"/>
                    <a:pt x="1641" y="333"/>
                  </a:cubicBezTo>
                  <a:cubicBezTo>
                    <a:pt x="1642" y="333"/>
                    <a:pt x="1642" y="333"/>
                    <a:pt x="1642" y="332"/>
                  </a:cubicBezTo>
                  <a:cubicBezTo>
                    <a:pt x="1643" y="329"/>
                    <a:pt x="1652" y="326"/>
                    <a:pt x="1662" y="323"/>
                  </a:cubicBezTo>
                  <a:cubicBezTo>
                    <a:pt x="1672" y="321"/>
                    <a:pt x="1684" y="315"/>
                    <a:pt x="1685" y="313"/>
                  </a:cubicBezTo>
                  <a:cubicBezTo>
                    <a:pt x="1684" y="312"/>
                    <a:pt x="1685" y="312"/>
                    <a:pt x="1685" y="311"/>
                  </a:cubicBezTo>
                  <a:cubicBezTo>
                    <a:pt x="1686" y="310"/>
                    <a:pt x="1687" y="309"/>
                    <a:pt x="1688" y="309"/>
                  </a:cubicBezTo>
                  <a:cubicBezTo>
                    <a:pt x="1690" y="309"/>
                    <a:pt x="1691" y="310"/>
                    <a:pt x="1691" y="311"/>
                  </a:cubicBezTo>
                  <a:cubicBezTo>
                    <a:pt x="1691" y="312"/>
                    <a:pt x="1693" y="312"/>
                    <a:pt x="1695" y="312"/>
                  </a:cubicBezTo>
                  <a:cubicBezTo>
                    <a:pt x="1696" y="313"/>
                    <a:pt x="1698" y="313"/>
                    <a:pt x="1700" y="313"/>
                  </a:cubicBezTo>
                  <a:cubicBezTo>
                    <a:pt x="1701" y="313"/>
                    <a:pt x="1702" y="314"/>
                    <a:pt x="1703" y="314"/>
                  </a:cubicBezTo>
                  <a:cubicBezTo>
                    <a:pt x="1705" y="314"/>
                    <a:pt x="1706" y="315"/>
                    <a:pt x="1707" y="315"/>
                  </a:cubicBezTo>
                  <a:cubicBezTo>
                    <a:pt x="1708" y="315"/>
                    <a:pt x="1710" y="314"/>
                    <a:pt x="1712" y="312"/>
                  </a:cubicBezTo>
                  <a:cubicBezTo>
                    <a:pt x="1714" y="310"/>
                    <a:pt x="1713" y="309"/>
                    <a:pt x="1712" y="308"/>
                  </a:cubicBezTo>
                  <a:cubicBezTo>
                    <a:pt x="1712" y="307"/>
                    <a:pt x="1711" y="305"/>
                    <a:pt x="1711" y="304"/>
                  </a:cubicBezTo>
                  <a:cubicBezTo>
                    <a:pt x="1711" y="303"/>
                    <a:pt x="1710" y="301"/>
                    <a:pt x="1708" y="300"/>
                  </a:cubicBezTo>
                  <a:cubicBezTo>
                    <a:pt x="1706" y="298"/>
                    <a:pt x="1704" y="296"/>
                    <a:pt x="1705" y="293"/>
                  </a:cubicBezTo>
                  <a:cubicBezTo>
                    <a:pt x="1705" y="292"/>
                    <a:pt x="1704" y="289"/>
                    <a:pt x="1702" y="286"/>
                  </a:cubicBezTo>
                  <a:cubicBezTo>
                    <a:pt x="1700" y="284"/>
                    <a:pt x="1699" y="283"/>
                    <a:pt x="1699" y="283"/>
                  </a:cubicBezTo>
                  <a:cubicBezTo>
                    <a:pt x="1697" y="285"/>
                    <a:pt x="1694" y="284"/>
                    <a:pt x="1692" y="282"/>
                  </a:cubicBezTo>
                  <a:cubicBezTo>
                    <a:pt x="1691" y="281"/>
                    <a:pt x="1690" y="280"/>
                    <a:pt x="1690" y="279"/>
                  </a:cubicBezTo>
                  <a:cubicBezTo>
                    <a:pt x="1690" y="275"/>
                    <a:pt x="1690" y="275"/>
                    <a:pt x="1689" y="275"/>
                  </a:cubicBezTo>
                  <a:cubicBezTo>
                    <a:pt x="1689" y="275"/>
                    <a:pt x="1689" y="275"/>
                    <a:pt x="1688" y="276"/>
                  </a:cubicBezTo>
                  <a:cubicBezTo>
                    <a:pt x="1687" y="276"/>
                    <a:pt x="1685" y="277"/>
                    <a:pt x="1684" y="277"/>
                  </a:cubicBezTo>
                  <a:cubicBezTo>
                    <a:pt x="1681" y="277"/>
                    <a:pt x="1678" y="275"/>
                    <a:pt x="1677" y="273"/>
                  </a:cubicBezTo>
                  <a:cubicBezTo>
                    <a:pt x="1677" y="272"/>
                    <a:pt x="1677" y="271"/>
                    <a:pt x="1678" y="270"/>
                  </a:cubicBezTo>
                  <a:cubicBezTo>
                    <a:pt x="1679" y="269"/>
                    <a:pt x="1682" y="268"/>
                    <a:pt x="1685" y="268"/>
                  </a:cubicBezTo>
                  <a:cubicBezTo>
                    <a:pt x="1687" y="268"/>
                    <a:pt x="1688" y="268"/>
                    <a:pt x="1690" y="269"/>
                  </a:cubicBezTo>
                  <a:cubicBezTo>
                    <a:pt x="1693" y="270"/>
                    <a:pt x="1694" y="271"/>
                    <a:pt x="1695" y="273"/>
                  </a:cubicBezTo>
                  <a:cubicBezTo>
                    <a:pt x="1695" y="273"/>
                    <a:pt x="1695" y="274"/>
                    <a:pt x="1696" y="274"/>
                  </a:cubicBezTo>
                  <a:cubicBezTo>
                    <a:pt x="1697" y="275"/>
                    <a:pt x="1698" y="275"/>
                    <a:pt x="1700" y="275"/>
                  </a:cubicBezTo>
                  <a:cubicBezTo>
                    <a:pt x="1703" y="275"/>
                    <a:pt x="1706" y="274"/>
                    <a:pt x="1708" y="273"/>
                  </a:cubicBezTo>
                  <a:cubicBezTo>
                    <a:pt x="1709" y="273"/>
                    <a:pt x="1710" y="272"/>
                    <a:pt x="1712" y="272"/>
                  </a:cubicBezTo>
                  <a:cubicBezTo>
                    <a:pt x="1715" y="270"/>
                    <a:pt x="1721" y="268"/>
                    <a:pt x="1722" y="266"/>
                  </a:cubicBezTo>
                  <a:cubicBezTo>
                    <a:pt x="1723" y="265"/>
                    <a:pt x="1723" y="264"/>
                    <a:pt x="1723" y="264"/>
                  </a:cubicBezTo>
                  <a:cubicBezTo>
                    <a:pt x="1723" y="262"/>
                    <a:pt x="1724" y="261"/>
                    <a:pt x="1726" y="260"/>
                  </a:cubicBezTo>
                  <a:cubicBezTo>
                    <a:pt x="1727" y="259"/>
                    <a:pt x="1727" y="259"/>
                    <a:pt x="1727" y="259"/>
                  </a:cubicBezTo>
                  <a:cubicBezTo>
                    <a:pt x="1727" y="257"/>
                    <a:pt x="1726" y="256"/>
                    <a:pt x="1724" y="255"/>
                  </a:cubicBezTo>
                  <a:cubicBezTo>
                    <a:pt x="1722" y="254"/>
                    <a:pt x="1721" y="252"/>
                    <a:pt x="1722" y="250"/>
                  </a:cubicBezTo>
                  <a:cubicBezTo>
                    <a:pt x="1722" y="249"/>
                    <a:pt x="1724" y="248"/>
                    <a:pt x="1725" y="248"/>
                  </a:cubicBezTo>
                  <a:cubicBezTo>
                    <a:pt x="1726" y="248"/>
                    <a:pt x="1726" y="247"/>
                    <a:pt x="1727" y="246"/>
                  </a:cubicBezTo>
                  <a:cubicBezTo>
                    <a:pt x="1727" y="245"/>
                    <a:pt x="1728" y="244"/>
                    <a:pt x="1729" y="244"/>
                  </a:cubicBezTo>
                  <a:cubicBezTo>
                    <a:pt x="1730" y="244"/>
                    <a:pt x="1731" y="244"/>
                    <a:pt x="1731" y="244"/>
                  </a:cubicBezTo>
                  <a:cubicBezTo>
                    <a:pt x="1732" y="244"/>
                    <a:pt x="1733" y="244"/>
                    <a:pt x="1735" y="244"/>
                  </a:cubicBezTo>
                  <a:cubicBezTo>
                    <a:pt x="1737" y="243"/>
                    <a:pt x="1737" y="243"/>
                    <a:pt x="1738" y="244"/>
                  </a:cubicBezTo>
                  <a:cubicBezTo>
                    <a:pt x="1738" y="245"/>
                    <a:pt x="1738" y="246"/>
                    <a:pt x="1736" y="249"/>
                  </a:cubicBezTo>
                  <a:cubicBezTo>
                    <a:pt x="1736" y="250"/>
                    <a:pt x="1735" y="250"/>
                    <a:pt x="1735" y="251"/>
                  </a:cubicBezTo>
                  <a:cubicBezTo>
                    <a:pt x="1734" y="252"/>
                    <a:pt x="1735" y="254"/>
                    <a:pt x="1737" y="255"/>
                  </a:cubicBezTo>
                  <a:cubicBezTo>
                    <a:pt x="1738" y="256"/>
                    <a:pt x="1739" y="257"/>
                    <a:pt x="1739" y="258"/>
                  </a:cubicBezTo>
                  <a:cubicBezTo>
                    <a:pt x="1739" y="258"/>
                    <a:pt x="1741" y="259"/>
                    <a:pt x="1743" y="259"/>
                  </a:cubicBezTo>
                  <a:cubicBezTo>
                    <a:pt x="1746" y="259"/>
                    <a:pt x="1748" y="258"/>
                    <a:pt x="1749" y="258"/>
                  </a:cubicBezTo>
                  <a:cubicBezTo>
                    <a:pt x="1750" y="257"/>
                    <a:pt x="1751" y="257"/>
                    <a:pt x="1752" y="257"/>
                  </a:cubicBezTo>
                  <a:cubicBezTo>
                    <a:pt x="1758" y="257"/>
                    <a:pt x="1767" y="261"/>
                    <a:pt x="1768" y="264"/>
                  </a:cubicBezTo>
                  <a:cubicBezTo>
                    <a:pt x="1769" y="267"/>
                    <a:pt x="1770" y="270"/>
                    <a:pt x="1776" y="273"/>
                  </a:cubicBezTo>
                  <a:cubicBezTo>
                    <a:pt x="1778" y="274"/>
                    <a:pt x="1780" y="275"/>
                    <a:pt x="1782" y="275"/>
                  </a:cubicBezTo>
                  <a:cubicBezTo>
                    <a:pt x="1785" y="275"/>
                    <a:pt x="1787" y="276"/>
                    <a:pt x="1787" y="278"/>
                  </a:cubicBezTo>
                  <a:cubicBezTo>
                    <a:pt x="1788" y="280"/>
                    <a:pt x="1790" y="281"/>
                    <a:pt x="1792" y="280"/>
                  </a:cubicBezTo>
                  <a:cubicBezTo>
                    <a:pt x="1794" y="280"/>
                    <a:pt x="1795" y="280"/>
                    <a:pt x="1796" y="281"/>
                  </a:cubicBezTo>
                  <a:cubicBezTo>
                    <a:pt x="1797" y="281"/>
                    <a:pt x="1797" y="281"/>
                    <a:pt x="1798" y="281"/>
                  </a:cubicBezTo>
                  <a:cubicBezTo>
                    <a:pt x="1798" y="281"/>
                    <a:pt x="1798" y="281"/>
                    <a:pt x="1799" y="281"/>
                  </a:cubicBezTo>
                  <a:cubicBezTo>
                    <a:pt x="1800" y="280"/>
                    <a:pt x="1801" y="280"/>
                    <a:pt x="1802" y="280"/>
                  </a:cubicBezTo>
                  <a:close/>
                  <a:moveTo>
                    <a:pt x="965" y="414"/>
                  </a:moveTo>
                  <a:cubicBezTo>
                    <a:pt x="961" y="418"/>
                    <a:pt x="954" y="421"/>
                    <a:pt x="949" y="423"/>
                  </a:cubicBezTo>
                  <a:cubicBezTo>
                    <a:pt x="943" y="426"/>
                    <a:pt x="937" y="428"/>
                    <a:pt x="937" y="431"/>
                  </a:cubicBezTo>
                  <a:cubicBezTo>
                    <a:pt x="937" y="437"/>
                    <a:pt x="923" y="441"/>
                    <a:pt x="915" y="441"/>
                  </a:cubicBezTo>
                  <a:cubicBezTo>
                    <a:pt x="912" y="441"/>
                    <a:pt x="911" y="440"/>
                    <a:pt x="910" y="439"/>
                  </a:cubicBezTo>
                  <a:cubicBezTo>
                    <a:pt x="910" y="439"/>
                    <a:pt x="910" y="438"/>
                    <a:pt x="910" y="438"/>
                  </a:cubicBezTo>
                  <a:cubicBezTo>
                    <a:pt x="910" y="437"/>
                    <a:pt x="912" y="436"/>
                    <a:pt x="915" y="435"/>
                  </a:cubicBezTo>
                  <a:cubicBezTo>
                    <a:pt x="921" y="433"/>
                    <a:pt x="929" y="431"/>
                    <a:pt x="931" y="425"/>
                  </a:cubicBezTo>
                  <a:cubicBezTo>
                    <a:pt x="934" y="420"/>
                    <a:pt x="939" y="416"/>
                    <a:pt x="945" y="412"/>
                  </a:cubicBezTo>
                  <a:cubicBezTo>
                    <a:pt x="951" y="407"/>
                    <a:pt x="957" y="403"/>
                    <a:pt x="961" y="396"/>
                  </a:cubicBezTo>
                  <a:cubicBezTo>
                    <a:pt x="964" y="393"/>
                    <a:pt x="966" y="389"/>
                    <a:pt x="967" y="385"/>
                  </a:cubicBezTo>
                  <a:cubicBezTo>
                    <a:pt x="971" y="377"/>
                    <a:pt x="974" y="373"/>
                    <a:pt x="976" y="373"/>
                  </a:cubicBezTo>
                  <a:cubicBezTo>
                    <a:pt x="977" y="373"/>
                    <a:pt x="977" y="373"/>
                    <a:pt x="977" y="373"/>
                  </a:cubicBezTo>
                  <a:cubicBezTo>
                    <a:pt x="978" y="373"/>
                    <a:pt x="978" y="374"/>
                    <a:pt x="978" y="375"/>
                  </a:cubicBezTo>
                  <a:cubicBezTo>
                    <a:pt x="980" y="381"/>
                    <a:pt x="973" y="407"/>
                    <a:pt x="965" y="4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4" name="Freeform 219"/>
            <p:cNvSpPr>
              <a:spLocks/>
            </p:cNvSpPr>
            <p:nvPr/>
          </p:nvSpPr>
          <p:spPr bwMode="auto">
            <a:xfrm>
              <a:off x="14154154" y="6461125"/>
              <a:ext cx="1158875" cy="974725"/>
            </a:xfrm>
            <a:custGeom>
              <a:avLst/>
              <a:gdLst>
                <a:gd name="T0" fmla="*/ 218 w 218"/>
                <a:gd name="T1" fmla="*/ 167 h 186"/>
                <a:gd name="T2" fmla="*/ 197 w 218"/>
                <a:gd name="T3" fmla="*/ 139 h 186"/>
                <a:gd name="T4" fmla="*/ 192 w 218"/>
                <a:gd name="T5" fmla="*/ 133 h 186"/>
                <a:gd name="T6" fmla="*/ 190 w 218"/>
                <a:gd name="T7" fmla="*/ 131 h 186"/>
                <a:gd name="T8" fmla="*/ 189 w 218"/>
                <a:gd name="T9" fmla="*/ 128 h 186"/>
                <a:gd name="T10" fmla="*/ 194 w 218"/>
                <a:gd name="T11" fmla="*/ 109 h 186"/>
                <a:gd name="T12" fmla="*/ 188 w 218"/>
                <a:gd name="T13" fmla="*/ 86 h 186"/>
                <a:gd name="T14" fmla="*/ 189 w 218"/>
                <a:gd name="T15" fmla="*/ 72 h 186"/>
                <a:gd name="T16" fmla="*/ 194 w 218"/>
                <a:gd name="T17" fmla="*/ 61 h 186"/>
                <a:gd name="T18" fmla="*/ 195 w 218"/>
                <a:gd name="T19" fmla="*/ 58 h 186"/>
                <a:gd name="T20" fmla="*/ 196 w 218"/>
                <a:gd name="T21" fmla="*/ 57 h 186"/>
                <a:gd name="T22" fmla="*/ 195 w 218"/>
                <a:gd name="T23" fmla="*/ 53 h 186"/>
                <a:gd name="T24" fmla="*/ 195 w 218"/>
                <a:gd name="T25" fmla="*/ 48 h 186"/>
                <a:gd name="T26" fmla="*/ 194 w 218"/>
                <a:gd name="T27" fmla="*/ 45 h 186"/>
                <a:gd name="T28" fmla="*/ 187 w 218"/>
                <a:gd name="T29" fmla="*/ 44 h 186"/>
                <a:gd name="T30" fmla="*/ 174 w 218"/>
                <a:gd name="T31" fmla="*/ 33 h 186"/>
                <a:gd name="T32" fmla="*/ 160 w 218"/>
                <a:gd name="T33" fmla="*/ 28 h 186"/>
                <a:gd name="T34" fmla="*/ 139 w 218"/>
                <a:gd name="T35" fmla="*/ 23 h 186"/>
                <a:gd name="T36" fmla="*/ 121 w 218"/>
                <a:gd name="T37" fmla="*/ 31 h 186"/>
                <a:gd name="T38" fmla="*/ 120 w 218"/>
                <a:gd name="T39" fmla="*/ 32 h 186"/>
                <a:gd name="T40" fmla="*/ 118 w 218"/>
                <a:gd name="T41" fmla="*/ 33 h 186"/>
                <a:gd name="T42" fmla="*/ 115 w 218"/>
                <a:gd name="T43" fmla="*/ 33 h 186"/>
                <a:gd name="T44" fmla="*/ 111 w 218"/>
                <a:gd name="T45" fmla="*/ 39 h 186"/>
                <a:gd name="T46" fmla="*/ 66 w 218"/>
                <a:gd name="T47" fmla="*/ 33 h 186"/>
                <a:gd name="T48" fmla="*/ 49 w 218"/>
                <a:gd name="T49" fmla="*/ 18 h 186"/>
                <a:gd name="T50" fmla="*/ 47 w 218"/>
                <a:gd name="T51" fmla="*/ 17 h 186"/>
                <a:gd name="T52" fmla="*/ 44 w 218"/>
                <a:gd name="T53" fmla="*/ 15 h 186"/>
                <a:gd name="T54" fmla="*/ 43 w 218"/>
                <a:gd name="T55" fmla="*/ 13 h 186"/>
                <a:gd name="T56" fmla="*/ 37 w 218"/>
                <a:gd name="T57" fmla="*/ 6 h 186"/>
                <a:gd name="T58" fmla="*/ 30 w 218"/>
                <a:gd name="T59" fmla="*/ 11 h 186"/>
                <a:gd name="T60" fmla="*/ 28 w 218"/>
                <a:gd name="T61" fmla="*/ 12 h 186"/>
                <a:gd name="T62" fmla="*/ 22 w 218"/>
                <a:gd name="T63" fmla="*/ 13 h 186"/>
                <a:gd name="T64" fmla="*/ 21 w 218"/>
                <a:gd name="T65" fmla="*/ 13 h 186"/>
                <a:gd name="T66" fmla="*/ 19 w 218"/>
                <a:gd name="T67" fmla="*/ 13 h 186"/>
                <a:gd name="T68" fmla="*/ 7 w 218"/>
                <a:gd name="T69" fmla="*/ 3 h 186"/>
                <a:gd name="T70" fmla="*/ 6 w 218"/>
                <a:gd name="T71" fmla="*/ 0 h 186"/>
                <a:gd name="T72" fmla="*/ 4 w 218"/>
                <a:gd name="T73" fmla="*/ 0 h 186"/>
                <a:gd name="T74" fmla="*/ 2 w 218"/>
                <a:gd name="T75" fmla="*/ 20 h 186"/>
                <a:gd name="T76" fmla="*/ 7 w 218"/>
                <a:gd name="T77" fmla="*/ 35 h 186"/>
                <a:gd name="T78" fmla="*/ 17 w 218"/>
                <a:gd name="T79" fmla="*/ 50 h 186"/>
                <a:gd name="T80" fmla="*/ 22 w 218"/>
                <a:gd name="T81" fmla="*/ 62 h 186"/>
                <a:gd name="T82" fmla="*/ 15 w 218"/>
                <a:gd name="T83" fmla="*/ 73 h 186"/>
                <a:gd name="T84" fmla="*/ 25 w 218"/>
                <a:gd name="T85" fmla="*/ 89 h 186"/>
                <a:gd name="T86" fmla="*/ 30 w 218"/>
                <a:gd name="T87" fmla="*/ 92 h 186"/>
                <a:gd name="T88" fmla="*/ 41 w 218"/>
                <a:gd name="T89" fmla="*/ 101 h 186"/>
                <a:gd name="T90" fmla="*/ 44 w 218"/>
                <a:gd name="T91" fmla="*/ 117 h 186"/>
                <a:gd name="T92" fmla="*/ 52 w 218"/>
                <a:gd name="T93" fmla="*/ 124 h 186"/>
                <a:gd name="T94" fmla="*/ 62 w 218"/>
                <a:gd name="T95" fmla="*/ 123 h 186"/>
                <a:gd name="T96" fmla="*/ 79 w 218"/>
                <a:gd name="T97" fmla="*/ 145 h 186"/>
                <a:gd name="T98" fmla="*/ 122 w 218"/>
                <a:gd name="T99" fmla="*/ 167 h 186"/>
                <a:gd name="T100" fmla="*/ 141 w 218"/>
                <a:gd name="T101" fmla="*/ 162 h 186"/>
                <a:gd name="T102" fmla="*/ 189 w 218"/>
                <a:gd name="T103" fmla="*/ 185 h 186"/>
                <a:gd name="T104" fmla="*/ 199 w 218"/>
                <a:gd name="T105" fmla="*/ 18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8" h="186">
                  <a:moveTo>
                    <a:pt x="204" y="173"/>
                  </a:moveTo>
                  <a:cubicBezTo>
                    <a:pt x="205" y="172"/>
                    <a:pt x="206" y="172"/>
                    <a:pt x="207" y="171"/>
                  </a:cubicBezTo>
                  <a:cubicBezTo>
                    <a:pt x="210" y="170"/>
                    <a:pt x="214" y="169"/>
                    <a:pt x="217" y="168"/>
                  </a:cubicBezTo>
                  <a:cubicBezTo>
                    <a:pt x="218" y="168"/>
                    <a:pt x="218" y="168"/>
                    <a:pt x="218" y="167"/>
                  </a:cubicBezTo>
                  <a:cubicBezTo>
                    <a:pt x="218" y="165"/>
                    <a:pt x="216" y="162"/>
                    <a:pt x="214" y="162"/>
                  </a:cubicBezTo>
                  <a:cubicBezTo>
                    <a:pt x="213" y="161"/>
                    <a:pt x="213" y="159"/>
                    <a:pt x="212" y="156"/>
                  </a:cubicBezTo>
                  <a:cubicBezTo>
                    <a:pt x="212" y="153"/>
                    <a:pt x="212" y="150"/>
                    <a:pt x="209" y="149"/>
                  </a:cubicBezTo>
                  <a:cubicBezTo>
                    <a:pt x="203" y="146"/>
                    <a:pt x="198" y="143"/>
                    <a:pt x="197" y="139"/>
                  </a:cubicBezTo>
                  <a:cubicBezTo>
                    <a:pt x="196" y="137"/>
                    <a:pt x="195" y="136"/>
                    <a:pt x="193" y="134"/>
                  </a:cubicBezTo>
                  <a:cubicBezTo>
                    <a:pt x="193" y="134"/>
                    <a:pt x="192" y="134"/>
                    <a:pt x="192" y="133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92" y="133"/>
                    <a:pt x="192" y="133"/>
                    <a:pt x="191" y="133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1"/>
                    <a:pt x="190" y="131"/>
                    <a:pt x="190" y="130"/>
                  </a:cubicBezTo>
                  <a:cubicBezTo>
                    <a:pt x="190" y="130"/>
                    <a:pt x="190" y="130"/>
                    <a:pt x="189" y="130"/>
                  </a:cubicBezTo>
                  <a:cubicBezTo>
                    <a:pt x="189" y="129"/>
                    <a:pt x="189" y="129"/>
                    <a:pt x="189" y="128"/>
                  </a:cubicBezTo>
                  <a:cubicBezTo>
                    <a:pt x="189" y="128"/>
                    <a:pt x="189" y="128"/>
                    <a:pt x="189" y="128"/>
                  </a:cubicBezTo>
                  <a:cubicBezTo>
                    <a:pt x="189" y="127"/>
                    <a:pt x="190" y="126"/>
                    <a:pt x="192" y="125"/>
                  </a:cubicBezTo>
                  <a:cubicBezTo>
                    <a:pt x="192" y="124"/>
                    <a:pt x="193" y="124"/>
                    <a:pt x="194" y="123"/>
                  </a:cubicBezTo>
                  <a:cubicBezTo>
                    <a:pt x="197" y="120"/>
                    <a:pt x="202" y="115"/>
                    <a:pt x="201" y="113"/>
                  </a:cubicBezTo>
                  <a:cubicBezTo>
                    <a:pt x="200" y="110"/>
                    <a:pt x="197" y="110"/>
                    <a:pt x="194" y="109"/>
                  </a:cubicBezTo>
                  <a:cubicBezTo>
                    <a:pt x="192" y="109"/>
                    <a:pt x="190" y="108"/>
                    <a:pt x="190" y="107"/>
                  </a:cubicBezTo>
                  <a:cubicBezTo>
                    <a:pt x="189" y="106"/>
                    <a:pt x="189" y="105"/>
                    <a:pt x="189" y="103"/>
                  </a:cubicBezTo>
                  <a:cubicBezTo>
                    <a:pt x="189" y="100"/>
                    <a:pt x="189" y="97"/>
                    <a:pt x="188" y="94"/>
                  </a:cubicBezTo>
                  <a:cubicBezTo>
                    <a:pt x="187" y="91"/>
                    <a:pt x="187" y="88"/>
                    <a:pt x="188" y="86"/>
                  </a:cubicBezTo>
                  <a:cubicBezTo>
                    <a:pt x="188" y="85"/>
                    <a:pt x="188" y="85"/>
                    <a:pt x="188" y="84"/>
                  </a:cubicBezTo>
                  <a:cubicBezTo>
                    <a:pt x="188" y="83"/>
                    <a:pt x="188" y="83"/>
                    <a:pt x="188" y="82"/>
                  </a:cubicBezTo>
                  <a:cubicBezTo>
                    <a:pt x="186" y="80"/>
                    <a:pt x="188" y="76"/>
                    <a:pt x="189" y="73"/>
                  </a:cubicBezTo>
                  <a:cubicBezTo>
                    <a:pt x="189" y="73"/>
                    <a:pt x="189" y="72"/>
                    <a:pt x="189" y="72"/>
                  </a:cubicBezTo>
                  <a:cubicBezTo>
                    <a:pt x="190" y="71"/>
                    <a:pt x="190" y="70"/>
                    <a:pt x="191" y="69"/>
                  </a:cubicBezTo>
                  <a:cubicBezTo>
                    <a:pt x="192" y="68"/>
                    <a:pt x="194" y="66"/>
                    <a:pt x="194" y="63"/>
                  </a:cubicBezTo>
                  <a:cubicBezTo>
                    <a:pt x="194" y="63"/>
                    <a:pt x="194" y="62"/>
                    <a:pt x="194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1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5" y="59"/>
                    <a:pt x="195" y="58"/>
                    <a:pt x="195" y="58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5" y="58"/>
                    <a:pt x="196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6" y="57"/>
                    <a:pt x="196" y="56"/>
                    <a:pt x="196" y="56"/>
                  </a:cubicBezTo>
                  <a:cubicBezTo>
                    <a:pt x="196" y="56"/>
                    <a:pt x="196" y="55"/>
                    <a:pt x="195" y="55"/>
                  </a:cubicBezTo>
                  <a:cubicBezTo>
                    <a:pt x="195" y="55"/>
                    <a:pt x="195" y="54"/>
                    <a:pt x="195" y="54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49"/>
                    <a:pt x="195" y="49"/>
                    <a:pt x="195" y="48"/>
                  </a:cubicBezTo>
                  <a:cubicBezTo>
                    <a:pt x="195" y="48"/>
                    <a:pt x="194" y="48"/>
                    <a:pt x="194" y="48"/>
                  </a:cubicBezTo>
                  <a:cubicBezTo>
                    <a:pt x="194" y="47"/>
                    <a:pt x="194" y="47"/>
                    <a:pt x="194" y="47"/>
                  </a:cubicBezTo>
                  <a:cubicBezTo>
                    <a:pt x="194" y="46"/>
                    <a:pt x="194" y="46"/>
                    <a:pt x="194" y="46"/>
                  </a:cubicBezTo>
                  <a:cubicBezTo>
                    <a:pt x="194" y="46"/>
                    <a:pt x="194" y="45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5"/>
                    <a:pt x="194" y="44"/>
                    <a:pt x="194" y="44"/>
                  </a:cubicBezTo>
                  <a:cubicBezTo>
                    <a:pt x="194" y="44"/>
                    <a:pt x="193" y="44"/>
                    <a:pt x="190" y="44"/>
                  </a:cubicBezTo>
                  <a:cubicBezTo>
                    <a:pt x="189" y="44"/>
                    <a:pt x="188" y="44"/>
                    <a:pt x="187" y="44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5" y="44"/>
                    <a:pt x="184" y="42"/>
                    <a:pt x="183" y="40"/>
                  </a:cubicBezTo>
                  <a:cubicBezTo>
                    <a:pt x="182" y="39"/>
                    <a:pt x="180" y="38"/>
                    <a:pt x="180" y="38"/>
                  </a:cubicBezTo>
                  <a:cubicBezTo>
                    <a:pt x="176" y="38"/>
                    <a:pt x="174" y="35"/>
                    <a:pt x="174" y="33"/>
                  </a:cubicBezTo>
                  <a:cubicBezTo>
                    <a:pt x="173" y="32"/>
                    <a:pt x="170" y="30"/>
                    <a:pt x="166" y="30"/>
                  </a:cubicBezTo>
                  <a:cubicBezTo>
                    <a:pt x="166" y="30"/>
                    <a:pt x="165" y="30"/>
                    <a:pt x="165" y="31"/>
                  </a:cubicBezTo>
                  <a:cubicBezTo>
                    <a:pt x="162" y="31"/>
                    <a:pt x="161" y="29"/>
                    <a:pt x="16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8" y="28"/>
                    <a:pt x="152" y="26"/>
                    <a:pt x="150" y="24"/>
                  </a:cubicBezTo>
                  <a:cubicBezTo>
                    <a:pt x="150" y="23"/>
                    <a:pt x="147" y="22"/>
                    <a:pt x="144" y="22"/>
                  </a:cubicBezTo>
                  <a:cubicBezTo>
                    <a:pt x="141" y="22"/>
                    <a:pt x="139" y="23"/>
                    <a:pt x="139" y="23"/>
                  </a:cubicBezTo>
                  <a:cubicBezTo>
                    <a:pt x="138" y="25"/>
                    <a:pt x="136" y="25"/>
                    <a:pt x="135" y="25"/>
                  </a:cubicBezTo>
                  <a:cubicBezTo>
                    <a:pt x="134" y="25"/>
                    <a:pt x="133" y="25"/>
                    <a:pt x="133" y="25"/>
                  </a:cubicBezTo>
                  <a:cubicBezTo>
                    <a:pt x="132" y="25"/>
                    <a:pt x="131" y="25"/>
                    <a:pt x="130" y="25"/>
                  </a:cubicBezTo>
                  <a:cubicBezTo>
                    <a:pt x="128" y="25"/>
                    <a:pt x="123" y="29"/>
                    <a:pt x="121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1" y="32"/>
                    <a:pt x="120" y="32"/>
                    <a:pt x="120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0" y="33"/>
                    <a:pt x="119" y="33"/>
                    <a:pt x="119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9" y="33"/>
                    <a:pt x="118" y="33"/>
                    <a:pt x="118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6" y="33"/>
                    <a:pt x="116" y="33"/>
                  </a:cubicBezTo>
                  <a:cubicBezTo>
                    <a:pt x="116" y="33"/>
                    <a:pt x="115" y="33"/>
                    <a:pt x="115" y="33"/>
                  </a:cubicBezTo>
                  <a:cubicBezTo>
                    <a:pt x="115" y="33"/>
                    <a:pt x="114" y="33"/>
                    <a:pt x="114" y="34"/>
                  </a:cubicBezTo>
                  <a:cubicBezTo>
                    <a:pt x="114" y="34"/>
                    <a:pt x="113" y="34"/>
                    <a:pt x="113" y="34"/>
                  </a:cubicBezTo>
                  <a:cubicBezTo>
                    <a:pt x="113" y="34"/>
                    <a:pt x="112" y="34"/>
                    <a:pt x="112" y="34"/>
                  </a:cubicBezTo>
                  <a:cubicBezTo>
                    <a:pt x="112" y="37"/>
                    <a:pt x="112" y="38"/>
                    <a:pt x="111" y="39"/>
                  </a:cubicBezTo>
                  <a:cubicBezTo>
                    <a:pt x="109" y="42"/>
                    <a:pt x="95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1" y="45"/>
                    <a:pt x="78" y="42"/>
                    <a:pt x="75" y="39"/>
                  </a:cubicBezTo>
                  <a:cubicBezTo>
                    <a:pt x="73" y="35"/>
                    <a:pt x="70" y="33"/>
                    <a:pt x="66" y="33"/>
                  </a:cubicBezTo>
                  <a:cubicBezTo>
                    <a:pt x="58" y="33"/>
                    <a:pt x="52" y="26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4"/>
                    <a:pt x="44" y="14"/>
                  </a:cubicBezTo>
                  <a:cubicBezTo>
                    <a:pt x="44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2"/>
                  </a:cubicBezTo>
                  <a:cubicBezTo>
                    <a:pt x="44" y="11"/>
                    <a:pt x="45" y="5"/>
                    <a:pt x="44" y="3"/>
                  </a:cubicBezTo>
                  <a:cubicBezTo>
                    <a:pt x="43" y="3"/>
                    <a:pt x="43" y="2"/>
                    <a:pt x="42" y="3"/>
                  </a:cubicBezTo>
                  <a:cubicBezTo>
                    <a:pt x="41" y="4"/>
                    <a:pt x="39" y="5"/>
                    <a:pt x="37" y="6"/>
                  </a:cubicBezTo>
                  <a:cubicBezTo>
                    <a:pt x="35" y="7"/>
                    <a:pt x="33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2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5" y="12"/>
                    <a:pt x="13" y="12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1" y="8"/>
                  </a:cubicBezTo>
                  <a:cubicBezTo>
                    <a:pt x="8" y="7"/>
                    <a:pt x="8" y="5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2"/>
                  </a:cubicBezTo>
                  <a:cubicBezTo>
                    <a:pt x="3" y="4"/>
                    <a:pt x="3" y="6"/>
                    <a:pt x="1" y="6"/>
                  </a:cubicBezTo>
                  <a:cubicBezTo>
                    <a:pt x="0" y="6"/>
                    <a:pt x="1" y="11"/>
                    <a:pt x="2" y="14"/>
                  </a:cubicBezTo>
                  <a:cubicBezTo>
                    <a:pt x="3" y="15"/>
                    <a:pt x="2" y="17"/>
                    <a:pt x="2" y="20"/>
                  </a:cubicBezTo>
                  <a:cubicBezTo>
                    <a:pt x="2" y="22"/>
                    <a:pt x="1" y="24"/>
                    <a:pt x="2" y="25"/>
                  </a:cubicBezTo>
                  <a:cubicBezTo>
                    <a:pt x="3" y="26"/>
                    <a:pt x="5" y="29"/>
                    <a:pt x="6" y="30"/>
                  </a:cubicBezTo>
                  <a:cubicBezTo>
                    <a:pt x="7" y="33"/>
                    <a:pt x="8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7"/>
                    <a:pt x="9" y="38"/>
                  </a:cubicBezTo>
                  <a:cubicBezTo>
                    <a:pt x="10" y="40"/>
                    <a:pt x="11" y="42"/>
                    <a:pt x="11" y="44"/>
                  </a:cubicBezTo>
                  <a:cubicBezTo>
                    <a:pt x="11" y="47"/>
                    <a:pt x="15" y="50"/>
                    <a:pt x="17" y="50"/>
                  </a:cubicBezTo>
                  <a:cubicBezTo>
                    <a:pt x="18" y="50"/>
                    <a:pt x="21" y="50"/>
                    <a:pt x="22" y="52"/>
                  </a:cubicBezTo>
                  <a:cubicBezTo>
                    <a:pt x="22" y="53"/>
                    <a:pt x="23" y="54"/>
                    <a:pt x="22" y="55"/>
                  </a:cubicBezTo>
                  <a:cubicBezTo>
                    <a:pt x="22" y="56"/>
                    <a:pt x="22" y="57"/>
                    <a:pt x="22" y="58"/>
                  </a:cubicBezTo>
                  <a:cubicBezTo>
                    <a:pt x="22" y="59"/>
                    <a:pt x="22" y="61"/>
                    <a:pt x="22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19" y="62"/>
                    <a:pt x="19" y="65"/>
                    <a:pt x="18" y="66"/>
                  </a:cubicBezTo>
                  <a:cubicBezTo>
                    <a:pt x="18" y="68"/>
                    <a:pt x="17" y="70"/>
                    <a:pt x="16" y="71"/>
                  </a:cubicBezTo>
                  <a:cubicBezTo>
                    <a:pt x="16" y="71"/>
                    <a:pt x="15" y="72"/>
                    <a:pt x="15" y="73"/>
                  </a:cubicBezTo>
                  <a:cubicBezTo>
                    <a:pt x="15" y="76"/>
                    <a:pt x="17" y="79"/>
                    <a:pt x="17" y="80"/>
                  </a:cubicBezTo>
                  <a:cubicBezTo>
                    <a:pt x="21" y="82"/>
                    <a:pt x="23" y="84"/>
                    <a:pt x="23" y="87"/>
                  </a:cubicBezTo>
                  <a:cubicBezTo>
                    <a:pt x="23" y="87"/>
                    <a:pt x="23" y="87"/>
                    <a:pt x="23" y="88"/>
                  </a:cubicBezTo>
                  <a:cubicBezTo>
                    <a:pt x="24" y="88"/>
                    <a:pt x="24" y="89"/>
                    <a:pt x="25" y="89"/>
                  </a:cubicBezTo>
                  <a:cubicBezTo>
                    <a:pt x="25" y="90"/>
                    <a:pt x="25" y="90"/>
                    <a:pt x="26" y="90"/>
                  </a:cubicBezTo>
                  <a:cubicBezTo>
                    <a:pt x="26" y="90"/>
                    <a:pt x="26" y="90"/>
                    <a:pt x="27" y="91"/>
                  </a:cubicBezTo>
                  <a:cubicBezTo>
                    <a:pt x="27" y="91"/>
                    <a:pt x="28" y="91"/>
                    <a:pt x="28" y="92"/>
                  </a:cubicBezTo>
                  <a:cubicBezTo>
                    <a:pt x="29" y="92"/>
                    <a:pt x="29" y="92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2" y="93"/>
                    <a:pt x="34" y="94"/>
                    <a:pt x="35" y="94"/>
                  </a:cubicBezTo>
                  <a:cubicBezTo>
                    <a:pt x="37" y="95"/>
                    <a:pt x="38" y="97"/>
                    <a:pt x="39" y="99"/>
                  </a:cubicBezTo>
                  <a:cubicBezTo>
                    <a:pt x="40" y="100"/>
                    <a:pt x="40" y="101"/>
                    <a:pt x="41" y="101"/>
                  </a:cubicBezTo>
                  <a:cubicBezTo>
                    <a:pt x="42" y="103"/>
                    <a:pt x="41" y="105"/>
                    <a:pt x="41" y="106"/>
                  </a:cubicBezTo>
                  <a:cubicBezTo>
                    <a:pt x="40" y="107"/>
                    <a:pt x="40" y="109"/>
                    <a:pt x="40" y="109"/>
                  </a:cubicBezTo>
                  <a:cubicBezTo>
                    <a:pt x="40" y="110"/>
                    <a:pt x="41" y="111"/>
                    <a:pt x="41" y="111"/>
                  </a:cubicBezTo>
                  <a:cubicBezTo>
                    <a:pt x="43" y="113"/>
                    <a:pt x="44" y="114"/>
                    <a:pt x="44" y="117"/>
                  </a:cubicBezTo>
                  <a:cubicBezTo>
                    <a:pt x="44" y="117"/>
                    <a:pt x="44" y="118"/>
                    <a:pt x="44" y="119"/>
                  </a:cubicBezTo>
                  <a:cubicBezTo>
                    <a:pt x="45" y="120"/>
                    <a:pt x="48" y="123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1" y="124"/>
                    <a:pt x="52" y="124"/>
                  </a:cubicBezTo>
                  <a:cubicBezTo>
                    <a:pt x="53" y="124"/>
                    <a:pt x="54" y="124"/>
                    <a:pt x="54" y="123"/>
                  </a:cubicBezTo>
                  <a:cubicBezTo>
                    <a:pt x="55" y="123"/>
                    <a:pt x="55" y="122"/>
                    <a:pt x="56" y="122"/>
                  </a:cubicBezTo>
                  <a:cubicBezTo>
                    <a:pt x="57" y="122"/>
                    <a:pt x="57" y="123"/>
                    <a:pt x="58" y="123"/>
                  </a:cubicBezTo>
                  <a:cubicBezTo>
                    <a:pt x="59" y="124"/>
                    <a:pt x="61" y="124"/>
                    <a:pt x="62" y="123"/>
                  </a:cubicBezTo>
                  <a:cubicBezTo>
                    <a:pt x="63" y="123"/>
                    <a:pt x="64" y="123"/>
                    <a:pt x="65" y="123"/>
                  </a:cubicBezTo>
                  <a:cubicBezTo>
                    <a:pt x="65" y="123"/>
                    <a:pt x="65" y="123"/>
                    <a:pt x="65" y="123"/>
                  </a:cubicBezTo>
                  <a:cubicBezTo>
                    <a:pt x="68" y="123"/>
                    <a:pt x="73" y="133"/>
                    <a:pt x="77" y="141"/>
                  </a:cubicBezTo>
                  <a:cubicBezTo>
                    <a:pt x="78" y="142"/>
                    <a:pt x="79" y="144"/>
                    <a:pt x="79" y="145"/>
                  </a:cubicBezTo>
                  <a:cubicBezTo>
                    <a:pt x="81" y="148"/>
                    <a:pt x="81" y="149"/>
                    <a:pt x="84" y="151"/>
                  </a:cubicBezTo>
                  <a:cubicBezTo>
                    <a:pt x="85" y="152"/>
                    <a:pt x="86" y="152"/>
                    <a:pt x="88" y="152"/>
                  </a:cubicBezTo>
                  <a:cubicBezTo>
                    <a:pt x="91" y="153"/>
                    <a:pt x="94" y="154"/>
                    <a:pt x="97" y="158"/>
                  </a:cubicBezTo>
                  <a:cubicBezTo>
                    <a:pt x="103" y="163"/>
                    <a:pt x="117" y="167"/>
                    <a:pt x="122" y="167"/>
                  </a:cubicBezTo>
                  <a:cubicBezTo>
                    <a:pt x="123" y="167"/>
                    <a:pt x="123" y="167"/>
                    <a:pt x="123" y="167"/>
                  </a:cubicBezTo>
                  <a:cubicBezTo>
                    <a:pt x="125" y="167"/>
                    <a:pt x="127" y="166"/>
                    <a:pt x="129" y="165"/>
                  </a:cubicBezTo>
                  <a:cubicBezTo>
                    <a:pt x="132" y="164"/>
                    <a:pt x="135" y="162"/>
                    <a:pt x="138" y="162"/>
                  </a:cubicBezTo>
                  <a:cubicBezTo>
                    <a:pt x="139" y="162"/>
                    <a:pt x="140" y="162"/>
                    <a:pt x="141" y="162"/>
                  </a:cubicBezTo>
                  <a:cubicBezTo>
                    <a:pt x="146" y="163"/>
                    <a:pt x="148" y="169"/>
                    <a:pt x="148" y="173"/>
                  </a:cubicBezTo>
                  <a:cubicBezTo>
                    <a:pt x="149" y="175"/>
                    <a:pt x="149" y="177"/>
                    <a:pt x="150" y="178"/>
                  </a:cubicBezTo>
                  <a:cubicBezTo>
                    <a:pt x="152" y="180"/>
                    <a:pt x="167" y="182"/>
                    <a:pt x="177" y="183"/>
                  </a:cubicBezTo>
                  <a:cubicBezTo>
                    <a:pt x="182" y="183"/>
                    <a:pt x="187" y="184"/>
                    <a:pt x="189" y="185"/>
                  </a:cubicBezTo>
                  <a:cubicBezTo>
                    <a:pt x="190" y="185"/>
                    <a:pt x="194" y="185"/>
                    <a:pt x="199" y="186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199" y="185"/>
                    <a:pt x="199" y="184"/>
                    <a:pt x="199" y="184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79"/>
                    <a:pt x="201" y="176"/>
                    <a:pt x="204" y="1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5" name="Freeform 220"/>
            <p:cNvSpPr>
              <a:spLocks/>
            </p:cNvSpPr>
            <p:nvPr/>
          </p:nvSpPr>
          <p:spPr bwMode="auto">
            <a:xfrm>
              <a:off x="15632117" y="6770687"/>
              <a:ext cx="1647825" cy="1722439"/>
            </a:xfrm>
            <a:custGeom>
              <a:avLst/>
              <a:gdLst>
                <a:gd name="T0" fmla="*/ 202 w 310"/>
                <a:gd name="T1" fmla="*/ 180 h 329"/>
                <a:gd name="T2" fmla="*/ 225 w 310"/>
                <a:gd name="T3" fmla="*/ 165 h 329"/>
                <a:gd name="T4" fmla="*/ 224 w 310"/>
                <a:gd name="T5" fmla="*/ 158 h 329"/>
                <a:gd name="T6" fmla="*/ 223 w 310"/>
                <a:gd name="T7" fmla="*/ 152 h 329"/>
                <a:gd name="T8" fmla="*/ 222 w 310"/>
                <a:gd name="T9" fmla="*/ 128 h 329"/>
                <a:gd name="T10" fmla="*/ 222 w 310"/>
                <a:gd name="T11" fmla="*/ 114 h 329"/>
                <a:gd name="T12" fmla="*/ 254 w 310"/>
                <a:gd name="T13" fmla="*/ 127 h 329"/>
                <a:gd name="T14" fmla="*/ 252 w 310"/>
                <a:gd name="T15" fmla="*/ 153 h 329"/>
                <a:gd name="T16" fmla="*/ 265 w 310"/>
                <a:gd name="T17" fmla="*/ 163 h 329"/>
                <a:gd name="T18" fmla="*/ 270 w 310"/>
                <a:gd name="T19" fmla="*/ 147 h 329"/>
                <a:gd name="T20" fmla="*/ 281 w 310"/>
                <a:gd name="T21" fmla="*/ 140 h 329"/>
                <a:gd name="T22" fmla="*/ 292 w 310"/>
                <a:gd name="T23" fmla="*/ 108 h 329"/>
                <a:gd name="T24" fmla="*/ 309 w 310"/>
                <a:gd name="T25" fmla="*/ 104 h 329"/>
                <a:gd name="T26" fmla="*/ 309 w 310"/>
                <a:gd name="T27" fmla="*/ 94 h 329"/>
                <a:gd name="T28" fmla="*/ 310 w 310"/>
                <a:gd name="T29" fmla="*/ 91 h 329"/>
                <a:gd name="T30" fmla="*/ 308 w 310"/>
                <a:gd name="T31" fmla="*/ 90 h 329"/>
                <a:gd name="T32" fmla="*/ 305 w 310"/>
                <a:gd name="T33" fmla="*/ 88 h 329"/>
                <a:gd name="T34" fmla="*/ 299 w 310"/>
                <a:gd name="T35" fmla="*/ 79 h 329"/>
                <a:gd name="T36" fmla="*/ 286 w 310"/>
                <a:gd name="T37" fmla="*/ 80 h 329"/>
                <a:gd name="T38" fmla="*/ 271 w 310"/>
                <a:gd name="T39" fmla="*/ 87 h 329"/>
                <a:gd name="T40" fmla="*/ 261 w 310"/>
                <a:gd name="T41" fmla="*/ 97 h 329"/>
                <a:gd name="T42" fmla="*/ 258 w 310"/>
                <a:gd name="T43" fmla="*/ 98 h 329"/>
                <a:gd name="T44" fmla="*/ 252 w 310"/>
                <a:gd name="T45" fmla="*/ 110 h 329"/>
                <a:gd name="T46" fmla="*/ 242 w 310"/>
                <a:gd name="T47" fmla="*/ 110 h 329"/>
                <a:gd name="T48" fmla="*/ 230 w 310"/>
                <a:gd name="T49" fmla="*/ 108 h 329"/>
                <a:gd name="T50" fmla="*/ 226 w 310"/>
                <a:gd name="T51" fmla="*/ 107 h 329"/>
                <a:gd name="T52" fmla="*/ 224 w 310"/>
                <a:gd name="T53" fmla="*/ 105 h 329"/>
                <a:gd name="T54" fmla="*/ 223 w 310"/>
                <a:gd name="T55" fmla="*/ 102 h 329"/>
                <a:gd name="T56" fmla="*/ 222 w 310"/>
                <a:gd name="T57" fmla="*/ 93 h 329"/>
                <a:gd name="T58" fmla="*/ 218 w 310"/>
                <a:gd name="T59" fmla="*/ 97 h 329"/>
                <a:gd name="T60" fmla="*/ 217 w 310"/>
                <a:gd name="T61" fmla="*/ 111 h 329"/>
                <a:gd name="T62" fmla="*/ 175 w 310"/>
                <a:gd name="T63" fmla="*/ 101 h 329"/>
                <a:gd name="T64" fmla="*/ 146 w 310"/>
                <a:gd name="T65" fmla="*/ 92 h 329"/>
                <a:gd name="T66" fmla="*/ 132 w 310"/>
                <a:gd name="T67" fmla="*/ 79 h 329"/>
                <a:gd name="T68" fmla="*/ 138 w 310"/>
                <a:gd name="T69" fmla="*/ 68 h 329"/>
                <a:gd name="T70" fmla="*/ 128 w 310"/>
                <a:gd name="T71" fmla="*/ 58 h 329"/>
                <a:gd name="T72" fmla="*/ 113 w 310"/>
                <a:gd name="T73" fmla="*/ 36 h 329"/>
                <a:gd name="T74" fmla="*/ 120 w 310"/>
                <a:gd name="T75" fmla="*/ 28 h 329"/>
                <a:gd name="T76" fmla="*/ 117 w 310"/>
                <a:gd name="T77" fmla="*/ 18 h 329"/>
                <a:gd name="T78" fmla="*/ 117 w 310"/>
                <a:gd name="T79" fmla="*/ 14 h 329"/>
                <a:gd name="T80" fmla="*/ 108 w 310"/>
                <a:gd name="T81" fmla="*/ 2 h 329"/>
                <a:gd name="T82" fmla="*/ 99 w 310"/>
                <a:gd name="T83" fmla="*/ 6 h 329"/>
                <a:gd name="T84" fmla="*/ 97 w 310"/>
                <a:gd name="T85" fmla="*/ 8 h 329"/>
                <a:gd name="T86" fmla="*/ 64 w 310"/>
                <a:gd name="T87" fmla="*/ 13 h 329"/>
                <a:gd name="T88" fmla="*/ 79 w 310"/>
                <a:gd name="T89" fmla="*/ 40 h 329"/>
                <a:gd name="T90" fmla="*/ 69 w 310"/>
                <a:gd name="T91" fmla="*/ 59 h 329"/>
                <a:gd name="T92" fmla="*/ 53 w 310"/>
                <a:gd name="T93" fmla="*/ 82 h 329"/>
                <a:gd name="T94" fmla="*/ 38 w 310"/>
                <a:gd name="T95" fmla="*/ 97 h 329"/>
                <a:gd name="T96" fmla="*/ 32 w 310"/>
                <a:gd name="T97" fmla="*/ 96 h 329"/>
                <a:gd name="T98" fmla="*/ 21 w 310"/>
                <a:gd name="T99" fmla="*/ 97 h 329"/>
                <a:gd name="T100" fmla="*/ 29 w 310"/>
                <a:gd name="T101" fmla="*/ 136 h 329"/>
                <a:gd name="T102" fmla="*/ 9 w 310"/>
                <a:gd name="T103" fmla="*/ 140 h 329"/>
                <a:gd name="T104" fmla="*/ 2 w 310"/>
                <a:gd name="T105" fmla="*/ 149 h 329"/>
                <a:gd name="T106" fmla="*/ 10 w 310"/>
                <a:gd name="T107" fmla="*/ 162 h 329"/>
                <a:gd name="T108" fmla="*/ 41 w 310"/>
                <a:gd name="T109" fmla="*/ 171 h 329"/>
                <a:gd name="T110" fmla="*/ 48 w 310"/>
                <a:gd name="T111" fmla="*/ 175 h 329"/>
                <a:gd name="T112" fmla="*/ 56 w 310"/>
                <a:gd name="T113" fmla="*/ 225 h 329"/>
                <a:gd name="T114" fmla="*/ 99 w 310"/>
                <a:gd name="T115" fmla="*/ 328 h 329"/>
                <a:gd name="T116" fmla="*/ 125 w 310"/>
                <a:gd name="T117" fmla="*/ 295 h 329"/>
                <a:gd name="T118" fmla="*/ 136 w 310"/>
                <a:gd name="T119" fmla="*/ 238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0" h="329">
                  <a:moveTo>
                    <a:pt x="164" y="217"/>
                  </a:moveTo>
                  <a:cubicBezTo>
                    <a:pt x="169" y="213"/>
                    <a:pt x="179" y="204"/>
                    <a:pt x="182" y="199"/>
                  </a:cubicBezTo>
                  <a:cubicBezTo>
                    <a:pt x="184" y="195"/>
                    <a:pt x="188" y="193"/>
                    <a:pt x="192" y="192"/>
                  </a:cubicBezTo>
                  <a:cubicBezTo>
                    <a:pt x="195" y="190"/>
                    <a:pt x="198" y="189"/>
                    <a:pt x="199" y="187"/>
                  </a:cubicBezTo>
                  <a:cubicBezTo>
                    <a:pt x="202" y="184"/>
                    <a:pt x="202" y="182"/>
                    <a:pt x="202" y="180"/>
                  </a:cubicBezTo>
                  <a:cubicBezTo>
                    <a:pt x="202" y="178"/>
                    <a:pt x="202" y="177"/>
                    <a:pt x="203" y="176"/>
                  </a:cubicBezTo>
                  <a:cubicBezTo>
                    <a:pt x="204" y="170"/>
                    <a:pt x="219" y="168"/>
                    <a:pt x="224" y="168"/>
                  </a:cubicBezTo>
                  <a:cubicBezTo>
                    <a:pt x="224" y="168"/>
                    <a:pt x="225" y="168"/>
                    <a:pt x="226" y="168"/>
                  </a:cubicBezTo>
                  <a:cubicBezTo>
                    <a:pt x="225" y="168"/>
                    <a:pt x="225" y="167"/>
                    <a:pt x="225" y="167"/>
                  </a:cubicBezTo>
                  <a:cubicBezTo>
                    <a:pt x="225" y="166"/>
                    <a:pt x="225" y="166"/>
                    <a:pt x="225" y="165"/>
                  </a:cubicBezTo>
                  <a:cubicBezTo>
                    <a:pt x="225" y="165"/>
                    <a:pt x="225" y="164"/>
                    <a:pt x="225" y="164"/>
                  </a:cubicBezTo>
                  <a:cubicBezTo>
                    <a:pt x="225" y="164"/>
                    <a:pt x="225" y="163"/>
                    <a:pt x="225" y="163"/>
                  </a:cubicBezTo>
                  <a:cubicBezTo>
                    <a:pt x="225" y="162"/>
                    <a:pt x="225" y="162"/>
                    <a:pt x="225" y="161"/>
                  </a:cubicBezTo>
                  <a:cubicBezTo>
                    <a:pt x="225" y="161"/>
                    <a:pt x="225" y="160"/>
                    <a:pt x="225" y="160"/>
                  </a:cubicBezTo>
                  <a:cubicBezTo>
                    <a:pt x="225" y="159"/>
                    <a:pt x="224" y="159"/>
                    <a:pt x="224" y="158"/>
                  </a:cubicBezTo>
                  <a:cubicBezTo>
                    <a:pt x="224" y="158"/>
                    <a:pt x="224" y="157"/>
                    <a:pt x="224" y="157"/>
                  </a:cubicBezTo>
                  <a:cubicBezTo>
                    <a:pt x="224" y="156"/>
                    <a:pt x="224" y="156"/>
                    <a:pt x="224" y="155"/>
                  </a:cubicBezTo>
                  <a:cubicBezTo>
                    <a:pt x="224" y="155"/>
                    <a:pt x="224" y="155"/>
                    <a:pt x="224" y="154"/>
                  </a:cubicBezTo>
                  <a:cubicBezTo>
                    <a:pt x="223" y="154"/>
                    <a:pt x="223" y="153"/>
                    <a:pt x="223" y="153"/>
                  </a:cubicBezTo>
                  <a:cubicBezTo>
                    <a:pt x="223" y="153"/>
                    <a:pt x="223" y="152"/>
                    <a:pt x="223" y="152"/>
                  </a:cubicBezTo>
                  <a:cubicBezTo>
                    <a:pt x="223" y="152"/>
                    <a:pt x="223" y="151"/>
                    <a:pt x="222" y="151"/>
                  </a:cubicBezTo>
                  <a:cubicBezTo>
                    <a:pt x="222" y="150"/>
                    <a:pt x="222" y="150"/>
                    <a:pt x="222" y="150"/>
                  </a:cubicBezTo>
                  <a:cubicBezTo>
                    <a:pt x="222" y="150"/>
                    <a:pt x="222" y="149"/>
                    <a:pt x="222" y="149"/>
                  </a:cubicBezTo>
                  <a:cubicBezTo>
                    <a:pt x="220" y="144"/>
                    <a:pt x="218" y="135"/>
                    <a:pt x="219" y="131"/>
                  </a:cubicBezTo>
                  <a:cubicBezTo>
                    <a:pt x="219" y="129"/>
                    <a:pt x="221" y="128"/>
                    <a:pt x="222" y="128"/>
                  </a:cubicBezTo>
                  <a:cubicBezTo>
                    <a:pt x="224" y="128"/>
                    <a:pt x="224" y="128"/>
                    <a:pt x="225" y="126"/>
                  </a:cubicBezTo>
                  <a:cubicBezTo>
                    <a:pt x="225" y="125"/>
                    <a:pt x="224" y="125"/>
                    <a:pt x="222" y="124"/>
                  </a:cubicBezTo>
                  <a:cubicBezTo>
                    <a:pt x="220" y="123"/>
                    <a:pt x="217" y="122"/>
                    <a:pt x="217" y="120"/>
                  </a:cubicBezTo>
                  <a:cubicBezTo>
                    <a:pt x="217" y="119"/>
                    <a:pt x="217" y="118"/>
                    <a:pt x="218" y="116"/>
                  </a:cubicBezTo>
                  <a:cubicBezTo>
                    <a:pt x="219" y="114"/>
                    <a:pt x="220" y="114"/>
                    <a:pt x="222" y="114"/>
                  </a:cubicBezTo>
                  <a:cubicBezTo>
                    <a:pt x="223" y="114"/>
                    <a:pt x="223" y="114"/>
                    <a:pt x="224" y="115"/>
                  </a:cubicBezTo>
                  <a:cubicBezTo>
                    <a:pt x="225" y="115"/>
                    <a:pt x="226" y="116"/>
                    <a:pt x="228" y="116"/>
                  </a:cubicBezTo>
                  <a:cubicBezTo>
                    <a:pt x="236" y="116"/>
                    <a:pt x="236" y="121"/>
                    <a:pt x="236" y="123"/>
                  </a:cubicBezTo>
                  <a:cubicBezTo>
                    <a:pt x="236" y="125"/>
                    <a:pt x="240" y="127"/>
                    <a:pt x="241" y="128"/>
                  </a:cubicBezTo>
                  <a:cubicBezTo>
                    <a:pt x="242" y="127"/>
                    <a:pt x="250" y="127"/>
                    <a:pt x="254" y="127"/>
                  </a:cubicBezTo>
                  <a:cubicBezTo>
                    <a:pt x="258" y="127"/>
                    <a:pt x="263" y="127"/>
                    <a:pt x="263" y="131"/>
                  </a:cubicBezTo>
                  <a:cubicBezTo>
                    <a:pt x="263" y="134"/>
                    <a:pt x="258" y="143"/>
                    <a:pt x="253" y="143"/>
                  </a:cubicBezTo>
                  <a:cubicBezTo>
                    <a:pt x="252" y="143"/>
                    <a:pt x="251" y="145"/>
                    <a:pt x="251" y="147"/>
                  </a:cubicBezTo>
                  <a:cubicBezTo>
                    <a:pt x="251" y="150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4" y="153"/>
                    <a:pt x="256" y="150"/>
                    <a:pt x="257" y="149"/>
                  </a:cubicBezTo>
                  <a:cubicBezTo>
                    <a:pt x="258" y="146"/>
                    <a:pt x="259" y="144"/>
                    <a:pt x="260" y="144"/>
                  </a:cubicBezTo>
                  <a:cubicBezTo>
                    <a:pt x="262" y="144"/>
                    <a:pt x="263" y="147"/>
                    <a:pt x="264" y="158"/>
                  </a:cubicBezTo>
                  <a:cubicBezTo>
                    <a:pt x="265" y="159"/>
                    <a:pt x="265" y="160"/>
                    <a:pt x="265" y="162"/>
                  </a:cubicBezTo>
                  <a:cubicBezTo>
                    <a:pt x="265" y="162"/>
                    <a:pt x="265" y="163"/>
                    <a:pt x="265" y="163"/>
                  </a:cubicBezTo>
                  <a:cubicBezTo>
                    <a:pt x="265" y="164"/>
                    <a:pt x="266" y="165"/>
                    <a:pt x="266" y="165"/>
                  </a:cubicBezTo>
                  <a:cubicBezTo>
                    <a:pt x="266" y="165"/>
                    <a:pt x="266" y="165"/>
                    <a:pt x="267" y="165"/>
                  </a:cubicBezTo>
                  <a:cubicBezTo>
                    <a:pt x="267" y="165"/>
                    <a:pt x="267" y="162"/>
                    <a:pt x="268" y="160"/>
                  </a:cubicBezTo>
                  <a:cubicBezTo>
                    <a:pt x="268" y="157"/>
                    <a:pt x="268" y="155"/>
                    <a:pt x="269" y="154"/>
                  </a:cubicBezTo>
                  <a:cubicBezTo>
                    <a:pt x="270" y="152"/>
                    <a:pt x="270" y="149"/>
                    <a:pt x="270" y="147"/>
                  </a:cubicBezTo>
                  <a:cubicBezTo>
                    <a:pt x="270" y="144"/>
                    <a:pt x="270" y="142"/>
                    <a:pt x="272" y="142"/>
                  </a:cubicBezTo>
                  <a:cubicBezTo>
                    <a:pt x="272" y="142"/>
                    <a:pt x="273" y="142"/>
                    <a:pt x="274" y="142"/>
                  </a:cubicBezTo>
                  <a:cubicBezTo>
                    <a:pt x="276" y="143"/>
                    <a:pt x="278" y="143"/>
                    <a:pt x="279" y="143"/>
                  </a:cubicBezTo>
                  <a:cubicBezTo>
                    <a:pt x="280" y="143"/>
                    <a:pt x="280" y="143"/>
                    <a:pt x="280" y="143"/>
                  </a:cubicBezTo>
                  <a:cubicBezTo>
                    <a:pt x="280" y="142"/>
                    <a:pt x="280" y="141"/>
                    <a:pt x="281" y="140"/>
                  </a:cubicBezTo>
                  <a:cubicBezTo>
                    <a:pt x="281" y="139"/>
                    <a:pt x="281" y="139"/>
                    <a:pt x="282" y="138"/>
                  </a:cubicBezTo>
                  <a:cubicBezTo>
                    <a:pt x="283" y="135"/>
                    <a:pt x="284" y="132"/>
                    <a:pt x="284" y="130"/>
                  </a:cubicBezTo>
                  <a:cubicBezTo>
                    <a:pt x="283" y="127"/>
                    <a:pt x="284" y="125"/>
                    <a:pt x="285" y="122"/>
                  </a:cubicBezTo>
                  <a:cubicBezTo>
                    <a:pt x="286" y="120"/>
                    <a:pt x="287" y="118"/>
                    <a:pt x="287" y="116"/>
                  </a:cubicBezTo>
                  <a:cubicBezTo>
                    <a:pt x="287" y="112"/>
                    <a:pt x="290" y="110"/>
                    <a:pt x="292" y="108"/>
                  </a:cubicBezTo>
                  <a:cubicBezTo>
                    <a:pt x="293" y="107"/>
                    <a:pt x="294" y="107"/>
                    <a:pt x="295" y="106"/>
                  </a:cubicBezTo>
                  <a:cubicBezTo>
                    <a:pt x="296" y="105"/>
                    <a:pt x="301" y="101"/>
                    <a:pt x="304" y="101"/>
                  </a:cubicBezTo>
                  <a:cubicBezTo>
                    <a:pt x="305" y="101"/>
                    <a:pt x="305" y="102"/>
                    <a:pt x="306" y="103"/>
                  </a:cubicBezTo>
                  <a:cubicBezTo>
                    <a:pt x="306" y="103"/>
                    <a:pt x="308" y="104"/>
                    <a:pt x="309" y="10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04"/>
                    <a:pt x="309" y="104"/>
                    <a:pt x="309" y="103"/>
                  </a:cubicBezTo>
                  <a:cubicBezTo>
                    <a:pt x="307" y="101"/>
                    <a:pt x="306" y="98"/>
                    <a:pt x="307" y="97"/>
                  </a:cubicBezTo>
                  <a:cubicBezTo>
                    <a:pt x="307" y="96"/>
                    <a:pt x="308" y="95"/>
                    <a:pt x="308" y="94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3"/>
                    <a:pt x="310" y="93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310" y="93"/>
                    <a:pt x="310" y="92"/>
                    <a:pt x="310" y="92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10" y="91"/>
                    <a:pt x="310" y="91"/>
                    <a:pt x="310" y="91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309" y="90"/>
                    <a:pt x="309" y="90"/>
                    <a:pt x="309" y="90"/>
                  </a:cubicBezTo>
                  <a:cubicBezTo>
                    <a:pt x="309" y="90"/>
                    <a:pt x="309" y="90"/>
                    <a:pt x="309" y="90"/>
                  </a:cubicBezTo>
                  <a:cubicBezTo>
                    <a:pt x="308" y="90"/>
                    <a:pt x="308" y="90"/>
                    <a:pt x="308" y="90"/>
                  </a:cubicBezTo>
                  <a:cubicBezTo>
                    <a:pt x="308" y="90"/>
                    <a:pt x="308" y="90"/>
                    <a:pt x="308" y="90"/>
                  </a:cubicBezTo>
                  <a:cubicBezTo>
                    <a:pt x="307" y="90"/>
                    <a:pt x="307" y="90"/>
                    <a:pt x="307" y="90"/>
                  </a:cubicBezTo>
                  <a:cubicBezTo>
                    <a:pt x="307" y="90"/>
                    <a:pt x="307" y="90"/>
                    <a:pt x="307" y="89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89"/>
                    <a:pt x="305" y="89"/>
                    <a:pt x="305" y="88"/>
                  </a:cubicBezTo>
                  <a:cubicBezTo>
                    <a:pt x="305" y="88"/>
                    <a:pt x="305" y="88"/>
                    <a:pt x="305" y="88"/>
                  </a:cubicBezTo>
                  <a:cubicBezTo>
                    <a:pt x="305" y="88"/>
                    <a:pt x="304" y="88"/>
                    <a:pt x="304" y="88"/>
                  </a:cubicBezTo>
                  <a:cubicBezTo>
                    <a:pt x="304" y="87"/>
                    <a:pt x="304" y="87"/>
                    <a:pt x="304" y="87"/>
                  </a:cubicBezTo>
                  <a:cubicBezTo>
                    <a:pt x="304" y="86"/>
                    <a:pt x="303" y="85"/>
                    <a:pt x="302" y="83"/>
                  </a:cubicBezTo>
                  <a:cubicBezTo>
                    <a:pt x="301" y="82"/>
                    <a:pt x="299" y="80"/>
                    <a:pt x="299" y="79"/>
                  </a:cubicBezTo>
                  <a:cubicBezTo>
                    <a:pt x="299" y="79"/>
                    <a:pt x="299" y="79"/>
                    <a:pt x="299" y="79"/>
                  </a:cubicBezTo>
                  <a:cubicBezTo>
                    <a:pt x="299" y="79"/>
                    <a:pt x="299" y="79"/>
                    <a:pt x="299" y="79"/>
                  </a:cubicBezTo>
                  <a:cubicBezTo>
                    <a:pt x="298" y="79"/>
                    <a:pt x="297" y="79"/>
                    <a:pt x="295" y="81"/>
                  </a:cubicBezTo>
                  <a:cubicBezTo>
                    <a:pt x="294" y="82"/>
                    <a:pt x="292" y="81"/>
                    <a:pt x="290" y="81"/>
                  </a:cubicBezTo>
                  <a:cubicBezTo>
                    <a:pt x="288" y="80"/>
                    <a:pt x="287" y="80"/>
                    <a:pt x="286" y="80"/>
                  </a:cubicBezTo>
                  <a:cubicBezTo>
                    <a:pt x="285" y="80"/>
                    <a:pt x="284" y="80"/>
                    <a:pt x="284" y="80"/>
                  </a:cubicBezTo>
                  <a:cubicBezTo>
                    <a:pt x="283" y="81"/>
                    <a:pt x="282" y="81"/>
                    <a:pt x="282" y="81"/>
                  </a:cubicBezTo>
                  <a:cubicBezTo>
                    <a:pt x="280" y="82"/>
                    <a:pt x="278" y="83"/>
                    <a:pt x="277" y="84"/>
                  </a:cubicBezTo>
                  <a:cubicBezTo>
                    <a:pt x="277" y="84"/>
                    <a:pt x="277" y="85"/>
                    <a:pt x="276" y="85"/>
                  </a:cubicBezTo>
                  <a:cubicBezTo>
                    <a:pt x="275" y="87"/>
                    <a:pt x="273" y="88"/>
                    <a:pt x="271" y="87"/>
                  </a:cubicBezTo>
                  <a:cubicBezTo>
                    <a:pt x="271" y="87"/>
                    <a:pt x="270" y="87"/>
                    <a:pt x="270" y="89"/>
                  </a:cubicBezTo>
                  <a:cubicBezTo>
                    <a:pt x="269" y="90"/>
                    <a:pt x="269" y="91"/>
                    <a:pt x="268" y="92"/>
                  </a:cubicBezTo>
                  <a:cubicBezTo>
                    <a:pt x="267" y="92"/>
                    <a:pt x="266" y="93"/>
                    <a:pt x="266" y="94"/>
                  </a:cubicBezTo>
                  <a:cubicBezTo>
                    <a:pt x="264" y="95"/>
                    <a:pt x="263" y="97"/>
                    <a:pt x="262" y="97"/>
                  </a:cubicBezTo>
                  <a:cubicBezTo>
                    <a:pt x="262" y="97"/>
                    <a:pt x="261" y="97"/>
                    <a:pt x="261" y="97"/>
                  </a:cubicBezTo>
                  <a:cubicBezTo>
                    <a:pt x="261" y="97"/>
                    <a:pt x="261" y="97"/>
                    <a:pt x="261" y="97"/>
                  </a:cubicBezTo>
                  <a:cubicBezTo>
                    <a:pt x="261" y="97"/>
                    <a:pt x="261" y="97"/>
                    <a:pt x="261" y="97"/>
                  </a:cubicBezTo>
                  <a:cubicBezTo>
                    <a:pt x="261" y="97"/>
                    <a:pt x="260" y="97"/>
                    <a:pt x="260" y="97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8"/>
                    <a:pt x="259" y="98"/>
                    <a:pt x="258" y="98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8"/>
                    <a:pt x="257" y="98"/>
                    <a:pt x="257" y="98"/>
                  </a:cubicBezTo>
                  <a:cubicBezTo>
                    <a:pt x="258" y="101"/>
                    <a:pt x="260" y="105"/>
                    <a:pt x="258" y="108"/>
                  </a:cubicBezTo>
                  <a:cubicBezTo>
                    <a:pt x="257" y="110"/>
                    <a:pt x="256" y="110"/>
                    <a:pt x="254" y="110"/>
                  </a:cubicBezTo>
                  <a:cubicBezTo>
                    <a:pt x="254" y="110"/>
                    <a:pt x="253" y="110"/>
                    <a:pt x="252" y="110"/>
                  </a:cubicBezTo>
                  <a:cubicBezTo>
                    <a:pt x="250" y="110"/>
                    <a:pt x="248" y="110"/>
                    <a:pt x="246" y="110"/>
                  </a:cubicBezTo>
                  <a:cubicBezTo>
                    <a:pt x="246" y="110"/>
                    <a:pt x="245" y="110"/>
                    <a:pt x="244" y="110"/>
                  </a:cubicBezTo>
                  <a:cubicBezTo>
                    <a:pt x="244" y="110"/>
                    <a:pt x="244" y="110"/>
                    <a:pt x="244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3" y="110"/>
                    <a:pt x="243" y="110"/>
                    <a:pt x="242" y="110"/>
                  </a:cubicBezTo>
                  <a:cubicBezTo>
                    <a:pt x="241" y="110"/>
                    <a:pt x="240" y="110"/>
                    <a:pt x="240" y="110"/>
                  </a:cubicBezTo>
                  <a:cubicBezTo>
                    <a:pt x="238" y="109"/>
                    <a:pt x="238" y="109"/>
                    <a:pt x="237" y="109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35" y="109"/>
                    <a:pt x="235" y="109"/>
                    <a:pt x="234" y="109"/>
                  </a:cubicBezTo>
                  <a:cubicBezTo>
                    <a:pt x="232" y="109"/>
                    <a:pt x="231" y="109"/>
                    <a:pt x="230" y="108"/>
                  </a:cubicBezTo>
                  <a:cubicBezTo>
                    <a:pt x="229" y="108"/>
                    <a:pt x="229" y="107"/>
                    <a:pt x="228" y="107"/>
                  </a:cubicBezTo>
                  <a:cubicBezTo>
                    <a:pt x="228" y="107"/>
                    <a:pt x="228" y="108"/>
                    <a:pt x="228" y="108"/>
                  </a:cubicBezTo>
                  <a:cubicBezTo>
                    <a:pt x="228" y="108"/>
                    <a:pt x="228" y="107"/>
                    <a:pt x="228" y="107"/>
                  </a:cubicBezTo>
                  <a:cubicBezTo>
                    <a:pt x="227" y="107"/>
                    <a:pt x="227" y="107"/>
                    <a:pt x="226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6" y="107"/>
                    <a:pt x="226" y="106"/>
                    <a:pt x="225" y="106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4" y="105"/>
                    <a:pt x="224" y="105"/>
                    <a:pt x="224" y="105"/>
                  </a:cubicBezTo>
                  <a:cubicBezTo>
                    <a:pt x="224" y="104"/>
                    <a:pt x="224" y="104"/>
                    <a:pt x="224" y="104"/>
                  </a:cubicBezTo>
                  <a:cubicBezTo>
                    <a:pt x="224" y="104"/>
                    <a:pt x="224" y="104"/>
                    <a:pt x="224" y="104"/>
                  </a:cubicBezTo>
                  <a:cubicBezTo>
                    <a:pt x="224" y="104"/>
                    <a:pt x="224" y="104"/>
                    <a:pt x="224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3"/>
                    <a:pt x="223" y="102"/>
                    <a:pt x="223" y="102"/>
                  </a:cubicBezTo>
                  <a:cubicBezTo>
                    <a:pt x="223" y="102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0"/>
                  </a:cubicBezTo>
                  <a:cubicBezTo>
                    <a:pt x="223" y="100"/>
                    <a:pt x="223" y="99"/>
                    <a:pt x="223" y="99"/>
                  </a:cubicBezTo>
                  <a:cubicBezTo>
                    <a:pt x="224" y="97"/>
                    <a:pt x="223" y="95"/>
                    <a:pt x="222" y="94"/>
                  </a:cubicBezTo>
                  <a:cubicBezTo>
                    <a:pt x="222" y="93"/>
                    <a:pt x="222" y="93"/>
                    <a:pt x="222" y="93"/>
                  </a:cubicBezTo>
                  <a:cubicBezTo>
                    <a:pt x="222" y="93"/>
                    <a:pt x="222" y="93"/>
                    <a:pt x="222" y="94"/>
                  </a:cubicBezTo>
                  <a:cubicBezTo>
                    <a:pt x="221" y="95"/>
                    <a:pt x="220" y="95"/>
                    <a:pt x="219" y="96"/>
                  </a:cubicBezTo>
                  <a:cubicBezTo>
                    <a:pt x="218" y="96"/>
                    <a:pt x="218" y="96"/>
                    <a:pt x="218" y="97"/>
                  </a:cubicBezTo>
                  <a:cubicBezTo>
                    <a:pt x="218" y="97"/>
                    <a:pt x="218" y="97"/>
                    <a:pt x="218" y="97"/>
                  </a:cubicBezTo>
                  <a:cubicBezTo>
                    <a:pt x="218" y="97"/>
                    <a:pt x="218" y="97"/>
                    <a:pt x="218" y="97"/>
                  </a:cubicBezTo>
                  <a:cubicBezTo>
                    <a:pt x="218" y="97"/>
                    <a:pt x="218" y="97"/>
                    <a:pt x="217" y="97"/>
                  </a:cubicBezTo>
                  <a:cubicBezTo>
                    <a:pt x="217" y="97"/>
                    <a:pt x="217" y="97"/>
                    <a:pt x="217" y="98"/>
                  </a:cubicBezTo>
                  <a:cubicBezTo>
                    <a:pt x="217" y="98"/>
                    <a:pt x="217" y="98"/>
                    <a:pt x="217" y="98"/>
                  </a:cubicBezTo>
                  <a:cubicBezTo>
                    <a:pt x="217" y="100"/>
                    <a:pt x="218" y="101"/>
                    <a:pt x="218" y="102"/>
                  </a:cubicBezTo>
                  <a:cubicBezTo>
                    <a:pt x="218" y="105"/>
                    <a:pt x="219" y="109"/>
                    <a:pt x="217" y="111"/>
                  </a:cubicBezTo>
                  <a:cubicBezTo>
                    <a:pt x="214" y="113"/>
                    <a:pt x="207" y="114"/>
                    <a:pt x="202" y="114"/>
                  </a:cubicBezTo>
                  <a:cubicBezTo>
                    <a:pt x="199" y="114"/>
                    <a:pt x="197" y="113"/>
                    <a:pt x="196" y="113"/>
                  </a:cubicBezTo>
                  <a:cubicBezTo>
                    <a:pt x="195" y="112"/>
                    <a:pt x="191" y="111"/>
                    <a:pt x="189" y="110"/>
                  </a:cubicBezTo>
                  <a:cubicBezTo>
                    <a:pt x="184" y="109"/>
                    <a:pt x="181" y="108"/>
                    <a:pt x="181" y="106"/>
                  </a:cubicBezTo>
                  <a:cubicBezTo>
                    <a:pt x="180" y="104"/>
                    <a:pt x="177" y="101"/>
                    <a:pt x="175" y="101"/>
                  </a:cubicBezTo>
                  <a:cubicBezTo>
                    <a:pt x="175" y="101"/>
                    <a:pt x="173" y="101"/>
                    <a:pt x="172" y="102"/>
                  </a:cubicBezTo>
                  <a:cubicBezTo>
                    <a:pt x="169" y="103"/>
                    <a:pt x="165" y="103"/>
                    <a:pt x="164" y="102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2" y="101"/>
                    <a:pt x="158" y="98"/>
                    <a:pt x="155" y="97"/>
                  </a:cubicBezTo>
                  <a:cubicBezTo>
                    <a:pt x="152" y="97"/>
                    <a:pt x="147" y="95"/>
                    <a:pt x="146" y="92"/>
                  </a:cubicBezTo>
                  <a:cubicBezTo>
                    <a:pt x="146" y="92"/>
                    <a:pt x="143" y="91"/>
                    <a:pt x="142" y="90"/>
                  </a:cubicBezTo>
                  <a:cubicBezTo>
                    <a:pt x="140" y="90"/>
                    <a:pt x="138" y="89"/>
                    <a:pt x="137" y="88"/>
                  </a:cubicBezTo>
                  <a:cubicBezTo>
                    <a:pt x="137" y="87"/>
                    <a:pt x="136" y="87"/>
                    <a:pt x="135" y="86"/>
                  </a:cubicBezTo>
                  <a:cubicBezTo>
                    <a:pt x="133" y="86"/>
                    <a:pt x="131" y="85"/>
                    <a:pt x="131" y="83"/>
                  </a:cubicBezTo>
                  <a:cubicBezTo>
                    <a:pt x="131" y="82"/>
                    <a:pt x="132" y="80"/>
                    <a:pt x="132" y="79"/>
                  </a:cubicBezTo>
                  <a:cubicBezTo>
                    <a:pt x="133" y="77"/>
                    <a:pt x="133" y="76"/>
                    <a:pt x="133" y="74"/>
                  </a:cubicBezTo>
                  <a:cubicBezTo>
                    <a:pt x="133" y="73"/>
                    <a:pt x="135" y="71"/>
                    <a:pt x="136" y="69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8"/>
                    <a:pt x="138" y="68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8" y="68"/>
                    <a:pt x="138" y="68"/>
                    <a:pt x="138" y="67"/>
                  </a:cubicBezTo>
                  <a:cubicBezTo>
                    <a:pt x="138" y="67"/>
                    <a:pt x="136" y="65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3" y="61"/>
                    <a:pt x="130" y="58"/>
                    <a:pt x="128" y="58"/>
                  </a:cubicBezTo>
                  <a:cubicBezTo>
                    <a:pt x="125" y="58"/>
                    <a:pt x="124" y="56"/>
                    <a:pt x="122" y="54"/>
                  </a:cubicBezTo>
                  <a:cubicBezTo>
                    <a:pt x="121" y="52"/>
                    <a:pt x="119" y="51"/>
                    <a:pt x="118" y="51"/>
                  </a:cubicBezTo>
                  <a:cubicBezTo>
                    <a:pt x="116" y="51"/>
                    <a:pt x="115" y="48"/>
                    <a:pt x="115" y="45"/>
                  </a:cubicBezTo>
                  <a:cubicBezTo>
                    <a:pt x="114" y="44"/>
                    <a:pt x="114" y="42"/>
                    <a:pt x="114" y="42"/>
                  </a:cubicBezTo>
                  <a:cubicBezTo>
                    <a:pt x="112" y="40"/>
                    <a:pt x="112" y="38"/>
                    <a:pt x="113" y="36"/>
                  </a:cubicBezTo>
                  <a:cubicBezTo>
                    <a:pt x="114" y="34"/>
                    <a:pt x="116" y="34"/>
                    <a:pt x="118" y="35"/>
                  </a:cubicBezTo>
                  <a:cubicBezTo>
                    <a:pt x="119" y="36"/>
                    <a:pt x="119" y="36"/>
                    <a:pt x="120" y="36"/>
                  </a:cubicBezTo>
                  <a:cubicBezTo>
                    <a:pt x="121" y="36"/>
                    <a:pt x="122" y="36"/>
                    <a:pt x="123" y="35"/>
                  </a:cubicBezTo>
                  <a:cubicBezTo>
                    <a:pt x="123" y="34"/>
                    <a:pt x="123" y="33"/>
                    <a:pt x="123" y="33"/>
                  </a:cubicBezTo>
                  <a:cubicBezTo>
                    <a:pt x="122" y="31"/>
                    <a:pt x="121" y="29"/>
                    <a:pt x="120" y="28"/>
                  </a:cubicBezTo>
                  <a:cubicBezTo>
                    <a:pt x="118" y="26"/>
                    <a:pt x="116" y="24"/>
                    <a:pt x="116" y="22"/>
                  </a:cubicBezTo>
                  <a:cubicBezTo>
                    <a:pt x="116" y="22"/>
                    <a:pt x="117" y="22"/>
                    <a:pt x="117" y="21"/>
                  </a:cubicBezTo>
                  <a:cubicBezTo>
                    <a:pt x="117" y="21"/>
                    <a:pt x="117" y="20"/>
                    <a:pt x="117" y="20"/>
                  </a:cubicBezTo>
                  <a:cubicBezTo>
                    <a:pt x="117" y="19"/>
                    <a:pt x="117" y="19"/>
                    <a:pt x="117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8"/>
                    <a:pt x="117" y="17"/>
                    <a:pt x="117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8" y="16"/>
                    <a:pt x="118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3" y="10"/>
                    <a:pt x="110" y="7"/>
                    <a:pt x="109" y="4"/>
                  </a:cubicBezTo>
                  <a:cubicBezTo>
                    <a:pt x="109" y="4"/>
                    <a:pt x="109" y="3"/>
                    <a:pt x="109" y="3"/>
                  </a:cubicBezTo>
                  <a:cubicBezTo>
                    <a:pt x="109" y="3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1"/>
                    <a:pt x="101" y="4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99" y="6"/>
                    <a:pt x="99" y="7"/>
                    <a:pt x="99" y="7"/>
                  </a:cubicBezTo>
                  <a:cubicBezTo>
                    <a:pt x="99" y="7"/>
                    <a:pt x="98" y="7"/>
                    <a:pt x="98" y="7"/>
                  </a:cubicBezTo>
                  <a:cubicBezTo>
                    <a:pt x="98" y="8"/>
                    <a:pt x="98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6" y="9"/>
                    <a:pt x="94" y="9"/>
                  </a:cubicBezTo>
                  <a:cubicBezTo>
                    <a:pt x="92" y="10"/>
                    <a:pt x="88" y="11"/>
                    <a:pt x="86" y="12"/>
                  </a:cubicBezTo>
                  <a:cubicBezTo>
                    <a:pt x="84" y="14"/>
                    <a:pt x="80" y="13"/>
                    <a:pt x="76" y="11"/>
                  </a:cubicBezTo>
                  <a:cubicBezTo>
                    <a:pt x="74" y="10"/>
                    <a:pt x="71" y="10"/>
                    <a:pt x="69" y="10"/>
                  </a:cubicBezTo>
                  <a:cubicBezTo>
                    <a:pt x="66" y="10"/>
                    <a:pt x="64" y="12"/>
                    <a:pt x="64" y="13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6" y="15"/>
                    <a:pt x="66" y="23"/>
                    <a:pt x="66" y="25"/>
                  </a:cubicBezTo>
                  <a:cubicBezTo>
                    <a:pt x="67" y="29"/>
                    <a:pt x="69" y="35"/>
                    <a:pt x="71" y="35"/>
                  </a:cubicBezTo>
                  <a:cubicBezTo>
                    <a:pt x="72" y="35"/>
                    <a:pt x="72" y="35"/>
                    <a:pt x="73" y="35"/>
                  </a:cubicBezTo>
                  <a:cubicBezTo>
                    <a:pt x="76" y="35"/>
                    <a:pt x="79" y="37"/>
                    <a:pt x="79" y="40"/>
                  </a:cubicBezTo>
                  <a:cubicBezTo>
                    <a:pt x="79" y="40"/>
                    <a:pt x="79" y="42"/>
                    <a:pt x="77" y="42"/>
                  </a:cubicBezTo>
                  <a:cubicBezTo>
                    <a:pt x="77" y="42"/>
                    <a:pt x="76" y="42"/>
                    <a:pt x="76" y="42"/>
                  </a:cubicBezTo>
                  <a:cubicBezTo>
                    <a:pt x="74" y="44"/>
                    <a:pt x="73" y="47"/>
                    <a:pt x="72" y="50"/>
                  </a:cubicBezTo>
                  <a:cubicBezTo>
                    <a:pt x="72" y="51"/>
                    <a:pt x="72" y="52"/>
                    <a:pt x="72" y="53"/>
                  </a:cubicBezTo>
                  <a:cubicBezTo>
                    <a:pt x="72" y="55"/>
                    <a:pt x="72" y="58"/>
                    <a:pt x="69" y="59"/>
                  </a:cubicBezTo>
                  <a:cubicBezTo>
                    <a:pt x="67" y="59"/>
                    <a:pt x="65" y="60"/>
                    <a:pt x="65" y="64"/>
                  </a:cubicBezTo>
                  <a:cubicBezTo>
                    <a:pt x="65" y="68"/>
                    <a:pt x="61" y="69"/>
                    <a:pt x="60" y="69"/>
                  </a:cubicBezTo>
                  <a:cubicBezTo>
                    <a:pt x="59" y="69"/>
                    <a:pt x="58" y="70"/>
                    <a:pt x="58" y="70"/>
                  </a:cubicBezTo>
                  <a:cubicBezTo>
                    <a:pt x="58" y="71"/>
                    <a:pt x="57" y="72"/>
                    <a:pt x="56" y="74"/>
                  </a:cubicBezTo>
                  <a:cubicBezTo>
                    <a:pt x="55" y="78"/>
                    <a:pt x="54" y="81"/>
                    <a:pt x="53" y="82"/>
                  </a:cubicBezTo>
                  <a:cubicBezTo>
                    <a:pt x="53" y="83"/>
                    <a:pt x="51" y="83"/>
                    <a:pt x="50" y="84"/>
                  </a:cubicBezTo>
                  <a:cubicBezTo>
                    <a:pt x="48" y="84"/>
                    <a:pt x="44" y="85"/>
                    <a:pt x="44" y="87"/>
                  </a:cubicBezTo>
                  <a:cubicBezTo>
                    <a:pt x="44" y="88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3" y="92"/>
                    <a:pt x="40" y="96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6" y="97"/>
                    <a:pt x="36" y="97"/>
                    <a:pt x="35" y="96"/>
                  </a:cubicBezTo>
                  <a:cubicBezTo>
                    <a:pt x="34" y="96"/>
                    <a:pt x="33" y="96"/>
                    <a:pt x="32" y="96"/>
                  </a:cubicBezTo>
                  <a:cubicBezTo>
                    <a:pt x="31" y="96"/>
                    <a:pt x="30" y="96"/>
                    <a:pt x="30" y="97"/>
                  </a:cubicBezTo>
                  <a:cubicBezTo>
                    <a:pt x="30" y="98"/>
                    <a:pt x="29" y="98"/>
                    <a:pt x="28" y="98"/>
                  </a:cubicBezTo>
                  <a:cubicBezTo>
                    <a:pt x="27" y="98"/>
                    <a:pt x="25" y="97"/>
                    <a:pt x="24" y="97"/>
                  </a:cubicBezTo>
                  <a:cubicBezTo>
                    <a:pt x="23" y="97"/>
                    <a:pt x="22" y="96"/>
                    <a:pt x="22" y="96"/>
                  </a:cubicBezTo>
                  <a:cubicBezTo>
                    <a:pt x="21" y="96"/>
                    <a:pt x="21" y="97"/>
                    <a:pt x="21" y="97"/>
                  </a:cubicBezTo>
                  <a:cubicBezTo>
                    <a:pt x="19" y="99"/>
                    <a:pt x="13" y="103"/>
                    <a:pt x="13" y="106"/>
                  </a:cubicBezTo>
                  <a:cubicBezTo>
                    <a:pt x="13" y="107"/>
                    <a:pt x="15" y="108"/>
                    <a:pt x="16" y="109"/>
                  </a:cubicBezTo>
                  <a:cubicBezTo>
                    <a:pt x="18" y="110"/>
                    <a:pt x="21" y="111"/>
                    <a:pt x="21" y="114"/>
                  </a:cubicBezTo>
                  <a:cubicBezTo>
                    <a:pt x="20" y="118"/>
                    <a:pt x="23" y="123"/>
                    <a:pt x="25" y="125"/>
                  </a:cubicBezTo>
                  <a:cubicBezTo>
                    <a:pt x="27" y="127"/>
                    <a:pt x="32" y="133"/>
                    <a:pt x="29" y="136"/>
                  </a:cubicBezTo>
                  <a:cubicBezTo>
                    <a:pt x="28" y="138"/>
                    <a:pt x="26" y="139"/>
                    <a:pt x="23" y="139"/>
                  </a:cubicBezTo>
                  <a:cubicBezTo>
                    <a:pt x="22" y="139"/>
                    <a:pt x="21" y="139"/>
                    <a:pt x="20" y="139"/>
                  </a:cubicBezTo>
                  <a:cubicBezTo>
                    <a:pt x="18" y="139"/>
                    <a:pt x="18" y="139"/>
                    <a:pt x="17" y="139"/>
                  </a:cubicBezTo>
                  <a:cubicBezTo>
                    <a:pt x="16" y="140"/>
                    <a:pt x="15" y="140"/>
                    <a:pt x="13" y="140"/>
                  </a:cubicBezTo>
                  <a:cubicBezTo>
                    <a:pt x="12" y="140"/>
                    <a:pt x="11" y="140"/>
                    <a:pt x="9" y="140"/>
                  </a:cubicBezTo>
                  <a:cubicBezTo>
                    <a:pt x="8" y="139"/>
                    <a:pt x="8" y="139"/>
                    <a:pt x="7" y="139"/>
                  </a:cubicBezTo>
                  <a:cubicBezTo>
                    <a:pt x="4" y="139"/>
                    <a:pt x="3" y="141"/>
                    <a:pt x="2" y="144"/>
                  </a:cubicBezTo>
                  <a:cubicBezTo>
                    <a:pt x="1" y="144"/>
                    <a:pt x="1" y="145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" y="147"/>
                    <a:pt x="2" y="148"/>
                    <a:pt x="2" y="149"/>
                  </a:cubicBezTo>
                  <a:cubicBezTo>
                    <a:pt x="4" y="152"/>
                    <a:pt x="6" y="154"/>
                    <a:pt x="9" y="155"/>
                  </a:cubicBezTo>
                  <a:cubicBezTo>
                    <a:pt x="12" y="156"/>
                    <a:pt x="15" y="155"/>
                    <a:pt x="17" y="155"/>
                  </a:cubicBezTo>
                  <a:cubicBezTo>
                    <a:pt x="18" y="154"/>
                    <a:pt x="19" y="154"/>
                    <a:pt x="20" y="154"/>
                  </a:cubicBezTo>
                  <a:cubicBezTo>
                    <a:pt x="21" y="154"/>
                    <a:pt x="22" y="154"/>
                    <a:pt x="22" y="157"/>
                  </a:cubicBezTo>
                  <a:cubicBezTo>
                    <a:pt x="22" y="161"/>
                    <a:pt x="15" y="161"/>
                    <a:pt x="10" y="162"/>
                  </a:cubicBezTo>
                  <a:cubicBezTo>
                    <a:pt x="9" y="162"/>
                    <a:pt x="7" y="162"/>
                    <a:pt x="7" y="162"/>
                  </a:cubicBezTo>
                  <a:cubicBezTo>
                    <a:pt x="9" y="166"/>
                    <a:pt x="21" y="181"/>
                    <a:pt x="2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5" y="180"/>
                    <a:pt x="39" y="175"/>
                    <a:pt x="40" y="172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0" y="170"/>
                    <a:pt x="39" y="169"/>
                    <a:pt x="40" y="167"/>
                  </a:cubicBezTo>
                  <a:cubicBezTo>
                    <a:pt x="40" y="165"/>
                    <a:pt x="42" y="163"/>
                    <a:pt x="44" y="163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47" y="164"/>
                    <a:pt x="47" y="166"/>
                    <a:pt x="47" y="169"/>
                  </a:cubicBezTo>
                  <a:cubicBezTo>
                    <a:pt x="47" y="171"/>
                    <a:pt x="47" y="174"/>
                    <a:pt x="48" y="175"/>
                  </a:cubicBezTo>
                  <a:cubicBezTo>
                    <a:pt x="51" y="177"/>
                    <a:pt x="50" y="182"/>
                    <a:pt x="49" y="186"/>
                  </a:cubicBezTo>
                  <a:cubicBezTo>
                    <a:pt x="48" y="189"/>
                    <a:pt x="49" y="194"/>
                    <a:pt x="50" y="199"/>
                  </a:cubicBezTo>
                  <a:cubicBezTo>
                    <a:pt x="50" y="201"/>
                    <a:pt x="51" y="203"/>
                    <a:pt x="51" y="205"/>
                  </a:cubicBezTo>
                  <a:cubicBezTo>
                    <a:pt x="51" y="207"/>
                    <a:pt x="52" y="210"/>
                    <a:pt x="53" y="214"/>
                  </a:cubicBezTo>
                  <a:cubicBezTo>
                    <a:pt x="54" y="217"/>
                    <a:pt x="55" y="221"/>
                    <a:pt x="56" y="225"/>
                  </a:cubicBezTo>
                  <a:cubicBezTo>
                    <a:pt x="57" y="233"/>
                    <a:pt x="62" y="247"/>
                    <a:pt x="66" y="255"/>
                  </a:cubicBezTo>
                  <a:cubicBezTo>
                    <a:pt x="69" y="259"/>
                    <a:pt x="71" y="266"/>
                    <a:pt x="72" y="272"/>
                  </a:cubicBezTo>
                  <a:cubicBezTo>
                    <a:pt x="74" y="277"/>
                    <a:pt x="76" y="282"/>
                    <a:pt x="77" y="284"/>
                  </a:cubicBezTo>
                  <a:cubicBezTo>
                    <a:pt x="80" y="288"/>
                    <a:pt x="88" y="300"/>
                    <a:pt x="88" y="308"/>
                  </a:cubicBezTo>
                  <a:cubicBezTo>
                    <a:pt x="88" y="315"/>
                    <a:pt x="96" y="326"/>
                    <a:pt x="99" y="328"/>
                  </a:cubicBezTo>
                  <a:cubicBezTo>
                    <a:pt x="101" y="329"/>
                    <a:pt x="106" y="325"/>
                    <a:pt x="108" y="321"/>
                  </a:cubicBezTo>
                  <a:cubicBezTo>
                    <a:pt x="108" y="318"/>
                    <a:pt x="111" y="317"/>
                    <a:pt x="114" y="315"/>
                  </a:cubicBezTo>
                  <a:cubicBezTo>
                    <a:pt x="116" y="314"/>
                    <a:pt x="118" y="312"/>
                    <a:pt x="118" y="311"/>
                  </a:cubicBezTo>
                  <a:cubicBezTo>
                    <a:pt x="119" y="307"/>
                    <a:pt x="119" y="303"/>
                    <a:pt x="123" y="302"/>
                  </a:cubicBezTo>
                  <a:cubicBezTo>
                    <a:pt x="125" y="302"/>
                    <a:pt x="125" y="300"/>
                    <a:pt x="125" y="295"/>
                  </a:cubicBezTo>
                  <a:cubicBezTo>
                    <a:pt x="125" y="291"/>
                    <a:pt x="126" y="284"/>
                    <a:pt x="129" y="280"/>
                  </a:cubicBezTo>
                  <a:cubicBezTo>
                    <a:pt x="132" y="277"/>
                    <a:pt x="132" y="267"/>
                    <a:pt x="131" y="263"/>
                  </a:cubicBezTo>
                  <a:cubicBezTo>
                    <a:pt x="129" y="258"/>
                    <a:pt x="130" y="252"/>
                    <a:pt x="131" y="248"/>
                  </a:cubicBezTo>
                  <a:cubicBezTo>
                    <a:pt x="132" y="247"/>
                    <a:pt x="132" y="245"/>
                    <a:pt x="132" y="244"/>
                  </a:cubicBezTo>
                  <a:cubicBezTo>
                    <a:pt x="133" y="241"/>
                    <a:pt x="133" y="238"/>
                    <a:pt x="136" y="238"/>
                  </a:cubicBezTo>
                  <a:cubicBezTo>
                    <a:pt x="139" y="238"/>
                    <a:pt x="144" y="235"/>
                    <a:pt x="147" y="231"/>
                  </a:cubicBezTo>
                  <a:cubicBezTo>
                    <a:pt x="149" y="228"/>
                    <a:pt x="155" y="224"/>
                    <a:pt x="159" y="220"/>
                  </a:cubicBezTo>
                  <a:cubicBezTo>
                    <a:pt x="161" y="219"/>
                    <a:pt x="163" y="218"/>
                    <a:pt x="164" y="2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6" name="Freeform 221"/>
            <p:cNvSpPr>
              <a:spLocks/>
            </p:cNvSpPr>
            <p:nvPr/>
          </p:nvSpPr>
          <p:spPr bwMode="auto">
            <a:xfrm>
              <a:off x="17470444" y="7624763"/>
              <a:ext cx="425450" cy="512762"/>
            </a:xfrm>
            <a:custGeom>
              <a:avLst/>
              <a:gdLst>
                <a:gd name="T0" fmla="*/ 0 w 80"/>
                <a:gd name="T1" fmla="*/ 21 h 98"/>
                <a:gd name="T2" fmla="*/ 2 w 80"/>
                <a:gd name="T3" fmla="*/ 26 h 98"/>
                <a:gd name="T4" fmla="*/ 3 w 80"/>
                <a:gd name="T5" fmla="*/ 32 h 98"/>
                <a:gd name="T6" fmla="*/ 6 w 80"/>
                <a:gd name="T7" fmla="*/ 31 h 98"/>
                <a:gd name="T8" fmla="*/ 10 w 80"/>
                <a:gd name="T9" fmla="*/ 42 h 98"/>
                <a:gd name="T10" fmla="*/ 7 w 80"/>
                <a:gd name="T11" fmla="*/ 51 h 98"/>
                <a:gd name="T12" fmla="*/ 7 w 80"/>
                <a:gd name="T13" fmla="*/ 56 h 98"/>
                <a:gd name="T14" fmla="*/ 15 w 80"/>
                <a:gd name="T15" fmla="*/ 50 h 98"/>
                <a:gd name="T16" fmla="*/ 26 w 80"/>
                <a:gd name="T17" fmla="*/ 51 h 98"/>
                <a:gd name="T18" fmla="*/ 36 w 80"/>
                <a:gd name="T19" fmla="*/ 46 h 98"/>
                <a:gd name="T20" fmla="*/ 43 w 80"/>
                <a:gd name="T21" fmla="*/ 49 h 98"/>
                <a:gd name="T22" fmla="*/ 51 w 80"/>
                <a:gd name="T23" fmla="*/ 64 h 98"/>
                <a:gd name="T24" fmla="*/ 59 w 80"/>
                <a:gd name="T25" fmla="*/ 82 h 98"/>
                <a:gd name="T26" fmla="*/ 60 w 80"/>
                <a:gd name="T27" fmla="*/ 88 h 98"/>
                <a:gd name="T28" fmla="*/ 60 w 80"/>
                <a:gd name="T29" fmla="*/ 90 h 98"/>
                <a:gd name="T30" fmla="*/ 59 w 80"/>
                <a:gd name="T31" fmla="*/ 92 h 98"/>
                <a:gd name="T32" fmla="*/ 58 w 80"/>
                <a:gd name="T33" fmla="*/ 94 h 98"/>
                <a:gd name="T34" fmla="*/ 60 w 80"/>
                <a:gd name="T35" fmla="*/ 95 h 98"/>
                <a:gd name="T36" fmla="*/ 62 w 80"/>
                <a:gd name="T37" fmla="*/ 98 h 98"/>
                <a:gd name="T38" fmla="*/ 63 w 80"/>
                <a:gd name="T39" fmla="*/ 97 h 98"/>
                <a:gd name="T40" fmla="*/ 64 w 80"/>
                <a:gd name="T41" fmla="*/ 95 h 98"/>
                <a:gd name="T42" fmla="*/ 73 w 80"/>
                <a:gd name="T43" fmla="*/ 92 h 98"/>
                <a:gd name="T44" fmla="*/ 76 w 80"/>
                <a:gd name="T45" fmla="*/ 92 h 98"/>
                <a:gd name="T46" fmla="*/ 77 w 80"/>
                <a:gd name="T47" fmla="*/ 92 h 98"/>
                <a:gd name="T48" fmla="*/ 78 w 80"/>
                <a:gd name="T49" fmla="*/ 91 h 98"/>
                <a:gd name="T50" fmla="*/ 79 w 80"/>
                <a:gd name="T51" fmla="*/ 90 h 98"/>
                <a:gd name="T52" fmla="*/ 80 w 80"/>
                <a:gd name="T53" fmla="*/ 83 h 98"/>
                <a:gd name="T54" fmla="*/ 78 w 80"/>
                <a:gd name="T55" fmla="*/ 76 h 98"/>
                <a:gd name="T56" fmla="*/ 68 w 80"/>
                <a:gd name="T57" fmla="*/ 67 h 98"/>
                <a:gd name="T58" fmla="*/ 59 w 80"/>
                <a:gd name="T59" fmla="*/ 55 h 98"/>
                <a:gd name="T60" fmla="*/ 53 w 80"/>
                <a:gd name="T61" fmla="*/ 44 h 98"/>
                <a:gd name="T62" fmla="*/ 41 w 80"/>
                <a:gd name="T63" fmla="*/ 33 h 98"/>
                <a:gd name="T64" fmla="*/ 50 w 80"/>
                <a:gd name="T65" fmla="*/ 29 h 98"/>
                <a:gd name="T66" fmla="*/ 46 w 80"/>
                <a:gd name="T67" fmla="*/ 20 h 98"/>
                <a:gd name="T68" fmla="*/ 40 w 80"/>
                <a:gd name="T69" fmla="*/ 19 h 98"/>
                <a:gd name="T70" fmla="*/ 38 w 80"/>
                <a:gd name="T71" fmla="*/ 19 h 98"/>
                <a:gd name="T72" fmla="*/ 36 w 80"/>
                <a:gd name="T73" fmla="*/ 19 h 98"/>
                <a:gd name="T74" fmla="*/ 34 w 80"/>
                <a:gd name="T75" fmla="*/ 18 h 98"/>
                <a:gd name="T76" fmla="*/ 32 w 80"/>
                <a:gd name="T77" fmla="*/ 18 h 98"/>
                <a:gd name="T78" fmla="*/ 31 w 80"/>
                <a:gd name="T79" fmla="*/ 17 h 98"/>
                <a:gd name="T80" fmla="*/ 30 w 80"/>
                <a:gd name="T81" fmla="*/ 16 h 98"/>
                <a:gd name="T82" fmla="*/ 29 w 80"/>
                <a:gd name="T83" fmla="*/ 14 h 98"/>
                <a:gd name="T84" fmla="*/ 26 w 80"/>
                <a:gd name="T85" fmla="*/ 9 h 98"/>
                <a:gd name="T86" fmla="*/ 20 w 80"/>
                <a:gd name="T87" fmla="*/ 0 h 98"/>
                <a:gd name="T88" fmla="*/ 16 w 80"/>
                <a:gd name="T89" fmla="*/ 0 h 98"/>
                <a:gd name="T90" fmla="*/ 15 w 80"/>
                <a:gd name="T91" fmla="*/ 2 h 98"/>
                <a:gd name="T92" fmla="*/ 15 w 80"/>
                <a:gd name="T93" fmla="*/ 4 h 98"/>
                <a:gd name="T94" fmla="*/ 13 w 80"/>
                <a:gd name="T95" fmla="*/ 14 h 98"/>
                <a:gd name="T96" fmla="*/ 8 w 80"/>
                <a:gd name="T97" fmla="*/ 9 h 98"/>
                <a:gd name="T98" fmla="*/ 4 w 80"/>
                <a:gd name="T99" fmla="*/ 15 h 98"/>
                <a:gd name="T100" fmla="*/ 4 w 80"/>
                <a:gd name="T101" fmla="*/ 16 h 98"/>
                <a:gd name="T102" fmla="*/ 3 w 80"/>
                <a:gd name="T103" fmla="*/ 17 h 98"/>
                <a:gd name="T104" fmla="*/ 3 w 80"/>
                <a:gd name="T105" fmla="*/ 19 h 98"/>
                <a:gd name="T106" fmla="*/ 2 w 80"/>
                <a:gd name="T107" fmla="*/ 20 h 98"/>
                <a:gd name="T108" fmla="*/ 1 w 80"/>
                <a:gd name="T109" fmla="*/ 20 h 98"/>
                <a:gd name="T110" fmla="*/ 0 w 80"/>
                <a:gd name="T111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" h="98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1" y="29"/>
                    <a:pt x="2" y="31"/>
                  </a:cubicBezTo>
                  <a:cubicBezTo>
                    <a:pt x="2" y="32"/>
                    <a:pt x="3" y="32"/>
                    <a:pt x="3" y="32"/>
                  </a:cubicBezTo>
                  <a:cubicBezTo>
                    <a:pt x="4" y="32"/>
                    <a:pt x="4" y="32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8" y="31"/>
                    <a:pt x="9" y="32"/>
                    <a:pt x="10" y="34"/>
                  </a:cubicBezTo>
                  <a:cubicBezTo>
                    <a:pt x="11" y="37"/>
                    <a:pt x="10" y="39"/>
                    <a:pt x="10" y="42"/>
                  </a:cubicBezTo>
                  <a:cubicBezTo>
                    <a:pt x="9" y="43"/>
                    <a:pt x="9" y="45"/>
                    <a:pt x="9" y="46"/>
                  </a:cubicBezTo>
                  <a:cubicBezTo>
                    <a:pt x="9" y="49"/>
                    <a:pt x="8" y="50"/>
                    <a:pt x="7" y="51"/>
                  </a:cubicBezTo>
                  <a:cubicBezTo>
                    <a:pt x="6" y="52"/>
                    <a:pt x="6" y="53"/>
                    <a:pt x="6" y="55"/>
                  </a:cubicBezTo>
                  <a:cubicBezTo>
                    <a:pt x="6" y="56"/>
                    <a:pt x="7" y="56"/>
                    <a:pt x="7" y="56"/>
                  </a:cubicBezTo>
                  <a:cubicBezTo>
                    <a:pt x="8" y="56"/>
                    <a:pt x="11" y="54"/>
                    <a:pt x="13" y="52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18" y="48"/>
                    <a:pt x="22" y="48"/>
                    <a:pt x="24" y="50"/>
                  </a:cubicBezTo>
                  <a:cubicBezTo>
                    <a:pt x="25" y="51"/>
                    <a:pt x="25" y="51"/>
                    <a:pt x="26" y="51"/>
                  </a:cubicBezTo>
                  <a:cubicBezTo>
                    <a:pt x="27" y="51"/>
                    <a:pt x="29" y="50"/>
                    <a:pt x="30" y="48"/>
                  </a:cubicBezTo>
                  <a:cubicBezTo>
                    <a:pt x="30" y="46"/>
                    <a:pt x="34" y="46"/>
                    <a:pt x="36" y="46"/>
                  </a:cubicBezTo>
                  <a:cubicBezTo>
                    <a:pt x="39" y="46"/>
                    <a:pt x="41" y="46"/>
                    <a:pt x="42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5" y="52"/>
                    <a:pt x="47" y="54"/>
                    <a:pt x="50" y="56"/>
                  </a:cubicBezTo>
                  <a:cubicBezTo>
                    <a:pt x="52" y="57"/>
                    <a:pt x="52" y="61"/>
                    <a:pt x="51" y="64"/>
                  </a:cubicBezTo>
                  <a:cubicBezTo>
                    <a:pt x="50" y="66"/>
                    <a:pt x="50" y="69"/>
                    <a:pt x="51" y="69"/>
                  </a:cubicBezTo>
                  <a:cubicBezTo>
                    <a:pt x="54" y="70"/>
                    <a:pt x="60" y="76"/>
                    <a:pt x="59" y="82"/>
                  </a:cubicBezTo>
                  <a:cubicBezTo>
                    <a:pt x="59" y="84"/>
                    <a:pt x="59" y="85"/>
                    <a:pt x="59" y="86"/>
                  </a:cubicBezTo>
                  <a:cubicBezTo>
                    <a:pt x="59" y="87"/>
                    <a:pt x="60" y="88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9"/>
                    <a:pt x="60" y="90"/>
                    <a:pt x="6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1"/>
                    <a:pt x="59" y="92"/>
                    <a:pt x="59" y="92"/>
                  </a:cubicBezTo>
                  <a:cubicBezTo>
                    <a:pt x="59" y="92"/>
                    <a:pt x="59" y="92"/>
                    <a:pt x="59" y="93"/>
                  </a:cubicBezTo>
                  <a:cubicBezTo>
                    <a:pt x="59" y="93"/>
                    <a:pt x="59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9" y="95"/>
                    <a:pt x="59" y="95"/>
                    <a:pt x="60" y="95"/>
                  </a:cubicBezTo>
                  <a:cubicBezTo>
                    <a:pt x="61" y="95"/>
                    <a:pt x="62" y="96"/>
                    <a:pt x="62" y="97"/>
                  </a:cubicBezTo>
                  <a:cubicBezTo>
                    <a:pt x="62" y="97"/>
                    <a:pt x="62" y="97"/>
                    <a:pt x="62" y="98"/>
                  </a:cubicBezTo>
                  <a:cubicBezTo>
                    <a:pt x="63" y="98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4" y="96"/>
                    <a:pt x="64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2"/>
                    <a:pt x="66" y="91"/>
                    <a:pt x="69" y="91"/>
                  </a:cubicBezTo>
                  <a:cubicBezTo>
                    <a:pt x="70" y="91"/>
                    <a:pt x="72" y="91"/>
                    <a:pt x="73" y="92"/>
                  </a:cubicBezTo>
                  <a:cubicBezTo>
                    <a:pt x="73" y="92"/>
                    <a:pt x="74" y="92"/>
                    <a:pt x="75" y="92"/>
                  </a:cubicBezTo>
                  <a:cubicBezTo>
                    <a:pt x="75" y="92"/>
                    <a:pt x="75" y="92"/>
                    <a:pt x="76" y="92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0"/>
                  </a:cubicBezTo>
                  <a:cubicBezTo>
                    <a:pt x="80" y="89"/>
                    <a:pt x="80" y="88"/>
                    <a:pt x="80" y="86"/>
                  </a:cubicBezTo>
                  <a:cubicBezTo>
                    <a:pt x="80" y="85"/>
                    <a:pt x="80" y="84"/>
                    <a:pt x="80" y="83"/>
                  </a:cubicBezTo>
                  <a:cubicBezTo>
                    <a:pt x="80" y="80"/>
                    <a:pt x="80" y="78"/>
                    <a:pt x="79" y="77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3" y="72"/>
                    <a:pt x="70" y="70"/>
                    <a:pt x="68" y="67"/>
                  </a:cubicBezTo>
                  <a:cubicBezTo>
                    <a:pt x="68" y="65"/>
                    <a:pt x="66" y="62"/>
                    <a:pt x="64" y="60"/>
                  </a:cubicBezTo>
                  <a:cubicBezTo>
                    <a:pt x="62" y="58"/>
                    <a:pt x="60" y="57"/>
                    <a:pt x="59" y="55"/>
                  </a:cubicBezTo>
                  <a:cubicBezTo>
                    <a:pt x="59" y="53"/>
                    <a:pt x="58" y="52"/>
                    <a:pt x="56" y="50"/>
                  </a:cubicBezTo>
                  <a:cubicBezTo>
                    <a:pt x="55" y="48"/>
                    <a:pt x="53" y="46"/>
                    <a:pt x="53" y="44"/>
                  </a:cubicBezTo>
                  <a:cubicBezTo>
                    <a:pt x="53" y="44"/>
                    <a:pt x="50" y="42"/>
                    <a:pt x="48" y="41"/>
                  </a:cubicBezTo>
                  <a:cubicBezTo>
                    <a:pt x="44" y="38"/>
                    <a:pt x="40" y="36"/>
                    <a:pt x="41" y="33"/>
                  </a:cubicBezTo>
                  <a:cubicBezTo>
                    <a:pt x="42" y="31"/>
                    <a:pt x="45" y="31"/>
                    <a:pt x="47" y="30"/>
                  </a:cubicBezTo>
                  <a:cubicBezTo>
                    <a:pt x="49" y="30"/>
                    <a:pt x="50" y="29"/>
                    <a:pt x="50" y="29"/>
                  </a:cubicBezTo>
                  <a:cubicBezTo>
                    <a:pt x="50" y="27"/>
                    <a:pt x="49" y="27"/>
                    <a:pt x="49" y="26"/>
                  </a:cubicBezTo>
                  <a:cubicBezTo>
                    <a:pt x="48" y="24"/>
                    <a:pt x="47" y="23"/>
                    <a:pt x="46" y="20"/>
                  </a:cubicBezTo>
                  <a:cubicBezTo>
                    <a:pt x="46" y="18"/>
                    <a:pt x="45" y="18"/>
                    <a:pt x="44" y="18"/>
                  </a:cubicBezTo>
                  <a:cubicBezTo>
                    <a:pt x="42" y="18"/>
                    <a:pt x="41" y="18"/>
                    <a:pt x="40" y="19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9"/>
                    <a:pt x="34" y="19"/>
                    <a:pt x="34" y="18"/>
                  </a:cubicBezTo>
                  <a:cubicBezTo>
                    <a:pt x="34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1" y="16"/>
                    <a:pt x="31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29" y="11"/>
                    <a:pt x="28" y="10"/>
                    <a:pt x="26" y="9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2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6"/>
                    <a:pt x="17" y="11"/>
                    <a:pt x="16" y="13"/>
                  </a:cubicBezTo>
                  <a:cubicBezTo>
                    <a:pt x="16" y="14"/>
                    <a:pt x="15" y="15"/>
                    <a:pt x="13" y="14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7" y="11"/>
                    <a:pt x="5" y="13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7" name="Freeform 222"/>
            <p:cNvSpPr>
              <a:spLocks/>
            </p:cNvSpPr>
            <p:nvPr/>
          </p:nvSpPr>
          <p:spPr bwMode="auto">
            <a:xfrm>
              <a:off x="15190792" y="6661151"/>
              <a:ext cx="973139" cy="868363"/>
            </a:xfrm>
            <a:custGeom>
              <a:avLst/>
              <a:gdLst>
                <a:gd name="T0" fmla="*/ 44 w 183"/>
                <a:gd name="T1" fmla="*/ 146 h 166"/>
                <a:gd name="T2" fmla="*/ 63 w 183"/>
                <a:gd name="T3" fmla="*/ 148 h 166"/>
                <a:gd name="T4" fmla="*/ 70 w 183"/>
                <a:gd name="T5" fmla="*/ 158 h 166"/>
                <a:gd name="T6" fmla="*/ 80 w 183"/>
                <a:gd name="T7" fmla="*/ 165 h 166"/>
                <a:gd name="T8" fmla="*/ 83 w 183"/>
                <a:gd name="T9" fmla="*/ 164 h 166"/>
                <a:gd name="T10" fmla="*/ 96 w 183"/>
                <a:gd name="T11" fmla="*/ 159 h 166"/>
                <a:gd name="T12" fmla="*/ 111 w 183"/>
                <a:gd name="T13" fmla="*/ 156 h 166"/>
                <a:gd name="T14" fmla="*/ 98 w 183"/>
                <a:gd name="T15" fmla="*/ 131 h 166"/>
                <a:gd name="T16" fmla="*/ 103 w 183"/>
                <a:gd name="T17" fmla="*/ 116 h 166"/>
                <a:gd name="T18" fmla="*/ 111 w 183"/>
                <a:gd name="T19" fmla="*/ 117 h 166"/>
                <a:gd name="T20" fmla="*/ 119 w 183"/>
                <a:gd name="T21" fmla="*/ 115 h 166"/>
                <a:gd name="T22" fmla="*/ 124 w 183"/>
                <a:gd name="T23" fmla="*/ 111 h 166"/>
                <a:gd name="T24" fmla="*/ 135 w 183"/>
                <a:gd name="T25" fmla="*/ 102 h 166"/>
                <a:gd name="T26" fmla="*/ 142 w 183"/>
                <a:gd name="T27" fmla="*/ 88 h 166"/>
                <a:gd name="T28" fmla="*/ 153 w 183"/>
                <a:gd name="T29" fmla="*/ 73 h 166"/>
                <a:gd name="T30" fmla="*/ 160 w 183"/>
                <a:gd name="T31" fmla="*/ 61 h 166"/>
                <a:gd name="T32" fmla="*/ 154 w 183"/>
                <a:gd name="T33" fmla="*/ 58 h 166"/>
                <a:gd name="T34" fmla="*/ 147 w 183"/>
                <a:gd name="T35" fmla="*/ 46 h 166"/>
                <a:gd name="T36" fmla="*/ 152 w 183"/>
                <a:gd name="T37" fmla="*/ 29 h 166"/>
                <a:gd name="T38" fmla="*/ 168 w 183"/>
                <a:gd name="T39" fmla="*/ 32 h 166"/>
                <a:gd name="T40" fmla="*/ 180 w 183"/>
                <a:gd name="T41" fmla="*/ 27 h 166"/>
                <a:gd name="T42" fmla="*/ 181 w 183"/>
                <a:gd name="T43" fmla="*/ 26 h 166"/>
                <a:gd name="T44" fmla="*/ 183 w 183"/>
                <a:gd name="T45" fmla="*/ 22 h 166"/>
                <a:gd name="T46" fmla="*/ 180 w 183"/>
                <a:gd name="T47" fmla="*/ 20 h 166"/>
                <a:gd name="T48" fmla="*/ 177 w 183"/>
                <a:gd name="T49" fmla="*/ 19 h 166"/>
                <a:gd name="T50" fmla="*/ 163 w 183"/>
                <a:gd name="T51" fmla="*/ 4 h 166"/>
                <a:gd name="T52" fmla="*/ 159 w 183"/>
                <a:gd name="T53" fmla="*/ 1 h 166"/>
                <a:gd name="T54" fmla="*/ 155 w 183"/>
                <a:gd name="T55" fmla="*/ 1 h 166"/>
                <a:gd name="T56" fmla="*/ 153 w 183"/>
                <a:gd name="T57" fmla="*/ 1 h 166"/>
                <a:gd name="T58" fmla="*/ 149 w 183"/>
                <a:gd name="T59" fmla="*/ 3 h 166"/>
                <a:gd name="T60" fmla="*/ 145 w 183"/>
                <a:gd name="T61" fmla="*/ 4 h 166"/>
                <a:gd name="T62" fmla="*/ 128 w 183"/>
                <a:gd name="T63" fmla="*/ 8 h 166"/>
                <a:gd name="T64" fmla="*/ 118 w 183"/>
                <a:gd name="T65" fmla="*/ 12 h 166"/>
                <a:gd name="T66" fmla="*/ 121 w 183"/>
                <a:gd name="T67" fmla="*/ 22 h 166"/>
                <a:gd name="T68" fmla="*/ 115 w 183"/>
                <a:gd name="T69" fmla="*/ 35 h 166"/>
                <a:gd name="T70" fmla="*/ 106 w 183"/>
                <a:gd name="T71" fmla="*/ 40 h 166"/>
                <a:gd name="T72" fmla="*/ 103 w 183"/>
                <a:gd name="T73" fmla="*/ 42 h 166"/>
                <a:gd name="T74" fmla="*/ 97 w 183"/>
                <a:gd name="T75" fmla="*/ 52 h 166"/>
                <a:gd name="T76" fmla="*/ 94 w 183"/>
                <a:gd name="T77" fmla="*/ 65 h 166"/>
                <a:gd name="T78" fmla="*/ 86 w 183"/>
                <a:gd name="T79" fmla="*/ 68 h 166"/>
                <a:gd name="T80" fmla="*/ 69 w 183"/>
                <a:gd name="T81" fmla="*/ 75 h 166"/>
                <a:gd name="T82" fmla="*/ 61 w 183"/>
                <a:gd name="T83" fmla="*/ 84 h 166"/>
                <a:gd name="T84" fmla="*/ 18 w 183"/>
                <a:gd name="T85" fmla="*/ 97 h 166"/>
                <a:gd name="T86" fmla="*/ 10 w 183"/>
                <a:gd name="T87" fmla="*/ 96 h 166"/>
                <a:gd name="T88" fmla="*/ 3 w 183"/>
                <a:gd name="T89" fmla="*/ 96 h 166"/>
                <a:gd name="T90" fmla="*/ 1 w 183"/>
                <a:gd name="T91" fmla="*/ 96 h 166"/>
                <a:gd name="T92" fmla="*/ 2 w 183"/>
                <a:gd name="T93" fmla="*/ 97 h 166"/>
                <a:gd name="T94" fmla="*/ 4 w 183"/>
                <a:gd name="T95" fmla="*/ 100 h 166"/>
                <a:gd name="T96" fmla="*/ 20 w 183"/>
                <a:gd name="T97" fmla="*/ 122 h 166"/>
                <a:gd name="T98" fmla="*/ 13 w 183"/>
                <a:gd name="T99" fmla="*/ 135 h 166"/>
                <a:gd name="T100" fmla="*/ 6 w 183"/>
                <a:gd name="T101" fmla="*/ 1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" h="166">
                  <a:moveTo>
                    <a:pt x="26" y="146"/>
                  </a:moveTo>
                  <a:cubicBezTo>
                    <a:pt x="28" y="144"/>
                    <a:pt x="33" y="143"/>
                    <a:pt x="36" y="145"/>
                  </a:cubicBezTo>
                  <a:cubicBezTo>
                    <a:pt x="37" y="145"/>
                    <a:pt x="40" y="146"/>
                    <a:pt x="44" y="146"/>
                  </a:cubicBezTo>
                  <a:cubicBezTo>
                    <a:pt x="48" y="146"/>
                    <a:pt x="51" y="146"/>
                    <a:pt x="53" y="145"/>
                  </a:cubicBezTo>
                  <a:cubicBezTo>
                    <a:pt x="54" y="144"/>
                    <a:pt x="56" y="143"/>
                    <a:pt x="58" y="143"/>
                  </a:cubicBezTo>
                  <a:cubicBezTo>
                    <a:pt x="61" y="143"/>
                    <a:pt x="63" y="146"/>
                    <a:pt x="63" y="148"/>
                  </a:cubicBezTo>
                  <a:cubicBezTo>
                    <a:pt x="63" y="150"/>
                    <a:pt x="64" y="151"/>
                    <a:pt x="66" y="152"/>
                  </a:cubicBezTo>
                  <a:cubicBezTo>
                    <a:pt x="67" y="152"/>
                    <a:pt x="67" y="153"/>
                    <a:pt x="68" y="154"/>
                  </a:cubicBezTo>
                  <a:cubicBezTo>
                    <a:pt x="70" y="155"/>
                    <a:pt x="70" y="157"/>
                    <a:pt x="70" y="158"/>
                  </a:cubicBezTo>
                  <a:cubicBezTo>
                    <a:pt x="70" y="160"/>
                    <a:pt x="70" y="161"/>
                    <a:pt x="71" y="161"/>
                  </a:cubicBezTo>
                  <a:cubicBezTo>
                    <a:pt x="71" y="163"/>
                    <a:pt x="73" y="163"/>
                    <a:pt x="75" y="164"/>
                  </a:cubicBezTo>
                  <a:cubicBezTo>
                    <a:pt x="76" y="164"/>
                    <a:pt x="78" y="165"/>
                    <a:pt x="80" y="165"/>
                  </a:cubicBezTo>
                  <a:cubicBezTo>
                    <a:pt x="80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2" y="165"/>
                    <a:pt x="82" y="164"/>
                    <a:pt x="83" y="164"/>
                  </a:cubicBezTo>
                  <a:cubicBezTo>
                    <a:pt x="84" y="161"/>
                    <a:pt x="86" y="158"/>
                    <a:pt x="90" y="158"/>
                  </a:cubicBezTo>
                  <a:cubicBezTo>
                    <a:pt x="91" y="158"/>
                    <a:pt x="92" y="158"/>
                    <a:pt x="93" y="159"/>
                  </a:cubicBezTo>
                  <a:cubicBezTo>
                    <a:pt x="94" y="159"/>
                    <a:pt x="95" y="159"/>
                    <a:pt x="96" y="159"/>
                  </a:cubicBezTo>
                  <a:cubicBezTo>
                    <a:pt x="97" y="159"/>
                    <a:pt x="98" y="159"/>
                    <a:pt x="99" y="158"/>
                  </a:cubicBezTo>
                  <a:cubicBezTo>
                    <a:pt x="100" y="158"/>
                    <a:pt x="101" y="158"/>
                    <a:pt x="103" y="158"/>
                  </a:cubicBezTo>
                  <a:cubicBezTo>
                    <a:pt x="107" y="159"/>
                    <a:pt x="109" y="158"/>
                    <a:pt x="111" y="156"/>
                  </a:cubicBezTo>
                  <a:cubicBezTo>
                    <a:pt x="112" y="154"/>
                    <a:pt x="109" y="150"/>
                    <a:pt x="107" y="147"/>
                  </a:cubicBezTo>
                  <a:cubicBezTo>
                    <a:pt x="105" y="145"/>
                    <a:pt x="101" y="140"/>
                    <a:pt x="102" y="135"/>
                  </a:cubicBezTo>
                  <a:cubicBezTo>
                    <a:pt x="102" y="133"/>
                    <a:pt x="100" y="133"/>
                    <a:pt x="98" y="131"/>
                  </a:cubicBezTo>
                  <a:cubicBezTo>
                    <a:pt x="97" y="130"/>
                    <a:pt x="94" y="129"/>
                    <a:pt x="94" y="127"/>
                  </a:cubicBezTo>
                  <a:cubicBezTo>
                    <a:pt x="94" y="124"/>
                    <a:pt x="98" y="120"/>
                    <a:pt x="102" y="117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103" y="115"/>
                    <a:pt x="104" y="115"/>
                    <a:pt x="105" y="115"/>
                  </a:cubicBezTo>
                  <a:cubicBezTo>
                    <a:pt x="106" y="115"/>
                    <a:pt x="107" y="116"/>
                    <a:pt x="108" y="116"/>
                  </a:cubicBezTo>
                  <a:cubicBezTo>
                    <a:pt x="109" y="117"/>
                    <a:pt x="110" y="117"/>
                    <a:pt x="111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6"/>
                    <a:pt x="113" y="115"/>
                    <a:pt x="115" y="115"/>
                  </a:cubicBezTo>
                  <a:cubicBezTo>
                    <a:pt x="116" y="115"/>
                    <a:pt x="118" y="115"/>
                    <a:pt x="119" y="115"/>
                  </a:cubicBezTo>
                  <a:cubicBezTo>
                    <a:pt x="119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1" y="116"/>
                    <a:pt x="123" y="114"/>
                    <a:pt x="124" y="111"/>
                  </a:cubicBezTo>
                  <a:cubicBezTo>
                    <a:pt x="125" y="110"/>
                    <a:pt x="125" y="109"/>
                    <a:pt x="125" y="108"/>
                  </a:cubicBezTo>
                  <a:cubicBezTo>
                    <a:pt x="126" y="105"/>
                    <a:pt x="129" y="104"/>
                    <a:pt x="132" y="103"/>
                  </a:cubicBezTo>
                  <a:cubicBezTo>
                    <a:pt x="133" y="102"/>
                    <a:pt x="135" y="102"/>
                    <a:pt x="135" y="102"/>
                  </a:cubicBezTo>
                  <a:cubicBezTo>
                    <a:pt x="135" y="101"/>
                    <a:pt x="137" y="97"/>
                    <a:pt x="138" y="94"/>
                  </a:cubicBezTo>
                  <a:cubicBezTo>
                    <a:pt x="138" y="92"/>
                    <a:pt x="139" y="91"/>
                    <a:pt x="139" y="90"/>
                  </a:cubicBezTo>
                  <a:cubicBezTo>
                    <a:pt x="140" y="89"/>
                    <a:pt x="141" y="89"/>
                    <a:pt x="142" y="88"/>
                  </a:cubicBezTo>
                  <a:cubicBezTo>
                    <a:pt x="144" y="88"/>
                    <a:pt x="146" y="87"/>
                    <a:pt x="146" y="85"/>
                  </a:cubicBezTo>
                  <a:cubicBezTo>
                    <a:pt x="146" y="80"/>
                    <a:pt x="149" y="78"/>
                    <a:pt x="152" y="78"/>
                  </a:cubicBezTo>
                  <a:cubicBezTo>
                    <a:pt x="153" y="78"/>
                    <a:pt x="153" y="76"/>
                    <a:pt x="153" y="73"/>
                  </a:cubicBezTo>
                  <a:cubicBezTo>
                    <a:pt x="153" y="72"/>
                    <a:pt x="153" y="71"/>
                    <a:pt x="153" y="70"/>
                  </a:cubicBezTo>
                  <a:cubicBezTo>
                    <a:pt x="154" y="67"/>
                    <a:pt x="156" y="62"/>
                    <a:pt x="160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1"/>
                    <a:pt x="160" y="61"/>
                    <a:pt x="160" y="60"/>
                  </a:cubicBezTo>
                  <a:cubicBezTo>
                    <a:pt x="159" y="59"/>
                    <a:pt x="157" y="58"/>
                    <a:pt x="155" y="58"/>
                  </a:cubicBezTo>
                  <a:cubicBezTo>
                    <a:pt x="155" y="58"/>
                    <a:pt x="154" y="58"/>
                    <a:pt x="154" y="58"/>
                  </a:cubicBezTo>
                  <a:cubicBezTo>
                    <a:pt x="150" y="58"/>
                    <a:pt x="147" y="49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2"/>
                    <a:pt x="147" y="37"/>
                    <a:pt x="146" y="37"/>
                  </a:cubicBezTo>
                  <a:cubicBezTo>
                    <a:pt x="145" y="36"/>
                    <a:pt x="144" y="35"/>
                    <a:pt x="145" y="33"/>
                  </a:cubicBezTo>
                  <a:cubicBezTo>
                    <a:pt x="145" y="31"/>
                    <a:pt x="148" y="29"/>
                    <a:pt x="152" y="29"/>
                  </a:cubicBezTo>
                  <a:cubicBezTo>
                    <a:pt x="154" y="29"/>
                    <a:pt x="157" y="30"/>
                    <a:pt x="160" y="30"/>
                  </a:cubicBezTo>
                  <a:cubicBezTo>
                    <a:pt x="162" y="31"/>
                    <a:pt x="165" y="32"/>
                    <a:pt x="167" y="32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0" y="30"/>
                    <a:pt x="174" y="29"/>
                    <a:pt x="177" y="28"/>
                  </a:cubicBezTo>
                  <a:cubicBezTo>
                    <a:pt x="178" y="28"/>
                    <a:pt x="179" y="28"/>
                    <a:pt x="180" y="27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80" y="26"/>
                    <a:pt x="181" y="26"/>
                    <a:pt x="181" y="26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1" y="25"/>
                    <a:pt x="181" y="25"/>
                    <a:pt x="182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82" y="23"/>
                    <a:pt x="182" y="22"/>
                    <a:pt x="183" y="22"/>
                  </a:cubicBezTo>
                  <a:cubicBezTo>
                    <a:pt x="183" y="22"/>
                    <a:pt x="182" y="21"/>
                    <a:pt x="182" y="21"/>
                  </a:cubicBezTo>
                  <a:cubicBezTo>
                    <a:pt x="182" y="21"/>
                    <a:pt x="182" y="21"/>
                    <a:pt x="181" y="21"/>
                  </a:cubicBezTo>
                  <a:cubicBezTo>
                    <a:pt x="181" y="21"/>
                    <a:pt x="181" y="20"/>
                    <a:pt x="180" y="20"/>
                  </a:cubicBezTo>
                  <a:cubicBezTo>
                    <a:pt x="180" y="20"/>
                    <a:pt x="180" y="20"/>
                    <a:pt x="179" y="20"/>
                  </a:cubicBezTo>
                  <a:cubicBezTo>
                    <a:pt x="179" y="20"/>
                    <a:pt x="178" y="19"/>
                    <a:pt x="178" y="19"/>
                  </a:cubicBezTo>
                  <a:cubicBezTo>
                    <a:pt x="178" y="19"/>
                    <a:pt x="177" y="19"/>
                    <a:pt x="177" y="19"/>
                  </a:cubicBezTo>
                  <a:cubicBezTo>
                    <a:pt x="176" y="18"/>
                    <a:pt x="176" y="18"/>
                    <a:pt x="175" y="18"/>
                  </a:cubicBezTo>
                  <a:cubicBezTo>
                    <a:pt x="169" y="15"/>
                    <a:pt x="169" y="10"/>
                    <a:pt x="169" y="8"/>
                  </a:cubicBezTo>
                  <a:cubicBezTo>
                    <a:pt x="168" y="8"/>
                    <a:pt x="165" y="5"/>
                    <a:pt x="163" y="4"/>
                  </a:cubicBezTo>
                  <a:cubicBezTo>
                    <a:pt x="162" y="3"/>
                    <a:pt x="161" y="2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8" y="1"/>
                    <a:pt x="157" y="1"/>
                    <a:pt x="156" y="1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4" y="1"/>
                    <a:pt x="154" y="0"/>
                  </a:cubicBezTo>
                  <a:cubicBezTo>
                    <a:pt x="154" y="1"/>
                    <a:pt x="153" y="1"/>
                    <a:pt x="153" y="1"/>
                  </a:cubicBezTo>
                  <a:cubicBezTo>
                    <a:pt x="153" y="1"/>
                    <a:pt x="152" y="2"/>
                    <a:pt x="152" y="2"/>
                  </a:cubicBezTo>
                  <a:cubicBezTo>
                    <a:pt x="151" y="2"/>
                    <a:pt x="151" y="2"/>
                    <a:pt x="150" y="3"/>
                  </a:cubicBezTo>
                  <a:cubicBezTo>
                    <a:pt x="150" y="3"/>
                    <a:pt x="150" y="3"/>
                    <a:pt x="149" y="3"/>
                  </a:cubicBezTo>
                  <a:cubicBezTo>
                    <a:pt x="149" y="3"/>
                    <a:pt x="148" y="3"/>
                    <a:pt x="148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4" y="4"/>
                    <a:pt x="143" y="4"/>
                    <a:pt x="142" y="4"/>
                  </a:cubicBezTo>
                  <a:cubicBezTo>
                    <a:pt x="142" y="3"/>
                    <a:pt x="141" y="3"/>
                    <a:pt x="140" y="3"/>
                  </a:cubicBezTo>
                  <a:cubicBezTo>
                    <a:pt x="137" y="3"/>
                    <a:pt x="131" y="5"/>
                    <a:pt x="128" y="8"/>
                  </a:cubicBezTo>
                  <a:cubicBezTo>
                    <a:pt x="126" y="9"/>
                    <a:pt x="124" y="10"/>
                    <a:pt x="122" y="10"/>
                  </a:cubicBezTo>
                  <a:cubicBezTo>
                    <a:pt x="121" y="11"/>
                    <a:pt x="120" y="11"/>
                    <a:pt x="120" y="11"/>
                  </a:cubicBezTo>
                  <a:cubicBezTo>
                    <a:pt x="119" y="11"/>
                    <a:pt x="118" y="11"/>
                    <a:pt x="118" y="12"/>
                  </a:cubicBezTo>
                  <a:cubicBezTo>
                    <a:pt x="117" y="13"/>
                    <a:pt x="118" y="14"/>
                    <a:pt x="119" y="15"/>
                  </a:cubicBezTo>
                  <a:cubicBezTo>
                    <a:pt x="121" y="17"/>
                    <a:pt x="121" y="19"/>
                    <a:pt x="121" y="20"/>
                  </a:cubicBezTo>
                  <a:cubicBezTo>
                    <a:pt x="121" y="21"/>
                    <a:pt x="121" y="21"/>
                    <a:pt x="121" y="22"/>
                  </a:cubicBezTo>
                  <a:cubicBezTo>
                    <a:pt x="121" y="24"/>
                    <a:pt x="119" y="26"/>
                    <a:pt x="118" y="28"/>
                  </a:cubicBezTo>
                  <a:cubicBezTo>
                    <a:pt x="117" y="29"/>
                    <a:pt x="116" y="30"/>
                    <a:pt x="115" y="31"/>
                  </a:cubicBezTo>
                  <a:cubicBezTo>
                    <a:pt x="115" y="32"/>
                    <a:pt x="115" y="33"/>
                    <a:pt x="115" y="35"/>
                  </a:cubicBezTo>
                  <a:cubicBezTo>
                    <a:pt x="115" y="36"/>
                    <a:pt x="115" y="38"/>
                    <a:pt x="115" y="40"/>
                  </a:cubicBezTo>
                  <a:cubicBezTo>
                    <a:pt x="114" y="41"/>
                    <a:pt x="113" y="41"/>
                    <a:pt x="111" y="41"/>
                  </a:cubicBezTo>
                  <a:cubicBezTo>
                    <a:pt x="110" y="41"/>
                    <a:pt x="107" y="41"/>
                    <a:pt x="106" y="40"/>
                  </a:cubicBezTo>
                  <a:cubicBezTo>
                    <a:pt x="104" y="40"/>
                    <a:pt x="103" y="40"/>
                    <a:pt x="102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3" y="42"/>
                    <a:pt x="103" y="42"/>
                  </a:cubicBezTo>
                  <a:cubicBezTo>
                    <a:pt x="104" y="44"/>
                    <a:pt x="105" y="45"/>
                    <a:pt x="106" y="46"/>
                  </a:cubicBezTo>
                  <a:cubicBezTo>
                    <a:pt x="106" y="47"/>
                    <a:pt x="106" y="47"/>
                    <a:pt x="105" y="48"/>
                  </a:cubicBezTo>
                  <a:cubicBezTo>
                    <a:pt x="103" y="50"/>
                    <a:pt x="100" y="52"/>
                    <a:pt x="97" y="52"/>
                  </a:cubicBezTo>
                  <a:cubicBezTo>
                    <a:pt x="95" y="52"/>
                    <a:pt x="95" y="54"/>
                    <a:pt x="94" y="60"/>
                  </a:cubicBezTo>
                  <a:cubicBezTo>
                    <a:pt x="94" y="61"/>
                    <a:pt x="94" y="62"/>
                    <a:pt x="94" y="63"/>
                  </a:cubicBezTo>
                  <a:cubicBezTo>
                    <a:pt x="94" y="64"/>
                    <a:pt x="94" y="64"/>
                    <a:pt x="94" y="65"/>
                  </a:cubicBezTo>
                  <a:cubicBezTo>
                    <a:pt x="93" y="68"/>
                    <a:pt x="92" y="70"/>
                    <a:pt x="90" y="70"/>
                  </a:cubicBezTo>
                  <a:cubicBezTo>
                    <a:pt x="88" y="70"/>
                    <a:pt x="87" y="69"/>
                    <a:pt x="87" y="68"/>
                  </a:cubicBezTo>
                  <a:cubicBezTo>
                    <a:pt x="87" y="68"/>
                    <a:pt x="87" y="68"/>
                    <a:pt x="86" y="68"/>
                  </a:cubicBezTo>
                  <a:cubicBezTo>
                    <a:pt x="82" y="68"/>
                    <a:pt x="77" y="71"/>
                    <a:pt x="77" y="72"/>
                  </a:cubicBezTo>
                  <a:cubicBezTo>
                    <a:pt x="77" y="74"/>
                    <a:pt x="75" y="75"/>
                    <a:pt x="73" y="75"/>
                  </a:cubicBezTo>
                  <a:cubicBezTo>
                    <a:pt x="72" y="75"/>
                    <a:pt x="70" y="75"/>
                    <a:pt x="69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5" y="75"/>
                    <a:pt x="60" y="78"/>
                    <a:pt x="60" y="79"/>
                  </a:cubicBezTo>
                  <a:cubicBezTo>
                    <a:pt x="60" y="80"/>
                    <a:pt x="60" y="82"/>
                    <a:pt x="61" y="84"/>
                  </a:cubicBezTo>
                  <a:cubicBezTo>
                    <a:pt x="61" y="88"/>
                    <a:pt x="62" y="90"/>
                    <a:pt x="61" y="91"/>
                  </a:cubicBezTo>
                  <a:cubicBezTo>
                    <a:pt x="61" y="91"/>
                    <a:pt x="60" y="92"/>
                    <a:pt x="59" y="92"/>
                  </a:cubicBezTo>
                  <a:cubicBezTo>
                    <a:pt x="52" y="94"/>
                    <a:pt x="25" y="97"/>
                    <a:pt x="18" y="97"/>
                  </a:cubicBezTo>
                  <a:cubicBezTo>
                    <a:pt x="17" y="97"/>
                    <a:pt x="16" y="97"/>
                    <a:pt x="15" y="97"/>
                  </a:cubicBezTo>
                  <a:cubicBezTo>
                    <a:pt x="14" y="97"/>
                    <a:pt x="12" y="97"/>
                    <a:pt x="11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9" y="96"/>
                    <a:pt x="8" y="96"/>
                    <a:pt x="7" y="96"/>
                  </a:cubicBezTo>
                  <a:cubicBezTo>
                    <a:pt x="6" y="96"/>
                    <a:pt x="6" y="96"/>
                    <a:pt x="5" y="96"/>
                  </a:cubicBezTo>
                  <a:cubicBezTo>
                    <a:pt x="4" y="96"/>
                    <a:pt x="4" y="96"/>
                    <a:pt x="3" y="96"/>
                  </a:cubicBezTo>
                  <a:cubicBezTo>
                    <a:pt x="2" y="96"/>
                    <a:pt x="2" y="96"/>
                    <a:pt x="1" y="96"/>
                  </a:cubicBezTo>
                  <a:cubicBezTo>
                    <a:pt x="1" y="95"/>
                    <a:pt x="1" y="95"/>
                    <a:pt x="0" y="95"/>
                  </a:cubicBezTo>
                  <a:cubicBezTo>
                    <a:pt x="0" y="96"/>
                    <a:pt x="1" y="96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6"/>
                    <a:pt x="1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4" y="100"/>
                    <a:pt x="4" y="100"/>
                  </a:cubicBezTo>
                  <a:cubicBezTo>
                    <a:pt x="5" y="103"/>
                    <a:pt x="9" y="107"/>
                    <a:pt x="15" y="109"/>
                  </a:cubicBezTo>
                  <a:cubicBezTo>
                    <a:pt x="19" y="111"/>
                    <a:pt x="19" y="115"/>
                    <a:pt x="19" y="118"/>
                  </a:cubicBezTo>
                  <a:cubicBezTo>
                    <a:pt x="19" y="119"/>
                    <a:pt x="20" y="121"/>
                    <a:pt x="20" y="122"/>
                  </a:cubicBezTo>
                  <a:cubicBezTo>
                    <a:pt x="22" y="122"/>
                    <a:pt x="25" y="127"/>
                    <a:pt x="25" y="130"/>
                  </a:cubicBezTo>
                  <a:cubicBezTo>
                    <a:pt x="25" y="131"/>
                    <a:pt x="24" y="132"/>
                    <a:pt x="23" y="132"/>
                  </a:cubicBezTo>
                  <a:cubicBezTo>
                    <a:pt x="19" y="132"/>
                    <a:pt x="16" y="133"/>
                    <a:pt x="13" y="135"/>
                  </a:cubicBezTo>
                  <a:cubicBezTo>
                    <a:pt x="10" y="136"/>
                    <a:pt x="6" y="140"/>
                    <a:pt x="6" y="146"/>
                  </a:cubicBezTo>
                  <a:cubicBezTo>
                    <a:pt x="6" y="146"/>
                    <a:pt x="6" y="147"/>
                    <a:pt x="6" y="147"/>
                  </a:cubicBezTo>
                  <a:cubicBezTo>
                    <a:pt x="6" y="147"/>
                    <a:pt x="6" y="147"/>
                    <a:pt x="6" y="148"/>
                  </a:cubicBezTo>
                  <a:cubicBezTo>
                    <a:pt x="7" y="148"/>
                    <a:pt x="9" y="148"/>
                    <a:pt x="10" y="148"/>
                  </a:cubicBezTo>
                  <a:cubicBezTo>
                    <a:pt x="19" y="148"/>
                    <a:pt x="25" y="147"/>
                    <a:pt x="26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8" name="Freeform 223"/>
            <p:cNvSpPr>
              <a:spLocks/>
            </p:cNvSpPr>
            <p:nvPr/>
          </p:nvSpPr>
          <p:spPr bwMode="auto">
            <a:xfrm>
              <a:off x="14217654" y="6324599"/>
              <a:ext cx="271463" cy="225424"/>
            </a:xfrm>
            <a:custGeom>
              <a:avLst/>
              <a:gdLst>
                <a:gd name="T0" fmla="*/ 13 w 51"/>
                <a:gd name="T1" fmla="*/ 1 h 43"/>
                <a:gd name="T2" fmla="*/ 13 w 51"/>
                <a:gd name="T3" fmla="*/ 2 h 43"/>
                <a:gd name="T4" fmla="*/ 13 w 51"/>
                <a:gd name="T5" fmla="*/ 2 h 43"/>
                <a:gd name="T6" fmla="*/ 17 w 51"/>
                <a:gd name="T7" fmla="*/ 7 h 43"/>
                <a:gd name="T8" fmla="*/ 12 w 51"/>
                <a:gd name="T9" fmla="*/ 9 h 43"/>
                <a:gd name="T10" fmla="*/ 1 w 51"/>
                <a:gd name="T11" fmla="*/ 5 h 43"/>
                <a:gd name="T12" fmla="*/ 0 w 51"/>
                <a:gd name="T13" fmla="*/ 5 h 43"/>
                <a:gd name="T14" fmla="*/ 1 w 51"/>
                <a:gd name="T15" fmla="*/ 6 h 43"/>
                <a:gd name="T16" fmla="*/ 4 w 51"/>
                <a:gd name="T17" fmla="*/ 14 h 43"/>
                <a:gd name="T18" fmla="*/ 8 w 51"/>
                <a:gd name="T19" fmla="*/ 23 h 43"/>
                <a:gd name="T20" fmla="*/ 15 w 51"/>
                <a:gd name="T21" fmla="*/ 31 h 43"/>
                <a:gd name="T22" fmla="*/ 15 w 51"/>
                <a:gd name="T23" fmla="*/ 32 h 43"/>
                <a:gd name="T24" fmla="*/ 15 w 51"/>
                <a:gd name="T25" fmla="*/ 33 h 43"/>
                <a:gd name="T26" fmla="*/ 16 w 51"/>
                <a:gd name="T27" fmla="*/ 34 h 43"/>
                <a:gd name="T28" fmla="*/ 24 w 51"/>
                <a:gd name="T29" fmla="*/ 30 h 43"/>
                <a:gd name="T30" fmla="*/ 27 w 51"/>
                <a:gd name="T31" fmla="*/ 29 h 43"/>
                <a:gd name="T32" fmla="*/ 30 w 51"/>
                <a:gd name="T33" fmla="*/ 27 h 43"/>
                <a:gd name="T34" fmla="*/ 31 w 51"/>
                <a:gd name="T35" fmla="*/ 27 h 43"/>
                <a:gd name="T36" fmla="*/ 32 w 51"/>
                <a:gd name="T37" fmla="*/ 27 h 43"/>
                <a:gd name="T38" fmla="*/ 33 w 51"/>
                <a:gd name="T39" fmla="*/ 28 h 43"/>
                <a:gd name="T40" fmla="*/ 33 w 51"/>
                <a:gd name="T41" fmla="*/ 37 h 43"/>
                <a:gd name="T42" fmla="*/ 33 w 51"/>
                <a:gd name="T43" fmla="*/ 39 h 43"/>
                <a:gd name="T44" fmla="*/ 34 w 51"/>
                <a:gd name="T45" fmla="*/ 40 h 43"/>
                <a:gd name="T46" fmla="*/ 36 w 51"/>
                <a:gd name="T47" fmla="*/ 41 h 43"/>
                <a:gd name="T48" fmla="*/ 39 w 51"/>
                <a:gd name="T49" fmla="*/ 43 h 43"/>
                <a:gd name="T50" fmla="*/ 41 w 51"/>
                <a:gd name="T51" fmla="*/ 37 h 43"/>
                <a:gd name="T52" fmla="*/ 39 w 51"/>
                <a:gd name="T53" fmla="*/ 3 h 43"/>
                <a:gd name="T54" fmla="*/ 39 w 51"/>
                <a:gd name="T55" fmla="*/ 2 h 43"/>
                <a:gd name="T56" fmla="*/ 37 w 51"/>
                <a:gd name="T57" fmla="*/ 4 h 43"/>
                <a:gd name="T58" fmla="*/ 36 w 51"/>
                <a:gd name="T59" fmla="*/ 4 h 43"/>
                <a:gd name="T60" fmla="*/ 34 w 51"/>
                <a:gd name="T61" fmla="*/ 5 h 43"/>
                <a:gd name="T62" fmla="*/ 30 w 51"/>
                <a:gd name="T63" fmla="*/ 8 h 43"/>
                <a:gd name="T64" fmla="*/ 27 w 51"/>
                <a:gd name="T65" fmla="*/ 7 h 43"/>
                <a:gd name="T66" fmla="*/ 22 w 51"/>
                <a:gd name="T67" fmla="*/ 4 h 43"/>
                <a:gd name="T68" fmla="*/ 18 w 51"/>
                <a:gd name="T69" fmla="*/ 1 h 43"/>
                <a:gd name="T70" fmla="*/ 14 w 51"/>
                <a:gd name="T71" fmla="*/ 0 h 43"/>
                <a:gd name="T72" fmla="*/ 14 w 51"/>
                <a:gd name="T7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43">
                  <a:moveTo>
                    <a:pt x="14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4" y="4"/>
                  </a:cubicBezTo>
                  <a:cubicBezTo>
                    <a:pt x="16" y="4"/>
                    <a:pt x="17" y="5"/>
                    <a:pt x="17" y="7"/>
                  </a:cubicBezTo>
                  <a:cubicBezTo>
                    <a:pt x="17" y="7"/>
                    <a:pt x="17" y="8"/>
                    <a:pt x="16" y="8"/>
                  </a:cubicBezTo>
                  <a:cubicBezTo>
                    <a:pt x="15" y="9"/>
                    <a:pt x="14" y="9"/>
                    <a:pt x="12" y="9"/>
                  </a:cubicBezTo>
                  <a:cubicBezTo>
                    <a:pt x="10" y="9"/>
                    <a:pt x="8" y="9"/>
                    <a:pt x="6" y="8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10"/>
                    <a:pt x="4" y="12"/>
                    <a:pt x="4" y="14"/>
                  </a:cubicBezTo>
                  <a:cubicBezTo>
                    <a:pt x="4" y="15"/>
                    <a:pt x="5" y="16"/>
                    <a:pt x="6" y="17"/>
                  </a:cubicBezTo>
                  <a:cubicBezTo>
                    <a:pt x="7" y="19"/>
                    <a:pt x="8" y="21"/>
                    <a:pt x="8" y="23"/>
                  </a:cubicBezTo>
                  <a:cubicBezTo>
                    <a:pt x="8" y="24"/>
                    <a:pt x="10" y="25"/>
                    <a:pt x="11" y="26"/>
                  </a:cubicBezTo>
                  <a:cubicBezTo>
                    <a:pt x="13" y="28"/>
                    <a:pt x="15" y="2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3"/>
                    <a:pt x="15" y="33"/>
                  </a:cubicBezTo>
                  <a:cubicBezTo>
                    <a:pt x="16" y="33"/>
                    <a:pt x="16" y="33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9" y="34"/>
                    <a:pt x="22" y="32"/>
                    <a:pt x="24" y="30"/>
                  </a:cubicBezTo>
                  <a:cubicBezTo>
                    <a:pt x="25" y="30"/>
                    <a:pt x="26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5" y="30"/>
                    <a:pt x="34" y="34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6" y="41"/>
                    <a:pt x="36" y="41"/>
                  </a:cubicBezTo>
                  <a:cubicBezTo>
                    <a:pt x="36" y="41"/>
                    <a:pt x="37" y="42"/>
                    <a:pt x="37" y="42"/>
                  </a:cubicBezTo>
                  <a:cubicBezTo>
                    <a:pt x="37" y="42"/>
                    <a:pt x="38" y="42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0"/>
                    <a:pt x="40" y="39"/>
                    <a:pt x="41" y="37"/>
                  </a:cubicBezTo>
                  <a:cubicBezTo>
                    <a:pt x="47" y="30"/>
                    <a:pt x="51" y="19"/>
                    <a:pt x="48" y="14"/>
                  </a:cubicBezTo>
                  <a:cubicBezTo>
                    <a:pt x="47" y="12"/>
                    <a:pt x="43" y="8"/>
                    <a:pt x="39" y="3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3" y="5"/>
                    <a:pt x="32" y="6"/>
                    <a:pt x="32" y="6"/>
                  </a:cubicBezTo>
                  <a:cubicBezTo>
                    <a:pt x="32" y="8"/>
                    <a:pt x="31" y="8"/>
                    <a:pt x="30" y="8"/>
                  </a:cubicBezTo>
                  <a:cubicBezTo>
                    <a:pt x="29" y="8"/>
                    <a:pt x="29" y="8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6"/>
                    <a:pt x="22" y="4"/>
                  </a:cubicBezTo>
                  <a:cubicBezTo>
                    <a:pt x="21" y="3"/>
                    <a:pt x="20" y="2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39" name="Freeform 224"/>
            <p:cNvSpPr>
              <a:spLocks/>
            </p:cNvSpPr>
            <p:nvPr/>
          </p:nvSpPr>
          <p:spPr bwMode="auto">
            <a:xfrm>
              <a:off x="10539417" y="8137525"/>
              <a:ext cx="149226" cy="36513"/>
            </a:xfrm>
            <a:custGeom>
              <a:avLst/>
              <a:gdLst>
                <a:gd name="T0" fmla="*/ 1 w 28"/>
                <a:gd name="T1" fmla="*/ 7 h 7"/>
                <a:gd name="T2" fmla="*/ 2 w 28"/>
                <a:gd name="T3" fmla="*/ 7 h 7"/>
                <a:gd name="T4" fmla="*/ 14 w 28"/>
                <a:gd name="T5" fmla="*/ 4 h 7"/>
                <a:gd name="T6" fmla="*/ 16 w 28"/>
                <a:gd name="T7" fmla="*/ 3 h 7"/>
                <a:gd name="T8" fmla="*/ 17 w 28"/>
                <a:gd name="T9" fmla="*/ 3 h 7"/>
                <a:gd name="T10" fmla="*/ 21 w 28"/>
                <a:gd name="T11" fmla="*/ 5 h 7"/>
                <a:gd name="T12" fmla="*/ 22 w 28"/>
                <a:gd name="T13" fmla="*/ 5 h 7"/>
                <a:gd name="T14" fmla="*/ 24 w 28"/>
                <a:gd name="T15" fmla="*/ 6 h 7"/>
                <a:gd name="T16" fmla="*/ 25 w 28"/>
                <a:gd name="T17" fmla="*/ 6 h 7"/>
                <a:gd name="T18" fmla="*/ 28 w 28"/>
                <a:gd name="T19" fmla="*/ 6 h 7"/>
                <a:gd name="T20" fmla="*/ 25 w 28"/>
                <a:gd name="T21" fmla="*/ 5 h 7"/>
                <a:gd name="T22" fmla="*/ 19 w 28"/>
                <a:gd name="T23" fmla="*/ 2 h 7"/>
                <a:gd name="T24" fmla="*/ 18 w 28"/>
                <a:gd name="T25" fmla="*/ 1 h 7"/>
                <a:gd name="T26" fmla="*/ 18 w 28"/>
                <a:gd name="T27" fmla="*/ 1 h 7"/>
                <a:gd name="T28" fmla="*/ 17 w 28"/>
                <a:gd name="T29" fmla="*/ 0 h 7"/>
                <a:gd name="T30" fmla="*/ 15 w 28"/>
                <a:gd name="T31" fmla="*/ 1 h 7"/>
                <a:gd name="T32" fmla="*/ 13 w 28"/>
                <a:gd name="T33" fmla="*/ 1 h 7"/>
                <a:gd name="T34" fmla="*/ 11 w 28"/>
                <a:gd name="T35" fmla="*/ 2 h 7"/>
                <a:gd name="T36" fmla="*/ 11 w 28"/>
                <a:gd name="T37" fmla="*/ 2 h 7"/>
                <a:gd name="T38" fmla="*/ 5 w 28"/>
                <a:gd name="T39" fmla="*/ 3 h 7"/>
                <a:gd name="T40" fmla="*/ 5 w 28"/>
                <a:gd name="T41" fmla="*/ 3 h 7"/>
                <a:gd name="T42" fmla="*/ 3 w 28"/>
                <a:gd name="T43" fmla="*/ 3 h 7"/>
                <a:gd name="T44" fmla="*/ 3 w 28"/>
                <a:gd name="T45" fmla="*/ 3 h 7"/>
                <a:gd name="T46" fmla="*/ 1 w 28"/>
                <a:gd name="T47" fmla="*/ 3 h 7"/>
                <a:gd name="T48" fmla="*/ 1 w 28"/>
                <a:gd name="T49" fmla="*/ 3 h 7"/>
                <a:gd name="T50" fmla="*/ 0 w 28"/>
                <a:gd name="T51" fmla="*/ 6 h 7"/>
                <a:gd name="T52" fmla="*/ 0 w 28"/>
                <a:gd name="T53" fmla="*/ 7 h 7"/>
                <a:gd name="T54" fmla="*/ 0 w 28"/>
                <a:gd name="T55" fmla="*/ 7 h 7"/>
                <a:gd name="T56" fmla="*/ 1 w 28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7">
                  <a:moveTo>
                    <a:pt x="1" y="7"/>
                  </a:moveTo>
                  <a:cubicBezTo>
                    <a:pt x="1" y="7"/>
                    <a:pt x="1" y="7"/>
                    <a:pt x="2" y="7"/>
                  </a:cubicBezTo>
                  <a:cubicBezTo>
                    <a:pt x="5" y="7"/>
                    <a:pt x="12" y="6"/>
                    <a:pt x="14" y="4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9" y="4"/>
                    <a:pt x="21" y="5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6"/>
                    <a:pt x="24" y="6"/>
                    <a:pt x="24" y="6"/>
                  </a:cubicBezTo>
                  <a:cubicBezTo>
                    <a:pt x="24" y="6"/>
                    <a:pt x="24" y="6"/>
                    <a:pt x="25" y="6"/>
                  </a:cubicBezTo>
                  <a:cubicBezTo>
                    <a:pt x="26" y="6"/>
                    <a:pt x="27" y="6"/>
                    <a:pt x="28" y="6"/>
                  </a:cubicBezTo>
                  <a:cubicBezTo>
                    <a:pt x="27" y="5"/>
                    <a:pt x="26" y="5"/>
                    <a:pt x="25" y="5"/>
                  </a:cubicBezTo>
                  <a:cubicBezTo>
                    <a:pt x="22" y="5"/>
                    <a:pt x="20" y="3"/>
                    <a:pt x="19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6" y="0"/>
                    <a:pt x="15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3"/>
                    <a:pt x="7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0" name="Freeform 225"/>
            <p:cNvSpPr>
              <a:spLocks/>
            </p:cNvSpPr>
            <p:nvPr/>
          </p:nvSpPr>
          <p:spPr bwMode="auto">
            <a:xfrm>
              <a:off x="11555417" y="7545388"/>
              <a:ext cx="914399" cy="701676"/>
            </a:xfrm>
            <a:custGeom>
              <a:avLst/>
              <a:gdLst>
                <a:gd name="T0" fmla="*/ 169 w 172"/>
                <a:gd name="T1" fmla="*/ 50 h 134"/>
                <a:gd name="T2" fmla="*/ 169 w 172"/>
                <a:gd name="T3" fmla="*/ 29 h 134"/>
                <a:gd name="T4" fmla="*/ 165 w 172"/>
                <a:gd name="T5" fmla="*/ 18 h 134"/>
                <a:gd name="T6" fmla="*/ 164 w 172"/>
                <a:gd name="T7" fmla="*/ 16 h 134"/>
                <a:gd name="T8" fmla="*/ 164 w 172"/>
                <a:gd name="T9" fmla="*/ 6 h 134"/>
                <a:gd name="T10" fmla="*/ 155 w 172"/>
                <a:gd name="T11" fmla="*/ 10 h 134"/>
                <a:gd name="T12" fmla="*/ 146 w 172"/>
                <a:gd name="T13" fmla="*/ 2 h 134"/>
                <a:gd name="T14" fmla="*/ 143 w 172"/>
                <a:gd name="T15" fmla="*/ 1 h 134"/>
                <a:gd name="T16" fmla="*/ 139 w 172"/>
                <a:gd name="T17" fmla="*/ 0 h 134"/>
                <a:gd name="T18" fmla="*/ 136 w 172"/>
                <a:gd name="T19" fmla="*/ 0 h 134"/>
                <a:gd name="T20" fmla="*/ 132 w 172"/>
                <a:gd name="T21" fmla="*/ 0 h 134"/>
                <a:gd name="T22" fmla="*/ 46 w 172"/>
                <a:gd name="T23" fmla="*/ 52 h 134"/>
                <a:gd name="T24" fmla="*/ 45 w 172"/>
                <a:gd name="T25" fmla="*/ 57 h 134"/>
                <a:gd name="T26" fmla="*/ 45 w 172"/>
                <a:gd name="T27" fmla="*/ 63 h 134"/>
                <a:gd name="T28" fmla="*/ 45 w 172"/>
                <a:gd name="T29" fmla="*/ 69 h 134"/>
                <a:gd name="T30" fmla="*/ 45 w 172"/>
                <a:gd name="T31" fmla="*/ 73 h 134"/>
                <a:gd name="T32" fmla="*/ 45 w 172"/>
                <a:gd name="T33" fmla="*/ 76 h 134"/>
                <a:gd name="T34" fmla="*/ 45 w 172"/>
                <a:gd name="T35" fmla="*/ 79 h 134"/>
                <a:gd name="T36" fmla="*/ 45 w 172"/>
                <a:gd name="T37" fmla="*/ 80 h 134"/>
                <a:gd name="T38" fmla="*/ 45 w 172"/>
                <a:gd name="T39" fmla="*/ 81 h 134"/>
                <a:gd name="T40" fmla="*/ 45 w 172"/>
                <a:gd name="T41" fmla="*/ 82 h 134"/>
                <a:gd name="T42" fmla="*/ 44 w 172"/>
                <a:gd name="T43" fmla="*/ 82 h 134"/>
                <a:gd name="T44" fmla="*/ 41 w 172"/>
                <a:gd name="T45" fmla="*/ 91 h 134"/>
                <a:gd name="T46" fmla="*/ 26 w 172"/>
                <a:gd name="T47" fmla="*/ 97 h 134"/>
                <a:gd name="T48" fmla="*/ 7 w 172"/>
                <a:gd name="T49" fmla="*/ 100 h 134"/>
                <a:gd name="T50" fmla="*/ 0 w 172"/>
                <a:gd name="T51" fmla="*/ 102 h 134"/>
                <a:gd name="T52" fmla="*/ 0 w 172"/>
                <a:gd name="T53" fmla="*/ 104 h 134"/>
                <a:gd name="T54" fmla="*/ 0 w 172"/>
                <a:gd name="T55" fmla="*/ 104 h 134"/>
                <a:gd name="T56" fmla="*/ 0 w 172"/>
                <a:gd name="T57" fmla="*/ 105 h 134"/>
                <a:gd name="T58" fmla="*/ 0 w 172"/>
                <a:gd name="T59" fmla="*/ 105 h 134"/>
                <a:gd name="T60" fmla="*/ 3 w 172"/>
                <a:gd name="T61" fmla="*/ 112 h 134"/>
                <a:gd name="T62" fmla="*/ 10 w 172"/>
                <a:gd name="T63" fmla="*/ 122 h 134"/>
                <a:gd name="T64" fmla="*/ 18 w 172"/>
                <a:gd name="T65" fmla="*/ 125 h 134"/>
                <a:gd name="T66" fmla="*/ 21 w 172"/>
                <a:gd name="T67" fmla="*/ 129 h 134"/>
                <a:gd name="T68" fmla="*/ 23 w 172"/>
                <a:gd name="T69" fmla="*/ 132 h 134"/>
                <a:gd name="T70" fmla="*/ 24 w 172"/>
                <a:gd name="T71" fmla="*/ 132 h 134"/>
                <a:gd name="T72" fmla="*/ 26 w 172"/>
                <a:gd name="T73" fmla="*/ 129 h 134"/>
                <a:gd name="T74" fmla="*/ 26 w 172"/>
                <a:gd name="T75" fmla="*/ 129 h 134"/>
                <a:gd name="T76" fmla="*/ 28 w 172"/>
                <a:gd name="T77" fmla="*/ 128 h 134"/>
                <a:gd name="T78" fmla="*/ 30 w 172"/>
                <a:gd name="T79" fmla="*/ 128 h 134"/>
                <a:gd name="T80" fmla="*/ 35 w 172"/>
                <a:gd name="T81" fmla="*/ 134 h 134"/>
                <a:gd name="T82" fmla="*/ 37 w 172"/>
                <a:gd name="T83" fmla="*/ 133 h 134"/>
                <a:gd name="T84" fmla="*/ 45 w 172"/>
                <a:gd name="T85" fmla="*/ 115 h 134"/>
                <a:gd name="T86" fmla="*/ 49 w 172"/>
                <a:gd name="T87" fmla="*/ 114 h 134"/>
                <a:gd name="T88" fmla="*/ 56 w 172"/>
                <a:gd name="T89" fmla="*/ 115 h 134"/>
                <a:gd name="T90" fmla="*/ 63 w 172"/>
                <a:gd name="T91" fmla="*/ 112 h 134"/>
                <a:gd name="T92" fmla="*/ 74 w 172"/>
                <a:gd name="T93" fmla="*/ 118 h 134"/>
                <a:gd name="T94" fmla="*/ 87 w 172"/>
                <a:gd name="T95" fmla="*/ 118 h 134"/>
                <a:gd name="T96" fmla="*/ 96 w 172"/>
                <a:gd name="T97" fmla="*/ 123 h 134"/>
                <a:gd name="T98" fmla="*/ 106 w 172"/>
                <a:gd name="T99" fmla="*/ 123 h 134"/>
                <a:gd name="T100" fmla="*/ 121 w 172"/>
                <a:gd name="T101" fmla="*/ 117 h 134"/>
                <a:gd name="T102" fmla="*/ 130 w 172"/>
                <a:gd name="T103" fmla="*/ 118 h 134"/>
                <a:gd name="T104" fmla="*/ 143 w 172"/>
                <a:gd name="T105" fmla="*/ 117 h 134"/>
                <a:gd name="T106" fmla="*/ 148 w 172"/>
                <a:gd name="T107" fmla="*/ 1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" h="134">
                  <a:moveTo>
                    <a:pt x="150" y="100"/>
                  </a:moveTo>
                  <a:cubicBezTo>
                    <a:pt x="151" y="94"/>
                    <a:pt x="167" y="78"/>
                    <a:pt x="168" y="77"/>
                  </a:cubicBezTo>
                  <a:cubicBezTo>
                    <a:pt x="169" y="76"/>
                    <a:pt x="169" y="68"/>
                    <a:pt x="169" y="50"/>
                  </a:cubicBezTo>
                  <a:cubicBezTo>
                    <a:pt x="169" y="46"/>
                    <a:pt x="170" y="42"/>
                    <a:pt x="171" y="38"/>
                  </a:cubicBezTo>
                  <a:cubicBezTo>
                    <a:pt x="172" y="36"/>
                    <a:pt x="171" y="35"/>
                    <a:pt x="171" y="34"/>
                  </a:cubicBezTo>
                  <a:cubicBezTo>
                    <a:pt x="170" y="33"/>
                    <a:pt x="169" y="31"/>
                    <a:pt x="169" y="29"/>
                  </a:cubicBezTo>
                  <a:cubicBezTo>
                    <a:pt x="169" y="27"/>
                    <a:pt x="168" y="25"/>
                    <a:pt x="167" y="23"/>
                  </a:cubicBezTo>
                  <a:cubicBezTo>
                    <a:pt x="166" y="22"/>
                    <a:pt x="165" y="20"/>
                    <a:pt x="165" y="19"/>
                  </a:cubicBezTo>
                  <a:cubicBezTo>
                    <a:pt x="165" y="19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6"/>
                    <a:pt x="164" y="16"/>
                    <a:pt x="164" y="16"/>
                  </a:cubicBezTo>
                  <a:cubicBezTo>
                    <a:pt x="164" y="16"/>
                    <a:pt x="164" y="15"/>
                    <a:pt x="164" y="15"/>
                  </a:cubicBezTo>
                  <a:cubicBezTo>
                    <a:pt x="164" y="15"/>
                    <a:pt x="164" y="14"/>
                    <a:pt x="164" y="14"/>
                  </a:cubicBezTo>
                  <a:cubicBezTo>
                    <a:pt x="164" y="12"/>
                    <a:pt x="164" y="8"/>
                    <a:pt x="164" y="6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3" y="6"/>
                    <a:pt x="148" y="3"/>
                  </a:cubicBezTo>
                  <a:cubicBezTo>
                    <a:pt x="148" y="3"/>
                    <a:pt x="147" y="2"/>
                    <a:pt x="147" y="2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5" y="2"/>
                    <a:pt x="145" y="2"/>
                    <a:pt x="145" y="1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2" y="1"/>
                    <a:pt x="142" y="1"/>
                    <a:pt x="141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0" y="0"/>
                    <a:pt x="140" y="0"/>
                    <a:pt x="139" y="0"/>
                  </a:cubicBezTo>
                  <a:cubicBezTo>
                    <a:pt x="139" y="0"/>
                    <a:pt x="138" y="0"/>
                    <a:pt x="138" y="0"/>
                  </a:cubicBezTo>
                  <a:cubicBezTo>
                    <a:pt x="138" y="0"/>
                    <a:pt x="137" y="0"/>
                    <a:pt x="137" y="0"/>
                  </a:cubicBezTo>
                  <a:cubicBezTo>
                    <a:pt x="137" y="0"/>
                    <a:pt x="136" y="0"/>
                    <a:pt x="136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4" y="0"/>
                    <a:pt x="134" y="0"/>
                  </a:cubicBezTo>
                  <a:cubicBezTo>
                    <a:pt x="133" y="0"/>
                    <a:pt x="133" y="0"/>
                    <a:pt x="132" y="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7"/>
                    <a:pt x="50" y="51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5"/>
                    <a:pt x="45" y="56"/>
                    <a:pt x="45" y="57"/>
                  </a:cubicBezTo>
                  <a:cubicBezTo>
                    <a:pt x="45" y="58"/>
                    <a:pt x="45" y="58"/>
                    <a:pt x="45" y="59"/>
                  </a:cubicBezTo>
                  <a:cubicBezTo>
                    <a:pt x="45" y="60"/>
                    <a:pt x="45" y="61"/>
                    <a:pt x="45" y="62"/>
                  </a:cubicBezTo>
                  <a:cubicBezTo>
                    <a:pt x="45" y="62"/>
                    <a:pt x="45" y="63"/>
                    <a:pt x="45" y="63"/>
                  </a:cubicBezTo>
                  <a:cubicBezTo>
                    <a:pt x="45" y="64"/>
                    <a:pt x="45" y="65"/>
                    <a:pt x="45" y="66"/>
                  </a:cubicBezTo>
                  <a:cubicBezTo>
                    <a:pt x="45" y="66"/>
                    <a:pt x="45" y="67"/>
                    <a:pt x="45" y="67"/>
                  </a:cubicBezTo>
                  <a:cubicBezTo>
                    <a:pt x="45" y="68"/>
                    <a:pt x="45" y="68"/>
                    <a:pt x="45" y="69"/>
                  </a:cubicBezTo>
                  <a:cubicBezTo>
                    <a:pt x="45" y="69"/>
                    <a:pt x="45" y="70"/>
                    <a:pt x="45" y="70"/>
                  </a:cubicBezTo>
                  <a:cubicBezTo>
                    <a:pt x="45" y="71"/>
                    <a:pt x="45" y="71"/>
                    <a:pt x="45" y="72"/>
                  </a:cubicBezTo>
                  <a:cubicBezTo>
                    <a:pt x="45" y="72"/>
                    <a:pt x="45" y="73"/>
                    <a:pt x="45" y="73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5" y="75"/>
                    <a:pt x="45" y="75"/>
                    <a:pt x="45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45" y="78"/>
                    <a:pt x="45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5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3"/>
                    <a:pt x="43" y="85"/>
                    <a:pt x="43" y="86"/>
                  </a:cubicBezTo>
                  <a:cubicBezTo>
                    <a:pt x="42" y="88"/>
                    <a:pt x="41" y="90"/>
                    <a:pt x="41" y="91"/>
                  </a:cubicBezTo>
                  <a:cubicBezTo>
                    <a:pt x="40" y="91"/>
                    <a:pt x="40" y="91"/>
                    <a:pt x="40" y="92"/>
                  </a:cubicBezTo>
                  <a:cubicBezTo>
                    <a:pt x="38" y="93"/>
                    <a:pt x="37" y="96"/>
                    <a:pt x="33" y="96"/>
                  </a:cubicBezTo>
                  <a:cubicBezTo>
                    <a:pt x="31" y="96"/>
                    <a:pt x="29" y="96"/>
                    <a:pt x="26" y="97"/>
                  </a:cubicBezTo>
                  <a:cubicBezTo>
                    <a:pt x="22" y="97"/>
                    <a:pt x="18" y="98"/>
                    <a:pt x="15" y="98"/>
                  </a:cubicBezTo>
                  <a:cubicBezTo>
                    <a:pt x="12" y="97"/>
                    <a:pt x="10" y="99"/>
                    <a:pt x="8" y="100"/>
                  </a:cubicBezTo>
                  <a:cubicBezTo>
                    <a:pt x="8" y="100"/>
                    <a:pt x="7" y="100"/>
                    <a:pt x="7" y="100"/>
                  </a:cubicBezTo>
                  <a:cubicBezTo>
                    <a:pt x="6" y="101"/>
                    <a:pt x="2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8"/>
                  </a:cubicBezTo>
                  <a:cubicBezTo>
                    <a:pt x="2" y="110"/>
                    <a:pt x="2" y="111"/>
                    <a:pt x="3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6" y="114"/>
                    <a:pt x="9" y="116"/>
                    <a:pt x="9" y="119"/>
                  </a:cubicBezTo>
                  <a:cubicBezTo>
                    <a:pt x="9" y="122"/>
                    <a:pt x="10" y="122"/>
                    <a:pt x="10" y="122"/>
                  </a:cubicBezTo>
                  <a:cubicBezTo>
                    <a:pt x="11" y="122"/>
                    <a:pt x="12" y="123"/>
                    <a:pt x="13" y="124"/>
                  </a:cubicBezTo>
                  <a:cubicBezTo>
                    <a:pt x="14" y="125"/>
                    <a:pt x="14" y="126"/>
                    <a:pt x="15" y="126"/>
                  </a:cubicBezTo>
                  <a:cubicBezTo>
                    <a:pt x="16" y="126"/>
                    <a:pt x="17" y="126"/>
                    <a:pt x="18" y="125"/>
                  </a:cubicBezTo>
                  <a:cubicBezTo>
                    <a:pt x="19" y="125"/>
                    <a:pt x="19" y="125"/>
                    <a:pt x="20" y="125"/>
                  </a:cubicBezTo>
                  <a:cubicBezTo>
                    <a:pt x="21" y="125"/>
                    <a:pt x="21" y="125"/>
                    <a:pt x="21" y="126"/>
                  </a:cubicBezTo>
                  <a:cubicBezTo>
                    <a:pt x="21" y="126"/>
                    <a:pt x="21" y="127"/>
                    <a:pt x="21" y="129"/>
                  </a:cubicBezTo>
                  <a:cubicBezTo>
                    <a:pt x="21" y="130"/>
                    <a:pt x="21" y="131"/>
                    <a:pt x="22" y="131"/>
                  </a:cubicBezTo>
                  <a:cubicBezTo>
                    <a:pt x="22" y="131"/>
                    <a:pt x="22" y="132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5" y="132"/>
                    <a:pt x="25" y="131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0"/>
                    <a:pt x="25" y="130"/>
                    <a:pt x="26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6" y="129"/>
                    <a:pt x="26" y="129"/>
                    <a:pt x="27" y="129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27" y="128"/>
                    <a:pt x="28" y="128"/>
                    <a:pt x="28" y="128"/>
                  </a:cubicBezTo>
                  <a:cubicBezTo>
                    <a:pt x="28" y="128"/>
                    <a:pt x="28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29" y="128"/>
                    <a:pt x="29" y="128"/>
                    <a:pt x="30" y="128"/>
                  </a:cubicBezTo>
                  <a:cubicBezTo>
                    <a:pt x="32" y="129"/>
                    <a:pt x="32" y="131"/>
                    <a:pt x="33" y="132"/>
                  </a:cubicBezTo>
                  <a:cubicBezTo>
                    <a:pt x="33" y="133"/>
                    <a:pt x="33" y="133"/>
                    <a:pt x="34" y="134"/>
                  </a:cubicBezTo>
                  <a:cubicBezTo>
                    <a:pt x="34" y="134"/>
                    <a:pt x="35" y="134"/>
                    <a:pt x="35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7" y="134"/>
                    <a:pt x="37" y="133"/>
                    <a:pt x="37" y="133"/>
                  </a:cubicBezTo>
                  <a:cubicBezTo>
                    <a:pt x="37" y="129"/>
                    <a:pt x="42" y="124"/>
                    <a:pt x="42" y="124"/>
                  </a:cubicBezTo>
                  <a:cubicBezTo>
                    <a:pt x="42" y="124"/>
                    <a:pt x="43" y="122"/>
                    <a:pt x="43" y="121"/>
                  </a:cubicBezTo>
                  <a:cubicBezTo>
                    <a:pt x="43" y="119"/>
                    <a:pt x="43" y="116"/>
                    <a:pt x="45" y="115"/>
                  </a:cubicBezTo>
                  <a:cubicBezTo>
                    <a:pt x="46" y="114"/>
                    <a:pt x="47" y="114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1" y="114"/>
                    <a:pt x="53" y="114"/>
                    <a:pt x="55" y="114"/>
                  </a:cubicBezTo>
                  <a:cubicBezTo>
                    <a:pt x="55" y="114"/>
                    <a:pt x="56" y="114"/>
                    <a:pt x="56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7" y="115"/>
                    <a:pt x="57" y="114"/>
                    <a:pt x="58" y="113"/>
                  </a:cubicBezTo>
                  <a:cubicBezTo>
                    <a:pt x="59" y="113"/>
                    <a:pt x="60" y="112"/>
                    <a:pt x="61" y="112"/>
                  </a:cubicBezTo>
                  <a:cubicBezTo>
                    <a:pt x="62" y="112"/>
                    <a:pt x="63" y="112"/>
                    <a:pt x="63" y="112"/>
                  </a:cubicBezTo>
                  <a:cubicBezTo>
                    <a:pt x="64" y="113"/>
                    <a:pt x="66" y="113"/>
                    <a:pt x="67" y="114"/>
                  </a:cubicBezTo>
                  <a:cubicBezTo>
                    <a:pt x="69" y="114"/>
                    <a:pt x="71" y="114"/>
                    <a:pt x="72" y="115"/>
                  </a:cubicBezTo>
                  <a:cubicBezTo>
                    <a:pt x="73" y="116"/>
                    <a:pt x="74" y="117"/>
                    <a:pt x="74" y="118"/>
                  </a:cubicBezTo>
                  <a:cubicBezTo>
                    <a:pt x="75" y="120"/>
                    <a:pt x="76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81" y="119"/>
                    <a:pt x="85" y="118"/>
                    <a:pt x="87" y="118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90" y="119"/>
                    <a:pt x="91" y="120"/>
                    <a:pt x="93" y="121"/>
                  </a:cubicBezTo>
                  <a:cubicBezTo>
                    <a:pt x="94" y="122"/>
                    <a:pt x="95" y="122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7" y="123"/>
                    <a:pt x="100" y="124"/>
                    <a:pt x="102" y="124"/>
                  </a:cubicBezTo>
                  <a:cubicBezTo>
                    <a:pt x="104" y="124"/>
                    <a:pt x="106" y="123"/>
                    <a:pt x="106" y="123"/>
                  </a:cubicBezTo>
                  <a:cubicBezTo>
                    <a:pt x="107" y="123"/>
                    <a:pt x="108" y="122"/>
                    <a:pt x="109" y="121"/>
                  </a:cubicBezTo>
                  <a:cubicBezTo>
                    <a:pt x="111" y="119"/>
                    <a:pt x="113" y="117"/>
                    <a:pt x="115" y="118"/>
                  </a:cubicBezTo>
                  <a:cubicBezTo>
                    <a:pt x="116" y="118"/>
                    <a:pt x="119" y="118"/>
                    <a:pt x="121" y="117"/>
                  </a:cubicBezTo>
                  <a:cubicBezTo>
                    <a:pt x="122" y="117"/>
                    <a:pt x="124" y="117"/>
                    <a:pt x="125" y="117"/>
                  </a:cubicBezTo>
                  <a:cubicBezTo>
                    <a:pt x="128" y="117"/>
                    <a:pt x="129" y="118"/>
                    <a:pt x="130" y="118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2" y="119"/>
                    <a:pt x="135" y="120"/>
                    <a:pt x="137" y="120"/>
                  </a:cubicBezTo>
                  <a:cubicBezTo>
                    <a:pt x="138" y="120"/>
                    <a:pt x="138" y="120"/>
                    <a:pt x="139" y="120"/>
                  </a:cubicBezTo>
                  <a:cubicBezTo>
                    <a:pt x="140" y="120"/>
                    <a:pt x="141" y="118"/>
                    <a:pt x="143" y="117"/>
                  </a:cubicBezTo>
                  <a:cubicBezTo>
                    <a:pt x="144" y="115"/>
                    <a:pt x="145" y="113"/>
                    <a:pt x="147" y="113"/>
                  </a:cubicBezTo>
                  <a:cubicBezTo>
                    <a:pt x="147" y="113"/>
                    <a:pt x="147" y="113"/>
                    <a:pt x="148" y="113"/>
                  </a:cubicBezTo>
                  <a:cubicBezTo>
                    <a:pt x="148" y="112"/>
                    <a:pt x="148" y="111"/>
                    <a:pt x="148" y="110"/>
                  </a:cubicBezTo>
                  <a:cubicBezTo>
                    <a:pt x="148" y="107"/>
                    <a:pt x="148" y="106"/>
                    <a:pt x="149" y="105"/>
                  </a:cubicBezTo>
                  <a:cubicBezTo>
                    <a:pt x="149" y="104"/>
                    <a:pt x="150" y="103"/>
                    <a:pt x="150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1" name="Freeform 226"/>
            <p:cNvSpPr>
              <a:spLocks noEditPoints="1"/>
            </p:cNvSpPr>
            <p:nvPr/>
          </p:nvSpPr>
          <p:spPr bwMode="auto">
            <a:xfrm>
              <a:off x="14303380" y="5292724"/>
              <a:ext cx="2428875" cy="1106487"/>
            </a:xfrm>
            <a:custGeom>
              <a:avLst/>
              <a:gdLst>
                <a:gd name="T0" fmla="*/ 26 w 457"/>
                <a:gd name="T1" fmla="*/ 130 h 211"/>
                <a:gd name="T2" fmla="*/ 57 w 457"/>
                <a:gd name="T3" fmla="*/ 124 h 211"/>
                <a:gd name="T4" fmla="*/ 76 w 457"/>
                <a:gd name="T5" fmla="*/ 144 h 211"/>
                <a:gd name="T6" fmla="*/ 51 w 457"/>
                <a:gd name="T7" fmla="*/ 152 h 211"/>
                <a:gd name="T8" fmla="*/ 42 w 457"/>
                <a:gd name="T9" fmla="*/ 161 h 211"/>
                <a:gd name="T10" fmla="*/ 63 w 457"/>
                <a:gd name="T11" fmla="*/ 183 h 211"/>
                <a:gd name="T12" fmla="*/ 72 w 457"/>
                <a:gd name="T13" fmla="*/ 200 h 211"/>
                <a:gd name="T14" fmla="*/ 72 w 457"/>
                <a:gd name="T15" fmla="*/ 192 h 211"/>
                <a:gd name="T16" fmla="*/ 105 w 457"/>
                <a:gd name="T17" fmla="*/ 201 h 211"/>
                <a:gd name="T18" fmla="*/ 142 w 457"/>
                <a:gd name="T19" fmla="*/ 139 h 211"/>
                <a:gd name="T20" fmla="*/ 155 w 457"/>
                <a:gd name="T21" fmla="*/ 143 h 211"/>
                <a:gd name="T22" fmla="*/ 165 w 457"/>
                <a:gd name="T23" fmla="*/ 161 h 211"/>
                <a:gd name="T24" fmla="*/ 171 w 457"/>
                <a:gd name="T25" fmla="*/ 167 h 211"/>
                <a:gd name="T26" fmla="*/ 176 w 457"/>
                <a:gd name="T27" fmla="*/ 173 h 211"/>
                <a:gd name="T28" fmla="*/ 190 w 457"/>
                <a:gd name="T29" fmla="*/ 171 h 211"/>
                <a:gd name="T30" fmla="*/ 228 w 457"/>
                <a:gd name="T31" fmla="*/ 196 h 211"/>
                <a:gd name="T32" fmla="*/ 253 w 457"/>
                <a:gd name="T33" fmla="*/ 208 h 211"/>
                <a:gd name="T34" fmla="*/ 271 w 457"/>
                <a:gd name="T35" fmla="*/ 198 h 211"/>
                <a:gd name="T36" fmla="*/ 273 w 457"/>
                <a:gd name="T37" fmla="*/ 195 h 211"/>
                <a:gd name="T38" fmla="*/ 275 w 457"/>
                <a:gd name="T39" fmla="*/ 193 h 211"/>
                <a:gd name="T40" fmla="*/ 289 w 457"/>
                <a:gd name="T41" fmla="*/ 182 h 211"/>
                <a:gd name="T42" fmla="*/ 321 w 457"/>
                <a:gd name="T43" fmla="*/ 178 h 211"/>
                <a:gd name="T44" fmla="*/ 370 w 457"/>
                <a:gd name="T45" fmla="*/ 184 h 211"/>
                <a:gd name="T46" fmla="*/ 383 w 457"/>
                <a:gd name="T47" fmla="*/ 189 h 211"/>
                <a:gd name="T48" fmla="*/ 384 w 457"/>
                <a:gd name="T49" fmla="*/ 166 h 211"/>
                <a:gd name="T50" fmla="*/ 401 w 457"/>
                <a:gd name="T51" fmla="*/ 149 h 211"/>
                <a:gd name="T52" fmla="*/ 417 w 457"/>
                <a:gd name="T53" fmla="*/ 121 h 211"/>
                <a:gd name="T54" fmla="*/ 437 w 457"/>
                <a:gd name="T55" fmla="*/ 124 h 211"/>
                <a:gd name="T56" fmla="*/ 453 w 457"/>
                <a:gd name="T57" fmla="*/ 98 h 211"/>
                <a:gd name="T58" fmla="*/ 455 w 457"/>
                <a:gd name="T59" fmla="*/ 86 h 211"/>
                <a:gd name="T60" fmla="*/ 427 w 457"/>
                <a:gd name="T61" fmla="*/ 73 h 211"/>
                <a:gd name="T62" fmla="*/ 401 w 457"/>
                <a:gd name="T63" fmla="*/ 70 h 211"/>
                <a:gd name="T64" fmla="*/ 383 w 457"/>
                <a:gd name="T65" fmla="*/ 70 h 211"/>
                <a:gd name="T66" fmla="*/ 344 w 457"/>
                <a:gd name="T67" fmla="*/ 21 h 211"/>
                <a:gd name="T68" fmla="*/ 325 w 457"/>
                <a:gd name="T69" fmla="*/ 24 h 211"/>
                <a:gd name="T70" fmla="*/ 307 w 457"/>
                <a:gd name="T71" fmla="*/ 27 h 211"/>
                <a:gd name="T72" fmla="*/ 303 w 457"/>
                <a:gd name="T73" fmla="*/ 19 h 211"/>
                <a:gd name="T74" fmla="*/ 300 w 457"/>
                <a:gd name="T75" fmla="*/ 22 h 211"/>
                <a:gd name="T76" fmla="*/ 298 w 457"/>
                <a:gd name="T77" fmla="*/ 21 h 211"/>
                <a:gd name="T78" fmla="*/ 283 w 457"/>
                <a:gd name="T79" fmla="*/ 18 h 211"/>
                <a:gd name="T80" fmla="*/ 276 w 457"/>
                <a:gd name="T81" fmla="*/ 1 h 211"/>
                <a:gd name="T82" fmla="*/ 237 w 457"/>
                <a:gd name="T83" fmla="*/ 9 h 211"/>
                <a:gd name="T84" fmla="*/ 183 w 457"/>
                <a:gd name="T85" fmla="*/ 20 h 211"/>
                <a:gd name="T86" fmla="*/ 169 w 457"/>
                <a:gd name="T87" fmla="*/ 22 h 211"/>
                <a:gd name="T88" fmla="*/ 171 w 457"/>
                <a:gd name="T89" fmla="*/ 37 h 211"/>
                <a:gd name="T90" fmla="*/ 159 w 457"/>
                <a:gd name="T91" fmla="*/ 51 h 211"/>
                <a:gd name="T92" fmla="*/ 165 w 457"/>
                <a:gd name="T93" fmla="*/ 72 h 211"/>
                <a:gd name="T94" fmla="*/ 150 w 457"/>
                <a:gd name="T95" fmla="*/ 72 h 211"/>
                <a:gd name="T96" fmla="*/ 122 w 457"/>
                <a:gd name="T97" fmla="*/ 66 h 211"/>
                <a:gd name="T98" fmla="*/ 100 w 457"/>
                <a:gd name="T99" fmla="*/ 70 h 211"/>
                <a:gd name="T100" fmla="*/ 91 w 457"/>
                <a:gd name="T101" fmla="*/ 71 h 211"/>
                <a:gd name="T102" fmla="*/ 82 w 457"/>
                <a:gd name="T103" fmla="*/ 61 h 211"/>
                <a:gd name="T104" fmla="*/ 59 w 457"/>
                <a:gd name="T105" fmla="*/ 59 h 211"/>
                <a:gd name="T106" fmla="*/ 45 w 457"/>
                <a:gd name="T107" fmla="*/ 60 h 211"/>
                <a:gd name="T108" fmla="*/ 26 w 457"/>
                <a:gd name="T109" fmla="*/ 75 h 211"/>
                <a:gd name="T110" fmla="*/ 18 w 457"/>
                <a:gd name="T111" fmla="*/ 79 h 211"/>
                <a:gd name="T112" fmla="*/ 4 w 457"/>
                <a:gd name="T113" fmla="*/ 86 h 211"/>
                <a:gd name="T114" fmla="*/ 1 w 457"/>
                <a:gd name="T115" fmla="*/ 101 h 211"/>
                <a:gd name="T116" fmla="*/ 15 w 457"/>
                <a:gd name="T117" fmla="*/ 111 h 211"/>
                <a:gd name="T118" fmla="*/ 313 w 457"/>
                <a:gd name="T119" fmla="*/ 133 h 211"/>
                <a:gd name="T120" fmla="*/ 373 w 457"/>
                <a:gd name="T121" fmla="*/ 129 h 211"/>
                <a:gd name="T122" fmla="*/ 315 w 457"/>
                <a:gd name="T123" fmla="*/ 154 h 211"/>
                <a:gd name="T124" fmla="*/ 171 w 457"/>
                <a:gd name="T125" fmla="*/ 13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7" h="211">
                  <a:moveTo>
                    <a:pt x="25" y="128"/>
                  </a:moveTo>
                  <a:cubicBezTo>
                    <a:pt x="24" y="128"/>
                    <a:pt x="24" y="128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8"/>
                    <a:pt x="24" y="129"/>
                    <a:pt x="26" y="130"/>
                  </a:cubicBezTo>
                  <a:cubicBezTo>
                    <a:pt x="27" y="131"/>
                    <a:pt x="27" y="131"/>
                    <a:pt x="28" y="131"/>
                  </a:cubicBezTo>
                  <a:cubicBezTo>
                    <a:pt x="28" y="131"/>
                    <a:pt x="29" y="131"/>
                    <a:pt x="29" y="132"/>
                  </a:cubicBezTo>
                  <a:cubicBezTo>
                    <a:pt x="30" y="132"/>
                    <a:pt x="30" y="132"/>
                    <a:pt x="31" y="133"/>
                  </a:cubicBezTo>
                  <a:cubicBezTo>
                    <a:pt x="31" y="132"/>
                    <a:pt x="32" y="132"/>
                    <a:pt x="32" y="132"/>
                  </a:cubicBezTo>
                  <a:cubicBezTo>
                    <a:pt x="37" y="128"/>
                    <a:pt x="45" y="123"/>
                    <a:pt x="53" y="123"/>
                  </a:cubicBezTo>
                  <a:cubicBezTo>
                    <a:pt x="54" y="123"/>
                    <a:pt x="56" y="124"/>
                    <a:pt x="57" y="124"/>
                  </a:cubicBezTo>
                  <a:cubicBezTo>
                    <a:pt x="59" y="124"/>
                    <a:pt x="61" y="125"/>
                    <a:pt x="63" y="125"/>
                  </a:cubicBezTo>
                  <a:cubicBezTo>
                    <a:pt x="64" y="125"/>
                    <a:pt x="64" y="125"/>
                    <a:pt x="65" y="125"/>
                  </a:cubicBezTo>
                  <a:cubicBezTo>
                    <a:pt x="66" y="125"/>
                    <a:pt x="66" y="125"/>
                    <a:pt x="67" y="125"/>
                  </a:cubicBezTo>
                  <a:cubicBezTo>
                    <a:pt x="70" y="125"/>
                    <a:pt x="73" y="125"/>
                    <a:pt x="75" y="128"/>
                  </a:cubicBezTo>
                  <a:cubicBezTo>
                    <a:pt x="77" y="131"/>
                    <a:pt x="77" y="135"/>
                    <a:pt x="76" y="139"/>
                  </a:cubicBezTo>
                  <a:cubicBezTo>
                    <a:pt x="76" y="141"/>
                    <a:pt x="76" y="143"/>
                    <a:pt x="76" y="144"/>
                  </a:cubicBezTo>
                  <a:cubicBezTo>
                    <a:pt x="77" y="146"/>
                    <a:pt x="76" y="146"/>
                    <a:pt x="76" y="147"/>
                  </a:cubicBezTo>
                  <a:cubicBezTo>
                    <a:pt x="75" y="148"/>
                    <a:pt x="73" y="149"/>
                    <a:pt x="69" y="149"/>
                  </a:cubicBezTo>
                  <a:cubicBezTo>
                    <a:pt x="67" y="149"/>
                    <a:pt x="66" y="149"/>
                    <a:pt x="64" y="149"/>
                  </a:cubicBezTo>
                  <a:cubicBezTo>
                    <a:pt x="64" y="149"/>
                    <a:pt x="63" y="149"/>
                    <a:pt x="63" y="149"/>
                  </a:cubicBezTo>
                  <a:cubicBezTo>
                    <a:pt x="58" y="149"/>
                    <a:pt x="52" y="150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3" y="156"/>
                    <a:pt x="54" y="159"/>
                    <a:pt x="53" y="160"/>
                  </a:cubicBezTo>
                  <a:cubicBezTo>
                    <a:pt x="53" y="161"/>
                    <a:pt x="52" y="161"/>
                    <a:pt x="51" y="161"/>
                  </a:cubicBezTo>
                  <a:cubicBezTo>
                    <a:pt x="51" y="161"/>
                    <a:pt x="50" y="161"/>
                    <a:pt x="48" y="160"/>
                  </a:cubicBezTo>
                  <a:cubicBezTo>
                    <a:pt x="47" y="159"/>
                    <a:pt x="46" y="159"/>
                    <a:pt x="45" y="159"/>
                  </a:cubicBezTo>
                  <a:cubicBezTo>
                    <a:pt x="43" y="159"/>
                    <a:pt x="42" y="160"/>
                    <a:pt x="42" y="161"/>
                  </a:cubicBezTo>
                  <a:cubicBezTo>
                    <a:pt x="42" y="162"/>
                    <a:pt x="42" y="162"/>
                    <a:pt x="43" y="162"/>
                  </a:cubicBezTo>
                  <a:cubicBezTo>
                    <a:pt x="47" y="162"/>
                    <a:pt x="53" y="167"/>
                    <a:pt x="53" y="170"/>
                  </a:cubicBezTo>
                  <a:cubicBezTo>
                    <a:pt x="53" y="176"/>
                    <a:pt x="54" y="178"/>
                    <a:pt x="55" y="17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7" y="177"/>
                    <a:pt x="58" y="179"/>
                    <a:pt x="59" y="180"/>
                  </a:cubicBezTo>
                  <a:cubicBezTo>
                    <a:pt x="60" y="181"/>
                    <a:pt x="61" y="183"/>
                    <a:pt x="63" y="183"/>
                  </a:cubicBezTo>
                  <a:cubicBezTo>
                    <a:pt x="63" y="183"/>
                    <a:pt x="63" y="183"/>
                    <a:pt x="63" y="183"/>
                  </a:cubicBezTo>
                  <a:cubicBezTo>
                    <a:pt x="67" y="182"/>
                    <a:pt x="70" y="183"/>
                    <a:pt x="71" y="185"/>
                  </a:cubicBezTo>
                  <a:cubicBezTo>
                    <a:pt x="71" y="186"/>
                    <a:pt x="71" y="188"/>
                    <a:pt x="69" y="190"/>
                  </a:cubicBezTo>
                  <a:cubicBezTo>
                    <a:pt x="68" y="191"/>
                    <a:pt x="68" y="193"/>
                    <a:pt x="69" y="196"/>
                  </a:cubicBezTo>
                  <a:cubicBezTo>
                    <a:pt x="70" y="199"/>
                    <a:pt x="71" y="201"/>
                    <a:pt x="72" y="202"/>
                  </a:cubicBezTo>
                  <a:cubicBezTo>
                    <a:pt x="72" y="201"/>
                    <a:pt x="72" y="201"/>
                    <a:pt x="72" y="200"/>
                  </a:cubicBezTo>
                  <a:cubicBezTo>
                    <a:pt x="72" y="198"/>
                    <a:pt x="72" y="197"/>
                    <a:pt x="73" y="195"/>
                  </a:cubicBezTo>
                  <a:cubicBezTo>
                    <a:pt x="73" y="195"/>
                    <a:pt x="72" y="195"/>
                    <a:pt x="72" y="195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72" y="194"/>
                    <a:pt x="72" y="194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2"/>
                  </a:cubicBezTo>
                  <a:cubicBezTo>
                    <a:pt x="72" y="192"/>
                    <a:pt x="73" y="192"/>
                    <a:pt x="73" y="192"/>
                  </a:cubicBezTo>
                  <a:cubicBezTo>
                    <a:pt x="73" y="192"/>
                    <a:pt x="73" y="192"/>
                    <a:pt x="73" y="191"/>
                  </a:cubicBezTo>
                  <a:cubicBezTo>
                    <a:pt x="75" y="188"/>
                    <a:pt x="81" y="188"/>
                    <a:pt x="85" y="188"/>
                  </a:cubicBezTo>
                  <a:cubicBezTo>
                    <a:pt x="89" y="188"/>
                    <a:pt x="96" y="194"/>
                    <a:pt x="100" y="199"/>
                  </a:cubicBezTo>
                  <a:cubicBezTo>
                    <a:pt x="101" y="201"/>
                    <a:pt x="103" y="202"/>
                    <a:pt x="104" y="202"/>
                  </a:cubicBezTo>
                  <a:cubicBezTo>
                    <a:pt x="104" y="202"/>
                    <a:pt x="105" y="202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36" y="143"/>
                    <a:pt x="136" y="143"/>
                    <a:pt x="136" y="143"/>
                  </a:cubicBezTo>
                  <a:cubicBezTo>
                    <a:pt x="136" y="143"/>
                    <a:pt x="137" y="142"/>
                    <a:pt x="137" y="142"/>
                  </a:cubicBezTo>
                  <a:cubicBezTo>
                    <a:pt x="138" y="140"/>
                    <a:pt x="140" y="139"/>
                    <a:pt x="142" y="139"/>
                  </a:cubicBezTo>
                  <a:cubicBezTo>
                    <a:pt x="145" y="139"/>
                    <a:pt x="147" y="140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9" y="139"/>
                    <a:pt x="150" y="136"/>
                    <a:pt x="153" y="136"/>
                  </a:cubicBezTo>
                  <a:cubicBezTo>
                    <a:pt x="154" y="136"/>
                    <a:pt x="155" y="137"/>
                    <a:pt x="155" y="137"/>
                  </a:cubicBezTo>
                  <a:cubicBezTo>
                    <a:pt x="156" y="138"/>
                    <a:pt x="156" y="140"/>
                    <a:pt x="156" y="141"/>
                  </a:cubicBezTo>
                  <a:cubicBezTo>
                    <a:pt x="155" y="142"/>
                    <a:pt x="155" y="143"/>
                    <a:pt x="155" y="143"/>
                  </a:cubicBezTo>
                  <a:cubicBezTo>
                    <a:pt x="156" y="143"/>
                    <a:pt x="156" y="143"/>
                    <a:pt x="156" y="143"/>
                  </a:cubicBezTo>
                  <a:cubicBezTo>
                    <a:pt x="157" y="143"/>
                    <a:pt x="158" y="144"/>
                    <a:pt x="159" y="145"/>
                  </a:cubicBezTo>
                  <a:cubicBezTo>
                    <a:pt x="162" y="148"/>
                    <a:pt x="164" y="154"/>
                    <a:pt x="163" y="158"/>
                  </a:cubicBezTo>
                  <a:cubicBezTo>
                    <a:pt x="163" y="158"/>
                    <a:pt x="163" y="159"/>
                    <a:pt x="163" y="159"/>
                  </a:cubicBezTo>
                  <a:cubicBezTo>
                    <a:pt x="164" y="159"/>
                    <a:pt x="164" y="159"/>
                    <a:pt x="164" y="160"/>
                  </a:cubicBezTo>
                  <a:cubicBezTo>
                    <a:pt x="165" y="160"/>
                    <a:pt x="165" y="160"/>
                    <a:pt x="165" y="161"/>
                  </a:cubicBezTo>
                  <a:cubicBezTo>
                    <a:pt x="166" y="161"/>
                    <a:pt x="166" y="161"/>
                    <a:pt x="166" y="162"/>
                  </a:cubicBezTo>
                  <a:cubicBezTo>
                    <a:pt x="167" y="162"/>
                    <a:pt x="167" y="162"/>
                    <a:pt x="167" y="163"/>
                  </a:cubicBezTo>
                  <a:cubicBezTo>
                    <a:pt x="168" y="163"/>
                    <a:pt x="168" y="163"/>
                    <a:pt x="168" y="164"/>
                  </a:cubicBezTo>
                  <a:cubicBezTo>
                    <a:pt x="169" y="164"/>
                    <a:pt x="169" y="164"/>
                    <a:pt x="169" y="165"/>
                  </a:cubicBezTo>
                  <a:cubicBezTo>
                    <a:pt x="170" y="165"/>
                    <a:pt x="170" y="165"/>
                    <a:pt x="170" y="166"/>
                  </a:cubicBezTo>
                  <a:cubicBezTo>
                    <a:pt x="171" y="166"/>
                    <a:pt x="171" y="167"/>
                    <a:pt x="171" y="167"/>
                  </a:cubicBezTo>
                  <a:cubicBezTo>
                    <a:pt x="172" y="167"/>
                    <a:pt x="172" y="168"/>
                    <a:pt x="172" y="168"/>
                  </a:cubicBezTo>
                  <a:cubicBezTo>
                    <a:pt x="173" y="168"/>
                    <a:pt x="173" y="169"/>
                    <a:pt x="173" y="169"/>
                  </a:cubicBezTo>
                  <a:cubicBezTo>
                    <a:pt x="173" y="169"/>
                    <a:pt x="174" y="170"/>
                    <a:pt x="174" y="170"/>
                  </a:cubicBezTo>
                  <a:cubicBezTo>
                    <a:pt x="174" y="170"/>
                    <a:pt x="174" y="171"/>
                    <a:pt x="175" y="171"/>
                  </a:cubicBezTo>
                  <a:cubicBezTo>
                    <a:pt x="175" y="171"/>
                    <a:pt x="175" y="171"/>
                    <a:pt x="175" y="172"/>
                  </a:cubicBezTo>
                  <a:cubicBezTo>
                    <a:pt x="175" y="172"/>
                    <a:pt x="176" y="172"/>
                    <a:pt x="176" y="173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76" y="173"/>
                    <a:pt x="176" y="173"/>
                    <a:pt x="177" y="173"/>
                  </a:cubicBezTo>
                  <a:cubicBezTo>
                    <a:pt x="179" y="173"/>
                    <a:pt x="181" y="172"/>
                    <a:pt x="183" y="172"/>
                  </a:cubicBezTo>
                  <a:cubicBezTo>
                    <a:pt x="185" y="171"/>
                    <a:pt x="187" y="171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1"/>
                    <a:pt x="190" y="171"/>
                    <a:pt x="190" y="171"/>
                  </a:cubicBezTo>
                  <a:cubicBezTo>
                    <a:pt x="191" y="172"/>
                    <a:pt x="197" y="172"/>
                    <a:pt x="212" y="172"/>
                  </a:cubicBezTo>
                  <a:cubicBezTo>
                    <a:pt x="214" y="172"/>
                    <a:pt x="216" y="174"/>
                    <a:pt x="217" y="176"/>
                  </a:cubicBezTo>
                  <a:cubicBezTo>
                    <a:pt x="219" y="177"/>
                    <a:pt x="220" y="178"/>
                    <a:pt x="221" y="179"/>
                  </a:cubicBezTo>
                  <a:cubicBezTo>
                    <a:pt x="225" y="180"/>
                    <a:pt x="225" y="184"/>
                    <a:pt x="225" y="187"/>
                  </a:cubicBezTo>
                  <a:cubicBezTo>
                    <a:pt x="225" y="188"/>
                    <a:pt x="225" y="189"/>
                    <a:pt x="225" y="190"/>
                  </a:cubicBezTo>
                  <a:cubicBezTo>
                    <a:pt x="225" y="192"/>
                    <a:pt x="226" y="194"/>
                    <a:pt x="228" y="196"/>
                  </a:cubicBezTo>
                  <a:cubicBezTo>
                    <a:pt x="229" y="198"/>
                    <a:pt x="231" y="200"/>
                    <a:pt x="231" y="202"/>
                  </a:cubicBezTo>
                  <a:cubicBezTo>
                    <a:pt x="231" y="203"/>
                    <a:pt x="233" y="203"/>
                    <a:pt x="236" y="203"/>
                  </a:cubicBezTo>
                  <a:cubicBezTo>
                    <a:pt x="237" y="203"/>
                    <a:pt x="239" y="203"/>
                    <a:pt x="240" y="204"/>
                  </a:cubicBezTo>
                  <a:cubicBezTo>
                    <a:pt x="244" y="205"/>
                    <a:pt x="250" y="206"/>
                    <a:pt x="250" y="210"/>
                  </a:cubicBezTo>
                  <a:cubicBezTo>
                    <a:pt x="250" y="211"/>
                    <a:pt x="251" y="211"/>
                    <a:pt x="251" y="211"/>
                  </a:cubicBezTo>
                  <a:cubicBezTo>
                    <a:pt x="252" y="211"/>
                    <a:pt x="253" y="210"/>
                    <a:pt x="253" y="208"/>
                  </a:cubicBezTo>
                  <a:cubicBezTo>
                    <a:pt x="254" y="205"/>
                    <a:pt x="259" y="202"/>
                    <a:pt x="266" y="199"/>
                  </a:cubicBezTo>
                  <a:cubicBezTo>
                    <a:pt x="266" y="199"/>
                    <a:pt x="267" y="198"/>
                    <a:pt x="268" y="198"/>
                  </a:cubicBezTo>
                  <a:cubicBezTo>
                    <a:pt x="268" y="198"/>
                    <a:pt x="268" y="198"/>
                    <a:pt x="269" y="198"/>
                  </a:cubicBezTo>
                  <a:cubicBezTo>
                    <a:pt x="269" y="198"/>
                    <a:pt x="270" y="198"/>
                    <a:pt x="270" y="198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1" y="198"/>
                    <a:pt x="271" y="198"/>
                    <a:pt x="271" y="198"/>
                  </a:cubicBezTo>
                  <a:cubicBezTo>
                    <a:pt x="271" y="198"/>
                    <a:pt x="272" y="198"/>
                    <a:pt x="272" y="198"/>
                  </a:cubicBezTo>
                  <a:cubicBezTo>
                    <a:pt x="272" y="198"/>
                    <a:pt x="272" y="198"/>
                    <a:pt x="272" y="198"/>
                  </a:cubicBezTo>
                  <a:cubicBezTo>
                    <a:pt x="272" y="197"/>
                    <a:pt x="272" y="197"/>
                    <a:pt x="272" y="197"/>
                  </a:cubicBezTo>
                  <a:cubicBezTo>
                    <a:pt x="273" y="196"/>
                    <a:pt x="273" y="196"/>
                    <a:pt x="273" y="196"/>
                  </a:cubicBezTo>
                  <a:cubicBezTo>
                    <a:pt x="273" y="196"/>
                    <a:pt x="273" y="195"/>
                    <a:pt x="273" y="195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73" y="195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3"/>
                    <a:pt x="274" y="193"/>
                  </a:cubicBezTo>
                  <a:cubicBezTo>
                    <a:pt x="274" y="193"/>
                    <a:pt x="274" y="193"/>
                    <a:pt x="274" y="193"/>
                  </a:cubicBezTo>
                  <a:cubicBezTo>
                    <a:pt x="274" y="193"/>
                    <a:pt x="274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5" y="192"/>
                    <a:pt x="275" y="192"/>
                    <a:pt x="276" y="192"/>
                  </a:cubicBezTo>
                  <a:cubicBezTo>
                    <a:pt x="278" y="191"/>
                    <a:pt x="282" y="188"/>
                    <a:pt x="282" y="185"/>
                  </a:cubicBezTo>
                  <a:cubicBezTo>
                    <a:pt x="282" y="183"/>
                    <a:pt x="285" y="182"/>
                    <a:pt x="289" y="182"/>
                  </a:cubicBezTo>
                  <a:cubicBezTo>
                    <a:pt x="292" y="182"/>
                    <a:pt x="296" y="183"/>
                    <a:pt x="299" y="184"/>
                  </a:cubicBezTo>
                  <a:cubicBezTo>
                    <a:pt x="301" y="185"/>
                    <a:pt x="303" y="186"/>
                    <a:pt x="305" y="186"/>
                  </a:cubicBezTo>
                  <a:cubicBezTo>
                    <a:pt x="306" y="186"/>
                    <a:pt x="307" y="186"/>
                    <a:pt x="307" y="183"/>
                  </a:cubicBezTo>
                  <a:cubicBezTo>
                    <a:pt x="308" y="179"/>
                    <a:pt x="313" y="177"/>
                    <a:pt x="317" y="177"/>
                  </a:cubicBezTo>
                  <a:cubicBezTo>
                    <a:pt x="318" y="177"/>
                    <a:pt x="319" y="177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4" y="179"/>
                    <a:pt x="329" y="182"/>
                    <a:pt x="333" y="182"/>
                  </a:cubicBezTo>
                  <a:cubicBezTo>
                    <a:pt x="334" y="182"/>
                    <a:pt x="334" y="182"/>
                    <a:pt x="335" y="182"/>
                  </a:cubicBezTo>
                  <a:cubicBezTo>
                    <a:pt x="336" y="181"/>
                    <a:pt x="338" y="181"/>
                    <a:pt x="341" y="181"/>
                  </a:cubicBezTo>
                  <a:cubicBezTo>
                    <a:pt x="349" y="181"/>
                    <a:pt x="360" y="183"/>
                    <a:pt x="364" y="184"/>
                  </a:cubicBezTo>
                  <a:cubicBezTo>
                    <a:pt x="366" y="184"/>
                    <a:pt x="367" y="184"/>
                    <a:pt x="368" y="184"/>
                  </a:cubicBezTo>
                  <a:cubicBezTo>
                    <a:pt x="369" y="184"/>
                    <a:pt x="369" y="184"/>
                    <a:pt x="370" y="184"/>
                  </a:cubicBezTo>
                  <a:cubicBezTo>
                    <a:pt x="372" y="184"/>
                    <a:pt x="373" y="185"/>
                    <a:pt x="375" y="187"/>
                  </a:cubicBezTo>
                  <a:cubicBezTo>
                    <a:pt x="377" y="189"/>
                    <a:pt x="378" y="189"/>
                    <a:pt x="379" y="189"/>
                  </a:cubicBezTo>
                  <a:cubicBezTo>
                    <a:pt x="380" y="189"/>
                    <a:pt x="380" y="189"/>
                    <a:pt x="380" y="189"/>
                  </a:cubicBezTo>
                  <a:cubicBezTo>
                    <a:pt x="380" y="189"/>
                    <a:pt x="381" y="189"/>
                    <a:pt x="381" y="189"/>
                  </a:cubicBezTo>
                  <a:cubicBezTo>
                    <a:pt x="381" y="189"/>
                    <a:pt x="381" y="189"/>
                    <a:pt x="382" y="189"/>
                  </a:cubicBezTo>
                  <a:cubicBezTo>
                    <a:pt x="382" y="189"/>
                    <a:pt x="382" y="189"/>
                    <a:pt x="383" y="189"/>
                  </a:cubicBezTo>
                  <a:cubicBezTo>
                    <a:pt x="383" y="189"/>
                    <a:pt x="383" y="189"/>
                    <a:pt x="383" y="189"/>
                  </a:cubicBezTo>
                  <a:cubicBezTo>
                    <a:pt x="383" y="188"/>
                    <a:pt x="383" y="188"/>
                    <a:pt x="383" y="187"/>
                  </a:cubicBezTo>
                  <a:cubicBezTo>
                    <a:pt x="383" y="184"/>
                    <a:pt x="385" y="182"/>
                    <a:pt x="386" y="181"/>
                  </a:cubicBezTo>
                  <a:cubicBezTo>
                    <a:pt x="387" y="180"/>
                    <a:pt x="388" y="179"/>
                    <a:pt x="389" y="178"/>
                  </a:cubicBezTo>
                  <a:cubicBezTo>
                    <a:pt x="389" y="177"/>
                    <a:pt x="388" y="173"/>
                    <a:pt x="386" y="171"/>
                  </a:cubicBezTo>
                  <a:cubicBezTo>
                    <a:pt x="385" y="169"/>
                    <a:pt x="384" y="167"/>
                    <a:pt x="384" y="166"/>
                  </a:cubicBezTo>
                  <a:cubicBezTo>
                    <a:pt x="384" y="160"/>
                    <a:pt x="384" y="157"/>
                    <a:pt x="382" y="157"/>
                  </a:cubicBezTo>
                  <a:cubicBezTo>
                    <a:pt x="381" y="156"/>
                    <a:pt x="381" y="156"/>
                    <a:pt x="381" y="155"/>
                  </a:cubicBezTo>
                  <a:cubicBezTo>
                    <a:pt x="382" y="153"/>
                    <a:pt x="388" y="150"/>
                    <a:pt x="389" y="150"/>
                  </a:cubicBezTo>
                  <a:cubicBezTo>
                    <a:pt x="389" y="150"/>
                    <a:pt x="389" y="150"/>
                    <a:pt x="389" y="150"/>
                  </a:cubicBezTo>
                  <a:cubicBezTo>
                    <a:pt x="391" y="150"/>
                    <a:pt x="393" y="150"/>
                    <a:pt x="394" y="149"/>
                  </a:cubicBezTo>
                  <a:cubicBezTo>
                    <a:pt x="397" y="148"/>
                    <a:pt x="399" y="147"/>
                    <a:pt x="401" y="149"/>
                  </a:cubicBezTo>
                  <a:cubicBezTo>
                    <a:pt x="402" y="150"/>
                    <a:pt x="404" y="150"/>
                    <a:pt x="408" y="150"/>
                  </a:cubicBezTo>
                  <a:cubicBezTo>
                    <a:pt x="408" y="150"/>
                    <a:pt x="409" y="150"/>
                    <a:pt x="409" y="150"/>
                  </a:cubicBezTo>
                  <a:cubicBezTo>
                    <a:pt x="409" y="149"/>
                    <a:pt x="408" y="148"/>
                    <a:pt x="407" y="147"/>
                  </a:cubicBezTo>
                  <a:cubicBezTo>
                    <a:pt x="406" y="146"/>
                    <a:pt x="407" y="142"/>
                    <a:pt x="411" y="133"/>
                  </a:cubicBezTo>
                  <a:cubicBezTo>
                    <a:pt x="412" y="129"/>
                    <a:pt x="413" y="126"/>
                    <a:pt x="414" y="124"/>
                  </a:cubicBezTo>
                  <a:cubicBezTo>
                    <a:pt x="414" y="123"/>
                    <a:pt x="415" y="121"/>
                    <a:pt x="417" y="121"/>
                  </a:cubicBezTo>
                  <a:cubicBezTo>
                    <a:pt x="418" y="121"/>
                    <a:pt x="418" y="122"/>
                    <a:pt x="419" y="122"/>
                  </a:cubicBezTo>
                  <a:cubicBezTo>
                    <a:pt x="420" y="123"/>
                    <a:pt x="421" y="123"/>
                    <a:pt x="423" y="123"/>
                  </a:cubicBezTo>
                  <a:cubicBezTo>
                    <a:pt x="424" y="124"/>
                    <a:pt x="425" y="124"/>
                    <a:pt x="427" y="124"/>
                  </a:cubicBezTo>
                  <a:cubicBezTo>
                    <a:pt x="429" y="124"/>
                    <a:pt x="432" y="124"/>
                    <a:pt x="433" y="124"/>
                  </a:cubicBezTo>
                  <a:cubicBezTo>
                    <a:pt x="434" y="125"/>
                    <a:pt x="434" y="125"/>
                    <a:pt x="434" y="125"/>
                  </a:cubicBezTo>
                  <a:cubicBezTo>
                    <a:pt x="435" y="125"/>
                    <a:pt x="436" y="125"/>
                    <a:pt x="437" y="124"/>
                  </a:cubicBezTo>
                  <a:cubicBezTo>
                    <a:pt x="439" y="124"/>
                    <a:pt x="441" y="123"/>
                    <a:pt x="442" y="122"/>
                  </a:cubicBezTo>
                  <a:cubicBezTo>
                    <a:pt x="442" y="121"/>
                    <a:pt x="442" y="121"/>
                    <a:pt x="443" y="121"/>
                  </a:cubicBezTo>
                  <a:cubicBezTo>
                    <a:pt x="443" y="120"/>
                    <a:pt x="443" y="120"/>
                    <a:pt x="442" y="119"/>
                  </a:cubicBezTo>
                  <a:cubicBezTo>
                    <a:pt x="442" y="117"/>
                    <a:pt x="441" y="116"/>
                    <a:pt x="441" y="112"/>
                  </a:cubicBezTo>
                  <a:cubicBezTo>
                    <a:pt x="441" y="106"/>
                    <a:pt x="445" y="103"/>
                    <a:pt x="449" y="103"/>
                  </a:cubicBezTo>
                  <a:cubicBezTo>
                    <a:pt x="453" y="103"/>
                    <a:pt x="453" y="99"/>
                    <a:pt x="453" y="98"/>
                  </a:cubicBezTo>
                  <a:cubicBezTo>
                    <a:pt x="453" y="96"/>
                    <a:pt x="454" y="95"/>
                    <a:pt x="455" y="93"/>
                  </a:cubicBezTo>
                  <a:cubicBezTo>
                    <a:pt x="455" y="93"/>
                    <a:pt x="456" y="93"/>
                    <a:pt x="456" y="92"/>
                  </a:cubicBezTo>
                  <a:cubicBezTo>
                    <a:pt x="456" y="92"/>
                    <a:pt x="456" y="92"/>
                    <a:pt x="456" y="92"/>
                  </a:cubicBezTo>
                  <a:cubicBezTo>
                    <a:pt x="457" y="91"/>
                    <a:pt x="457" y="91"/>
                    <a:pt x="457" y="91"/>
                  </a:cubicBezTo>
                  <a:cubicBezTo>
                    <a:pt x="456" y="89"/>
                    <a:pt x="455" y="88"/>
                    <a:pt x="455" y="86"/>
                  </a:cubicBezTo>
                  <a:cubicBezTo>
                    <a:pt x="455" y="86"/>
                    <a:pt x="455" y="86"/>
                    <a:pt x="455" y="86"/>
                  </a:cubicBezTo>
                  <a:cubicBezTo>
                    <a:pt x="454" y="86"/>
                    <a:pt x="454" y="86"/>
                    <a:pt x="454" y="86"/>
                  </a:cubicBezTo>
                  <a:cubicBezTo>
                    <a:pt x="454" y="86"/>
                    <a:pt x="453" y="86"/>
                    <a:pt x="452" y="87"/>
                  </a:cubicBezTo>
                  <a:cubicBezTo>
                    <a:pt x="450" y="88"/>
                    <a:pt x="444" y="89"/>
                    <a:pt x="443" y="89"/>
                  </a:cubicBezTo>
                  <a:cubicBezTo>
                    <a:pt x="440" y="89"/>
                    <a:pt x="436" y="86"/>
                    <a:pt x="436" y="83"/>
                  </a:cubicBezTo>
                  <a:cubicBezTo>
                    <a:pt x="436" y="81"/>
                    <a:pt x="435" y="80"/>
                    <a:pt x="435" y="80"/>
                  </a:cubicBezTo>
                  <a:cubicBezTo>
                    <a:pt x="433" y="80"/>
                    <a:pt x="429" y="79"/>
                    <a:pt x="427" y="73"/>
                  </a:cubicBezTo>
                  <a:cubicBezTo>
                    <a:pt x="425" y="70"/>
                    <a:pt x="423" y="69"/>
                    <a:pt x="422" y="69"/>
                  </a:cubicBezTo>
                  <a:cubicBezTo>
                    <a:pt x="421" y="68"/>
                    <a:pt x="420" y="68"/>
                    <a:pt x="420" y="68"/>
                  </a:cubicBezTo>
                  <a:cubicBezTo>
                    <a:pt x="420" y="68"/>
                    <a:pt x="419" y="68"/>
                    <a:pt x="419" y="68"/>
                  </a:cubicBezTo>
                  <a:cubicBezTo>
                    <a:pt x="417" y="68"/>
                    <a:pt x="414" y="69"/>
                    <a:pt x="412" y="70"/>
                  </a:cubicBezTo>
                  <a:cubicBezTo>
                    <a:pt x="411" y="70"/>
                    <a:pt x="410" y="71"/>
                    <a:pt x="409" y="71"/>
                  </a:cubicBezTo>
                  <a:cubicBezTo>
                    <a:pt x="407" y="72"/>
                    <a:pt x="404" y="71"/>
                    <a:pt x="401" y="70"/>
                  </a:cubicBezTo>
                  <a:cubicBezTo>
                    <a:pt x="400" y="70"/>
                    <a:pt x="399" y="70"/>
                    <a:pt x="398" y="69"/>
                  </a:cubicBezTo>
                  <a:cubicBezTo>
                    <a:pt x="396" y="69"/>
                    <a:pt x="394" y="67"/>
                    <a:pt x="393" y="66"/>
                  </a:cubicBezTo>
                  <a:cubicBezTo>
                    <a:pt x="392" y="64"/>
                    <a:pt x="391" y="63"/>
                    <a:pt x="390" y="63"/>
                  </a:cubicBezTo>
                  <a:cubicBezTo>
                    <a:pt x="390" y="63"/>
                    <a:pt x="390" y="63"/>
                    <a:pt x="389" y="63"/>
                  </a:cubicBezTo>
                  <a:cubicBezTo>
                    <a:pt x="388" y="63"/>
                    <a:pt x="387" y="65"/>
                    <a:pt x="387" y="67"/>
                  </a:cubicBezTo>
                  <a:cubicBezTo>
                    <a:pt x="386" y="68"/>
                    <a:pt x="385" y="70"/>
                    <a:pt x="383" y="70"/>
                  </a:cubicBezTo>
                  <a:cubicBezTo>
                    <a:pt x="381" y="70"/>
                    <a:pt x="379" y="67"/>
                    <a:pt x="376" y="60"/>
                  </a:cubicBezTo>
                  <a:cubicBezTo>
                    <a:pt x="374" y="57"/>
                    <a:pt x="372" y="53"/>
                    <a:pt x="370" y="50"/>
                  </a:cubicBezTo>
                  <a:cubicBezTo>
                    <a:pt x="370" y="49"/>
                    <a:pt x="369" y="48"/>
                    <a:pt x="368" y="47"/>
                  </a:cubicBezTo>
                  <a:cubicBezTo>
                    <a:pt x="364" y="40"/>
                    <a:pt x="358" y="31"/>
                    <a:pt x="352" y="27"/>
                  </a:cubicBezTo>
                  <a:cubicBezTo>
                    <a:pt x="351" y="26"/>
                    <a:pt x="351" y="26"/>
                    <a:pt x="350" y="26"/>
                  </a:cubicBezTo>
                  <a:cubicBezTo>
                    <a:pt x="347" y="24"/>
                    <a:pt x="345" y="23"/>
                    <a:pt x="344" y="21"/>
                  </a:cubicBezTo>
                  <a:cubicBezTo>
                    <a:pt x="344" y="19"/>
                    <a:pt x="344" y="17"/>
                    <a:pt x="346" y="16"/>
                  </a:cubicBezTo>
                  <a:cubicBezTo>
                    <a:pt x="346" y="15"/>
                    <a:pt x="345" y="15"/>
                    <a:pt x="344" y="15"/>
                  </a:cubicBezTo>
                  <a:cubicBezTo>
                    <a:pt x="343" y="15"/>
                    <a:pt x="341" y="16"/>
                    <a:pt x="340" y="16"/>
                  </a:cubicBezTo>
                  <a:cubicBezTo>
                    <a:pt x="339" y="17"/>
                    <a:pt x="338" y="17"/>
                    <a:pt x="337" y="18"/>
                  </a:cubicBezTo>
                  <a:cubicBezTo>
                    <a:pt x="335" y="20"/>
                    <a:pt x="332" y="22"/>
                    <a:pt x="329" y="22"/>
                  </a:cubicBezTo>
                  <a:cubicBezTo>
                    <a:pt x="328" y="22"/>
                    <a:pt x="327" y="23"/>
                    <a:pt x="325" y="24"/>
                  </a:cubicBezTo>
                  <a:cubicBezTo>
                    <a:pt x="323" y="26"/>
                    <a:pt x="320" y="27"/>
                    <a:pt x="318" y="27"/>
                  </a:cubicBezTo>
                  <a:cubicBezTo>
                    <a:pt x="318" y="27"/>
                    <a:pt x="317" y="27"/>
                    <a:pt x="317" y="27"/>
                  </a:cubicBezTo>
                  <a:cubicBezTo>
                    <a:pt x="315" y="27"/>
                    <a:pt x="314" y="27"/>
                    <a:pt x="313" y="28"/>
                  </a:cubicBezTo>
                  <a:cubicBezTo>
                    <a:pt x="312" y="29"/>
                    <a:pt x="311" y="30"/>
                    <a:pt x="310" y="30"/>
                  </a:cubicBezTo>
                  <a:cubicBezTo>
                    <a:pt x="309" y="30"/>
                    <a:pt x="309" y="29"/>
                    <a:pt x="308" y="29"/>
                  </a:cubicBezTo>
                  <a:cubicBezTo>
                    <a:pt x="307" y="28"/>
                    <a:pt x="307" y="27"/>
                    <a:pt x="307" y="27"/>
                  </a:cubicBezTo>
                  <a:cubicBezTo>
                    <a:pt x="307" y="25"/>
                    <a:pt x="308" y="24"/>
                    <a:pt x="310" y="23"/>
                  </a:cubicBezTo>
                  <a:cubicBezTo>
                    <a:pt x="310" y="22"/>
                    <a:pt x="312" y="21"/>
                    <a:pt x="312" y="21"/>
                  </a:cubicBezTo>
                  <a:cubicBezTo>
                    <a:pt x="311" y="21"/>
                    <a:pt x="310" y="21"/>
                    <a:pt x="310" y="21"/>
                  </a:cubicBezTo>
                  <a:cubicBezTo>
                    <a:pt x="310" y="21"/>
                    <a:pt x="309" y="21"/>
                    <a:pt x="309" y="21"/>
                  </a:cubicBezTo>
                  <a:cubicBezTo>
                    <a:pt x="308" y="22"/>
                    <a:pt x="306" y="22"/>
                    <a:pt x="306" y="21"/>
                  </a:cubicBezTo>
                  <a:cubicBezTo>
                    <a:pt x="305" y="20"/>
                    <a:pt x="303" y="19"/>
                    <a:pt x="303" y="19"/>
                  </a:cubicBezTo>
                  <a:cubicBezTo>
                    <a:pt x="302" y="19"/>
                    <a:pt x="302" y="19"/>
                    <a:pt x="302" y="19"/>
                  </a:cubicBezTo>
                  <a:cubicBezTo>
                    <a:pt x="302" y="20"/>
                    <a:pt x="302" y="20"/>
                    <a:pt x="302" y="20"/>
                  </a:cubicBezTo>
                  <a:cubicBezTo>
                    <a:pt x="302" y="20"/>
                    <a:pt x="302" y="20"/>
                    <a:pt x="302" y="20"/>
                  </a:cubicBezTo>
                  <a:cubicBezTo>
                    <a:pt x="302" y="21"/>
                    <a:pt x="301" y="21"/>
                    <a:pt x="301" y="21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1"/>
                    <a:pt x="301" y="22"/>
                    <a:pt x="300" y="22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0" y="22"/>
                    <a:pt x="300" y="21"/>
                    <a:pt x="299" y="21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299" y="21"/>
                    <a:pt x="298" y="21"/>
                    <a:pt x="298" y="2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98" y="20"/>
                    <a:pt x="297" y="20"/>
                    <a:pt x="297" y="20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97" y="18"/>
                    <a:pt x="296" y="16"/>
                    <a:pt x="295" y="16"/>
                  </a:cubicBezTo>
                  <a:cubicBezTo>
                    <a:pt x="295" y="16"/>
                    <a:pt x="295" y="16"/>
                    <a:pt x="294" y="17"/>
                  </a:cubicBezTo>
                  <a:cubicBezTo>
                    <a:pt x="293" y="18"/>
                    <a:pt x="289" y="19"/>
                    <a:pt x="286" y="19"/>
                  </a:cubicBezTo>
                  <a:cubicBezTo>
                    <a:pt x="285" y="19"/>
                    <a:pt x="283" y="19"/>
                    <a:pt x="283" y="18"/>
                  </a:cubicBezTo>
                  <a:cubicBezTo>
                    <a:pt x="281" y="17"/>
                    <a:pt x="282" y="15"/>
                    <a:pt x="283" y="14"/>
                  </a:cubicBezTo>
                  <a:cubicBezTo>
                    <a:pt x="283" y="14"/>
                    <a:pt x="284" y="13"/>
                    <a:pt x="284" y="13"/>
                  </a:cubicBezTo>
                  <a:cubicBezTo>
                    <a:pt x="284" y="12"/>
                    <a:pt x="283" y="11"/>
                    <a:pt x="283" y="10"/>
                  </a:cubicBezTo>
                  <a:cubicBezTo>
                    <a:pt x="282" y="8"/>
                    <a:pt x="281" y="6"/>
                    <a:pt x="282" y="5"/>
                  </a:cubicBezTo>
                  <a:cubicBezTo>
                    <a:pt x="282" y="4"/>
                    <a:pt x="282" y="4"/>
                    <a:pt x="281" y="3"/>
                  </a:cubicBezTo>
                  <a:cubicBezTo>
                    <a:pt x="280" y="2"/>
                    <a:pt x="277" y="1"/>
                    <a:pt x="276" y="1"/>
                  </a:cubicBezTo>
                  <a:cubicBezTo>
                    <a:pt x="275" y="2"/>
                    <a:pt x="274" y="2"/>
                    <a:pt x="273" y="2"/>
                  </a:cubicBezTo>
                  <a:cubicBezTo>
                    <a:pt x="271" y="2"/>
                    <a:pt x="268" y="1"/>
                    <a:pt x="266" y="0"/>
                  </a:cubicBezTo>
                  <a:cubicBezTo>
                    <a:pt x="266" y="0"/>
                    <a:pt x="266" y="0"/>
                    <a:pt x="264" y="0"/>
                  </a:cubicBezTo>
                  <a:cubicBezTo>
                    <a:pt x="259" y="0"/>
                    <a:pt x="254" y="2"/>
                    <a:pt x="254" y="3"/>
                  </a:cubicBezTo>
                  <a:cubicBezTo>
                    <a:pt x="253" y="5"/>
                    <a:pt x="249" y="6"/>
                    <a:pt x="241" y="8"/>
                  </a:cubicBezTo>
                  <a:cubicBezTo>
                    <a:pt x="239" y="8"/>
                    <a:pt x="237" y="9"/>
                    <a:pt x="237" y="9"/>
                  </a:cubicBezTo>
                  <a:cubicBezTo>
                    <a:pt x="234" y="10"/>
                    <a:pt x="224" y="11"/>
                    <a:pt x="220" y="12"/>
                  </a:cubicBezTo>
                  <a:cubicBezTo>
                    <a:pt x="219" y="12"/>
                    <a:pt x="218" y="13"/>
                    <a:pt x="216" y="13"/>
                  </a:cubicBezTo>
                  <a:cubicBezTo>
                    <a:pt x="214" y="14"/>
                    <a:pt x="212" y="15"/>
                    <a:pt x="209" y="15"/>
                  </a:cubicBezTo>
                  <a:cubicBezTo>
                    <a:pt x="206" y="15"/>
                    <a:pt x="196" y="16"/>
                    <a:pt x="192" y="19"/>
                  </a:cubicBezTo>
                  <a:cubicBezTo>
                    <a:pt x="190" y="20"/>
                    <a:pt x="188" y="20"/>
                    <a:pt x="186" y="20"/>
                  </a:cubicBezTo>
                  <a:cubicBezTo>
                    <a:pt x="185" y="20"/>
                    <a:pt x="184" y="20"/>
                    <a:pt x="183" y="20"/>
                  </a:cubicBezTo>
                  <a:cubicBezTo>
                    <a:pt x="181" y="20"/>
                    <a:pt x="179" y="20"/>
                    <a:pt x="179" y="20"/>
                  </a:cubicBezTo>
                  <a:cubicBezTo>
                    <a:pt x="178" y="21"/>
                    <a:pt x="177" y="21"/>
                    <a:pt x="175" y="21"/>
                  </a:cubicBezTo>
                  <a:cubicBezTo>
                    <a:pt x="175" y="21"/>
                    <a:pt x="174" y="21"/>
                    <a:pt x="173" y="21"/>
                  </a:cubicBezTo>
                  <a:cubicBezTo>
                    <a:pt x="172" y="21"/>
                    <a:pt x="171" y="20"/>
                    <a:pt x="171" y="20"/>
                  </a:cubicBezTo>
                  <a:cubicBezTo>
                    <a:pt x="170" y="20"/>
                    <a:pt x="169" y="21"/>
                    <a:pt x="169" y="21"/>
                  </a:cubicBezTo>
                  <a:cubicBezTo>
                    <a:pt x="169" y="21"/>
                    <a:pt x="169" y="21"/>
                    <a:pt x="169" y="22"/>
                  </a:cubicBezTo>
                  <a:cubicBezTo>
                    <a:pt x="169" y="24"/>
                    <a:pt x="169" y="27"/>
                    <a:pt x="170" y="29"/>
                  </a:cubicBezTo>
                  <a:cubicBezTo>
                    <a:pt x="171" y="30"/>
                    <a:pt x="172" y="30"/>
                    <a:pt x="174" y="31"/>
                  </a:cubicBezTo>
                  <a:cubicBezTo>
                    <a:pt x="175" y="31"/>
                    <a:pt x="175" y="31"/>
                    <a:pt x="176" y="31"/>
                  </a:cubicBezTo>
                  <a:cubicBezTo>
                    <a:pt x="178" y="32"/>
                    <a:pt x="180" y="33"/>
                    <a:pt x="180" y="34"/>
                  </a:cubicBezTo>
                  <a:cubicBezTo>
                    <a:pt x="180" y="34"/>
                    <a:pt x="180" y="35"/>
                    <a:pt x="180" y="35"/>
                  </a:cubicBezTo>
                  <a:cubicBezTo>
                    <a:pt x="179" y="36"/>
                    <a:pt x="177" y="37"/>
                    <a:pt x="171" y="37"/>
                  </a:cubicBezTo>
                  <a:cubicBezTo>
                    <a:pt x="170" y="37"/>
                    <a:pt x="168" y="37"/>
                    <a:pt x="167" y="37"/>
                  </a:cubicBezTo>
                  <a:cubicBezTo>
                    <a:pt x="167" y="37"/>
                    <a:pt x="166" y="38"/>
                    <a:pt x="166" y="38"/>
                  </a:cubicBezTo>
                  <a:cubicBezTo>
                    <a:pt x="165" y="39"/>
                    <a:pt x="165" y="41"/>
                    <a:pt x="166" y="42"/>
                  </a:cubicBezTo>
                  <a:cubicBezTo>
                    <a:pt x="166" y="43"/>
                    <a:pt x="166" y="44"/>
                    <a:pt x="166" y="44"/>
                  </a:cubicBezTo>
                  <a:cubicBezTo>
                    <a:pt x="166" y="45"/>
                    <a:pt x="166" y="46"/>
                    <a:pt x="166" y="46"/>
                  </a:cubicBezTo>
                  <a:cubicBezTo>
                    <a:pt x="165" y="49"/>
                    <a:pt x="159" y="51"/>
                    <a:pt x="159" y="51"/>
                  </a:cubicBezTo>
                  <a:cubicBezTo>
                    <a:pt x="158" y="51"/>
                    <a:pt x="158" y="52"/>
                    <a:pt x="158" y="52"/>
                  </a:cubicBezTo>
                  <a:cubicBezTo>
                    <a:pt x="158" y="54"/>
                    <a:pt x="160" y="55"/>
                    <a:pt x="161" y="55"/>
                  </a:cubicBezTo>
                  <a:cubicBezTo>
                    <a:pt x="163" y="55"/>
                    <a:pt x="165" y="56"/>
                    <a:pt x="166" y="57"/>
                  </a:cubicBezTo>
                  <a:cubicBezTo>
                    <a:pt x="167" y="57"/>
                    <a:pt x="168" y="58"/>
                    <a:pt x="169" y="58"/>
                  </a:cubicBezTo>
                  <a:cubicBezTo>
                    <a:pt x="173" y="58"/>
                    <a:pt x="173" y="63"/>
                    <a:pt x="173" y="67"/>
                  </a:cubicBezTo>
                  <a:cubicBezTo>
                    <a:pt x="173" y="69"/>
                    <a:pt x="172" y="72"/>
                    <a:pt x="165" y="72"/>
                  </a:cubicBezTo>
                  <a:cubicBezTo>
                    <a:pt x="163" y="72"/>
                    <a:pt x="161" y="71"/>
                    <a:pt x="159" y="70"/>
                  </a:cubicBezTo>
                  <a:cubicBezTo>
                    <a:pt x="158" y="69"/>
                    <a:pt x="157" y="68"/>
                    <a:pt x="157" y="68"/>
                  </a:cubicBezTo>
                  <a:cubicBezTo>
                    <a:pt x="156" y="68"/>
                    <a:pt x="156" y="69"/>
                    <a:pt x="155" y="70"/>
                  </a:cubicBezTo>
                  <a:cubicBezTo>
                    <a:pt x="155" y="72"/>
                    <a:pt x="154" y="73"/>
                    <a:pt x="153" y="74"/>
                  </a:cubicBezTo>
                  <a:cubicBezTo>
                    <a:pt x="153" y="74"/>
                    <a:pt x="153" y="74"/>
                    <a:pt x="152" y="74"/>
                  </a:cubicBezTo>
                  <a:cubicBezTo>
                    <a:pt x="151" y="74"/>
                    <a:pt x="150" y="73"/>
                    <a:pt x="150" y="72"/>
                  </a:cubicBezTo>
                  <a:cubicBezTo>
                    <a:pt x="149" y="71"/>
                    <a:pt x="148" y="70"/>
                    <a:pt x="147" y="70"/>
                  </a:cubicBezTo>
                  <a:cubicBezTo>
                    <a:pt x="146" y="70"/>
                    <a:pt x="140" y="70"/>
                    <a:pt x="139" y="66"/>
                  </a:cubicBezTo>
                  <a:cubicBezTo>
                    <a:pt x="138" y="65"/>
                    <a:pt x="137" y="64"/>
                    <a:pt x="134" y="64"/>
                  </a:cubicBezTo>
                  <a:cubicBezTo>
                    <a:pt x="132" y="64"/>
                    <a:pt x="131" y="65"/>
                    <a:pt x="129" y="66"/>
                  </a:cubicBezTo>
                  <a:cubicBezTo>
                    <a:pt x="128" y="67"/>
                    <a:pt x="127" y="68"/>
                    <a:pt x="126" y="68"/>
                  </a:cubicBezTo>
                  <a:cubicBezTo>
                    <a:pt x="125" y="68"/>
                    <a:pt x="124" y="67"/>
                    <a:pt x="122" y="66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1" y="65"/>
                    <a:pt x="121" y="65"/>
                    <a:pt x="120" y="65"/>
                  </a:cubicBezTo>
                  <a:cubicBezTo>
                    <a:pt x="120" y="65"/>
                    <a:pt x="119" y="65"/>
                    <a:pt x="119" y="65"/>
                  </a:cubicBezTo>
                  <a:cubicBezTo>
                    <a:pt x="116" y="66"/>
                    <a:pt x="113" y="67"/>
                    <a:pt x="112" y="69"/>
                  </a:cubicBezTo>
                  <a:cubicBezTo>
                    <a:pt x="111" y="71"/>
                    <a:pt x="109" y="72"/>
                    <a:pt x="106" y="72"/>
                  </a:cubicBezTo>
                  <a:cubicBezTo>
                    <a:pt x="104" y="72"/>
                    <a:pt x="102" y="71"/>
                    <a:pt x="100" y="70"/>
                  </a:cubicBezTo>
                  <a:cubicBezTo>
                    <a:pt x="99" y="70"/>
                    <a:pt x="97" y="68"/>
                    <a:pt x="96" y="68"/>
                  </a:cubicBezTo>
                  <a:cubicBezTo>
                    <a:pt x="96" y="68"/>
                    <a:pt x="95" y="68"/>
                    <a:pt x="95" y="69"/>
                  </a:cubicBezTo>
                  <a:cubicBezTo>
                    <a:pt x="95" y="72"/>
                    <a:pt x="94" y="72"/>
                    <a:pt x="93" y="72"/>
                  </a:cubicBezTo>
                  <a:cubicBezTo>
                    <a:pt x="93" y="72"/>
                    <a:pt x="93" y="72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0"/>
                  </a:cubicBezTo>
                  <a:cubicBezTo>
                    <a:pt x="91" y="70"/>
                    <a:pt x="91" y="70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0" y="69"/>
                    <a:pt x="90" y="68"/>
                    <a:pt x="90" y="68"/>
                  </a:cubicBezTo>
                  <a:cubicBezTo>
                    <a:pt x="90" y="67"/>
                    <a:pt x="84" y="63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0"/>
                    <a:pt x="77" y="59"/>
                    <a:pt x="75" y="59"/>
                  </a:cubicBezTo>
                  <a:cubicBezTo>
                    <a:pt x="71" y="58"/>
                    <a:pt x="68" y="58"/>
                    <a:pt x="68" y="56"/>
                  </a:cubicBezTo>
                  <a:cubicBezTo>
                    <a:pt x="68" y="56"/>
                    <a:pt x="66" y="55"/>
                    <a:pt x="64" y="55"/>
                  </a:cubicBezTo>
                  <a:cubicBezTo>
                    <a:pt x="64" y="55"/>
                    <a:pt x="62" y="55"/>
                    <a:pt x="62" y="56"/>
                  </a:cubicBezTo>
                  <a:cubicBezTo>
                    <a:pt x="61" y="58"/>
                    <a:pt x="60" y="59"/>
                    <a:pt x="59" y="59"/>
                  </a:cubicBezTo>
                  <a:cubicBezTo>
                    <a:pt x="57" y="59"/>
                    <a:pt x="56" y="58"/>
                    <a:pt x="55" y="57"/>
                  </a:cubicBezTo>
                  <a:cubicBezTo>
                    <a:pt x="55" y="57"/>
                    <a:pt x="55" y="57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2" y="57"/>
                    <a:pt x="49" y="58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60"/>
                    <a:pt x="45" y="60"/>
                  </a:cubicBezTo>
                  <a:cubicBezTo>
                    <a:pt x="42" y="62"/>
                    <a:pt x="37" y="65"/>
                    <a:pt x="34" y="65"/>
                  </a:cubicBezTo>
                  <a:cubicBezTo>
                    <a:pt x="33" y="65"/>
                    <a:pt x="33" y="65"/>
                    <a:pt x="33" y="66"/>
                  </a:cubicBezTo>
                  <a:cubicBezTo>
                    <a:pt x="32" y="68"/>
                    <a:pt x="31" y="70"/>
                    <a:pt x="28" y="70"/>
                  </a:cubicBezTo>
                  <a:cubicBezTo>
                    <a:pt x="27" y="71"/>
                    <a:pt x="26" y="71"/>
                    <a:pt x="26" y="72"/>
                  </a:cubicBezTo>
                  <a:cubicBezTo>
                    <a:pt x="26" y="72"/>
                    <a:pt x="26" y="73"/>
                    <a:pt x="26" y="73"/>
                  </a:cubicBezTo>
                  <a:cubicBezTo>
                    <a:pt x="26" y="74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7" y="76"/>
                  </a:cubicBezTo>
                  <a:cubicBezTo>
                    <a:pt x="27" y="78"/>
                    <a:pt x="28" y="80"/>
                    <a:pt x="27" y="81"/>
                  </a:cubicBezTo>
                  <a:cubicBezTo>
                    <a:pt x="27" y="82"/>
                    <a:pt x="26" y="83"/>
                    <a:pt x="25" y="83"/>
                  </a:cubicBezTo>
                  <a:cubicBezTo>
                    <a:pt x="24" y="83"/>
                    <a:pt x="24" y="84"/>
                    <a:pt x="23" y="84"/>
                  </a:cubicBezTo>
                  <a:cubicBezTo>
                    <a:pt x="21" y="84"/>
                    <a:pt x="19" y="81"/>
                    <a:pt x="18" y="79"/>
                  </a:cubicBezTo>
                  <a:cubicBezTo>
                    <a:pt x="17" y="78"/>
                    <a:pt x="16" y="76"/>
                    <a:pt x="15" y="76"/>
                  </a:cubicBezTo>
                  <a:cubicBezTo>
                    <a:pt x="14" y="75"/>
                    <a:pt x="13" y="75"/>
                    <a:pt x="13" y="75"/>
                  </a:cubicBezTo>
                  <a:cubicBezTo>
                    <a:pt x="11" y="75"/>
                    <a:pt x="10" y="76"/>
                    <a:pt x="10" y="77"/>
                  </a:cubicBezTo>
                  <a:cubicBezTo>
                    <a:pt x="10" y="78"/>
                    <a:pt x="10" y="78"/>
                    <a:pt x="10" y="79"/>
                  </a:cubicBezTo>
                  <a:cubicBezTo>
                    <a:pt x="10" y="81"/>
                    <a:pt x="8" y="82"/>
                    <a:pt x="7" y="83"/>
                  </a:cubicBezTo>
                  <a:cubicBezTo>
                    <a:pt x="6" y="84"/>
                    <a:pt x="4" y="85"/>
                    <a:pt x="4" y="86"/>
                  </a:cubicBezTo>
                  <a:cubicBezTo>
                    <a:pt x="3" y="87"/>
                    <a:pt x="3" y="88"/>
                    <a:pt x="4" y="88"/>
                  </a:cubicBezTo>
                  <a:cubicBezTo>
                    <a:pt x="4" y="88"/>
                    <a:pt x="5" y="89"/>
                    <a:pt x="5" y="89"/>
                  </a:cubicBezTo>
                  <a:cubicBezTo>
                    <a:pt x="6" y="89"/>
                    <a:pt x="7" y="90"/>
                    <a:pt x="7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3"/>
                    <a:pt x="5" y="95"/>
                    <a:pt x="3" y="96"/>
                  </a:cubicBezTo>
                  <a:cubicBezTo>
                    <a:pt x="2" y="96"/>
                    <a:pt x="0" y="101"/>
                    <a:pt x="1" y="101"/>
                  </a:cubicBezTo>
                  <a:cubicBezTo>
                    <a:pt x="1" y="102"/>
                    <a:pt x="2" y="102"/>
                    <a:pt x="3" y="102"/>
                  </a:cubicBezTo>
                  <a:cubicBezTo>
                    <a:pt x="5" y="103"/>
                    <a:pt x="8" y="103"/>
                    <a:pt x="7" y="106"/>
                  </a:cubicBezTo>
                  <a:cubicBezTo>
                    <a:pt x="7" y="108"/>
                    <a:pt x="7" y="111"/>
                    <a:pt x="7" y="111"/>
                  </a:cubicBezTo>
                  <a:cubicBezTo>
                    <a:pt x="7" y="112"/>
                    <a:pt x="8" y="112"/>
                    <a:pt x="8" y="111"/>
                  </a:cubicBezTo>
                  <a:cubicBezTo>
                    <a:pt x="9" y="111"/>
                    <a:pt x="11" y="111"/>
                    <a:pt x="13" y="111"/>
                  </a:cubicBezTo>
                  <a:cubicBezTo>
                    <a:pt x="13" y="111"/>
                    <a:pt x="14" y="111"/>
                    <a:pt x="15" y="111"/>
                  </a:cubicBezTo>
                  <a:cubicBezTo>
                    <a:pt x="15" y="111"/>
                    <a:pt x="16" y="111"/>
                    <a:pt x="16" y="111"/>
                  </a:cubicBezTo>
                  <a:cubicBezTo>
                    <a:pt x="18" y="111"/>
                    <a:pt x="19" y="113"/>
                    <a:pt x="21" y="115"/>
                  </a:cubicBezTo>
                  <a:cubicBezTo>
                    <a:pt x="22" y="116"/>
                    <a:pt x="23" y="118"/>
                    <a:pt x="24" y="119"/>
                  </a:cubicBezTo>
                  <a:cubicBezTo>
                    <a:pt x="27" y="122"/>
                    <a:pt x="28" y="124"/>
                    <a:pt x="28" y="126"/>
                  </a:cubicBezTo>
                  <a:cubicBezTo>
                    <a:pt x="27" y="127"/>
                    <a:pt x="26" y="128"/>
                    <a:pt x="25" y="128"/>
                  </a:cubicBezTo>
                  <a:close/>
                  <a:moveTo>
                    <a:pt x="313" y="133"/>
                  </a:moveTo>
                  <a:cubicBezTo>
                    <a:pt x="317" y="130"/>
                    <a:pt x="326" y="128"/>
                    <a:pt x="334" y="128"/>
                  </a:cubicBezTo>
                  <a:cubicBezTo>
                    <a:pt x="337" y="128"/>
                    <a:pt x="341" y="128"/>
                    <a:pt x="343" y="129"/>
                  </a:cubicBezTo>
                  <a:cubicBezTo>
                    <a:pt x="345" y="129"/>
                    <a:pt x="347" y="130"/>
                    <a:pt x="350" y="130"/>
                  </a:cubicBezTo>
                  <a:cubicBezTo>
                    <a:pt x="355" y="130"/>
                    <a:pt x="360" y="129"/>
                    <a:pt x="365" y="128"/>
                  </a:cubicBezTo>
                  <a:cubicBezTo>
                    <a:pt x="368" y="128"/>
                    <a:pt x="371" y="127"/>
                    <a:pt x="372" y="128"/>
                  </a:cubicBezTo>
                  <a:cubicBezTo>
                    <a:pt x="372" y="128"/>
                    <a:pt x="373" y="129"/>
                    <a:pt x="373" y="129"/>
                  </a:cubicBezTo>
                  <a:cubicBezTo>
                    <a:pt x="373" y="132"/>
                    <a:pt x="367" y="135"/>
                    <a:pt x="360" y="135"/>
                  </a:cubicBezTo>
                  <a:cubicBezTo>
                    <a:pt x="357" y="135"/>
                    <a:pt x="355" y="135"/>
                    <a:pt x="352" y="134"/>
                  </a:cubicBezTo>
                  <a:cubicBezTo>
                    <a:pt x="348" y="134"/>
                    <a:pt x="344" y="134"/>
                    <a:pt x="340" y="134"/>
                  </a:cubicBezTo>
                  <a:cubicBezTo>
                    <a:pt x="331" y="134"/>
                    <a:pt x="325" y="135"/>
                    <a:pt x="322" y="139"/>
                  </a:cubicBezTo>
                  <a:cubicBezTo>
                    <a:pt x="317" y="144"/>
                    <a:pt x="317" y="147"/>
                    <a:pt x="318" y="150"/>
                  </a:cubicBezTo>
                  <a:cubicBezTo>
                    <a:pt x="318" y="151"/>
                    <a:pt x="318" y="153"/>
                    <a:pt x="315" y="154"/>
                  </a:cubicBezTo>
                  <a:cubicBezTo>
                    <a:pt x="315" y="154"/>
                    <a:pt x="315" y="154"/>
                    <a:pt x="315" y="154"/>
                  </a:cubicBezTo>
                  <a:cubicBezTo>
                    <a:pt x="314" y="154"/>
                    <a:pt x="313" y="153"/>
                    <a:pt x="312" y="150"/>
                  </a:cubicBezTo>
                  <a:cubicBezTo>
                    <a:pt x="310" y="146"/>
                    <a:pt x="309" y="137"/>
                    <a:pt x="313" y="133"/>
                  </a:cubicBezTo>
                  <a:close/>
                  <a:moveTo>
                    <a:pt x="154" y="130"/>
                  </a:moveTo>
                  <a:cubicBezTo>
                    <a:pt x="154" y="129"/>
                    <a:pt x="155" y="129"/>
                    <a:pt x="157" y="129"/>
                  </a:cubicBezTo>
                  <a:cubicBezTo>
                    <a:pt x="161" y="129"/>
                    <a:pt x="170" y="130"/>
                    <a:pt x="171" y="133"/>
                  </a:cubicBezTo>
                  <a:cubicBezTo>
                    <a:pt x="172" y="134"/>
                    <a:pt x="172" y="135"/>
                    <a:pt x="171" y="136"/>
                  </a:cubicBezTo>
                  <a:cubicBezTo>
                    <a:pt x="171" y="136"/>
                    <a:pt x="170" y="137"/>
                    <a:pt x="168" y="137"/>
                  </a:cubicBezTo>
                  <a:cubicBezTo>
                    <a:pt x="164" y="137"/>
                    <a:pt x="155" y="134"/>
                    <a:pt x="154" y="131"/>
                  </a:cubicBezTo>
                  <a:cubicBezTo>
                    <a:pt x="154" y="131"/>
                    <a:pt x="154" y="130"/>
                    <a:pt x="154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2" name="Freeform 227"/>
            <p:cNvSpPr>
              <a:spLocks/>
            </p:cNvSpPr>
            <p:nvPr/>
          </p:nvSpPr>
          <p:spPr bwMode="auto">
            <a:xfrm>
              <a:off x="17311694" y="7739062"/>
              <a:ext cx="466726" cy="879475"/>
            </a:xfrm>
            <a:custGeom>
              <a:avLst/>
              <a:gdLst>
                <a:gd name="T0" fmla="*/ 20 w 88"/>
                <a:gd name="T1" fmla="*/ 99 h 168"/>
                <a:gd name="T2" fmla="*/ 19 w 88"/>
                <a:gd name="T3" fmla="*/ 101 h 168"/>
                <a:gd name="T4" fmla="*/ 18 w 88"/>
                <a:gd name="T5" fmla="*/ 104 h 168"/>
                <a:gd name="T6" fmla="*/ 17 w 88"/>
                <a:gd name="T7" fmla="*/ 106 h 168"/>
                <a:gd name="T8" fmla="*/ 16 w 88"/>
                <a:gd name="T9" fmla="*/ 108 h 168"/>
                <a:gd name="T10" fmla="*/ 15 w 88"/>
                <a:gd name="T11" fmla="*/ 111 h 168"/>
                <a:gd name="T12" fmla="*/ 14 w 88"/>
                <a:gd name="T13" fmla="*/ 112 h 168"/>
                <a:gd name="T14" fmla="*/ 13 w 88"/>
                <a:gd name="T15" fmla="*/ 114 h 168"/>
                <a:gd name="T16" fmla="*/ 11 w 88"/>
                <a:gd name="T17" fmla="*/ 115 h 168"/>
                <a:gd name="T18" fmla="*/ 10 w 88"/>
                <a:gd name="T19" fmla="*/ 120 h 168"/>
                <a:gd name="T20" fmla="*/ 8 w 88"/>
                <a:gd name="T21" fmla="*/ 140 h 168"/>
                <a:gd name="T22" fmla="*/ 28 w 88"/>
                <a:gd name="T23" fmla="*/ 160 h 168"/>
                <a:gd name="T24" fmla="*/ 39 w 88"/>
                <a:gd name="T25" fmla="*/ 168 h 168"/>
                <a:gd name="T26" fmla="*/ 46 w 88"/>
                <a:gd name="T27" fmla="*/ 168 h 168"/>
                <a:gd name="T28" fmla="*/ 47 w 88"/>
                <a:gd name="T29" fmla="*/ 166 h 168"/>
                <a:gd name="T30" fmla="*/ 48 w 88"/>
                <a:gd name="T31" fmla="*/ 164 h 168"/>
                <a:gd name="T32" fmla="*/ 28 w 88"/>
                <a:gd name="T33" fmla="*/ 144 h 168"/>
                <a:gd name="T34" fmla="*/ 20 w 88"/>
                <a:gd name="T35" fmla="*/ 130 h 168"/>
                <a:gd name="T36" fmla="*/ 18 w 88"/>
                <a:gd name="T37" fmla="*/ 110 h 168"/>
                <a:gd name="T38" fmla="*/ 25 w 88"/>
                <a:gd name="T39" fmla="*/ 84 h 168"/>
                <a:gd name="T40" fmla="*/ 36 w 88"/>
                <a:gd name="T41" fmla="*/ 84 h 168"/>
                <a:gd name="T42" fmla="*/ 56 w 88"/>
                <a:gd name="T43" fmla="*/ 97 h 168"/>
                <a:gd name="T44" fmla="*/ 56 w 88"/>
                <a:gd name="T45" fmla="*/ 95 h 168"/>
                <a:gd name="T46" fmla="*/ 55 w 88"/>
                <a:gd name="T47" fmla="*/ 94 h 168"/>
                <a:gd name="T48" fmla="*/ 53 w 88"/>
                <a:gd name="T49" fmla="*/ 85 h 168"/>
                <a:gd name="T50" fmla="*/ 77 w 88"/>
                <a:gd name="T51" fmla="*/ 70 h 168"/>
                <a:gd name="T52" fmla="*/ 86 w 88"/>
                <a:gd name="T53" fmla="*/ 71 h 168"/>
                <a:gd name="T54" fmla="*/ 87 w 88"/>
                <a:gd name="T55" fmla="*/ 70 h 168"/>
                <a:gd name="T56" fmla="*/ 88 w 88"/>
                <a:gd name="T57" fmla="*/ 67 h 168"/>
                <a:gd name="T58" fmla="*/ 87 w 88"/>
                <a:gd name="T59" fmla="*/ 60 h 168"/>
                <a:gd name="T60" fmla="*/ 79 w 88"/>
                <a:gd name="T61" fmla="*/ 35 h 168"/>
                <a:gd name="T62" fmla="*/ 66 w 88"/>
                <a:gd name="T63" fmla="*/ 26 h 168"/>
                <a:gd name="T64" fmla="*/ 53 w 88"/>
                <a:gd name="T65" fmla="*/ 29 h 168"/>
                <a:gd name="T66" fmla="*/ 37 w 88"/>
                <a:gd name="T67" fmla="*/ 36 h 168"/>
                <a:gd name="T68" fmla="*/ 37 w 88"/>
                <a:gd name="T69" fmla="*/ 24 h 168"/>
                <a:gd name="T70" fmla="*/ 36 w 88"/>
                <a:gd name="T71" fmla="*/ 11 h 168"/>
                <a:gd name="T72" fmla="*/ 30 w 88"/>
                <a:gd name="T73" fmla="*/ 10 h 168"/>
                <a:gd name="T74" fmla="*/ 29 w 88"/>
                <a:gd name="T75" fmla="*/ 1 h 168"/>
                <a:gd name="T76" fmla="*/ 29 w 88"/>
                <a:gd name="T77" fmla="*/ 1 h 168"/>
                <a:gd name="T78" fmla="*/ 28 w 88"/>
                <a:gd name="T79" fmla="*/ 0 h 168"/>
                <a:gd name="T80" fmla="*/ 22 w 88"/>
                <a:gd name="T81" fmla="*/ 4 h 168"/>
                <a:gd name="T82" fmla="*/ 8 w 88"/>
                <a:gd name="T83" fmla="*/ 10 h 168"/>
                <a:gd name="T84" fmla="*/ 0 w 88"/>
                <a:gd name="T85" fmla="*/ 27 h 168"/>
                <a:gd name="T86" fmla="*/ 0 w 88"/>
                <a:gd name="T87" fmla="*/ 30 h 168"/>
                <a:gd name="T88" fmla="*/ 10 w 88"/>
                <a:gd name="T89" fmla="*/ 47 h 168"/>
                <a:gd name="T90" fmla="*/ 10 w 88"/>
                <a:gd name="T91" fmla="*/ 55 h 168"/>
                <a:gd name="T92" fmla="*/ 12 w 88"/>
                <a:gd name="T93" fmla="*/ 73 h 168"/>
                <a:gd name="T94" fmla="*/ 21 w 88"/>
                <a:gd name="T95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68">
                  <a:moveTo>
                    <a:pt x="20" y="98"/>
                  </a:moveTo>
                  <a:cubicBezTo>
                    <a:pt x="20" y="98"/>
                    <a:pt x="20" y="98"/>
                    <a:pt x="20" y="98"/>
                  </a:cubicBezTo>
                  <a:cubicBezTo>
                    <a:pt x="20" y="98"/>
                    <a:pt x="20" y="99"/>
                    <a:pt x="20" y="99"/>
                  </a:cubicBezTo>
                  <a:cubicBezTo>
                    <a:pt x="20" y="99"/>
                    <a:pt x="20" y="99"/>
                    <a:pt x="19" y="99"/>
                  </a:cubicBezTo>
                  <a:cubicBezTo>
                    <a:pt x="19" y="100"/>
                    <a:pt x="19" y="100"/>
                    <a:pt x="19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101"/>
                    <a:pt x="19" y="102"/>
                    <a:pt x="19" y="102"/>
                  </a:cubicBezTo>
                  <a:cubicBezTo>
                    <a:pt x="19" y="102"/>
                    <a:pt x="18" y="102"/>
                    <a:pt x="18" y="103"/>
                  </a:cubicBezTo>
                  <a:cubicBezTo>
                    <a:pt x="18" y="103"/>
                    <a:pt x="18" y="103"/>
                    <a:pt x="18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8" y="105"/>
                    <a:pt x="18" y="105"/>
                    <a:pt x="17" y="105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7" y="106"/>
                    <a:pt x="17" y="107"/>
                    <a:pt x="17" y="107"/>
                  </a:cubicBezTo>
                  <a:cubicBezTo>
                    <a:pt x="17" y="107"/>
                    <a:pt x="17" y="107"/>
                    <a:pt x="1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6" y="109"/>
                    <a:pt x="15" y="110"/>
                    <a:pt x="15" y="110"/>
                  </a:cubicBezTo>
                  <a:cubicBezTo>
                    <a:pt x="15" y="110"/>
                    <a:pt x="15" y="110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4" y="111"/>
                    <a:pt x="14" y="112"/>
                    <a:pt x="14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113"/>
                    <a:pt x="14" y="113"/>
                    <a:pt x="13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5"/>
                  </a:cubicBezTo>
                  <a:cubicBezTo>
                    <a:pt x="12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0" y="116"/>
                    <a:pt x="10" y="118"/>
                    <a:pt x="10" y="120"/>
                  </a:cubicBezTo>
                  <a:cubicBezTo>
                    <a:pt x="9" y="124"/>
                    <a:pt x="8" y="128"/>
                    <a:pt x="8" y="131"/>
                  </a:cubicBezTo>
                  <a:cubicBezTo>
                    <a:pt x="7" y="134"/>
                    <a:pt x="6" y="138"/>
                    <a:pt x="7" y="139"/>
                  </a:cubicBezTo>
                  <a:cubicBezTo>
                    <a:pt x="7" y="139"/>
                    <a:pt x="7" y="140"/>
                    <a:pt x="8" y="140"/>
                  </a:cubicBezTo>
                  <a:cubicBezTo>
                    <a:pt x="10" y="140"/>
                    <a:pt x="15" y="144"/>
                    <a:pt x="23" y="155"/>
                  </a:cubicBezTo>
                  <a:cubicBezTo>
                    <a:pt x="24" y="156"/>
                    <a:pt x="25" y="158"/>
                    <a:pt x="26" y="160"/>
                  </a:cubicBezTo>
                  <a:cubicBezTo>
                    <a:pt x="27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60"/>
                    <a:pt x="31" y="160"/>
                    <a:pt x="32" y="160"/>
                  </a:cubicBezTo>
                  <a:cubicBezTo>
                    <a:pt x="37" y="161"/>
                    <a:pt x="39" y="165"/>
                    <a:pt x="39" y="168"/>
                  </a:cubicBezTo>
                  <a:cubicBezTo>
                    <a:pt x="39" y="168"/>
                    <a:pt x="39" y="168"/>
                    <a:pt x="42" y="168"/>
                  </a:cubicBezTo>
                  <a:cubicBezTo>
                    <a:pt x="44" y="168"/>
                    <a:pt x="45" y="168"/>
                    <a:pt x="46" y="168"/>
                  </a:cubicBezTo>
                  <a:cubicBezTo>
                    <a:pt x="46" y="168"/>
                    <a:pt x="46" y="168"/>
                    <a:pt x="46" y="168"/>
                  </a:cubicBezTo>
                  <a:cubicBezTo>
                    <a:pt x="46" y="167"/>
                    <a:pt x="46" y="167"/>
                    <a:pt x="46" y="167"/>
                  </a:cubicBezTo>
                  <a:cubicBezTo>
                    <a:pt x="46" y="167"/>
                    <a:pt x="46" y="167"/>
                    <a:pt x="46" y="167"/>
                  </a:cubicBezTo>
                  <a:cubicBezTo>
                    <a:pt x="46" y="167"/>
                    <a:pt x="46" y="166"/>
                    <a:pt x="47" y="166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47" y="165"/>
                    <a:pt x="48" y="165"/>
                    <a:pt x="48" y="164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46" y="161"/>
                    <a:pt x="41" y="158"/>
                    <a:pt x="37" y="158"/>
                  </a:cubicBezTo>
                  <a:cubicBezTo>
                    <a:pt x="35" y="158"/>
                    <a:pt x="33" y="157"/>
                    <a:pt x="32" y="155"/>
                  </a:cubicBezTo>
                  <a:cubicBezTo>
                    <a:pt x="29" y="152"/>
                    <a:pt x="28" y="147"/>
                    <a:pt x="28" y="144"/>
                  </a:cubicBezTo>
                  <a:cubicBezTo>
                    <a:pt x="28" y="142"/>
                    <a:pt x="27" y="140"/>
                    <a:pt x="26" y="139"/>
                  </a:cubicBezTo>
                  <a:cubicBezTo>
                    <a:pt x="25" y="137"/>
                    <a:pt x="24" y="135"/>
                    <a:pt x="24" y="134"/>
                  </a:cubicBezTo>
                  <a:cubicBezTo>
                    <a:pt x="24" y="132"/>
                    <a:pt x="23" y="131"/>
                    <a:pt x="20" y="130"/>
                  </a:cubicBezTo>
                  <a:cubicBezTo>
                    <a:pt x="19" y="130"/>
                    <a:pt x="18" y="130"/>
                    <a:pt x="17" y="129"/>
                  </a:cubicBezTo>
                  <a:cubicBezTo>
                    <a:pt x="14" y="127"/>
                    <a:pt x="16" y="121"/>
                    <a:pt x="17" y="115"/>
                  </a:cubicBezTo>
                  <a:cubicBezTo>
                    <a:pt x="18" y="113"/>
                    <a:pt x="18" y="111"/>
                    <a:pt x="18" y="110"/>
                  </a:cubicBezTo>
                  <a:cubicBezTo>
                    <a:pt x="18" y="108"/>
                    <a:pt x="20" y="105"/>
                    <a:pt x="21" y="102"/>
                  </a:cubicBezTo>
                  <a:cubicBezTo>
                    <a:pt x="23" y="97"/>
                    <a:pt x="26" y="90"/>
                    <a:pt x="25" y="88"/>
                  </a:cubicBezTo>
                  <a:cubicBezTo>
                    <a:pt x="24" y="86"/>
                    <a:pt x="24" y="85"/>
                    <a:pt x="25" y="84"/>
                  </a:cubicBezTo>
                  <a:cubicBezTo>
                    <a:pt x="26" y="82"/>
                    <a:pt x="28" y="81"/>
                    <a:pt x="31" y="81"/>
                  </a:cubicBezTo>
                  <a:cubicBezTo>
                    <a:pt x="34" y="81"/>
                    <a:pt x="35" y="82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9"/>
                    <a:pt x="38" y="91"/>
                    <a:pt x="43" y="90"/>
                  </a:cubicBezTo>
                  <a:cubicBezTo>
                    <a:pt x="48" y="90"/>
                    <a:pt x="50" y="92"/>
                    <a:pt x="51" y="94"/>
                  </a:cubicBezTo>
                  <a:cubicBezTo>
                    <a:pt x="52" y="95"/>
                    <a:pt x="54" y="96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5" y="95"/>
                    <a:pt x="55" y="95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4" y="91"/>
                    <a:pt x="54" y="89"/>
                  </a:cubicBezTo>
                  <a:cubicBezTo>
                    <a:pt x="54" y="87"/>
                    <a:pt x="53" y="86"/>
                    <a:pt x="53" y="85"/>
                  </a:cubicBezTo>
                  <a:cubicBezTo>
                    <a:pt x="51" y="83"/>
                    <a:pt x="51" y="82"/>
                    <a:pt x="54" y="78"/>
                  </a:cubicBezTo>
                  <a:cubicBezTo>
                    <a:pt x="58" y="72"/>
                    <a:pt x="66" y="69"/>
                    <a:pt x="70" y="70"/>
                  </a:cubicBezTo>
                  <a:cubicBezTo>
                    <a:pt x="72" y="71"/>
                    <a:pt x="74" y="70"/>
                    <a:pt x="77" y="70"/>
                  </a:cubicBezTo>
                  <a:cubicBezTo>
                    <a:pt x="79" y="70"/>
                    <a:pt x="80" y="69"/>
                    <a:pt x="82" y="69"/>
                  </a:cubicBezTo>
                  <a:cubicBezTo>
                    <a:pt x="83" y="69"/>
                    <a:pt x="85" y="70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1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69"/>
                    <a:pt x="88" y="69"/>
                    <a:pt x="88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68"/>
                    <a:pt x="88" y="67"/>
                    <a:pt x="88" y="67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7" y="65"/>
                    <a:pt x="87" y="65"/>
                  </a:cubicBezTo>
                  <a:cubicBezTo>
                    <a:pt x="87" y="63"/>
                    <a:pt x="87" y="62"/>
                    <a:pt x="87" y="60"/>
                  </a:cubicBezTo>
                  <a:cubicBezTo>
                    <a:pt x="87" y="55"/>
                    <a:pt x="83" y="50"/>
                    <a:pt x="80" y="49"/>
                  </a:cubicBezTo>
                  <a:cubicBezTo>
                    <a:pt x="78" y="48"/>
                    <a:pt x="78" y="45"/>
                    <a:pt x="79" y="42"/>
                  </a:cubicBezTo>
                  <a:cubicBezTo>
                    <a:pt x="79" y="39"/>
                    <a:pt x="80" y="36"/>
                    <a:pt x="79" y="35"/>
                  </a:cubicBezTo>
                  <a:cubicBezTo>
                    <a:pt x="76" y="34"/>
                    <a:pt x="74" y="31"/>
                    <a:pt x="72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68" y="26"/>
                    <a:pt x="66" y="26"/>
                  </a:cubicBezTo>
                  <a:cubicBezTo>
                    <a:pt x="64" y="26"/>
                    <a:pt x="62" y="26"/>
                    <a:pt x="62" y="27"/>
                  </a:cubicBezTo>
                  <a:cubicBezTo>
                    <a:pt x="61" y="29"/>
                    <a:pt x="58" y="31"/>
                    <a:pt x="56" y="31"/>
                  </a:cubicBezTo>
                  <a:cubicBezTo>
                    <a:pt x="54" y="31"/>
                    <a:pt x="53" y="30"/>
                    <a:pt x="53" y="29"/>
                  </a:cubicBezTo>
                  <a:cubicBezTo>
                    <a:pt x="51" y="28"/>
                    <a:pt x="49" y="28"/>
                    <a:pt x="46" y="30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1" y="34"/>
                    <a:pt x="39" y="36"/>
                    <a:pt x="37" y="36"/>
                  </a:cubicBezTo>
                  <a:cubicBezTo>
                    <a:pt x="36" y="36"/>
                    <a:pt x="35" y="35"/>
                    <a:pt x="34" y="33"/>
                  </a:cubicBezTo>
                  <a:cubicBezTo>
                    <a:pt x="34" y="31"/>
                    <a:pt x="35" y="29"/>
                    <a:pt x="36" y="28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2"/>
                    <a:pt x="37" y="21"/>
                    <a:pt x="38" y="19"/>
                  </a:cubicBezTo>
                  <a:cubicBezTo>
                    <a:pt x="38" y="17"/>
                    <a:pt x="39" y="15"/>
                    <a:pt x="38" y="13"/>
                  </a:cubicBezTo>
                  <a:cubicBezTo>
                    <a:pt x="38" y="11"/>
                    <a:pt x="37" y="11"/>
                    <a:pt x="36" y="11"/>
                  </a:cubicBezTo>
                  <a:cubicBezTo>
                    <a:pt x="36" y="11"/>
                    <a:pt x="35" y="11"/>
                    <a:pt x="35" y="11"/>
                  </a:cubicBezTo>
                  <a:cubicBezTo>
                    <a:pt x="34" y="12"/>
                    <a:pt x="34" y="12"/>
                    <a:pt x="33" y="12"/>
                  </a:cubicBezTo>
                  <a:cubicBezTo>
                    <a:pt x="32" y="12"/>
                    <a:pt x="31" y="11"/>
                    <a:pt x="30" y="10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3"/>
                    <a:pt x="30" y="2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2"/>
                    <a:pt x="25" y="3"/>
                    <a:pt x="22" y="4"/>
                  </a:cubicBezTo>
                  <a:cubicBezTo>
                    <a:pt x="20" y="4"/>
                    <a:pt x="18" y="5"/>
                    <a:pt x="17" y="7"/>
                  </a:cubicBezTo>
                  <a:cubicBezTo>
                    <a:pt x="16" y="9"/>
                    <a:pt x="13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3" y="11"/>
                    <a:pt x="2" y="12"/>
                  </a:cubicBezTo>
                  <a:cubicBezTo>
                    <a:pt x="1" y="20"/>
                    <a:pt x="1" y="25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6" y="39"/>
                    <a:pt x="8" y="39"/>
                  </a:cubicBezTo>
                  <a:cubicBezTo>
                    <a:pt x="10" y="40"/>
                    <a:pt x="10" y="42"/>
                    <a:pt x="10" y="44"/>
                  </a:cubicBezTo>
                  <a:cubicBezTo>
                    <a:pt x="9" y="45"/>
                    <a:pt x="9" y="47"/>
                    <a:pt x="10" y="47"/>
                  </a:cubicBezTo>
                  <a:cubicBezTo>
                    <a:pt x="12" y="48"/>
                    <a:pt x="13" y="49"/>
                    <a:pt x="12" y="51"/>
                  </a:cubicBezTo>
                  <a:cubicBezTo>
                    <a:pt x="12" y="53"/>
                    <a:pt x="11" y="54"/>
                    <a:pt x="10" y="5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7"/>
                    <a:pt x="10" y="60"/>
                    <a:pt x="8" y="62"/>
                  </a:cubicBezTo>
                  <a:cubicBezTo>
                    <a:pt x="8" y="62"/>
                    <a:pt x="7" y="63"/>
                    <a:pt x="7" y="64"/>
                  </a:cubicBezTo>
                  <a:cubicBezTo>
                    <a:pt x="7" y="66"/>
                    <a:pt x="9" y="70"/>
                    <a:pt x="12" y="73"/>
                  </a:cubicBezTo>
                  <a:cubicBezTo>
                    <a:pt x="17" y="77"/>
                    <a:pt x="17" y="83"/>
                    <a:pt x="17" y="87"/>
                  </a:cubicBezTo>
                  <a:cubicBezTo>
                    <a:pt x="17" y="88"/>
                    <a:pt x="18" y="89"/>
                    <a:pt x="18" y="90"/>
                  </a:cubicBezTo>
                  <a:cubicBezTo>
                    <a:pt x="19" y="91"/>
                    <a:pt x="21" y="93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0" y="96"/>
                    <a:pt x="20" y="97"/>
                    <a:pt x="20" y="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3" name="Freeform 228"/>
            <p:cNvSpPr>
              <a:spLocks/>
            </p:cNvSpPr>
            <p:nvPr/>
          </p:nvSpPr>
          <p:spPr bwMode="auto">
            <a:xfrm>
              <a:off x="16784643" y="5561012"/>
              <a:ext cx="1871663" cy="785814"/>
            </a:xfrm>
            <a:custGeom>
              <a:avLst/>
              <a:gdLst>
                <a:gd name="T0" fmla="*/ 5 w 352"/>
                <a:gd name="T1" fmla="*/ 51 h 150"/>
                <a:gd name="T2" fmla="*/ 27 w 352"/>
                <a:gd name="T3" fmla="*/ 67 h 150"/>
                <a:gd name="T4" fmla="*/ 34 w 352"/>
                <a:gd name="T5" fmla="*/ 82 h 150"/>
                <a:gd name="T6" fmla="*/ 30 w 352"/>
                <a:gd name="T7" fmla="*/ 96 h 150"/>
                <a:gd name="T8" fmla="*/ 63 w 352"/>
                <a:gd name="T9" fmla="*/ 106 h 150"/>
                <a:gd name="T10" fmla="*/ 71 w 352"/>
                <a:gd name="T11" fmla="*/ 111 h 150"/>
                <a:gd name="T12" fmla="*/ 87 w 352"/>
                <a:gd name="T13" fmla="*/ 133 h 150"/>
                <a:gd name="T14" fmla="*/ 100 w 352"/>
                <a:gd name="T15" fmla="*/ 134 h 150"/>
                <a:gd name="T16" fmla="*/ 131 w 352"/>
                <a:gd name="T17" fmla="*/ 135 h 150"/>
                <a:gd name="T18" fmla="*/ 157 w 352"/>
                <a:gd name="T19" fmla="*/ 141 h 150"/>
                <a:gd name="T20" fmla="*/ 172 w 352"/>
                <a:gd name="T21" fmla="*/ 145 h 150"/>
                <a:gd name="T22" fmla="*/ 175 w 352"/>
                <a:gd name="T23" fmla="*/ 145 h 150"/>
                <a:gd name="T24" fmla="*/ 177 w 352"/>
                <a:gd name="T25" fmla="*/ 146 h 150"/>
                <a:gd name="T26" fmla="*/ 189 w 352"/>
                <a:gd name="T27" fmla="*/ 145 h 150"/>
                <a:gd name="T28" fmla="*/ 223 w 352"/>
                <a:gd name="T29" fmla="*/ 138 h 150"/>
                <a:gd name="T30" fmla="*/ 253 w 352"/>
                <a:gd name="T31" fmla="*/ 124 h 150"/>
                <a:gd name="T32" fmla="*/ 255 w 352"/>
                <a:gd name="T33" fmla="*/ 106 h 150"/>
                <a:gd name="T34" fmla="*/ 275 w 352"/>
                <a:gd name="T35" fmla="*/ 104 h 150"/>
                <a:gd name="T36" fmla="*/ 302 w 352"/>
                <a:gd name="T37" fmla="*/ 96 h 150"/>
                <a:gd name="T38" fmla="*/ 326 w 352"/>
                <a:gd name="T39" fmla="*/ 81 h 150"/>
                <a:gd name="T40" fmla="*/ 347 w 352"/>
                <a:gd name="T41" fmla="*/ 79 h 150"/>
                <a:gd name="T42" fmla="*/ 337 w 352"/>
                <a:gd name="T43" fmla="*/ 63 h 150"/>
                <a:gd name="T44" fmla="*/ 325 w 352"/>
                <a:gd name="T45" fmla="*/ 66 h 150"/>
                <a:gd name="T46" fmla="*/ 311 w 352"/>
                <a:gd name="T47" fmla="*/ 64 h 150"/>
                <a:gd name="T48" fmla="*/ 305 w 352"/>
                <a:gd name="T49" fmla="*/ 55 h 150"/>
                <a:gd name="T50" fmla="*/ 309 w 352"/>
                <a:gd name="T51" fmla="*/ 32 h 150"/>
                <a:gd name="T52" fmla="*/ 306 w 352"/>
                <a:gd name="T53" fmla="*/ 33 h 150"/>
                <a:gd name="T54" fmla="*/ 290 w 352"/>
                <a:gd name="T55" fmla="*/ 28 h 150"/>
                <a:gd name="T56" fmla="*/ 277 w 352"/>
                <a:gd name="T57" fmla="*/ 33 h 150"/>
                <a:gd name="T58" fmla="*/ 266 w 352"/>
                <a:gd name="T59" fmla="*/ 39 h 150"/>
                <a:gd name="T60" fmla="*/ 246 w 352"/>
                <a:gd name="T61" fmla="*/ 44 h 150"/>
                <a:gd name="T62" fmla="*/ 230 w 352"/>
                <a:gd name="T63" fmla="*/ 42 h 150"/>
                <a:gd name="T64" fmla="*/ 215 w 352"/>
                <a:gd name="T65" fmla="*/ 33 h 150"/>
                <a:gd name="T66" fmla="*/ 199 w 352"/>
                <a:gd name="T67" fmla="*/ 27 h 150"/>
                <a:gd name="T68" fmla="*/ 190 w 352"/>
                <a:gd name="T69" fmla="*/ 25 h 150"/>
                <a:gd name="T70" fmla="*/ 177 w 352"/>
                <a:gd name="T71" fmla="*/ 26 h 150"/>
                <a:gd name="T72" fmla="*/ 163 w 352"/>
                <a:gd name="T73" fmla="*/ 28 h 150"/>
                <a:gd name="T74" fmla="*/ 151 w 352"/>
                <a:gd name="T75" fmla="*/ 21 h 150"/>
                <a:gd name="T76" fmla="*/ 150 w 352"/>
                <a:gd name="T77" fmla="*/ 15 h 150"/>
                <a:gd name="T78" fmla="*/ 139 w 352"/>
                <a:gd name="T79" fmla="*/ 8 h 150"/>
                <a:gd name="T80" fmla="*/ 122 w 352"/>
                <a:gd name="T81" fmla="*/ 2 h 150"/>
                <a:gd name="T82" fmla="*/ 114 w 352"/>
                <a:gd name="T83" fmla="*/ 2 h 150"/>
                <a:gd name="T84" fmla="*/ 107 w 352"/>
                <a:gd name="T85" fmla="*/ 7 h 150"/>
                <a:gd name="T86" fmla="*/ 106 w 352"/>
                <a:gd name="T87" fmla="*/ 21 h 150"/>
                <a:gd name="T88" fmla="*/ 96 w 352"/>
                <a:gd name="T89" fmla="*/ 34 h 150"/>
                <a:gd name="T90" fmla="*/ 89 w 352"/>
                <a:gd name="T91" fmla="*/ 33 h 150"/>
                <a:gd name="T92" fmla="*/ 79 w 352"/>
                <a:gd name="T93" fmla="*/ 32 h 150"/>
                <a:gd name="T94" fmla="*/ 69 w 352"/>
                <a:gd name="T95" fmla="*/ 29 h 150"/>
                <a:gd name="T96" fmla="*/ 65 w 352"/>
                <a:gd name="T97" fmla="*/ 23 h 150"/>
                <a:gd name="T98" fmla="*/ 47 w 352"/>
                <a:gd name="T99" fmla="*/ 20 h 150"/>
                <a:gd name="T100" fmla="*/ 35 w 352"/>
                <a:gd name="T101" fmla="*/ 24 h 150"/>
                <a:gd name="T102" fmla="*/ 24 w 352"/>
                <a:gd name="T103" fmla="*/ 31 h 150"/>
                <a:gd name="T104" fmla="*/ 1 w 352"/>
                <a:gd name="T105" fmla="*/ 41 h 150"/>
                <a:gd name="T106" fmla="*/ 1 w 352"/>
                <a:gd name="T107" fmla="*/ 42 h 150"/>
                <a:gd name="T108" fmla="*/ 0 w 352"/>
                <a:gd name="T109" fmla="*/ 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150"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" y="48"/>
                    <a:pt x="2" y="49"/>
                    <a:pt x="5" y="51"/>
                  </a:cubicBezTo>
                  <a:cubicBezTo>
                    <a:pt x="5" y="51"/>
                    <a:pt x="6" y="52"/>
                    <a:pt x="7" y="53"/>
                  </a:cubicBezTo>
                  <a:cubicBezTo>
                    <a:pt x="11" y="56"/>
                    <a:pt x="13" y="58"/>
                    <a:pt x="17" y="58"/>
                  </a:cubicBezTo>
                  <a:cubicBezTo>
                    <a:pt x="21" y="58"/>
                    <a:pt x="27" y="63"/>
                    <a:pt x="27" y="67"/>
                  </a:cubicBezTo>
                  <a:cubicBezTo>
                    <a:pt x="28" y="69"/>
                    <a:pt x="30" y="72"/>
                    <a:pt x="32" y="74"/>
                  </a:cubicBezTo>
                  <a:cubicBezTo>
                    <a:pt x="33" y="74"/>
                    <a:pt x="33" y="75"/>
                    <a:pt x="33" y="75"/>
                  </a:cubicBezTo>
                  <a:cubicBezTo>
                    <a:pt x="35" y="76"/>
                    <a:pt x="34" y="79"/>
                    <a:pt x="34" y="82"/>
                  </a:cubicBezTo>
                  <a:cubicBezTo>
                    <a:pt x="33" y="84"/>
                    <a:pt x="33" y="85"/>
                    <a:pt x="33" y="87"/>
                  </a:cubicBezTo>
                  <a:cubicBezTo>
                    <a:pt x="33" y="89"/>
                    <a:pt x="32" y="90"/>
                    <a:pt x="31" y="92"/>
                  </a:cubicBezTo>
                  <a:cubicBezTo>
                    <a:pt x="30" y="93"/>
                    <a:pt x="29" y="94"/>
                    <a:pt x="30" y="96"/>
                  </a:cubicBezTo>
                  <a:cubicBezTo>
                    <a:pt x="32" y="99"/>
                    <a:pt x="49" y="101"/>
                    <a:pt x="55" y="101"/>
                  </a:cubicBezTo>
                  <a:cubicBezTo>
                    <a:pt x="58" y="101"/>
                    <a:pt x="61" y="104"/>
                    <a:pt x="62" y="105"/>
                  </a:cubicBezTo>
                  <a:cubicBezTo>
                    <a:pt x="62" y="106"/>
                    <a:pt x="63" y="106"/>
                    <a:pt x="63" y="106"/>
                  </a:cubicBezTo>
                  <a:cubicBezTo>
                    <a:pt x="65" y="107"/>
                    <a:pt x="66" y="107"/>
                    <a:pt x="67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8" y="110"/>
                    <a:pt x="69" y="111"/>
                    <a:pt x="71" y="111"/>
                  </a:cubicBezTo>
                  <a:cubicBezTo>
                    <a:pt x="76" y="112"/>
                    <a:pt x="79" y="116"/>
                    <a:pt x="80" y="122"/>
                  </a:cubicBezTo>
                  <a:cubicBezTo>
                    <a:pt x="81" y="125"/>
                    <a:pt x="83" y="128"/>
                    <a:pt x="84" y="129"/>
                  </a:cubicBezTo>
                  <a:cubicBezTo>
                    <a:pt x="85" y="131"/>
                    <a:pt x="86" y="132"/>
                    <a:pt x="87" y="133"/>
                  </a:cubicBezTo>
                  <a:cubicBezTo>
                    <a:pt x="87" y="134"/>
                    <a:pt x="87" y="134"/>
                    <a:pt x="90" y="134"/>
                  </a:cubicBezTo>
                  <a:cubicBezTo>
                    <a:pt x="91" y="134"/>
                    <a:pt x="92" y="134"/>
                    <a:pt x="93" y="134"/>
                  </a:cubicBezTo>
                  <a:cubicBezTo>
                    <a:pt x="96" y="134"/>
                    <a:pt x="98" y="134"/>
                    <a:pt x="100" y="134"/>
                  </a:cubicBezTo>
                  <a:cubicBezTo>
                    <a:pt x="103" y="134"/>
                    <a:pt x="109" y="134"/>
                    <a:pt x="114" y="134"/>
                  </a:cubicBezTo>
                  <a:cubicBezTo>
                    <a:pt x="120" y="134"/>
                    <a:pt x="125" y="134"/>
                    <a:pt x="127" y="135"/>
                  </a:cubicBezTo>
                  <a:cubicBezTo>
                    <a:pt x="128" y="135"/>
                    <a:pt x="130" y="135"/>
                    <a:pt x="131" y="135"/>
                  </a:cubicBezTo>
                  <a:cubicBezTo>
                    <a:pt x="136" y="135"/>
                    <a:pt x="143" y="136"/>
                    <a:pt x="148" y="139"/>
                  </a:cubicBezTo>
                  <a:cubicBezTo>
                    <a:pt x="151" y="142"/>
                    <a:pt x="153" y="141"/>
                    <a:pt x="155" y="141"/>
                  </a:cubicBezTo>
                  <a:cubicBezTo>
                    <a:pt x="156" y="141"/>
                    <a:pt x="156" y="141"/>
                    <a:pt x="157" y="141"/>
                  </a:cubicBezTo>
                  <a:cubicBezTo>
                    <a:pt x="158" y="141"/>
                    <a:pt x="159" y="141"/>
                    <a:pt x="160" y="142"/>
                  </a:cubicBezTo>
                  <a:cubicBezTo>
                    <a:pt x="164" y="144"/>
                    <a:pt x="167" y="146"/>
                    <a:pt x="171" y="14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3" y="145"/>
                    <a:pt x="174" y="145"/>
                    <a:pt x="174" y="145"/>
                  </a:cubicBezTo>
                  <a:cubicBezTo>
                    <a:pt x="174" y="145"/>
                    <a:pt x="174" y="145"/>
                    <a:pt x="175" y="145"/>
                  </a:cubicBezTo>
                  <a:cubicBezTo>
                    <a:pt x="175" y="145"/>
                    <a:pt x="175" y="145"/>
                    <a:pt x="175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7" y="146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9" y="149"/>
                    <a:pt x="180" y="149"/>
                  </a:cubicBezTo>
                  <a:cubicBezTo>
                    <a:pt x="182" y="150"/>
                    <a:pt x="185" y="148"/>
                    <a:pt x="189" y="145"/>
                  </a:cubicBezTo>
                  <a:cubicBezTo>
                    <a:pt x="192" y="143"/>
                    <a:pt x="195" y="141"/>
                    <a:pt x="199" y="139"/>
                  </a:cubicBezTo>
                  <a:cubicBezTo>
                    <a:pt x="203" y="138"/>
                    <a:pt x="207" y="137"/>
                    <a:pt x="211" y="137"/>
                  </a:cubicBezTo>
                  <a:cubicBezTo>
                    <a:pt x="216" y="137"/>
                    <a:pt x="220" y="137"/>
                    <a:pt x="223" y="138"/>
                  </a:cubicBezTo>
                  <a:cubicBezTo>
                    <a:pt x="224" y="138"/>
                    <a:pt x="224" y="138"/>
                    <a:pt x="225" y="138"/>
                  </a:cubicBezTo>
                  <a:cubicBezTo>
                    <a:pt x="230" y="139"/>
                    <a:pt x="239" y="136"/>
                    <a:pt x="245" y="130"/>
                  </a:cubicBezTo>
                  <a:cubicBezTo>
                    <a:pt x="247" y="127"/>
                    <a:pt x="251" y="125"/>
                    <a:pt x="253" y="124"/>
                  </a:cubicBezTo>
                  <a:cubicBezTo>
                    <a:pt x="256" y="123"/>
                    <a:pt x="258" y="122"/>
                    <a:pt x="258" y="120"/>
                  </a:cubicBezTo>
                  <a:cubicBezTo>
                    <a:pt x="258" y="117"/>
                    <a:pt x="257" y="116"/>
                    <a:pt x="256" y="114"/>
                  </a:cubicBezTo>
                  <a:cubicBezTo>
                    <a:pt x="255" y="112"/>
                    <a:pt x="254" y="109"/>
                    <a:pt x="255" y="106"/>
                  </a:cubicBezTo>
                  <a:cubicBezTo>
                    <a:pt x="258" y="102"/>
                    <a:pt x="261" y="102"/>
                    <a:pt x="263" y="102"/>
                  </a:cubicBezTo>
                  <a:cubicBezTo>
                    <a:pt x="264" y="102"/>
                    <a:pt x="266" y="102"/>
                    <a:pt x="268" y="103"/>
                  </a:cubicBezTo>
                  <a:cubicBezTo>
                    <a:pt x="269" y="104"/>
                    <a:pt x="272" y="104"/>
                    <a:pt x="275" y="104"/>
                  </a:cubicBezTo>
                  <a:cubicBezTo>
                    <a:pt x="279" y="104"/>
                    <a:pt x="282" y="103"/>
                    <a:pt x="285" y="101"/>
                  </a:cubicBezTo>
                  <a:cubicBezTo>
                    <a:pt x="291" y="97"/>
                    <a:pt x="294" y="97"/>
                    <a:pt x="299" y="96"/>
                  </a:cubicBezTo>
                  <a:cubicBezTo>
                    <a:pt x="300" y="96"/>
                    <a:pt x="301" y="96"/>
                    <a:pt x="302" y="96"/>
                  </a:cubicBezTo>
                  <a:cubicBezTo>
                    <a:pt x="306" y="96"/>
                    <a:pt x="307" y="94"/>
                    <a:pt x="308" y="92"/>
                  </a:cubicBezTo>
                  <a:cubicBezTo>
                    <a:pt x="309" y="90"/>
                    <a:pt x="310" y="89"/>
                    <a:pt x="311" y="87"/>
                  </a:cubicBezTo>
                  <a:cubicBezTo>
                    <a:pt x="317" y="82"/>
                    <a:pt x="322" y="81"/>
                    <a:pt x="326" y="81"/>
                  </a:cubicBezTo>
                  <a:cubicBezTo>
                    <a:pt x="328" y="81"/>
                    <a:pt x="330" y="80"/>
                    <a:pt x="332" y="79"/>
                  </a:cubicBezTo>
                  <a:cubicBezTo>
                    <a:pt x="335" y="78"/>
                    <a:pt x="338" y="77"/>
                    <a:pt x="341" y="78"/>
                  </a:cubicBezTo>
                  <a:cubicBezTo>
                    <a:pt x="343" y="79"/>
                    <a:pt x="345" y="79"/>
                    <a:pt x="347" y="79"/>
                  </a:cubicBezTo>
                  <a:cubicBezTo>
                    <a:pt x="349" y="79"/>
                    <a:pt x="351" y="79"/>
                    <a:pt x="351" y="77"/>
                  </a:cubicBezTo>
                  <a:cubicBezTo>
                    <a:pt x="352" y="76"/>
                    <a:pt x="346" y="71"/>
                    <a:pt x="343" y="69"/>
                  </a:cubicBezTo>
                  <a:cubicBezTo>
                    <a:pt x="341" y="67"/>
                    <a:pt x="338" y="65"/>
                    <a:pt x="337" y="63"/>
                  </a:cubicBezTo>
                  <a:cubicBezTo>
                    <a:pt x="335" y="61"/>
                    <a:pt x="334" y="61"/>
                    <a:pt x="333" y="61"/>
                  </a:cubicBezTo>
                  <a:cubicBezTo>
                    <a:pt x="331" y="61"/>
                    <a:pt x="328" y="62"/>
                    <a:pt x="328" y="64"/>
                  </a:cubicBezTo>
                  <a:cubicBezTo>
                    <a:pt x="327" y="65"/>
                    <a:pt x="326" y="66"/>
                    <a:pt x="325" y="66"/>
                  </a:cubicBezTo>
                  <a:cubicBezTo>
                    <a:pt x="324" y="66"/>
                    <a:pt x="323" y="66"/>
                    <a:pt x="322" y="65"/>
                  </a:cubicBezTo>
                  <a:cubicBezTo>
                    <a:pt x="321" y="64"/>
                    <a:pt x="319" y="63"/>
                    <a:pt x="316" y="63"/>
                  </a:cubicBezTo>
                  <a:cubicBezTo>
                    <a:pt x="314" y="63"/>
                    <a:pt x="312" y="64"/>
                    <a:pt x="311" y="64"/>
                  </a:cubicBezTo>
                  <a:cubicBezTo>
                    <a:pt x="308" y="65"/>
                    <a:pt x="306" y="65"/>
                    <a:pt x="304" y="62"/>
                  </a:cubicBezTo>
                  <a:cubicBezTo>
                    <a:pt x="302" y="61"/>
                    <a:pt x="301" y="59"/>
                    <a:pt x="302" y="58"/>
                  </a:cubicBezTo>
                  <a:cubicBezTo>
                    <a:pt x="302" y="56"/>
                    <a:pt x="304" y="55"/>
                    <a:pt x="305" y="55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14" y="33"/>
                    <a:pt x="314" y="33"/>
                    <a:pt x="314" y="33"/>
                  </a:cubicBezTo>
                  <a:cubicBezTo>
                    <a:pt x="312" y="32"/>
                    <a:pt x="310" y="32"/>
                    <a:pt x="309" y="32"/>
                  </a:cubicBezTo>
                  <a:cubicBezTo>
                    <a:pt x="309" y="32"/>
                    <a:pt x="309" y="32"/>
                    <a:pt x="309" y="32"/>
                  </a:cubicBezTo>
                  <a:cubicBezTo>
                    <a:pt x="308" y="32"/>
                    <a:pt x="308" y="32"/>
                    <a:pt x="308" y="32"/>
                  </a:cubicBezTo>
                  <a:cubicBezTo>
                    <a:pt x="307" y="32"/>
                    <a:pt x="307" y="32"/>
                    <a:pt x="306" y="33"/>
                  </a:cubicBezTo>
                  <a:cubicBezTo>
                    <a:pt x="305" y="33"/>
                    <a:pt x="305" y="33"/>
                    <a:pt x="304" y="33"/>
                  </a:cubicBezTo>
                  <a:cubicBezTo>
                    <a:pt x="302" y="33"/>
                    <a:pt x="297" y="32"/>
                    <a:pt x="297" y="29"/>
                  </a:cubicBezTo>
                  <a:cubicBezTo>
                    <a:pt x="296" y="29"/>
                    <a:pt x="294" y="28"/>
                    <a:pt x="290" y="28"/>
                  </a:cubicBezTo>
                  <a:cubicBezTo>
                    <a:pt x="288" y="28"/>
                    <a:pt x="285" y="29"/>
                    <a:pt x="284" y="29"/>
                  </a:cubicBezTo>
                  <a:cubicBezTo>
                    <a:pt x="283" y="30"/>
                    <a:pt x="282" y="31"/>
                    <a:pt x="280" y="32"/>
                  </a:cubicBezTo>
                  <a:cubicBezTo>
                    <a:pt x="279" y="32"/>
                    <a:pt x="278" y="33"/>
                    <a:pt x="277" y="33"/>
                  </a:cubicBezTo>
                  <a:cubicBezTo>
                    <a:pt x="276" y="34"/>
                    <a:pt x="276" y="34"/>
                    <a:pt x="276" y="35"/>
                  </a:cubicBezTo>
                  <a:cubicBezTo>
                    <a:pt x="275" y="37"/>
                    <a:pt x="273" y="37"/>
                    <a:pt x="270" y="38"/>
                  </a:cubicBezTo>
                  <a:cubicBezTo>
                    <a:pt x="269" y="38"/>
                    <a:pt x="267" y="38"/>
                    <a:pt x="266" y="39"/>
                  </a:cubicBezTo>
                  <a:cubicBezTo>
                    <a:pt x="265" y="40"/>
                    <a:pt x="262" y="40"/>
                    <a:pt x="258" y="41"/>
                  </a:cubicBezTo>
                  <a:cubicBezTo>
                    <a:pt x="255" y="41"/>
                    <a:pt x="253" y="42"/>
                    <a:pt x="252" y="42"/>
                  </a:cubicBezTo>
                  <a:cubicBezTo>
                    <a:pt x="252" y="43"/>
                    <a:pt x="251" y="43"/>
                    <a:pt x="246" y="44"/>
                  </a:cubicBezTo>
                  <a:cubicBezTo>
                    <a:pt x="245" y="44"/>
                    <a:pt x="244" y="44"/>
                    <a:pt x="243" y="44"/>
                  </a:cubicBezTo>
                  <a:cubicBezTo>
                    <a:pt x="241" y="44"/>
                    <a:pt x="237" y="43"/>
                    <a:pt x="235" y="42"/>
                  </a:cubicBezTo>
                  <a:cubicBezTo>
                    <a:pt x="235" y="42"/>
                    <a:pt x="232" y="42"/>
                    <a:pt x="230" y="42"/>
                  </a:cubicBezTo>
                  <a:cubicBezTo>
                    <a:pt x="226" y="41"/>
                    <a:pt x="222" y="41"/>
                    <a:pt x="221" y="39"/>
                  </a:cubicBezTo>
                  <a:cubicBezTo>
                    <a:pt x="220" y="38"/>
                    <a:pt x="219" y="37"/>
                    <a:pt x="218" y="37"/>
                  </a:cubicBezTo>
                  <a:cubicBezTo>
                    <a:pt x="216" y="35"/>
                    <a:pt x="215" y="34"/>
                    <a:pt x="215" y="33"/>
                  </a:cubicBezTo>
                  <a:cubicBezTo>
                    <a:pt x="214" y="32"/>
                    <a:pt x="212" y="31"/>
                    <a:pt x="211" y="31"/>
                  </a:cubicBezTo>
                  <a:cubicBezTo>
                    <a:pt x="208" y="30"/>
                    <a:pt x="206" y="30"/>
                    <a:pt x="205" y="29"/>
                  </a:cubicBezTo>
                  <a:cubicBezTo>
                    <a:pt x="205" y="28"/>
                    <a:pt x="201" y="27"/>
                    <a:pt x="199" y="27"/>
                  </a:cubicBezTo>
                  <a:cubicBezTo>
                    <a:pt x="198" y="27"/>
                    <a:pt x="198" y="27"/>
                    <a:pt x="198" y="27"/>
                  </a:cubicBezTo>
                  <a:cubicBezTo>
                    <a:pt x="198" y="27"/>
                    <a:pt x="198" y="27"/>
                    <a:pt x="197" y="27"/>
                  </a:cubicBezTo>
                  <a:cubicBezTo>
                    <a:pt x="196" y="27"/>
                    <a:pt x="193" y="26"/>
                    <a:pt x="190" y="25"/>
                  </a:cubicBezTo>
                  <a:cubicBezTo>
                    <a:pt x="189" y="25"/>
                    <a:pt x="188" y="25"/>
                    <a:pt x="187" y="24"/>
                  </a:cubicBezTo>
                  <a:cubicBezTo>
                    <a:pt x="186" y="24"/>
                    <a:pt x="183" y="25"/>
                    <a:pt x="181" y="25"/>
                  </a:cubicBezTo>
                  <a:cubicBezTo>
                    <a:pt x="179" y="26"/>
                    <a:pt x="178" y="26"/>
                    <a:pt x="177" y="26"/>
                  </a:cubicBezTo>
                  <a:cubicBezTo>
                    <a:pt x="176" y="26"/>
                    <a:pt x="175" y="27"/>
                    <a:pt x="173" y="28"/>
                  </a:cubicBezTo>
                  <a:cubicBezTo>
                    <a:pt x="172" y="29"/>
                    <a:pt x="170" y="30"/>
                    <a:pt x="169" y="30"/>
                  </a:cubicBezTo>
                  <a:cubicBezTo>
                    <a:pt x="168" y="30"/>
                    <a:pt x="166" y="29"/>
                    <a:pt x="163" y="28"/>
                  </a:cubicBezTo>
                  <a:cubicBezTo>
                    <a:pt x="162" y="27"/>
                    <a:pt x="160" y="27"/>
                    <a:pt x="159" y="27"/>
                  </a:cubicBezTo>
                  <a:cubicBezTo>
                    <a:pt x="159" y="27"/>
                    <a:pt x="159" y="27"/>
                    <a:pt x="158" y="27"/>
                  </a:cubicBezTo>
                  <a:cubicBezTo>
                    <a:pt x="156" y="27"/>
                    <a:pt x="153" y="23"/>
                    <a:pt x="151" y="21"/>
                  </a:cubicBezTo>
                  <a:cubicBezTo>
                    <a:pt x="151" y="21"/>
                    <a:pt x="151" y="20"/>
                    <a:pt x="151" y="20"/>
                  </a:cubicBezTo>
                  <a:cubicBezTo>
                    <a:pt x="150" y="19"/>
                    <a:pt x="150" y="18"/>
                    <a:pt x="150" y="17"/>
                  </a:cubicBezTo>
                  <a:cubicBezTo>
                    <a:pt x="150" y="16"/>
                    <a:pt x="150" y="16"/>
                    <a:pt x="150" y="15"/>
                  </a:cubicBezTo>
                  <a:cubicBezTo>
                    <a:pt x="150" y="14"/>
                    <a:pt x="150" y="12"/>
                    <a:pt x="150" y="11"/>
                  </a:cubicBezTo>
                  <a:cubicBezTo>
                    <a:pt x="149" y="11"/>
                    <a:pt x="146" y="10"/>
                    <a:pt x="144" y="10"/>
                  </a:cubicBezTo>
                  <a:cubicBezTo>
                    <a:pt x="142" y="9"/>
                    <a:pt x="140" y="9"/>
                    <a:pt x="139" y="8"/>
                  </a:cubicBezTo>
                  <a:cubicBezTo>
                    <a:pt x="137" y="7"/>
                    <a:pt x="133" y="5"/>
                    <a:pt x="131" y="5"/>
                  </a:cubicBezTo>
                  <a:cubicBezTo>
                    <a:pt x="129" y="5"/>
                    <a:pt x="125" y="5"/>
                    <a:pt x="124" y="3"/>
                  </a:cubicBezTo>
                  <a:cubicBezTo>
                    <a:pt x="123" y="3"/>
                    <a:pt x="123" y="3"/>
                    <a:pt x="122" y="2"/>
                  </a:cubicBezTo>
                  <a:cubicBezTo>
                    <a:pt x="120" y="2"/>
                    <a:pt x="118" y="1"/>
                    <a:pt x="116" y="0"/>
                  </a:cubicBezTo>
                  <a:cubicBezTo>
                    <a:pt x="116" y="0"/>
                    <a:pt x="116" y="0"/>
                    <a:pt x="115" y="0"/>
                  </a:cubicBezTo>
                  <a:cubicBezTo>
                    <a:pt x="115" y="0"/>
                    <a:pt x="114" y="1"/>
                    <a:pt x="114" y="2"/>
                  </a:cubicBezTo>
                  <a:cubicBezTo>
                    <a:pt x="114" y="2"/>
                    <a:pt x="113" y="3"/>
                    <a:pt x="113" y="4"/>
                  </a:cubicBezTo>
                  <a:cubicBezTo>
                    <a:pt x="112" y="4"/>
                    <a:pt x="111" y="5"/>
                    <a:pt x="110" y="5"/>
                  </a:cubicBezTo>
                  <a:cubicBezTo>
                    <a:pt x="109" y="6"/>
                    <a:pt x="107" y="6"/>
                    <a:pt x="107" y="7"/>
                  </a:cubicBezTo>
                  <a:cubicBezTo>
                    <a:pt x="106" y="9"/>
                    <a:pt x="105" y="9"/>
                    <a:pt x="104" y="10"/>
                  </a:cubicBezTo>
                  <a:cubicBezTo>
                    <a:pt x="103" y="11"/>
                    <a:pt x="102" y="12"/>
                    <a:pt x="102" y="12"/>
                  </a:cubicBezTo>
                  <a:cubicBezTo>
                    <a:pt x="103" y="16"/>
                    <a:pt x="105" y="20"/>
                    <a:pt x="106" y="21"/>
                  </a:cubicBezTo>
                  <a:cubicBezTo>
                    <a:pt x="108" y="23"/>
                    <a:pt x="107" y="28"/>
                    <a:pt x="106" y="29"/>
                  </a:cubicBezTo>
                  <a:cubicBezTo>
                    <a:pt x="105" y="30"/>
                    <a:pt x="104" y="30"/>
                    <a:pt x="102" y="31"/>
                  </a:cubicBezTo>
                  <a:cubicBezTo>
                    <a:pt x="100" y="32"/>
                    <a:pt x="97" y="33"/>
                    <a:pt x="96" y="34"/>
                  </a:cubicBezTo>
                  <a:cubicBezTo>
                    <a:pt x="96" y="35"/>
                    <a:pt x="95" y="35"/>
                    <a:pt x="94" y="35"/>
                  </a:cubicBezTo>
                  <a:cubicBezTo>
                    <a:pt x="93" y="35"/>
                    <a:pt x="91" y="34"/>
                    <a:pt x="90" y="34"/>
                  </a:cubicBezTo>
                  <a:cubicBezTo>
                    <a:pt x="90" y="33"/>
                    <a:pt x="89" y="33"/>
                    <a:pt x="89" y="33"/>
                  </a:cubicBezTo>
                  <a:cubicBezTo>
                    <a:pt x="88" y="32"/>
                    <a:pt x="88" y="32"/>
                    <a:pt x="87" y="32"/>
                  </a:cubicBezTo>
                  <a:cubicBezTo>
                    <a:pt x="86" y="31"/>
                    <a:pt x="85" y="31"/>
                    <a:pt x="84" y="31"/>
                  </a:cubicBezTo>
                  <a:cubicBezTo>
                    <a:pt x="82" y="31"/>
                    <a:pt x="80" y="32"/>
                    <a:pt x="79" y="32"/>
                  </a:cubicBezTo>
                  <a:cubicBezTo>
                    <a:pt x="79" y="33"/>
                    <a:pt x="78" y="33"/>
                    <a:pt x="78" y="33"/>
                  </a:cubicBezTo>
                  <a:cubicBezTo>
                    <a:pt x="76" y="33"/>
                    <a:pt x="74" y="31"/>
                    <a:pt x="72" y="30"/>
                  </a:cubicBezTo>
                  <a:cubicBezTo>
                    <a:pt x="71" y="30"/>
                    <a:pt x="69" y="29"/>
                    <a:pt x="69" y="29"/>
                  </a:cubicBezTo>
                  <a:cubicBezTo>
                    <a:pt x="68" y="29"/>
                    <a:pt x="67" y="27"/>
                    <a:pt x="67" y="25"/>
                  </a:cubicBezTo>
                  <a:cubicBezTo>
                    <a:pt x="66" y="24"/>
                    <a:pt x="66" y="23"/>
                    <a:pt x="6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4" y="23"/>
                    <a:pt x="62" y="22"/>
                    <a:pt x="59" y="22"/>
                  </a:cubicBezTo>
                  <a:cubicBezTo>
                    <a:pt x="56" y="21"/>
                    <a:pt x="51" y="20"/>
                    <a:pt x="50" y="20"/>
                  </a:cubicBezTo>
                  <a:cubicBezTo>
                    <a:pt x="49" y="20"/>
                    <a:pt x="48" y="20"/>
                    <a:pt x="47" y="20"/>
                  </a:cubicBezTo>
                  <a:cubicBezTo>
                    <a:pt x="45" y="20"/>
                    <a:pt x="43" y="20"/>
                    <a:pt x="43" y="21"/>
                  </a:cubicBezTo>
                  <a:cubicBezTo>
                    <a:pt x="42" y="22"/>
                    <a:pt x="41" y="22"/>
                    <a:pt x="39" y="23"/>
                  </a:cubicBezTo>
                  <a:cubicBezTo>
                    <a:pt x="37" y="23"/>
                    <a:pt x="35" y="23"/>
                    <a:pt x="35" y="24"/>
                  </a:cubicBezTo>
                  <a:cubicBezTo>
                    <a:pt x="34" y="25"/>
                    <a:pt x="33" y="26"/>
                    <a:pt x="31" y="27"/>
                  </a:cubicBezTo>
                  <a:cubicBezTo>
                    <a:pt x="30" y="28"/>
                    <a:pt x="28" y="28"/>
                    <a:pt x="28" y="29"/>
                  </a:cubicBezTo>
                  <a:cubicBezTo>
                    <a:pt x="27" y="30"/>
                    <a:pt x="25" y="31"/>
                    <a:pt x="24" y="31"/>
                  </a:cubicBezTo>
                  <a:cubicBezTo>
                    <a:pt x="22" y="32"/>
                    <a:pt x="20" y="33"/>
                    <a:pt x="19" y="34"/>
                  </a:cubicBezTo>
                  <a:cubicBezTo>
                    <a:pt x="18" y="37"/>
                    <a:pt x="12" y="39"/>
                    <a:pt x="8" y="39"/>
                  </a:cubicBezTo>
                  <a:cubicBezTo>
                    <a:pt x="2" y="40"/>
                    <a:pt x="1" y="41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4" name="Freeform 229"/>
            <p:cNvSpPr>
              <a:spLocks/>
            </p:cNvSpPr>
            <p:nvPr/>
          </p:nvSpPr>
          <p:spPr bwMode="auto">
            <a:xfrm>
              <a:off x="15960731" y="5449887"/>
              <a:ext cx="3582990" cy="2300290"/>
            </a:xfrm>
            <a:custGeom>
              <a:avLst/>
              <a:gdLst>
                <a:gd name="T0" fmla="*/ 106 w 674"/>
                <a:gd name="T1" fmla="*/ 94 h 439"/>
                <a:gd name="T2" fmla="*/ 77 w 674"/>
                <a:gd name="T3" fmla="*/ 122 h 439"/>
                <a:gd name="T4" fmla="*/ 73 w 674"/>
                <a:gd name="T5" fmla="*/ 161 h 439"/>
                <a:gd name="T6" fmla="*/ 71 w 674"/>
                <a:gd name="T7" fmla="*/ 165 h 439"/>
                <a:gd name="T8" fmla="*/ 50 w 674"/>
                <a:gd name="T9" fmla="*/ 178 h 439"/>
                <a:gd name="T10" fmla="*/ 29 w 674"/>
                <a:gd name="T11" fmla="*/ 186 h 439"/>
                <a:gd name="T12" fmla="*/ 2 w 674"/>
                <a:gd name="T13" fmla="*/ 194 h 439"/>
                <a:gd name="T14" fmla="*/ 16 w 674"/>
                <a:gd name="T15" fmla="*/ 231 h 439"/>
                <a:gd name="T16" fmla="*/ 39 w 674"/>
                <a:gd name="T17" fmla="*/ 251 h 439"/>
                <a:gd name="T18" fmla="*/ 46 w 674"/>
                <a:gd name="T19" fmla="*/ 251 h 439"/>
                <a:gd name="T20" fmla="*/ 55 w 674"/>
                <a:gd name="T21" fmla="*/ 245 h 439"/>
                <a:gd name="T22" fmla="*/ 57 w 674"/>
                <a:gd name="T23" fmla="*/ 271 h 439"/>
                <a:gd name="T24" fmla="*/ 53 w 674"/>
                <a:gd name="T25" fmla="*/ 288 h 439"/>
                <a:gd name="T26" fmla="*/ 75 w 674"/>
                <a:gd name="T27" fmla="*/ 315 h 439"/>
                <a:gd name="T28" fmla="*/ 79 w 674"/>
                <a:gd name="T29" fmla="*/ 319 h 439"/>
                <a:gd name="T30" fmla="*/ 136 w 674"/>
                <a:gd name="T31" fmla="*/ 344 h 439"/>
                <a:gd name="T32" fmla="*/ 163 w 674"/>
                <a:gd name="T33" fmla="*/ 349 h 439"/>
                <a:gd name="T34" fmla="*/ 189 w 674"/>
                <a:gd name="T35" fmla="*/ 345 h 439"/>
                <a:gd name="T36" fmla="*/ 199 w 674"/>
                <a:gd name="T37" fmla="*/ 347 h 439"/>
                <a:gd name="T38" fmla="*/ 232 w 674"/>
                <a:gd name="T39" fmla="*/ 331 h 439"/>
                <a:gd name="T40" fmla="*/ 249 w 674"/>
                <a:gd name="T41" fmla="*/ 341 h 439"/>
                <a:gd name="T42" fmla="*/ 255 w 674"/>
                <a:gd name="T43" fmla="*/ 388 h 439"/>
                <a:gd name="T44" fmla="*/ 274 w 674"/>
                <a:gd name="T45" fmla="*/ 411 h 439"/>
                <a:gd name="T46" fmla="*/ 291 w 674"/>
                <a:gd name="T47" fmla="*/ 422 h 439"/>
                <a:gd name="T48" fmla="*/ 301 w 674"/>
                <a:gd name="T49" fmla="*/ 413 h 439"/>
                <a:gd name="T50" fmla="*/ 315 w 674"/>
                <a:gd name="T51" fmla="*/ 410 h 439"/>
                <a:gd name="T52" fmla="*/ 356 w 674"/>
                <a:gd name="T53" fmla="*/ 409 h 439"/>
                <a:gd name="T54" fmla="*/ 377 w 674"/>
                <a:gd name="T55" fmla="*/ 420 h 439"/>
                <a:gd name="T56" fmla="*/ 395 w 674"/>
                <a:gd name="T57" fmla="*/ 439 h 439"/>
                <a:gd name="T58" fmla="*/ 470 w 674"/>
                <a:gd name="T59" fmla="*/ 401 h 439"/>
                <a:gd name="T60" fmla="*/ 504 w 674"/>
                <a:gd name="T61" fmla="*/ 366 h 439"/>
                <a:gd name="T62" fmla="*/ 525 w 674"/>
                <a:gd name="T63" fmla="*/ 327 h 439"/>
                <a:gd name="T64" fmla="*/ 528 w 674"/>
                <a:gd name="T65" fmla="*/ 310 h 439"/>
                <a:gd name="T66" fmla="*/ 518 w 674"/>
                <a:gd name="T67" fmla="*/ 289 h 439"/>
                <a:gd name="T68" fmla="*/ 515 w 674"/>
                <a:gd name="T69" fmla="*/ 239 h 439"/>
                <a:gd name="T70" fmla="*/ 496 w 674"/>
                <a:gd name="T71" fmla="*/ 229 h 439"/>
                <a:gd name="T72" fmla="*/ 504 w 674"/>
                <a:gd name="T73" fmla="*/ 194 h 439"/>
                <a:gd name="T74" fmla="*/ 529 w 674"/>
                <a:gd name="T75" fmla="*/ 206 h 439"/>
                <a:gd name="T76" fmla="*/ 576 w 674"/>
                <a:gd name="T77" fmla="*/ 179 h 439"/>
                <a:gd name="T78" fmla="*/ 605 w 674"/>
                <a:gd name="T79" fmla="*/ 165 h 439"/>
                <a:gd name="T80" fmla="*/ 635 w 674"/>
                <a:gd name="T81" fmla="*/ 153 h 439"/>
                <a:gd name="T82" fmla="*/ 644 w 674"/>
                <a:gd name="T83" fmla="*/ 120 h 439"/>
                <a:gd name="T84" fmla="*/ 663 w 674"/>
                <a:gd name="T85" fmla="*/ 108 h 439"/>
                <a:gd name="T86" fmla="*/ 654 w 674"/>
                <a:gd name="T87" fmla="*/ 84 h 439"/>
                <a:gd name="T88" fmla="*/ 626 w 674"/>
                <a:gd name="T89" fmla="*/ 70 h 439"/>
                <a:gd name="T90" fmla="*/ 584 w 674"/>
                <a:gd name="T91" fmla="*/ 31 h 439"/>
                <a:gd name="T92" fmla="*/ 545 w 674"/>
                <a:gd name="T93" fmla="*/ 1 h 439"/>
                <a:gd name="T94" fmla="*/ 514 w 674"/>
                <a:gd name="T95" fmla="*/ 10 h 439"/>
                <a:gd name="T96" fmla="*/ 500 w 674"/>
                <a:gd name="T97" fmla="*/ 50 h 439"/>
                <a:gd name="T98" fmla="*/ 459 w 674"/>
                <a:gd name="T99" fmla="*/ 79 h 439"/>
                <a:gd name="T100" fmla="*/ 508 w 674"/>
                <a:gd name="T101" fmla="*/ 99 h 439"/>
                <a:gd name="T102" fmla="*/ 430 w 674"/>
                <a:gd name="T103" fmla="*/ 127 h 439"/>
                <a:gd name="T104" fmla="*/ 355 w 674"/>
                <a:gd name="T105" fmla="*/ 162 h 439"/>
                <a:gd name="T106" fmla="*/ 331 w 674"/>
                <a:gd name="T107" fmla="*/ 170 h 439"/>
                <a:gd name="T108" fmla="*/ 309 w 674"/>
                <a:gd name="T109" fmla="*/ 164 h 439"/>
                <a:gd name="T110" fmla="*/ 245 w 674"/>
                <a:gd name="T111" fmla="*/ 157 h 439"/>
                <a:gd name="T112" fmla="*/ 241 w 674"/>
                <a:gd name="T113" fmla="*/ 157 h 439"/>
                <a:gd name="T114" fmla="*/ 216 w 674"/>
                <a:gd name="T115" fmla="*/ 128 h 439"/>
                <a:gd name="T116" fmla="*/ 153 w 674"/>
                <a:gd name="T117" fmla="*/ 64 h 439"/>
                <a:gd name="T118" fmla="*/ 143 w 674"/>
                <a:gd name="T119" fmla="*/ 6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4" h="439">
                  <a:moveTo>
                    <a:pt x="143" y="68"/>
                  </a:moveTo>
                  <a:cubicBezTo>
                    <a:pt x="143" y="71"/>
                    <a:pt x="142" y="75"/>
                    <a:pt x="137" y="75"/>
                  </a:cubicBezTo>
                  <a:cubicBezTo>
                    <a:pt x="134" y="75"/>
                    <a:pt x="131" y="77"/>
                    <a:pt x="131" y="82"/>
                  </a:cubicBezTo>
                  <a:cubicBezTo>
                    <a:pt x="131" y="85"/>
                    <a:pt x="131" y="87"/>
                    <a:pt x="132" y="88"/>
                  </a:cubicBezTo>
                  <a:cubicBezTo>
                    <a:pt x="133" y="89"/>
                    <a:pt x="133" y="90"/>
                    <a:pt x="132" y="92"/>
                  </a:cubicBezTo>
                  <a:cubicBezTo>
                    <a:pt x="132" y="92"/>
                    <a:pt x="132" y="93"/>
                    <a:pt x="132" y="93"/>
                  </a:cubicBezTo>
                  <a:cubicBezTo>
                    <a:pt x="129" y="95"/>
                    <a:pt x="125" y="97"/>
                    <a:pt x="122" y="97"/>
                  </a:cubicBezTo>
                  <a:cubicBezTo>
                    <a:pt x="122" y="97"/>
                    <a:pt x="121" y="97"/>
                    <a:pt x="120" y="96"/>
                  </a:cubicBezTo>
                  <a:cubicBezTo>
                    <a:pt x="119" y="96"/>
                    <a:pt x="117" y="96"/>
                    <a:pt x="115" y="96"/>
                  </a:cubicBezTo>
                  <a:cubicBezTo>
                    <a:pt x="113" y="96"/>
                    <a:pt x="112" y="96"/>
                    <a:pt x="110" y="95"/>
                  </a:cubicBezTo>
                  <a:cubicBezTo>
                    <a:pt x="109" y="95"/>
                    <a:pt x="108" y="95"/>
                    <a:pt x="106" y="94"/>
                  </a:cubicBezTo>
                  <a:cubicBezTo>
                    <a:pt x="106" y="93"/>
                    <a:pt x="105" y="93"/>
                    <a:pt x="105" y="93"/>
                  </a:cubicBezTo>
                  <a:cubicBezTo>
                    <a:pt x="104" y="93"/>
                    <a:pt x="104" y="94"/>
                    <a:pt x="104" y="95"/>
                  </a:cubicBezTo>
                  <a:cubicBezTo>
                    <a:pt x="103" y="97"/>
                    <a:pt x="102" y="100"/>
                    <a:pt x="101" y="104"/>
                  </a:cubicBezTo>
                  <a:cubicBezTo>
                    <a:pt x="99" y="108"/>
                    <a:pt x="96" y="114"/>
                    <a:pt x="97" y="115"/>
                  </a:cubicBezTo>
                  <a:cubicBezTo>
                    <a:pt x="98" y="117"/>
                    <a:pt x="99" y="119"/>
                    <a:pt x="99" y="121"/>
                  </a:cubicBezTo>
                  <a:cubicBezTo>
                    <a:pt x="98" y="121"/>
                    <a:pt x="98" y="122"/>
                    <a:pt x="96" y="122"/>
                  </a:cubicBezTo>
                  <a:cubicBezTo>
                    <a:pt x="92" y="122"/>
                    <a:pt x="89" y="122"/>
                    <a:pt x="87" y="120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86" y="120"/>
                    <a:pt x="85" y="120"/>
                    <a:pt x="83" y="121"/>
                  </a:cubicBezTo>
                  <a:cubicBezTo>
                    <a:pt x="81" y="122"/>
                    <a:pt x="79" y="122"/>
                    <a:pt x="77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6" y="122"/>
                    <a:pt x="73" y="124"/>
                    <a:pt x="72" y="125"/>
                  </a:cubicBezTo>
                  <a:cubicBezTo>
                    <a:pt x="72" y="125"/>
                    <a:pt x="71" y="125"/>
                    <a:pt x="71" y="125"/>
                  </a:cubicBezTo>
                  <a:cubicBezTo>
                    <a:pt x="74" y="127"/>
                    <a:pt x="74" y="131"/>
                    <a:pt x="74" y="136"/>
                  </a:cubicBezTo>
                  <a:cubicBezTo>
                    <a:pt x="74" y="136"/>
                    <a:pt x="75" y="138"/>
                    <a:pt x="76" y="140"/>
                  </a:cubicBezTo>
                  <a:cubicBezTo>
                    <a:pt x="78" y="144"/>
                    <a:pt x="79" y="147"/>
                    <a:pt x="79" y="148"/>
                  </a:cubicBezTo>
                  <a:cubicBezTo>
                    <a:pt x="78" y="150"/>
                    <a:pt x="77" y="151"/>
                    <a:pt x="76" y="152"/>
                  </a:cubicBezTo>
                  <a:cubicBezTo>
                    <a:pt x="74" y="153"/>
                    <a:pt x="73" y="155"/>
                    <a:pt x="73" y="157"/>
                  </a:cubicBezTo>
                  <a:cubicBezTo>
                    <a:pt x="73" y="157"/>
                    <a:pt x="73" y="158"/>
                    <a:pt x="73" y="159"/>
                  </a:cubicBezTo>
                  <a:cubicBezTo>
                    <a:pt x="73" y="160"/>
                    <a:pt x="73" y="160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3"/>
                    <a:pt x="73" y="163"/>
                    <a:pt x="73" y="163"/>
                  </a:cubicBezTo>
                  <a:cubicBezTo>
                    <a:pt x="73" y="163"/>
                    <a:pt x="73" y="163"/>
                    <a:pt x="73" y="163"/>
                  </a:cubicBezTo>
                  <a:cubicBezTo>
                    <a:pt x="73" y="163"/>
                    <a:pt x="73" y="163"/>
                    <a:pt x="73" y="163"/>
                  </a:cubicBezTo>
                  <a:cubicBezTo>
                    <a:pt x="73" y="163"/>
                    <a:pt x="72" y="164"/>
                    <a:pt x="72" y="164"/>
                  </a:cubicBezTo>
                  <a:cubicBezTo>
                    <a:pt x="72" y="164"/>
                    <a:pt x="72" y="164"/>
                    <a:pt x="71" y="164"/>
                  </a:cubicBezTo>
                  <a:cubicBezTo>
                    <a:pt x="71" y="164"/>
                    <a:pt x="71" y="165"/>
                    <a:pt x="71" y="165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69" y="166"/>
                    <a:pt x="64" y="168"/>
                    <a:pt x="62" y="169"/>
                  </a:cubicBezTo>
                  <a:cubicBezTo>
                    <a:pt x="60" y="170"/>
                    <a:pt x="59" y="171"/>
                    <a:pt x="58" y="171"/>
                  </a:cubicBezTo>
                  <a:cubicBezTo>
                    <a:pt x="56" y="172"/>
                    <a:pt x="54" y="173"/>
                    <a:pt x="53" y="174"/>
                  </a:cubicBezTo>
                  <a:cubicBezTo>
                    <a:pt x="53" y="174"/>
                    <a:pt x="53" y="175"/>
                    <a:pt x="53" y="175"/>
                  </a:cubicBezTo>
                  <a:cubicBezTo>
                    <a:pt x="53" y="175"/>
                    <a:pt x="52" y="175"/>
                    <a:pt x="52" y="175"/>
                  </a:cubicBezTo>
                  <a:cubicBezTo>
                    <a:pt x="52" y="176"/>
                    <a:pt x="52" y="176"/>
                    <a:pt x="52" y="176"/>
                  </a:cubicBezTo>
                  <a:cubicBezTo>
                    <a:pt x="52" y="176"/>
                    <a:pt x="52" y="176"/>
                    <a:pt x="52" y="177"/>
                  </a:cubicBezTo>
                  <a:cubicBezTo>
                    <a:pt x="51" y="177"/>
                    <a:pt x="51" y="177"/>
                    <a:pt x="51" y="177"/>
                  </a:cubicBezTo>
                  <a:cubicBezTo>
                    <a:pt x="51" y="177"/>
                    <a:pt x="51" y="177"/>
                    <a:pt x="51" y="178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49" y="178"/>
                    <a:pt x="49" y="179"/>
                    <a:pt x="49" y="179"/>
                  </a:cubicBezTo>
                  <a:cubicBezTo>
                    <a:pt x="49" y="179"/>
                    <a:pt x="49" y="179"/>
                    <a:pt x="48" y="179"/>
                  </a:cubicBezTo>
                  <a:cubicBezTo>
                    <a:pt x="48" y="179"/>
                    <a:pt x="48" y="179"/>
                    <a:pt x="47" y="179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4" y="180"/>
                    <a:pt x="44" y="180"/>
                    <a:pt x="43" y="180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39" y="179"/>
                    <a:pt x="37" y="179"/>
                    <a:pt x="34" y="182"/>
                  </a:cubicBezTo>
                  <a:cubicBezTo>
                    <a:pt x="31" y="185"/>
                    <a:pt x="30" y="185"/>
                    <a:pt x="29" y="186"/>
                  </a:cubicBezTo>
                  <a:cubicBezTo>
                    <a:pt x="28" y="186"/>
                    <a:pt x="28" y="186"/>
                    <a:pt x="27" y="187"/>
                  </a:cubicBezTo>
                  <a:cubicBezTo>
                    <a:pt x="26" y="187"/>
                    <a:pt x="25" y="188"/>
                    <a:pt x="25" y="188"/>
                  </a:cubicBezTo>
                  <a:cubicBezTo>
                    <a:pt x="23" y="188"/>
                    <a:pt x="22" y="187"/>
                    <a:pt x="21" y="186"/>
                  </a:cubicBezTo>
                  <a:cubicBezTo>
                    <a:pt x="20" y="185"/>
                    <a:pt x="19" y="185"/>
                    <a:pt x="19" y="185"/>
                  </a:cubicBezTo>
                  <a:cubicBezTo>
                    <a:pt x="18" y="185"/>
                    <a:pt x="17" y="185"/>
                    <a:pt x="16" y="186"/>
                  </a:cubicBezTo>
                  <a:cubicBezTo>
                    <a:pt x="15" y="186"/>
                    <a:pt x="14" y="187"/>
                    <a:pt x="13" y="187"/>
                  </a:cubicBezTo>
                  <a:cubicBezTo>
                    <a:pt x="12" y="187"/>
                    <a:pt x="11" y="188"/>
                    <a:pt x="10" y="189"/>
                  </a:cubicBezTo>
                  <a:cubicBezTo>
                    <a:pt x="9" y="190"/>
                    <a:pt x="8" y="191"/>
                    <a:pt x="7" y="191"/>
                  </a:cubicBezTo>
                  <a:cubicBezTo>
                    <a:pt x="6" y="191"/>
                    <a:pt x="5" y="191"/>
                    <a:pt x="4" y="191"/>
                  </a:cubicBezTo>
                  <a:cubicBezTo>
                    <a:pt x="3" y="192"/>
                    <a:pt x="2" y="192"/>
                    <a:pt x="2" y="193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2" y="194"/>
                    <a:pt x="2" y="195"/>
                    <a:pt x="2" y="195"/>
                  </a:cubicBezTo>
                  <a:cubicBezTo>
                    <a:pt x="2" y="195"/>
                    <a:pt x="2" y="195"/>
                    <a:pt x="2" y="196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" y="197"/>
                    <a:pt x="1" y="197"/>
                    <a:pt x="1" y="197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1" y="198"/>
                    <a:pt x="1" y="199"/>
                    <a:pt x="0" y="199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3" y="208"/>
                    <a:pt x="4" y="208"/>
                    <a:pt x="5" y="209"/>
                  </a:cubicBezTo>
                  <a:cubicBezTo>
                    <a:pt x="8" y="210"/>
                    <a:pt x="13" y="213"/>
                    <a:pt x="13" y="215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4" y="220"/>
                    <a:pt x="15" y="230"/>
                    <a:pt x="16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7" y="232"/>
                    <a:pt x="18" y="232"/>
                    <a:pt x="19" y="233"/>
                  </a:cubicBezTo>
                  <a:cubicBezTo>
                    <a:pt x="24" y="237"/>
                    <a:pt x="26" y="238"/>
                    <a:pt x="26" y="239"/>
                  </a:cubicBezTo>
                  <a:cubicBezTo>
                    <a:pt x="26" y="240"/>
                    <a:pt x="26" y="244"/>
                    <a:pt x="31" y="247"/>
                  </a:cubicBezTo>
                  <a:cubicBezTo>
                    <a:pt x="31" y="247"/>
                    <a:pt x="32" y="247"/>
                    <a:pt x="33" y="248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4" y="248"/>
                    <a:pt x="35" y="249"/>
                    <a:pt x="35" y="249"/>
                  </a:cubicBezTo>
                  <a:cubicBezTo>
                    <a:pt x="35" y="249"/>
                    <a:pt x="36" y="249"/>
                    <a:pt x="36" y="249"/>
                  </a:cubicBezTo>
                  <a:cubicBezTo>
                    <a:pt x="36" y="250"/>
                    <a:pt x="37" y="250"/>
                    <a:pt x="37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38" y="251"/>
                    <a:pt x="38" y="251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44" y="250"/>
                    <a:pt x="45" y="250"/>
                    <a:pt x="45" y="250"/>
                  </a:cubicBezTo>
                  <a:cubicBezTo>
                    <a:pt x="45" y="250"/>
                    <a:pt x="45" y="250"/>
                    <a:pt x="45" y="250"/>
                  </a:cubicBezTo>
                  <a:cubicBezTo>
                    <a:pt x="45" y="250"/>
                    <a:pt x="45" y="250"/>
                    <a:pt x="45" y="250"/>
                  </a:cubicBezTo>
                  <a:cubicBezTo>
                    <a:pt x="45" y="250"/>
                    <a:pt x="45" y="251"/>
                    <a:pt x="45" y="251"/>
                  </a:cubicBezTo>
                  <a:cubicBezTo>
                    <a:pt x="45" y="251"/>
                    <a:pt x="46" y="251"/>
                    <a:pt x="46" y="251"/>
                  </a:cubicBezTo>
                  <a:cubicBezTo>
                    <a:pt x="46" y="251"/>
                    <a:pt x="46" y="251"/>
                    <a:pt x="46" y="251"/>
                  </a:cubicBezTo>
                  <a:cubicBezTo>
                    <a:pt x="46" y="251"/>
                    <a:pt x="46" y="251"/>
                    <a:pt x="46" y="251"/>
                  </a:cubicBezTo>
                  <a:cubicBezTo>
                    <a:pt x="46" y="251"/>
                    <a:pt x="46" y="251"/>
                    <a:pt x="46" y="251"/>
                  </a:cubicBezTo>
                  <a:cubicBezTo>
                    <a:pt x="46" y="251"/>
                    <a:pt x="46" y="251"/>
                    <a:pt x="47" y="251"/>
                  </a:cubicBezTo>
                  <a:cubicBezTo>
                    <a:pt x="47" y="251"/>
                    <a:pt x="47" y="250"/>
                    <a:pt x="47" y="250"/>
                  </a:cubicBezTo>
                  <a:cubicBezTo>
                    <a:pt x="48" y="250"/>
                    <a:pt x="48" y="250"/>
                    <a:pt x="48" y="249"/>
                  </a:cubicBezTo>
                  <a:cubicBezTo>
                    <a:pt x="48" y="249"/>
                    <a:pt x="49" y="249"/>
                    <a:pt x="49" y="249"/>
                  </a:cubicBezTo>
                  <a:cubicBezTo>
                    <a:pt x="49" y="248"/>
                    <a:pt x="49" y="248"/>
                    <a:pt x="50" y="248"/>
                  </a:cubicBezTo>
                  <a:cubicBezTo>
                    <a:pt x="50" y="248"/>
                    <a:pt x="50" y="248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2" y="247"/>
                    <a:pt x="52" y="247"/>
                    <a:pt x="53" y="246"/>
                  </a:cubicBezTo>
                  <a:cubicBezTo>
                    <a:pt x="53" y="246"/>
                    <a:pt x="53" y="246"/>
                    <a:pt x="53" y="246"/>
                  </a:cubicBezTo>
                  <a:cubicBezTo>
                    <a:pt x="54" y="246"/>
                    <a:pt x="54" y="246"/>
                    <a:pt x="55" y="246"/>
                  </a:cubicBezTo>
                  <a:cubicBezTo>
                    <a:pt x="55" y="245"/>
                    <a:pt x="55" y="245"/>
                    <a:pt x="55" y="245"/>
                  </a:cubicBezTo>
                  <a:cubicBezTo>
                    <a:pt x="56" y="245"/>
                    <a:pt x="56" y="245"/>
                    <a:pt x="57" y="245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58" y="245"/>
                    <a:pt x="58" y="245"/>
                    <a:pt x="59" y="245"/>
                  </a:cubicBezTo>
                  <a:cubicBezTo>
                    <a:pt x="59" y="245"/>
                    <a:pt x="59" y="245"/>
                    <a:pt x="59" y="245"/>
                  </a:cubicBezTo>
                  <a:cubicBezTo>
                    <a:pt x="63" y="245"/>
                    <a:pt x="70" y="250"/>
                    <a:pt x="72" y="253"/>
                  </a:cubicBezTo>
                  <a:cubicBezTo>
                    <a:pt x="73" y="255"/>
                    <a:pt x="74" y="256"/>
                    <a:pt x="73" y="257"/>
                  </a:cubicBezTo>
                  <a:cubicBezTo>
                    <a:pt x="72" y="259"/>
                    <a:pt x="65" y="270"/>
                    <a:pt x="61" y="271"/>
                  </a:cubicBezTo>
                  <a:cubicBezTo>
                    <a:pt x="61" y="271"/>
                    <a:pt x="60" y="271"/>
                    <a:pt x="60" y="271"/>
                  </a:cubicBezTo>
                  <a:cubicBezTo>
                    <a:pt x="60" y="271"/>
                    <a:pt x="59" y="271"/>
                    <a:pt x="59" y="271"/>
                  </a:cubicBezTo>
                  <a:cubicBezTo>
                    <a:pt x="59" y="271"/>
                    <a:pt x="58" y="271"/>
                    <a:pt x="57" y="27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57" y="272"/>
                    <a:pt x="57" y="272"/>
                    <a:pt x="57" y="272"/>
                  </a:cubicBezTo>
                  <a:cubicBezTo>
                    <a:pt x="57" y="272"/>
                    <a:pt x="57" y="273"/>
                    <a:pt x="57" y="273"/>
                  </a:cubicBezTo>
                  <a:cubicBezTo>
                    <a:pt x="57" y="274"/>
                    <a:pt x="56" y="274"/>
                    <a:pt x="56" y="274"/>
                  </a:cubicBezTo>
                  <a:cubicBezTo>
                    <a:pt x="56" y="275"/>
                    <a:pt x="58" y="277"/>
                    <a:pt x="59" y="279"/>
                  </a:cubicBezTo>
                  <a:cubicBezTo>
                    <a:pt x="60" y="280"/>
                    <a:pt x="62" y="282"/>
                    <a:pt x="63" y="284"/>
                  </a:cubicBezTo>
                  <a:cubicBezTo>
                    <a:pt x="63" y="285"/>
                    <a:pt x="63" y="287"/>
                    <a:pt x="63" y="288"/>
                  </a:cubicBezTo>
                  <a:cubicBezTo>
                    <a:pt x="62" y="289"/>
                    <a:pt x="60" y="290"/>
                    <a:pt x="58" y="290"/>
                  </a:cubicBezTo>
                  <a:cubicBezTo>
                    <a:pt x="57" y="290"/>
                    <a:pt x="55" y="290"/>
                    <a:pt x="54" y="289"/>
                  </a:cubicBezTo>
                  <a:cubicBezTo>
                    <a:pt x="54" y="289"/>
                    <a:pt x="54" y="289"/>
                    <a:pt x="54" y="289"/>
                  </a:cubicBezTo>
                  <a:cubicBezTo>
                    <a:pt x="54" y="288"/>
                    <a:pt x="54" y="288"/>
                    <a:pt x="53" y="288"/>
                  </a:cubicBezTo>
                  <a:cubicBezTo>
                    <a:pt x="53" y="288"/>
                    <a:pt x="53" y="289"/>
                    <a:pt x="53" y="289"/>
                  </a:cubicBezTo>
                  <a:cubicBezTo>
                    <a:pt x="52" y="290"/>
                    <a:pt x="52" y="292"/>
                    <a:pt x="53" y="292"/>
                  </a:cubicBezTo>
                  <a:cubicBezTo>
                    <a:pt x="54" y="294"/>
                    <a:pt x="54" y="295"/>
                    <a:pt x="55" y="297"/>
                  </a:cubicBezTo>
                  <a:cubicBezTo>
                    <a:pt x="55" y="299"/>
                    <a:pt x="55" y="301"/>
                    <a:pt x="57" y="301"/>
                  </a:cubicBezTo>
                  <a:cubicBezTo>
                    <a:pt x="58" y="301"/>
                    <a:pt x="60" y="303"/>
                    <a:pt x="61" y="304"/>
                  </a:cubicBezTo>
                  <a:cubicBezTo>
                    <a:pt x="63" y="306"/>
                    <a:pt x="64" y="308"/>
                    <a:pt x="66" y="308"/>
                  </a:cubicBezTo>
                  <a:cubicBezTo>
                    <a:pt x="69" y="308"/>
                    <a:pt x="72" y="312"/>
                    <a:pt x="73" y="314"/>
                  </a:cubicBezTo>
                  <a:cubicBezTo>
                    <a:pt x="73" y="314"/>
                    <a:pt x="74" y="314"/>
                    <a:pt x="74" y="315"/>
                  </a:cubicBezTo>
                  <a:cubicBezTo>
                    <a:pt x="74" y="315"/>
                    <a:pt x="75" y="315"/>
                    <a:pt x="75" y="315"/>
                  </a:cubicBezTo>
                  <a:cubicBezTo>
                    <a:pt x="75" y="315"/>
                    <a:pt x="75" y="315"/>
                    <a:pt x="75" y="315"/>
                  </a:cubicBezTo>
                  <a:cubicBezTo>
                    <a:pt x="75" y="315"/>
                    <a:pt x="75" y="315"/>
                    <a:pt x="75" y="315"/>
                  </a:cubicBezTo>
                  <a:cubicBezTo>
                    <a:pt x="76" y="315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7" y="316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8" y="317"/>
                    <a:pt x="78" y="318"/>
                  </a:cubicBezTo>
                  <a:cubicBezTo>
                    <a:pt x="78" y="318"/>
                    <a:pt x="78" y="318"/>
                    <a:pt x="78" y="318"/>
                  </a:cubicBezTo>
                  <a:cubicBezTo>
                    <a:pt x="78" y="318"/>
                    <a:pt x="78" y="318"/>
                    <a:pt x="78" y="318"/>
                  </a:cubicBezTo>
                  <a:cubicBezTo>
                    <a:pt x="78" y="318"/>
                    <a:pt x="78" y="319"/>
                    <a:pt x="78" y="319"/>
                  </a:cubicBezTo>
                  <a:cubicBezTo>
                    <a:pt x="78" y="319"/>
                    <a:pt x="78" y="319"/>
                    <a:pt x="78" y="319"/>
                  </a:cubicBezTo>
                  <a:cubicBezTo>
                    <a:pt x="78" y="319"/>
                    <a:pt x="79" y="319"/>
                    <a:pt x="79" y="319"/>
                  </a:cubicBezTo>
                  <a:cubicBezTo>
                    <a:pt x="79" y="319"/>
                    <a:pt x="80" y="319"/>
                    <a:pt x="80" y="319"/>
                  </a:cubicBezTo>
                  <a:cubicBezTo>
                    <a:pt x="80" y="319"/>
                    <a:pt x="80" y="319"/>
                    <a:pt x="81" y="319"/>
                  </a:cubicBezTo>
                  <a:cubicBezTo>
                    <a:pt x="81" y="319"/>
                    <a:pt x="81" y="318"/>
                    <a:pt x="81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2" y="318"/>
                    <a:pt x="82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6"/>
                    <a:pt x="85" y="316"/>
                    <a:pt x="87" y="316"/>
                  </a:cubicBezTo>
                  <a:cubicBezTo>
                    <a:pt x="88" y="316"/>
                    <a:pt x="91" y="317"/>
                    <a:pt x="94" y="319"/>
                  </a:cubicBezTo>
                  <a:cubicBezTo>
                    <a:pt x="96" y="321"/>
                    <a:pt x="101" y="325"/>
                    <a:pt x="106" y="328"/>
                  </a:cubicBezTo>
                  <a:cubicBezTo>
                    <a:pt x="110" y="331"/>
                    <a:pt x="114" y="334"/>
                    <a:pt x="117" y="336"/>
                  </a:cubicBezTo>
                  <a:cubicBezTo>
                    <a:pt x="121" y="339"/>
                    <a:pt x="130" y="343"/>
                    <a:pt x="136" y="344"/>
                  </a:cubicBezTo>
                  <a:cubicBezTo>
                    <a:pt x="136" y="344"/>
                    <a:pt x="137" y="344"/>
                    <a:pt x="137" y="344"/>
                  </a:cubicBezTo>
                  <a:cubicBezTo>
                    <a:pt x="138" y="344"/>
                    <a:pt x="138" y="344"/>
                    <a:pt x="138" y="344"/>
                  </a:cubicBezTo>
                  <a:cubicBezTo>
                    <a:pt x="140" y="344"/>
                    <a:pt x="142" y="345"/>
                    <a:pt x="144" y="345"/>
                  </a:cubicBezTo>
                  <a:cubicBezTo>
                    <a:pt x="146" y="346"/>
                    <a:pt x="149" y="347"/>
                    <a:pt x="152" y="347"/>
                  </a:cubicBezTo>
                  <a:cubicBezTo>
                    <a:pt x="153" y="347"/>
                    <a:pt x="154" y="347"/>
                    <a:pt x="155" y="347"/>
                  </a:cubicBezTo>
                  <a:cubicBezTo>
                    <a:pt x="155" y="347"/>
                    <a:pt x="155" y="347"/>
                    <a:pt x="155" y="347"/>
                  </a:cubicBezTo>
                  <a:cubicBezTo>
                    <a:pt x="155" y="347"/>
                    <a:pt x="156" y="346"/>
                    <a:pt x="156" y="346"/>
                  </a:cubicBezTo>
                  <a:cubicBezTo>
                    <a:pt x="157" y="346"/>
                    <a:pt x="157" y="345"/>
                    <a:pt x="158" y="345"/>
                  </a:cubicBezTo>
                  <a:cubicBezTo>
                    <a:pt x="159" y="344"/>
                    <a:pt x="159" y="343"/>
                    <a:pt x="160" y="343"/>
                  </a:cubicBezTo>
                  <a:cubicBezTo>
                    <a:pt x="160" y="343"/>
                    <a:pt x="161" y="344"/>
                    <a:pt x="162" y="345"/>
                  </a:cubicBezTo>
                  <a:cubicBezTo>
                    <a:pt x="163" y="346"/>
                    <a:pt x="163" y="347"/>
                    <a:pt x="163" y="349"/>
                  </a:cubicBezTo>
                  <a:cubicBezTo>
                    <a:pt x="163" y="350"/>
                    <a:pt x="163" y="351"/>
                    <a:pt x="163" y="351"/>
                  </a:cubicBezTo>
                  <a:cubicBezTo>
                    <a:pt x="163" y="352"/>
                    <a:pt x="163" y="352"/>
                    <a:pt x="163" y="352"/>
                  </a:cubicBezTo>
                  <a:cubicBezTo>
                    <a:pt x="163" y="353"/>
                    <a:pt x="163" y="353"/>
                    <a:pt x="163" y="353"/>
                  </a:cubicBezTo>
                  <a:cubicBezTo>
                    <a:pt x="163" y="353"/>
                    <a:pt x="163" y="353"/>
                    <a:pt x="163" y="353"/>
                  </a:cubicBezTo>
                  <a:cubicBezTo>
                    <a:pt x="163" y="353"/>
                    <a:pt x="163" y="353"/>
                    <a:pt x="163" y="353"/>
                  </a:cubicBezTo>
                  <a:cubicBezTo>
                    <a:pt x="164" y="352"/>
                    <a:pt x="164" y="352"/>
                    <a:pt x="165" y="351"/>
                  </a:cubicBezTo>
                  <a:cubicBezTo>
                    <a:pt x="166" y="346"/>
                    <a:pt x="169" y="345"/>
                    <a:pt x="171" y="344"/>
                  </a:cubicBezTo>
                  <a:cubicBezTo>
                    <a:pt x="172" y="344"/>
                    <a:pt x="172" y="344"/>
                    <a:pt x="173" y="343"/>
                  </a:cubicBezTo>
                  <a:cubicBezTo>
                    <a:pt x="175" y="341"/>
                    <a:pt x="178" y="342"/>
                    <a:pt x="183" y="345"/>
                  </a:cubicBezTo>
                  <a:cubicBezTo>
                    <a:pt x="185" y="345"/>
                    <a:pt x="186" y="345"/>
                    <a:pt x="187" y="345"/>
                  </a:cubicBezTo>
                  <a:cubicBezTo>
                    <a:pt x="188" y="345"/>
                    <a:pt x="188" y="345"/>
                    <a:pt x="189" y="345"/>
                  </a:cubicBezTo>
                  <a:cubicBezTo>
                    <a:pt x="190" y="345"/>
                    <a:pt x="190" y="345"/>
                    <a:pt x="191" y="345"/>
                  </a:cubicBezTo>
                  <a:cubicBezTo>
                    <a:pt x="191" y="345"/>
                    <a:pt x="191" y="345"/>
                    <a:pt x="191" y="345"/>
                  </a:cubicBezTo>
                  <a:cubicBezTo>
                    <a:pt x="192" y="345"/>
                    <a:pt x="192" y="346"/>
                    <a:pt x="193" y="346"/>
                  </a:cubicBezTo>
                  <a:cubicBezTo>
                    <a:pt x="193" y="346"/>
                    <a:pt x="193" y="346"/>
                    <a:pt x="193" y="346"/>
                  </a:cubicBezTo>
                  <a:cubicBezTo>
                    <a:pt x="194" y="346"/>
                    <a:pt x="194" y="346"/>
                    <a:pt x="194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195" y="348"/>
                    <a:pt x="196" y="348"/>
                    <a:pt x="196" y="348"/>
                  </a:cubicBezTo>
                  <a:cubicBezTo>
                    <a:pt x="196" y="348"/>
                    <a:pt x="197" y="348"/>
                    <a:pt x="198" y="347"/>
                  </a:cubicBezTo>
                  <a:cubicBezTo>
                    <a:pt x="198" y="347"/>
                    <a:pt x="198" y="347"/>
                    <a:pt x="198" y="347"/>
                  </a:cubicBezTo>
                  <a:cubicBezTo>
                    <a:pt x="198" y="347"/>
                    <a:pt x="198" y="347"/>
                    <a:pt x="198" y="347"/>
                  </a:cubicBezTo>
                  <a:cubicBezTo>
                    <a:pt x="199" y="347"/>
                    <a:pt x="199" y="347"/>
                    <a:pt x="199" y="347"/>
                  </a:cubicBezTo>
                  <a:cubicBezTo>
                    <a:pt x="199" y="347"/>
                    <a:pt x="199" y="347"/>
                    <a:pt x="199" y="347"/>
                  </a:cubicBezTo>
                  <a:cubicBezTo>
                    <a:pt x="199" y="347"/>
                    <a:pt x="200" y="347"/>
                    <a:pt x="200" y="347"/>
                  </a:cubicBezTo>
                  <a:cubicBezTo>
                    <a:pt x="200" y="347"/>
                    <a:pt x="202" y="345"/>
                    <a:pt x="202" y="344"/>
                  </a:cubicBezTo>
                  <a:cubicBezTo>
                    <a:pt x="203" y="344"/>
                    <a:pt x="204" y="343"/>
                    <a:pt x="204" y="342"/>
                  </a:cubicBezTo>
                  <a:cubicBezTo>
                    <a:pt x="205" y="341"/>
                    <a:pt x="205" y="341"/>
                    <a:pt x="206" y="340"/>
                  </a:cubicBezTo>
                  <a:cubicBezTo>
                    <a:pt x="207" y="339"/>
                    <a:pt x="207" y="337"/>
                    <a:pt x="210" y="337"/>
                  </a:cubicBezTo>
                  <a:cubicBezTo>
                    <a:pt x="211" y="338"/>
                    <a:pt x="211" y="337"/>
                    <a:pt x="213" y="336"/>
                  </a:cubicBezTo>
                  <a:cubicBezTo>
                    <a:pt x="214" y="334"/>
                    <a:pt x="216" y="333"/>
                    <a:pt x="219" y="331"/>
                  </a:cubicBezTo>
                  <a:cubicBezTo>
                    <a:pt x="220" y="331"/>
                    <a:pt x="222" y="330"/>
                    <a:pt x="224" y="330"/>
                  </a:cubicBezTo>
                  <a:cubicBezTo>
                    <a:pt x="225" y="330"/>
                    <a:pt x="227" y="331"/>
                    <a:pt x="228" y="331"/>
                  </a:cubicBezTo>
                  <a:cubicBezTo>
                    <a:pt x="230" y="331"/>
                    <a:pt x="231" y="332"/>
                    <a:pt x="232" y="331"/>
                  </a:cubicBezTo>
                  <a:cubicBezTo>
                    <a:pt x="234" y="329"/>
                    <a:pt x="236" y="329"/>
                    <a:pt x="237" y="329"/>
                  </a:cubicBezTo>
                  <a:cubicBezTo>
                    <a:pt x="239" y="329"/>
                    <a:pt x="239" y="329"/>
                    <a:pt x="239" y="331"/>
                  </a:cubicBezTo>
                  <a:cubicBezTo>
                    <a:pt x="239" y="332"/>
                    <a:pt x="240" y="333"/>
                    <a:pt x="241" y="334"/>
                  </a:cubicBezTo>
                  <a:cubicBezTo>
                    <a:pt x="242" y="335"/>
                    <a:pt x="243" y="337"/>
                    <a:pt x="244" y="338"/>
                  </a:cubicBezTo>
                  <a:cubicBezTo>
                    <a:pt x="244" y="338"/>
                    <a:pt x="244" y="339"/>
                    <a:pt x="244" y="339"/>
                  </a:cubicBezTo>
                  <a:cubicBezTo>
                    <a:pt x="245" y="339"/>
                    <a:pt x="245" y="339"/>
                    <a:pt x="245" y="339"/>
                  </a:cubicBezTo>
                  <a:cubicBezTo>
                    <a:pt x="245" y="339"/>
                    <a:pt x="245" y="340"/>
                    <a:pt x="246" y="340"/>
                  </a:cubicBezTo>
                  <a:cubicBezTo>
                    <a:pt x="246" y="340"/>
                    <a:pt x="246" y="340"/>
                    <a:pt x="246" y="340"/>
                  </a:cubicBezTo>
                  <a:cubicBezTo>
                    <a:pt x="246" y="340"/>
                    <a:pt x="247" y="340"/>
                    <a:pt x="247" y="340"/>
                  </a:cubicBezTo>
                  <a:cubicBezTo>
                    <a:pt x="247" y="340"/>
                    <a:pt x="247" y="340"/>
                    <a:pt x="248" y="340"/>
                  </a:cubicBezTo>
                  <a:cubicBezTo>
                    <a:pt x="248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49" y="341"/>
                  </a:cubicBezTo>
                  <a:cubicBezTo>
                    <a:pt x="249" y="341"/>
                    <a:pt x="249" y="341"/>
                    <a:pt x="250" y="341"/>
                  </a:cubicBezTo>
                  <a:cubicBezTo>
                    <a:pt x="250" y="341"/>
                    <a:pt x="250" y="341"/>
                    <a:pt x="250" y="340"/>
                  </a:cubicBezTo>
                  <a:cubicBezTo>
                    <a:pt x="250" y="340"/>
                    <a:pt x="250" y="340"/>
                    <a:pt x="251" y="340"/>
                  </a:cubicBezTo>
                  <a:cubicBezTo>
                    <a:pt x="252" y="339"/>
                    <a:pt x="253" y="339"/>
                    <a:pt x="254" y="339"/>
                  </a:cubicBezTo>
                  <a:cubicBezTo>
                    <a:pt x="257" y="339"/>
                    <a:pt x="260" y="341"/>
                    <a:pt x="260" y="344"/>
                  </a:cubicBezTo>
                  <a:cubicBezTo>
                    <a:pt x="260" y="348"/>
                    <a:pt x="260" y="349"/>
                    <a:pt x="261" y="349"/>
                  </a:cubicBezTo>
                  <a:cubicBezTo>
                    <a:pt x="264" y="349"/>
                    <a:pt x="267" y="350"/>
                    <a:pt x="267" y="356"/>
                  </a:cubicBezTo>
                  <a:cubicBezTo>
                    <a:pt x="267" y="357"/>
                    <a:pt x="267" y="358"/>
                    <a:pt x="267" y="360"/>
                  </a:cubicBezTo>
                  <a:cubicBezTo>
                    <a:pt x="267" y="364"/>
                    <a:pt x="268" y="369"/>
                    <a:pt x="264" y="373"/>
                  </a:cubicBezTo>
                  <a:cubicBezTo>
                    <a:pt x="259" y="378"/>
                    <a:pt x="254" y="386"/>
                    <a:pt x="255" y="388"/>
                  </a:cubicBezTo>
                  <a:cubicBezTo>
                    <a:pt x="255" y="389"/>
                    <a:pt x="255" y="390"/>
                    <a:pt x="255" y="392"/>
                  </a:cubicBezTo>
                  <a:cubicBezTo>
                    <a:pt x="255" y="392"/>
                    <a:pt x="255" y="393"/>
                    <a:pt x="255" y="393"/>
                  </a:cubicBezTo>
                  <a:cubicBezTo>
                    <a:pt x="255" y="393"/>
                    <a:pt x="255" y="393"/>
                    <a:pt x="255" y="393"/>
                  </a:cubicBezTo>
                  <a:cubicBezTo>
                    <a:pt x="257" y="392"/>
                    <a:pt x="258" y="392"/>
                    <a:pt x="260" y="392"/>
                  </a:cubicBezTo>
                  <a:cubicBezTo>
                    <a:pt x="262" y="392"/>
                    <a:pt x="266" y="393"/>
                    <a:pt x="267" y="394"/>
                  </a:cubicBezTo>
                  <a:cubicBezTo>
                    <a:pt x="267" y="395"/>
                    <a:pt x="267" y="396"/>
                    <a:pt x="267" y="396"/>
                  </a:cubicBezTo>
                  <a:cubicBezTo>
                    <a:pt x="266" y="397"/>
                    <a:pt x="266" y="400"/>
                    <a:pt x="268" y="402"/>
                  </a:cubicBezTo>
                  <a:cubicBezTo>
                    <a:pt x="268" y="403"/>
                    <a:pt x="269" y="404"/>
                    <a:pt x="270" y="404"/>
                  </a:cubicBezTo>
                  <a:cubicBezTo>
                    <a:pt x="272" y="404"/>
                    <a:pt x="273" y="405"/>
                    <a:pt x="274" y="406"/>
                  </a:cubicBezTo>
                  <a:cubicBezTo>
                    <a:pt x="275" y="407"/>
                    <a:pt x="275" y="408"/>
                    <a:pt x="275" y="410"/>
                  </a:cubicBezTo>
                  <a:cubicBezTo>
                    <a:pt x="274" y="411"/>
                    <a:pt x="274" y="411"/>
                    <a:pt x="274" y="411"/>
                  </a:cubicBezTo>
                  <a:cubicBezTo>
                    <a:pt x="274" y="412"/>
                    <a:pt x="273" y="416"/>
                    <a:pt x="273" y="416"/>
                  </a:cubicBezTo>
                  <a:cubicBezTo>
                    <a:pt x="273" y="416"/>
                    <a:pt x="274" y="416"/>
                    <a:pt x="274" y="416"/>
                  </a:cubicBezTo>
                  <a:cubicBezTo>
                    <a:pt x="276" y="416"/>
                    <a:pt x="279" y="416"/>
                    <a:pt x="280" y="418"/>
                  </a:cubicBezTo>
                  <a:cubicBezTo>
                    <a:pt x="281" y="418"/>
                    <a:pt x="281" y="419"/>
                    <a:pt x="281" y="421"/>
                  </a:cubicBezTo>
                  <a:cubicBezTo>
                    <a:pt x="281" y="421"/>
                    <a:pt x="281" y="422"/>
                    <a:pt x="282" y="423"/>
                  </a:cubicBezTo>
                  <a:cubicBezTo>
                    <a:pt x="282" y="424"/>
                    <a:pt x="284" y="424"/>
                    <a:pt x="287" y="423"/>
                  </a:cubicBezTo>
                  <a:cubicBezTo>
                    <a:pt x="287" y="423"/>
                    <a:pt x="288" y="423"/>
                    <a:pt x="288" y="422"/>
                  </a:cubicBezTo>
                  <a:cubicBezTo>
                    <a:pt x="289" y="422"/>
                    <a:pt x="289" y="422"/>
                    <a:pt x="290" y="422"/>
                  </a:cubicBezTo>
                  <a:cubicBezTo>
                    <a:pt x="290" y="422"/>
                    <a:pt x="290" y="422"/>
                    <a:pt x="290" y="422"/>
                  </a:cubicBezTo>
                  <a:cubicBezTo>
                    <a:pt x="290" y="422"/>
                    <a:pt x="291" y="422"/>
                    <a:pt x="291" y="422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92" y="422"/>
                    <a:pt x="292" y="422"/>
                    <a:pt x="292" y="422"/>
                  </a:cubicBezTo>
                  <a:cubicBezTo>
                    <a:pt x="292" y="422"/>
                    <a:pt x="293" y="422"/>
                    <a:pt x="293" y="422"/>
                  </a:cubicBezTo>
                  <a:cubicBezTo>
                    <a:pt x="294" y="422"/>
                    <a:pt x="294" y="423"/>
                    <a:pt x="295" y="424"/>
                  </a:cubicBezTo>
                  <a:cubicBezTo>
                    <a:pt x="296" y="426"/>
                    <a:pt x="296" y="427"/>
                    <a:pt x="298" y="427"/>
                  </a:cubicBezTo>
                  <a:cubicBezTo>
                    <a:pt x="298" y="427"/>
                    <a:pt x="298" y="428"/>
                    <a:pt x="298" y="427"/>
                  </a:cubicBezTo>
                  <a:cubicBezTo>
                    <a:pt x="299" y="425"/>
                    <a:pt x="298" y="421"/>
                    <a:pt x="297" y="420"/>
                  </a:cubicBezTo>
                  <a:cubicBezTo>
                    <a:pt x="296" y="419"/>
                    <a:pt x="297" y="416"/>
                    <a:pt x="297" y="415"/>
                  </a:cubicBezTo>
                  <a:cubicBezTo>
                    <a:pt x="298" y="413"/>
                    <a:pt x="299" y="412"/>
                    <a:pt x="299" y="412"/>
                  </a:cubicBezTo>
                  <a:cubicBezTo>
                    <a:pt x="300" y="412"/>
                    <a:pt x="300" y="413"/>
                    <a:pt x="301" y="413"/>
                  </a:cubicBezTo>
                  <a:cubicBezTo>
                    <a:pt x="301" y="413"/>
                    <a:pt x="301" y="413"/>
                    <a:pt x="301" y="413"/>
                  </a:cubicBezTo>
                  <a:cubicBezTo>
                    <a:pt x="301" y="413"/>
                    <a:pt x="301" y="413"/>
                    <a:pt x="301" y="413"/>
                  </a:cubicBezTo>
                  <a:cubicBezTo>
                    <a:pt x="301" y="413"/>
                    <a:pt x="301" y="413"/>
                    <a:pt x="302" y="413"/>
                  </a:cubicBezTo>
                  <a:cubicBezTo>
                    <a:pt x="302" y="413"/>
                    <a:pt x="302" y="413"/>
                    <a:pt x="302" y="413"/>
                  </a:cubicBezTo>
                  <a:cubicBezTo>
                    <a:pt x="302" y="413"/>
                    <a:pt x="303" y="413"/>
                    <a:pt x="303" y="413"/>
                  </a:cubicBezTo>
                  <a:cubicBezTo>
                    <a:pt x="303" y="413"/>
                    <a:pt x="304" y="413"/>
                    <a:pt x="304" y="412"/>
                  </a:cubicBezTo>
                  <a:cubicBezTo>
                    <a:pt x="305" y="412"/>
                    <a:pt x="305" y="412"/>
                    <a:pt x="306" y="411"/>
                  </a:cubicBezTo>
                  <a:cubicBezTo>
                    <a:pt x="306" y="411"/>
                    <a:pt x="306" y="411"/>
                    <a:pt x="307" y="410"/>
                  </a:cubicBezTo>
                  <a:cubicBezTo>
                    <a:pt x="307" y="410"/>
                    <a:pt x="308" y="409"/>
                    <a:pt x="309" y="409"/>
                  </a:cubicBezTo>
                  <a:cubicBezTo>
                    <a:pt x="310" y="409"/>
                    <a:pt x="310" y="409"/>
                    <a:pt x="311" y="409"/>
                  </a:cubicBezTo>
                  <a:cubicBezTo>
                    <a:pt x="311" y="409"/>
                    <a:pt x="312" y="410"/>
                    <a:pt x="312" y="410"/>
                  </a:cubicBezTo>
                  <a:cubicBezTo>
                    <a:pt x="313" y="410"/>
                    <a:pt x="314" y="411"/>
                    <a:pt x="315" y="410"/>
                  </a:cubicBezTo>
                  <a:cubicBezTo>
                    <a:pt x="316" y="409"/>
                    <a:pt x="316" y="408"/>
                    <a:pt x="317" y="408"/>
                  </a:cubicBezTo>
                  <a:cubicBezTo>
                    <a:pt x="318" y="408"/>
                    <a:pt x="319" y="408"/>
                    <a:pt x="320" y="409"/>
                  </a:cubicBezTo>
                  <a:cubicBezTo>
                    <a:pt x="322" y="409"/>
                    <a:pt x="324" y="410"/>
                    <a:pt x="325" y="409"/>
                  </a:cubicBezTo>
                  <a:cubicBezTo>
                    <a:pt x="327" y="408"/>
                    <a:pt x="329" y="408"/>
                    <a:pt x="330" y="409"/>
                  </a:cubicBezTo>
                  <a:cubicBezTo>
                    <a:pt x="331" y="409"/>
                    <a:pt x="331" y="409"/>
                    <a:pt x="332" y="409"/>
                  </a:cubicBezTo>
                  <a:cubicBezTo>
                    <a:pt x="332" y="409"/>
                    <a:pt x="332" y="409"/>
                    <a:pt x="332" y="408"/>
                  </a:cubicBezTo>
                  <a:cubicBezTo>
                    <a:pt x="334" y="406"/>
                    <a:pt x="339" y="402"/>
                    <a:pt x="341" y="402"/>
                  </a:cubicBezTo>
                  <a:cubicBezTo>
                    <a:pt x="342" y="402"/>
                    <a:pt x="343" y="402"/>
                    <a:pt x="343" y="402"/>
                  </a:cubicBezTo>
                  <a:cubicBezTo>
                    <a:pt x="343" y="403"/>
                    <a:pt x="343" y="403"/>
                    <a:pt x="344" y="403"/>
                  </a:cubicBezTo>
                  <a:cubicBezTo>
                    <a:pt x="345" y="404"/>
                    <a:pt x="346" y="406"/>
                    <a:pt x="352" y="407"/>
                  </a:cubicBezTo>
                  <a:cubicBezTo>
                    <a:pt x="354" y="407"/>
                    <a:pt x="356" y="408"/>
                    <a:pt x="356" y="409"/>
                  </a:cubicBezTo>
                  <a:cubicBezTo>
                    <a:pt x="357" y="410"/>
                    <a:pt x="357" y="412"/>
                    <a:pt x="356" y="413"/>
                  </a:cubicBezTo>
                  <a:cubicBezTo>
                    <a:pt x="356" y="414"/>
                    <a:pt x="356" y="414"/>
                    <a:pt x="356" y="415"/>
                  </a:cubicBezTo>
                  <a:cubicBezTo>
                    <a:pt x="356" y="416"/>
                    <a:pt x="363" y="422"/>
                    <a:pt x="366" y="422"/>
                  </a:cubicBezTo>
                  <a:cubicBezTo>
                    <a:pt x="366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9" y="424"/>
                    <a:pt x="370" y="423"/>
                    <a:pt x="370" y="423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3" y="424"/>
                    <a:pt x="374" y="423"/>
                    <a:pt x="374" y="423"/>
                  </a:cubicBezTo>
                  <a:cubicBezTo>
                    <a:pt x="375" y="421"/>
                    <a:pt x="376" y="420"/>
                    <a:pt x="377" y="420"/>
                  </a:cubicBezTo>
                  <a:cubicBezTo>
                    <a:pt x="379" y="420"/>
                    <a:pt x="381" y="421"/>
                    <a:pt x="382" y="423"/>
                  </a:cubicBezTo>
                  <a:cubicBezTo>
                    <a:pt x="383" y="424"/>
                    <a:pt x="383" y="424"/>
                    <a:pt x="384" y="424"/>
                  </a:cubicBezTo>
                  <a:cubicBezTo>
                    <a:pt x="385" y="424"/>
                    <a:pt x="386" y="424"/>
                    <a:pt x="387" y="423"/>
                  </a:cubicBezTo>
                  <a:cubicBezTo>
                    <a:pt x="388" y="422"/>
                    <a:pt x="389" y="422"/>
                    <a:pt x="389" y="422"/>
                  </a:cubicBezTo>
                  <a:cubicBezTo>
                    <a:pt x="391" y="422"/>
                    <a:pt x="392" y="422"/>
                    <a:pt x="392" y="424"/>
                  </a:cubicBezTo>
                  <a:cubicBezTo>
                    <a:pt x="393" y="425"/>
                    <a:pt x="393" y="428"/>
                    <a:pt x="391" y="429"/>
                  </a:cubicBezTo>
                  <a:cubicBezTo>
                    <a:pt x="391" y="429"/>
                    <a:pt x="391" y="430"/>
                    <a:pt x="391" y="430"/>
                  </a:cubicBezTo>
                  <a:cubicBezTo>
                    <a:pt x="391" y="432"/>
                    <a:pt x="392" y="435"/>
                    <a:pt x="394" y="437"/>
                  </a:cubicBezTo>
                  <a:cubicBezTo>
                    <a:pt x="394" y="438"/>
                    <a:pt x="395" y="438"/>
                    <a:pt x="395" y="438"/>
                  </a:cubicBezTo>
                  <a:cubicBezTo>
                    <a:pt x="395" y="439"/>
                    <a:pt x="395" y="439"/>
                    <a:pt x="395" y="439"/>
                  </a:cubicBezTo>
                  <a:cubicBezTo>
                    <a:pt x="395" y="439"/>
                    <a:pt x="395" y="439"/>
                    <a:pt x="395" y="439"/>
                  </a:cubicBezTo>
                  <a:cubicBezTo>
                    <a:pt x="395" y="438"/>
                    <a:pt x="395" y="438"/>
                    <a:pt x="395" y="438"/>
                  </a:cubicBezTo>
                  <a:cubicBezTo>
                    <a:pt x="395" y="438"/>
                    <a:pt x="396" y="435"/>
                    <a:pt x="395" y="433"/>
                  </a:cubicBezTo>
                  <a:cubicBezTo>
                    <a:pt x="394" y="430"/>
                    <a:pt x="399" y="427"/>
                    <a:pt x="412" y="423"/>
                  </a:cubicBezTo>
                  <a:cubicBezTo>
                    <a:pt x="422" y="419"/>
                    <a:pt x="432" y="412"/>
                    <a:pt x="433" y="410"/>
                  </a:cubicBezTo>
                  <a:cubicBezTo>
                    <a:pt x="433" y="410"/>
                    <a:pt x="433" y="409"/>
                    <a:pt x="434" y="409"/>
                  </a:cubicBezTo>
                  <a:cubicBezTo>
                    <a:pt x="435" y="409"/>
                    <a:pt x="436" y="410"/>
                    <a:pt x="437" y="410"/>
                  </a:cubicBezTo>
                  <a:cubicBezTo>
                    <a:pt x="440" y="411"/>
                    <a:pt x="443" y="411"/>
                    <a:pt x="444" y="410"/>
                  </a:cubicBezTo>
                  <a:cubicBezTo>
                    <a:pt x="447" y="408"/>
                    <a:pt x="456" y="407"/>
                    <a:pt x="463" y="407"/>
                  </a:cubicBezTo>
                  <a:cubicBezTo>
                    <a:pt x="464" y="407"/>
                    <a:pt x="464" y="407"/>
                    <a:pt x="464" y="407"/>
                  </a:cubicBezTo>
                  <a:cubicBezTo>
                    <a:pt x="466" y="407"/>
                    <a:pt x="466" y="406"/>
                    <a:pt x="467" y="405"/>
                  </a:cubicBezTo>
                  <a:cubicBezTo>
                    <a:pt x="468" y="404"/>
                    <a:pt x="469" y="402"/>
                    <a:pt x="470" y="401"/>
                  </a:cubicBezTo>
                  <a:cubicBezTo>
                    <a:pt x="472" y="400"/>
                    <a:pt x="472" y="399"/>
                    <a:pt x="473" y="399"/>
                  </a:cubicBezTo>
                  <a:cubicBezTo>
                    <a:pt x="474" y="397"/>
                    <a:pt x="475" y="397"/>
                    <a:pt x="477" y="396"/>
                  </a:cubicBezTo>
                  <a:cubicBezTo>
                    <a:pt x="481" y="395"/>
                    <a:pt x="483" y="391"/>
                    <a:pt x="483" y="390"/>
                  </a:cubicBezTo>
                  <a:cubicBezTo>
                    <a:pt x="483" y="388"/>
                    <a:pt x="485" y="387"/>
                    <a:pt x="488" y="387"/>
                  </a:cubicBezTo>
                  <a:cubicBezTo>
                    <a:pt x="489" y="386"/>
                    <a:pt x="491" y="385"/>
                    <a:pt x="491" y="385"/>
                  </a:cubicBezTo>
                  <a:cubicBezTo>
                    <a:pt x="491" y="383"/>
                    <a:pt x="493" y="383"/>
                    <a:pt x="494" y="382"/>
                  </a:cubicBezTo>
                  <a:cubicBezTo>
                    <a:pt x="495" y="381"/>
                    <a:pt x="497" y="380"/>
                    <a:pt x="497" y="380"/>
                  </a:cubicBezTo>
                  <a:cubicBezTo>
                    <a:pt x="497" y="377"/>
                    <a:pt x="498" y="377"/>
                    <a:pt x="500" y="376"/>
                  </a:cubicBezTo>
                  <a:cubicBezTo>
                    <a:pt x="500" y="376"/>
                    <a:pt x="501" y="375"/>
                    <a:pt x="502" y="375"/>
                  </a:cubicBezTo>
                  <a:cubicBezTo>
                    <a:pt x="502" y="374"/>
                    <a:pt x="502" y="373"/>
                    <a:pt x="502" y="371"/>
                  </a:cubicBezTo>
                  <a:cubicBezTo>
                    <a:pt x="502" y="369"/>
                    <a:pt x="501" y="366"/>
                    <a:pt x="504" y="366"/>
                  </a:cubicBezTo>
                  <a:cubicBezTo>
                    <a:pt x="504" y="366"/>
                    <a:pt x="504" y="366"/>
                    <a:pt x="504" y="366"/>
                  </a:cubicBezTo>
                  <a:cubicBezTo>
                    <a:pt x="504" y="365"/>
                    <a:pt x="503" y="364"/>
                    <a:pt x="503" y="363"/>
                  </a:cubicBezTo>
                  <a:cubicBezTo>
                    <a:pt x="502" y="363"/>
                    <a:pt x="502" y="362"/>
                    <a:pt x="501" y="362"/>
                  </a:cubicBezTo>
                  <a:cubicBezTo>
                    <a:pt x="501" y="361"/>
                    <a:pt x="501" y="361"/>
                    <a:pt x="502" y="360"/>
                  </a:cubicBezTo>
                  <a:cubicBezTo>
                    <a:pt x="502" y="359"/>
                    <a:pt x="503" y="359"/>
                    <a:pt x="505" y="358"/>
                  </a:cubicBezTo>
                  <a:cubicBezTo>
                    <a:pt x="507" y="358"/>
                    <a:pt x="509" y="357"/>
                    <a:pt x="510" y="357"/>
                  </a:cubicBezTo>
                  <a:cubicBezTo>
                    <a:pt x="512" y="355"/>
                    <a:pt x="514" y="352"/>
                    <a:pt x="514" y="350"/>
                  </a:cubicBezTo>
                  <a:cubicBezTo>
                    <a:pt x="515" y="346"/>
                    <a:pt x="520" y="343"/>
                    <a:pt x="522" y="342"/>
                  </a:cubicBezTo>
                  <a:cubicBezTo>
                    <a:pt x="524" y="341"/>
                    <a:pt x="525" y="337"/>
                    <a:pt x="524" y="334"/>
                  </a:cubicBezTo>
                  <a:cubicBezTo>
                    <a:pt x="524" y="331"/>
                    <a:pt x="525" y="330"/>
                    <a:pt x="526" y="330"/>
                  </a:cubicBezTo>
                  <a:cubicBezTo>
                    <a:pt x="525" y="329"/>
                    <a:pt x="525" y="328"/>
                    <a:pt x="525" y="327"/>
                  </a:cubicBezTo>
                  <a:cubicBezTo>
                    <a:pt x="526" y="325"/>
                    <a:pt x="528" y="323"/>
                    <a:pt x="531" y="322"/>
                  </a:cubicBezTo>
                  <a:cubicBezTo>
                    <a:pt x="530" y="321"/>
                    <a:pt x="528" y="322"/>
                    <a:pt x="528" y="322"/>
                  </a:cubicBezTo>
                  <a:cubicBezTo>
                    <a:pt x="527" y="322"/>
                    <a:pt x="527" y="322"/>
                    <a:pt x="526" y="322"/>
                  </a:cubicBezTo>
                  <a:cubicBezTo>
                    <a:pt x="525" y="322"/>
                    <a:pt x="524" y="321"/>
                    <a:pt x="523" y="321"/>
                  </a:cubicBezTo>
                  <a:cubicBezTo>
                    <a:pt x="523" y="320"/>
                    <a:pt x="522" y="319"/>
                    <a:pt x="522" y="319"/>
                  </a:cubicBezTo>
                  <a:cubicBezTo>
                    <a:pt x="522" y="319"/>
                    <a:pt x="521" y="319"/>
                    <a:pt x="521" y="319"/>
                  </a:cubicBezTo>
                  <a:cubicBezTo>
                    <a:pt x="521" y="320"/>
                    <a:pt x="520" y="321"/>
                    <a:pt x="519" y="321"/>
                  </a:cubicBezTo>
                  <a:cubicBezTo>
                    <a:pt x="517" y="321"/>
                    <a:pt x="515" y="319"/>
                    <a:pt x="514" y="318"/>
                  </a:cubicBezTo>
                  <a:cubicBezTo>
                    <a:pt x="514" y="317"/>
                    <a:pt x="514" y="316"/>
                    <a:pt x="516" y="316"/>
                  </a:cubicBezTo>
                  <a:cubicBezTo>
                    <a:pt x="518" y="315"/>
                    <a:pt x="521" y="313"/>
                    <a:pt x="524" y="312"/>
                  </a:cubicBezTo>
                  <a:cubicBezTo>
                    <a:pt x="525" y="311"/>
                    <a:pt x="527" y="310"/>
                    <a:pt x="528" y="310"/>
                  </a:cubicBezTo>
                  <a:cubicBezTo>
                    <a:pt x="528" y="309"/>
                    <a:pt x="524" y="306"/>
                    <a:pt x="522" y="306"/>
                  </a:cubicBezTo>
                  <a:cubicBezTo>
                    <a:pt x="521" y="305"/>
                    <a:pt x="521" y="305"/>
                    <a:pt x="521" y="305"/>
                  </a:cubicBezTo>
                  <a:cubicBezTo>
                    <a:pt x="521" y="306"/>
                    <a:pt x="521" y="306"/>
                    <a:pt x="521" y="306"/>
                  </a:cubicBezTo>
                  <a:cubicBezTo>
                    <a:pt x="519" y="306"/>
                    <a:pt x="518" y="304"/>
                    <a:pt x="516" y="302"/>
                  </a:cubicBezTo>
                  <a:cubicBezTo>
                    <a:pt x="514" y="300"/>
                    <a:pt x="513" y="298"/>
                    <a:pt x="512" y="298"/>
                  </a:cubicBezTo>
                  <a:cubicBezTo>
                    <a:pt x="511" y="298"/>
                    <a:pt x="511" y="298"/>
                    <a:pt x="511" y="298"/>
                  </a:cubicBezTo>
                  <a:cubicBezTo>
                    <a:pt x="510" y="298"/>
                    <a:pt x="510" y="297"/>
                    <a:pt x="510" y="297"/>
                  </a:cubicBezTo>
                  <a:cubicBezTo>
                    <a:pt x="510" y="295"/>
                    <a:pt x="514" y="295"/>
                    <a:pt x="514" y="295"/>
                  </a:cubicBezTo>
                  <a:cubicBezTo>
                    <a:pt x="515" y="295"/>
                    <a:pt x="517" y="295"/>
                    <a:pt x="518" y="296"/>
                  </a:cubicBezTo>
                  <a:cubicBezTo>
                    <a:pt x="523" y="298"/>
                    <a:pt x="526" y="299"/>
                    <a:pt x="527" y="298"/>
                  </a:cubicBezTo>
                  <a:cubicBezTo>
                    <a:pt x="527" y="298"/>
                    <a:pt x="525" y="294"/>
                    <a:pt x="518" y="289"/>
                  </a:cubicBezTo>
                  <a:cubicBezTo>
                    <a:pt x="516" y="287"/>
                    <a:pt x="516" y="285"/>
                    <a:pt x="516" y="284"/>
                  </a:cubicBezTo>
                  <a:cubicBezTo>
                    <a:pt x="516" y="283"/>
                    <a:pt x="516" y="282"/>
                    <a:pt x="516" y="282"/>
                  </a:cubicBezTo>
                  <a:cubicBezTo>
                    <a:pt x="514" y="281"/>
                    <a:pt x="510" y="272"/>
                    <a:pt x="508" y="268"/>
                  </a:cubicBezTo>
                  <a:cubicBezTo>
                    <a:pt x="508" y="266"/>
                    <a:pt x="505" y="265"/>
                    <a:pt x="503" y="264"/>
                  </a:cubicBezTo>
                  <a:cubicBezTo>
                    <a:pt x="501" y="263"/>
                    <a:pt x="499" y="263"/>
                    <a:pt x="498" y="261"/>
                  </a:cubicBezTo>
                  <a:cubicBezTo>
                    <a:pt x="498" y="260"/>
                    <a:pt x="497" y="258"/>
                    <a:pt x="498" y="256"/>
                  </a:cubicBezTo>
                  <a:cubicBezTo>
                    <a:pt x="499" y="253"/>
                    <a:pt x="501" y="251"/>
                    <a:pt x="504" y="249"/>
                  </a:cubicBezTo>
                  <a:cubicBezTo>
                    <a:pt x="507" y="248"/>
                    <a:pt x="507" y="247"/>
                    <a:pt x="508" y="245"/>
                  </a:cubicBezTo>
                  <a:cubicBezTo>
                    <a:pt x="508" y="244"/>
                    <a:pt x="508" y="243"/>
                    <a:pt x="510" y="243"/>
                  </a:cubicBezTo>
                  <a:cubicBezTo>
                    <a:pt x="510" y="243"/>
                    <a:pt x="511" y="243"/>
                    <a:pt x="511" y="243"/>
                  </a:cubicBezTo>
                  <a:cubicBezTo>
                    <a:pt x="512" y="243"/>
                    <a:pt x="514" y="243"/>
                    <a:pt x="515" y="239"/>
                  </a:cubicBezTo>
                  <a:cubicBezTo>
                    <a:pt x="516" y="237"/>
                    <a:pt x="519" y="236"/>
                    <a:pt x="520" y="236"/>
                  </a:cubicBezTo>
                  <a:cubicBezTo>
                    <a:pt x="521" y="236"/>
                    <a:pt x="522" y="236"/>
                    <a:pt x="522" y="236"/>
                  </a:cubicBezTo>
                  <a:cubicBezTo>
                    <a:pt x="523" y="234"/>
                    <a:pt x="526" y="234"/>
                    <a:pt x="529" y="233"/>
                  </a:cubicBezTo>
                  <a:cubicBezTo>
                    <a:pt x="531" y="233"/>
                    <a:pt x="534" y="233"/>
                    <a:pt x="535" y="232"/>
                  </a:cubicBezTo>
                  <a:cubicBezTo>
                    <a:pt x="535" y="232"/>
                    <a:pt x="536" y="231"/>
                    <a:pt x="535" y="230"/>
                  </a:cubicBezTo>
                  <a:cubicBezTo>
                    <a:pt x="535" y="228"/>
                    <a:pt x="532" y="226"/>
                    <a:pt x="530" y="226"/>
                  </a:cubicBezTo>
                  <a:cubicBezTo>
                    <a:pt x="525" y="227"/>
                    <a:pt x="520" y="225"/>
                    <a:pt x="517" y="221"/>
                  </a:cubicBezTo>
                  <a:cubicBezTo>
                    <a:pt x="517" y="221"/>
                    <a:pt x="517" y="221"/>
                    <a:pt x="517" y="221"/>
                  </a:cubicBezTo>
                  <a:cubicBezTo>
                    <a:pt x="515" y="221"/>
                    <a:pt x="513" y="224"/>
                    <a:pt x="511" y="226"/>
                  </a:cubicBezTo>
                  <a:cubicBezTo>
                    <a:pt x="508" y="228"/>
                    <a:pt x="506" y="231"/>
                    <a:pt x="504" y="232"/>
                  </a:cubicBezTo>
                  <a:cubicBezTo>
                    <a:pt x="501" y="233"/>
                    <a:pt x="498" y="232"/>
                    <a:pt x="496" y="229"/>
                  </a:cubicBezTo>
                  <a:cubicBezTo>
                    <a:pt x="495" y="227"/>
                    <a:pt x="494" y="224"/>
                    <a:pt x="495" y="221"/>
                  </a:cubicBezTo>
                  <a:cubicBezTo>
                    <a:pt x="496" y="221"/>
                    <a:pt x="496" y="220"/>
                    <a:pt x="495" y="220"/>
                  </a:cubicBezTo>
                  <a:cubicBezTo>
                    <a:pt x="495" y="219"/>
                    <a:pt x="493" y="219"/>
                    <a:pt x="490" y="219"/>
                  </a:cubicBezTo>
                  <a:cubicBezTo>
                    <a:pt x="488" y="219"/>
                    <a:pt x="486" y="219"/>
                    <a:pt x="485" y="219"/>
                  </a:cubicBezTo>
                  <a:cubicBezTo>
                    <a:pt x="484" y="219"/>
                    <a:pt x="484" y="219"/>
                    <a:pt x="484" y="219"/>
                  </a:cubicBezTo>
                  <a:cubicBezTo>
                    <a:pt x="481" y="219"/>
                    <a:pt x="479" y="217"/>
                    <a:pt x="479" y="213"/>
                  </a:cubicBezTo>
                  <a:cubicBezTo>
                    <a:pt x="479" y="209"/>
                    <a:pt x="481" y="203"/>
                    <a:pt x="484" y="203"/>
                  </a:cubicBezTo>
                  <a:cubicBezTo>
                    <a:pt x="486" y="202"/>
                    <a:pt x="487" y="203"/>
                    <a:pt x="489" y="203"/>
                  </a:cubicBezTo>
                  <a:cubicBezTo>
                    <a:pt x="490" y="203"/>
                    <a:pt x="491" y="203"/>
                    <a:pt x="492" y="203"/>
                  </a:cubicBezTo>
                  <a:cubicBezTo>
                    <a:pt x="494" y="203"/>
                    <a:pt x="496" y="203"/>
                    <a:pt x="497" y="199"/>
                  </a:cubicBezTo>
                  <a:cubicBezTo>
                    <a:pt x="499" y="194"/>
                    <a:pt x="501" y="194"/>
                    <a:pt x="504" y="194"/>
                  </a:cubicBezTo>
                  <a:cubicBezTo>
                    <a:pt x="506" y="193"/>
                    <a:pt x="508" y="193"/>
                    <a:pt x="511" y="190"/>
                  </a:cubicBezTo>
                  <a:cubicBezTo>
                    <a:pt x="515" y="185"/>
                    <a:pt x="520" y="180"/>
                    <a:pt x="526" y="180"/>
                  </a:cubicBezTo>
                  <a:cubicBezTo>
                    <a:pt x="528" y="180"/>
                    <a:pt x="530" y="181"/>
                    <a:pt x="531" y="182"/>
                  </a:cubicBezTo>
                  <a:cubicBezTo>
                    <a:pt x="533" y="183"/>
                    <a:pt x="533" y="184"/>
                    <a:pt x="533" y="185"/>
                  </a:cubicBezTo>
                  <a:cubicBezTo>
                    <a:pt x="533" y="188"/>
                    <a:pt x="531" y="191"/>
                    <a:pt x="528" y="194"/>
                  </a:cubicBezTo>
                  <a:cubicBezTo>
                    <a:pt x="526" y="196"/>
                    <a:pt x="525" y="197"/>
                    <a:pt x="524" y="199"/>
                  </a:cubicBezTo>
                  <a:cubicBezTo>
                    <a:pt x="523" y="200"/>
                    <a:pt x="524" y="201"/>
                    <a:pt x="524" y="202"/>
                  </a:cubicBezTo>
                  <a:cubicBezTo>
                    <a:pt x="524" y="204"/>
                    <a:pt x="524" y="205"/>
                    <a:pt x="522" y="208"/>
                  </a:cubicBezTo>
                  <a:cubicBezTo>
                    <a:pt x="522" y="208"/>
                    <a:pt x="521" y="208"/>
                    <a:pt x="521" y="209"/>
                  </a:cubicBezTo>
                  <a:cubicBezTo>
                    <a:pt x="521" y="208"/>
                    <a:pt x="522" y="209"/>
                    <a:pt x="522" y="209"/>
                  </a:cubicBezTo>
                  <a:cubicBezTo>
                    <a:pt x="523" y="209"/>
                    <a:pt x="526" y="208"/>
                    <a:pt x="529" y="206"/>
                  </a:cubicBezTo>
                  <a:cubicBezTo>
                    <a:pt x="536" y="201"/>
                    <a:pt x="544" y="196"/>
                    <a:pt x="550" y="194"/>
                  </a:cubicBezTo>
                  <a:cubicBezTo>
                    <a:pt x="551" y="193"/>
                    <a:pt x="553" y="193"/>
                    <a:pt x="555" y="193"/>
                  </a:cubicBezTo>
                  <a:cubicBezTo>
                    <a:pt x="555" y="193"/>
                    <a:pt x="555" y="193"/>
                    <a:pt x="555" y="193"/>
                  </a:cubicBezTo>
                  <a:cubicBezTo>
                    <a:pt x="555" y="192"/>
                    <a:pt x="555" y="192"/>
                    <a:pt x="556" y="192"/>
                  </a:cubicBezTo>
                  <a:cubicBezTo>
                    <a:pt x="556" y="191"/>
                    <a:pt x="556" y="191"/>
                    <a:pt x="556" y="191"/>
                  </a:cubicBezTo>
                  <a:cubicBezTo>
                    <a:pt x="556" y="191"/>
                    <a:pt x="556" y="190"/>
                    <a:pt x="556" y="190"/>
                  </a:cubicBezTo>
                  <a:cubicBezTo>
                    <a:pt x="557" y="190"/>
                    <a:pt x="557" y="190"/>
                    <a:pt x="557" y="190"/>
                  </a:cubicBezTo>
                  <a:cubicBezTo>
                    <a:pt x="557" y="189"/>
                    <a:pt x="557" y="189"/>
                    <a:pt x="557" y="189"/>
                  </a:cubicBezTo>
                  <a:cubicBezTo>
                    <a:pt x="558" y="189"/>
                    <a:pt x="558" y="189"/>
                    <a:pt x="558" y="188"/>
                  </a:cubicBezTo>
                  <a:cubicBezTo>
                    <a:pt x="559" y="188"/>
                    <a:pt x="560" y="188"/>
                    <a:pt x="561" y="187"/>
                  </a:cubicBezTo>
                  <a:cubicBezTo>
                    <a:pt x="565" y="185"/>
                    <a:pt x="572" y="182"/>
                    <a:pt x="576" y="179"/>
                  </a:cubicBezTo>
                  <a:cubicBezTo>
                    <a:pt x="578" y="178"/>
                    <a:pt x="579" y="178"/>
                    <a:pt x="579" y="177"/>
                  </a:cubicBezTo>
                  <a:cubicBezTo>
                    <a:pt x="580" y="176"/>
                    <a:pt x="580" y="176"/>
                    <a:pt x="581" y="175"/>
                  </a:cubicBezTo>
                  <a:cubicBezTo>
                    <a:pt x="582" y="172"/>
                    <a:pt x="584" y="169"/>
                    <a:pt x="587" y="169"/>
                  </a:cubicBezTo>
                  <a:cubicBezTo>
                    <a:pt x="589" y="169"/>
                    <a:pt x="590" y="170"/>
                    <a:pt x="590" y="170"/>
                  </a:cubicBezTo>
                  <a:cubicBezTo>
                    <a:pt x="591" y="171"/>
                    <a:pt x="592" y="172"/>
                    <a:pt x="594" y="172"/>
                  </a:cubicBezTo>
                  <a:cubicBezTo>
                    <a:pt x="595" y="172"/>
                    <a:pt x="596" y="172"/>
                    <a:pt x="597" y="172"/>
                  </a:cubicBezTo>
                  <a:cubicBezTo>
                    <a:pt x="598" y="172"/>
                    <a:pt x="599" y="172"/>
                    <a:pt x="600" y="172"/>
                  </a:cubicBezTo>
                  <a:cubicBezTo>
                    <a:pt x="601" y="172"/>
                    <a:pt x="601" y="172"/>
                    <a:pt x="601" y="172"/>
                  </a:cubicBezTo>
                  <a:cubicBezTo>
                    <a:pt x="601" y="172"/>
                    <a:pt x="601" y="172"/>
                    <a:pt x="601" y="171"/>
                  </a:cubicBezTo>
                  <a:cubicBezTo>
                    <a:pt x="600" y="169"/>
                    <a:pt x="599" y="168"/>
                    <a:pt x="600" y="167"/>
                  </a:cubicBezTo>
                  <a:cubicBezTo>
                    <a:pt x="600" y="166"/>
                    <a:pt x="602" y="166"/>
                    <a:pt x="605" y="165"/>
                  </a:cubicBezTo>
                  <a:cubicBezTo>
                    <a:pt x="606" y="165"/>
                    <a:pt x="606" y="165"/>
                    <a:pt x="606" y="165"/>
                  </a:cubicBezTo>
                  <a:cubicBezTo>
                    <a:pt x="608" y="165"/>
                    <a:pt x="609" y="164"/>
                    <a:pt x="610" y="162"/>
                  </a:cubicBezTo>
                  <a:cubicBezTo>
                    <a:pt x="611" y="161"/>
                    <a:pt x="612" y="159"/>
                    <a:pt x="614" y="159"/>
                  </a:cubicBezTo>
                  <a:cubicBezTo>
                    <a:pt x="615" y="159"/>
                    <a:pt x="615" y="158"/>
                    <a:pt x="616" y="156"/>
                  </a:cubicBezTo>
                  <a:cubicBezTo>
                    <a:pt x="617" y="153"/>
                    <a:pt x="618" y="151"/>
                    <a:pt x="620" y="151"/>
                  </a:cubicBezTo>
                  <a:cubicBezTo>
                    <a:pt x="622" y="151"/>
                    <a:pt x="624" y="152"/>
                    <a:pt x="625" y="153"/>
                  </a:cubicBezTo>
                  <a:cubicBezTo>
                    <a:pt x="626" y="154"/>
                    <a:pt x="628" y="155"/>
                    <a:pt x="630" y="154"/>
                  </a:cubicBezTo>
                  <a:cubicBezTo>
                    <a:pt x="630" y="154"/>
                    <a:pt x="631" y="154"/>
                    <a:pt x="631" y="154"/>
                  </a:cubicBezTo>
                  <a:cubicBezTo>
                    <a:pt x="631" y="154"/>
                    <a:pt x="632" y="154"/>
                    <a:pt x="632" y="154"/>
                  </a:cubicBezTo>
                  <a:cubicBezTo>
                    <a:pt x="632" y="154"/>
                    <a:pt x="632" y="154"/>
                    <a:pt x="633" y="155"/>
                  </a:cubicBezTo>
                  <a:cubicBezTo>
                    <a:pt x="633" y="154"/>
                    <a:pt x="634" y="154"/>
                    <a:pt x="635" y="153"/>
                  </a:cubicBezTo>
                  <a:cubicBezTo>
                    <a:pt x="635" y="153"/>
                    <a:pt x="635" y="153"/>
                    <a:pt x="635" y="152"/>
                  </a:cubicBezTo>
                  <a:cubicBezTo>
                    <a:pt x="635" y="151"/>
                    <a:pt x="635" y="150"/>
                    <a:pt x="635" y="148"/>
                  </a:cubicBezTo>
                  <a:cubicBezTo>
                    <a:pt x="634" y="147"/>
                    <a:pt x="634" y="145"/>
                    <a:pt x="634" y="144"/>
                  </a:cubicBezTo>
                  <a:cubicBezTo>
                    <a:pt x="634" y="144"/>
                    <a:pt x="634" y="144"/>
                    <a:pt x="634" y="143"/>
                  </a:cubicBezTo>
                  <a:cubicBezTo>
                    <a:pt x="633" y="141"/>
                    <a:pt x="633" y="138"/>
                    <a:pt x="633" y="137"/>
                  </a:cubicBezTo>
                  <a:cubicBezTo>
                    <a:pt x="633" y="135"/>
                    <a:pt x="634" y="135"/>
                    <a:pt x="633" y="134"/>
                  </a:cubicBezTo>
                  <a:cubicBezTo>
                    <a:pt x="633" y="133"/>
                    <a:pt x="633" y="131"/>
                    <a:pt x="633" y="130"/>
                  </a:cubicBezTo>
                  <a:cubicBezTo>
                    <a:pt x="633" y="128"/>
                    <a:pt x="633" y="127"/>
                    <a:pt x="634" y="126"/>
                  </a:cubicBezTo>
                  <a:cubicBezTo>
                    <a:pt x="634" y="125"/>
                    <a:pt x="635" y="125"/>
                    <a:pt x="636" y="125"/>
                  </a:cubicBezTo>
                  <a:cubicBezTo>
                    <a:pt x="637" y="125"/>
                    <a:pt x="638" y="123"/>
                    <a:pt x="639" y="123"/>
                  </a:cubicBezTo>
                  <a:cubicBezTo>
                    <a:pt x="640" y="121"/>
                    <a:pt x="642" y="120"/>
                    <a:pt x="644" y="120"/>
                  </a:cubicBezTo>
                  <a:cubicBezTo>
                    <a:pt x="644" y="120"/>
                    <a:pt x="645" y="120"/>
                    <a:pt x="646" y="120"/>
                  </a:cubicBezTo>
                  <a:cubicBezTo>
                    <a:pt x="647" y="121"/>
                    <a:pt x="650" y="122"/>
                    <a:pt x="652" y="122"/>
                  </a:cubicBezTo>
                  <a:cubicBezTo>
                    <a:pt x="652" y="122"/>
                    <a:pt x="653" y="122"/>
                    <a:pt x="653" y="122"/>
                  </a:cubicBezTo>
                  <a:cubicBezTo>
                    <a:pt x="653" y="122"/>
                    <a:pt x="653" y="122"/>
                    <a:pt x="653" y="122"/>
                  </a:cubicBezTo>
                  <a:cubicBezTo>
                    <a:pt x="653" y="122"/>
                    <a:pt x="653" y="122"/>
                    <a:pt x="654" y="122"/>
                  </a:cubicBezTo>
                  <a:cubicBezTo>
                    <a:pt x="654" y="122"/>
                    <a:pt x="654" y="122"/>
                    <a:pt x="654" y="122"/>
                  </a:cubicBezTo>
                  <a:cubicBezTo>
                    <a:pt x="654" y="122"/>
                    <a:pt x="654" y="122"/>
                    <a:pt x="654" y="122"/>
                  </a:cubicBezTo>
                  <a:cubicBezTo>
                    <a:pt x="654" y="122"/>
                    <a:pt x="654" y="121"/>
                    <a:pt x="654" y="121"/>
                  </a:cubicBezTo>
                  <a:cubicBezTo>
                    <a:pt x="654" y="119"/>
                    <a:pt x="656" y="118"/>
                    <a:pt x="657" y="117"/>
                  </a:cubicBezTo>
                  <a:cubicBezTo>
                    <a:pt x="658" y="116"/>
                    <a:pt x="659" y="115"/>
                    <a:pt x="660" y="114"/>
                  </a:cubicBezTo>
                  <a:cubicBezTo>
                    <a:pt x="660" y="111"/>
                    <a:pt x="662" y="110"/>
                    <a:pt x="663" y="108"/>
                  </a:cubicBezTo>
                  <a:cubicBezTo>
                    <a:pt x="665" y="107"/>
                    <a:pt x="666" y="106"/>
                    <a:pt x="666" y="105"/>
                  </a:cubicBezTo>
                  <a:cubicBezTo>
                    <a:pt x="666" y="104"/>
                    <a:pt x="667" y="104"/>
                    <a:pt x="667" y="103"/>
                  </a:cubicBezTo>
                  <a:cubicBezTo>
                    <a:pt x="667" y="102"/>
                    <a:pt x="667" y="102"/>
                    <a:pt x="667" y="101"/>
                  </a:cubicBezTo>
                  <a:cubicBezTo>
                    <a:pt x="668" y="97"/>
                    <a:pt x="670" y="92"/>
                    <a:pt x="673" y="90"/>
                  </a:cubicBezTo>
                  <a:cubicBezTo>
                    <a:pt x="674" y="89"/>
                    <a:pt x="674" y="89"/>
                    <a:pt x="673" y="88"/>
                  </a:cubicBezTo>
                  <a:cubicBezTo>
                    <a:pt x="673" y="86"/>
                    <a:pt x="672" y="84"/>
                    <a:pt x="672" y="81"/>
                  </a:cubicBezTo>
                  <a:cubicBezTo>
                    <a:pt x="672" y="80"/>
                    <a:pt x="672" y="80"/>
                    <a:pt x="671" y="79"/>
                  </a:cubicBezTo>
                  <a:cubicBezTo>
                    <a:pt x="671" y="79"/>
                    <a:pt x="670" y="78"/>
                    <a:pt x="669" y="78"/>
                  </a:cubicBezTo>
                  <a:cubicBezTo>
                    <a:pt x="668" y="78"/>
                    <a:pt x="666" y="79"/>
                    <a:pt x="664" y="80"/>
                  </a:cubicBezTo>
                  <a:cubicBezTo>
                    <a:pt x="663" y="81"/>
                    <a:pt x="662" y="81"/>
                    <a:pt x="660" y="81"/>
                  </a:cubicBezTo>
                  <a:cubicBezTo>
                    <a:pt x="657" y="81"/>
                    <a:pt x="655" y="82"/>
                    <a:pt x="654" y="84"/>
                  </a:cubicBezTo>
                  <a:cubicBezTo>
                    <a:pt x="653" y="86"/>
                    <a:pt x="651" y="87"/>
                    <a:pt x="649" y="87"/>
                  </a:cubicBezTo>
                  <a:cubicBezTo>
                    <a:pt x="649" y="87"/>
                    <a:pt x="649" y="87"/>
                    <a:pt x="649" y="87"/>
                  </a:cubicBezTo>
                  <a:cubicBezTo>
                    <a:pt x="649" y="87"/>
                    <a:pt x="649" y="87"/>
                    <a:pt x="649" y="87"/>
                  </a:cubicBezTo>
                  <a:cubicBezTo>
                    <a:pt x="648" y="87"/>
                    <a:pt x="648" y="87"/>
                    <a:pt x="647" y="87"/>
                  </a:cubicBezTo>
                  <a:cubicBezTo>
                    <a:pt x="646" y="86"/>
                    <a:pt x="645" y="86"/>
                    <a:pt x="643" y="87"/>
                  </a:cubicBezTo>
                  <a:cubicBezTo>
                    <a:pt x="642" y="87"/>
                    <a:pt x="642" y="87"/>
                    <a:pt x="641" y="87"/>
                  </a:cubicBezTo>
                  <a:cubicBezTo>
                    <a:pt x="638" y="87"/>
                    <a:pt x="634" y="86"/>
                    <a:pt x="632" y="84"/>
                  </a:cubicBezTo>
                  <a:cubicBezTo>
                    <a:pt x="631" y="83"/>
                    <a:pt x="631" y="82"/>
                    <a:pt x="631" y="81"/>
                  </a:cubicBezTo>
                  <a:cubicBezTo>
                    <a:pt x="631" y="80"/>
                    <a:pt x="630" y="79"/>
                    <a:pt x="630" y="77"/>
                  </a:cubicBezTo>
                  <a:cubicBezTo>
                    <a:pt x="629" y="75"/>
                    <a:pt x="628" y="74"/>
                    <a:pt x="629" y="71"/>
                  </a:cubicBezTo>
                  <a:cubicBezTo>
                    <a:pt x="629" y="70"/>
                    <a:pt x="628" y="70"/>
                    <a:pt x="626" y="70"/>
                  </a:cubicBezTo>
                  <a:cubicBezTo>
                    <a:pt x="625" y="69"/>
                    <a:pt x="623" y="69"/>
                    <a:pt x="621" y="67"/>
                  </a:cubicBezTo>
                  <a:cubicBezTo>
                    <a:pt x="618" y="64"/>
                    <a:pt x="613" y="62"/>
                    <a:pt x="611" y="62"/>
                  </a:cubicBezTo>
                  <a:cubicBezTo>
                    <a:pt x="610" y="62"/>
                    <a:pt x="610" y="62"/>
                    <a:pt x="610" y="62"/>
                  </a:cubicBezTo>
                  <a:cubicBezTo>
                    <a:pt x="609" y="62"/>
                    <a:pt x="608" y="62"/>
                    <a:pt x="607" y="61"/>
                  </a:cubicBezTo>
                  <a:cubicBezTo>
                    <a:pt x="605" y="60"/>
                    <a:pt x="602" y="58"/>
                    <a:pt x="599" y="58"/>
                  </a:cubicBezTo>
                  <a:cubicBezTo>
                    <a:pt x="597" y="58"/>
                    <a:pt x="595" y="57"/>
                    <a:pt x="594" y="56"/>
                  </a:cubicBezTo>
                  <a:cubicBezTo>
                    <a:pt x="593" y="54"/>
                    <a:pt x="593" y="52"/>
                    <a:pt x="594" y="51"/>
                  </a:cubicBezTo>
                  <a:cubicBezTo>
                    <a:pt x="594" y="50"/>
                    <a:pt x="593" y="46"/>
                    <a:pt x="591" y="44"/>
                  </a:cubicBezTo>
                  <a:cubicBezTo>
                    <a:pt x="590" y="42"/>
                    <a:pt x="589" y="39"/>
                    <a:pt x="588" y="37"/>
                  </a:cubicBezTo>
                  <a:cubicBezTo>
                    <a:pt x="588" y="36"/>
                    <a:pt x="587" y="35"/>
                    <a:pt x="586" y="34"/>
                  </a:cubicBezTo>
                  <a:cubicBezTo>
                    <a:pt x="586" y="33"/>
                    <a:pt x="585" y="32"/>
                    <a:pt x="584" y="31"/>
                  </a:cubicBezTo>
                  <a:cubicBezTo>
                    <a:pt x="583" y="30"/>
                    <a:pt x="582" y="27"/>
                    <a:pt x="582" y="24"/>
                  </a:cubicBezTo>
                  <a:cubicBezTo>
                    <a:pt x="581" y="21"/>
                    <a:pt x="580" y="20"/>
                    <a:pt x="579" y="19"/>
                  </a:cubicBezTo>
                  <a:cubicBezTo>
                    <a:pt x="579" y="18"/>
                    <a:pt x="578" y="18"/>
                    <a:pt x="578" y="17"/>
                  </a:cubicBezTo>
                  <a:cubicBezTo>
                    <a:pt x="577" y="17"/>
                    <a:pt x="576" y="16"/>
                    <a:pt x="576" y="13"/>
                  </a:cubicBezTo>
                  <a:cubicBezTo>
                    <a:pt x="577" y="11"/>
                    <a:pt x="575" y="10"/>
                    <a:pt x="572" y="8"/>
                  </a:cubicBezTo>
                  <a:cubicBezTo>
                    <a:pt x="571" y="8"/>
                    <a:pt x="570" y="7"/>
                    <a:pt x="569" y="6"/>
                  </a:cubicBezTo>
                  <a:cubicBezTo>
                    <a:pt x="569" y="5"/>
                    <a:pt x="566" y="5"/>
                    <a:pt x="564" y="4"/>
                  </a:cubicBezTo>
                  <a:cubicBezTo>
                    <a:pt x="561" y="4"/>
                    <a:pt x="558" y="3"/>
                    <a:pt x="556" y="2"/>
                  </a:cubicBezTo>
                  <a:cubicBezTo>
                    <a:pt x="553" y="1"/>
                    <a:pt x="552" y="1"/>
                    <a:pt x="550" y="1"/>
                  </a:cubicBezTo>
                  <a:cubicBezTo>
                    <a:pt x="548" y="1"/>
                    <a:pt x="548" y="1"/>
                    <a:pt x="548" y="1"/>
                  </a:cubicBezTo>
                  <a:cubicBezTo>
                    <a:pt x="547" y="1"/>
                    <a:pt x="546" y="1"/>
                    <a:pt x="545" y="1"/>
                  </a:cubicBezTo>
                  <a:cubicBezTo>
                    <a:pt x="545" y="0"/>
                    <a:pt x="544" y="0"/>
                    <a:pt x="543" y="0"/>
                  </a:cubicBezTo>
                  <a:cubicBezTo>
                    <a:pt x="543" y="0"/>
                    <a:pt x="542" y="0"/>
                    <a:pt x="542" y="0"/>
                  </a:cubicBezTo>
                  <a:cubicBezTo>
                    <a:pt x="541" y="0"/>
                    <a:pt x="541" y="0"/>
                    <a:pt x="540" y="0"/>
                  </a:cubicBezTo>
                  <a:cubicBezTo>
                    <a:pt x="537" y="0"/>
                    <a:pt x="532" y="1"/>
                    <a:pt x="530" y="1"/>
                  </a:cubicBezTo>
                  <a:cubicBezTo>
                    <a:pt x="528" y="1"/>
                    <a:pt x="527" y="2"/>
                    <a:pt x="527" y="2"/>
                  </a:cubicBezTo>
                  <a:cubicBezTo>
                    <a:pt x="527" y="2"/>
                    <a:pt x="526" y="1"/>
                    <a:pt x="526" y="1"/>
                  </a:cubicBezTo>
                  <a:cubicBezTo>
                    <a:pt x="525" y="1"/>
                    <a:pt x="525" y="1"/>
                    <a:pt x="523" y="1"/>
                  </a:cubicBezTo>
                  <a:cubicBezTo>
                    <a:pt x="519" y="1"/>
                    <a:pt x="516" y="3"/>
                    <a:pt x="513" y="6"/>
                  </a:cubicBezTo>
                  <a:cubicBezTo>
                    <a:pt x="511" y="9"/>
                    <a:pt x="511" y="10"/>
                    <a:pt x="511" y="10"/>
                  </a:cubicBezTo>
                  <a:cubicBezTo>
                    <a:pt x="511" y="10"/>
                    <a:pt x="512" y="10"/>
                    <a:pt x="513" y="10"/>
                  </a:cubicBezTo>
                  <a:cubicBezTo>
                    <a:pt x="514" y="10"/>
                    <a:pt x="514" y="10"/>
                    <a:pt x="514" y="10"/>
                  </a:cubicBezTo>
                  <a:cubicBezTo>
                    <a:pt x="514" y="10"/>
                    <a:pt x="514" y="10"/>
                    <a:pt x="514" y="10"/>
                  </a:cubicBezTo>
                  <a:cubicBezTo>
                    <a:pt x="516" y="11"/>
                    <a:pt x="517" y="15"/>
                    <a:pt x="518" y="19"/>
                  </a:cubicBezTo>
                  <a:cubicBezTo>
                    <a:pt x="518" y="20"/>
                    <a:pt x="518" y="20"/>
                    <a:pt x="517" y="21"/>
                  </a:cubicBezTo>
                  <a:cubicBezTo>
                    <a:pt x="516" y="23"/>
                    <a:pt x="514" y="25"/>
                    <a:pt x="512" y="26"/>
                  </a:cubicBezTo>
                  <a:cubicBezTo>
                    <a:pt x="511" y="26"/>
                    <a:pt x="509" y="30"/>
                    <a:pt x="507" y="33"/>
                  </a:cubicBezTo>
                  <a:cubicBezTo>
                    <a:pt x="506" y="34"/>
                    <a:pt x="506" y="35"/>
                    <a:pt x="506" y="36"/>
                  </a:cubicBezTo>
                  <a:cubicBezTo>
                    <a:pt x="506" y="37"/>
                    <a:pt x="505" y="39"/>
                    <a:pt x="503" y="41"/>
                  </a:cubicBezTo>
                  <a:cubicBezTo>
                    <a:pt x="503" y="41"/>
                    <a:pt x="503" y="42"/>
                    <a:pt x="502" y="42"/>
                  </a:cubicBezTo>
                  <a:cubicBezTo>
                    <a:pt x="501" y="44"/>
                    <a:pt x="500" y="46"/>
                    <a:pt x="501" y="47"/>
                  </a:cubicBezTo>
                  <a:cubicBezTo>
                    <a:pt x="501" y="47"/>
                    <a:pt x="501" y="48"/>
                    <a:pt x="501" y="48"/>
                  </a:cubicBezTo>
                  <a:cubicBezTo>
                    <a:pt x="501" y="49"/>
                    <a:pt x="500" y="49"/>
                    <a:pt x="500" y="50"/>
                  </a:cubicBezTo>
                  <a:cubicBezTo>
                    <a:pt x="499" y="52"/>
                    <a:pt x="496" y="53"/>
                    <a:pt x="495" y="53"/>
                  </a:cubicBezTo>
                  <a:cubicBezTo>
                    <a:pt x="494" y="53"/>
                    <a:pt x="491" y="55"/>
                    <a:pt x="489" y="56"/>
                  </a:cubicBezTo>
                  <a:cubicBezTo>
                    <a:pt x="487" y="58"/>
                    <a:pt x="485" y="58"/>
                    <a:pt x="484" y="59"/>
                  </a:cubicBezTo>
                  <a:cubicBezTo>
                    <a:pt x="484" y="59"/>
                    <a:pt x="483" y="59"/>
                    <a:pt x="482" y="59"/>
                  </a:cubicBezTo>
                  <a:cubicBezTo>
                    <a:pt x="479" y="59"/>
                    <a:pt x="473" y="58"/>
                    <a:pt x="472" y="55"/>
                  </a:cubicBezTo>
                  <a:cubicBezTo>
                    <a:pt x="472" y="55"/>
                    <a:pt x="472" y="55"/>
                    <a:pt x="472" y="55"/>
                  </a:cubicBezTo>
                  <a:cubicBezTo>
                    <a:pt x="472" y="55"/>
                    <a:pt x="471" y="55"/>
                    <a:pt x="471" y="54"/>
                  </a:cubicBezTo>
                  <a:cubicBezTo>
                    <a:pt x="462" y="71"/>
                    <a:pt x="462" y="71"/>
                    <a:pt x="462" y="71"/>
                  </a:cubicBezTo>
                  <a:cubicBezTo>
                    <a:pt x="462" y="78"/>
                    <a:pt x="462" y="78"/>
                    <a:pt x="462" y="78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0" y="78"/>
                    <a:pt x="459" y="78"/>
                    <a:pt x="459" y="79"/>
                  </a:cubicBezTo>
                  <a:cubicBezTo>
                    <a:pt x="458" y="80"/>
                    <a:pt x="459" y="81"/>
                    <a:pt x="460" y="82"/>
                  </a:cubicBezTo>
                  <a:cubicBezTo>
                    <a:pt x="462" y="84"/>
                    <a:pt x="462" y="84"/>
                    <a:pt x="463" y="84"/>
                  </a:cubicBezTo>
                  <a:cubicBezTo>
                    <a:pt x="464" y="84"/>
                    <a:pt x="464" y="84"/>
                    <a:pt x="465" y="83"/>
                  </a:cubicBezTo>
                  <a:cubicBezTo>
                    <a:pt x="467" y="83"/>
                    <a:pt x="468" y="82"/>
                    <a:pt x="471" y="82"/>
                  </a:cubicBezTo>
                  <a:cubicBezTo>
                    <a:pt x="474" y="82"/>
                    <a:pt x="476" y="83"/>
                    <a:pt x="478" y="84"/>
                  </a:cubicBezTo>
                  <a:cubicBezTo>
                    <a:pt x="479" y="85"/>
                    <a:pt x="480" y="85"/>
                    <a:pt x="480" y="85"/>
                  </a:cubicBezTo>
                  <a:cubicBezTo>
                    <a:pt x="480" y="85"/>
                    <a:pt x="481" y="85"/>
                    <a:pt x="481" y="84"/>
                  </a:cubicBezTo>
                  <a:cubicBezTo>
                    <a:pt x="482" y="82"/>
                    <a:pt x="485" y="80"/>
                    <a:pt x="488" y="80"/>
                  </a:cubicBezTo>
                  <a:cubicBezTo>
                    <a:pt x="490" y="80"/>
                    <a:pt x="492" y="81"/>
                    <a:pt x="493" y="83"/>
                  </a:cubicBezTo>
                  <a:cubicBezTo>
                    <a:pt x="495" y="84"/>
                    <a:pt x="497" y="86"/>
                    <a:pt x="499" y="88"/>
                  </a:cubicBezTo>
                  <a:cubicBezTo>
                    <a:pt x="504" y="92"/>
                    <a:pt x="509" y="96"/>
                    <a:pt x="508" y="99"/>
                  </a:cubicBezTo>
                  <a:cubicBezTo>
                    <a:pt x="508" y="99"/>
                    <a:pt x="508" y="99"/>
                    <a:pt x="508" y="99"/>
                  </a:cubicBezTo>
                  <a:cubicBezTo>
                    <a:pt x="508" y="101"/>
                    <a:pt x="506" y="102"/>
                    <a:pt x="502" y="102"/>
                  </a:cubicBezTo>
                  <a:cubicBezTo>
                    <a:pt x="500" y="102"/>
                    <a:pt x="498" y="102"/>
                    <a:pt x="495" y="101"/>
                  </a:cubicBezTo>
                  <a:cubicBezTo>
                    <a:pt x="493" y="100"/>
                    <a:pt x="490" y="101"/>
                    <a:pt x="487" y="102"/>
                  </a:cubicBezTo>
                  <a:cubicBezTo>
                    <a:pt x="485" y="103"/>
                    <a:pt x="483" y="104"/>
                    <a:pt x="481" y="104"/>
                  </a:cubicBezTo>
                  <a:cubicBezTo>
                    <a:pt x="478" y="104"/>
                    <a:pt x="472" y="105"/>
                    <a:pt x="468" y="109"/>
                  </a:cubicBezTo>
                  <a:cubicBezTo>
                    <a:pt x="466" y="111"/>
                    <a:pt x="466" y="112"/>
                    <a:pt x="465" y="114"/>
                  </a:cubicBezTo>
                  <a:cubicBezTo>
                    <a:pt x="463" y="116"/>
                    <a:pt x="462" y="119"/>
                    <a:pt x="457" y="119"/>
                  </a:cubicBezTo>
                  <a:cubicBezTo>
                    <a:pt x="456" y="119"/>
                    <a:pt x="455" y="119"/>
                    <a:pt x="454" y="119"/>
                  </a:cubicBezTo>
                  <a:cubicBezTo>
                    <a:pt x="449" y="120"/>
                    <a:pt x="447" y="120"/>
                    <a:pt x="441" y="124"/>
                  </a:cubicBezTo>
                  <a:cubicBezTo>
                    <a:pt x="438" y="126"/>
                    <a:pt x="434" y="127"/>
                    <a:pt x="430" y="127"/>
                  </a:cubicBezTo>
                  <a:cubicBezTo>
                    <a:pt x="426" y="127"/>
                    <a:pt x="423" y="126"/>
                    <a:pt x="422" y="126"/>
                  </a:cubicBezTo>
                  <a:cubicBezTo>
                    <a:pt x="421" y="125"/>
                    <a:pt x="420" y="125"/>
                    <a:pt x="418" y="125"/>
                  </a:cubicBezTo>
                  <a:cubicBezTo>
                    <a:pt x="415" y="125"/>
                    <a:pt x="413" y="126"/>
                    <a:pt x="412" y="128"/>
                  </a:cubicBezTo>
                  <a:cubicBezTo>
                    <a:pt x="411" y="130"/>
                    <a:pt x="412" y="132"/>
                    <a:pt x="413" y="134"/>
                  </a:cubicBezTo>
                  <a:cubicBezTo>
                    <a:pt x="414" y="136"/>
                    <a:pt x="416" y="138"/>
                    <a:pt x="415" y="141"/>
                  </a:cubicBezTo>
                  <a:cubicBezTo>
                    <a:pt x="415" y="145"/>
                    <a:pt x="412" y="146"/>
                    <a:pt x="409" y="147"/>
                  </a:cubicBezTo>
                  <a:cubicBezTo>
                    <a:pt x="406" y="148"/>
                    <a:pt x="404" y="149"/>
                    <a:pt x="401" y="152"/>
                  </a:cubicBezTo>
                  <a:cubicBezTo>
                    <a:pt x="395" y="159"/>
                    <a:pt x="385" y="162"/>
                    <a:pt x="380" y="161"/>
                  </a:cubicBezTo>
                  <a:cubicBezTo>
                    <a:pt x="379" y="161"/>
                    <a:pt x="378" y="161"/>
                    <a:pt x="377" y="161"/>
                  </a:cubicBezTo>
                  <a:cubicBezTo>
                    <a:pt x="375" y="160"/>
                    <a:pt x="371" y="160"/>
                    <a:pt x="366" y="160"/>
                  </a:cubicBezTo>
                  <a:cubicBezTo>
                    <a:pt x="362" y="160"/>
                    <a:pt x="358" y="160"/>
                    <a:pt x="355" y="162"/>
                  </a:cubicBezTo>
                  <a:cubicBezTo>
                    <a:pt x="351" y="164"/>
                    <a:pt x="348" y="166"/>
                    <a:pt x="345" y="168"/>
                  </a:cubicBezTo>
                  <a:cubicBezTo>
                    <a:pt x="344" y="168"/>
                    <a:pt x="343" y="169"/>
                    <a:pt x="342" y="169"/>
                  </a:cubicBezTo>
                  <a:cubicBezTo>
                    <a:pt x="342" y="169"/>
                    <a:pt x="342" y="170"/>
                    <a:pt x="342" y="170"/>
                  </a:cubicBezTo>
                  <a:cubicBezTo>
                    <a:pt x="341" y="170"/>
                    <a:pt x="341" y="171"/>
                    <a:pt x="340" y="171"/>
                  </a:cubicBezTo>
                  <a:cubicBezTo>
                    <a:pt x="340" y="171"/>
                    <a:pt x="340" y="171"/>
                    <a:pt x="339" y="171"/>
                  </a:cubicBezTo>
                  <a:cubicBezTo>
                    <a:pt x="339" y="171"/>
                    <a:pt x="338" y="172"/>
                    <a:pt x="338" y="172"/>
                  </a:cubicBezTo>
                  <a:cubicBezTo>
                    <a:pt x="338" y="172"/>
                    <a:pt x="337" y="172"/>
                    <a:pt x="337" y="172"/>
                  </a:cubicBezTo>
                  <a:cubicBezTo>
                    <a:pt x="337" y="172"/>
                    <a:pt x="336" y="172"/>
                    <a:pt x="336" y="172"/>
                  </a:cubicBezTo>
                  <a:cubicBezTo>
                    <a:pt x="336" y="172"/>
                    <a:pt x="336" y="172"/>
                    <a:pt x="336" y="172"/>
                  </a:cubicBezTo>
                  <a:cubicBezTo>
                    <a:pt x="335" y="172"/>
                    <a:pt x="335" y="172"/>
                    <a:pt x="335" y="172"/>
                  </a:cubicBezTo>
                  <a:cubicBezTo>
                    <a:pt x="333" y="172"/>
                    <a:pt x="332" y="171"/>
                    <a:pt x="331" y="170"/>
                  </a:cubicBezTo>
                  <a:cubicBezTo>
                    <a:pt x="330" y="168"/>
                    <a:pt x="329" y="167"/>
                    <a:pt x="326" y="168"/>
                  </a:cubicBezTo>
                  <a:cubicBezTo>
                    <a:pt x="326" y="168"/>
                    <a:pt x="325" y="168"/>
                    <a:pt x="324" y="168"/>
                  </a:cubicBezTo>
                  <a:cubicBezTo>
                    <a:pt x="324" y="168"/>
                    <a:pt x="323" y="168"/>
                    <a:pt x="323" y="168"/>
                  </a:cubicBezTo>
                  <a:cubicBezTo>
                    <a:pt x="323" y="168"/>
                    <a:pt x="323" y="168"/>
                    <a:pt x="322" y="168"/>
                  </a:cubicBezTo>
                  <a:cubicBezTo>
                    <a:pt x="322" y="168"/>
                    <a:pt x="321" y="168"/>
                    <a:pt x="320" y="167"/>
                  </a:cubicBezTo>
                  <a:cubicBezTo>
                    <a:pt x="320" y="167"/>
                    <a:pt x="320" y="167"/>
                    <a:pt x="319" y="167"/>
                  </a:cubicBezTo>
                  <a:cubicBezTo>
                    <a:pt x="319" y="167"/>
                    <a:pt x="318" y="167"/>
                    <a:pt x="317" y="166"/>
                  </a:cubicBezTo>
                  <a:cubicBezTo>
                    <a:pt x="317" y="166"/>
                    <a:pt x="317" y="166"/>
                    <a:pt x="317" y="166"/>
                  </a:cubicBezTo>
                  <a:cubicBezTo>
                    <a:pt x="316" y="166"/>
                    <a:pt x="315" y="165"/>
                    <a:pt x="314" y="165"/>
                  </a:cubicBezTo>
                  <a:cubicBezTo>
                    <a:pt x="313" y="164"/>
                    <a:pt x="312" y="164"/>
                    <a:pt x="310" y="164"/>
                  </a:cubicBezTo>
                  <a:cubicBezTo>
                    <a:pt x="310" y="164"/>
                    <a:pt x="309" y="164"/>
                    <a:pt x="309" y="164"/>
                  </a:cubicBezTo>
                  <a:cubicBezTo>
                    <a:pt x="307" y="164"/>
                    <a:pt x="305" y="164"/>
                    <a:pt x="302" y="162"/>
                  </a:cubicBezTo>
                  <a:cubicBezTo>
                    <a:pt x="301" y="161"/>
                    <a:pt x="300" y="160"/>
                    <a:pt x="298" y="160"/>
                  </a:cubicBezTo>
                  <a:cubicBezTo>
                    <a:pt x="294" y="159"/>
                    <a:pt x="290" y="158"/>
                    <a:pt x="286" y="158"/>
                  </a:cubicBezTo>
                  <a:cubicBezTo>
                    <a:pt x="286" y="158"/>
                    <a:pt x="286" y="158"/>
                    <a:pt x="286" y="158"/>
                  </a:cubicBezTo>
                  <a:cubicBezTo>
                    <a:pt x="284" y="158"/>
                    <a:pt x="283" y="158"/>
                    <a:pt x="282" y="158"/>
                  </a:cubicBezTo>
                  <a:cubicBezTo>
                    <a:pt x="280" y="157"/>
                    <a:pt x="274" y="157"/>
                    <a:pt x="269" y="157"/>
                  </a:cubicBezTo>
                  <a:cubicBezTo>
                    <a:pt x="264" y="157"/>
                    <a:pt x="258" y="157"/>
                    <a:pt x="255" y="157"/>
                  </a:cubicBezTo>
                  <a:cubicBezTo>
                    <a:pt x="255" y="157"/>
                    <a:pt x="254" y="157"/>
                    <a:pt x="254" y="157"/>
                  </a:cubicBezTo>
                  <a:cubicBezTo>
                    <a:pt x="253" y="157"/>
                    <a:pt x="252" y="157"/>
                    <a:pt x="252" y="157"/>
                  </a:cubicBezTo>
                  <a:cubicBezTo>
                    <a:pt x="251" y="157"/>
                    <a:pt x="249" y="157"/>
                    <a:pt x="248" y="157"/>
                  </a:cubicBezTo>
                  <a:cubicBezTo>
                    <a:pt x="247" y="157"/>
                    <a:pt x="246" y="157"/>
                    <a:pt x="245" y="157"/>
                  </a:cubicBezTo>
                  <a:cubicBezTo>
                    <a:pt x="245" y="157"/>
                    <a:pt x="245" y="157"/>
                    <a:pt x="245" y="157"/>
                  </a:cubicBezTo>
                  <a:cubicBezTo>
                    <a:pt x="245" y="157"/>
                    <a:pt x="245" y="157"/>
                    <a:pt x="245" y="157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3" y="157"/>
                    <a:pt x="243" y="157"/>
                    <a:pt x="243" y="157"/>
                  </a:cubicBezTo>
                  <a:cubicBezTo>
                    <a:pt x="243" y="157"/>
                    <a:pt x="243" y="157"/>
                    <a:pt x="243" y="157"/>
                  </a:cubicBezTo>
                  <a:cubicBezTo>
                    <a:pt x="243" y="157"/>
                    <a:pt x="242" y="157"/>
                    <a:pt x="242" y="157"/>
                  </a:cubicBezTo>
                  <a:cubicBezTo>
                    <a:pt x="242" y="157"/>
                    <a:pt x="242" y="157"/>
                    <a:pt x="242" y="157"/>
                  </a:cubicBezTo>
                  <a:cubicBezTo>
                    <a:pt x="242" y="157"/>
                    <a:pt x="242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241" y="156"/>
                    <a:pt x="241" y="156"/>
                    <a:pt x="240" y="156"/>
                  </a:cubicBezTo>
                  <a:cubicBezTo>
                    <a:pt x="240" y="156"/>
                    <a:pt x="240" y="156"/>
                    <a:pt x="240" y="156"/>
                  </a:cubicBezTo>
                  <a:cubicBezTo>
                    <a:pt x="240" y="156"/>
                    <a:pt x="240" y="156"/>
                    <a:pt x="240" y="156"/>
                  </a:cubicBezTo>
                  <a:cubicBezTo>
                    <a:pt x="240" y="155"/>
                    <a:pt x="240" y="155"/>
                    <a:pt x="240" y="155"/>
                  </a:cubicBezTo>
                  <a:cubicBezTo>
                    <a:pt x="239" y="154"/>
                    <a:pt x="239" y="153"/>
                    <a:pt x="238" y="152"/>
                  </a:cubicBezTo>
                  <a:cubicBezTo>
                    <a:pt x="236" y="150"/>
                    <a:pt x="234" y="147"/>
                    <a:pt x="233" y="143"/>
                  </a:cubicBezTo>
                  <a:cubicBezTo>
                    <a:pt x="232" y="138"/>
                    <a:pt x="229" y="135"/>
                    <a:pt x="225" y="134"/>
                  </a:cubicBezTo>
                  <a:cubicBezTo>
                    <a:pt x="223" y="134"/>
                    <a:pt x="222" y="133"/>
                    <a:pt x="221" y="131"/>
                  </a:cubicBezTo>
                  <a:cubicBezTo>
                    <a:pt x="220" y="130"/>
                    <a:pt x="219" y="130"/>
                    <a:pt x="218" y="129"/>
                  </a:cubicBezTo>
                  <a:cubicBezTo>
                    <a:pt x="217" y="129"/>
                    <a:pt x="216" y="129"/>
                    <a:pt x="216" y="128"/>
                  </a:cubicBezTo>
                  <a:cubicBezTo>
                    <a:pt x="214" y="126"/>
                    <a:pt x="213" y="124"/>
                    <a:pt x="210" y="124"/>
                  </a:cubicBezTo>
                  <a:cubicBezTo>
                    <a:pt x="206" y="124"/>
                    <a:pt x="186" y="123"/>
                    <a:pt x="183" y="118"/>
                  </a:cubicBezTo>
                  <a:cubicBezTo>
                    <a:pt x="182" y="115"/>
                    <a:pt x="183" y="113"/>
                    <a:pt x="184" y="111"/>
                  </a:cubicBezTo>
                  <a:cubicBezTo>
                    <a:pt x="185" y="110"/>
                    <a:pt x="186" y="109"/>
                    <a:pt x="186" y="108"/>
                  </a:cubicBezTo>
                  <a:cubicBezTo>
                    <a:pt x="186" y="106"/>
                    <a:pt x="186" y="104"/>
                    <a:pt x="187" y="103"/>
                  </a:cubicBezTo>
                  <a:cubicBezTo>
                    <a:pt x="187" y="100"/>
                    <a:pt x="188" y="98"/>
                    <a:pt x="187" y="97"/>
                  </a:cubicBezTo>
                  <a:cubicBezTo>
                    <a:pt x="185" y="96"/>
                    <a:pt x="181" y="92"/>
                    <a:pt x="181" y="88"/>
                  </a:cubicBezTo>
                  <a:cubicBezTo>
                    <a:pt x="180" y="85"/>
                    <a:pt x="175" y="81"/>
                    <a:pt x="172" y="81"/>
                  </a:cubicBezTo>
                  <a:cubicBezTo>
                    <a:pt x="168" y="81"/>
                    <a:pt x="164" y="78"/>
                    <a:pt x="161" y="75"/>
                  </a:cubicBezTo>
                  <a:cubicBezTo>
                    <a:pt x="160" y="75"/>
                    <a:pt x="159" y="74"/>
                    <a:pt x="159" y="74"/>
                  </a:cubicBezTo>
                  <a:cubicBezTo>
                    <a:pt x="156" y="72"/>
                    <a:pt x="154" y="70"/>
                    <a:pt x="153" y="64"/>
                  </a:cubicBezTo>
                  <a:cubicBezTo>
                    <a:pt x="153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1" y="64"/>
                  </a:cubicBezTo>
                  <a:cubicBezTo>
                    <a:pt x="150" y="63"/>
                    <a:pt x="149" y="63"/>
                    <a:pt x="149" y="63"/>
                  </a:cubicBezTo>
                  <a:cubicBezTo>
                    <a:pt x="149" y="63"/>
                    <a:pt x="148" y="63"/>
                    <a:pt x="148" y="63"/>
                  </a:cubicBezTo>
                  <a:cubicBezTo>
                    <a:pt x="148" y="63"/>
                    <a:pt x="147" y="63"/>
                    <a:pt x="147" y="63"/>
                  </a:cubicBezTo>
                  <a:cubicBezTo>
                    <a:pt x="147" y="63"/>
                    <a:pt x="147" y="62"/>
                    <a:pt x="147" y="62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6" y="62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5" y="64"/>
                    <a:pt x="145" y="64"/>
                    <a:pt x="145" y="65"/>
                  </a:cubicBezTo>
                  <a:cubicBezTo>
                    <a:pt x="144" y="66"/>
                    <a:pt x="143" y="67"/>
                    <a:pt x="143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5" name="Freeform 230"/>
            <p:cNvSpPr>
              <a:spLocks/>
            </p:cNvSpPr>
            <p:nvPr/>
          </p:nvSpPr>
          <p:spPr bwMode="auto">
            <a:xfrm>
              <a:off x="13904918" y="6194425"/>
              <a:ext cx="392114" cy="166687"/>
            </a:xfrm>
            <a:custGeom>
              <a:avLst/>
              <a:gdLst>
                <a:gd name="T0" fmla="*/ 64 w 74"/>
                <a:gd name="T1" fmla="*/ 17 h 32"/>
                <a:gd name="T2" fmla="*/ 63 w 74"/>
                <a:gd name="T3" fmla="*/ 14 h 32"/>
                <a:gd name="T4" fmla="*/ 60 w 74"/>
                <a:gd name="T5" fmla="*/ 13 h 32"/>
                <a:gd name="T6" fmla="*/ 56 w 74"/>
                <a:gd name="T7" fmla="*/ 12 h 32"/>
                <a:gd name="T8" fmla="*/ 46 w 74"/>
                <a:gd name="T9" fmla="*/ 14 h 32"/>
                <a:gd name="T10" fmla="*/ 40 w 74"/>
                <a:gd name="T11" fmla="*/ 10 h 32"/>
                <a:gd name="T12" fmla="*/ 30 w 74"/>
                <a:gd name="T13" fmla="*/ 5 h 32"/>
                <a:gd name="T14" fmla="*/ 22 w 74"/>
                <a:gd name="T15" fmla="*/ 5 h 32"/>
                <a:gd name="T16" fmla="*/ 2 w 74"/>
                <a:gd name="T17" fmla="*/ 0 h 32"/>
                <a:gd name="T18" fmla="*/ 2 w 74"/>
                <a:gd name="T19" fmla="*/ 0 h 32"/>
                <a:gd name="T20" fmla="*/ 1 w 74"/>
                <a:gd name="T21" fmla="*/ 1 h 32"/>
                <a:gd name="T22" fmla="*/ 6 w 74"/>
                <a:gd name="T23" fmla="*/ 3 h 32"/>
                <a:gd name="T24" fmla="*/ 19 w 74"/>
                <a:gd name="T25" fmla="*/ 16 h 32"/>
                <a:gd name="T26" fmla="*/ 19 w 74"/>
                <a:gd name="T27" fmla="*/ 26 h 32"/>
                <a:gd name="T28" fmla="*/ 21 w 74"/>
                <a:gd name="T29" fmla="*/ 26 h 32"/>
                <a:gd name="T30" fmla="*/ 29 w 74"/>
                <a:gd name="T31" fmla="*/ 25 h 32"/>
                <a:gd name="T32" fmla="*/ 36 w 74"/>
                <a:gd name="T33" fmla="*/ 29 h 32"/>
                <a:gd name="T34" fmla="*/ 38 w 74"/>
                <a:gd name="T35" fmla="*/ 32 h 32"/>
                <a:gd name="T36" fmla="*/ 42 w 74"/>
                <a:gd name="T37" fmla="*/ 31 h 32"/>
                <a:gd name="T38" fmla="*/ 51 w 74"/>
                <a:gd name="T39" fmla="*/ 30 h 32"/>
                <a:gd name="T40" fmla="*/ 53 w 74"/>
                <a:gd name="T41" fmla="*/ 30 h 32"/>
                <a:gd name="T42" fmla="*/ 55 w 74"/>
                <a:gd name="T43" fmla="*/ 30 h 32"/>
                <a:gd name="T44" fmla="*/ 57 w 74"/>
                <a:gd name="T45" fmla="*/ 31 h 32"/>
                <a:gd name="T46" fmla="*/ 57 w 74"/>
                <a:gd name="T47" fmla="*/ 30 h 32"/>
                <a:gd name="T48" fmla="*/ 58 w 74"/>
                <a:gd name="T49" fmla="*/ 29 h 32"/>
                <a:gd name="T50" fmla="*/ 60 w 74"/>
                <a:gd name="T51" fmla="*/ 28 h 32"/>
                <a:gd name="T52" fmla="*/ 71 w 74"/>
                <a:gd name="T53" fmla="*/ 32 h 32"/>
                <a:gd name="T54" fmla="*/ 72 w 74"/>
                <a:gd name="T55" fmla="*/ 30 h 32"/>
                <a:gd name="T56" fmla="*/ 70 w 74"/>
                <a:gd name="T57" fmla="*/ 27 h 32"/>
                <a:gd name="T58" fmla="*/ 70 w 74"/>
                <a:gd name="T59" fmla="*/ 26 h 32"/>
                <a:gd name="T60" fmla="*/ 71 w 74"/>
                <a:gd name="T61" fmla="*/ 25 h 32"/>
                <a:gd name="T62" fmla="*/ 72 w 74"/>
                <a:gd name="T63" fmla="*/ 24 h 32"/>
                <a:gd name="T64" fmla="*/ 67 w 74"/>
                <a:gd name="T65" fmla="*/ 21 h 32"/>
                <a:gd name="T66" fmla="*/ 66 w 74"/>
                <a:gd name="T6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32">
                  <a:moveTo>
                    <a:pt x="66" y="21"/>
                  </a:moveTo>
                  <a:cubicBezTo>
                    <a:pt x="65" y="21"/>
                    <a:pt x="64" y="19"/>
                    <a:pt x="64" y="17"/>
                  </a:cubicBezTo>
                  <a:cubicBezTo>
                    <a:pt x="64" y="17"/>
                    <a:pt x="64" y="16"/>
                    <a:pt x="64" y="16"/>
                  </a:cubicBezTo>
                  <a:cubicBezTo>
                    <a:pt x="63" y="15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1" y="14"/>
                    <a:pt x="61" y="13"/>
                    <a:pt x="60" y="13"/>
                  </a:cubicBezTo>
                  <a:cubicBezTo>
                    <a:pt x="60" y="13"/>
                    <a:pt x="59" y="12"/>
                    <a:pt x="59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50" y="13"/>
                    <a:pt x="48" y="13"/>
                    <a:pt x="48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5" y="14"/>
                    <a:pt x="44" y="13"/>
                    <a:pt x="43" y="12"/>
                  </a:cubicBezTo>
                  <a:cubicBezTo>
                    <a:pt x="42" y="11"/>
                    <a:pt x="41" y="10"/>
                    <a:pt x="40" y="10"/>
                  </a:cubicBezTo>
                  <a:cubicBezTo>
                    <a:pt x="37" y="10"/>
                    <a:pt x="34" y="7"/>
                    <a:pt x="32" y="5"/>
                  </a:cubicBezTo>
                  <a:cubicBezTo>
                    <a:pt x="32" y="5"/>
                    <a:pt x="32" y="5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5" y="5"/>
                    <a:pt x="23" y="5"/>
                    <a:pt x="22" y="5"/>
                  </a:cubicBezTo>
                  <a:cubicBezTo>
                    <a:pt x="18" y="5"/>
                    <a:pt x="16" y="5"/>
                    <a:pt x="15" y="4"/>
                  </a:cubicBezTo>
                  <a:cubicBezTo>
                    <a:pt x="12" y="2"/>
                    <a:pt x="6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11" y="4"/>
                    <a:pt x="15" y="6"/>
                    <a:pt x="16" y="11"/>
                  </a:cubicBezTo>
                  <a:cubicBezTo>
                    <a:pt x="17" y="14"/>
                    <a:pt x="18" y="15"/>
                    <a:pt x="19" y="16"/>
                  </a:cubicBezTo>
                  <a:cubicBezTo>
                    <a:pt x="21" y="18"/>
                    <a:pt x="22" y="19"/>
                    <a:pt x="21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1" y="26"/>
                    <a:pt x="21" y="26"/>
                  </a:cubicBezTo>
                  <a:cubicBezTo>
                    <a:pt x="22" y="26"/>
                    <a:pt x="23" y="26"/>
                    <a:pt x="23" y="26"/>
                  </a:cubicBezTo>
                  <a:cubicBezTo>
                    <a:pt x="27" y="26"/>
                    <a:pt x="28" y="25"/>
                    <a:pt x="29" y="25"/>
                  </a:cubicBezTo>
                  <a:cubicBezTo>
                    <a:pt x="29" y="25"/>
                    <a:pt x="30" y="25"/>
                    <a:pt x="31" y="25"/>
                  </a:cubicBezTo>
                  <a:cubicBezTo>
                    <a:pt x="33" y="25"/>
                    <a:pt x="34" y="27"/>
                    <a:pt x="36" y="29"/>
                  </a:cubicBezTo>
                  <a:cubicBezTo>
                    <a:pt x="37" y="30"/>
                    <a:pt x="37" y="31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2"/>
                    <a:pt x="41" y="31"/>
                    <a:pt x="42" y="31"/>
                  </a:cubicBezTo>
                  <a:cubicBezTo>
                    <a:pt x="44" y="31"/>
                    <a:pt x="46" y="30"/>
                    <a:pt x="49" y="30"/>
                  </a:cubicBezTo>
                  <a:cubicBezTo>
                    <a:pt x="49" y="30"/>
                    <a:pt x="50" y="30"/>
                    <a:pt x="51" y="30"/>
                  </a:cubicBezTo>
                  <a:cubicBezTo>
                    <a:pt x="51" y="30"/>
                    <a:pt x="51" y="30"/>
                    <a:pt x="52" y="30"/>
                  </a:cubicBezTo>
                  <a:cubicBezTo>
                    <a:pt x="52" y="30"/>
                    <a:pt x="52" y="30"/>
                    <a:pt x="53" y="30"/>
                  </a:cubicBezTo>
                  <a:cubicBezTo>
                    <a:pt x="53" y="30"/>
                    <a:pt x="54" y="30"/>
                    <a:pt x="54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29"/>
                    <a:pt x="57" y="29"/>
                  </a:cubicBezTo>
                  <a:cubicBezTo>
                    <a:pt x="57" y="29"/>
                    <a:pt x="57" y="29"/>
                    <a:pt x="58" y="29"/>
                  </a:cubicBezTo>
                  <a:cubicBezTo>
                    <a:pt x="58" y="28"/>
                    <a:pt x="58" y="28"/>
                    <a:pt x="59" y="28"/>
                  </a:cubicBezTo>
                  <a:cubicBezTo>
                    <a:pt x="59" y="28"/>
                    <a:pt x="59" y="28"/>
                    <a:pt x="60" y="28"/>
                  </a:cubicBezTo>
                  <a:cubicBezTo>
                    <a:pt x="62" y="28"/>
                    <a:pt x="65" y="30"/>
                    <a:pt x="67" y="31"/>
                  </a:cubicBezTo>
                  <a:cubicBezTo>
                    <a:pt x="67" y="32"/>
                    <a:pt x="69" y="32"/>
                    <a:pt x="71" y="32"/>
                  </a:cubicBezTo>
                  <a:cubicBezTo>
                    <a:pt x="72" y="32"/>
                    <a:pt x="73" y="32"/>
                    <a:pt x="74" y="32"/>
                  </a:cubicBezTo>
                  <a:cubicBezTo>
                    <a:pt x="74" y="31"/>
                    <a:pt x="73" y="31"/>
                    <a:pt x="72" y="30"/>
                  </a:cubicBezTo>
                  <a:cubicBezTo>
                    <a:pt x="71" y="29"/>
                    <a:pt x="71" y="29"/>
                    <a:pt x="70" y="28"/>
                  </a:cubicBezTo>
                  <a:cubicBezTo>
                    <a:pt x="70" y="28"/>
                    <a:pt x="70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2" y="24"/>
                  </a:cubicBezTo>
                  <a:cubicBezTo>
                    <a:pt x="71" y="23"/>
                    <a:pt x="71" y="23"/>
                    <a:pt x="70" y="23"/>
                  </a:cubicBezTo>
                  <a:cubicBezTo>
                    <a:pt x="69" y="22"/>
                    <a:pt x="68" y="21"/>
                    <a:pt x="67" y="21"/>
                  </a:cubicBezTo>
                  <a:cubicBezTo>
                    <a:pt x="67" y="21"/>
                    <a:pt x="67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6" name="Freeform 231"/>
            <p:cNvSpPr>
              <a:spLocks/>
            </p:cNvSpPr>
            <p:nvPr/>
          </p:nvSpPr>
          <p:spPr bwMode="auto">
            <a:xfrm>
              <a:off x="11842753" y="3779836"/>
              <a:ext cx="1530351" cy="1262063"/>
            </a:xfrm>
            <a:custGeom>
              <a:avLst/>
              <a:gdLst>
                <a:gd name="T0" fmla="*/ 2 w 288"/>
                <a:gd name="T1" fmla="*/ 188 h 241"/>
                <a:gd name="T2" fmla="*/ 1 w 288"/>
                <a:gd name="T3" fmla="*/ 201 h 241"/>
                <a:gd name="T4" fmla="*/ 8 w 288"/>
                <a:gd name="T5" fmla="*/ 207 h 241"/>
                <a:gd name="T6" fmla="*/ 12 w 288"/>
                <a:gd name="T7" fmla="*/ 210 h 241"/>
                <a:gd name="T8" fmla="*/ 3 w 288"/>
                <a:gd name="T9" fmla="*/ 212 h 241"/>
                <a:gd name="T10" fmla="*/ 10 w 288"/>
                <a:gd name="T11" fmla="*/ 217 h 241"/>
                <a:gd name="T12" fmla="*/ 7 w 288"/>
                <a:gd name="T13" fmla="*/ 229 h 241"/>
                <a:gd name="T14" fmla="*/ 54 w 288"/>
                <a:gd name="T15" fmla="*/ 224 h 241"/>
                <a:gd name="T16" fmla="*/ 63 w 288"/>
                <a:gd name="T17" fmla="*/ 215 h 241"/>
                <a:gd name="T18" fmla="*/ 73 w 288"/>
                <a:gd name="T19" fmla="*/ 226 h 241"/>
                <a:gd name="T20" fmla="*/ 81 w 288"/>
                <a:gd name="T21" fmla="*/ 209 h 241"/>
                <a:gd name="T22" fmla="*/ 87 w 288"/>
                <a:gd name="T23" fmla="*/ 187 h 241"/>
                <a:gd name="T24" fmla="*/ 80 w 288"/>
                <a:gd name="T25" fmla="*/ 157 h 241"/>
                <a:gd name="T26" fmla="*/ 100 w 288"/>
                <a:gd name="T27" fmla="*/ 137 h 241"/>
                <a:gd name="T28" fmla="*/ 105 w 288"/>
                <a:gd name="T29" fmla="*/ 110 h 241"/>
                <a:gd name="T30" fmla="*/ 116 w 288"/>
                <a:gd name="T31" fmla="*/ 91 h 241"/>
                <a:gd name="T32" fmla="*/ 138 w 288"/>
                <a:gd name="T33" fmla="*/ 62 h 241"/>
                <a:gd name="T34" fmla="*/ 157 w 288"/>
                <a:gd name="T35" fmla="*/ 51 h 241"/>
                <a:gd name="T36" fmla="*/ 161 w 288"/>
                <a:gd name="T37" fmla="*/ 53 h 241"/>
                <a:gd name="T38" fmla="*/ 175 w 288"/>
                <a:gd name="T39" fmla="*/ 42 h 241"/>
                <a:gd name="T40" fmla="*/ 181 w 288"/>
                <a:gd name="T41" fmla="*/ 37 h 241"/>
                <a:gd name="T42" fmla="*/ 207 w 288"/>
                <a:gd name="T43" fmla="*/ 47 h 241"/>
                <a:gd name="T44" fmla="*/ 220 w 288"/>
                <a:gd name="T45" fmla="*/ 49 h 241"/>
                <a:gd name="T46" fmla="*/ 228 w 288"/>
                <a:gd name="T47" fmla="*/ 43 h 241"/>
                <a:gd name="T48" fmla="*/ 242 w 288"/>
                <a:gd name="T49" fmla="*/ 24 h 241"/>
                <a:gd name="T50" fmla="*/ 270 w 288"/>
                <a:gd name="T51" fmla="*/ 32 h 241"/>
                <a:gd name="T52" fmla="*/ 278 w 288"/>
                <a:gd name="T53" fmla="*/ 32 h 241"/>
                <a:gd name="T54" fmla="*/ 287 w 288"/>
                <a:gd name="T55" fmla="*/ 30 h 241"/>
                <a:gd name="T56" fmla="*/ 278 w 288"/>
                <a:gd name="T57" fmla="*/ 30 h 241"/>
                <a:gd name="T58" fmla="*/ 274 w 288"/>
                <a:gd name="T59" fmla="*/ 21 h 241"/>
                <a:gd name="T60" fmla="*/ 275 w 288"/>
                <a:gd name="T61" fmla="*/ 9 h 241"/>
                <a:gd name="T62" fmla="*/ 256 w 288"/>
                <a:gd name="T63" fmla="*/ 12 h 241"/>
                <a:gd name="T64" fmla="*/ 248 w 288"/>
                <a:gd name="T65" fmla="*/ 3 h 241"/>
                <a:gd name="T66" fmla="*/ 239 w 288"/>
                <a:gd name="T67" fmla="*/ 5 h 241"/>
                <a:gd name="T68" fmla="*/ 224 w 288"/>
                <a:gd name="T69" fmla="*/ 12 h 241"/>
                <a:gd name="T70" fmla="*/ 225 w 288"/>
                <a:gd name="T71" fmla="*/ 5 h 241"/>
                <a:gd name="T72" fmla="*/ 214 w 288"/>
                <a:gd name="T73" fmla="*/ 12 h 241"/>
                <a:gd name="T74" fmla="*/ 200 w 288"/>
                <a:gd name="T75" fmla="*/ 24 h 241"/>
                <a:gd name="T76" fmla="*/ 203 w 288"/>
                <a:gd name="T77" fmla="*/ 6 h 241"/>
                <a:gd name="T78" fmla="*/ 191 w 288"/>
                <a:gd name="T79" fmla="*/ 9 h 241"/>
                <a:gd name="T80" fmla="*/ 181 w 288"/>
                <a:gd name="T81" fmla="*/ 19 h 241"/>
                <a:gd name="T82" fmla="*/ 182 w 288"/>
                <a:gd name="T83" fmla="*/ 24 h 241"/>
                <a:gd name="T84" fmla="*/ 175 w 288"/>
                <a:gd name="T85" fmla="*/ 27 h 241"/>
                <a:gd name="T86" fmla="*/ 169 w 288"/>
                <a:gd name="T87" fmla="*/ 26 h 241"/>
                <a:gd name="T88" fmla="*/ 159 w 288"/>
                <a:gd name="T89" fmla="*/ 20 h 241"/>
                <a:gd name="T90" fmla="*/ 151 w 288"/>
                <a:gd name="T91" fmla="*/ 30 h 241"/>
                <a:gd name="T92" fmla="*/ 141 w 288"/>
                <a:gd name="T93" fmla="*/ 32 h 241"/>
                <a:gd name="T94" fmla="*/ 137 w 288"/>
                <a:gd name="T95" fmla="*/ 39 h 241"/>
                <a:gd name="T96" fmla="*/ 133 w 288"/>
                <a:gd name="T97" fmla="*/ 48 h 241"/>
                <a:gd name="T98" fmla="*/ 120 w 288"/>
                <a:gd name="T99" fmla="*/ 49 h 241"/>
                <a:gd name="T100" fmla="*/ 111 w 288"/>
                <a:gd name="T101" fmla="*/ 48 h 241"/>
                <a:gd name="T102" fmla="*/ 114 w 288"/>
                <a:gd name="T103" fmla="*/ 54 h 241"/>
                <a:gd name="T104" fmla="*/ 128 w 288"/>
                <a:gd name="T105" fmla="*/ 57 h 241"/>
                <a:gd name="T106" fmla="*/ 120 w 288"/>
                <a:gd name="T107" fmla="*/ 60 h 241"/>
                <a:gd name="T108" fmla="*/ 95 w 288"/>
                <a:gd name="T109" fmla="*/ 91 h 241"/>
                <a:gd name="T110" fmla="*/ 84 w 288"/>
                <a:gd name="T111" fmla="*/ 101 h 241"/>
                <a:gd name="T112" fmla="*/ 79 w 288"/>
                <a:gd name="T113" fmla="*/ 119 h 241"/>
                <a:gd name="T114" fmla="*/ 72 w 288"/>
                <a:gd name="T115" fmla="*/ 132 h 241"/>
                <a:gd name="T116" fmla="*/ 51 w 288"/>
                <a:gd name="T117" fmla="*/ 146 h 241"/>
                <a:gd name="T118" fmla="*/ 40 w 288"/>
                <a:gd name="T119" fmla="*/ 146 h 241"/>
                <a:gd name="T120" fmla="*/ 24 w 288"/>
                <a:gd name="T121" fmla="*/ 159 h 241"/>
                <a:gd name="T122" fmla="*/ 17 w 288"/>
                <a:gd name="T123" fmla="*/ 166 h 241"/>
                <a:gd name="T124" fmla="*/ 4 w 288"/>
                <a:gd name="T125" fmla="*/ 17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" h="241">
                  <a:moveTo>
                    <a:pt x="3" y="174"/>
                  </a:moveTo>
                  <a:cubicBezTo>
                    <a:pt x="2" y="174"/>
                    <a:pt x="1" y="176"/>
                    <a:pt x="0" y="179"/>
                  </a:cubicBezTo>
                  <a:cubicBezTo>
                    <a:pt x="0" y="180"/>
                    <a:pt x="1" y="181"/>
                    <a:pt x="3" y="182"/>
                  </a:cubicBezTo>
                  <a:cubicBezTo>
                    <a:pt x="4" y="183"/>
                    <a:pt x="5" y="183"/>
                    <a:pt x="5" y="184"/>
                  </a:cubicBezTo>
                  <a:cubicBezTo>
                    <a:pt x="4" y="185"/>
                    <a:pt x="4" y="186"/>
                    <a:pt x="3" y="187"/>
                  </a:cubicBezTo>
                  <a:cubicBezTo>
                    <a:pt x="3" y="187"/>
                    <a:pt x="3" y="187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4" y="188"/>
                    <a:pt x="5" y="189"/>
                    <a:pt x="5" y="190"/>
                  </a:cubicBezTo>
                  <a:cubicBezTo>
                    <a:pt x="5" y="191"/>
                    <a:pt x="3" y="193"/>
                    <a:pt x="1" y="194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0" y="195"/>
                    <a:pt x="1" y="196"/>
                    <a:pt x="2" y="197"/>
                  </a:cubicBezTo>
                  <a:cubicBezTo>
                    <a:pt x="3" y="199"/>
                    <a:pt x="2" y="201"/>
                    <a:pt x="1" y="201"/>
                  </a:cubicBezTo>
                  <a:cubicBezTo>
                    <a:pt x="1" y="202"/>
                    <a:pt x="0" y="203"/>
                    <a:pt x="1" y="204"/>
                  </a:cubicBezTo>
                  <a:cubicBezTo>
                    <a:pt x="2" y="205"/>
                    <a:pt x="2" y="205"/>
                    <a:pt x="3" y="205"/>
                  </a:cubicBezTo>
                  <a:cubicBezTo>
                    <a:pt x="3" y="205"/>
                    <a:pt x="3" y="205"/>
                    <a:pt x="4" y="205"/>
                  </a:cubicBezTo>
                  <a:cubicBezTo>
                    <a:pt x="4" y="205"/>
                    <a:pt x="5" y="205"/>
                    <a:pt x="5" y="205"/>
                  </a:cubicBezTo>
                  <a:cubicBezTo>
                    <a:pt x="6" y="205"/>
                    <a:pt x="7" y="205"/>
                    <a:pt x="7" y="206"/>
                  </a:cubicBezTo>
                  <a:cubicBezTo>
                    <a:pt x="7" y="207"/>
                    <a:pt x="8" y="207"/>
                    <a:pt x="8" y="207"/>
                  </a:cubicBezTo>
                  <a:cubicBezTo>
                    <a:pt x="9" y="207"/>
                    <a:pt x="12" y="204"/>
                    <a:pt x="13" y="203"/>
                  </a:cubicBezTo>
                  <a:cubicBezTo>
                    <a:pt x="14" y="202"/>
                    <a:pt x="15" y="202"/>
                    <a:pt x="16" y="202"/>
                  </a:cubicBezTo>
                  <a:cubicBezTo>
                    <a:pt x="18" y="202"/>
                    <a:pt x="19" y="204"/>
                    <a:pt x="19" y="205"/>
                  </a:cubicBezTo>
                  <a:cubicBezTo>
                    <a:pt x="19" y="207"/>
                    <a:pt x="18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4" y="208"/>
                    <a:pt x="12" y="209"/>
                    <a:pt x="12" y="210"/>
                  </a:cubicBezTo>
                  <a:cubicBezTo>
                    <a:pt x="11" y="210"/>
                    <a:pt x="11" y="211"/>
                    <a:pt x="11" y="212"/>
                  </a:cubicBezTo>
                  <a:cubicBezTo>
                    <a:pt x="11" y="213"/>
                    <a:pt x="11" y="213"/>
                    <a:pt x="11" y="214"/>
                  </a:cubicBezTo>
                  <a:cubicBezTo>
                    <a:pt x="10" y="215"/>
                    <a:pt x="7" y="215"/>
                    <a:pt x="6" y="214"/>
                  </a:cubicBezTo>
                  <a:cubicBezTo>
                    <a:pt x="5" y="213"/>
                    <a:pt x="5" y="212"/>
                    <a:pt x="5" y="211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4" y="210"/>
                    <a:pt x="3" y="211"/>
                    <a:pt x="3" y="212"/>
                  </a:cubicBezTo>
                  <a:cubicBezTo>
                    <a:pt x="2" y="213"/>
                    <a:pt x="2" y="213"/>
                    <a:pt x="3" y="213"/>
                  </a:cubicBezTo>
                  <a:cubicBezTo>
                    <a:pt x="5" y="216"/>
                    <a:pt x="4" y="217"/>
                    <a:pt x="3" y="219"/>
                  </a:cubicBezTo>
                  <a:cubicBezTo>
                    <a:pt x="2" y="219"/>
                    <a:pt x="2" y="220"/>
                    <a:pt x="2" y="221"/>
                  </a:cubicBezTo>
                  <a:cubicBezTo>
                    <a:pt x="2" y="221"/>
                    <a:pt x="2" y="221"/>
                    <a:pt x="3" y="221"/>
                  </a:cubicBezTo>
                  <a:cubicBezTo>
                    <a:pt x="4" y="221"/>
                    <a:pt x="6" y="221"/>
                    <a:pt x="7" y="219"/>
                  </a:cubicBezTo>
                  <a:cubicBezTo>
                    <a:pt x="8" y="218"/>
                    <a:pt x="9" y="217"/>
                    <a:pt x="10" y="217"/>
                  </a:cubicBezTo>
                  <a:cubicBezTo>
                    <a:pt x="12" y="217"/>
                    <a:pt x="14" y="218"/>
                    <a:pt x="14" y="220"/>
                  </a:cubicBezTo>
                  <a:cubicBezTo>
                    <a:pt x="15" y="221"/>
                    <a:pt x="15" y="221"/>
                    <a:pt x="14" y="222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24"/>
                    <a:pt x="12" y="224"/>
                    <a:pt x="12" y="225"/>
                  </a:cubicBezTo>
                  <a:cubicBezTo>
                    <a:pt x="12" y="228"/>
                    <a:pt x="10" y="228"/>
                    <a:pt x="9" y="228"/>
                  </a:cubicBezTo>
                  <a:cubicBezTo>
                    <a:pt x="8" y="228"/>
                    <a:pt x="7" y="228"/>
                    <a:pt x="7" y="229"/>
                  </a:cubicBezTo>
                  <a:cubicBezTo>
                    <a:pt x="7" y="229"/>
                    <a:pt x="7" y="229"/>
                    <a:pt x="7" y="230"/>
                  </a:cubicBezTo>
                  <a:cubicBezTo>
                    <a:pt x="8" y="232"/>
                    <a:pt x="15" y="236"/>
                    <a:pt x="18" y="237"/>
                  </a:cubicBezTo>
                  <a:cubicBezTo>
                    <a:pt x="19" y="237"/>
                    <a:pt x="20" y="238"/>
                    <a:pt x="21" y="238"/>
                  </a:cubicBezTo>
                  <a:cubicBezTo>
                    <a:pt x="24" y="240"/>
                    <a:pt x="26" y="241"/>
                    <a:pt x="31" y="240"/>
                  </a:cubicBezTo>
                  <a:cubicBezTo>
                    <a:pt x="37" y="239"/>
                    <a:pt x="50" y="227"/>
                    <a:pt x="51" y="225"/>
                  </a:cubicBezTo>
                  <a:cubicBezTo>
                    <a:pt x="52" y="224"/>
                    <a:pt x="53" y="224"/>
                    <a:pt x="54" y="224"/>
                  </a:cubicBezTo>
                  <a:cubicBezTo>
                    <a:pt x="55" y="224"/>
                    <a:pt x="55" y="224"/>
                    <a:pt x="56" y="224"/>
                  </a:cubicBezTo>
                  <a:cubicBezTo>
                    <a:pt x="56" y="224"/>
                    <a:pt x="56" y="224"/>
                    <a:pt x="57" y="224"/>
                  </a:cubicBezTo>
                  <a:cubicBezTo>
                    <a:pt x="58" y="224"/>
                    <a:pt x="59" y="224"/>
                    <a:pt x="59" y="223"/>
                  </a:cubicBezTo>
                  <a:cubicBezTo>
                    <a:pt x="60" y="223"/>
                    <a:pt x="60" y="221"/>
                    <a:pt x="60" y="219"/>
                  </a:cubicBezTo>
                  <a:cubicBezTo>
                    <a:pt x="61" y="218"/>
                    <a:pt x="61" y="216"/>
                    <a:pt x="62" y="215"/>
                  </a:cubicBezTo>
                  <a:cubicBezTo>
                    <a:pt x="62" y="215"/>
                    <a:pt x="63" y="215"/>
                    <a:pt x="63" y="215"/>
                  </a:cubicBezTo>
                  <a:cubicBezTo>
                    <a:pt x="64" y="215"/>
                    <a:pt x="65" y="217"/>
                    <a:pt x="66" y="219"/>
                  </a:cubicBezTo>
                  <a:cubicBezTo>
                    <a:pt x="66" y="220"/>
                    <a:pt x="67" y="221"/>
                    <a:pt x="67" y="221"/>
                  </a:cubicBezTo>
                  <a:cubicBezTo>
                    <a:pt x="69" y="222"/>
                    <a:pt x="70" y="224"/>
                    <a:pt x="71" y="226"/>
                  </a:cubicBezTo>
                  <a:cubicBezTo>
                    <a:pt x="71" y="226"/>
                    <a:pt x="71" y="226"/>
                    <a:pt x="71" y="226"/>
                  </a:cubicBezTo>
                  <a:cubicBezTo>
                    <a:pt x="71" y="226"/>
                    <a:pt x="72" y="226"/>
                    <a:pt x="72" y="226"/>
                  </a:cubicBezTo>
                  <a:cubicBezTo>
                    <a:pt x="72" y="226"/>
                    <a:pt x="73" y="226"/>
                    <a:pt x="73" y="226"/>
                  </a:cubicBezTo>
                  <a:cubicBezTo>
                    <a:pt x="73" y="227"/>
                    <a:pt x="74" y="227"/>
                    <a:pt x="74" y="227"/>
                  </a:cubicBezTo>
                  <a:cubicBezTo>
                    <a:pt x="74" y="227"/>
                    <a:pt x="75" y="223"/>
                    <a:pt x="75" y="220"/>
                  </a:cubicBezTo>
                  <a:cubicBezTo>
                    <a:pt x="75" y="219"/>
                    <a:pt x="75" y="218"/>
                    <a:pt x="76" y="217"/>
                  </a:cubicBezTo>
                  <a:cubicBezTo>
                    <a:pt x="76" y="215"/>
                    <a:pt x="77" y="213"/>
                    <a:pt x="77" y="211"/>
                  </a:cubicBezTo>
                  <a:cubicBezTo>
                    <a:pt x="76" y="211"/>
                    <a:pt x="77" y="210"/>
                    <a:pt x="77" y="210"/>
                  </a:cubicBezTo>
                  <a:cubicBezTo>
                    <a:pt x="78" y="209"/>
                    <a:pt x="79" y="209"/>
                    <a:pt x="81" y="209"/>
                  </a:cubicBezTo>
                  <a:cubicBezTo>
                    <a:pt x="82" y="209"/>
                    <a:pt x="84" y="209"/>
                    <a:pt x="84" y="208"/>
                  </a:cubicBezTo>
                  <a:cubicBezTo>
                    <a:pt x="85" y="206"/>
                    <a:pt x="85" y="199"/>
                    <a:pt x="84" y="199"/>
                  </a:cubicBezTo>
                  <a:cubicBezTo>
                    <a:pt x="82" y="198"/>
                    <a:pt x="81" y="195"/>
                    <a:pt x="82" y="193"/>
                  </a:cubicBezTo>
                  <a:cubicBezTo>
                    <a:pt x="82" y="192"/>
                    <a:pt x="83" y="191"/>
                    <a:pt x="84" y="191"/>
                  </a:cubicBezTo>
                  <a:cubicBezTo>
                    <a:pt x="85" y="191"/>
                    <a:pt x="86" y="191"/>
                    <a:pt x="86" y="190"/>
                  </a:cubicBezTo>
                  <a:cubicBezTo>
                    <a:pt x="87" y="190"/>
                    <a:pt x="87" y="188"/>
                    <a:pt x="87" y="187"/>
                  </a:cubicBezTo>
                  <a:cubicBezTo>
                    <a:pt x="87" y="185"/>
                    <a:pt x="86" y="184"/>
                    <a:pt x="84" y="183"/>
                  </a:cubicBezTo>
                  <a:cubicBezTo>
                    <a:pt x="82" y="182"/>
                    <a:pt x="80" y="181"/>
                    <a:pt x="80" y="179"/>
                  </a:cubicBezTo>
                  <a:cubicBezTo>
                    <a:pt x="80" y="177"/>
                    <a:pt x="80" y="175"/>
                    <a:pt x="81" y="174"/>
                  </a:cubicBezTo>
                  <a:cubicBezTo>
                    <a:pt x="81" y="172"/>
                    <a:pt x="82" y="171"/>
                    <a:pt x="80" y="168"/>
                  </a:cubicBezTo>
                  <a:cubicBezTo>
                    <a:pt x="79" y="165"/>
                    <a:pt x="79" y="162"/>
                    <a:pt x="80" y="160"/>
                  </a:cubicBezTo>
                  <a:cubicBezTo>
                    <a:pt x="80" y="159"/>
                    <a:pt x="81" y="158"/>
                    <a:pt x="80" y="157"/>
                  </a:cubicBezTo>
                  <a:cubicBezTo>
                    <a:pt x="79" y="154"/>
                    <a:pt x="78" y="150"/>
                    <a:pt x="82" y="145"/>
                  </a:cubicBezTo>
                  <a:cubicBezTo>
                    <a:pt x="85" y="140"/>
                    <a:pt x="90" y="137"/>
                    <a:pt x="93" y="137"/>
                  </a:cubicBezTo>
                  <a:cubicBezTo>
                    <a:pt x="93" y="137"/>
                    <a:pt x="94" y="137"/>
                    <a:pt x="94" y="137"/>
                  </a:cubicBezTo>
                  <a:cubicBezTo>
                    <a:pt x="94" y="137"/>
                    <a:pt x="95" y="137"/>
                    <a:pt x="95" y="137"/>
                  </a:cubicBezTo>
                  <a:cubicBezTo>
                    <a:pt x="96" y="138"/>
                    <a:pt x="97" y="138"/>
                    <a:pt x="98" y="138"/>
                  </a:cubicBezTo>
                  <a:cubicBezTo>
                    <a:pt x="99" y="138"/>
                    <a:pt x="100" y="138"/>
                    <a:pt x="100" y="137"/>
                  </a:cubicBezTo>
                  <a:cubicBezTo>
                    <a:pt x="101" y="135"/>
                    <a:pt x="101" y="133"/>
                    <a:pt x="101" y="132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99" y="131"/>
                    <a:pt x="97" y="131"/>
                    <a:pt x="96" y="129"/>
                  </a:cubicBezTo>
                  <a:cubicBezTo>
                    <a:pt x="96" y="127"/>
                    <a:pt x="96" y="126"/>
                    <a:pt x="98" y="124"/>
                  </a:cubicBezTo>
                  <a:cubicBezTo>
                    <a:pt x="101" y="120"/>
                    <a:pt x="104" y="115"/>
                    <a:pt x="105" y="110"/>
                  </a:cubicBezTo>
                  <a:cubicBezTo>
                    <a:pt x="105" y="108"/>
                    <a:pt x="105" y="107"/>
                    <a:pt x="105" y="105"/>
                  </a:cubicBezTo>
                  <a:cubicBezTo>
                    <a:pt x="105" y="103"/>
                    <a:pt x="105" y="101"/>
                    <a:pt x="106" y="100"/>
                  </a:cubicBezTo>
                  <a:cubicBezTo>
                    <a:pt x="107" y="99"/>
                    <a:pt x="108" y="99"/>
                    <a:pt x="110" y="98"/>
                  </a:cubicBezTo>
                  <a:cubicBezTo>
                    <a:pt x="111" y="98"/>
                    <a:pt x="113" y="98"/>
                    <a:pt x="114" y="97"/>
                  </a:cubicBezTo>
                  <a:cubicBezTo>
                    <a:pt x="116" y="96"/>
                    <a:pt x="116" y="96"/>
                    <a:pt x="116" y="94"/>
                  </a:cubicBezTo>
                  <a:cubicBezTo>
                    <a:pt x="116" y="93"/>
                    <a:pt x="115" y="92"/>
                    <a:pt x="116" y="91"/>
                  </a:cubicBezTo>
                  <a:cubicBezTo>
                    <a:pt x="117" y="90"/>
                    <a:pt x="118" y="89"/>
                    <a:pt x="119" y="88"/>
                  </a:cubicBezTo>
                  <a:cubicBezTo>
                    <a:pt x="120" y="86"/>
                    <a:pt x="121" y="83"/>
                    <a:pt x="122" y="82"/>
                  </a:cubicBezTo>
                  <a:cubicBezTo>
                    <a:pt x="126" y="80"/>
                    <a:pt x="125" y="78"/>
                    <a:pt x="125" y="78"/>
                  </a:cubicBezTo>
                  <a:cubicBezTo>
                    <a:pt x="124" y="76"/>
                    <a:pt x="125" y="75"/>
                    <a:pt x="126" y="73"/>
                  </a:cubicBezTo>
                  <a:cubicBezTo>
                    <a:pt x="127" y="72"/>
                    <a:pt x="128" y="71"/>
                    <a:pt x="128" y="69"/>
                  </a:cubicBezTo>
                  <a:cubicBezTo>
                    <a:pt x="128" y="65"/>
                    <a:pt x="134" y="62"/>
                    <a:pt x="138" y="62"/>
                  </a:cubicBezTo>
                  <a:cubicBezTo>
                    <a:pt x="140" y="62"/>
                    <a:pt x="145" y="62"/>
                    <a:pt x="145" y="60"/>
                  </a:cubicBezTo>
                  <a:cubicBezTo>
                    <a:pt x="145" y="59"/>
                    <a:pt x="145" y="58"/>
                    <a:pt x="145" y="57"/>
                  </a:cubicBezTo>
                  <a:cubicBezTo>
                    <a:pt x="145" y="55"/>
                    <a:pt x="144" y="52"/>
                    <a:pt x="145" y="51"/>
                  </a:cubicBezTo>
                  <a:cubicBezTo>
                    <a:pt x="146" y="50"/>
                    <a:pt x="148" y="50"/>
                    <a:pt x="149" y="51"/>
                  </a:cubicBezTo>
                  <a:cubicBezTo>
                    <a:pt x="151" y="52"/>
                    <a:pt x="153" y="52"/>
                    <a:pt x="155" y="51"/>
                  </a:cubicBezTo>
                  <a:cubicBezTo>
                    <a:pt x="156" y="51"/>
                    <a:pt x="156" y="51"/>
                    <a:pt x="157" y="51"/>
                  </a:cubicBezTo>
                  <a:cubicBezTo>
                    <a:pt x="157" y="51"/>
                    <a:pt x="157" y="52"/>
                    <a:pt x="158" y="52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9" y="52"/>
                    <a:pt x="159" y="52"/>
                    <a:pt x="159" y="52"/>
                  </a:cubicBezTo>
                  <a:cubicBezTo>
                    <a:pt x="159" y="52"/>
                    <a:pt x="160" y="52"/>
                    <a:pt x="160" y="52"/>
                  </a:cubicBezTo>
                  <a:cubicBezTo>
                    <a:pt x="160" y="52"/>
                    <a:pt x="161" y="53"/>
                    <a:pt x="161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4" y="54"/>
                    <a:pt x="165" y="54"/>
                  </a:cubicBezTo>
                  <a:cubicBezTo>
                    <a:pt x="166" y="54"/>
                    <a:pt x="167" y="53"/>
                    <a:pt x="167" y="52"/>
                  </a:cubicBezTo>
                  <a:cubicBezTo>
                    <a:pt x="167" y="48"/>
                    <a:pt x="168" y="41"/>
                    <a:pt x="172" y="41"/>
                  </a:cubicBezTo>
                  <a:cubicBezTo>
                    <a:pt x="173" y="41"/>
                    <a:pt x="174" y="42"/>
                    <a:pt x="175" y="42"/>
                  </a:cubicBezTo>
                  <a:cubicBezTo>
                    <a:pt x="175" y="42"/>
                    <a:pt x="175" y="42"/>
                    <a:pt x="175" y="42"/>
                  </a:cubicBezTo>
                  <a:cubicBezTo>
                    <a:pt x="175" y="42"/>
                    <a:pt x="175" y="42"/>
                    <a:pt x="175" y="42"/>
                  </a:cubicBezTo>
                  <a:cubicBezTo>
                    <a:pt x="176" y="41"/>
                    <a:pt x="176" y="41"/>
                    <a:pt x="177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7" y="39"/>
                    <a:pt x="178" y="39"/>
                    <a:pt x="179" y="38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80" y="38"/>
                    <a:pt x="180" y="38"/>
                    <a:pt x="181" y="37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2" y="37"/>
                    <a:pt x="182" y="37"/>
                    <a:pt x="183" y="37"/>
                  </a:cubicBezTo>
                  <a:cubicBezTo>
                    <a:pt x="186" y="38"/>
                    <a:pt x="187" y="40"/>
                    <a:pt x="189" y="42"/>
                  </a:cubicBezTo>
                  <a:cubicBezTo>
                    <a:pt x="191" y="44"/>
                    <a:pt x="193" y="46"/>
                    <a:pt x="196" y="46"/>
                  </a:cubicBezTo>
                  <a:cubicBezTo>
                    <a:pt x="197" y="47"/>
                    <a:pt x="198" y="47"/>
                    <a:pt x="199" y="47"/>
                  </a:cubicBezTo>
                  <a:cubicBezTo>
                    <a:pt x="201" y="48"/>
                    <a:pt x="203" y="48"/>
                    <a:pt x="205" y="48"/>
                  </a:cubicBezTo>
                  <a:cubicBezTo>
                    <a:pt x="206" y="48"/>
                    <a:pt x="207" y="48"/>
                    <a:pt x="207" y="47"/>
                  </a:cubicBezTo>
                  <a:cubicBezTo>
                    <a:pt x="207" y="46"/>
                    <a:pt x="208" y="46"/>
                    <a:pt x="209" y="46"/>
                  </a:cubicBezTo>
                  <a:cubicBezTo>
                    <a:pt x="210" y="46"/>
                    <a:pt x="211" y="46"/>
                    <a:pt x="212" y="47"/>
                  </a:cubicBezTo>
                  <a:cubicBezTo>
                    <a:pt x="213" y="47"/>
                    <a:pt x="215" y="48"/>
                    <a:pt x="216" y="47"/>
                  </a:cubicBezTo>
                  <a:cubicBezTo>
                    <a:pt x="216" y="47"/>
                    <a:pt x="217" y="47"/>
                    <a:pt x="217" y="47"/>
                  </a:cubicBezTo>
                  <a:cubicBezTo>
                    <a:pt x="217" y="47"/>
                    <a:pt x="218" y="47"/>
                    <a:pt x="218" y="47"/>
                  </a:cubicBezTo>
                  <a:cubicBezTo>
                    <a:pt x="219" y="48"/>
                    <a:pt x="220" y="49"/>
                    <a:pt x="220" y="49"/>
                  </a:cubicBezTo>
                  <a:cubicBezTo>
                    <a:pt x="220" y="50"/>
                    <a:pt x="221" y="50"/>
                    <a:pt x="221" y="50"/>
                  </a:cubicBezTo>
                  <a:cubicBezTo>
                    <a:pt x="221" y="50"/>
                    <a:pt x="221" y="50"/>
                    <a:pt x="222" y="49"/>
                  </a:cubicBezTo>
                  <a:cubicBezTo>
                    <a:pt x="223" y="48"/>
                    <a:pt x="223" y="47"/>
                    <a:pt x="223" y="45"/>
                  </a:cubicBezTo>
                  <a:cubicBezTo>
                    <a:pt x="223" y="44"/>
                    <a:pt x="223" y="43"/>
                    <a:pt x="226" y="43"/>
                  </a:cubicBezTo>
                  <a:cubicBezTo>
                    <a:pt x="227" y="43"/>
                    <a:pt x="227" y="43"/>
                    <a:pt x="228" y="43"/>
                  </a:cubicBezTo>
                  <a:cubicBezTo>
                    <a:pt x="228" y="43"/>
                    <a:pt x="228" y="43"/>
                    <a:pt x="228" y="43"/>
                  </a:cubicBezTo>
                  <a:cubicBezTo>
                    <a:pt x="229" y="43"/>
                    <a:pt x="229" y="42"/>
                    <a:pt x="229" y="42"/>
                  </a:cubicBezTo>
                  <a:cubicBezTo>
                    <a:pt x="230" y="41"/>
                    <a:pt x="229" y="39"/>
                    <a:pt x="229" y="38"/>
                  </a:cubicBezTo>
                  <a:cubicBezTo>
                    <a:pt x="229" y="36"/>
                    <a:pt x="229" y="35"/>
                    <a:pt x="229" y="34"/>
                  </a:cubicBezTo>
                  <a:cubicBezTo>
                    <a:pt x="229" y="31"/>
                    <a:pt x="231" y="30"/>
                    <a:pt x="233" y="29"/>
                  </a:cubicBezTo>
                  <a:cubicBezTo>
                    <a:pt x="234" y="28"/>
                    <a:pt x="236" y="27"/>
                    <a:pt x="236" y="26"/>
                  </a:cubicBezTo>
                  <a:cubicBezTo>
                    <a:pt x="236" y="24"/>
                    <a:pt x="239" y="24"/>
                    <a:pt x="242" y="24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4" y="24"/>
                    <a:pt x="247" y="24"/>
                    <a:pt x="247" y="23"/>
                  </a:cubicBezTo>
                  <a:cubicBezTo>
                    <a:pt x="248" y="22"/>
                    <a:pt x="251" y="21"/>
                    <a:pt x="253" y="21"/>
                  </a:cubicBezTo>
                  <a:cubicBezTo>
                    <a:pt x="255" y="21"/>
                    <a:pt x="257" y="21"/>
                    <a:pt x="258" y="23"/>
                  </a:cubicBezTo>
                  <a:cubicBezTo>
                    <a:pt x="259" y="25"/>
                    <a:pt x="261" y="26"/>
                    <a:pt x="264" y="27"/>
                  </a:cubicBezTo>
                  <a:cubicBezTo>
                    <a:pt x="267" y="28"/>
                    <a:pt x="269" y="29"/>
                    <a:pt x="270" y="32"/>
                  </a:cubicBezTo>
                  <a:cubicBezTo>
                    <a:pt x="270" y="33"/>
                    <a:pt x="270" y="34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5"/>
                    <a:pt x="272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3" y="35"/>
                    <a:pt x="273" y="35"/>
                    <a:pt x="274" y="35"/>
                  </a:cubicBezTo>
                  <a:cubicBezTo>
                    <a:pt x="275" y="35"/>
                    <a:pt x="277" y="33"/>
                    <a:pt x="278" y="32"/>
                  </a:cubicBezTo>
                  <a:cubicBezTo>
                    <a:pt x="280" y="31"/>
                    <a:pt x="282" y="30"/>
                    <a:pt x="283" y="30"/>
                  </a:cubicBezTo>
                  <a:cubicBezTo>
                    <a:pt x="284" y="30"/>
                    <a:pt x="284" y="30"/>
                    <a:pt x="285" y="30"/>
                  </a:cubicBezTo>
                  <a:cubicBezTo>
                    <a:pt x="285" y="30"/>
                    <a:pt x="285" y="30"/>
                    <a:pt x="286" y="30"/>
                  </a:cubicBezTo>
                  <a:cubicBezTo>
                    <a:pt x="286" y="30"/>
                    <a:pt x="286" y="30"/>
                    <a:pt x="286" y="30"/>
                  </a:cubicBezTo>
                  <a:cubicBezTo>
                    <a:pt x="286" y="30"/>
                    <a:pt x="286" y="30"/>
                    <a:pt x="286" y="30"/>
                  </a:cubicBezTo>
                  <a:cubicBezTo>
                    <a:pt x="286" y="30"/>
                    <a:pt x="287" y="30"/>
                    <a:pt x="287" y="30"/>
                  </a:cubicBezTo>
                  <a:cubicBezTo>
                    <a:pt x="287" y="30"/>
                    <a:pt x="287" y="29"/>
                    <a:pt x="287" y="29"/>
                  </a:cubicBezTo>
                  <a:cubicBezTo>
                    <a:pt x="287" y="29"/>
                    <a:pt x="287" y="29"/>
                    <a:pt x="287" y="29"/>
                  </a:cubicBezTo>
                  <a:cubicBezTo>
                    <a:pt x="287" y="29"/>
                    <a:pt x="288" y="28"/>
                    <a:pt x="288" y="28"/>
                  </a:cubicBezTo>
                  <a:cubicBezTo>
                    <a:pt x="288" y="28"/>
                    <a:pt x="288" y="28"/>
                    <a:pt x="288" y="28"/>
                  </a:cubicBezTo>
                  <a:cubicBezTo>
                    <a:pt x="286" y="27"/>
                    <a:pt x="282" y="27"/>
                    <a:pt x="282" y="28"/>
                  </a:cubicBezTo>
                  <a:cubicBezTo>
                    <a:pt x="281" y="29"/>
                    <a:pt x="280" y="30"/>
                    <a:pt x="278" y="30"/>
                  </a:cubicBezTo>
                  <a:cubicBezTo>
                    <a:pt x="277" y="30"/>
                    <a:pt x="276" y="30"/>
                    <a:pt x="275" y="29"/>
                  </a:cubicBezTo>
                  <a:cubicBezTo>
                    <a:pt x="275" y="28"/>
                    <a:pt x="275" y="28"/>
                    <a:pt x="275" y="27"/>
                  </a:cubicBezTo>
                  <a:cubicBezTo>
                    <a:pt x="275" y="26"/>
                    <a:pt x="272" y="25"/>
                    <a:pt x="270" y="24"/>
                  </a:cubicBezTo>
                  <a:cubicBezTo>
                    <a:pt x="268" y="23"/>
                    <a:pt x="268" y="22"/>
                    <a:pt x="267" y="22"/>
                  </a:cubicBezTo>
                  <a:cubicBezTo>
                    <a:pt x="267" y="21"/>
                    <a:pt x="267" y="21"/>
                    <a:pt x="268" y="20"/>
                  </a:cubicBezTo>
                  <a:cubicBezTo>
                    <a:pt x="268" y="19"/>
                    <a:pt x="272" y="20"/>
                    <a:pt x="274" y="21"/>
                  </a:cubicBezTo>
                  <a:cubicBezTo>
                    <a:pt x="276" y="22"/>
                    <a:pt x="278" y="22"/>
                    <a:pt x="281" y="19"/>
                  </a:cubicBezTo>
                  <a:cubicBezTo>
                    <a:pt x="283" y="17"/>
                    <a:pt x="285" y="17"/>
                    <a:pt x="286" y="17"/>
                  </a:cubicBezTo>
                  <a:cubicBezTo>
                    <a:pt x="288" y="17"/>
                    <a:pt x="288" y="17"/>
                    <a:pt x="288" y="16"/>
                  </a:cubicBezTo>
                  <a:cubicBezTo>
                    <a:pt x="288" y="15"/>
                    <a:pt x="286" y="14"/>
                    <a:pt x="285" y="13"/>
                  </a:cubicBezTo>
                  <a:cubicBezTo>
                    <a:pt x="284" y="13"/>
                    <a:pt x="283" y="12"/>
                    <a:pt x="282" y="11"/>
                  </a:cubicBezTo>
                  <a:cubicBezTo>
                    <a:pt x="282" y="10"/>
                    <a:pt x="278" y="8"/>
                    <a:pt x="275" y="9"/>
                  </a:cubicBezTo>
                  <a:cubicBezTo>
                    <a:pt x="271" y="10"/>
                    <a:pt x="270" y="8"/>
                    <a:pt x="269" y="7"/>
                  </a:cubicBezTo>
                  <a:cubicBezTo>
                    <a:pt x="269" y="7"/>
                    <a:pt x="269" y="6"/>
                    <a:pt x="268" y="6"/>
                  </a:cubicBezTo>
                  <a:cubicBezTo>
                    <a:pt x="268" y="6"/>
                    <a:pt x="267" y="6"/>
                    <a:pt x="267" y="6"/>
                  </a:cubicBezTo>
                  <a:cubicBezTo>
                    <a:pt x="265" y="6"/>
                    <a:pt x="261" y="8"/>
                    <a:pt x="261" y="11"/>
                  </a:cubicBezTo>
                  <a:cubicBezTo>
                    <a:pt x="261" y="16"/>
                    <a:pt x="257" y="16"/>
                    <a:pt x="256" y="14"/>
                  </a:cubicBezTo>
                  <a:cubicBezTo>
                    <a:pt x="256" y="14"/>
                    <a:pt x="256" y="13"/>
                    <a:pt x="256" y="12"/>
                  </a:cubicBezTo>
                  <a:cubicBezTo>
                    <a:pt x="257" y="11"/>
                    <a:pt x="257" y="10"/>
                    <a:pt x="256" y="9"/>
                  </a:cubicBezTo>
                  <a:cubicBezTo>
                    <a:pt x="256" y="8"/>
                    <a:pt x="256" y="8"/>
                    <a:pt x="256" y="7"/>
                  </a:cubicBezTo>
                  <a:cubicBezTo>
                    <a:pt x="256" y="6"/>
                    <a:pt x="257" y="5"/>
                    <a:pt x="258" y="5"/>
                  </a:cubicBezTo>
                  <a:cubicBezTo>
                    <a:pt x="259" y="5"/>
                    <a:pt x="259" y="4"/>
                    <a:pt x="259" y="4"/>
                  </a:cubicBezTo>
                  <a:cubicBezTo>
                    <a:pt x="259" y="3"/>
                    <a:pt x="257" y="1"/>
                    <a:pt x="254" y="1"/>
                  </a:cubicBezTo>
                  <a:cubicBezTo>
                    <a:pt x="250" y="0"/>
                    <a:pt x="248" y="2"/>
                    <a:pt x="248" y="3"/>
                  </a:cubicBezTo>
                  <a:cubicBezTo>
                    <a:pt x="247" y="4"/>
                    <a:pt x="247" y="5"/>
                    <a:pt x="248" y="5"/>
                  </a:cubicBezTo>
                  <a:cubicBezTo>
                    <a:pt x="248" y="6"/>
                    <a:pt x="248" y="7"/>
                    <a:pt x="248" y="9"/>
                  </a:cubicBezTo>
                  <a:cubicBezTo>
                    <a:pt x="246" y="11"/>
                    <a:pt x="243" y="16"/>
                    <a:pt x="240" y="16"/>
                  </a:cubicBezTo>
                  <a:cubicBezTo>
                    <a:pt x="239" y="16"/>
                    <a:pt x="239" y="15"/>
                    <a:pt x="239" y="15"/>
                  </a:cubicBezTo>
                  <a:cubicBezTo>
                    <a:pt x="238" y="14"/>
                    <a:pt x="238" y="12"/>
                    <a:pt x="239" y="9"/>
                  </a:cubicBezTo>
                  <a:cubicBezTo>
                    <a:pt x="239" y="8"/>
                    <a:pt x="239" y="6"/>
                    <a:pt x="239" y="5"/>
                  </a:cubicBezTo>
                  <a:cubicBezTo>
                    <a:pt x="239" y="5"/>
                    <a:pt x="239" y="4"/>
                    <a:pt x="239" y="4"/>
                  </a:cubicBezTo>
                  <a:cubicBezTo>
                    <a:pt x="239" y="5"/>
                    <a:pt x="238" y="5"/>
                    <a:pt x="234" y="10"/>
                  </a:cubicBezTo>
                  <a:cubicBezTo>
                    <a:pt x="233" y="11"/>
                    <a:pt x="232" y="12"/>
                    <a:pt x="231" y="13"/>
                  </a:cubicBezTo>
                  <a:cubicBezTo>
                    <a:pt x="228" y="17"/>
                    <a:pt x="225" y="20"/>
                    <a:pt x="223" y="21"/>
                  </a:cubicBezTo>
                  <a:cubicBezTo>
                    <a:pt x="221" y="21"/>
                    <a:pt x="220" y="20"/>
                    <a:pt x="220" y="19"/>
                  </a:cubicBezTo>
                  <a:cubicBezTo>
                    <a:pt x="219" y="17"/>
                    <a:pt x="221" y="13"/>
                    <a:pt x="224" y="12"/>
                  </a:cubicBezTo>
                  <a:cubicBezTo>
                    <a:pt x="226" y="11"/>
                    <a:pt x="227" y="9"/>
                    <a:pt x="228" y="7"/>
                  </a:cubicBezTo>
                  <a:cubicBezTo>
                    <a:pt x="229" y="5"/>
                    <a:pt x="230" y="3"/>
                    <a:pt x="232" y="3"/>
                  </a:cubicBezTo>
                  <a:cubicBezTo>
                    <a:pt x="232" y="3"/>
                    <a:pt x="233" y="3"/>
                    <a:pt x="233" y="2"/>
                  </a:cubicBezTo>
                  <a:cubicBezTo>
                    <a:pt x="233" y="2"/>
                    <a:pt x="232" y="1"/>
                    <a:pt x="230" y="0"/>
                  </a:cubicBezTo>
                  <a:cubicBezTo>
                    <a:pt x="228" y="0"/>
                    <a:pt x="227" y="1"/>
                    <a:pt x="226" y="3"/>
                  </a:cubicBezTo>
                  <a:cubicBezTo>
                    <a:pt x="226" y="4"/>
                    <a:pt x="225" y="5"/>
                    <a:pt x="225" y="5"/>
                  </a:cubicBezTo>
                  <a:cubicBezTo>
                    <a:pt x="224" y="6"/>
                    <a:pt x="221" y="6"/>
                    <a:pt x="219" y="5"/>
                  </a:cubicBezTo>
                  <a:cubicBezTo>
                    <a:pt x="218" y="5"/>
                    <a:pt x="218" y="4"/>
                    <a:pt x="217" y="4"/>
                  </a:cubicBezTo>
                  <a:cubicBezTo>
                    <a:pt x="217" y="5"/>
                    <a:pt x="216" y="5"/>
                    <a:pt x="216" y="6"/>
                  </a:cubicBezTo>
                  <a:cubicBezTo>
                    <a:pt x="215" y="6"/>
                    <a:pt x="215" y="7"/>
                    <a:pt x="215" y="7"/>
                  </a:cubicBezTo>
                  <a:cubicBezTo>
                    <a:pt x="216" y="8"/>
                    <a:pt x="216" y="10"/>
                    <a:pt x="215" y="11"/>
                  </a:cubicBezTo>
                  <a:cubicBezTo>
                    <a:pt x="215" y="12"/>
                    <a:pt x="214" y="12"/>
                    <a:pt x="214" y="12"/>
                  </a:cubicBezTo>
                  <a:cubicBezTo>
                    <a:pt x="213" y="12"/>
                    <a:pt x="212" y="12"/>
                    <a:pt x="211" y="10"/>
                  </a:cubicBezTo>
                  <a:cubicBezTo>
                    <a:pt x="210" y="8"/>
                    <a:pt x="206" y="10"/>
                    <a:pt x="205" y="13"/>
                  </a:cubicBezTo>
                  <a:cubicBezTo>
                    <a:pt x="204" y="14"/>
                    <a:pt x="203" y="15"/>
                    <a:pt x="202" y="16"/>
                  </a:cubicBezTo>
                  <a:cubicBezTo>
                    <a:pt x="203" y="17"/>
                    <a:pt x="204" y="18"/>
                    <a:pt x="204" y="20"/>
                  </a:cubicBezTo>
                  <a:cubicBezTo>
                    <a:pt x="203" y="22"/>
                    <a:pt x="202" y="24"/>
                    <a:pt x="200" y="24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198" y="24"/>
                    <a:pt x="197" y="21"/>
                    <a:pt x="197" y="19"/>
                  </a:cubicBezTo>
                  <a:cubicBezTo>
                    <a:pt x="197" y="18"/>
                    <a:pt x="196" y="17"/>
                    <a:pt x="196" y="17"/>
                  </a:cubicBezTo>
                  <a:cubicBezTo>
                    <a:pt x="195" y="17"/>
                    <a:pt x="194" y="17"/>
                    <a:pt x="194" y="16"/>
                  </a:cubicBezTo>
                  <a:cubicBezTo>
                    <a:pt x="194" y="15"/>
                    <a:pt x="194" y="14"/>
                    <a:pt x="194" y="13"/>
                  </a:cubicBezTo>
                  <a:cubicBezTo>
                    <a:pt x="195" y="11"/>
                    <a:pt x="197" y="10"/>
                    <a:pt x="198" y="10"/>
                  </a:cubicBezTo>
                  <a:cubicBezTo>
                    <a:pt x="201" y="10"/>
                    <a:pt x="203" y="7"/>
                    <a:pt x="203" y="6"/>
                  </a:cubicBezTo>
                  <a:cubicBezTo>
                    <a:pt x="203" y="5"/>
                    <a:pt x="203" y="5"/>
                    <a:pt x="202" y="5"/>
                  </a:cubicBezTo>
                  <a:cubicBezTo>
                    <a:pt x="202" y="5"/>
                    <a:pt x="201" y="6"/>
                    <a:pt x="201" y="7"/>
                  </a:cubicBezTo>
                  <a:cubicBezTo>
                    <a:pt x="201" y="10"/>
                    <a:pt x="197" y="10"/>
                    <a:pt x="195" y="10"/>
                  </a:cubicBezTo>
                  <a:cubicBezTo>
                    <a:pt x="194" y="10"/>
                    <a:pt x="193" y="9"/>
                    <a:pt x="192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0" y="9"/>
                    <a:pt x="189" y="10"/>
                    <a:pt x="189" y="10"/>
                  </a:cubicBezTo>
                  <a:cubicBezTo>
                    <a:pt x="189" y="12"/>
                    <a:pt x="190" y="14"/>
                    <a:pt x="192" y="15"/>
                  </a:cubicBezTo>
                  <a:cubicBezTo>
                    <a:pt x="194" y="16"/>
                    <a:pt x="195" y="17"/>
                    <a:pt x="195" y="18"/>
                  </a:cubicBezTo>
                  <a:cubicBezTo>
                    <a:pt x="194" y="19"/>
                    <a:pt x="193" y="20"/>
                    <a:pt x="191" y="20"/>
                  </a:cubicBezTo>
                  <a:cubicBezTo>
                    <a:pt x="190" y="20"/>
                    <a:pt x="189" y="20"/>
                    <a:pt x="188" y="19"/>
                  </a:cubicBezTo>
                  <a:cubicBezTo>
                    <a:pt x="186" y="18"/>
                    <a:pt x="183" y="18"/>
                    <a:pt x="181" y="19"/>
                  </a:cubicBezTo>
                  <a:cubicBezTo>
                    <a:pt x="182" y="20"/>
                    <a:pt x="183" y="20"/>
                    <a:pt x="184" y="21"/>
                  </a:cubicBezTo>
                  <a:cubicBezTo>
                    <a:pt x="186" y="22"/>
                    <a:pt x="187" y="23"/>
                    <a:pt x="187" y="24"/>
                  </a:cubicBezTo>
                  <a:cubicBezTo>
                    <a:pt x="188" y="24"/>
                    <a:pt x="187" y="25"/>
                    <a:pt x="187" y="25"/>
                  </a:cubicBezTo>
                  <a:cubicBezTo>
                    <a:pt x="187" y="25"/>
                    <a:pt x="187" y="25"/>
                    <a:pt x="186" y="25"/>
                  </a:cubicBezTo>
                  <a:cubicBezTo>
                    <a:pt x="186" y="25"/>
                    <a:pt x="185" y="25"/>
                    <a:pt x="184" y="25"/>
                  </a:cubicBezTo>
                  <a:cubicBezTo>
                    <a:pt x="183" y="24"/>
                    <a:pt x="182" y="24"/>
                    <a:pt x="182" y="24"/>
                  </a:cubicBezTo>
                  <a:cubicBezTo>
                    <a:pt x="182" y="24"/>
                    <a:pt x="181" y="25"/>
                    <a:pt x="180" y="25"/>
                  </a:cubicBezTo>
                  <a:cubicBezTo>
                    <a:pt x="178" y="25"/>
                    <a:pt x="174" y="23"/>
                    <a:pt x="174" y="20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3" y="20"/>
                    <a:pt x="172" y="20"/>
                    <a:pt x="171" y="21"/>
                  </a:cubicBezTo>
                  <a:cubicBezTo>
                    <a:pt x="171" y="21"/>
                    <a:pt x="171" y="21"/>
                    <a:pt x="172" y="21"/>
                  </a:cubicBezTo>
                  <a:cubicBezTo>
                    <a:pt x="176" y="22"/>
                    <a:pt x="175" y="25"/>
                    <a:pt x="175" y="27"/>
                  </a:cubicBezTo>
                  <a:cubicBezTo>
                    <a:pt x="175" y="28"/>
                    <a:pt x="175" y="28"/>
                    <a:pt x="175" y="29"/>
                  </a:cubicBezTo>
                  <a:cubicBezTo>
                    <a:pt x="175" y="31"/>
                    <a:pt x="174" y="32"/>
                    <a:pt x="173" y="32"/>
                  </a:cubicBezTo>
                  <a:cubicBezTo>
                    <a:pt x="172" y="32"/>
                    <a:pt x="171" y="31"/>
                    <a:pt x="170" y="30"/>
                  </a:cubicBezTo>
                  <a:cubicBezTo>
                    <a:pt x="169" y="29"/>
                    <a:pt x="169" y="28"/>
                    <a:pt x="169" y="27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8" y="26"/>
                    <a:pt x="166" y="26"/>
                    <a:pt x="164" y="27"/>
                  </a:cubicBezTo>
                  <a:cubicBezTo>
                    <a:pt x="163" y="28"/>
                    <a:pt x="162" y="28"/>
                    <a:pt x="162" y="27"/>
                  </a:cubicBezTo>
                  <a:cubicBezTo>
                    <a:pt x="161" y="27"/>
                    <a:pt x="162" y="26"/>
                    <a:pt x="162" y="24"/>
                  </a:cubicBezTo>
                  <a:cubicBezTo>
                    <a:pt x="162" y="23"/>
                    <a:pt x="163" y="21"/>
                    <a:pt x="162" y="20"/>
                  </a:cubicBezTo>
                  <a:cubicBezTo>
                    <a:pt x="162" y="20"/>
                    <a:pt x="162" y="20"/>
                    <a:pt x="161" y="20"/>
                  </a:cubicBezTo>
                  <a:cubicBezTo>
                    <a:pt x="161" y="20"/>
                    <a:pt x="160" y="20"/>
                    <a:pt x="159" y="20"/>
                  </a:cubicBezTo>
                  <a:cubicBezTo>
                    <a:pt x="158" y="21"/>
                    <a:pt x="157" y="21"/>
                    <a:pt x="15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4" y="22"/>
                    <a:pt x="153" y="22"/>
                    <a:pt x="152" y="22"/>
                  </a:cubicBezTo>
                  <a:cubicBezTo>
                    <a:pt x="152" y="22"/>
                    <a:pt x="152" y="23"/>
                    <a:pt x="153" y="23"/>
                  </a:cubicBezTo>
                  <a:cubicBezTo>
                    <a:pt x="154" y="25"/>
                    <a:pt x="155" y="27"/>
                    <a:pt x="154" y="28"/>
                  </a:cubicBezTo>
                  <a:cubicBezTo>
                    <a:pt x="154" y="29"/>
                    <a:pt x="153" y="30"/>
                    <a:pt x="151" y="30"/>
                  </a:cubicBezTo>
                  <a:cubicBezTo>
                    <a:pt x="150" y="30"/>
                    <a:pt x="149" y="30"/>
                    <a:pt x="149" y="30"/>
                  </a:cubicBezTo>
                  <a:cubicBezTo>
                    <a:pt x="148" y="30"/>
                    <a:pt x="148" y="30"/>
                    <a:pt x="148" y="31"/>
                  </a:cubicBezTo>
                  <a:cubicBezTo>
                    <a:pt x="149" y="33"/>
                    <a:pt x="148" y="33"/>
                    <a:pt x="148" y="34"/>
                  </a:cubicBezTo>
                  <a:cubicBezTo>
                    <a:pt x="147" y="34"/>
                    <a:pt x="146" y="35"/>
                    <a:pt x="145" y="35"/>
                  </a:cubicBezTo>
                  <a:cubicBezTo>
                    <a:pt x="144" y="35"/>
                    <a:pt x="143" y="34"/>
                    <a:pt x="142" y="32"/>
                  </a:cubicBezTo>
                  <a:cubicBezTo>
                    <a:pt x="142" y="32"/>
                    <a:pt x="142" y="32"/>
                    <a:pt x="141" y="32"/>
                  </a:cubicBezTo>
                  <a:cubicBezTo>
                    <a:pt x="139" y="32"/>
                    <a:pt x="137" y="32"/>
                    <a:pt x="137" y="34"/>
                  </a:cubicBezTo>
                  <a:cubicBezTo>
                    <a:pt x="136" y="35"/>
                    <a:pt x="135" y="36"/>
                    <a:pt x="134" y="37"/>
                  </a:cubicBezTo>
                  <a:cubicBezTo>
                    <a:pt x="132" y="38"/>
                    <a:pt x="131" y="39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2" y="40"/>
                    <a:pt x="132" y="40"/>
                  </a:cubicBezTo>
                  <a:cubicBezTo>
                    <a:pt x="134" y="39"/>
                    <a:pt x="136" y="39"/>
                    <a:pt x="137" y="39"/>
                  </a:cubicBezTo>
                  <a:cubicBezTo>
                    <a:pt x="140" y="40"/>
                    <a:pt x="139" y="42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45"/>
                    <a:pt x="141" y="47"/>
                    <a:pt x="140" y="48"/>
                  </a:cubicBezTo>
                  <a:cubicBezTo>
                    <a:pt x="140" y="49"/>
                    <a:pt x="138" y="49"/>
                    <a:pt x="137" y="48"/>
                  </a:cubicBezTo>
                  <a:cubicBezTo>
                    <a:pt x="136" y="47"/>
                    <a:pt x="135" y="46"/>
                    <a:pt x="134" y="46"/>
                  </a:cubicBezTo>
                  <a:cubicBezTo>
                    <a:pt x="134" y="46"/>
                    <a:pt x="133" y="46"/>
                    <a:pt x="133" y="48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0" y="50"/>
                    <a:pt x="129" y="49"/>
                    <a:pt x="127" y="47"/>
                  </a:cubicBezTo>
                  <a:cubicBezTo>
                    <a:pt x="127" y="46"/>
                    <a:pt x="126" y="46"/>
                    <a:pt x="126" y="45"/>
                  </a:cubicBezTo>
                  <a:cubicBezTo>
                    <a:pt x="126" y="45"/>
                    <a:pt x="125" y="46"/>
                    <a:pt x="124" y="47"/>
                  </a:cubicBezTo>
                  <a:cubicBezTo>
                    <a:pt x="123" y="48"/>
                    <a:pt x="123" y="49"/>
                    <a:pt x="121" y="49"/>
                  </a:cubicBezTo>
                  <a:cubicBezTo>
                    <a:pt x="121" y="49"/>
                    <a:pt x="120" y="49"/>
                    <a:pt x="120" y="49"/>
                  </a:cubicBezTo>
                  <a:cubicBezTo>
                    <a:pt x="118" y="47"/>
                    <a:pt x="120" y="45"/>
                    <a:pt x="121" y="43"/>
                  </a:cubicBezTo>
                  <a:cubicBezTo>
                    <a:pt x="122" y="42"/>
                    <a:pt x="123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1" y="40"/>
                    <a:pt x="121" y="41"/>
                  </a:cubicBezTo>
                  <a:cubicBezTo>
                    <a:pt x="120" y="42"/>
                    <a:pt x="119" y="43"/>
                    <a:pt x="117" y="45"/>
                  </a:cubicBezTo>
                  <a:cubicBezTo>
                    <a:pt x="115" y="47"/>
                    <a:pt x="113" y="48"/>
                    <a:pt x="111" y="48"/>
                  </a:cubicBezTo>
                  <a:cubicBezTo>
                    <a:pt x="111" y="48"/>
                    <a:pt x="111" y="49"/>
                    <a:pt x="110" y="49"/>
                  </a:cubicBezTo>
                  <a:cubicBezTo>
                    <a:pt x="111" y="49"/>
                    <a:pt x="111" y="50"/>
                    <a:pt x="111" y="50"/>
                  </a:cubicBezTo>
                  <a:cubicBezTo>
                    <a:pt x="111" y="51"/>
                    <a:pt x="110" y="52"/>
                    <a:pt x="108" y="53"/>
                  </a:cubicBezTo>
                  <a:cubicBezTo>
                    <a:pt x="107" y="54"/>
                    <a:pt x="106" y="54"/>
                    <a:pt x="106" y="56"/>
                  </a:cubicBezTo>
                  <a:cubicBezTo>
                    <a:pt x="105" y="56"/>
                    <a:pt x="105" y="56"/>
                    <a:pt x="105" y="57"/>
                  </a:cubicBezTo>
                  <a:cubicBezTo>
                    <a:pt x="109" y="55"/>
                    <a:pt x="113" y="53"/>
                    <a:pt x="114" y="54"/>
                  </a:cubicBezTo>
                  <a:cubicBezTo>
                    <a:pt x="115" y="55"/>
                    <a:pt x="116" y="55"/>
                    <a:pt x="117" y="55"/>
                  </a:cubicBezTo>
                  <a:cubicBezTo>
                    <a:pt x="118" y="55"/>
                    <a:pt x="119" y="55"/>
                    <a:pt x="120" y="54"/>
                  </a:cubicBezTo>
                  <a:cubicBezTo>
                    <a:pt x="121" y="52"/>
                    <a:pt x="123" y="51"/>
                    <a:pt x="124" y="51"/>
                  </a:cubicBezTo>
                  <a:cubicBezTo>
                    <a:pt x="125" y="51"/>
                    <a:pt x="127" y="52"/>
                    <a:pt x="128" y="53"/>
                  </a:cubicBezTo>
                  <a:cubicBezTo>
                    <a:pt x="129" y="53"/>
                    <a:pt x="129" y="54"/>
                    <a:pt x="129" y="54"/>
                  </a:cubicBezTo>
                  <a:cubicBezTo>
                    <a:pt x="129" y="55"/>
                    <a:pt x="128" y="56"/>
                    <a:pt x="128" y="57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9" y="60"/>
                    <a:pt x="128" y="61"/>
                    <a:pt x="128" y="62"/>
                  </a:cubicBezTo>
                  <a:cubicBezTo>
                    <a:pt x="128" y="63"/>
                    <a:pt x="126" y="64"/>
                    <a:pt x="125" y="64"/>
                  </a:cubicBezTo>
                  <a:cubicBezTo>
                    <a:pt x="124" y="64"/>
                    <a:pt x="124" y="64"/>
                    <a:pt x="123" y="63"/>
                  </a:cubicBezTo>
                  <a:cubicBezTo>
                    <a:pt x="123" y="63"/>
                    <a:pt x="122" y="62"/>
                    <a:pt x="122" y="62"/>
                  </a:cubicBezTo>
                  <a:cubicBezTo>
                    <a:pt x="122" y="60"/>
                    <a:pt x="120" y="59"/>
                    <a:pt x="120" y="60"/>
                  </a:cubicBezTo>
                  <a:cubicBezTo>
                    <a:pt x="119" y="61"/>
                    <a:pt x="117" y="65"/>
                    <a:pt x="114" y="65"/>
                  </a:cubicBezTo>
                  <a:cubicBezTo>
                    <a:pt x="112" y="65"/>
                    <a:pt x="110" y="68"/>
                    <a:pt x="110" y="72"/>
                  </a:cubicBezTo>
                  <a:cubicBezTo>
                    <a:pt x="110" y="75"/>
                    <a:pt x="108" y="75"/>
                    <a:pt x="107" y="75"/>
                  </a:cubicBezTo>
                  <a:cubicBezTo>
                    <a:pt x="107" y="75"/>
                    <a:pt x="107" y="75"/>
                    <a:pt x="106" y="75"/>
                  </a:cubicBezTo>
                  <a:cubicBezTo>
                    <a:pt x="106" y="75"/>
                    <a:pt x="106" y="75"/>
                    <a:pt x="106" y="76"/>
                  </a:cubicBezTo>
                  <a:cubicBezTo>
                    <a:pt x="105" y="80"/>
                    <a:pt x="98" y="88"/>
                    <a:pt x="95" y="91"/>
                  </a:cubicBezTo>
                  <a:cubicBezTo>
                    <a:pt x="93" y="93"/>
                    <a:pt x="93" y="94"/>
                    <a:pt x="94" y="95"/>
                  </a:cubicBezTo>
                  <a:cubicBezTo>
                    <a:pt x="94" y="96"/>
                    <a:pt x="94" y="97"/>
                    <a:pt x="94" y="99"/>
                  </a:cubicBezTo>
                  <a:cubicBezTo>
                    <a:pt x="93" y="101"/>
                    <a:pt x="90" y="101"/>
                    <a:pt x="89" y="101"/>
                  </a:cubicBezTo>
                  <a:cubicBezTo>
                    <a:pt x="89" y="101"/>
                    <a:pt x="88" y="101"/>
                    <a:pt x="87" y="100"/>
                  </a:cubicBezTo>
                  <a:cubicBezTo>
                    <a:pt x="87" y="100"/>
                    <a:pt x="86" y="100"/>
                    <a:pt x="86" y="100"/>
                  </a:cubicBezTo>
                  <a:cubicBezTo>
                    <a:pt x="85" y="100"/>
                    <a:pt x="85" y="100"/>
                    <a:pt x="84" y="101"/>
                  </a:cubicBezTo>
                  <a:cubicBezTo>
                    <a:pt x="84" y="101"/>
                    <a:pt x="84" y="103"/>
                    <a:pt x="84" y="104"/>
                  </a:cubicBezTo>
                  <a:cubicBezTo>
                    <a:pt x="85" y="106"/>
                    <a:pt x="85" y="109"/>
                    <a:pt x="83" y="111"/>
                  </a:cubicBezTo>
                  <a:cubicBezTo>
                    <a:pt x="82" y="112"/>
                    <a:pt x="82" y="113"/>
                    <a:pt x="83" y="115"/>
                  </a:cubicBezTo>
                  <a:cubicBezTo>
                    <a:pt x="83" y="116"/>
                    <a:pt x="83" y="117"/>
                    <a:pt x="83" y="118"/>
                  </a:cubicBezTo>
                  <a:cubicBezTo>
                    <a:pt x="83" y="119"/>
                    <a:pt x="83" y="120"/>
                    <a:pt x="81" y="120"/>
                  </a:cubicBezTo>
                  <a:cubicBezTo>
                    <a:pt x="81" y="120"/>
                    <a:pt x="80" y="119"/>
                    <a:pt x="79" y="119"/>
                  </a:cubicBezTo>
                  <a:cubicBezTo>
                    <a:pt x="78" y="119"/>
                    <a:pt x="76" y="119"/>
                    <a:pt x="76" y="119"/>
                  </a:cubicBezTo>
                  <a:cubicBezTo>
                    <a:pt x="76" y="121"/>
                    <a:pt x="73" y="122"/>
                    <a:pt x="70" y="122"/>
                  </a:cubicBezTo>
                  <a:cubicBezTo>
                    <a:pt x="70" y="122"/>
                    <a:pt x="69" y="122"/>
                    <a:pt x="68" y="122"/>
                  </a:cubicBezTo>
                  <a:cubicBezTo>
                    <a:pt x="69" y="123"/>
                    <a:pt x="70" y="124"/>
                    <a:pt x="75" y="127"/>
                  </a:cubicBezTo>
                  <a:cubicBezTo>
                    <a:pt x="76" y="129"/>
                    <a:pt x="76" y="130"/>
                    <a:pt x="76" y="130"/>
                  </a:cubicBezTo>
                  <a:cubicBezTo>
                    <a:pt x="75" y="131"/>
                    <a:pt x="74" y="132"/>
                    <a:pt x="72" y="132"/>
                  </a:cubicBezTo>
                  <a:cubicBezTo>
                    <a:pt x="71" y="132"/>
                    <a:pt x="70" y="131"/>
                    <a:pt x="69" y="130"/>
                  </a:cubicBezTo>
                  <a:cubicBezTo>
                    <a:pt x="69" y="130"/>
                    <a:pt x="67" y="131"/>
                    <a:pt x="66" y="132"/>
                  </a:cubicBezTo>
                  <a:cubicBezTo>
                    <a:pt x="64" y="133"/>
                    <a:pt x="63" y="134"/>
                    <a:pt x="61" y="135"/>
                  </a:cubicBezTo>
                  <a:cubicBezTo>
                    <a:pt x="59" y="136"/>
                    <a:pt x="58" y="137"/>
                    <a:pt x="57" y="139"/>
                  </a:cubicBezTo>
                  <a:cubicBezTo>
                    <a:pt x="57" y="140"/>
                    <a:pt x="56" y="142"/>
                    <a:pt x="53" y="142"/>
                  </a:cubicBezTo>
                  <a:cubicBezTo>
                    <a:pt x="52" y="142"/>
                    <a:pt x="52" y="143"/>
                    <a:pt x="51" y="146"/>
                  </a:cubicBezTo>
                  <a:cubicBezTo>
                    <a:pt x="50" y="147"/>
                    <a:pt x="50" y="149"/>
                    <a:pt x="49" y="150"/>
                  </a:cubicBezTo>
                  <a:cubicBezTo>
                    <a:pt x="48" y="151"/>
                    <a:pt x="48" y="151"/>
                    <a:pt x="47" y="151"/>
                  </a:cubicBezTo>
                  <a:cubicBezTo>
                    <a:pt x="46" y="151"/>
                    <a:pt x="45" y="149"/>
                    <a:pt x="45" y="148"/>
                  </a:cubicBezTo>
                  <a:cubicBezTo>
                    <a:pt x="44" y="147"/>
                    <a:pt x="43" y="146"/>
                    <a:pt x="42" y="146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1" y="146"/>
                    <a:pt x="40" y="146"/>
                    <a:pt x="40" y="146"/>
                  </a:cubicBezTo>
                  <a:cubicBezTo>
                    <a:pt x="39" y="147"/>
                    <a:pt x="40" y="148"/>
                    <a:pt x="41" y="150"/>
                  </a:cubicBezTo>
                  <a:cubicBezTo>
                    <a:pt x="42" y="151"/>
                    <a:pt x="42" y="152"/>
                    <a:pt x="42" y="153"/>
                  </a:cubicBezTo>
                  <a:cubicBezTo>
                    <a:pt x="41" y="154"/>
                    <a:pt x="40" y="154"/>
                    <a:pt x="39" y="154"/>
                  </a:cubicBezTo>
                  <a:cubicBezTo>
                    <a:pt x="38" y="154"/>
                    <a:pt x="36" y="154"/>
                    <a:pt x="35" y="155"/>
                  </a:cubicBezTo>
                  <a:cubicBezTo>
                    <a:pt x="34" y="157"/>
                    <a:pt x="31" y="158"/>
                    <a:pt x="28" y="158"/>
                  </a:cubicBezTo>
                  <a:cubicBezTo>
                    <a:pt x="27" y="158"/>
                    <a:pt x="25" y="158"/>
                    <a:pt x="24" y="159"/>
                  </a:cubicBezTo>
                  <a:cubicBezTo>
                    <a:pt x="24" y="160"/>
                    <a:pt x="26" y="160"/>
                    <a:pt x="26" y="160"/>
                  </a:cubicBezTo>
                  <a:cubicBezTo>
                    <a:pt x="28" y="161"/>
                    <a:pt x="30" y="162"/>
                    <a:pt x="30" y="163"/>
                  </a:cubicBezTo>
                  <a:cubicBezTo>
                    <a:pt x="31" y="163"/>
                    <a:pt x="30" y="164"/>
                    <a:pt x="30" y="164"/>
                  </a:cubicBezTo>
                  <a:cubicBezTo>
                    <a:pt x="30" y="165"/>
                    <a:pt x="29" y="165"/>
                    <a:pt x="27" y="165"/>
                  </a:cubicBezTo>
                  <a:cubicBezTo>
                    <a:pt x="25" y="165"/>
                    <a:pt x="22" y="165"/>
                    <a:pt x="20" y="164"/>
                  </a:cubicBezTo>
                  <a:cubicBezTo>
                    <a:pt x="19" y="164"/>
                    <a:pt x="18" y="164"/>
                    <a:pt x="17" y="166"/>
                  </a:cubicBezTo>
                  <a:cubicBezTo>
                    <a:pt x="17" y="167"/>
                    <a:pt x="16" y="169"/>
                    <a:pt x="14" y="168"/>
                  </a:cubicBezTo>
                  <a:cubicBezTo>
                    <a:pt x="12" y="168"/>
                    <a:pt x="10" y="169"/>
                    <a:pt x="9" y="170"/>
                  </a:cubicBezTo>
                  <a:cubicBezTo>
                    <a:pt x="9" y="171"/>
                    <a:pt x="9" y="171"/>
                    <a:pt x="9" y="172"/>
                  </a:cubicBezTo>
                  <a:cubicBezTo>
                    <a:pt x="10" y="173"/>
                    <a:pt x="10" y="174"/>
                    <a:pt x="10" y="174"/>
                  </a:cubicBezTo>
                  <a:cubicBezTo>
                    <a:pt x="10" y="175"/>
                    <a:pt x="9" y="176"/>
                    <a:pt x="8" y="176"/>
                  </a:cubicBezTo>
                  <a:cubicBezTo>
                    <a:pt x="6" y="176"/>
                    <a:pt x="5" y="175"/>
                    <a:pt x="4" y="175"/>
                  </a:cubicBezTo>
                  <a:cubicBezTo>
                    <a:pt x="4" y="174"/>
                    <a:pt x="3" y="174"/>
                    <a:pt x="3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7" name="Freeform 232"/>
            <p:cNvSpPr>
              <a:spLocks/>
            </p:cNvSpPr>
            <p:nvPr/>
          </p:nvSpPr>
          <p:spPr bwMode="auto">
            <a:xfrm>
              <a:off x="10502904" y="7975598"/>
              <a:ext cx="339726" cy="250825"/>
            </a:xfrm>
            <a:custGeom>
              <a:avLst/>
              <a:gdLst>
                <a:gd name="T0" fmla="*/ 9 w 64"/>
                <a:gd name="T1" fmla="*/ 45 h 48"/>
                <a:gd name="T2" fmla="*/ 10 w 64"/>
                <a:gd name="T3" fmla="*/ 45 h 48"/>
                <a:gd name="T4" fmla="*/ 11 w 64"/>
                <a:gd name="T5" fmla="*/ 45 h 48"/>
                <a:gd name="T6" fmla="*/ 12 w 64"/>
                <a:gd name="T7" fmla="*/ 45 h 48"/>
                <a:gd name="T8" fmla="*/ 13 w 64"/>
                <a:gd name="T9" fmla="*/ 47 h 48"/>
                <a:gd name="T10" fmla="*/ 14 w 64"/>
                <a:gd name="T11" fmla="*/ 47 h 48"/>
                <a:gd name="T12" fmla="*/ 20 w 64"/>
                <a:gd name="T13" fmla="*/ 44 h 48"/>
                <a:gd name="T14" fmla="*/ 37 w 64"/>
                <a:gd name="T15" fmla="*/ 43 h 48"/>
                <a:gd name="T16" fmla="*/ 38 w 64"/>
                <a:gd name="T17" fmla="*/ 43 h 48"/>
                <a:gd name="T18" fmla="*/ 39 w 64"/>
                <a:gd name="T19" fmla="*/ 43 h 48"/>
                <a:gd name="T20" fmla="*/ 56 w 64"/>
                <a:gd name="T21" fmla="*/ 48 h 48"/>
                <a:gd name="T22" fmla="*/ 64 w 64"/>
                <a:gd name="T23" fmla="*/ 47 h 48"/>
                <a:gd name="T24" fmla="*/ 64 w 64"/>
                <a:gd name="T25" fmla="*/ 45 h 48"/>
                <a:gd name="T26" fmla="*/ 64 w 64"/>
                <a:gd name="T27" fmla="*/ 43 h 48"/>
                <a:gd name="T28" fmla="*/ 64 w 64"/>
                <a:gd name="T29" fmla="*/ 41 h 48"/>
                <a:gd name="T30" fmla="*/ 58 w 64"/>
                <a:gd name="T31" fmla="*/ 34 h 48"/>
                <a:gd name="T32" fmla="*/ 54 w 64"/>
                <a:gd name="T33" fmla="*/ 23 h 48"/>
                <a:gd name="T34" fmla="*/ 54 w 64"/>
                <a:gd name="T35" fmla="*/ 23 h 48"/>
                <a:gd name="T36" fmla="*/ 53 w 64"/>
                <a:gd name="T37" fmla="*/ 21 h 48"/>
                <a:gd name="T38" fmla="*/ 53 w 64"/>
                <a:gd name="T39" fmla="*/ 20 h 48"/>
                <a:gd name="T40" fmla="*/ 52 w 64"/>
                <a:gd name="T41" fmla="*/ 18 h 48"/>
                <a:gd name="T42" fmla="*/ 50 w 64"/>
                <a:gd name="T43" fmla="*/ 17 h 48"/>
                <a:gd name="T44" fmla="*/ 49 w 64"/>
                <a:gd name="T45" fmla="*/ 16 h 48"/>
                <a:gd name="T46" fmla="*/ 36 w 64"/>
                <a:gd name="T47" fmla="*/ 6 h 48"/>
                <a:gd name="T48" fmla="*/ 30 w 64"/>
                <a:gd name="T49" fmla="*/ 0 h 48"/>
                <a:gd name="T50" fmla="*/ 22 w 64"/>
                <a:gd name="T51" fmla="*/ 1 h 48"/>
                <a:gd name="T52" fmla="*/ 16 w 64"/>
                <a:gd name="T53" fmla="*/ 1 h 48"/>
                <a:gd name="T54" fmla="*/ 11 w 64"/>
                <a:gd name="T55" fmla="*/ 1 h 48"/>
                <a:gd name="T56" fmla="*/ 9 w 64"/>
                <a:gd name="T57" fmla="*/ 3 h 48"/>
                <a:gd name="T58" fmla="*/ 8 w 64"/>
                <a:gd name="T59" fmla="*/ 4 h 48"/>
                <a:gd name="T60" fmla="*/ 8 w 64"/>
                <a:gd name="T61" fmla="*/ 5 h 48"/>
                <a:gd name="T62" fmla="*/ 7 w 64"/>
                <a:gd name="T63" fmla="*/ 6 h 48"/>
                <a:gd name="T64" fmla="*/ 6 w 64"/>
                <a:gd name="T65" fmla="*/ 7 h 48"/>
                <a:gd name="T66" fmla="*/ 7 w 64"/>
                <a:gd name="T67" fmla="*/ 30 h 48"/>
                <a:gd name="T68" fmla="*/ 8 w 64"/>
                <a:gd name="T69" fmla="*/ 32 h 48"/>
                <a:gd name="T70" fmla="*/ 10 w 64"/>
                <a:gd name="T71" fmla="*/ 32 h 48"/>
                <a:gd name="T72" fmla="*/ 12 w 64"/>
                <a:gd name="T73" fmla="*/ 32 h 48"/>
                <a:gd name="T74" fmla="*/ 13 w 64"/>
                <a:gd name="T75" fmla="*/ 32 h 48"/>
                <a:gd name="T76" fmla="*/ 15 w 64"/>
                <a:gd name="T77" fmla="*/ 32 h 48"/>
                <a:gd name="T78" fmla="*/ 16 w 64"/>
                <a:gd name="T79" fmla="*/ 31 h 48"/>
                <a:gd name="T80" fmla="*/ 18 w 64"/>
                <a:gd name="T81" fmla="*/ 31 h 48"/>
                <a:gd name="T82" fmla="*/ 21 w 64"/>
                <a:gd name="T83" fmla="*/ 30 h 48"/>
                <a:gd name="T84" fmla="*/ 24 w 64"/>
                <a:gd name="T85" fmla="*/ 29 h 48"/>
                <a:gd name="T86" fmla="*/ 31 w 64"/>
                <a:gd name="T87" fmla="*/ 34 h 48"/>
                <a:gd name="T88" fmla="*/ 39 w 64"/>
                <a:gd name="T89" fmla="*/ 35 h 48"/>
                <a:gd name="T90" fmla="*/ 39 w 64"/>
                <a:gd name="T91" fmla="*/ 37 h 48"/>
                <a:gd name="T92" fmla="*/ 27 w 64"/>
                <a:gd name="T93" fmla="*/ 37 h 48"/>
                <a:gd name="T94" fmla="*/ 9 w 64"/>
                <a:gd name="T95" fmla="*/ 40 h 48"/>
                <a:gd name="T96" fmla="*/ 8 w 64"/>
                <a:gd name="T97" fmla="*/ 40 h 48"/>
                <a:gd name="T98" fmla="*/ 8 w 64"/>
                <a:gd name="T99" fmla="*/ 40 h 48"/>
                <a:gd name="T100" fmla="*/ 7 w 64"/>
                <a:gd name="T101" fmla="*/ 41 h 48"/>
                <a:gd name="T102" fmla="*/ 7 w 64"/>
                <a:gd name="T103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" h="48">
                  <a:moveTo>
                    <a:pt x="8" y="45"/>
                  </a:moveTo>
                  <a:cubicBezTo>
                    <a:pt x="8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8" y="45"/>
                    <a:pt x="19" y="4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34" y="43"/>
                    <a:pt x="36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2" y="43"/>
                    <a:pt x="48" y="45"/>
                    <a:pt x="48" y="47"/>
                  </a:cubicBezTo>
                  <a:cubicBezTo>
                    <a:pt x="49" y="47"/>
                    <a:pt x="52" y="48"/>
                    <a:pt x="56" y="48"/>
                  </a:cubicBezTo>
                  <a:cubicBezTo>
                    <a:pt x="59" y="48"/>
                    <a:pt x="62" y="48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6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39"/>
                    <a:pt x="60" y="35"/>
                    <a:pt x="58" y="34"/>
                  </a:cubicBezTo>
                  <a:cubicBezTo>
                    <a:pt x="56" y="32"/>
                    <a:pt x="56" y="28"/>
                    <a:pt x="56" y="2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2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0"/>
                    <a:pt x="53" y="20"/>
                  </a:cubicBezTo>
                  <a:cubicBezTo>
                    <a:pt x="53" y="20"/>
                    <a:pt x="52" y="20"/>
                    <a:pt x="52" y="19"/>
                  </a:cubicBezTo>
                  <a:cubicBezTo>
                    <a:pt x="52" y="19"/>
                    <a:pt x="52" y="19"/>
                    <a:pt x="52" y="18"/>
                  </a:cubicBezTo>
                  <a:cubicBezTo>
                    <a:pt x="52" y="18"/>
                    <a:pt x="51" y="18"/>
                    <a:pt x="51" y="18"/>
                  </a:cubicBezTo>
                  <a:cubicBezTo>
                    <a:pt x="51" y="18"/>
                    <a:pt x="51" y="18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49" y="16"/>
                    <a:pt x="49" y="16"/>
                  </a:cubicBezTo>
                  <a:cubicBezTo>
                    <a:pt x="44" y="15"/>
                    <a:pt x="41" y="8"/>
                    <a:pt x="40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5"/>
                    <a:pt x="33" y="2"/>
                    <a:pt x="30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5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19" y="1"/>
                    <a:pt x="16" y="1"/>
                  </a:cubicBezTo>
                  <a:cubicBezTo>
                    <a:pt x="14" y="1"/>
                    <a:pt x="13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10"/>
                    <a:pt x="5" y="13"/>
                    <a:pt x="3" y="15"/>
                  </a:cubicBezTo>
                  <a:cubicBezTo>
                    <a:pt x="0" y="20"/>
                    <a:pt x="5" y="28"/>
                    <a:pt x="7" y="30"/>
                  </a:cubicBezTo>
                  <a:cubicBezTo>
                    <a:pt x="7" y="31"/>
                    <a:pt x="8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2" y="32"/>
                    <a:pt x="12" y="32"/>
                  </a:cubicBezTo>
                  <a:cubicBezTo>
                    <a:pt x="12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20" y="30"/>
                    <a:pt x="20" y="30"/>
                    <a:pt x="21" y="30"/>
                  </a:cubicBezTo>
                  <a:cubicBezTo>
                    <a:pt x="22" y="29"/>
                    <a:pt x="22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6" y="30"/>
                    <a:pt x="27" y="31"/>
                    <a:pt x="27" y="32"/>
                  </a:cubicBezTo>
                  <a:cubicBezTo>
                    <a:pt x="28" y="33"/>
                    <a:pt x="29" y="33"/>
                    <a:pt x="31" y="34"/>
                  </a:cubicBezTo>
                  <a:cubicBezTo>
                    <a:pt x="31" y="34"/>
                    <a:pt x="31" y="34"/>
                    <a:pt x="32" y="34"/>
                  </a:cubicBezTo>
                  <a:cubicBezTo>
                    <a:pt x="35" y="34"/>
                    <a:pt x="38" y="35"/>
                    <a:pt x="39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7"/>
                    <a:pt x="35" y="39"/>
                    <a:pt x="31" y="39"/>
                  </a:cubicBezTo>
                  <a:cubicBezTo>
                    <a:pt x="29" y="39"/>
                    <a:pt x="28" y="38"/>
                    <a:pt x="27" y="37"/>
                  </a:cubicBezTo>
                  <a:cubicBezTo>
                    <a:pt x="25" y="36"/>
                    <a:pt x="23" y="35"/>
                    <a:pt x="22" y="36"/>
                  </a:cubicBezTo>
                  <a:cubicBezTo>
                    <a:pt x="20" y="39"/>
                    <a:pt x="12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7" y="40"/>
                    <a:pt x="7" y="41"/>
                  </a:cubicBezTo>
                  <a:cubicBezTo>
                    <a:pt x="7" y="41"/>
                    <a:pt x="6" y="41"/>
                    <a:pt x="6" y="41"/>
                  </a:cubicBezTo>
                  <a:cubicBezTo>
                    <a:pt x="6" y="42"/>
                    <a:pt x="7" y="43"/>
                    <a:pt x="7" y="44"/>
                  </a:cubicBezTo>
                  <a:cubicBezTo>
                    <a:pt x="8" y="45"/>
                    <a:pt x="8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8" name="Freeform 233"/>
            <p:cNvSpPr>
              <a:spLocks/>
            </p:cNvSpPr>
            <p:nvPr/>
          </p:nvSpPr>
          <p:spPr bwMode="auto">
            <a:xfrm>
              <a:off x="12320593" y="4103687"/>
              <a:ext cx="20638" cy="1587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1 h 3"/>
                <a:gd name="T4" fmla="*/ 4 w 4"/>
                <a:gd name="T5" fmla="*/ 0 h 3"/>
                <a:gd name="T6" fmla="*/ 1 w 4"/>
                <a:gd name="T7" fmla="*/ 2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3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49" name="Freeform 234"/>
            <p:cNvSpPr>
              <a:spLocks/>
            </p:cNvSpPr>
            <p:nvPr/>
          </p:nvSpPr>
          <p:spPr bwMode="auto">
            <a:xfrm>
              <a:off x="12766678" y="5046662"/>
              <a:ext cx="430213" cy="193674"/>
            </a:xfrm>
            <a:custGeom>
              <a:avLst/>
              <a:gdLst>
                <a:gd name="T0" fmla="*/ 70 w 81"/>
                <a:gd name="T1" fmla="*/ 8 h 37"/>
                <a:gd name="T2" fmla="*/ 68 w 81"/>
                <a:gd name="T3" fmla="*/ 8 h 37"/>
                <a:gd name="T4" fmla="*/ 66 w 81"/>
                <a:gd name="T5" fmla="*/ 7 h 37"/>
                <a:gd name="T6" fmla="*/ 63 w 81"/>
                <a:gd name="T7" fmla="*/ 7 h 37"/>
                <a:gd name="T8" fmla="*/ 51 w 81"/>
                <a:gd name="T9" fmla="*/ 1 h 37"/>
                <a:gd name="T10" fmla="*/ 48 w 81"/>
                <a:gd name="T11" fmla="*/ 0 h 37"/>
                <a:gd name="T12" fmla="*/ 46 w 81"/>
                <a:gd name="T13" fmla="*/ 1 h 37"/>
                <a:gd name="T14" fmla="*/ 44 w 81"/>
                <a:gd name="T15" fmla="*/ 1 h 37"/>
                <a:gd name="T16" fmla="*/ 41 w 81"/>
                <a:gd name="T17" fmla="*/ 1 h 37"/>
                <a:gd name="T18" fmla="*/ 39 w 81"/>
                <a:gd name="T19" fmla="*/ 7 h 37"/>
                <a:gd name="T20" fmla="*/ 32 w 81"/>
                <a:gd name="T21" fmla="*/ 17 h 37"/>
                <a:gd name="T22" fmla="*/ 29 w 81"/>
                <a:gd name="T23" fmla="*/ 17 h 37"/>
                <a:gd name="T24" fmla="*/ 18 w 81"/>
                <a:gd name="T25" fmla="*/ 4 h 37"/>
                <a:gd name="T26" fmla="*/ 12 w 81"/>
                <a:gd name="T27" fmla="*/ 8 h 37"/>
                <a:gd name="T28" fmla="*/ 6 w 81"/>
                <a:gd name="T29" fmla="*/ 14 h 37"/>
                <a:gd name="T30" fmla="*/ 3 w 81"/>
                <a:gd name="T31" fmla="*/ 28 h 37"/>
                <a:gd name="T32" fmla="*/ 4 w 81"/>
                <a:gd name="T33" fmla="*/ 28 h 37"/>
                <a:gd name="T34" fmla="*/ 6 w 81"/>
                <a:gd name="T35" fmla="*/ 27 h 37"/>
                <a:gd name="T36" fmla="*/ 9 w 81"/>
                <a:gd name="T37" fmla="*/ 27 h 37"/>
                <a:gd name="T38" fmla="*/ 11 w 81"/>
                <a:gd name="T39" fmla="*/ 26 h 37"/>
                <a:gd name="T40" fmla="*/ 24 w 81"/>
                <a:gd name="T41" fmla="*/ 25 h 37"/>
                <a:gd name="T42" fmla="*/ 31 w 81"/>
                <a:gd name="T43" fmla="*/ 26 h 37"/>
                <a:gd name="T44" fmla="*/ 41 w 81"/>
                <a:gd name="T45" fmla="*/ 26 h 37"/>
                <a:gd name="T46" fmla="*/ 47 w 81"/>
                <a:gd name="T47" fmla="*/ 27 h 37"/>
                <a:gd name="T48" fmla="*/ 49 w 81"/>
                <a:gd name="T49" fmla="*/ 28 h 37"/>
                <a:gd name="T50" fmla="*/ 62 w 81"/>
                <a:gd name="T51" fmla="*/ 36 h 37"/>
                <a:gd name="T52" fmla="*/ 64 w 81"/>
                <a:gd name="T53" fmla="*/ 37 h 37"/>
                <a:gd name="T54" fmla="*/ 68 w 81"/>
                <a:gd name="T55" fmla="*/ 35 h 37"/>
                <a:gd name="T56" fmla="*/ 71 w 81"/>
                <a:gd name="T57" fmla="*/ 34 h 37"/>
                <a:gd name="T58" fmla="*/ 73 w 81"/>
                <a:gd name="T59" fmla="*/ 34 h 37"/>
                <a:gd name="T60" fmla="*/ 77 w 81"/>
                <a:gd name="T61" fmla="*/ 32 h 37"/>
                <a:gd name="T62" fmla="*/ 80 w 81"/>
                <a:gd name="T63" fmla="*/ 30 h 37"/>
                <a:gd name="T64" fmla="*/ 81 w 81"/>
                <a:gd name="T65" fmla="*/ 29 h 37"/>
                <a:gd name="T66" fmla="*/ 81 w 81"/>
                <a:gd name="T67" fmla="*/ 27 h 37"/>
                <a:gd name="T68" fmla="*/ 76 w 81"/>
                <a:gd name="T69" fmla="*/ 16 h 37"/>
                <a:gd name="T70" fmla="*/ 73 w 81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37">
                  <a:moveTo>
                    <a:pt x="71" y="8"/>
                  </a:moveTo>
                  <a:cubicBezTo>
                    <a:pt x="71" y="8"/>
                    <a:pt x="70" y="8"/>
                    <a:pt x="70" y="8"/>
                  </a:cubicBezTo>
                  <a:cubicBezTo>
                    <a:pt x="70" y="8"/>
                    <a:pt x="69" y="8"/>
                    <a:pt x="69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8"/>
                    <a:pt x="67" y="8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5" y="7"/>
                    <a:pt x="65" y="7"/>
                    <a:pt x="64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0" y="8"/>
                    <a:pt x="57" y="6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0"/>
                    <a:pt x="48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8" y="3"/>
                    <a:pt x="38" y="4"/>
                    <a:pt x="39" y="7"/>
                  </a:cubicBezTo>
                  <a:cubicBezTo>
                    <a:pt x="39" y="8"/>
                    <a:pt x="39" y="9"/>
                    <a:pt x="39" y="11"/>
                  </a:cubicBezTo>
                  <a:cubicBezTo>
                    <a:pt x="39" y="17"/>
                    <a:pt x="34" y="17"/>
                    <a:pt x="32" y="17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30" y="17"/>
                    <a:pt x="29" y="17"/>
                    <a:pt x="29" y="17"/>
                  </a:cubicBezTo>
                  <a:cubicBezTo>
                    <a:pt x="26" y="17"/>
                    <a:pt x="23" y="12"/>
                    <a:pt x="20" y="7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4"/>
                    <a:pt x="14" y="6"/>
                    <a:pt x="12" y="8"/>
                  </a:cubicBezTo>
                  <a:cubicBezTo>
                    <a:pt x="11" y="8"/>
                    <a:pt x="10" y="9"/>
                    <a:pt x="9" y="10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6" y="16"/>
                    <a:pt x="6" y="17"/>
                    <a:pt x="4" y="19"/>
                  </a:cubicBezTo>
                  <a:cubicBezTo>
                    <a:pt x="3" y="20"/>
                    <a:pt x="0" y="23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4" y="28"/>
                    <a:pt x="5" y="28"/>
                    <a:pt x="5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2" y="25"/>
                    <a:pt x="14" y="25"/>
                    <a:pt x="16" y="25"/>
                  </a:cubicBezTo>
                  <a:cubicBezTo>
                    <a:pt x="19" y="25"/>
                    <a:pt x="22" y="25"/>
                    <a:pt x="24" y="25"/>
                  </a:cubicBezTo>
                  <a:cubicBezTo>
                    <a:pt x="25" y="26"/>
                    <a:pt x="27" y="26"/>
                    <a:pt x="27" y="26"/>
                  </a:cubicBezTo>
                  <a:cubicBezTo>
                    <a:pt x="28" y="26"/>
                    <a:pt x="30" y="26"/>
                    <a:pt x="31" y="26"/>
                  </a:cubicBezTo>
                  <a:cubicBezTo>
                    <a:pt x="33" y="26"/>
                    <a:pt x="35" y="26"/>
                    <a:pt x="37" y="26"/>
                  </a:cubicBezTo>
                  <a:cubicBezTo>
                    <a:pt x="39" y="26"/>
                    <a:pt x="40" y="26"/>
                    <a:pt x="41" y="26"/>
                  </a:cubicBezTo>
                  <a:cubicBezTo>
                    <a:pt x="42" y="26"/>
                    <a:pt x="43" y="25"/>
                    <a:pt x="43" y="25"/>
                  </a:cubicBezTo>
                  <a:cubicBezTo>
                    <a:pt x="45" y="25"/>
                    <a:pt x="46" y="27"/>
                    <a:pt x="47" y="27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2" y="28"/>
                    <a:pt x="58" y="33"/>
                    <a:pt x="60" y="34"/>
                  </a:cubicBezTo>
                  <a:cubicBezTo>
                    <a:pt x="60" y="35"/>
                    <a:pt x="61" y="35"/>
                    <a:pt x="62" y="36"/>
                  </a:cubicBezTo>
                  <a:cubicBezTo>
                    <a:pt x="62" y="36"/>
                    <a:pt x="63" y="36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37"/>
                    <a:pt x="66" y="36"/>
                    <a:pt x="66" y="35"/>
                  </a:cubicBezTo>
                  <a:cubicBezTo>
                    <a:pt x="67" y="35"/>
                    <a:pt x="67" y="35"/>
                    <a:pt x="68" y="35"/>
                  </a:cubicBezTo>
                  <a:cubicBezTo>
                    <a:pt x="69" y="34"/>
                    <a:pt x="70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4"/>
                    <a:pt x="72" y="34"/>
                    <a:pt x="73" y="34"/>
                  </a:cubicBezTo>
                  <a:cubicBezTo>
                    <a:pt x="73" y="34"/>
                    <a:pt x="74" y="34"/>
                    <a:pt x="75" y="34"/>
                  </a:cubicBezTo>
                  <a:cubicBezTo>
                    <a:pt x="75" y="34"/>
                    <a:pt x="76" y="34"/>
                    <a:pt x="77" y="32"/>
                  </a:cubicBezTo>
                  <a:cubicBezTo>
                    <a:pt x="77" y="32"/>
                    <a:pt x="78" y="31"/>
                    <a:pt x="78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8"/>
                    <a:pt x="81" y="28"/>
                    <a:pt x="81" y="27"/>
                  </a:cubicBezTo>
                  <a:cubicBezTo>
                    <a:pt x="80" y="26"/>
                    <a:pt x="80" y="24"/>
                    <a:pt x="79" y="24"/>
                  </a:cubicBezTo>
                  <a:cubicBezTo>
                    <a:pt x="77" y="21"/>
                    <a:pt x="75" y="18"/>
                    <a:pt x="76" y="16"/>
                  </a:cubicBezTo>
                  <a:cubicBezTo>
                    <a:pt x="76" y="15"/>
                    <a:pt x="77" y="13"/>
                    <a:pt x="75" y="11"/>
                  </a:cubicBezTo>
                  <a:cubicBezTo>
                    <a:pt x="74" y="10"/>
                    <a:pt x="73" y="9"/>
                    <a:pt x="73" y="8"/>
                  </a:cubicBezTo>
                  <a:cubicBezTo>
                    <a:pt x="72" y="8"/>
                    <a:pt x="72" y="8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0" name="Freeform 235"/>
            <p:cNvSpPr>
              <a:spLocks/>
            </p:cNvSpPr>
            <p:nvPr/>
          </p:nvSpPr>
          <p:spPr bwMode="auto">
            <a:xfrm>
              <a:off x="12911141" y="5210174"/>
              <a:ext cx="552449" cy="380999"/>
            </a:xfrm>
            <a:custGeom>
              <a:avLst/>
              <a:gdLst>
                <a:gd name="T0" fmla="*/ 54 w 104"/>
                <a:gd name="T1" fmla="*/ 0 h 73"/>
                <a:gd name="T2" fmla="*/ 53 w 104"/>
                <a:gd name="T3" fmla="*/ 1 h 73"/>
                <a:gd name="T4" fmla="*/ 48 w 104"/>
                <a:gd name="T5" fmla="*/ 5 h 73"/>
                <a:gd name="T6" fmla="*/ 44 w 104"/>
                <a:gd name="T7" fmla="*/ 5 h 73"/>
                <a:gd name="T8" fmla="*/ 39 w 104"/>
                <a:gd name="T9" fmla="*/ 8 h 73"/>
                <a:gd name="T10" fmla="*/ 38 w 104"/>
                <a:gd name="T11" fmla="*/ 11 h 73"/>
                <a:gd name="T12" fmla="*/ 38 w 104"/>
                <a:gd name="T13" fmla="*/ 15 h 73"/>
                <a:gd name="T14" fmla="*/ 36 w 104"/>
                <a:gd name="T15" fmla="*/ 17 h 73"/>
                <a:gd name="T16" fmla="*/ 32 w 104"/>
                <a:gd name="T17" fmla="*/ 19 h 73"/>
                <a:gd name="T18" fmla="*/ 27 w 104"/>
                <a:gd name="T19" fmla="*/ 25 h 73"/>
                <a:gd name="T20" fmla="*/ 18 w 104"/>
                <a:gd name="T21" fmla="*/ 32 h 73"/>
                <a:gd name="T22" fmla="*/ 11 w 104"/>
                <a:gd name="T23" fmla="*/ 35 h 73"/>
                <a:gd name="T24" fmla="*/ 11 w 104"/>
                <a:gd name="T25" fmla="*/ 35 h 73"/>
                <a:gd name="T26" fmla="*/ 10 w 104"/>
                <a:gd name="T27" fmla="*/ 35 h 73"/>
                <a:gd name="T28" fmla="*/ 10 w 104"/>
                <a:gd name="T29" fmla="*/ 35 h 73"/>
                <a:gd name="T30" fmla="*/ 9 w 104"/>
                <a:gd name="T31" fmla="*/ 35 h 73"/>
                <a:gd name="T32" fmla="*/ 8 w 104"/>
                <a:gd name="T33" fmla="*/ 35 h 73"/>
                <a:gd name="T34" fmla="*/ 6 w 104"/>
                <a:gd name="T35" fmla="*/ 35 h 73"/>
                <a:gd name="T36" fmla="*/ 5 w 104"/>
                <a:gd name="T37" fmla="*/ 35 h 73"/>
                <a:gd name="T38" fmla="*/ 4 w 104"/>
                <a:gd name="T39" fmla="*/ 35 h 73"/>
                <a:gd name="T40" fmla="*/ 6 w 104"/>
                <a:gd name="T41" fmla="*/ 42 h 73"/>
                <a:gd name="T42" fmla="*/ 6 w 104"/>
                <a:gd name="T43" fmla="*/ 54 h 73"/>
                <a:gd name="T44" fmla="*/ 1 w 104"/>
                <a:gd name="T45" fmla="*/ 60 h 73"/>
                <a:gd name="T46" fmla="*/ 4 w 104"/>
                <a:gd name="T47" fmla="*/ 66 h 73"/>
                <a:gd name="T48" fmla="*/ 3 w 104"/>
                <a:gd name="T49" fmla="*/ 67 h 73"/>
                <a:gd name="T50" fmla="*/ 4 w 104"/>
                <a:gd name="T51" fmla="*/ 70 h 73"/>
                <a:gd name="T52" fmla="*/ 5 w 104"/>
                <a:gd name="T53" fmla="*/ 70 h 73"/>
                <a:gd name="T54" fmla="*/ 6 w 104"/>
                <a:gd name="T55" fmla="*/ 69 h 73"/>
                <a:gd name="T56" fmla="*/ 8 w 104"/>
                <a:gd name="T57" fmla="*/ 68 h 73"/>
                <a:gd name="T58" fmla="*/ 16 w 104"/>
                <a:gd name="T59" fmla="*/ 64 h 73"/>
                <a:gd name="T60" fmla="*/ 39 w 104"/>
                <a:gd name="T61" fmla="*/ 67 h 73"/>
                <a:gd name="T62" fmla="*/ 42 w 104"/>
                <a:gd name="T63" fmla="*/ 67 h 73"/>
                <a:gd name="T64" fmla="*/ 52 w 104"/>
                <a:gd name="T65" fmla="*/ 70 h 73"/>
                <a:gd name="T66" fmla="*/ 54 w 104"/>
                <a:gd name="T67" fmla="*/ 68 h 73"/>
                <a:gd name="T68" fmla="*/ 60 w 104"/>
                <a:gd name="T69" fmla="*/ 70 h 73"/>
                <a:gd name="T70" fmla="*/ 66 w 104"/>
                <a:gd name="T71" fmla="*/ 71 h 73"/>
                <a:gd name="T72" fmla="*/ 72 w 104"/>
                <a:gd name="T73" fmla="*/ 71 h 73"/>
                <a:gd name="T74" fmla="*/ 79 w 104"/>
                <a:gd name="T75" fmla="*/ 70 h 73"/>
                <a:gd name="T76" fmla="*/ 87 w 104"/>
                <a:gd name="T77" fmla="*/ 62 h 73"/>
                <a:gd name="T78" fmla="*/ 87 w 104"/>
                <a:gd name="T79" fmla="*/ 62 h 73"/>
                <a:gd name="T80" fmla="*/ 88 w 104"/>
                <a:gd name="T81" fmla="*/ 61 h 73"/>
                <a:gd name="T82" fmla="*/ 88 w 104"/>
                <a:gd name="T83" fmla="*/ 61 h 73"/>
                <a:gd name="T84" fmla="*/ 89 w 104"/>
                <a:gd name="T85" fmla="*/ 61 h 73"/>
                <a:gd name="T86" fmla="*/ 90 w 104"/>
                <a:gd name="T87" fmla="*/ 61 h 73"/>
                <a:gd name="T88" fmla="*/ 91 w 104"/>
                <a:gd name="T89" fmla="*/ 61 h 73"/>
                <a:gd name="T90" fmla="*/ 93 w 104"/>
                <a:gd name="T91" fmla="*/ 61 h 73"/>
                <a:gd name="T92" fmla="*/ 93 w 104"/>
                <a:gd name="T93" fmla="*/ 60 h 73"/>
                <a:gd name="T94" fmla="*/ 92 w 104"/>
                <a:gd name="T95" fmla="*/ 59 h 73"/>
                <a:gd name="T96" fmla="*/ 90 w 104"/>
                <a:gd name="T97" fmla="*/ 52 h 73"/>
                <a:gd name="T98" fmla="*/ 92 w 104"/>
                <a:gd name="T99" fmla="*/ 44 h 73"/>
                <a:gd name="T100" fmla="*/ 98 w 104"/>
                <a:gd name="T101" fmla="*/ 46 h 73"/>
                <a:gd name="T102" fmla="*/ 98 w 104"/>
                <a:gd name="T103" fmla="*/ 37 h 73"/>
                <a:gd name="T104" fmla="*/ 91 w 104"/>
                <a:gd name="T105" fmla="*/ 31 h 73"/>
                <a:gd name="T106" fmla="*/ 86 w 104"/>
                <a:gd name="T107" fmla="*/ 24 h 73"/>
                <a:gd name="T108" fmla="*/ 84 w 104"/>
                <a:gd name="T109" fmla="*/ 15 h 73"/>
                <a:gd name="T110" fmla="*/ 84 w 104"/>
                <a:gd name="T111" fmla="*/ 12 h 73"/>
                <a:gd name="T112" fmla="*/ 84 w 104"/>
                <a:gd name="T113" fmla="*/ 11 h 73"/>
                <a:gd name="T114" fmla="*/ 83 w 104"/>
                <a:gd name="T115" fmla="*/ 8 h 73"/>
                <a:gd name="T116" fmla="*/ 74 w 104"/>
                <a:gd name="T117" fmla="*/ 5 h 73"/>
                <a:gd name="T118" fmla="*/ 70 w 104"/>
                <a:gd name="T119" fmla="*/ 6 h 73"/>
                <a:gd name="T120" fmla="*/ 62 w 104"/>
                <a:gd name="T121" fmla="*/ 2 h 73"/>
                <a:gd name="T122" fmla="*/ 55 w 104"/>
                <a:gd name="T1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73">
                  <a:moveTo>
                    <a:pt x="55" y="0"/>
                  </a:moveTo>
                  <a:cubicBezTo>
                    <a:pt x="55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2" y="2"/>
                    <a:pt x="51" y="3"/>
                  </a:cubicBezTo>
                  <a:cubicBezTo>
                    <a:pt x="51" y="4"/>
                    <a:pt x="50" y="5"/>
                    <a:pt x="48" y="5"/>
                  </a:cubicBezTo>
                  <a:cubicBezTo>
                    <a:pt x="47" y="5"/>
                    <a:pt x="46" y="5"/>
                    <a:pt x="46" y="5"/>
                  </a:cubicBezTo>
                  <a:cubicBezTo>
                    <a:pt x="45" y="5"/>
                    <a:pt x="45" y="5"/>
                    <a:pt x="44" y="5"/>
                  </a:cubicBezTo>
                  <a:cubicBezTo>
                    <a:pt x="43" y="5"/>
                    <a:pt x="41" y="5"/>
                    <a:pt x="41" y="6"/>
                  </a:cubicBezTo>
                  <a:cubicBezTo>
                    <a:pt x="40" y="7"/>
                    <a:pt x="39" y="7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9"/>
                    <a:pt x="38" y="10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4"/>
                    <a:pt x="38" y="14"/>
                    <a:pt x="38" y="15"/>
                  </a:cubicBezTo>
                  <a:cubicBezTo>
                    <a:pt x="38" y="15"/>
                    <a:pt x="38" y="15"/>
                    <a:pt x="37" y="16"/>
                  </a:cubicBezTo>
                  <a:cubicBezTo>
                    <a:pt x="37" y="16"/>
                    <a:pt x="37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8"/>
                    <a:pt x="34" y="19"/>
                    <a:pt x="32" y="19"/>
                  </a:cubicBezTo>
                  <a:cubicBezTo>
                    <a:pt x="30" y="20"/>
                    <a:pt x="27" y="23"/>
                    <a:pt x="27" y="24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27" y="28"/>
                    <a:pt x="26" y="30"/>
                    <a:pt x="25" y="30"/>
                  </a:cubicBezTo>
                  <a:cubicBezTo>
                    <a:pt x="23" y="30"/>
                    <a:pt x="19" y="31"/>
                    <a:pt x="18" y="32"/>
                  </a:cubicBezTo>
                  <a:cubicBezTo>
                    <a:pt x="17" y="34"/>
                    <a:pt x="15" y="35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7" y="35"/>
                    <a:pt x="7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8"/>
                    <a:pt x="4" y="40"/>
                    <a:pt x="5" y="42"/>
                  </a:cubicBezTo>
                  <a:cubicBezTo>
                    <a:pt x="5" y="42"/>
                    <a:pt x="5" y="42"/>
                    <a:pt x="6" y="42"/>
                  </a:cubicBezTo>
                  <a:cubicBezTo>
                    <a:pt x="7" y="44"/>
                    <a:pt x="8" y="48"/>
                    <a:pt x="8" y="51"/>
                  </a:cubicBezTo>
                  <a:cubicBezTo>
                    <a:pt x="7" y="53"/>
                    <a:pt x="7" y="53"/>
                    <a:pt x="6" y="54"/>
                  </a:cubicBezTo>
                  <a:cubicBezTo>
                    <a:pt x="3" y="55"/>
                    <a:pt x="0" y="58"/>
                    <a:pt x="0" y="59"/>
                  </a:cubicBezTo>
                  <a:cubicBezTo>
                    <a:pt x="0" y="59"/>
                    <a:pt x="1" y="60"/>
                    <a:pt x="1" y="60"/>
                  </a:cubicBezTo>
                  <a:cubicBezTo>
                    <a:pt x="3" y="61"/>
                    <a:pt x="4" y="63"/>
                    <a:pt x="4" y="65"/>
                  </a:cubicBezTo>
                  <a:cubicBezTo>
                    <a:pt x="4" y="65"/>
                    <a:pt x="4" y="65"/>
                    <a:pt x="4" y="66"/>
                  </a:cubicBezTo>
                  <a:cubicBezTo>
                    <a:pt x="3" y="66"/>
                    <a:pt x="3" y="66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8"/>
                    <a:pt x="3" y="69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6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8" y="69"/>
                    <a:pt x="8" y="68"/>
                  </a:cubicBezTo>
                  <a:cubicBezTo>
                    <a:pt x="8" y="68"/>
                    <a:pt x="9" y="68"/>
                    <a:pt x="9" y="67"/>
                  </a:cubicBezTo>
                  <a:cubicBezTo>
                    <a:pt x="10" y="66"/>
                    <a:pt x="12" y="64"/>
                    <a:pt x="16" y="64"/>
                  </a:cubicBezTo>
                  <a:cubicBezTo>
                    <a:pt x="28" y="64"/>
                    <a:pt x="34" y="65"/>
                    <a:pt x="36" y="67"/>
                  </a:cubicBezTo>
                  <a:cubicBezTo>
                    <a:pt x="37" y="67"/>
                    <a:pt x="38" y="67"/>
                    <a:pt x="39" y="67"/>
                  </a:cubicBezTo>
                  <a:cubicBezTo>
                    <a:pt x="40" y="67"/>
                    <a:pt x="40" y="67"/>
                    <a:pt x="41" y="67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3" y="67"/>
                    <a:pt x="45" y="67"/>
                    <a:pt x="46" y="68"/>
                  </a:cubicBezTo>
                  <a:cubicBezTo>
                    <a:pt x="48" y="69"/>
                    <a:pt x="51" y="70"/>
                    <a:pt x="52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69"/>
                    <a:pt x="53" y="68"/>
                    <a:pt x="54" y="68"/>
                  </a:cubicBezTo>
                  <a:cubicBezTo>
                    <a:pt x="54" y="68"/>
                    <a:pt x="55" y="69"/>
                    <a:pt x="56" y="69"/>
                  </a:cubicBezTo>
                  <a:cubicBezTo>
                    <a:pt x="57" y="70"/>
                    <a:pt x="59" y="70"/>
                    <a:pt x="60" y="70"/>
                  </a:cubicBezTo>
                  <a:cubicBezTo>
                    <a:pt x="61" y="69"/>
                    <a:pt x="61" y="69"/>
                    <a:pt x="62" y="69"/>
                  </a:cubicBezTo>
                  <a:cubicBezTo>
                    <a:pt x="63" y="69"/>
                    <a:pt x="65" y="70"/>
                    <a:pt x="66" y="71"/>
                  </a:cubicBezTo>
                  <a:cubicBezTo>
                    <a:pt x="66" y="71"/>
                    <a:pt x="67" y="72"/>
                    <a:pt x="67" y="72"/>
                  </a:cubicBezTo>
                  <a:cubicBezTo>
                    <a:pt x="69" y="71"/>
                    <a:pt x="71" y="71"/>
                    <a:pt x="72" y="71"/>
                  </a:cubicBezTo>
                  <a:cubicBezTo>
                    <a:pt x="74" y="71"/>
                    <a:pt x="77" y="71"/>
                    <a:pt x="79" y="73"/>
                  </a:cubicBezTo>
                  <a:cubicBezTo>
                    <a:pt x="79" y="72"/>
                    <a:pt x="79" y="71"/>
                    <a:pt x="79" y="70"/>
                  </a:cubicBezTo>
                  <a:cubicBezTo>
                    <a:pt x="79" y="68"/>
                    <a:pt x="84" y="63"/>
                    <a:pt x="86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62"/>
                    <a:pt x="87" y="62"/>
                    <a:pt x="87" y="61"/>
                  </a:cubicBezTo>
                  <a:cubicBezTo>
                    <a:pt x="87" y="61"/>
                    <a:pt x="87" y="61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9" y="61"/>
                    <a:pt x="89" y="61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1"/>
                    <a:pt x="90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2" y="61"/>
                    <a:pt x="92" y="61"/>
                  </a:cubicBezTo>
                  <a:cubicBezTo>
                    <a:pt x="92" y="61"/>
                    <a:pt x="92" y="61"/>
                    <a:pt x="93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60"/>
                    <a:pt x="92" y="60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8"/>
                    <a:pt x="92" y="57"/>
                    <a:pt x="92" y="57"/>
                  </a:cubicBezTo>
                  <a:cubicBezTo>
                    <a:pt x="91" y="55"/>
                    <a:pt x="91" y="53"/>
                    <a:pt x="90" y="52"/>
                  </a:cubicBezTo>
                  <a:cubicBezTo>
                    <a:pt x="89" y="49"/>
                    <a:pt x="89" y="47"/>
                    <a:pt x="90" y="45"/>
                  </a:cubicBezTo>
                  <a:cubicBezTo>
                    <a:pt x="90" y="45"/>
                    <a:pt x="91" y="44"/>
                    <a:pt x="92" y="44"/>
                  </a:cubicBezTo>
                  <a:cubicBezTo>
                    <a:pt x="93" y="44"/>
                    <a:pt x="94" y="45"/>
                    <a:pt x="95" y="45"/>
                  </a:cubicBezTo>
                  <a:cubicBezTo>
                    <a:pt x="96" y="46"/>
                    <a:pt x="98" y="46"/>
                    <a:pt x="98" y="46"/>
                  </a:cubicBezTo>
                  <a:cubicBezTo>
                    <a:pt x="103" y="44"/>
                    <a:pt x="104" y="42"/>
                    <a:pt x="104" y="42"/>
                  </a:cubicBezTo>
                  <a:cubicBezTo>
                    <a:pt x="103" y="40"/>
                    <a:pt x="100" y="38"/>
                    <a:pt x="98" y="37"/>
                  </a:cubicBezTo>
                  <a:cubicBezTo>
                    <a:pt x="97" y="37"/>
                    <a:pt x="96" y="36"/>
                    <a:pt x="95" y="34"/>
                  </a:cubicBezTo>
                  <a:cubicBezTo>
                    <a:pt x="94" y="33"/>
                    <a:pt x="93" y="31"/>
                    <a:pt x="91" y="31"/>
                  </a:cubicBezTo>
                  <a:cubicBezTo>
                    <a:pt x="89" y="30"/>
                    <a:pt x="89" y="28"/>
                    <a:pt x="88" y="27"/>
                  </a:cubicBezTo>
                  <a:cubicBezTo>
                    <a:pt x="87" y="25"/>
                    <a:pt x="87" y="24"/>
                    <a:pt x="86" y="24"/>
                  </a:cubicBezTo>
                  <a:cubicBezTo>
                    <a:pt x="84" y="22"/>
                    <a:pt x="84" y="20"/>
                    <a:pt x="84" y="17"/>
                  </a:cubicBezTo>
                  <a:cubicBezTo>
                    <a:pt x="84" y="17"/>
                    <a:pt x="84" y="16"/>
                    <a:pt x="84" y="15"/>
                  </a:cubicBezTo>
                  <a:cubicBezTo>
                    <a:pt x="84" y="14"/>
                    <a:pt x="84" y="13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1"/>
                    <a:pt x="84" y="11"/>
                  </a:cubicBezTo>
                  <a:cubicBezTo>
                    <a:pt x="84" y="10"/>
                    <a:pt x="84" y="8"/>
                    <a:pt x="84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7"/>
                    <a:pt x="78" y="5"/>
                    <a:pt x="75" y="5"/>
                  </a:cubicBezTo>
                  <a:cubicBezTo>
                    <a:pt x="75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2" y="6"/>
                    <a:pt x="71" y="6"/>
                    <a:pt x="70" y="6"/>
                  </a:cubicBezTo>
                  <a:cubicBezTo>
                    <a:pt x="69" y="6"/>
                    <a:pt x="68" y="6"/>
                    <a:pt x="67" y="5"/>
                  </a:cubicBezTo>
                  <a:cubicBezTo>
                    <a:pt x="66" y="2"/>
                    <a:pt x="64" y="2"/>
                    <a:pt x="62" y="2"/>
                  </a:cubicBezTo>
                  <a:cubicBezTo>
                    <a:pt x="62" y="2"/>
                    <a:pt x="61" y="3"/>
                    <a:pt x="60" y="3"/>
                  </a:cubicBezTo>
                  <a:cubicBezTo>
                    <a:pt x="58" y="3"/>
                    <a:pt x="57" y="1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1" name="Freeform 236"/>
            <p:cNvSpPr>
              <a:spLocks/>
            </p:cNvSpPr>
            <p:nvPr/>
          </p:nvSpPr>
          <p:spPr bwMode="auto">
            <a:xfrm>
              <a:off x="12915904" y="4911725"/>
              <a:ext cx="271463" cy="166687"/>
            </a:xfrm>
            <a:custGeom>
              <a:avLst/>
              <a:gdLst>
                <a:gd name="T0" fmla="*/ 46 w 51"/>
                <a:gd name="T1" fmla="*/ 11 h 32"/>
                <a:gd name="T2" fmla="*/ 48 w 51"/>
                <a:gd name="T3" fmla="*/ 8 h 32"/>
                <a:gd name="T4" fmla="*/ 50 w 51"/>
                <a:gd name="T5" fmla="*/ 5 h 32"/>
                <a:gd name="T6" fmla="*/ 51 w 51"/>
                <a:gd name="T7" fmla="*/ 4 h 32"/>
                <a:gd name="T8" fmla="*/ 51 w 51"/>
                <a:gd name="T9" fmla="*/ 4 h 32"/>
                <a:gd name="T10" fmla="*/ 51 w 51"/>
                <a:gd name="T11" fmla="*/ 4 h 32"/>
                <a:gd name="T12" fmla="*/ 51 w 51"/>
                <a:gd name="T13" fmla="*/ 3 h 32"/>
                <a:gd name="T14" fmla="*/ 51 w 51"/>
                <a:gd name="T15" fmla="*/ 3 h 32"/>
                <a:gd name="T16" fmla="*/ 51 w 51"/>
                <a:gd name="T17" fmla="*/ 2 h 32"/>
                <a:gd name="T18" fmla="*/ 51 w 51"/>
                <a:gd name="T19" fmla="*/ 2 h 32"/>
                <a:gd name="T20" fmla="*/ 49 w 51"/>
                <a:gd name="T21" fmla="*/ 3 h 32"/>
                <a:gd name="T22" fmla="*/ 39 w 51"/>
                <a:gd name="T23" fmla="*/ 2 h 32"/>
                <a:gd name="T24" fmla="*/ 28 w 51"/>
                <a:gd name="T25" fmla="*/ 1 h 32"/>
                <a:gd name="T26" fmla="*/ 21 w 51"/>
                <a:gd name="T27" fmla="*/ 2 h 32"/>
                <a:gd name="T28" fmla="*/ 7 w 51"/>
                <a:gd name="T29" fmla="*/ 5 h 32"/>
                <a:gd name="T30" fmla="*/ 3 w 51"/>
                <a:gd name="T31" fmla="*/ 7 h 32"/>
                <a:gd name="T32" fmla="*/ 0 w 51"/>
                <a:gd name="T33" fmla="*/ 9 h 32"/>
                <a:gd name="T34" fmla="*/ 1 w 51"/>
                <a:gd name="T35" fmla="*/ 10 h 32"/>
                <a:gd name="T36" fmla="*/ 2 w 51"/>
                <a:gd name="T37" fmla="*/ 14 h 32"/>
                <a:gd name="T38" fmla="*/ 3 w 51"/>
                <a:gd name="T39" fmla="*/ 17 h 32"/>
                <a:gd name="T40" fmla="*/ 9 w 51"/>
                <a:gd name="T41" fmla="*/ 20 h 32"/>
                <a:gd name="T42" fmla="*/ 14 w 51"/>
                <a:gd name="T43" fmla="*/ 22 h 32"/>
                <a:gd name="T44" fmla="*/ 13 w 51"/>
                <a:gd name="T45" fmla="*/ 25 h 32"/>
                <a:gd name="T46" fmla="*/ 14 w 51"/>
                <a:gd name="T47" fmla="*/ 25 h 32"/>
                <a:gd name="T48" fmla="*/ 14 w 51"/>
                <a:gd name="T49" fmla="*/ 25 h 32"/>
                <a:gd name="T50" fmla="*/ 16 w 51"/>
                <a:gd name="T51" fmla="*/ 25 h 32"/>
                <a:gd name="T52" fmla="*/ 17 w 51"/>
                <a:gd name="T53" fmla="*/ 25 h 32"/>
                <a:gd name="T54" fmla="*/ 18 w 51"/>
                <a:gd name="T55" fmla="*/ 25 h 32"/>
                <a:gd name="T56" fmla="*/ 19 w 51"/>
                <a:gd name="T57" fmla="*/ 25 h 32"/>
                <a:gd name="T58" fmla="*/ 20 w 51"/>
                <a:gd name="T59" fmla="*/ 24 h 32"/>
                <a:gd name="T60" fmla="*/ 24 w 51"/>
                <a:gd name="T61" fmla="*/ 25 h 32"/>
                <a:gd name="T62" fmla="*/ 24 w 51"/>
                <a:gd name="T63" fmla="*/ 25 h 32"/>
                <a:gd name="T64" fmla="*/ 33 w 51"/>
                <a:gd name="T65" fmla="*/ 31 h 32"/>
                <a:gd name="T66" fmla="*/ 34 w 51"/>
                <a:gd name="T67" fmla="*/ 32 h 32"/>
                <a:gd name="T68" fmla="*/ 36 w 51"/>
                <a:gd name="T69" fmla="*/ 31 h 32"/>
                <a:gd name="T70" fmla="*/ 38 w 51"/>
                <a:gd name="T71" fmla="*/ 31 h 32"/>
                <a:gd name="T72" fmla="*/ 39 w 51"/>
                <a:gd name="T73" fmla="*/ 32 h 32"/>
                <a:gd name="T74" fmla="*/ 40 w 51"/>
                <a:gd name="T75" fmla="*/ 32 h 32"/>
                <a:gd name="T76" fmla="*/ 41 w 51"/>
                <a:gd name="T77" fmla="*/ 32 h 32"/>
                <a:gd name="T78" fmla="*/ 43 w 51"/>
                <a:gd name="T79" fmla="*/ 32 h 32"/>
                <a:gd name="T80" fmla="*/ 43 w 51"/>
                <a:gd name="T81" fmla="*/ 32 h 32"/>
                <a:gd name="T82" fmla="*/ 44 w 51"/>
                <a:gd name="T83" fmla="*/ 32 h 32"/>
                <a:gd name="T84" fmla="*/ 44 w 51"/>
                <a:gd name="T85" fmla="*/ 32 h 32"/>
                <a:gd name="T86" fmla="*/ 44 w 51"/>
                <a:gd name="T87" fmla="*/ 32 h 32"/>
                <a:gd name="T88" fmla="*/ 44 w 51"/>
                <a:gd name="T89" fmla="*/ 31 h 32"/>
                <a:gd name="T90" fmla="*/ 44 w 51"/>
                <a:gd name="T91" fmla="*/ 30 h 32"/>
                <a:gd name="T92" fmla="*/ 45 w 51"/>
                <a:gd name="T93" fmla="*/ 29 h 32"/>
                <a:gd name="T94" fmla="*/ 47 w 51"/>
                <a:gd name="T95" fmla="*/ 28 h 32"/>
                <a:gd name="T96" fmla="*/ 48 w 51"/>
                <a:gd name="T97" fmla="*/ 28 h 32"/>
                <a:gd name="T98" fmla="*/ 48 w 51"/>
                <a:gd name="T99" fmla="*/ 27 h 32"/>
                <a:gd name="T100" fmla="*/ 48 w 51"/>
                <a:gd name="T101" fmla="*/ 26 h 32"/>
                <a:gd name="T102" fmla="*/ 45 w 51"/>
                <a:gd name="T103" fmla="*/ 20 h 32"/>
                <a:gd name="T104" fmla="*/ 45 w 51"/>
                <a:gd name="T105" fmla="*/ 17 h 32"/>
                <a:gd name="T106" fmla="*/ 45 w 51"/>
                <a:gd name="T107" fmla="*/ 16 h 32"/>
                <a:gd name="T108" fmla="*/ 45 w 51"/>
                <a:gd name="T109" fmla="*/ 14 h 32"/>
                <a:gd name="T110" fmla="*/ 46 w 51"/>
                <a:gd name="T111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" h="32">
                  <a:moveTo>
                    <a:pt x="46" y="11"/>
                  </a:moveTo>
                  <a:cubicBezTo>
                    <a:pt x="47" y="10"/>
                    <a:pt x="48" y="9"/>
                    <a:pt x="48" y="8"/>
                  </a:cubicBezTo>
                  <a:cubicBezTo>
                    <a:pt x="49" y="7"/>
                    <a:pt x="50" y="6"/>
                    <a:pt x="50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3"/>
                    <a:pt x="49" y="3"/>
                  </a:cubicBezTo>
                  <a:cubicBezTo>
                    <a:pt x="47" y="3"/>
                    <a:pt x="43" y="3"/>
                    <a:pt x="39" y="2"/>
                  </a:cubicBezTo>
                  <a:cubicBezTo>
                    <a:pt x="35" y="1"/>
                    <a:pt x="31" y="0"/>
                    <a:pt x="28" y="1"/>
                  </a:cubicBezTo>
                  <a:cubicBezTo>
                    <a:pt x="26" y="1"/>
                    <a:pt x="24" y="1"/>
                    <a:pt x="21" y="2"/>
                  </a:cubicBezTo>
                  <a:cubicBezTo>
                    <a:pt x="16" y="2"/>
                    <a:pt x="9" y="3"/>
                    <a:pt x="7" y="5"/>
                  </a:cubicBezTo>
                  <a:cubicBezTo>
                    <a:pt x="6" y="6"/>
                    <a:pt x="4" y="7"/>
                    <a:pt x="3" y="7"/>
                  </a:cubicBezTo>
                  <a:cubicBezTo>
                    <a:pt x="2" y="8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3" y="11"/>
                    <a:pt x="2" y="13"/>
                    <a:pt x="2" y="14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5" y="20"/>
                    <a:pt x="6" y="21"/>
                    <a:pt x="9" y="20"/>
                  </a:cubicBezTo>
                  <a:cubicBezTo>
                    <a:pt x="11" y="20"/>
                    <a:pt x="13" y="21"/>
                    <a:pt x="14" y="22"/>
                  </a:cubicBezTo>
                  <a:cubicBezTo>
                    <a:pt x="14" y="23"/>
                    <a:pt x="14" y="24"/>
                    <a:pt x="13" y="25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20" y="24"/>
                    <a:pt x="20" y="24"/>
                  </a:cubicBezTo>
                  <a:cubicBezTo>
                    <a:pt x="23" y="24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9" y="29"/>
                    <a:pt x="31" y="30"/>
                    <a:pt x="33" y="31"/>
                  </a:cubicBezTo>
                  <a:cubicBezTo>
                    <a:pt x="34" y="31"/>
                    <a:pt x="34" y="32"/>
                    <a:pt x="34" y="32"/>
                  </a:cubicBezTo>
                  <a:cubicBezTo>
                    <a:pt x="35" y="31"/>
                    <a:pt x="35" y="31"/>
                    <a:pt x="36" y="31"/>
                  </a:cubicBezTo>
                  <a:cubicBezTo>
                    <a:pt x="37" y="31"/>
                    <a:pt x="37" y="31"/>
                    <a:pt x="38" y="31"/>
                  </a:cubicBezTo>
                  <a:cubicBezTo>
                    <a:pt x="38" y="31"/>
                    <a:pt x="38" y="31"/>
                    <a:pt x="39" y="32"/>
                  </a:cubicBezTo>
                  <a:cubicBezTo>
                    <a:pt x="39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0"/>
                  </a:cubicBezTo>
                  <a:cubicBezTo>
                    <a:pt x="44" y="30"/>
                    <a:pt x="45" y="30"/>
                    <a:pt x="45" y="29"/>
                  </a:cubicBezTo>
                  <a:cubicBezTo>
                    <a:pt x="46" y="29"/>
                    <a:pt x="46" y="29"/>
                    <a:pt x="47" y="28"/>
                  </a:cubicBezTo>
                  <a:cubicBezTo>
                    <a:pt x="47" y="28"/>
                    <a:pt x="48" y="28"/>
                    <a:pt x="48" y="28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6" y="24"/>
                    <a:pt x="46" y="23"/>
                    <a:pt x="45" y="20"/>
                  </a:cubicBezTo>
                  <a:cubicBezTo>
                    <a:pt x="45" y="19"/>
                    <a:pt x="45" y="18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4" y="15"/>
                    <a:pt x="44" y="14"/>
                    <a:pt x="45" y="14"/>
                  </a:cubicBezTo>
                  <a:cubicBezTo>
                    <a:pt x="45" y="12"/>
                    <a:pt x="45" y="12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2" name="Freeform 237"/>
            <p:cNvSpPr>
              <a:spLocks/>
            </p:cNvSpPr>
            <p:nvPr/>
          </p:nvSpPr>
          <p:spPr bwMode="auto">
            <a:xfrm>
              <a:off x="12782553" y="3900487"/>
              <a:ext cx="617538" cy="968376"/>
            </a:xfrm>
            <a:custGeom>
              <a:avLst/>
              <a:gdLst>
                <a:gd name="T0" fmla="*/ 91 w 116"/>
                <a:gd name="T1" fmla="*/ 9 h 185"/>
                <a:gd name="T2" fmla="*/ 76 w 116"/>
                <a:gd name="T3" fmla="*/ 0 h 185"/>
                <a:gd name="T4" fmla="*/ 65 w 116"/>
                <a:gd name="T5" fmla="*/ 3 h 185"/>
                <a:gd name="T6" fmla="*/ 54 w 116"/>
                <a:gd name="T7" fmla="*/ 11 h 185"/>
                <a:gd name="T8" fmla="*/ 50 w 116"/>
                <a:gd name="T9" fmla="*/ 22 h 185"/>
                <a:gd name="T10" fmla="*/ 46 w 116"/>
                <a:gd name="T11" fmla="*/ 28 h 185"/>
                <a:gd name="T12" fmla="*/ 41 w 116"/>
                <a:gd name="T13" fmla="*/ 28 h 185"/>
                <a:gd name="T14" fmla="*/ 40 w 116"/>
                <a:gd name="T15" fmla="*/ 26 h 185"/>
                <a:gd name="T16" fmla="*/ 32 w 116"/>
                <a:gd name="T17" fmla="*/ 25 h 185"/>
                <a:gd name="T18" fmla="*/ 18 w 116"/>
                <a:gd name="T19" fmla="*/ 25 h 185"/>
                <a:gd name="T20" fmla="*/ 4 w 116"/>
                <a:gd name="T21" fmla="*/ 16 h 185"/>
                <a:gd name="T22" fmla="*/ 2 w 116"/>
                <a:gd name="T23" fmla="*/ 18 h 185"/>
                <a:gd name="T24" fmla="*/ 0 w 116"/>
                <a:gd name="T25" fmla="*/ 20 h 185"/>
                <a:gd name="T26" fmla="*/ 11 w 116"/>
                <a:gd name="T27" fmla="*/ 29 h 185"/>
                <a:gd name="T28" fmla="*/ 28 w 116"/>
                <a:gd name="T29" fmla="*/ 42 h 185"/>
                <a:gd name="T30" fmla="*/ 31 w 116"/>
                <a:gd name="T31" fmla="*/ 59 h 185"/>
                <a:gd name="T32" fmla="*/ 30 w 116"/>
                <a:gd name="T33" fmla="*/ 71 h 185"/>
                <a:gd name="T34" fmla="*/ 33 w 116"/>
                <a:gd name="T35" fmla="*/ 77 h 185"/>
                <a:gd name="T36" fmla="*/ 34 w 116"/>
                <a:gd name="T37" fmla="*/ 80 h 185"/>
                <a:gd name="T38" fmla="*/ 41 w 116"/>
                <a:gd name="T39" fmla="*/ 83 h 185"/>
                <a:gd name="T40" fmla="*/ 47 w 116"/>
                <a:gd name="T41" fmla="*/ 94 h 185"/>
                <a:gd name="T42" fmla="*/ 44 w 116"/>
                <a:gd name="T43" fmla="*/ 99 h 185"/>
                <a:gd name="T44" fmla="*/ 24 w 116"/>
                <a:gd name="T45" fmla="*/ 117 h 185"/>
                <a:gd name="T46" fmla="*/ 14 w 116"/>
                <a:gd name="T47" fmla="*/ 128 h 185"/>
                <a:gd name="T48" fmla="*/ 2 w 116"/>
                <a:gd name="T49" fmla="*/ 137 h 185"/>
                <a:gd name="T50" fmla="*/ 4 w 116"/>
                <a:gd name="T51" fmla="*/ 148 h 185"/>
                <a:gd name="T52" fmla="*/ 6 w 116"/>
                <a:gd name="T53" fmla="*/ 164 h 185"/>
                <a:gd name="T54" fmla="*/ 12 w 116"/>
                <a:gd name="T55" fmla="*/ 178 h 185"/>
                <a:gd name="T56" fmla="*/ 19 w 116"/>
                <a:gd name="T57" fmla="*/ 182 h 185"/>
                <a:gd name="T58" fmla="*/ 31 w 116"/>
                <a:gd name="T59" fmla="*/ 185 h 185"/>
                <a:gd name="T60" fmla="*/ 76 w 116"/>
                <a:gd name="T61" fmla="*/ 175 h 185"/>
                <a:gd name="T62" fmla="*/ 98 w 116"/>
                <a:gd name="T63" fmla="*/ 155 h 185"/>
                <a:gd name="T64" fmla="*/ 112 w 116"/>
                <a:gd name="T65" fmla="*/ 131 h 185"/>
                <a:gd name="T66" fmla="*/ 101 w 116"/>
                <a:gd name="T67" fmla="*/ 116 h 185"/>
                <a:gd name="T68" fmla="*/ 99 w 116"/>
                <a:gd name="T69" fmla="*/ 108 h 185"/>
                <a:gd name="T70" fmla="*/ 100 w 116"/>
                <a:gd name="T71" fmla="*/ 102 h 185"/>
                <a:gd name="T72" fmla="*/ 96 w 116"/>
                <a:gd name="T73" fmla="*/ 95 h 185"/>
                <a:gd name="T74" fmla="*/ 96 w 116"/>
                <a:gd name="T75" fmla="*/ 85 h 185"/>
                <a:gd name="T76" fmla="*/ 101 w 116"/>
                <a:gd name="T77" fmla="*/ 83 h 185"/>
                <a:gd name="T78" fmla="*/ 89 w 116"/>
                <a:gd name="T79" fmla="*/ 63 h 185"/>
                <a:gd name="T80" fmla="*/ 89 w 116"/>
                <a:gd name="T81" fmla="*/ 59 h 185"/>
                <a:gd name="T82" fmla="*/ 91 w 116"/>
                <a:gd name="T83" fmla="*/ 40 h 185"/>
                <a:gd name="T84" fmla="*/ 83 w 116"/>
                <a:gd name="T85" fmla="*/ 33 h 185"/>
                <a:gd name="T86" fmla="*/ 84 w 116"/>
                <a:gd name="T87" fmla="*/ 21 h 185"/>
                <a:gd name="T88" fmla="*/ 88 w 116"/>
                <a:gd name="T89" fmla="*/ 19 h 185"/>
                <a:gd name="T90" fmla="*/ 91 w 116"/>
                <a:gd name="T91" fmla="*/ 1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6" h="185">
                  <a:moveTo>
                    <a:pt x="91" y="15"/>
                  </a:moveTo>
                  <a:cubicBezTo>
                    <a:pt x="91" y="14"/>
                    <a:pt x="91" y="13"/>
                    <a:pt x="91" y="13"/>
                  </a:cubicBezTo>
                  <a:cubicBezTo>
                    <a:pt x="91" y="11"/>
                    <a:pt x="91" y="10"/>
                    <a:pt x="91" y="9"/>
                  </a:cubicBezTo>
                  <a:cubicBezTo>
                    <a:pt x="91" y="8"/>
                    <a:pt x="88" y="7"/>
                    <a:pt x="86" y="6"/>
                  </a:cubicBezTo>
                  <a:cubicBezTo>
                    <a:pt x="83" y="5"/>
                    <a:pt x="80" y="3"/>
                    <a:pt x="79" y="1"/>
                  </a:cubicBezTo>
                  <a:cubicBezTo>
                    <a:pt x="78" y="0"/>
                    <a:pt x="77" y="0"/>
                    <a:pt x="76" y="0"/>
                  </a:cubicBezTo>
                  <a:cubicBezTo>
                    <a:pt x="74" y="0"/>
                    <a:pt x="72" y="0"/>
                    <a:pt x="72" y="1"/>
                  </a:cubicBezTo>
                  <a:cubicBezTo>
                    <a:pt x="71" y="3"/>
                    <a:pt x="69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2" y="3"/>
                    <a:pt x="61" y="3"/>
                    <a:pt x="61" y="3"/>
                  </a:cubicBezTo>
                  <a:cubicBezTo>
                    <a:pt x="61" y="6"/>
                    <a:pt x="59" y="7"/>
                    <a:pt x="57" y="8"/>
                  </a:cubicBezTo>
                  <a:cubicBezTo>
                    <a:pt x="55" y="9"/>
                    <a:pt x="54" y="10"/>
                    <a:pt x="54" y="11"/>
                  </a:cubicBezTo>
                  <a:cubicBezTo>
                    <a:pt x="54" y="12"/>
                    <a:pt x="54" y="13"/>
                    <a:pt x="54" y="14"/>
                  </a:cubicBezTo>
                  <a:cubicBezTo>
                    <a:pt x="55" y="17"/>
                    <a:pt x="55" y="19"/>
                    <a:pt x="54" y="21"/>
                  </a:cubicBezTo>
                  <a:cubicBezTo>
                    <a:pt x="53" y="21"/>
                    <a:pt x="52" y="22"/>
                    <a:pt x="50" y="22"/>
                  </a:cubicBezTo>
                  <a:cubicBezTo>
                    <a:pt x="50" y="22"/>
                    <a:pt x="50" y="22"/>
                    <a:pt x="49" y="22"/>
                  </a:cubicBezTo>
                  <a:cubicBezTo>
                    <a:pt x="48" y="22"/>
                    <a:pt x="48" y="22"/>
                    <a:pt x="48" y="23"/>
                  </a:cubicBezTo>
                  <a:cubicBezTo>
                    <a:pt x="48" y="24"/>
                    <a:pt x="48" y="26"/>
                    <a:pt x="46" y="28"/>
                  </a:cubicBezTo>
                  <a:cubicBezTo>
                    <a:pt x="46" y="28"/>
                    <a:pt x="45" y="29"/>
                    <a:pt x="44" y="29"/>
                  </a:cubicBezTo>
                  <a:cubicBezTo>
                    <a:pt x="44" y="29"/>
                    <a:pt x="43" y="29"/>
                    <a:pt x="43" y="29"/>
                  </a:cubicBezTo>
                  <a:cubicBezTo>
                    <a:pt x="42" y="29"/>
                    <a:pt x="42" y="28"/>
                    <a:pt x="41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8" y="27"/>
                    <a:pt x="36" y="26"/>
                    <a:pt x="34" y="26"/>
                  </a:cubicBezTo>
                  <a:cubicBezTo>
                    <a:pt x="34" y="25"/>
                    <a:pt x="33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7"/>
                    <a:pt x="30" y="27"/>
                    <a:pt x="28" y="27"/>
                  </a:cubicBezTo>
                  <a:cubicBezTo>
                    <a:pt x="26" y="27"/>
                    <a:pt x="24" y="27"/>
                    <a:pt x="22" y="26"/>
                  </a:cubicBezTo>
                  <a:cubicBezTo>
                    <a:pt x="20" y="26"/>
                    <a:pt x="19" y="26"/>
                    <a:pt x="18" y="25"/>
                  </a:cubicBezTo>
                  <a:cubicBezTo>
                    <a:pt x="15" y="25"/>
                    <a:pt x="13" y="22"/>
                    <a:pt x="11" y="20"/>
                  </a:cubicBezTo>
                  <a:cubicBezTo>
                    <a:pt x="9" y="18"/>
                    <a:pt x="8" y="16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1" y="18"/>
                    <a:pt x="1" y="19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3" y="23"/>
                    <a:pt x="4" y="23"/>
                  </a:cubicBezTo>
                  <a:cubicBezTo>
                    <a:pt x="6" y="25"/>
                    <a:pt x="8" y="27"/>
                    <a:pt x="11" y="29"/>
                  </a:cubicBezTo>
                  <a:cubicBezTo>
                    <a:pt x="13" y="29"/>
                    <a:pt x="14" y="30"/>
                    <a:pt x="16" y="31"/>
                  </a:cubicBezTo>
                  <a:cubicBezTo>
                    <a:pt x="22" y="33"/>
                    <a:pt x="28" y="36"/>
                    <a:pt x="28" y="39"/>
                  </a:cubicBezTo>
                  <a:cubicBezTo>
                    <a:pt x="28" y="40"/>
                    <a:pt x="28" y="41"/>
                    <a:pt x="28" y="42"/>
                  </a:cubicBezTo>
                  <a:cubicBezTo>
                    <a:pt x="27" y="45"/>
                    <a:pt x="26" y="48"/>
                    <a:pt x="28" y="49"/>
                  </a:cubicBezTo>
                  <a:cubicBezTo>
                    <a:pt x="30" y="50"/>
                    <a:pt x="30" y="53"/>
                    <a:pt x="30" y="55"/>
                  </a:cubicBezTo>
                  <a:cubicBezTo>
                    <a:pt x="30" y="57"/>
                    <a:pt x="29" y="59"/>
                    <a:pt x="31" y="59"/>
                  </a:cubicBezTo>
                  <a:cubicBezTo>
                    <a:pt x="33" y="61"/>
                    <a:pt x="34" y="64"/>
                    <a:pt x="33" y="67"/>
                  </a:cubicBezTo>
                  <a:cubicBezTo>
                    <a:pt x="32" y="69"/>
                    <a:pt x="31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2"/>
                    <a:pt x="31" y="74"/>
                    <a:pt x="32" y="75"/>
                  </a:cubicBezTo>
                  <a:cubicBezTo>
                    <a:pt x="33" y="75"/>
                    <a:pt x="33" y="76"/>
                    <a:pt x="33" y="76"/>
                  </a:cubicBezTo>
                  <a:cubicBezTo>
                    <a:pt x="33" y="76"/>
                    <a:pt x="33" y="77"/>
                    <a:pt x="33" y="77"/>
                  </a:cubicBezTo>
                  <a:cubicBezTo>
                    <a:pt x="34" y="77"/>
                    <a:pt x="34" y="78"/>
                    <a:pt x="34" y="78"/>
                  </a:cubicBezTo>
                  <a:cubicBezTo>
                    <a:pt x="34" y="78"/>
                    <a:pt x="34" y="78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7" y="81"/>
                    <a:pt x="39" y="82"/>
                    <a:pt x="41" y="83"/>
                  </a:cubicBezTo>
                  <a:cubicBezTo>
                    <a:pt x="41" y="83"/>
                    <a:pt x="42" y="84"/>
                    <a:pt x="43" y="84"/>
                  </a:cubicBezTo>
                  <a:cubicBezTo>
                    <a:pt x="47" y="86"/>
                    <a:pt x="47" y="89"/>
                    <a:pt x="47" y="92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6"/>
                    <a:pt x="48" y="98"/>
                    <a:pt x="47" y="99"/>
                  </a:cubicBezTo>
                  <a:cubicBezTo>
                    <a:pt x="46" y="99"/>
                    <a:pt x="45" y="99"/>
                    <a:pt x="44" y="99"/>
                  </a:cubicBezTo>
                  <a:cubicBezTo>
                    <a:pt x="42" y="97"/>
                    <a:pt x="40" y="99"/>
                    <a:pt x="39" y="103"/>
                  </a:cubicBezTo>
                  <a:cubicBezTo>
                    <a:pt x="38" y="108"/>
                    <a:pt x="31" y="115"/>
                    <a:pt x="27" y="115"/>
                  </a:cubicBezTo>
                  <a:cubicBezTo>
                    <a:pt x="25" y="115"/>
                    <a:pt x="25" y="116"/>
                    <a:pt x="24" y="117"/>
                  </a:cubicBezTo>
                  <a:cubicBezTo>
                    <a:pt x="23" y="118"/>
                    <a:pt x="22" y="120"/>
                    <a:pt x="20" y="120"/>
                  </a:cubicBezTo>
                  <a:cubicBezTo>
                    <a:pt x="18" y="121"/>
                    <a:pt x="15" y="122"/>
                    <a:pt x="15" y="125"/>
                  </a:cubicBezTo>
                  <a:cubicBezTo>
                    <a:pt x="15" y="126"/>
                    <a:pt x="15" y="127"/>
                    <a:pt x="14" y="128"/>
                  </a:cubicBezTo>
                  <a:cubicBezTo>
                    <a:pt x="12" y="130"/>
                    <a:pt x="9" y="130"/>
                    <a:pt x="6" y="130"/>
                  </a:cubicBezTo>
                  <a:cubicBezTo>
                    <a:pt x="5" y="130"/>
                    <a:pt x="5" y="131"/>
                    <a:pt x="4" y="133"/>
                  </a:cubicBezTo>
                  <a:cubicBezTo>
                    <a:pt x="4" y="135"/>
                    <a:pt x="3" y="136"/>
                    <a:pt x="2" y="137"/>
                  </a:cubicBezTo>
                  <a:cubicBezTo>
                    <a:pt x="1" y="138"/>
                    <a:pt x="1" y="138"/>
                    <a:pt x="1" y="139"/>
                  </a:cubicBezTo>
                  <a:cubicBezTo>
                    <a:pt x="0" y="139"/>
                    <a:pt x="1" y="141"/>
                    <a:pt x="2" y="142"/>
                  </a:cubicBezTo>
                  <a:cubicBezTo>
                    <a:pt x="4" y="144"/>
                    <a:pt x="4" y="146"/>
                    <a:pt x="4" y="148"/>
                  </a:cubicBezTo>
                  <a:cubicBezTo>
                    <a:pt x="4" y="149"/>
                    <a:pt x="3" y="150"/>
                    <a:pt x="4" y="150"/>
                  </a:cubicBezTo>
                  <a:cubicBezTo>
                    <a:pt x="4" y="151"/>
                    <a:pt x="4" y="151"/>
                    <a:pt x="4" y="152"/>
                  </a:cubicBezTo>
                  <a:cubicBezTo>
                    <a:pt x="6" y="154"/>
                    <a:pt x="8" y="159"/>
                    <a:pt x="6" y="164"/>
                  </a:cubicBezTo>
                  <a:cubicBezTo>
                    <a:pt x="3" y="170"/>
                    <a:pt x="2" y="173"/>
                    <a:pt x="2" y="174"/>
                  </a:cubicBezTo>
                  <a:cubicBezTo>
                    <a:pt x="3" y="174"/>
                    <a:pt x="5" y="175"/>
                    <a:pt x="7" y="176"/>
                  </a:cubicBezTo>
                  <a:cubicBezTo>
                    <a:pt x="9" y="177"/>
                    <a:pt x="11" y="178"/>
                    <a:pt x="12" y="178"/>
                  </a:cubicBezTo>
                  <a:cubicBezTo>
                    <a:pt x="12" y="178"/>
                    <a:pt x="12" y="178"/>
                    <a:pt x="13" y="178"/>
                  </a:cubicBezTo>
                  <a:cubicBezTo>
                    <a:pt x="14" y="178"/>
                    <a:pt x="16" y="179"/>
                    <a:pt x="16" y="181"/>
                  </a:cubicBezTo>
                  <a:cubicBezTo>
                    <a:pt x="17" y="182"/>
                    <a:pt x="18" y="182"/>
                    <a:pt x="19" y="182"/>
                  </a:cubicBezTo>
                  <a:cubicBezTo>
                    <a:pt x="19" y="182"/>
                    <a:pt x="20" y="182"/>
                    <a:pt x="20" y="182"/>
                  </a:cubicBezTo>
                  <a:cubicBezTo>
                    <a:pt x="21" y="182"/>
                    <a:pt x="22" y="182"/>
                    <a:pt x="23" y="183"/>
                  </a:cubicBezTo>
                  <a:cubicBezTo>
                    <a:pt x="24" y="184"/>
                    <a:pt x="26" y="185"/>
                    <a:pt x="31" y="185"/>
                  </a:cubicBezTo>
                  <a:cubicBezTo>
                    <a:pt x="36" y="184"/>
                    <a:pt x="43" y="182"/>
                    <a:pt x="50" y="180"/>
                  </a:cubicBezTo>
                  <a:cubicBezTo>
                    <a:pt x="56" y="178"/>
                    <a:pt x="63" y="177"/>
                    <a:pt x="66" y="177"/>
                  </a:cubicBezTo>
                  <a:cubicBezTo>
                    <a:pt x="70" y="177"/>
                    <a:pt x="73" y="176"/>
                    <a:pt x="76" y="175"/>
                  </a:cubicBezTo>
                  <a:cubicBezTo>
                    <a:pt x="78" y="173"/>
                    <a:pt x="80" y="170"/>
                    <a:pt x="81" y="169"/>
                  </a:cubicBezTo>
                  <a:cubicBezTo>
                    <a:pt x="83" y="167"/>
                    <a:pt x="86" y="165"/>
                    <a:pt x="89" y="164"/>
                  </a:cubicBezTo>
                  <a:cubicBezTo>
                    <a:pt x="93" y="161"/>
                    <a:pt x="97" y="158"/>
                    <a:pt x="98" y="155"/>
                  </a:cubicBezTo>
                  <a:cubicBezTo>
                    <a:pt x="100" y="152"/>
                    <a:pt x="104" y="149"/>
                    <a:pt x="107" y="146"/>
                  </a:cubicBezTo>
                  <a:cubicBezTo>
                    <a:pt x="111" y="144"/>
                    <a:pt x="114" y="142"/>
                    <a:pt x="115" y="139"/>
                  </a:cubicBezTo>
                  <a:cubicBezTo>
                    <a:pt x="116" y="137"/>
                    <a:pt x="116" y="136"/>
                    <a:pt x="112" y="131"/>
                  </a:cubicBezTo>
                  <a:cubicBezTo>
                    <a:pt x="110" y="129"/>
                    <a:pt x="107" y="127"/>
                    <a:pt x="104" y="125"/>
                  </a:cubicBezTo>
                  <a:cubicBezTo>
                    <a:pt x="100" y="123"/>
                    <a:pt x="98" y="121"/>
                    <a:pt x="98" y="120"/>
                  </a:cubicBezTo>
                  <a:cubicBezTo>
                    <a:pt x="97" y="118"/>
                    <a:pt x="99" y="117"/>
                    <a:pt x="101" y="116"/>
                  </a:cubicBezTo>
                  <a:cubicBezTo>
                    <a:pt x="103" y="115"/>
                    <a:pt x="105" y="114"/>
                    <a:pt x="105" y="113"/>
                  </a:cubicBezTo>
                  <a:cubicBezTo>
                    <a:pt x="104" y="112"/>
                    <a:pt x="104" y="111"/>
                    <a:pt x="102" y="110"/>
                  </a:cubicBezTo>
                  <a:cubicBezTo>
                    <a:pt x="101" y="110"/>
                    <a:pt x="100" y="109"/>
                    <a:pt x="99" y="108"/>
                  </a:cubicBezTo>
                  <a:cubicBezTo>
                    <a:pt x="98" y="107"/>
                    <a:pt x="98" y="107"/>
                    <a:pt x="98" y="106"/>
                  </a:cubicBezTo>
                  <a:cubicBezTo>
                    <a:pt x="98" y="105"/>
                    <a:pt x="99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102"/>
                    <a:pt x="99" y="101"/>
                    <a:pt x="98" y="101"/>
                  </a:cubicBezTo>
                  <a:cubicBezTo>
                    <a:pt x="97" y="100"/>
                    <a:pt x="95" y="99"/>
                    <a:pt x="95" y="98"/>
                  </a:cubicBezTo>
                  <a:cubicBezTo>
                    <a:pt x="94" y="96"/>
                    <a:pt x="96" y="96"/>
                    <a:pt x="96" y="95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7" y="94"/>
                    <a:pt x="97" y="94"/>
                    <a:pt x="97" y="93"/>
                  </a:cubicBezTo>
                  <a:cubicBezTo>
                    <a:pt x="95" y="91"/>
                    <a:pt x="94" y="88"/>
                    <a:pt x="96" y="85"/>
                  </a:cubicBezTo>
                  <a:cubicBezTo>
                    <a:pt x="97" y="84"/>
                    <a:pt x="98" y="84"/>
                    <a:pt x="99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2"/>
                    <a:pt x="100" y="81"/>
                    <a:pt x="99" y="80"/>
                  </a:cubicBezTo>
                  <a:cubicBezTo>
                    <a:pt x="96" y="74"/>
                    <a:pt x="91" y="66"/>
                    <a:pt x="89" y="64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2"/>
                    <a:pt x="88" y="62"/>
                    <a:pt x="88" y="62"/>
                  </a:cubicBezTo>
                  <a:cubicBezTo>
                    <a:pt x="88" y="61"/>
                    <a:pt x="88" y="61"/>
                    <a:pt x="88" y="60"/>
                  </a:cubicBezTo>
                  <a:cubicBezTo>
                    <a:pt x="88" y="60"/>
                    <a:pt x="89" y="59"/>
                    <a:pt x="89" y="59"/>
                  </a:cubicBezTo>
                  <a:cubicBezTo>
                    <a:pt x="90" y="57"/>
                    <a:pt x="91" y="56"/>
                    <a:pt x="92" y="55"/>
                  </a:cubicBezTo>
                  <a:cubicBezTo>
                    <a:pt x="95" y="53"/>
                    <a:pt x="99" y="48"/>
                    <a:pt x="99" y="47"/>
                  </a:cubicBezTo>
                  <a:cubicBezTo>
                    <a:pt x="99" y="46"/>
                    <a:pt x="93" y="41"/>
                    <a:pt x="91" y="40"/>
                  </a:cubicBezTo>
                  <a:cubicBezTo>
                    <a:pt x="91" y="39"/>
                    <a:pt x="90" y="39"/>
                    <a:pt x="90" y="39"/>
                  </a:cubicBezTo>
                  <a:cubicBezTo>
                    <a:pt x="88" y="39"/>
                    <a:pt x="85" y="38"/>
                    <a:pt x="84" y="35"/>
                  </a:cubicBezTo>
                  <a:cubicBezTo>
                    <a:pt x="84" y="34"/>
                    <a:pt x="83" y="34"/>
                    <a:pt x="83" y="33"/>
                  </a:cubicBezTo>
                  <a:cubicBezTo>
                    <a:pt x="82" y="31"/>
                    <a:pt x="81" y="30"/>
                    <a:pt x="82" y="28"/>
                  </a:cubicBezTo>
                  <a:cubicBezTo>
                    <a:pt x="84" y="26"/>
                    <a:pt x="84" y="24"/>
                    <a:pt x="84" y="23"/>
                  </a:cubicBezTo>
                  <a:cubicBezTo>
                    <a:pt x="84" y="22"/>
                    <a:pt x="84" y="22"/>
                    <a:pt x="84" y="21"/>
                  </a:cubicBezTo>
                  <a:cubicBezTo>
                    <a:pt x="85" y="21"/>
                    <a:pt x="86" y="20"/>
                    <a:pt x="86" y="20"/>
                  </a:cubicBezTo>
                  <a:cubicBezTo>
                    <a:pt x="87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8"/>
                    <a:pt x="89" y="18"/>
                    <a:pt x="89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3" name="Freeform 238"/>
            <p:cNvSpPr>
              <a:spLocks/>
            </p:cNvSpPr>
            <p:nvPr/>
          </p:nvSpPr>
          <p:spPr bwMode="auto">
            <a:xfrm>
              <a:off x="10514016" y="7310438"/>
              <a:ext cx="701676" cy="763587"/>
            </a:xfrm>
            <a:custGeom>
              <a:avLst/>
              <a:gdLst>
                <a:gd name="T0" fmla="*/ 53 w 132"/>
                <a:gd name="T1" fmla="*/ 146 h 146"/>
                <a:gd name="T2" fmla="*/ 54 w 132"/>
                <a:gd name="T3" fmla="*/ 146 h 146"/>
                <a:gd name="T4" fmla="*/ 55 w 132"/>
                <a:gd name="T5" fmla="*/ 146 h 146"/>
                <a:gd name="T6" fmla="*/ 56 w 132"/>
                <a:gd name="T7" fmla="*/ 146 h 146"/>
                <a:gd name="T8" fmla="*/ 57 w 132"/>
                <a:gd name="T9" fmla="*/ 145 h 146"/>
                <a:gd name="T10" fmla="*/ 57 w 132"/>
                <a:gd name="T11" fmla="*/ 145 h 146"/>
                <a:gd name="T12" fmla="*/ 65 w 132"/>
                <a:gd name="T13" fmla="*/ 141 h 146"/>
                <a:gd name="T14" fmla="*/ 69 w 132"/>
                <a:gd name="T15" fmla="*/ 141 h 146"/>
                <a:gd name="T16" fmla="*/ 75 w 132"/>
                <a:gd name="T17" fmla="*/ 139 h 146"/>
                <a:gd name="T18" fmla="*/ 85 w 132"/>
                <a:gd name="T19" fmla="*/ 138 h 146"/>
                <a:gd name="T20" fmla="*/ 86 w 132"/>
                <a:gd name="T21" fmla="*/ 138 h 146"/>
                <a:gd name="T22" fmla="*/ 129 w 132"/>
                <a:gd name="T23" fmla="*/ 137 h 146"/>
                <a:gd name="T24" fmla="*/ 130 w 132"/>
                <a:gd name="T25" fmla="*/ 129 h 146"/>
                <a:gd name="T26" fmla="*/ 116 w 132"/>
                <a:gd name="T27" fmla="*/ 25 h 146"/>
                <a:gd name="T28" fmla="*/ 132 w 132"/>
                <a:gd name="T29" fmla="*/ 25 h 146"/>
                <a:gd name="T30" fmla="*/ 96 w 132"/>
                <a:gd name="T31" fmla="*/ 1 h 146"/>
                <a:gd name="T32" fmla="*/ 95 w 132"/>
                <a:gd name="T33" fmla="*/ 0 h 146"/>
                <a:gd name="T34" fmla="*/ 95 w 132"/>
                <a:gd name="T35" fmla="*/ 1 h 146"/>
                <a:gd name="T36" fmla="*/ 95 w 132"/>
                <a:gd name="T37" fmla="*/ 3 h 146"/>
                <a:gd name="T38" fmla="*/ 95 w 132"/>
                <a:gd name="T39" fmla="*/ 5 h 146"/>
                <a:gd name="T40" fmla="*/ 95 w 132"/>
                <a:gd name="T41" fmla="*/ 7 h 146"/>
                <a:gd name="T42" fmla="*/ 95 w 132"/>
                <a:gd name="T43" fmla="*/ 8 h 146"/>
                <a:gd name="T44" fmla="*/ 95 w 132"/>
                <a:gd name="T45" fmla="*/ 10 h 146"/>
                <a:gd name="T46" fmla="*/ 95 w 132"/>
                <a:gd name="T47" fmla="*/ 11 h 146"/>
                <a:gd name="T48" fmla="*/ 95 w 132"/>
                <a:gd name="T49" fmla="*/ 12 h 146"/>
                <a:gd name="T50" fmla="*/ 95 w 132"/>
                <a:gd name="T51" fmla="*/ 12 h 146"/>
                <a:gd name="T52" fmla="*/ 95 w 132"/>
                <a:gd name="T53" fmla="*/ 13 h 146"/>
                <a:gd name="T54" fmla="*/ 95 w 132"/>
                <a:gd name="T55" fmla="*/ 14 h 146"/>
                <a:gd name="T56" fmla="*/ 95 w 132"/>
                <a:gd name="T57" fmla="*/ 14 h 146"/>
                <a:gd name="T58" fmla="*/ 94 w 132"/>
                <a:gd name="T59" fmla="*/ 14 h 146"/>
                <a:gd name="T60" fmla="*/ 94 w 132"/>
                <a:gd name="T61" fmla="*/ 14 h 146"/>
                <a:gd name="T62" fmla="*/ 94 w 132"/>
                <a:gd name="T63" fmla="*/ 14 h 146"/>
                <a:gd name="T64" fmla="*/ 94 w 132"/>
                <a:gd name="T65" fmla="*/ 15 h 146"/>
                <a:gd name="T66" fmla="*/ 57 w 132"/>
                <a:gd name="T67" fmla="*/ 15 h 146"/>
                <a:gd name="T68" fmla="*/ 50 w 132"/>
                <a:gd name="T69" fmla="*/ 49 h 146"/>
                <a:gd name="T70" fmla="*/ 45 w 132"/>
                <a:gd name="T71" fmla="*/ 71 h 146"/>
                <a:gd name="T72" fmla="*/ 5 w 132"/>
                <a:gd name="T73" fmla="*/ 80 h 146"/>
                <a:gd name="T74" fmla="*/ 8 w 132"/>
                <a:gd name="T75" fmla="*/ 90 h 146"/>
                <a:gd name="T76" fmla="*/ 5 w 132"/>
                <a:gd name="T77" fmla="*/ 124 h 146"/>
                <a:gd name="T78" fmla="*/ 4 w 132"/>
                <a:gd name="T79" fmla="*/ 131 h 146"/>
                <a:gd name="T80" fmla="*/ 4 w 132"/>
                <a:gd name="T81" fmla="*/ 131 h 146"/>
                <a:gd name="T82" fmla="*/ 9 w 132"/>
                <a:gd name="T83" fmla="*/ 126 h 146"/>
                <a:gd name="T84" fmla="*/ 14 w 132"/>
                <a:gd name="T85" fmla="*/ 126 h 146"/>
                <a:gd name="T86" fmla="*/ 26 w 132"/>
                <a:gd name="T87" fmla="*/ 125 h 146"/>
                <a:gd name="T88" fmla="*/ 35 w 132"/>
                <a:gd name="T89" fmla="*/ 131 h 146"/>
                <a:gd name="T90" fmla="*/ 40 w 132"/>
                <a:gd name="T91" fmla="*/ 132 h 146"/>
                <a:gd name="T92" fmla="*/ 52 w 132"/>
                <a:gd name="T93" fmla="*/ 145 h 146"/>
                <a:gd name="T94" fmla="*/ 53 w 132"/>
                <a:gd name="T9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46">
                  <a:moveTo>
                    <a:pt x="53" y="146"/>
                  </a:moveTo>
                  <a:cubicBezTo>
                    <a:pt x="53" y="146"/>
                    <a:pt x="53" y="146"/>
                    <a:pt x="53" y="14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5" y="146"/>
                    <a:pt x="56" y="146"/>
                    <a:pt x="56" y="146"/>
                  </a:cubicBezTo>
                  <a:cubicBezTo>
                    <a:pt x="56" y="146"/>
                    <a:pt x="56" y="146"/>
                    <a:pt x="56" y="146"/>
                  </a:cubicBezTo>
                  <a:cubicBezTo>
                    <a:pt x="56" y="146"/>
                    <a:pt x="56" y="145"/>
                    <a:pt x="56" y="145"/>
                  </a:cubicBezTo>
                  <a:cubicBezTo>
                    <a:pt x="56" y="145"/>
                    <a:pt x="57" y="145"/>
                    <a:pt x="5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138"/>
                    <a:pt x="61" y="136"/>
                    <a:pt x="65" y="141"/>
                  </a:cubicBezTo>
                  <a:cubicBezTo>
                    <a:pt x="67" y="142"/>
                    <a:pt x="68" y="142"/>
                    <a:pt x="68" y="142"/>
                  </a:cubicBezTo>
                  <a:cubicBezTo>
                    <a:pt x="69" y="142"/>
                    <a:pt x="69" y="142"/>
                    <a:pt x="69" y="141"/>
                  </a:cubicBezTo>
                  <a:cubicBezTo>
                    <a:pt x="70" y="141"/>
                    <a:pt x="70" y="140"/>
                    <a:pt x="70" y="140"/>
                  </a:cubicBezTo>
                  <a:cubicBezTo>
                    <a:pt x="71" y="139"/>
                    <a:pt x="73" y="139"/>
                    <a:pt x="75" y="139"/>
                  </a:cubicBezTo>
                  <a:cubicBezTo>
                    <a:pt x="76" y="140"/>
                    <a:pt x="77" y="140"/>
                    <a:pt x="78" y="140"/>
                  </a:cubicBezTo>
                  <a:cubicBezTo>
                    <a:pt x="81" y="140"/>
                    <a:pt x="85" y="138"/>
                    <a:pt x="85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96" y="138"/>
                    <a:pt x="107" y="138"/>
                  </a:cubicBezTo>
                  <a:cubicBezTo>
                    <a:pt x="125" y="138"/>
                    <a:pt x="129" y="138"/>
                    <a:pt x="129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6"/>
                    <a:pt x="130" y="133"/>
                    <a:pt x="130" y="129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15" y="13"/>
                    <a:pt x="100" y="3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5" y="2"/>
                    <a:pt x="95" y="3"/>
                  </a:cubicBezTo>
                  <a:cubicBezTo>
                    <a:pt x="95" y="3"/>
                    <a:pt x="95" y="3"/>
                    <a:pt x="95" y="4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5" y="5"/>
                    <a:pt x="95" y="6"/>
                    <a:pt x="95" y="6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5" y="7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5" y="11"/>
                    <a:pt x="95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3" y="15"/>
                    <a:pt x="83" y="15"/>
                  </a:cubicBezTo>
                  <a:cubicBezTo>
                    <a:pt x="74" y="15"/>
                    <a:pt x="60" y="15"/>
                    <a:pt x="57" y="1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6"/>
                    <a:pt x="54" y="47"/>
                    <a:pt x="50" y="49"/>
                  </a:cubicBezTo>
                  <a:cubicBezTo>
                    <a:pt x="48" y="50"/>
                    <a:pt x="45" y="52"/>
                    <a:pt x="45" y="52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3" y="78"/>
                    <a:pt x="5" y="80"/>
                  </a:cubicBezTo>
                  <a:cubicBezTo>
                    <a:pt x="5" y="81"/>
                    <a:pt x="6" y="81"/>
                    <a:pt x="7" y="82"/>
                  </a:cubicBezTo>
                  <a:cubicBezTo>
                    <a:pt x="8" y="84"/>
                    <a:pt x="8" y="87"/>
                    <a:pt x="8" y="90"/>
                  </a:cubicBezTo>
                  <a:cubicBezTo>
                    <a:pt x="7" y="93"/>
                    <a:pt x="6" y="97"/>
                    <a:pt x="9" y="100"/>
                  </a:cubicBezTo>
                  <a:cubicBezTo>
                    <a:pt x="13" y="106"/>
                    <a:pt x="12" y="114"/>
                    <a:pt x="5" y="124"/>
                  </a:cubicBezTo>
                  <a:cubicBezTo>
                    <a:pt x="4" y="125"/>
                    <a:pt x="4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4" y="130"/>
                    <a:pt x="5" y="130"/>
                    <a:pt x="5" y="129"/>
                  </a:cubicBezTo>
                  <a:cubicBezTo>
                    <a:pt x="6" y="128"/>
                    <a:pt x="7" y="126"/>
                    <a:pt x="9" y="126"/>
                  </a:cubicBezTo>
                  <a:cubicBezTo>
                    <a:pt x="9" y="126"/>
                    <a:pt x="9" y="126"/>
                    <a:pt x="10" y="126"/>
                  </a:cubicBezTo>
                  <a:cubicBezTo>
                    <a:pt x="11" y="126"/>
                    <a:pt x="12" y="126"/>
                    <a:pt x="14" y="126"/>
                  </a:cubicBezTo>
                  <a:cubicBezTo>
                    <a:pt x="17" y="126"/>
                    <a:pt x="19" y="126"/>
                    <a:pt x="20" y="126"/>
                  </a:cubicBezTo>
                  <a:cubicBezTo>
                    <a:pt x="20" y="126"/>
                    <a:pt x="23" y="125"/>
                    <a:pt x="26" y="125"/>
                  </a:cubicBezTo>
                  <a:cubicBezTo>
                    <a:pt x="27" y="125"/>
                    <a:pt x="28" y="125"/>
                    <a:pt x="29" y="125"/>
                  </a:cubicBezTo>
                  <a:cubicBezTo>
                    <a:pt x="32" y="127"/>
                    <a:pt x="35" y="130"/>
                    <a:pt x="35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1" y="134"/>
                    <a:pt x="44" y="140"/>
                    <a:pt x="47" y="141"/>
                  </a:cubicBezTo>
                  <a:cubicBezTo>
                    <a:pt x="49" y="142"/>
                    <a:pt x="51" y="143"/>
                    <a:pt x="52" y="145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5"/>
                    <a:pt x="52" y="146"/>
                    <a:pt x="53" y="146"/>
                  </a:cubicBezTo>
                  <a:cubicBezTo>
                    <a:pt x="53" y="146"/>
                    <a:pt x="53" y="146"/>
                    <a:pt x="5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4" name="Freeform 239"/>
            <p:cNvSpPr>
              <a:spLocks/>
            </p:cNvSpPr>
            <p:nvPr/>
          </p:nvSpPr>
          <p:spPr bwMode="auto">
            <a:xfrm>
              <a:off x="13244518" y="9105901"/>
              <a:ext cx="80963" cy="111125"/>
            </a:xfrm>
            <a:custGeom>
              <a:avLst/>
              <a:gdLst>
                <a:gd name="T0" fmla="*/ 5 w 15"/>
                <a:gd name="T1" fmla="*/ 20 h 21"/>
                <a:gd name="T2" fmla="*/ 5 w 15"/>
                <a:gd name="T3" fmla="*/ 20 h 21"/>
                <a:gd name="T4" fmla="*/ 6 w 15"/>
                <a:gd name="T5" fmla="*/ 20 h 21"/>
                <a:gd name="T6" fmla="*/ 6 w 15"/>
                <a:gd name="T7" fmla="*/ 20 h 21"/>
                <a:gd name="T8" fmla="*/ 7 w 15"/>
                <a:gd name="T9" fmla="*/ 19 h 21"/>
                <a:gd name="T10" fmla="*/ 15 w 15"/>
                <a:gd name="T11" fmla="*/ 7 h 21"/>
                <a:gd name="T12" fmla="*/ 13 w 15"/>
                <a:gd name="T13" fmla="*/ 6 h 21"/>
                <a:gd name="T14" fmla="*/ 13 w 15"/>
                <a:gd name="T15" fmla="*/ 5 h 21"/>
                <a:gd name="T16" fmla="*/ 13 w 15"/>
                <a:gd name="T17" fmla="*/ 4 h 21"/>
                <a:gd name="T18" fmla="*/ 13 w 15"/>
                <a:gd name="T19" fmla="*/ 4 h 21"/>
                <a:gd name="T20" fmla="*/ 13 w 15"/>
                <a:gd name="T21" fmla="*/ 3 h 21"/>
                <a:gd name="T22" fmla="*/ 13 w 15"/>
                <a:gd name="T23" fmla="*/ 2 h 21"/>
                <a:gd name="T24" fmla="*/ 13 w 15"/>
                <a:gd name="T25" fmla="*/ 1 h 21"/>
                <a:gd name="T26" fmla="*/ 12 w 15"/>
                <a:gd name="T27" fmla="*/ 0 h 21"/>
                <a:gd name="T28" fmla="*/ 11 w 15"/>
                <a:gd name="T29" fmla="*/ 1 h 21"/>
                <a:gd name="T30" fmla="*/ 11 w 15"/>
                <a:gd name="T31" fmla="*/ 1 h 21"/>
                <a:gd name="T32" fmla="*/ 10 w 15"/>
                <a:gd name="T33" fmla="*/ 1 h 21"/>
                <a:gd name="T34" fmla="*/ 9 w 15"/>
                <a:gd name="T35" fmla="*/ 1 h 21"/>
                <a:gd name="T36" fmla="*/ 8 w 15"/>
                <a:gd name="T37" fmla="*/ 3 h 21"/>
                <a:gd name="T38" fmla="*/ 7 w 15"/>
                <a:gd name="T39" fmla="*/ 4 h 21"/>
                <a:gd name="T40" fmla="*/ 6 w 15"/>
                <a:gd name="T41" fmla="*/ 4 h 21"/>
                <a:gd name="T42" fmla="*/ 4 w 15"/>
                <a:gd name="T43" fmla="*/ 4 h 21"/>
                <a:gd name="T44" fmla="*/ 4 w 15"/>
                <a:gd name="T45" fmla="*/ 4 h 21"/>
                <a:gd name="T46" fmla="*/ 4 w 15"/>
                <a:gd name="T47" fmla="*/ 4 h 21"/>
                <a:gd name="T48" fmla="*/ 2 w 15"/>
                <a:gd name="T49" fmla="*/ 4 h 21"/>
                <a:gd name="T50" fmla="*/ 0 w 15"/>
                <a:gd name="T51" fmla="*/ 4 h 21"/>
                <a:gd name="T52" fmla="*/ 0 w 15"/>
                <a:gd name="T53" fmla="*/ 4 h 21"/>
                <a:gd name="T54" fmla="*/ 1 w 15"/>
                <a:gd name="T55" fmla="*/ 11 h 21"/>
                <a:gd name="T56" fmla="*/ 3 w 15"/>
                <a:gd name="T57" fmla="*/ 21 h 21"/>
                <a:gd name="T58" fmla="*/ 4 w 15"/>
                <a:gd name="T59" fmla="*/ 21 h 21"/>
                <a:gd name="T60" fmla="*/ 4 w 15"/>
                <a:gd name="T61" fmla="*/ 21 h 21"/>
                <a:gd name="T62" fmla="*/ 5 w 15"/>
                <a:gd name="T6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" h="21">
                  <a:moveTo>
                    <a:pt x="5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9" y="19"/>
                    <a:pt x="13" y="12"/>
                    <a:pt x="15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3" y="1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3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3"/>
                    <a:pt x="2" y="17"/>
                    <a:pt x="3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5" name="Freeform 240"/>
            <p:cNvSpPr>
              <a:spLocks/>
            </p:cNvSpPr>
            <p:nvPr/>
          </p:nvSpPr>
          <p:spPr bwMode="auto">
            <a:xfrm>
              <a:off x="13228643" y="9032875"/>
              <a:ext cx="106362" cy="84138"/>
            </a:xfrm>
            <a:custGeom>
              <a:avLst/>
              <a:gdLst>
                <a:gd name="T0" fmla="*/ 10 w 20"/>
                <a:gd name="T1" fmla="*/ 2 h 16"/>
                <a:gd name="T2" fmla="*/ 10 w 20"/>
                <a:gd name="T3" fmla="*/ 2 h 16"/>
                <a:gd name="T4" fmla="*/ 9 w 20"/>
                <a:gd name="T5" fmla="*/ 3 h 16"/>
                <a:gd name="T6" fmla="*/ 9 w 20"/>
                <a:gd name="T7" fmla="*/ 3 h 16"/>
                <a:gd name="T8" fmla="*/ 8 w 20"/>
                <a:gd name="T9" fmla="*/ 3 h 16"/>
                <a:gd name="T10" fmla="*/ 7 w 20"/>
                <a:gd name="T11" fmla="*/ 3 h 16"/>
                <a:gd name="T12" fmla="*/ 7 w 20"/>
                <a:gd name="T13" fmla="*/ 3 h 16"/>
                <a:gd name="T14" fmla="*/ 6 w 20"/>
                <a:gd name="T15" fmla="*/ 3 h 16"/>
                <a:gd name="T16" fmla="*/ 6 w 20"/>
                <a:gd name="T17" fmla="*/ 3 h 16"/>
                <a:gd name="T18" fmla="*/ 6 w 20"/>
                <a:gd name="T19" fmla="*/ 3 h 16"/>
                <a:gd name="T20" fmla="*/ 5 w 20"/>
                <a:gd name="T21" fmla="*/ 3 h 16"/>
                <a:gd name="T22" fmla="*/ 4 w 20"/>
                <a:gd name="T23" fmla="*/ 4 h 16"/>
                <a:gd name="T24" fmla="*/ 3 w 20"/>
                <a:gd name="T25" fmla="*/ 10 h 16"/>
                <a:gd name="T26" fmla="*/ 3 w 20"/>
                <a:gd name="T27" fmla="*/ 11 h 16"/>
                <a:gd name="T28" fmla="*/ 2 w 20"/>
                <a:gd name="T29" fmla="*/ 11 h 16"/>
                <a:gd name="T30" fmla="*/ 0 w 20"/>
                <a:gd name="T31" fmla="*/ 13 h 16"/>
                <a:gd name="T32" fmla="*/ 1 w 20"/>
                <a:gd name="T33" fmla="*/ 15 h 16"/>
                <a:gd name="T34" fmla="*/ 1 w 20"/>
                <a:gd name="T35" fmla="*/ 15 h 16"/>
                <a:gd name="T36" fmla="*/ 2 w 20"/>
                <a:gd name="T37" fmla="*/ 16 h 16"/>
                <a:gd name="T38" fmla="*/ 3 w 20"/>
                <a:gd name="T39" fmla="*/ 16 h 16"/>
                <a:gd name="T40" fmla="*/ 4 w 20"/>
                <a:gd name="T41" fmla="*/ 16 h 16"/>
                <a:gd name="T42" fmla="*/ 5 w 20"/>
                <a:gd name="T43" fmla="*/ 16 h 16"/>
                <a:gd name="T44" fmla="*/ 7 w 20"/>
                <a:gd name="T45" fmla="*/ 16 h 16"/>
                <a:gd name="T46" fmla="*/ 9 w 20"/>
                <a:gd name="T47" fmla="*/ 15 h 16"/>
                <a:gd name="T48" fmla="*/ 10 w 20"/>
                <a:gd name="T49" fmla="*/ 14 h 16"/>
                <a:gd name="T50" fmla="*/ 10 w 20"/>
                <a:gd name="T51" fmla="*/ 12 h 16"/>
                <a:gd name="T52" fmla="*/ 11 w 20"/>
                <a:gd name="T53" fmla="*/ 12 h 16"/>
                <a:gd name="T54" fmla="*/ 11 w 20"/>
                <a:gd name="T55" fmla="*/ 12 h 16"/>
                <a:gd name="T56" fmla="*/ 11 w 20"/>
                <a:gd name="T57" fmla="*/ 13 h 16"/>
                <a:gd name="T58" fmla="*/ 12 w 20"/>
                <a:gd name="T59" fmla="*/ 13 h 16"/>
                <a:gd name="T60" fmla="*/ 12 w 20"/>
                <a:gd name="T61" fmla="*/ 13 h 16"/>
                <a:gd name="T62" fmla="*/ 13 w 20"/>
                <a:gd name="T63" fmla="*/ 13 h 16"/>
                <a:gd name="T64" fmla="*/ 16 w 20"/>
                <a:gd name="T65" fmla="*/ 12 h 16"/>
                <a:gd name="T66" fmla="*/ 16 w 20"/>
                <a:gd name="T67" fmla="*/ 12 h 16"/>
                <a:gd name="T68" fmla="*/ 20 w 20"/>
                <a:gd name="T69" fmla="*/ 11 h 16"/>
                <a:gd name="T70" fmla="*/ 20 w 20"/>
                <a:gd name="T71" fmla="*/ 11 h 16"/>
                <a:gd name="T72" fmla="*/ 20 w 20"/>
                <a:gd name="T73" fmla="*/ 11 h 16"/>
                <a:gd name="T74" fmla="*/ 18 w 20"/>
                <a:gd name="T75" fmla="*/ 4 h 16"/>
                <a:gd name="T76" fmla="*/ 17 w 20"/>
                <a:gd name="T77" fmla="*/ 0 h 16"/>
                <a:gd name="T78" fmla="*/ 16 w 20"/>
                <a:gd name="T79" fmla="*/ 0 h 16"/>
                <a:gd name="T80" fmla="*/ 15 w 20"/>
                <a:gd name="T81" fmla="*/ 0 h 16"/>
                <a:gd name="T82" fmla="*/ 14 w 20"/>
                <a:gd name="T83" fmla="*/ 1 h 16"/>
                <a:gd name="T84" fmla="*/ 13 w 20"/>
                <a:gd name="T85" fmla="*/ 1 h 16"/>
                <a:gd name="T86" fmla="*/ 13 w 20"/>
                <a:gd name="T87" fmla="*/ 1 h 16"/>
                <a:gd name="T88" fmla="*/ 12 w 20"/>
                <a:gd name="T89" fmla="*/ 1 h 16"/>
                <a:gd name="T90" fmla="*/ 11 w 20"/>
                <a:gd name="T91" fmla="*/ 2 h 16"/>
                <a:gd name="T92" fmla="*/ 10 w 20"/>
                <a:gd name="T9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" h="16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4"/>
                    <a:pt x="3" y="8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0" y="11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8" y="16"/>
                    <a:pt x="9" y="16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4" y="13"/>
                    <a:pt x="15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2"/>
                    <a:pt x="19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9"/>
                    <a:pt x="19" y="5"/>
                    <a:pt x="18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6" name="Freeform 241"/>
            <p:cNvSpPr>
              <a:spLocks/>
            </p:cNvSpPr>
            <p:nvPr/>
          </p:nvSpPr>
          <p:spPr bwMode="auto">
            <a:xfrm>
              <a:off x="12266616" y="8645524"/>
              <a:ext cx="1084263" cy="1109664"/>
            </a:xfrm>
            <a:custGeom>
              <a:avLst/>
              <a:gdLst>
                <a:gd name="T0" fmla="*/ 57 w 204"/>
                <a:gd name="T1" fmla="*/ 57 h 212"/>
                <a:gd name="T2" fmla="*/ 43 w 204"/>
                <a:gd name="T3" fmla="*/ 85 h 212"/>
                <a:gd name="T4" fmla="*/ 35 w 204"/>
                <a:gd name="T5" fmla="*/ 112 h 212"/>
                <a:gd name="T6" fmla="*/ 26 w 204"/>
                <a:gd name="T7" fmla="*/ 117 h 212"/>
                <a:gd name="T8" fmla="*/ 25 w 204"/>
                <a:gd name="T9" fmla="*/ 115 h 212"/>
                <a:gd name="T10" fmla="*/ 17 w 204"/>
                <a:gd name="T11" fmla="*/ 114 h 212"/>
                <a:gd name="T12" fmla="*/ 8 w 204"/>
                <a:gd name="T13" fmla="*/ 113 h 212"/>
                <a:gd name="T14" fmla="*/ 3 w 204"/>
                <a:gd name="T15" fmla="*/ 116 h 212"/>
                <a:gd name="T16" fmla="*/ 3 w 204"/>
                <a:gd name="T17" fmla="*/ 130 h 212"/>
                <a:gd name="T18" fmla="*/ 7 w 204"/>
                <a:gd name="T19" fmla="*/ 128 h 212"/>
                <a:gd name="T20" fmla="*/ 20 w 204"/>
                <a:gd name="T21" fmla="*/ 127 h 212"/>
                <a:gd name="T22" fmla="*/ 49 w 204"/>
                <a:gd name="T23" fmla="*/ 138 h 212"/>
                <a:gd name="T24" fmla="*/ 61 w 204"/>
                <a:gd name="T25" fmla="*/ 152 h 212"/>
                <a:gd name="T26" fmla="*/ 83 w 204"/>
                <a:gd name="T27" fmla="*/ 139 h 212"/>
                <a:gd name="T28" fmla="*/ 94 w 204"/>
                <a:gd name="T29" fmla="*/ 142 h 212"/>
                <a:gd name="T30" fmla="*/ 104 w 204"/>
                <a:gd name="T31" fmla="*/ 153 h 212"/>
                <a:gd name="T32" fmla="*/ 108 w 204"/>
                <a:gd name="T33" fmla="*/ 180 h 212"/>
                <a:gd name="T34" fmla="*/ 115 w 204"/>
                <a:gd name="T35" fmla="*/ 184 h 212"/>
                <a:gd name="T36" fmla="*/ 127 w 204"/>
                <a:gd name="T37" fmla="*/ 183 h 212"/>
                <a:gd name="T38" fmla="*/ 130 w 204"/>
                <a:gd name="T39" fmla="*/ 186 h 212"/>
                <a:gd name="T40" fmla="*/ 138 w 204"/>
                <a:gd name="T41" fmla="*/ 187 h 212"/>
                <a:gd name="T42" fmla="*/ 142 w 204"/>
                <a:gd name="T43" fmla="*/ 193 h 212"/>
                <a:gd name="T44" fmla="*/ 152 w 204"/>
                <a:gd name="T45" fmla="*/ 196 h 212"/>
                <a:gd name="T46" fmla="*/ 167 w 204"/>
                <a:gd name="T47" fmla="*/ 199 h 212"/>
                <a:gd name="T48" fmla="*/ 188 w 204"/>
                <a:gd name="T49" fmla="*/ 211 h 212"/>
                <a:gd name="T50" fmla="*/ 183 w 204"/>
                <a:gd name="T51" fmla="*/ 203 h 212"/>
                <a:gd name="T52" fmla="*/ 174 w 204"/>
                <a:gd name="T53" fmla="*/ 187 h 212"/>
                <a:gd name="T54" fmla="*/ 175 w 204"/>
                <a:gd name="T55" fmla="*/ 168 h 212"/>
                <a:gd name="T56" fmla="*/ 181 w 204"/>
                <a:gd name="T57" fmla="*/ 155 h 212"/>
                <a:gd name="T58" fmla="*/ 195 w 204"/>
                <a:gd name="T59" fmla="*/ 152 h 212"/>
                <a:gd name="T60" fmla="*/ 182 w 204"/>
                <a:gd name="T61" fmla="*/ 97 h 212"/>
                <a:gd name="T62" fmla="*/ 182 w 204"/>
                <a:gd name="T63" fmla="*/ 92 h 212"/>
                <a:gd name="T64" fmla="*/ 180 w 204"/>
                <a:gd name="T65" fmla="*/ 90 h 212"/>
                <a:gd name="T66" fmla="*/ 185 w 204"/>
                <a:gd name="T67" fmla="*/ 76 h 212"/>
                <a:gd name="T68" fmla="*/ 189 w 204"/>
                <a:gd name="T69" fmla="*/ 57 h 212"/>
                <a:gd name="T70" fmla="*/ 197 w 204"/>
                <a:gd name="T71" fmla="*/ 43 h 212"/>
                <a:gd name="T72" fmla="*/ 203 w 204"/>
                <a:gd name="T73" fmla="*/ 33 h 212"/>
                <a:gd name="T74" fmla="*/ 201 w 204"/>
                <a:gd name="T75" fmla="*/ 27 h 212"/>
                <a:gd name="T76" fmla="*/ 201 w 204"/>
                <a:gd name="T77" fmla="*/ 23 h 212"/>
                <a:gd name="T78" fmla="*/ 200 w 204"/>
                <a:gd name="T79" fmla="*/ 18 h 212"/>
                <a:gd name="T80" fmla="*/ 196 w 204"/>
                <a:gd name="T81" fmla="*/ 14 h 212"/>
                <a:gd name="T82" fmla="*/ 192 w 204"/>
                <a:gd name="T83" fmla="*/ 12 h 212"/>
                <a:gd name="T84" fmla="*/ 190 w 204"/>
                <a:gd name="T85" fmla="*/ 10 h 212"/>
                <a:gd name="T86" fmla="*/ 183 w 204"/>
                <a:gd name="T87" fmla="*/ 10 h 212"/>
                <a:gd name="T88" fmla="*/ 170 w 204"/>
                <a:gd name="T89" fmla="*/ 10 h 212"/>
                <a:gd name="T90" fmla="*/ 163 w 204"/>
                <a:gd name="T91" fmla="*/ 2 h 212"/>
                <a:gd name="T92" fmla="*/ 143 w 204"/>
                <a:gd name="T93" fmla="*/ 1 h 212"/>
                <a:gd name="T94" fmla="*/ 130 w 204"/>
                <a:gd name="T95" fmla="*/ 4 h 212"/>
                <a:gd name="T96" fmla="*/ 116 w 204"/>
                <a:gd name="T97" fmla="*/ 7 h 212"/>
                <a:gd name="T98" fmla="*/ 87 w 204"/>
                <a:gd name="T99" fmla="*/ 10 h 212"/>
                <a:gd name="T100" fmla="*/ 68 w 204"/>
                <a:gd name="T101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" h="212">
                  <a:moveTo>
                    <a:pt x="66" y="32"/>
                  </a:moveTo>
                  <a:cubicBezTo>
                    <a:pt x="65" y="33"/>
                    <a:pt x="65" y="33"/>
                    <a:pt x="65" y="34"/>
                  </a:cubicBezTo>
                  <a:cubicBezTo>
                    <a:pt x="63" y="36"/>
                    <a:pt x="62" y="38"/>
                    <a:pt x="62" y="43"/>
                  </a:cubicBezTo>
                  <a:cubicBezTo>
                    <a:pt x="62" y="47"/>
                    <a:pt x="59" y="52"/>
                    <a:pt x="57" y="57"/>
                  </a:cubicBezTo>
                  <a:cubicBezTo>
                    <a:pt x="55" y="61"/>
                    <a:pt x="53" y="64"/>
                    <a:pt x="53" y="67"/>
                  </a:cubicBezTo>
                  <a:cubicBezTo>
                    <a:pt x="53" y="70"/>
                    <a:pt x="50" y="73"/>
                    <a:pt x="47" y="75"/>
                  </a:cubicBezTo>
                  <a:cubicBezTo>
                    <a:pt x="45" y="77"/>
                    <a:pt x="44" y="78"/>
                    <a:pt x="44" y="79"/>
                  </a:cubicBezTo>
                  <a:cubicBezTo>
                    <a:pt x="44" y="81"/>
                    <a:pt x="43" y="83"/>
                    <a:pt x="43" y="85"/>
                  </a:cubicBezTo>
                  <a:cubicBezTo>
                    <a:pt x="43" y="89"/>
                    <a:pt x="43" y="94"/>
                    <a:pt x="43" y="98"/>
                  </a:cubicBezTo>
                  <a:cubicBezTo>
                    <a:pt x="43" y="102"/>
                    <a:pt x="42" y="103"/>
                    <a:pt x="40" y="104"/>
                  </a:cubicBezTo>
                  <a:cubicBezTo>
                    <a:pt x="39" y="104"/>
                    <a:pt x="39" y="104"/>
                    <a:pt x="39" y="107"/>
                  </a:cubicBezTo>
                  <a:cubicBezTo>
                    <a:pt x="39" y="111"/>
                    <a:pt x="37" y="112"/>
                    <a:pt x="35" y="112"/>
                  </a:cubicBezTo>
                  <a:cubicBezTo>
                    <a:pt x="34" y="112"/>
                    <a:pt x="33" y="112"/>
                    <a:pt x="31" y="114"/>
                  </a:cubicBezTo>
                  <a:cubicBezTo>
                    <a:pt x="29" y="116"/>
                    <a:pt x="28" y="117"/>
                    <a:pt x="27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6"/>
                    <a:pt x="25" y="116"/>
                    <a:pt x="25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2"/>
                    <a:pt x="23" y="112"/>
                    <a:pt x="22" y="112"/>
                  </a:cubicBezTo>
                  <a:cubicBezTo>
                    <a:pt x="21" y="112"/>
                    <a:pt x="19" y="112"/>
                    <a:pt x="17" y="114"/>
                  </a:cubicBezTo>
                  <a:cubicBezTo>
                    <a:pt x="16" y="115"/>
                    <a:pt x="15" y="115"/>
                    <a:pt x="14" y="115"/>
                  </a:cubicBezTo>
                  <a:cubicBezTo>
                    <a:pt x="12" y="115"/>
                    <a:pt x="11" y="115"/>
                    <a:pt x="10" y="114"/>
                  </a:cubicBezTo>
                  <a:cubicBezTo>
                    <a:pt x="10" y="114"/>
                    <a:pt x="9" y="113"/>
                    <a:pt x="9" y="113"/>
                  </a:cubicBezTo>
                  <a:cubicBezTo>
                    <a:pt x="9" y="113"/>
                    <a:pt x="8" y="113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7" y="114"/>
                    <a:pt x="7" y="114"/>
                    <a:pt x="6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5" y="115"/>
                    <a:pt x="4" y="115"/>
                    <a:pt x="3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7"/>
                    <a:pt x="1" y="117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" y="122"/>
                    <a:pt x="3" y="126"/>
                    <a:pt x="3" y="130"/>
                  </a:cubicBezTo>
                  <a:cubicBezTo>
                    <a:pt x="4" y="130"/>
                    <a:pt x="4" y="129"/>
                    <a:pt x="4" y="129"/>
                  </a:cubicBezTo>
                  <a:cubicBezTo>
                    <a:pt x="4" y="129"/>
                    <a:pt x="5" y="129"/>
                    <a:pt x="5" y="129"/>
                  </a:cubicBezTo>
                  <a:cubicBezTo>
                    <a:pt x="5" y="129"/>
                    <a:pt x="6" y="128"/>
                    <a:pt x="6" y="128"/>
                  </a:cubicBezTo>
                  <a:cubicBezTo>
                    <a:pt x="6" y="128"/>
                    <a:pt x="6" y="128"/>
                    <a:pt x="7" y="128"/>
                  </a:cubicBezTo>
                  <a:cubicBezTo>
                    <a:pt x="7" y="128"/>
                    <a:pt x="7" y="128"/>
                    <a:pt x="8" y="127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8" y="127"/>
                    <a:pt x="9" y="127"/>
                    <a:pt x="9" y="127"/>
                  </a:cubicBezTo>
                  <a:cubicBezTo>
                    <a:pt x="10" y="127"/>
                    <a:pt x="14" y="127"/>
                    <a:pt x="20" y="127"/>
                  </a:cubicBezTo>
                  <a:cubicBezTo>
                    <a:pt x="31" y="127"/>
                    <a:pt x="46" y="127"/>
                    <a:pt x="46" y="127"/>
                  </a:cubicBezTo>
                  <a:cubicBezTo>
                    <a:pt x="46" y="127"/>
                    <a:pt x="46" y="127"/>
                    <a:pt x="46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7" y="128"/>
                    <a:pt x="50" y="133"/>
                    <a:pt x="49" y="138"/>
                  </a:cubicBezTo>
                  <a:cubicBezTo>
                    <a:pt x="48" y="139"/>
                    <a:pt x="49" y="140"/>
                    <a:pt x="50" y="140"/>
                  </a:cubicBezTo>
                  <a:cubicBezTo>
                    <a:pt x="51" y="141"/>
                    <a:pt x="52" y="142"/>
                    <a:pt x="53" y="145"/>
                  </a:cubicBezTo>
                  <a:cubicBezTo>
                    <a:pt x="55" y="150"/>
                    <a:pt x="57" y="152"/>
                    <a:pt x="59" y="152"/>
                  </a:cubicBezTo>
                  <a:cubicBezTo>
                    <a:pt x="60" y="152"/>
                    <a:pt x="60" y="152"/>
                    <a:pt x="61" y="152"/>
                  </a:cubicBezTo>
                  <a:cubicBezTo>
                    <a:pt x="67" y="150"/>
                    <a:pt x="72" y="149"/>
                    <a:pt x="75" y="150"/>
                  </a:cubicBezTo>
                  <a:cubicBezTo>
                    <a:pt x="75" y="149"/>
                    <a:pt x="75" y="148"/>
                    <a:pt x="76" y="147"/>
                  </a:cubicBezTo>
                  <a:cubicBezTo>
                    <a:pt x="76" y="144"/>
                    <a:pt x="77" y="141"/>
                    <a:pt x="79" y="140"/>
                  </a:cubicBezTo>
                  <a:cubicBezTo>
                    <a:pt x="80" y="139"/>
                    <a:pt x="81" y="139"/>
                    <a:pt x="83" y="139"/>
                  </a:cubicBezTo>
                  <a:cubicBezTo>
                    <a:pt x="86" y="139"/>
                    <a:pt x="88" y="140"/>
                    <a:pt x="88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9" y="141"/>
                    <a:pt x="90" y="142"/>
                    <a:pt x="94" y="142"/>
                  </a:cubicBezTo>
                  <a:cubicBezTo>
                    <a:pt x="95" y="142"/>
                    <a:pt x="97" y="142"/>
                    <a:pt x="98" y="142"/>
                  </a:cubicBezTo>
                  <a:cubicBezTo>
                    <a:pt x="98" y="142"/>
                    <a:pt x="99" y="142"/>
                    <a:pt x="100" y="142"/>
                  </a:cubicBezTo>
                  <a:cubicBezTo>
                    <a:pt x="102" y="142"/>
                    <a:pt x="102" y="144"/>
                    <a:pt x="102" y="145"/>
                  </a:cubicBezTo>
                  <a:cubicBezTo>
                    <a:pt x="102" y="149"/>
                    <a:pt x="103" y="152"/>
                    <a:pt x="104" y="153"/>
                  </a:cubicBezTo>
                  <a:cubicBezTo>
                    <a:pt x="105" y="154"/>
                    <a:pt x="104" y="156"/>
                    <a:pt x="103" y="161"/>
                  </a:cubicBezTo>
                  <a:cubicBezTo>
                    <a:pt x="103" y="163"/>
                    <a:pt x="101" y="168"/>
                    <a:pt x="102" y="169"/>
                  </a:cubicBezTo>
                  <a:cubicBezTo>
                    <a:pt x="105" y="171"/>
                    <a:pt x="109" y="176"/>
                    <a:pt x="108" y="179"/>
                  </a:cubicBezTo>
                  <a:cubicBezTo>
                    <a:pt x="108" y="180"/>
                    <a:pt x="108" y="180"/>
                    <a:pt x="108" y="180"/>
                  </a:cubicBezTo>
                  <a:cubicBezTo>
                    <a:pt x="107" y="185"/>
                    <a:pt x="107" y="187"/>
                    <a:pt x="108" y="187"/>
                  </a:cubicBezTo>
                  <a:cubicBezTo>
                    <a:pt x="108" y="187"/>
                    <a:pt x="108" y="187"/>
                    <a:pt x="109" y="186"/>
                  </a:cubicBezTo>
                  <a:cubicBezTo>
                    <a:pt x="110" y="185"/>
                    <a:pt x="111" y="184"/>
                    <a:pt x="113" y="184"/>
                  </a:cubicBezTo>
                  <a:cubicBezTo>
                    <a:pt x="114" y="184"/>
                    <a:pt x="115" y="184"/>
                    <a:pt x="115" y="184"/>
                  </a:cubicBezTo>
                  <a:cubicBezTo>
                    <a:pt x="118" y="184"/>
                    <a:pt x="120" y="184"/>
                    <a:pt x="123" y="183"/>
                  </a:cubicBezTo>
                  <a:cubicBezTo>
                    <a:pt x="124" y="183"/>
                    <a:pt x="125" y="183"/>
                    <a:pt x="125" y="183"/>
                  </a:cubicBezTo>
                  <a:cubicBezTo>
                    <a:pt x="125" y="182"/>
                    <a:pt x="125" y="182"/>
                    <a:pt x="125" y="182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7" y="183"/>
                    <a:pt x="127" y="183"/>
                    <a:pt x="127" y="183"/>
                  </a:cubicBezTo>
                  <a:cubicBezTo>
                    <a:pt x="129" y="184"/>
                    <a:pt x="129" y="185"/>
                    <a:pt x="130" y="186"/>
                  </a:cubicBezTo>
                  <a:cubicBezTo>
                    <a:pt x="130" y="186"/>
                    <a:pt x="130" y="186"/>
                    <a:pt x="130" y="186"/>
                  </a:cubicBezTo>
                  <a:cubicBezTo>
                    <a:pt x="130" y="187"/>
                    <a:pt x="131" y="189"/>
                    <a:pt x="132" y="189"/>
                  </a:cubicBezTo>
                  <a:cubicBezTo>
                    <a:pt x="132" y="189"/>
                    <a:pt x="132" y="189"/>
                    <a:pt x="132" y="188"/>
                  </a:cubicBezTo>
                  <a:cubicBezTo>
                    <a:pt x="133" y="188"/>
                    <a:pt x="136" y="187"/>
                    <a:pt x="138" y="187"/>
                  </a:cubicBezTo>
                  <a:cubicBezTo>
                    <a:pt x="139" y="187"/>
                    <a:pt x="140" y="187"/>
                    <a:pt x="140" y="188"/>
                  </a:cubicBezTo>
                  <a:cubicBezTo>
                    <a:pt x="140" y="188"/>
                    <a:pt x="140" y="189"/>
                    <a:pt x="140" y="189"/>
                  </a:cubicBezTo>
                  <a:cubicBezTo>
                    <a:pt x="140" y="190"/>
                    <a:pt x="140" y="192"/>
                    <a:pt x="141" y="193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3" y="193"/>
                    <a:pt x="143" y="193"/>
                    <a:pt x="144" y="193"/>
                  </a:cubicBezTo>
                  <a:cubicBezTo>
                    <a:pt x="145" y="193"/>
                    <a:pt x="147" y="194"/>
                    <a:pt x="148" y="195"/>
                  </a:cubicBezTo>
                  <a:cubicBezTo>
                    <a:pt x="149" y="195"/>
                    <a:pt x="151" y="196"/>
                    <a:pt x="151" y="196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53" y="196"/>
                    <a:pt x="156" y="196"/>
                    <a:pt x="156" y="196"/>
                  </a:cubicBezTo>
                  <a:cubicBezTo>
                    <a:pt x="156" y="194"/>
                    <a:pt x="158" y="192"/>
                    <a:pt x="160" y="192"/>
                  </a:cubicBezTo>
                  <a:cubicBezTo>
                    <a:pt x="161" y="192"/>
                    <a:pt x="162" y="193"/>
                    <a:pt x="162" y="193"/>
                  </a:cubicBezTo>
                  <a:cubicBezTo>
                    <a:pt x="164" y="197"/>
                    <a:pt x="166" y="199"/>
                    <a:pt x="167" y="199"/>
                  </a:cubicBezTo>
                  <a:cubicBezTo>
                    <a:pt x="172" y="199"/>
                    <a:pt x="177" y="200"/>
                    <a:pt x="177" y="202"/>
                  </a:cubicBezTo>
                  <a:cubicBezTo>
                    <a:pt x="177" y="204"/>
                    <a:pt x="179" y="209"/>
                    <a:pt x="181" y="211"/>
                  </a:cubicBezTo>
                  <a:cubicBezTo>
                    <a:pt x="181" y="212"/>
                    <a:pt x="182" y="212"/>
                    <a:pt x="183" y="212"/>
                  </a:cubicBezTo>
                  <a:cubicBezTo>
                    <a:pt x="185" y="212"/>
                    <a:pt x="187" y="211"/>
                    <a:pt x="188" y="211"/>
                  </a:cubicBezTo>
                  <a:cubicBezTo>
                    <a:pt x="188" y="211"/>
                    <a:pt x="189" y="209"/>
                    <a:pt x="189" y="207"/>
                  </a:cubicBezTo>
                  <a:cubicBezTo>
                    <a:pt x="189" y="205"/>
                    <a:pt x="189" y="200"/>
                    <a:pt x="189" y="200"/>
                  </a:cubicBezTo>
                  <a:cubicBezTo>
                    <a:pt x="189" y="200"/>
                    <a:pt x="188" y="200"/>
                    <a:pt x="187" y="201"/>
                  </a:cubicBezTo>
                  <a:cubicBezTo>
                    <a:pt x="186" y="201"/>
                    <a:pt x="185" y="203"/>
                    <a:pt x="183" y="203"/>
                  </a:cubicBezTo>
                  <a:cubicBezTo>
                    <a:pt x="182" y="203"/>
                    <a:pt x="181" y="202"/>
                    <a:pt x="181" y="202"/>
                  </a:cubicBezTo>
                  <a:cubicBezTo>
                    <a:pt x="178" y="202"/>
                    <a:pt x="176" y="198"/>
                    <a:pt x="175" y="196"/>
                  </a:cubicBezTo>
                  <a:cubicBezTo>
                    <a:pt x="174" y="195"/>
                    <a:pt x="174" y="193"/>
                    <a:pt x="173" y="193"/>
                  </a:cubicBezTo>
                  <a:cubicBezTo>
                    <a:pt x="172" y="192"/>
                    <a:pt x="173" y="190"/>
                    <a:pt x="174" y="187"/>
                  </a:cubicBezTo>
                  <a:cubicBezTo>
                    <a:pt x="174" y="185"/>
                    <a:pt x="175" y="183"/>
                    <a:pt x="175" y="182"/>
                  </a:cubicBezTo>
                  <a:cubicBezTo>
                    <a:pt x="175" y="181"/>
                    <a:pt x="176" y="179"/>
                    <a:pt x="176" y="177"/>
                  </a:cubicBezTo>
                  <a:cubicBezTo>
                    <a:pt x="176" y="175"/>
                    <a:pt x="177" y="171"/>
                    <a:pt x="176" y="170"/>
                  </a:cubicBezTo>
                  <a:cubicBezTo>
                    <a:pt x="175" y="170"/>
                    <a:pt x="175" y="169"/>
                    <a:pt x="175" y="168"/>
                  </a:cubicBezTo>
                  <a:cubicBezTo>
                    <a:pt x="175" y="166"/>
                    <a:pt x="176" y="164"/>
                    <a:pt x="178" y="163"/>
                  </a:cubicBezTo>
                  <a:cubicBezTo>
                    <a:pt x="178" y="162"/>
                    <a:pt x="178" y="161"/>
                    <a:pt x="178" y="159"/>
                  </a:cubicBezTo>
                  <a:cubicBezTo>
                    <a:pt x="178" y="158"/>
                    <a:pt x="178" y="157"/>
                    <a:pt x="179" y="156"/>
                  </a:cubicBezTo>
                  <a:cubicBezTo>
                    <a:pt x="180" y="155"/>
                    <a:pt x="180" y="155"/>
                    <a:pt x="181" y="155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7" y="155"/>
                    <a:pt x="193" y="155"/>
                    <a:pt x="194" y="153"/>
                  </a:cubicBezTo>
                  <a:cubicBezTo>
                    <a:pt x="194" y="153"/>
                    <a:pt x="194" y="153"/>
                    <a:pt x="194" y="153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4" y="151"/>
                    <a:pt x="194" y="150"/>
                    <a:pt x="193" y="149"/>
                  </a:cubicBezTo>
                  <a:cubicBezTo>
                    <a:pt x="191" y="146"/>
                    <a:pt x="189" y="142"/>
                    <a:pt x="187" y="141"/>
                  </a:cubicBezTo>
                  <a:cubicBezTo>
                    <a:pt x="182" y="138"/>
                    <a:pt x="180" y="111"/>
                    <a:pt x="181" y="102"/>
                  </a:cubicBezTo>
                  <a:cubicBezTo>
                    <a:pt x="181" y="99"/>
                    <a:pt x="182" y="98"/>
                    <a:pt x="182" y="97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0" y="89"/>
                    <a:pt x="180" y="89"/>
                    <a:pt x="179" y="89"/>
                  </a:cubicBezTo>
                  <a:cubicBezTo>
                    <a:pt x="179" y="88"/>
                    <a:pt x="179" y="88"/>
                    <a:pt x="179" y="87"/>
                  </a:cubicBezTo>
                  <a:cubicBezTo>
                    <a:pt x="179" y="85"/>
                    <a:pt x="181" y="84"/>
                    <a:pt x="182" y="83"/>
                  </a:cubicBezTo>
                  <a:cubicBezTo>
                    <a:pt x="182" y="81"/>
                    <a:pt x="182" y="77"/>
                    <a:pt x="185" y="76"/>
                  </a:cubicBezTo>
                  <a:cubicBezTo>
                    <a:pt x="185" y="76"/>
                    <a:pt x="185" y="76"/>
                    <a:pt x="186" y="75"/>
                  </a:cubicBezTo>
                  <a:cubicBezTo>
                    <a:pt x="186" y="74"/>
                    <a:pt x="187" y="72"/>
                    <a:pt x="187" y="70"/>
                  </a:cubicBezTo>
                  <a:cubicBezTo>
                    <a:pt x="187" y="69"/>
                    <a:pt x="187" y="69"/>
                    <a:pt x="187" y="68"/>
                  </a:cubicBezTo>
                  <a:cubicBezTo>
                    <a:pt x="187" y="64"/>
                    <a:pt x="188" y="60"/>
                    <a:pt x="189" y="57"/>
                  </a:cubicBezTo>
                  <a:cubicBezTo>
                    <a:pt x="190" y="56"/>
                    <a:pt x="190" y="55"/>
                    <a:pt x="190" y="54"/>
                  </a:cubicBezTo>
                  <a:cubicBezTo>
                    <a:pt x="191" y="52"/>
                    <a:pt x="191" y="50"/>
                    <a:pt x="192" y="49"/>
                  </a:cubicBezTo>
                  <a:cubicBezTo>
                    <a:pt x="193" y="49"/>
                    <a:pt x="193" y="48"/>
                    <a:pt x="194" y="47"/>
                  </a:cubicBezTo>
                  <a:cubicBezTo>
                    <a:pt x="194" y="45"/>
                    <a:pt x="195" y="43"/>
                    <a:pt x="197" y="43"/>
                  </a:cubicBezTo>
                  <a:cubicBezTo>
                    <a:pt x="200" y="42"/>
                    <a:pt x="201" y="41"/>
                    <a:pt x="201" y="40"/>
                  </a:cubicBezTo>
                  <a:cubicBezTo>
                    <a:pt x="201" y="39"/>
                    <a:pt x="202" y="38"/>
                    <a:pt x="203" y="38"/>
                  </a:cubicBezTo>
                  <a:cubicBezTo>
                    <a:pt x="203" y="37"/>
                    <a:pt x="204" y="36"/>
                    <a:pt x="204" y="35"/>
                  </a:cubicBezTo>
                  <a:cubicBezTo>
                    <a:pt x="204" y="34"/>
                    <a:pt x="204" y="34"/>
                    <a:pt x="203" y="33"/>
                  </a:cubicBezTo>
                  <a:cubicBezTo>
                    <a:pt x="202" y="32"/>
                    <a:pt x="201" y="31"/>
                    <a:pt x="201" y="29"/>
                  </a:cubicBezTo>
                  <a:cubicBezTo>
                    <a:pt x="201" y="29"/>
                    <a:pt x="201" y="28"/>
                    <a:pt x="201" y="28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1" y="26"/>
                    <a:pt x="201" y="25"/>
                    <a:pt x="201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1" y="24"/>
                    <a:pt x="201" y="24"/>
                    <a:pt x="201" y="23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1" y="22"/>
                    <a:pt x="201" y="20"/>
                    <a:pt x="201" y="20"/>
                  </a:cubicBezTo>
                  <a:cubicBezTo>
                    <a:pt x="201" y="19"/>
                    <a:pt x="201" y="19"/>
                    <a:pt x="200" y="19"/>
                  </a:cubicBezTo>
                  <a:cubicBezTo>
                    <a:pt x="200" y="18"/>
                    <a:pt x="200" y="18"/>
                    <a:pt x="200" y="18"/>
                  </a:cubicBezTo>
                  <a:cubicBezTo>
                    <a:pt x="199" y="18"/>
                    <a:pt x="199" y="17"/>
                    <a:pt x="199" y="17"/>
                  </a:cubicBezTo>
                  <a:cubicBezTo>
                    <a:pt x="198" y="17"/>
                    <a:pt x="198" y="16"/>
                    <a:pt x="198" y="16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96" y="15"/>
                    <a:pt x="196" y="15"/>
                    <a:pt x="196" y="14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14"/>
                    <a:pt x="194" y="13"/>
                    <a:pt x="194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3" y="12"/>
                    <a:pt x="193" y="12"/>
                    <a:pt x="192" y="12"/>
                  </a:cubicBezTo>
                  <a:cubicBezTo>
                    <a:pt x="192" y="12"/>
                    <a:pt x="192" y="12"/>
                    <a:pt x="192" y="12"/>
                  </a:cubicBezTo>
                  <a:cubicBezTo>
                    <a:pt x="192" y="11"/>
                    <a:pt x="191" y="11"/>
                    <a:pt x="191" y="10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88" y="8"/>
                    <a:pt x="185" y="10"/>
                    <a:pt x="185" y="10"/>
                  </a:cubicBezTo>
                  <a:cubicBezTo>
                    <a:pt x="184" y="11"/>
                    <a:pt x="184" y="11"/>
                    <a:pt x="184" y="11"/>
                  </a:cubicBezTo>
                  <a:cubicBezTo>
                    <a:pt x="183" y="10"/>
                    <a:pt x="183" y="10"/>
                    <a:pt x="183" y="10"/>
                  </a:cubicBezTo>
                  <a:cubicBezTo>
                    <a:pt x="183" y="10"/>
                    <a:pt x="182" y="9"/>
                    <a:pt x="180" y="9"/>
                  </a:cubicBezTo>
                  <a:cubicBezTo>
                    <a:pt x="180" y="9"/>
                    <a:pt x="179" y="9"/>
                    <a:pt x="178" y="10"/>
                  </a:cubicBezTo>
                  <a:cubicBezTo>
                    <a:pt x="177" y="11"/>
                    <a:pt x="176" y="11"/>
                    <a:pt x="175" y="11"/>
                  </a:cubicBezTo>
                  <a:cubicBezTo>
                    <a:pt x="172" y="11"/>
                    <a:pt x="170" y="10"/>
                    <a:pt x="170" y="10"/>
                  </a:cubicBezTo>
                  <a:cubicBezTo>
                    <a:pt x="170" y="10"/>
                    <a:pt x="167" y="8"/>
                    <a:pt x="165" y="4"/>
                  </a:cubicBezTo>
                  <a:cubicBezTo>
                    <a:pt x="165" y="3"/>
                    <a:pt x="165" y="3"/>
                    <a:pt x="164" y="3"/>
                  </a:cubicBezTo>
                  <a:cubicBezTo>
                    <a:pt x="164" y="3"/>
                    <a:pt x="164" y="3"/>
                    <a:pt x="164" y="3"/>
                  </a:cubicBezTo>
                  <a:cubicBezTo>
                    <a:pt x="164" y="2"/>
                    <a:pt x="164" y="2"/>
                    <a:pt x="163" y="2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49" y="0"/>
                    <a:pt x="146" y="0"/>
                  </a:cubicBezTo>
                  <a:cubicBezTo>
                    <a:pt x="144" y="0"/>
                    <a:pt x="143" y="1"/>
                    <a:pt x="143" y="1"/>
                  </a:cubicBezTo>
                  <a:cubicBezTo>
                    <a:pt x="142" y="3"/>
                    <a:pt x="141" y="4"/>
                    <a:pt x="139" y="4"/>
                  </a:cubicBezTo>
                  <a:cubicBezTo>
                    <a:pt x="139" y="4"/>
                    <a:pt x="138" y="4"/>
                    <a:pt x="137" y="4"/>
                  </a:cubicBezTo>
                  <a:cubicBezTo>
                    <a:pt x="136" y="4"/>
                    <a:pt x="135" y="3"/>
                    <a:pt x="133" y="3"/>
                  </a:cubicBezTo>
                  <a:cubicBezTo>
                    <a:pt x="132" y="3"/>
                    <a:pt x="131" y="3"/>
                    <a:pt x="130" y="4"/>
                  </a:cubicBezTo>
                  <a:cubicBezTo>
                    <a:pt x="127" y="4"/>
                    <a:pt x="124" y="6"/>
                    <a:pt x="122" y="7"/>
                  </a:cubicBezTo>
                  <a:cubicBezTo>
                    <a:pt x="122" y="7"/>
                    <a:pt x="121" y="7"/>
                    <a:pt x="121" y="7"/>
                  </a:cubicBezTo>
                  <a:cubicBezTo>
                    <a:pt x="120" y="7"/>
                    <a:pt x="120" y="7"/>
                    <a:pt x="119" y="7"/>
                  </a:cubicBezTo>
                  <a:cubicBezTo>
                    <a:pt x="118" y="7"/>
                    <a:pt x="117" y="7"/>
                    <a:pt x="116" y="7"/>
                  </a:cubicBezTo>
                  <a:cubicBezTo>
                    <a:pt x="115" y="6"/>
                    <a:pt x="114" y="6"/>
                    <a:pt x="113" y="7"/>
                  </a:cubicBezTo>
                  <a:cubicBezTo>
                    <a:pt x="112" y="7"/>
                    <a:pt x="110" y="11"/>
                    <a:pt x="110" y="14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3" y="4"/>
                    <a:pt x="78" y="4"/>
                  </a:cubicBezTo>
                  <a:cubicBezTo>
                    <a:pt x="75" y="4"/>
                    <a:pt x="70" y="10"/>
                    <a:pt x="68" y="1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8" y="21"/>
                    <a:pt x="68" y="21"/>
                  </a:cubicBezTo>
                  <a:cubicBezTo>
                    <a:pt x="68" y="25"/>
                    <a:pt x="67" y="28"/>
                    <a:pt x="67" y="30"/>
                  </a:cubicBezTo>
                  <a:cubicBezTo>
                    <a:pt x="66" y="31"/>
                    <a:pt x="66" y="31"/>
                    <a:pt x="6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7" name="Freeform 242"/>
            <p:cNvSpPr>
              <a:spLocks/>
            </p:cNvSpPr>
            <p:nvPr/>
          </p:nvSpPr>
          <p:spPr bwMode="auto">
            <a:xfrm>
              <a:off x="13266742" y="8718550"/>
              <a:ext cx="312739" cy="319088"/>
            </a:xfrm>
            <a:custGeom>
              <a:avLst/>
              <a:gdLst>
                <a:gd name="T0" fmla="*/ 50 w 59"/>
                <a:gd name="T1" fmla="*/ 38 h 61"/>
                <a:gd name="T2" fmla="*/ 51 w 59"/>
                <a:gd name="T3" fmla="*/ 38 h 61"/>
                <a:gd name="T4" fmla="*/ 51 w 59"/>
                <a:gd name="T5" fmla="*/ 37 h 61"/>
                <a:gd name="T6" fmla="*/ 58 w 59"/>
                <a:gd name="T7" fmla="*/ 24 h 61"/>
                <a:gd name="T8" fmla="*/ 54 w 59"/>
                <a:gd name="T9" fmla="*/ 12 h 61"/>
                <a:gd name="T10" fmla="*/ 49 w 59"/>
                <a:gd name="T11" fmla="*/ 0 h 61"/>
                <a:gd name="T12" fmla="*/ 46 w 59"/>
                <a:gd name="T13" fmla="*/ 2 h 61"/>
                <a:gd name="T14" fmla="*/ 38 w 59"/>
                <a:gd name="T15" fmla="*/ 3 h 61"/>
                <a:gd name="T16" fmla="*/ 31 w 59"/>
                <a:gd name="T17" fmla="*/ 6 h 61"/>
                <a:gd name="T18" fmla="*/ 26 w 59"/>
                <a:gd name="T19" fmla="*/ 5 h 61"/>
                <a:gd name="T20" fmla="*/ 22 w 59"/>
                <a:gd name="T21" fmla="*/ 4 h 61"/>
                <a:gd name="T22" fmla="*/ 20 w 59"/>
                <a:gd name="T23" fmla="*/ 5 h 61"/>
                <a:gd name="T24" fmla="*/ 18 w 59"/>
                <a:gd name="T25" fmla="*/ 5 h 61"/>
                <a:gd name="T26" fmla="*/ 15 w 59"/>
                <a:gd name="T27" fmla="*/ 6 h 61"/>
                <a:gd name="T28" fmla="*/ 15 w 59"/>
                <a:gd name="T29" fmla="*/ 14 h 61"/>
                <a:gd name="T30" fmla="*/ 16 w 59"/>
                <a:gd name="T31" fmla="*/ 17 h 61"/>
                <a:gd name="T32" fmla="*/ 16 w 59"/>
                <a:gd name="T33" fmla="*/ 25 h 61"/>
                <a:gd name="T34" fmla="*/ 10 w 59"/>
                <a:gd name="T35" fmla="*/ 31 h 61"/>
                <a:gd name="T36" fmla="*/ 6 w 59"/>
                <a:gd name="T37" fmla="*/ 37 h 61"/>
                <a:gd name="T38" fmla="*/ 3 w 59"/>
                <a:gd name="T39" fmla="*/ 44 h 61"/>
                <a:gd name="T40" fmla="*/ 1 w 59"/>
                <a:gd name="T41" fmla="*/ 56 h 61"/>
                <a:gd name="T42" fmla="*/ 1 w 59"/>
                <a:gd name="T43" fmla="*/ 58 h 61"/>
                <a:gd name="T44" fmla="*/ 0 w 59"/>
                <a:gd name="T45" fmla="*/ 60 h 61"/>
                <a:gd name="T46" fmla="*/ 0 w 59"/>
                <a:gd name="T47" fmla="*/ 61 h 61"/>
                <a:gd name="T48" fmla="*/ 2 w 59"/>
                <a:gd name="T49" fmla="*/ 61 h 61"/>
                <a:gd name="T50" fmla="*/ 3 w 59"/>
                <a:gd name="T51" fmla="*/ 60 h 61"/>
                <a:gd name="T52" fmla="*/ 3 w 59"/>
                <a:gd name="T53" fmla="*/ 60 h 61"/>
                <a:gd name="T54" fmla="*/ 9 w 59"/>
                <a:gd name="T55" fmla="*/ 58 h 61"/>
                <a:gd name="T56" fmla="*/ 10 w 59"/>
                <a:gd name="T57" fmla="*/ 58 h 61"/>
                <a:gd name="T58" fmla="*/ 11 w 59"/>
                <a:gd name="T59" fmla="*/ 58 h 61"/>
                <a:gd name="T60" fmla="*/ 12 w 59"/>
                <a:gd name="T61" fmla="*/ 57 h 61"/>
                <a:gd name="T62" fmla="*/ 24 w 59"/>
                <a:gd name="T63" fmla="*/ 56 h 61"/>
                <a:gd name="T64" fmla="*/ 48 w 59"/>
                <a:gd name="T65" fmla="*/ 44 h 61"/>
                <a:gd name="T66" fmla="*/ 48 w 59"/>
                <a:gd name="T67" fmla="*/ 42 h 61"/>
                <a:gd name="T68" fmla="*/ 49 w 59"/>
                <a:gd name="T69" fmla="*/ 41 h 61"/>
                <a:gd name="T70" fmla="*/ 50 w 59"/>
                <a:gd name="T71" fmla="*/ 40 h 61"/>
                <a:gd name="T72" fmla="*/ 50 w 59"/>
                <a:gd name="T73" fmla="*/ 3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61">
                  <a:moveTo>
                    <a:pt x="50" y="38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4" y="34"/>
                    <a:pt x="58" y="28"/>
                    <a:pt x="58" y="24"/>
                  </a:cubicBezTo>
                  <a:cubicBezTo>
                    <a:pt x="59" y="21"/>
                    <a:pt x="59" y="17"/>
                    <a:pt x="59" y="16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1"/>
                    <a:pt x="46" y="2"/>
                    <a:pt x="46" y="2"/>
                  </a:cubicBezTo>
                  <a:cubicBezTo>
                    <a:pt x="46" y="3"/>
                    <a:pt x="45" y="4"/>
                    <a:pt x="42" y="4"/>
                  </a:cubicBezTo>
                  <a:cubicBezTo>
                    <a:pt x="41" y="4"/>
                    <a:pt x="39" y="4"/>
                    <a:pt x="38" y="3"/>
                  </a:cubicBezTo>
                  <a:cubicBezTo>
                    <a:pt x="38" y="3"/>
                    <a:pt x="37" y="3"/>
                    <a:pt x="37" y="3"/>
                  </a:cubicBezTo>
                  <a:cubicBezTo>
                    <a:pt x="35" y="3"/>
                    <a:pt x="31" y="5"/>
                    <a:pt x="31" y="6"/>
                  </a:cubicBezTo>
                  <a:cubicBezTo>
                    <a:pt x="31" y="6"/>
                    <a:pt x="30" y="7"/>
                    <a:pt x="29" y="7"/>
                  </a:cubicBezTo>
                  <a:cubicBezTo>
                    <a:pt x="28" y="7"/>
                    <a:pt x="28" y="6"/>
                    <a:pt x="26" y="5"/>
                  </a:cubicBezTo>
                  <a:cubicBezTo>
                    <a:pt x="25" y="5"/>
                    <a:pt x="24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5" y="12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7"/>
                    <a:pt x="16" y="17"/>
                  </a:cubicBezTo>
                  <a:cubicBezTo>
                    <a:pt x="17" y="18"/>
                    <a:pt x="18" y="19"/>
                    <a:pt x="18" y="21"/>
                  </a:cubicBezTo>
                  <a:cubicBezTo>
                    <a:pt x="18" y="22"/>
                    <a:pt x="17" y="24"/>
                    <a:pt x="16" y="25"/>
                  </a:cubicBezTo>
                  <a:cubicBezTo>
                    <a:pt x="16" y="25"/>
                    <a:pt x="15" y="26"/>
                    <a:pt x="15" y="27"/>
                  </a:cubicBezTo>
                  <a:cubicBezTo>
                    <a:pt x="15" y="29"/>
                    <a:pt x="12" y="30"/>
                    <a:pt x="10" y="31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7" y="34"/>
                    <a:pt x="7" y="36"/>
                    <a:pt x="6" y="37"/>
                  </a:cubicBezTo>
                  <a:cubicBezTo>
                    <a:pt x="5" y="37"/>
                    <a:pt x="4" y="39"/>
                    <a:pt x="4" y="40"/>
                  </a:cubicBezTo>
                  <a:cubicBezTo>
                    <a:pt x="4" y="42"/>
                    <a:pt x="4" y="43"/>
                    <a:pt x="3" y="44"/>
                  </a:cubicBezTo>
                  <a:cubicBezTo>
                    <a:pt x="2" y="47"/>
                    <a:pt x="1" y="50"/>
                    <a:pt x="1" y="54"/>
                  </a:cubicBezTo>
                  <a:cubicBezTo>
                    <a:pt x="1" y="54"/>
                    <a:pt x="1" y="55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8"/>
                  </a:cubicBezTo>
                  <a:cubicBezTo>
                    <a:pt x="1" y="58"/>
                    <a:pt x="1" y="58"/>
                    <a:pt x="1" y="59"/>
                  </a:cubicBezTo>
                  <a:cubicBezTo>
                    <a:pt x="1" y="59"/>
                    <a:pt x="1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5" y="59"/>
                    <a:pt x="6" y="59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7"/>
                    <a:pt x="11" y="57"/>
                    <a:pt x="12" y="57"/>
                  </a:cubicBezTo>
                  <a:cubicBezTo>
                    <a:pt x="14" y="57"/>
                    <a:pt x="15" y="56"/>
                    <a:pt x="1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6" y="52"/>
                    <a:pt x="29" y="45"/>
                    <a:pt x="33" y="43"/>
                  </a:cubicBezTo>
                  <a:cubicBezTo>
                    <a:pt x="37" y="42"/>
                    <a:pt x="43" y="42"/>
                    <a:pt x="48" y="44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3"/>
                    <a:pt x="48" y="43"/>
                    <a:pt x="48" y="42"/>
                  </a:cubicBezTo>
                  <a:cubicBezTo>
                    <a:pt x="49" y="42"/>
                    <a:pt x="49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9" y="40"/>
                    <a:pt x="49" y="40"/>
                    <a:pt x="50" y="40"/>
                  </a:cubicBezTo>
                  <a:cubicBezTo>
                    <a:pt x="50" y="40"/>
                    <a:pt x="50" y="39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39"/>
                    <a:pt x="50" y="39"/>
                    <a:pt x="5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8" name="Freeform 243"/>
            <p:cNvSpPr>
              <a:spLocks/>
            </p:cNvSpPr>
            <p:nvPr/>
          </p:nvSpPr>
          <p:spPr bwMode="auto">
            <a:xfrm>
              <a:off x="14547854" y="7383462"/>
              <a:ext cx="52388" cy="88901"/>
            </a:xfrm>
            <a:custGeom>
              <a:avLst/>
              <a:gdLst>
                <a:gd name="T0" fmla="*/ 1 w 10"/>
                <a:gd name="T1" fmla="*/ 13 h 17"/>
                <a:gd name="T2" fmla="*/ 2 w 10"/>
                <a:gd name="T3" fmla="*/ 15 h 17"/>
                <a:gd name="T4" fmla="*/ 3 w 10"/>
                <a:gd name="T5" fmla="*/ 15 h 17"/>
                <a:gd name="T6" fmla="*/ 4 w 10"/>
                <a:gd name="T7" fmla="*/ 16 h 17"/>
                <a:gd name="T8" fmla="*/ 5 w 10"/>
                <a:gd name="T9" fmla="*/ 16 h 17"/>
                <a:gd name="T10" fmla="*/ 7 w 10"/>
                <a:gd name="T11" fmla="*/ 17 h 17"/>
                <a:gd name="T12" fmla="*/ 7 w 10"/>
                <a:gd name="T13" fmla="*/ 17 h 17"/>
                <a:gd name="T14" fmla="*/ 8 w 10"/>
                <a:gd name="T15" fmla="*/ 14 h 17"/>
                <a:gd name="T16" fmla="*/ 9 w 10"/>
                <a:gd name="T17" fmla="*/ 3 h 17"/>
                <a:gd name="T18" fmla="*/ 7 w 10"/>
                <a:gd name="T19" fmla="*/ 1 h 17"/>
                <a:gd name="T20" fmla="*/ 1 w 10"/>
                <a:gd name="T21" fmla="*/ 11 h 17"/>
                <a:gd name="T22" fmla="*/ 0 w 10"/>
                <a:gd name="T23" fmla="*/ 12 h 17"/>
                <a:gd name="T24" fmla="*/ 1 w 10"/>
                <a:gd name="T25" fmla="*/ 13 h 17"/>
                <a:gd name="T26" fmla="*/ 1 w 10"/>
                <a:gd name="T2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1" y="13"/>
                  </a:moveTo>
                  <a:cubicBezTo>
                    <a:pt x="2" y="14"/>
                    <a:pt x="2" y="14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9" y="11"/>
                    <a:pt x="10" y="6"/>
                    <a:pt x="9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3" y="0"/>
                    <a:pt x="1" y="8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2"/>
                    <a:pt x="1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59" name="Freeform 244"/>
            <p:cNvSpPr>
              <a:spLocks/>
            </p:cNvSpPr>
            <p:nvPr/>
          </p:nvSpPr>
          <p:spPr bwMode="auto">
            <a:xfrm>
              <a:off x="14308143" y="7116762"/>
              <a:ext cx="95250" cy="93664"/>
            </a:xfrm>
            <a:custGeom>
              <a:avLst/>
              <a:gdLst>
                <a:gd name="T0" fmla="*/ 13 w 18"/>
                <a:gd name="T1" fmla="*/ 3 h 18"/>
                <a:gd name="T2" fmla="*/ 12 w 18"/>
                <a:gd name="T3" fmla="*/ 2 h 18"/>
                <a:gd name="T4" fmla="*/ 12 w 18"/>
                <a:gd name="T5" fmla="*/ 1 h 18"/>
                <a:gd name="T6" fmla="*/ 11 w 18"/>
                <a:gd name="T7" fmla="*/ 1 h 18"/>
                <a:gd name="T8" fmla="*/ 11 w 18"/>
                <a:gd name="T9" fmla="*/ 1 h 18"/>
                <a:gd name="T10" fmla="*/ 8 w 18"/>
                <a:gd name="T11" fmla="*/ 0 h 18"/>
                <a:gd name="T12" fmla="*/ 5 w 18"/>
                <a:gd name="T13" fmla="*/ 3 h 18"/>
                <a:gd name="T14" fmla="*/ 4 w 18"/>
                <a:gd name="T15" fmla="*/ 4 h 18"/>
                <a:gd name="T16" fmla="*/ 3 w 18"/>
                <a:gd name="T17" fmla="*/ 4 h 18"/>
                <a:gd name="T18" fmla="*/ 3 w 18"/>
                <a:gd name="T19" fmla="*/ 5 h 18"/>
                <a:gd name="T20" fmla="*/ 3 w 18"/>
                <a:gd name="T21" fmla="*/ 5 h 18"/>
                <a:gd name="T22" fmla="*/ 3 w 18"/>
                <a:gd name="T23" fmla="*/ 5 h 18"/>
                <a:gd name="T24" fmla="*/ 3 w 18"/>
                <a:gd name="T25" fmla="*/ 6 h 18"/>
                <a:gd name="T26" fmla="*/ 2 w 18"/>
                <a:gd name="T27" fmla="*/ 6 h 18"/>
                <a:gd name="T28" fmla="*/ 2 w 18"/>
                <a:gd name="T29" fmla="*/ 7 h 18"/>
                <a:gd name="T30" fmla="*/ 2 w 18"/>
                <a:gd name="T31" fmla="*/ 7 h 18"/>
                <a:gd name="T32" fmla="*/ 2 w 18"/>
                <a:gd name="T33" fmla="*/ 8 h 18"/>
                <a:gd name="T34" fmla="*/ 1 w 18"/>
                <a:gd name="T35" fmla="*/ 9 h 18"/>
                <a:gd name="T36" fmla="*/ 1 w 18"/>
                <a:gd name="T37" fmla="*/ 9 h 18"/>
                <a:gd name="T38" fmla="*/ 1 w 18"/>
                <a:gd name="T39" fmla="*/ 10 h 18"/>
                <a:gd name="T40" fmla="*/ 0 w 18"/>
                <a:gd name="T41" fmla="*/ 11 h 18"/>
                <a:gd name="T42" fmla="*/ 0 w 18"/>
                <a:gd name="T43" fmla="*/ 12 h 18"/>
                <a:gd name="T44" fmla="*/ 0 w 18"/>
                <a:gd name="T45" fmla="*/ 13 h 18"/>
                <a:gd name="T46" fmla="*/ 5 w 18"/>
                <a:gd name="T47" fmla="*/ 13 h 18"/>
                <a:gd name="T48" fmla="*/ 6 w 18"/>
                <a:gd name="T49" fmla="*/ 13 h 18"/>
                <a:gd name="T50" fmla="*/ 11 w 18"/>
                <a:gd name="T51" fmla="*/ 18 h 18"/>
                <a:gd name="T52" fmla="*/ 18 w 18"/>
                <a:gd name="T53" fmla="*/ 18 h 18"/>
                <a:gd name="T54" fmla="*/ 17 w 18"/>
                <a:gd name="T55" fmla="*/ 14 h 18"/>
                <a:gd name="T56" fmla="*/ 13 w 18"/>
                <a:gd name="T57" fmla="*/ 5 h 18"/>
                <a:gd name="T58" fmla="*/ 14 w 18"/>
                <a:gd name="T59" fmla="*/ 4 h 18"/>
                <a:gd name="T60" fmla="*/ 13 w 18"/>
                <a:gd name="T6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8">
                  <a:moveTo>
                    <a:pt x="13" y="3"/>
                  </a:moveTo>
                  <a:cubicBezTo>
                    <a:pt x="13" y="3"/>
                    <a:pt x="13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1"/>
                    <a:pt x="5" y="1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3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7" y="16"/>
                    <a:pt x="17" y="14"/>
                  </a:cubicBezTo>
                  <a:cubicBezTo>
                    <a:pt x="15" y="10"/>
                    <a:pt x="13" y="7"/>
                    <a:pt x="13" y="5"/>
                  </a:cubicBezTo>
                  <a:cubicBezTo>
                    <a:pt x="13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0" name="Freeform 245"/>
            <p:cNvSpPr>
              <a:spLocks/>
            </p:cNvSpPr>
            <p:nvPr/>
          </p:nvSpPr>
          <p:spPr bwMode="auto">
            <a:xfrm>
              <a:off x="14000167" y="8210548"/>
              <a:ext cx="95250" cy="93664"/>
            </a:xfrm>
            <a:custGeom>
              <a:avLst/>
              <a:gdLst>
                <a:gd name="T0" fmla="*/ 15 w 18"/>
                <a:gd name="T1" fmla="*/ 14 h 18"/>
                <a:gd name="T2" fmla="*/ 12 w 18"/>
                <a:gd name="T3" fmla="*/ 13 h 18"/>
                <a:gd name="T4" fmla="*/ 10 w 18"/>
                <a:gd name="T5" fmla="*/ 12 h 18"/>
                <a:gd name="T6" fmla="*/ 9 w 18"/>
                <a:gd name="T7" fmla="*/ 10 h 18"/>
                <a:gd name="T8" fmla="*/ 17 w 18"/>
                <a:gd name="T9" fmla="*/ 5 h 18"/>
                <a:gd name="T10" fmla="*/ 18 w 18"/>
                <a:gd name="T11" fmla="*/ 5 h 18"/>
                <a:gd name="T12" fmla="*/ 15 w 18"/>
                <a:gd name="T13" fmla="*/ 0 h 18"/>
                <a:gd name="T14" fmla="*/ 14 w 18"/>
                <a:gd name="T15" fmla="*/ 0 h 18"/>
                <a:gd name="T16" fmla="*/ 14 w 18"/>
                <a:gd name="T17" fmla="*/ 0 h 18"/>
                <a:gd name="T18" fmla="*/ 14 w 18"/>
                <a:gd name="T19" fmla="*/ 0 h 18"/>
                <a:gd name="T20" fmla="*/ 13 w 18"/>
                <a:gd name="T21" fmla="*/ 0 h 18"/>
                <a:gd name="T22" fmla="*/ 13 w 18"/>
                <a:gd name="T23" fmla="*/ 1 h 18"/>
                <a:gd name="T24" fmla="*/ 13 w 18"/>
                <a:gd name="T25" fmla="*/ 1 h 18"/>
                <a:gd name="T26" fmla="*/ 12 w 18"/>
                <a:gd name="T27" fmla="*/ 1 h 18"/>
                <a:gd name="T28" fmla="*/ 12 w 18"/>
                <a:gd name="T29" fmla="*/ 1 h 18"/>
                <a:gd name="T30" fmla="*/ 10 w 18"/>
                <a:gd name="T31" fmla="*/ 2 h 18"/>
                <a:gd name="T32" fmla="*/ 7 w 18"/>
                <a:gd name="T33" fmla="*/ 2 h 18"/>
                <a:gd name="T34" fmla="*/ 7 w 18"/>
                <a:gd name="T35" fmla="*/ 2 h 18"/>
                <a:gd name="T36" fmla="*/ 6 w 18"/>
                <a:gd name="T37" fmla="*/ 3 h 18"/>
                <a:gd name="T38" fmla="*/ 6 w 18"/>
                <a:gd name="T39" fmla="*/ 3 h 18"/>
                <a:gd name="T40" fmla="*/ 4 w 18"/>
                <a:gd name="T41" fmla="*/ 5 h 18"/>
                <a:gd name="T42" fmla="*/ 4 w 18"/>
                <a:gd name="T43" fmla="*/ 5 h 18"/>
                <a:gd name="T44" fmla="*/ 3 w 18"/>
                <a:gd name="T45" fmla="*/ 7 h 18"/>
                <a:gd name="T46" fmla="*/ 3 w 18"/>
                <a:gd name="T47" fmla="*/ 8 h 18"/>
                <a:gd name="T48" fmla="*/ 2 w 18"/>
                <a:gd name="T49" fmla="*/ 9 h 18"/>
                <a:gd name="T50" fmla="*/ 1 w 18"/>
                <a:gd name="T51" fmla="*/ 9 h 18"/>
                <a:gd name="T52" fmla="*/ 1 w 18"/>
                <a:gd name="T53" fmla="*/ 17 h 18"/>
                <a:gd name="T54" fmla="*/ 1 w 18"/>
                <a:gd name="T55" fmla="*/ 18 h 18"/>
                <a:gd name="T56" fmla="*/ 3 w 18"/>
                <a:gd name="T57" fmla="*/ 18 h 18"/>
                <a:gd name="T58" fmla="*/ 6 w 18"/>
                <a:gd name="T59" fmla="*/ 17 h 18"/>
                <a:gd name="T60" fmla="*/ 7 w 18"/>
                <a:gd name="T61" fmla="*/ 16 h 18"/>
                <a:gd name="T62" fmla="*/ 8 w 18"/>
                <a:gd name="T63" fmla="*/ 16 h 18"/>
                <a:gd name="T64" fmla="*/ 8 w 18"/>
                <a:gd name="T65" fmla="*/ 16 h 18"/>
                <a:gd name="T66" fmla="*/ 12 w 18"/>
                <a:gd name="T67" fmla="*/ 18 h 18"/>
                <a:gd name="T68" fmla="*/ 15 w 18"/>
                <a:gd name="T6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5" y="14"/>
                  </a:moveTo>
                  <a:cubicBezTo>
                    <a:pt x="14" y="14"/>
                    <a:pt x="13" y="14"/>
                    <a:pt x="12" y="13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10" y="8"/>
                    <a:pt x="14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7" y="2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11"/>
                    <a:pt x="0" y="15"/>
                    <a:pt x="1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4" y="18"/>
                    <a:pt x="5" y="18"/>
                    <a:pt x="6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2" y="18"/>
                  </a:cubicBezTo>
                  <a:cubicBezTo>
                    <a:pt x="13" y="17"/>
                    <a:pt x="14" y="15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1" name="Freeform 246"/>
            <p:cNvSpPr>
              <a:spLocks/>
            </p:cNvSpPr>
            <p:nvPr/>
          </p:nvSpPr>
          <p:spPr bwMode="auto">
            <a:xfrm>
              <a:off x="12544428" y="5743574"/>
              <a:ext cx="317499" cy="125414"/>
            </a:xfrm>
            <a:custGeom>
              <a:avLst/>
              <a:gdLst>
                <a:gd name="T0" fmla="*/ 59 w 60"/>
                <a:gd name="T1" fmla="*/ 8 h 24"/>
                <a:gd name="T2" fmla="*/ 60 w 60"/>
                <a:gd name="T3" fmla="*/ 7 h 24"/>
                <a:gd name="T4" fmla="*/ 60 w 60"/>
                <a:gd name="T5" fmla="*/ 6 h 24"/>
                <a:gd name="T6" fmla="*/ 59 w 60"/>
                <a:gd name="T7" fmla="*/ 6 h 24"/>
                <a:gd name="T8" fmla="*/ 58 w 60"/>
                <a:gd name="T9" fmla="*/ 6 h 24"/>
                <a:gd name="T10" fmla="*/ 57 w 60"/>
                <a:gd name="T11" fmla="*/ 5 h 24"/>
                <a:gd name="T12" fmla="*/ 56 w 60"/>
                <a:gd name="T13" fmla="*/ 5 h 24"/>
                <a:gd name="T14" fmla="*/ 55 w 60"/>
                <a:gd name="T15" fmla="*/ 5 h 24"/>
                <a:gd name="T16" fmla="*/ 55 w 60"/>
                <a:gd name="T17" fmla="*/ 5 h 24"/>
                <a:gd name="T18" fmla="*/ 55 w 60"/>
                <a:gd name="T19" fmla="*/ 5 h 24"/>
                <a:gd name="T20" fmla="*/ 46 w 60"/>
                <a:gd name="T21" fmla="*/ 3 h 24"/>
                <a:gd name="T22" fmla="*/ 37 w 60"/>
                <a:gd name="T23" fmla="*/ 2 h 24"/>
                <a:gd name="T24" fmla="*/ 27 w 60"/>
                <a:gd name="T25" fmla="*/ 1 h 24"/>
                <a:gd name="T26" fmla="*/ 20 w 60"/>
                <a:gd name="T27" fmla="*/ 1 h 24"/>
                <a:gd name="T28" fmla="*/ 18 w 60"/>
                <a:gd name="T29" fmla="*/ 1 h 24"/>
                <a:gd name="T30" fmla="*/ 17 w 60"/>
                <a:gd name="T31" fmla="*/ 2 h 24"/>
                <a:gd name="T32" fmla="*/ 15 w 60"/>
                <a:gd name="T33" fmla="*/ 3 h 24"/>
                <a:gd name="T34" fmla="*/ 14 w 60"/>
                <a:gd name="T35" fmla="*/ 5 h 24"/>
                <a:gd name="T36" fmla="*/ 2 w 60"/>
                <a:gd name="T37" fmla="*/ 11 h 24"/>
                <a:gd name="T38" fmla="*/ 2 w 60"/>
                <a:gd name="T39" fmla="*/ 11 h 24"/>
                <a:gd name="T40" fmla="*/ 1 w 60"/>
                <a:gd name="T41" fmla="*/ 12 h 24"/>
                <a:gd name="T42" fmla="*/ 0 w 60"/>
                <a:gd name="T43" fmla="*/ 13 h 24"/>
                <a:gd name="T44" fmla="*/ 0 w 60"/>
                <a:gd name="T45" fmla="*/ 14 h 24"/>
                <a:gd name="T46" fmla="*/ 2 w 60"/>
                <a:gd name="T47" fmla="*/ 19 h 24"/>
                <a:gd name="T48" fmla="*/ 3 w 60"/>
                <a:gd name="T49" fmla="*/ 20 h 24"/>
                <a:gd name="T50" fmla="*/ 3 w 60"/>
                <a:gd name="T51" fmla="*/ 20 h 24"/>
                <a:gd name="T52" fmla="*/ 6 w 60"/>
                <a:gd name="T53" fmla="*/ 23 h 24"/>
                <a:gd name="T54" fmla="*/ 13 w 60"/>
                <a:gd name="T55" fmla="*/ 24 h 24"/>
                <a:gd name="T56" fmla="*/ 31 w 60"/>
                <a:gd name="T57" fmla="*/ 18 h 24"/>
                <a:gd name="T58" fmla="*/ 37 w 60"/>
                <a:gd name="T59" fmla="*/ 14 h 24"/>
                <a:gd name="T60" fmla="*/ 41 w 60"/>
                <a:gd name="T61" fmla="*/ 11 h 24"/>
                <a:gd name="T62" fmla="*/ 43 w 60"/>
                <a:gd name="T63" fmla="*/ 11 h 24"/>
                <a:gd name="T64" fmla="*/ 53 w 60"/>
                <a:gd name="T65" fmla="*/ 15 h 24"/>
                <a:gd name="T66" fmla="*/ 54 w 60"/>
                <a:gd name="T67" fmla="*/ 16 h 24"/>
                <a:gd name="T68" fmla="*/ 56 w 60"/>
                <a:gd name="T69" fmla="*/ 16 h 24"/>
                <a:gd name="T70" fmla="*/ 56 w 60"/>
                <a:gd name="T71" fmla="*/ 15 h 24"/>
                <a:gd name="T72" fmla="*/ 56 w 60"/>
                <a:gd name="T73" fmla="*/ 14 h 24"/>
                <a:gd name="T74" fmla="*/ 56 w 60"/>
                <a:gd name="T75" fmla="*/ 13 h 24"/>
                <a:gd name="T76" fmla="*/ 57 w 60"/>
                <a:gd name="T77" fmla="*/ 12 h 24"/>
                <a:gd name="T78" fmla="*/ 57 w 60"/>
                <a:gd name="T79" fmla="*/ 10 h 24"/>
                <a:gd name="T80" fmla="*/ 58 w 60"/>
                <a:gd name="T81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24">
                  <a:moveTo>
                    <a:pt x="58" y="9"/>
                  </a:moveTo>
                  <a:cubicBezTo>
                    <a:pt x="58" y="9"/>
                    <a:pt x="59" y="8"/>
                    <a:pt x="59" y="8"/>
                  </a:cubicBezTo>
                  <a:cubicBezTo>
                    <a:pt x="59" y="8"/>
                    <a:pt x="59" y="8"/>
                    <a:pt x="59" y="7"/>
                  </a:cubicBezTo>
                  <a:cubicBezTo>
                    <a:pt x="59" y="7"/>
                    <a:pt x="59" y="7"/>
                    <a:pt x="60" y="7"/>
                  </a:cubicBezTo>
                  <a:cubicBezTo>
                    <a:pt x="60" y="7"/>
                    <a:pt x="60" y="7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6"/>
                    <a:pt x="59" y="6"/>
                  </a:cubicBezTo>
                  <a:cubicBezTo>
                    <a:pt x="59" y="6"/>
                    <a:pt x="59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7" y="6"/>
                    <a:pt x="57" y="6"/>
                  </a:cubicBezTo>
                  <a:cubicBezTo>
                    <a:pt x="57" y="6"/>
                    <a:pt x="57" y="6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4"/>
                    <a:pt x="50" y="2"/>
                    <a:pt x="46" y="3"/>
                  </a:cubicBezTo>
                  <a:cubicBezTo>
                    <a:pt x="44" y="3"/>
                    <a:pt x="42" y="2"/>
                    <a:pt x="41" y="2"/>
                  </a:cubicBezTo>
                  <a:cubicBezTo>
                    <a:pt x="40" y="2"/>
                    <a:pt x="39" y="1"/>
                    <a:pt x="37" y="2"/>
                  </a:cubicBezTo>
                  <a:cubicBezTo>
                    <a:pt x="37" y="2"/>
                    <a:pt x="35" y="2"/>
                    <a:pt x="34" y="2"/>
                  </a:cubicBezTo>
                  <a:cubicBezTo>
                    <a:pt x="31" y="2"/>
                    <a:pt x="28" y="2"/>
                    <a:pt x="27" y="1"/>
                  </a:cubicBezTo>
                  <a:cubicBezTo>
                    <a:pt x="26" y="0"/>
                    <a:pt x="26" y="1"/>
                    <a:pt x="25" y="1"/>
                  </a:cubicBezTo>
                  <a:cubicBezTo>
                    <a:pt x="24" y="2"/>
                    <a:pt x="22" y="2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0" y="10"/>
                    <a:pt x="6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6"/>
                    <a:pt x="2" y="17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4" y="21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7" y="23"/>
                    <a:pt x="8" y="23"/>
                    <a:pt x="10" y="23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6" y="24"/>
                    <a:pt x="18" y="23"/>
                    <a:pt x="18" y="22"/>
                  </a:cubicBezTo>
                  <a:cubicBezTo>
                    <a:pt x="18" y="18"/>
                    <a:pt x="31" y="18"/>
                    <a:pt x="31" y="18"/>
                  </a:cubicBezTo>
                  <a:cubicBezTo>
                    <a:pt x="31" y="18"/>
                    <a:pt x="32" y="18"/>
                    <a:pt x="32" y="17"/>
                  </a:cubicBezTo>
                  <a:cubicBezTo>
                    <a:pt x="33" y="17"/>
                    <a:pt x="35" y="15"/>
                    <a:pt x="37" y="14"/>
                  </a:cubicBezTo>
                  <a:cubicBezTo>
                    <a:pt x="39" y="12"/>
                    <a:pt x="40" y="12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3" y="11"/>
                    <a:pt x="43" y="11"/>
                  </a:cubicBezTo>
                  <a:cubicBezTo>
                    <a:pt x="47" y="12"/>
                    <a:pt x="51" y="13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4" y="15"/>
                  </a:cubicBezTo>
                  <a:cubicBezTo>
                    <a:pt x="54" y="15"/>
                    <a:pt x="54" y="15"/>
                    <a:pt x="54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4"/>
                    <a:pt x="56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2"/>
                    <a:pt x="56" y="12"/>
                  </a:cubicBezTo>
                  <a:cubicBezTo>
                    <a:pt x="56" y="12"/>
                    <a:pt x="56" y="12"/>
                    <a:pt x="57" y="1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0"/>
                    <a:pt x="57" y="10"/>
                  </a:cubicBezTo>
                  <a:cubicBezTo>
                    <a:pt x="57" y="10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2" name="Freeform 247"/>
            <p:cNvSpPr>
              <a:spLocks/>
            </p:cNvSpPr>
            <p:nvPr/>
          </p:nvSpPr>
          <p:spPr bwMode="auto">
            <a:xfrm>
              <a:off x="13606468" y="6959601"/>
              <a:ext cx="15875" cy="61914"/>
            </a:xfrm>
            <a:custGeom>
              <a:avLst/>
              <a:gdLst>
                <a:gd name="T0" fmla="*/ 3 w 3"/>
                <a:gd name="T1" fmla="*/ 1 h 12"/>
                <a:gd name="T2" fmla="*/ 3 w 3"/>
                <a:gd name="T3" fmla="*/ 0 h 12"/>
                <a:gd name="T4" fmla="*/ 3 w 3"/>
                <a:gd name="T5" fmla="*/ 0 h 12"/>
                <a:gd name="T6" fmla="*/ 2 w 3"/>
                <a:gd name="T7" fmla="*/ 0 h 12"/>
                <a:gd name="T8" fmla="*/ 0 w 3"/>
                <a:gd name="T9" fmla="*/ 7 h 12"/>
                <a:gd name="T10" fmla="*/ 0 w 3"/>
                <a:gd name="T11" fmla="*/ 7 h 12"/>
                <a:gd name="T12" fmla="*/ 0 w 3"/>
                <a:gd name="T13" fmla="*/ 7 h 12"/>
                <a:gd name="T14" fmla="*/ 0 w 3"/>
                <a:gd name="T15" fmla="*/ 8 h 12"/>
                <a:gd name="T16" fmla="*/ 0 w 3"/>
                <a:gd name="T17" fmla="*/ 9 h 12"/>
                <a:gd name="T18" fmla="*/ 1 w 3"/>
                <a:gd name="T19" fmla="*/ 10 h 12"/>
                <a:gd name="T20" fmla="*/ 1 w 3"/>
                <a:gd name="T21" fmla="*/ 10 h 12"/>
                <a:gd name="T22" fmla="*/ 2 w 3"/>
                <a:gd name="T23" fmla="*/ 11 h 12"/>
                <a:gd name="T24" fmla="*/ 2 w 3"/>
                <a:gd name="T25" fmla="*/ 12 h 12"/>
                <a:gd name="T26" fmla="*/ 3 w 3"/>
                <a:gd name="T27" fmla="*/ 6 h 12"/>
                <a:gd name="T28" fmla="*/ 3 w 3"/>
                <a:gd name="T2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2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3" y="4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3" name="Freeform 248"/>
            <p:cNvSpPr>
              <a:spLocks/>
            </p:cNvSpPr>
            <p:nvPr/>
          </p:nvSpPr>
          <p:spPr bwMode="auto">
            <a:xfrm>
              <a:off x="13554080" y="6907213"/>
              <a:ext cx="74612" cy="219075"/>
            </a:xfrm>
            <a:custGeom>
              <a:avLst/>
              <a:gdLst>
                <a:gd name="T0" fmla="*/ 8 w 14"/>
                <a:gd name="T1" fmla="*/ 41 h 42"/>
                <a:gd name="T2" fmla="*/ 8 w 14"/>
                <a:gd name="T3" fmla="*/ 41 h 42"/>
                <a:gd name="T4" fmla="*/ 8 w 14"/>
                <a:gd name="T5" fmla="*/ 39 h 42"/>
                <a:gd name="T6" fmla="*/ 8 w 14"/>
                <a:gd name="T7" fmla="*/ 38 h 42"/>
                <a:gd name="T8" fmla="*/ 9 w 14"/>
                <a:gd name="T9" fmla="*/ 36 h 42"/>
                <a:gd name="T10" fmla="*/ 9 w 14"/>
                <a:gd name="T11" fmla="*/ 36 h 42"/>
                <a:gd name="T12" fmla="*/ 9 w 14"/>
                <a:gd name="T13" fmla="*/ 34 h 42"/>
                <a:gd name="T14" fmla="*/ 9 w 14"/>
                <a:gd name="T15" fmla="*/ 33 h 42"/>
                <a:gd name="T16" fmla="*/ 10 w 14"/>
                <a:gd name="T17" fmla="*/ 32 h 42"/>
                <a:gd name="T18" fmla="*/ 10 w 14"/>
                <a:gd name="T19" fmla="*/ 31 h 42"/>
                <a:gd name="T20" fmla="*/ 10 w 14"/>
                <a:gd name="T21" fmla="*/ 30 h 42"/>
                <a:gd name="T22" fmla="*/ 10 w 14"/>
                <a:gd name="T23" fmla="*/ 30 h 42"/>
                <a:gd name="T24" fmla="*/ 11 w 14"/>
                <a:gd name="T25" fmla="*/ 29 h 42"/>
                <a:gd name="T26" fmla="*/ 11 w 14"/>
                <a:gd name="T27" fmla="*/ 28 h 42"/>
                <a:gd name="T28" fmla="*/ 12 w 14"/>
                <a:gd name="T29" fmla="*/ 24 h 42"/>
                <a:gd name="T30" fmla="*/ 11 w 14"/>
                <a:gd name="T31" fmla="*/ 23 h 42"/>
                <a:gd name="T32" fmla="*/ 10 w 14"/>
                <a:gd name="T33" fmla="*/ 22 h 42"/>
                <a:gd name="T34" fmla="*/ 9 w 14"/>
                <a:gd name="T35" fmla="*/ 21 h 42"/>
                <a:gd name="T36" fmla="*/ 9 w 14"/>
                <a:gd name="T37" fmla="*/ 20 h 42"/>
                <a:gd name="T38" fmla="*/ 8 w 14"/>
                <a:gd name="T39" fmla="*/ 19 h 42"/>
                <a:gd name="T40" fmla="*/ 8 w 14"/>
                <a:gd name="T41" fmla="*/ 18 h 42"/>
                <a:gd name="T42" fmla="*/ 8 w 14"/>
                <a:gd name="T43" fmla="*/ 17 h 42"/>
                <a:gd name="T44" fmla="*/ 11 w 14"/>
                <a:gd name="T45" fmla="*/ 8 h 42"/>
                <a:gd name="T46" fmla="*/ 12 w 14"/>
                <a:gd name="T47" fmla="*/ 8 h 42"/>
                <a:gd name="T48" fmla="*/ 12 w 14"/>
                <a:gd name="T49" fmla="*/ 8 h 42"/>
                <a:gd name="T50" fmla="*/ 14 w 14"/>
                <a:gd name="T51" fmla="*/ 8 h 42"/>
                <a:gd name="T52" fmla="*/ 14 w 14"/>
                <a:gd name="T53" fmla="*/ 8 h 42"/>
                <a:gd name="T54" fmla="*/ 14 w 14"/>
                <a:gd name="T55" fmla="*/ 3 h 42"/>
                <a:gd name="T56" fmla="*/ 14 w 14"/>
                <a:gd name="T57" fmla="*/ 2 h 42"/>
                <a:gd name="T58" fmla="*/ 10 w 14"/>
                <a:gd name="T59" fmla="*/ 0 h 42"/>
                <a:gd name="T60" fmla="*/ 9 w 14"/>
                <a:gd name="T61" fmla="*/ 4 h 42"/>
                <a:gd name="T62" fmla="*/ 0 w 14"/>
                <a:gd name="T63" fmla="*/ 24 h 42"/>
                <a:gd name="T64" fmla="*/ 8 w 14"/>
                <a:gd name="T65" fmla="*/ 42 h 42"/>
                <a:gd name="T66" fmla="*/ 8 w 14"/>
                <a:gd name="T6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42">
                  <a:moveTo>
                    <a:pt x="8" y="41"/>
                  </a:moveTo>
                  <a:cubicBezTo>
                    <a:pt x="8" y="41"/>
                    <a:pt x="8" y="41"/>
                    <a:pt x="8" y="41"/>
                  </a:cubicBezTo>
                  <a:cubicBezTo>
                    <a:pt x="8" y="40"/>
                    <a:pt x="8" y="40"/>
                    <a:pt x="8" y="39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8" y="37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4"/>
                    <a:pt x="9" y="33"/>
                  </a:cubicBezTo>
                  <a:cubicBezTo>
                    <a:pt x="9" y="33"/>
                    <a:pt x="9" y="32"/>
                    <a:pt x="10" y="32"/>
                  </a:cubicBezTo>
                  <a:cubicBezTo>
                    <a:pt x="10" y="32"/>
                    <a:pt x="10" y="32"/>
                    <a:pt x="10" y="31"/>
                  </a:cubicBezTo>
                  <a:cubicBezTo>
                    <a:pt x="10" y="31"/>
                    <a:pt x="10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7"/>
                    <a:pt x="12" y="24"/>
                  </a:cubicBezTo>
                  <a:cubicBezTo>
                    <a:pt x="12" y="24"/>
                    <a:pt x="11" y="24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9" y="21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9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4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10"/>
                    <a:pt x="3" y="20"/>
                    <a:pt x="0" y="2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1"/>
                    <a:pt x="8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4" name="Freeform 249"/>
            <p:cNvSpPr>
              <a:spLocks/>
            </p:cNvSpPr>
            <p:nvPr/>
          </p:nvSpPr>
          <p:spPr bwMode="auto">
            <a:xfrm>
              <a:off x="12315830" y="5953123"/>
              <a:ext cx="185739" cy="93664"/>
            </a:xfrm>
            <a:custGeom>
              <a:avLst/>
              <a:gdLst>
                <a:gd name="T0" fmla="*/ 33 w 35"/>
                <a:gd name="T1" fmla="*/ 0 h 18"/>
                <a:gd name="T2" fmla="*/ 26 w 35"/>
                <a:gd name="T3" fmla="*/ 2 h 18"/>
                <a:gd name="T4" fmla="*/ 20 w 35"/>
                <a:gd name="T5" fmla="*/ 4 h 18"/>
                <a:gd name="T6" fmla="*/ 17 w 35"/>
                <a:gd name="T7" fmla="*/ 6 h 18"/>
                <a:gd name="T8" fmla="*/ 17 w 35"/>
                <a:gd name="T9" fmla="*/ 6 h 18"/>
                <a:gd name="T10" fmla="*/ 16 w 35"/>
                <a:gd name="T11" fmla="*/ 6 h 18"/>
                <a:gd name="T12" fmla="*/ 12 w 35"/>
                <a:gd name="T13" fmla="*/ 5 h 18"/>
                <a:gd name="T14" fmla="*/ 4 w 35"/>
                <a:gd name="T15" fmla="*/ 3 h 18"/>
                <a:gd name="T16" fmla="*/ 0 w 35"/>
                <a:gd name="T17" fmla="*/ 3 h 18"/>
                <a:gd name="T18" fmla="*/ 0 w 35"/>
                <a:gd name="T19" fmla="*/ 5 h 18"/>
                <a:gd name="T20" fmla="*/ 0 w 35"/>
                <a:gd name="T21" fmla="*/ 5 h 18"/>
                <a:gd name="T22" fmla="*/ 0 w 35"/>
                <a:gd name="T23" fmla="*/ 13 h 18"/>
                <a:gd name="T24" fmla="*/ 0 w 35"/>
                <a:gd name="T25" fmla="*/ 14 h 18"/>
                <a:gd name="T26" fmla="*/ 0 w 35"/>
                <a:gd name="T27" fmla="*/ 16 h 18"/>
                <a:gd name="T28" fmla="*/ 4 w 35"/>
                <a:gd name="T29" fmla="*/ 15 h 18"/>
                <a:gd name="T30" fmla="*/ 7 w 35"/>
                <a:gd name="T31" fmla="*/ 15 h 18"/>
                <a:gd name="T32" fmla="*/ 9 w 35"/>
                <a:gd name="T33" fmla="*/ 18 h 18"/>
                <a:gd name="T34" fmla="*/ 16 w 35"/>
                <a:gd name="T35" fmla="*/ 17 h 18"/>
                <a:gd name="T36" fmla="*/ 17 w 35"/>
                <a:gd name="T37" fmla="*/ 17 h 18"/>
                <a:gd name="T38" fmla="*/ 20 w 35"/>
                <a:gd name="T39" fmla="*/ 17 h 18"/>
                <a:gd name="T40" fmla="*/ 22 w 35"/>
                <a:gd name="T41" fmla="*/ 18 h 18"/>
                <a:gd name="T42" fmla="*/ 27 w 35"/>
                <a:gd name="T43" fmla="*/ 12 h 18"/>
                <a:gd name="T44" fmla="*/ 27 w 35"/>
                <a:gd name="T45" fmla="*/ 10 h 18"/>
                <a:gd name="T46" fmla="*/ 30 w 35"/>
                <a:gd name="T47" fmla="*/ 7 h 18"/>
                <a:gd name="T48" fmla="*/ 35 w 35"/>
                <a:gd name="T49" fmla="*/ 3 h 18"/>
                <a:gd name="T50" fmla="*/ 34 w 35"/>
                <a:gd name="T51" fmla="*/ 0 h 18"/>
                <a:gd name="T52" fmla="*/ 33 w 35"/>
                <a:gd name="T5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18">
                  <a:moveTo>
                    <a:pt x="33" y="0"/>
                  </a:moveTo>
                  <a:cubicBezTo>
                    <a:pt x="32" y="1"/>
                    <a:pt x="30" y="2"/>
                    <a:pt x="26" y="2"/>
                  </a:cubicBezTo>
                  <a:cubicBezTo>
                    <a:pt x="24" y="2"/>
                    <a:pt x="22" y="3"/>
                    <a:pt x="20" y="4"/>
                  </a:cubicBezTo>
                  <a:cubicBezTo>
                    <a:pt x="19" y="5"/>
                    <a:pt x="18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9" y="4"/>
                    <a:pt x="6" y="3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10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2" y="15"/>
                    <a:pt x="3" y="15"/>
                    <a:pt x="4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12" y="18"/>
                    <a:pt x="15" y="17"/>
                    <a:pt x="16" y="17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8" y="17"/>
                    <a:pt x="19" y="17"/>
                    <a:pt x="20" y="17"/>
                  </a:cubicBezTo>
                  <a:cubicBezTo>
                    <a:pt x="21" y="17"/>
                    <a:pt x="22" y="18"/>
                    <a:pt x="22" y="18"/>
                  </a:cubicBezTo>
                  <a:cubicBezTo>
                    <a:pt x="23" y="16"/>
                    <a:pt x="24" y="12"/>
                    <a:pt x="27" y="12"/>
                  </a:cubicBezTo>
                  <a:cubicBezTo>
                    <a:pt x="27" y="12"/>
                    <a:pt x="27" y="11"/>
                    <a:pt x="27" y="10"/>
                  </a:cubicBezTo>
                  <a:cubicBezTo>
                    <a:pt x="28" y="9"/>
                    <a:pt x="28" y="7"/>
                    <a:pt x="30" y="7"/>
                  </a:cubicBezTo>
                  <a:cubicBezTo>
                    <a:pt x="31" y="6"/>
                    <a:pt x="33" y="5"/>
                    <a:pt x="35" y="3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5" name="Freeform 250"/>
            <p:cNvSpPr>
              <a:spLocks/>
            </p:cNvSpPr>
            <p:nvPr/>
          </p:nvSpPr>
          <p:spPr bwMode="auto">
            <a:xfrm>
              <a:off x="12698418" y="5283200"/>
              <a:ext cx="179388" cy="68263"/>
            </a:xfrm>
            <a:custGeom>
              <a:avLst/>
              <a:gdLst>
                <a:gd name="T0" fmla="*/ 15 w 34"/>
                <a:gd name="T1" fmla="*/ 5 h 13"/>
                <a:gd name="T2" fmla="*/ 13 w 34"/>
                <a:gd name="T3" fmla="*/ 6 h 13"/>
                <a:gd name="T4" fmla="*/ 14 w 34"/>
                <a:gd name="T5" fmla="*/ 7 h 13"/>
                <a:gd name="T6" fmla="*/ 14 w 34"/>
                <a:gd name="T7" fmla="*/ 9 h 13"/>
                <a:gd name="T8" fmla="*/ 11 w 34"/>
                <a:gd name="T9" fmla="*/ 11 h 13"/>
                <a:gd name="T10" fmla="*/ 8 w 34"/>
                <a:gd name="T11" fmla="*/ 10 h 13"/>
                <a:gd name="T12" fmla="*/ 6 w 34"/>
                <a:gd name="T13" fmla="*/ 7 h 13"/>
                <a:gd name="T14" fmla="*/ 5 w 34"/>
                <a:gd name="T15" fmla="*/ 6 h 13"/>
                <a:gd name="T16" fmla="*/ 1 w 34"/>
                <a:gd name="T17" fmla="*/ 8 h 13"/>
                <a:gd name="T18" fmla="*/ 0 w 34"/>
                <a:gd name="T19" fmla="*/ 10 h 13"/>
                <a:gd name="T20" fmla="*/ 2 w 34"/>
                <a:gd name="T21" fmla="*/ 10 h 13"/>
                <a:gd name="T22" fmla="*/ 2 w 34"/>
                <a:gd name="T23" fmla="*/ 11 h 13"/>
                <a:gd name="T24" fmla="*/ 3 w 34"/>
                <a:gd name="T25" fmla="*/ 11 h 13"/>
                <a:gd name="T26" fmla="*/ 4 w 34"/>
                <a:gd name="T27" fmla="*/ 11 h 13"/>
                <a:gd name="T28" fmla="*/ 4 w 34"/>
                <a:gd name="T29" fmla="*/ 11 h 13"/>
                <a:gd name="T30" fmla="*/ 5 w 34"/>
                <a:gd name="T31" fmla="*/ 12 h 13"/>
                <a:gd name="T32" fmla="*/ 26 w 34"/>
                <a:gd name="T33" fmla="*/ 13 h 13"/>
                <a:gd name="T34" fmla="*/ 30 w 34"/>
                <a:gd name="T35" fmla="*/ 13 h 13"/>
                <a:gd name="T36" fmla="*/ 30 w 34"/>
                <a:gd name="T37" fmla="*/ 13 h 13"/>
                <a:gd name="T38" fmla="*/ 33 w 34"/>
                <a:gd name="T39" fmla="*/ 13 h 13"/>
                <a:gd name="T40" fmla="*/ 33 w 34"/>
                <a:gd name="T41" fmla="*/ 13 h 13"/>
                <a:gd name="T42" fmla="*/ 33 w 34"/>
                <a:gd name="T43" fmla="*/ 9 h 13"/>
                <a:gd name="T44" fmla="*/ 34 w 34"/>
                <a:gd name="T45" fmla="*/ 6 h 13"/>
                <a:gd name="T46" fmla="*/ 29 w 34"/>
                <a:gd name="T47" fmla="*/ 3 h 13"/>
                <a:gd name="T48" fmla="*/ 27 w 34"/>
                <a:gd name="T49" fmla="*/ 4 h 13"/>
                <a:gd name="T50" fmla="*/ 21 w 34"/>
                <a:gd name="T51" fmla="*/ 1 h 13"/>
                <a:gd name="T52" fmla="*/ 19 w 34"/>
                <a:gd name="T53" fmla="*/ 0 h 13"/>
                <a:gd name="T54" fmla="*/ 17 w 34"/>
                <a:gd name="T55" fmla="*/ 0 h 13"/>
                <a:gd name="T56" fmla="*/ 17 w 34"/>
                <a:gd name="T57" fmla="*/ 1 h 13"/>
                <a:gd name="T58" fmla="*/ 15 w 34"/>
                <a:gd name="T5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13">
                  <a:moveTo>
                    <a:pt x="15" y="5"/>
                  </a:moveTo>
                  <a:cubicBezTo>
                    <a:pt x="14" y="5"/>
                    <a:pt x="13" y="6"/>
                    <a:pt x="13" y="6"/>
                  </a:cubicBezTo>
                  <a:cubicBezTo>
                    <a:pt x="13" y="6"/>
                    <a:pt x="13" y="6"/>
                    <a:pt x="14" y="7"/>
                  </a:cubicBezTo>
                  <a:cubicBezTo>
                    <a:pt x="14" y="8"/>
                    <a:pt x="14" y="9"/>
                    <a:pt x="14" y="9"/>
                  </a:cubicBezTo>
                  <a:cubicBezTo>
                    <a:pt x="14" y="10"/>
                    <a:pt x="12" y="11"/>
                    <a:pt x="11" y="11"/>
                  </a:cubicBezTo>
                  <a:cubicBezTo>
                    <a:pt x="10" y="11"/>
                    <a:pt x="9" y="11"/>
                    <a:pt x="8" y="10"/>
                  </a:cubicBezTo>
                  <a:cubicBezTo>
                    <a:pt x="7" y="9"/>
                    <a:pt x="6" y="8"/>
                    <a:pt x="6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6" y="12"/>
                    <a:pt x="17" y="13"/>
                    <a:pt x="26" y="13"/>
                  </a:cubicBezTo>
                  <a:cubicBezTo>
                    <a:pt x="28" y="13"/>
                    <a:pt x="29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2"/>
                    <a:pt x="33" y="11"/>
                    <a:pt x="33" y="9"/>
                  </a:cubicBezTo>
                  <a:cubicBezTo>
                    <a:pt x="33" y="8"/>
                    <a:pt x="34" y="7"/>
                    <a:pt x="34" y="6"/>
                  </a:cubicBezTo>
                  <a:cubicBezTo>
                    <a:pt x="34" y="5"/>
                    <a:pt x="31" y="3"/>
                    <a:pt x="29" y="3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5" y="4"/>
                    <a:pt x="22" y="2"/>
                    <a:pt x="21" y="1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8" y="3"/>
                    <a:pt x="16" y="4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6" name="Freeform 251"/>
            <p:cNvSpPr>
              <a:spLocks/>
            </p:cNvSpPr>
            <p:nvPr/>
          </p:nvSpPr>
          <p:spPr bwMode="auto">
            <a:xfrm>
              <a:off x="12022140" y="5083175"/>
              <a:ext cx="165101" cy="236539"/>
            </a:xfrm>
            <a:custGeom>
              <a:avLst/>
              <a:gdLst>
                <a:gd name="T0" fmla="*/ 9 w 31"/>
                <a:gd name="T1" fmla="*/ 44 h 45"/>
                <a:gd name="T2" fmla="*/ 10 w 31"/>
                <a:gd name="T3" fmla="*/ 44 h 45"/>
                <a:gd name="T4" fmla="*/ 11 w 31"/>
                <a:gd name="T5" fmla="*/ 44 h 45"/>
                <a:gd name="T6" fmla="*/ 12 w 31"/>
                <a:gd name="T7" fmla="*/ 44 h 45"/>
                <a:gd name="T8" fmla="*/ 12 w 31"/>
                <a:gd name="T9" fmla="*/ 44 h 45"/>
                <a:gd name="T10" fmla="*/ 13 w 31"/>
                <a:gd name="T11" fmla="*/ 44 h 45"/>
                <a:gd name="T12" fmla="*/ 14 w 31"/>
                <a:gd name="T13" fmla="*/ 44 h 45"/>
                <a:gd name="T14" fmla="*/ 15 w 31"/>
                <a:gd name="T15" fmla="*/ 44 h 45"/>
                <a:gd name="T16" fmla="*/ 15 w 31"/>
                <a:gd name="T17" fmla="*/ 44 h 45"/>
                <a:gd name="T18" fmla="*/ 16 w 31"/>
                <a:gd name="T19" fmla="*/ 45 h 45"/>
                <a:gd name="T20" fmla="*/ 16 w 31"/>
                <a:gd name="T21" fmla="*/ 45 h 45"/>
                <a:gd name="T22" fmla="*/ 17 w 31"/>
                <a:gd name="T23" fmla="*/ 45 h 45"/>
                <a:gd name="T24" fmla="*/ 18 w 31"/>
                <a:gd name="T25" fmla="*/ 45 h 45"/>
                <a:gd name="T26" fmla="*/ 18 w 31"/>
                <a:gd name="T27" fmla="*/ 45 h 45"/>
                <a:gd name="T28" fmla="*/ 18 w 31"/>
                <a:gd name="T29" fmla="*/ 45 h 45"/>
                <a:gd name="T30" fmla="*/ 19 w 31"/>
                <a:gd name="T31" fmla="*/ 45 h 45"/>
                <a:gd name="T32" fmla="*/ 18 w 31"/>
                <a:gd name="T33" fmla="*/ 44 h 45"/>
                <a:gd name="T34" fmla="*/ 16 w 31"/>
                <a:gd name="T35" fmla="*/ 40 h 45"/>
                <a:gd name="T36" fmla="*/ 18 w 31"/>
                <a:gd name="T37" fmla="*/ 37 h 45"/>
                <a:gd name="T38" fmla="*/ 23 w 31"/>
                <a:gd name="T39" fmla="*/ 40 h 45"/>
                <a:gd name="T40" fmla="*/ 27 w 31"/>
                <a:gd name="T41" fmla="*/ 41 h 45"/>
                <a:gd name="T42" fmla="*/ 29 w 31"/>
                <a:gd name="T43" fmla="*/ 40 h 45"/>
                <a:gd name="T44" fmla="*/ 28 w 31"/>
                <a:gd name="T45" fmla="*/ 35 h 45"/>
                <a:gd name="T46" fmla="*/ 27 w 31"/>
                <a:gd name="T47" fmla="*/ 35 h 45"/>
                <a:gd name="T48" fmla="*/ 20 w 31"/>
                <a:gd name="T49" fmla="*/ 34 h 45"/>
                <a:gd name="T50" fmla="*/ 22 w 31"/>
                <a:gd name="T51" fmla="*/ 29 h 45"/>
                <a:gd name="T52" fmla="*/ 23 w 31"/>
                <a:gd name="T53" fmla="*/ 26 h 45"/>
                <a:gd name="T54" fmla="*/ 28 w 31"/>
                <a:gd name="T55" fmla="*/ 23 h 45"/>
                <a:gd name="T56" fmla="*/ 31 w 31"/>
                <a:gd name="T57" fmla="*/ 22 h 45"/>
                <a:gd name="T58" fmla="*/ 26 w 31"/>
                <a:gd name="T59" fmla="*/ 18 h 45"/>
                <a:gd name="T60" fmla="*/ 24 w 31"/>
                <a:gd name="T61" fmla="*/ 14 h 45"/>
                <a:gd name="T62" fmla="*/ 25 w 31"/>
                <a:gd name="T63" fmla="*/ 8 h 45"/>
                <a:gd name="T64" fmla="*/ 27 w 31"/>
                <a:gd name="T65" fmla="*/ 3 h 45"/>
                <a:gd name="T66" fmla="*/ 26 w 31"/>
                <a:gd name="T67" fmla="*/ 0 h 45"/>
                <a:gd name="T68" fmla="*/ 25 w 31"/>
                <a:gd name="T69" fmla="*/ 0 h 45"/>
                <a:gd name="T70" fmla="*/ 20 w 31"/>
                <a:gd name="T71" fmla="*/ 4 h 45"/>
                <a:gd name="T72" fmla="*/ 14 w 31"/>
                <a:gd name="T73" fmla="*/ 8 h 45"/>
                <a:gd name="T74" fmla="*/ 13 w 31"/>
                <a:gd name="T75" fmla="*/ 8 h 45"/>
                <a:gd name="T76" fmla="*/ 13 w 31"/>
                <a:gd name="T77" fmla="*/ 9 h 45"/>
                <a:gd name="T78" fmla="*/ 13 w 31"/>
                <a:gd name="T79" fmla="*/ 13 h 45"/>
                <a:gd name="T80" fmla="*/ 12 w 31"/>
                <a:gd name="T81" fmla="*/ 14 h 45"/>
                <a:gd name="T82" fmla="*/ 9 w 31"/>
                <a:gd name="T83" fmla="*/ 12 h 45"/>
                <a:gd name="T84" fmla="*/ 6 w 31"/>
                <a:gd name="T85" fmla="*/ 10 h 45"/>
                <a:gd name="T86" fmla="*/ 6 w 31"/>
                <a:gd name="T87" fmla="*/ 10 h 45"/>
                <a:gd name="T88" fmla="*/ 3 w 31"/>
                <a:gd name="T89" fmla="*/ 14 h 45"/>
                <a:gd name="T90" fmla="*/ 1 w 31"/>
                <a:gd name="T91" fmla="*/ 18 h 45"/>
                <a:gd name="T92" fmla="*/ 1 w 31"/>
                <a:gd name="T93" fmla="*/ 29 h 45"/>
                <a:gd name="T94" fmla="*/ 2 w 31"/>
                <a:gd name="T95" fmla="*/ 30 h 45"/>
                <a:gd name="T96" fmla="*/ 4 w 31"/>
                <a:gd name="T97" fmla="*/ 34 h 45"/>
                <a:gd name="T98" fmla="*/ 6 w 31"/>
                <a:gd name="T99" fmla="*/ 40 h 45"/>
                <a:gd name="T100" fmla="*/ 7 w 31"/>
                <a:gd name="T101" fmla="*/ 44 h 45"/>
                <a:gd name="T102" fmla="*/ 8 w 31"/>
                <a:gd name="T103" fmla="*/ 44 h 45"/>
                <a:gd name="T104" fmla="*/ 8 w 31"/>
                <a:gd name="T105" fmla="*/ 44 h 45"/>
                <a:gd name="T106" fmla="*/ 9 w 31"/>
                <a:gd name="T107" fmla="*/ 44 h 45"/>
                <a:gd name="T108" fmla="*/ 9 w 31"/>
                <a:gd name="T10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45">
                  <a:moveTo>
                    <a:pt x="9" y="44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44"/>
                    <a:pt x="11" y="44"/>
                  </a:cubicBezTo>
                  <a:cubicBezTo>
                    <a:pt x="11" y="44"/>
                    <a:pt x="11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4"/>
                    <a:pt x="14" y="44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5"/>
                    <a:pt x="17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7" y="42"/>
                    <a:pt x="15" y="41"/>
                    <a:pt x="16" y="40"/>
                  </a:cubicBezTo>
                  <a:cubicBezTo>
                    <a:pt x="16" y="38"/>
                    <a:pt x="17" y="37"/>
                    <a:pt x="18" y="37"/>
                  </a:cubicBezTo>
                  <a:cubicBezTo>
                    <a:pt x="20" y="37"/>
                    <a:pt x="22" y="39"/>
                    <a:pt x="23" y="40"/>
                  </a:cubicBezTo>
                  <a:cubicBezTo>
                    <a:pt x="24" y="41"/>
                    <a:pt x="26" y="41"/>
                    <a:pt x="27" y="41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30" y="40"/>
                    <a:pt x="29" y="36"/>
                    <a:pt x="28" y="35"/>
                  </a:cubicBezTo>
                  <a:cubicBezTo>
                    <a:pt x="28" y="34"/>
                    <a:pt x="27" y="34"/>
                    <a:pt x="27" y="35"/>
                  </a:cubicBezTo>
                  <a:cubicBezTo>
                    <a:pt x="23" y="37"/>
                    <a:pt x="22" y="35"/>
                    <a:pt x="20" y="34"/>
                  </a:cubicBezTo>
                  <a:cubicBezTo>
                    <a:pt x="19" y="32"/>
                    <a:pt x="21" y="30"/>
                    <a:pt x="22" y="29"/>
                  </a:cubicBezTo>
                  <a:cubicBezTo>
                    <a:pt x="22" y="28"/>
                    <a:pt x="23" y="27"/>
                    <a:pt x="23" y="26"/>
                  </a:cubicBezTo>
                  <a:cubicBezTo>
                    <a:pt x="24" y="24"/>
                    <a:pt x="26" y="23"/>
                    <a:pt x="28" y="23"/>
                  </a:cubicBezTo>
                  <a:cubicBezTo>
                    <a:pt x="29" y="23"/>
                    <a:pt x="30" y="22"/>
                    <a:pt x="31" y="22"/>
                  </a:cubicBezTo>
                  <a:cubicBezTo>
                    <a:pt x="31" y="22"/>
                    <a:pt x="31" y="20"/>
                    <a:pt x="26" y="18"/>
                  </a:cubicBezTo>
                  <a:cubicBezTo>
                    <a:pt x="24" y="17"/>
                    <a:pt x="24" y="14"/>
                    <a:pt x="24" y="14"/>
                  </a:cubicBezTo>
                  <a:cubicBezTo>
                    <a:pt x="24" y="12"/>
                    <a:pt x="24" y="9"/>
                    <a:pt x="25" y="8"/>
                  </a:cubicBezTo>
                  <a:cubicBezTo>
                    <a:pt x="26" y="8"/>
                    <a:pt x="27" y="5"/>
                    <a:pt x="27" y="3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3" y="0"/>
                    <a:pt x="20" y="1"/>
                    <a:pt x="20" y="4"/>
                  </a:cubicBezTo>
                  <a:cubicBezTo>
                    <a:pt x="19" y="8"/>
                    <a:pt x="16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4" y="9"/>
                    <a:pt x="15" y="11"/>
                    <a:pt x="13" y="13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1" y="14"/>
                    <a:pt x="10" y="13"/>
                    <a:pt x="9" y="12"/>
                  </a:cubicBezTo>
                  <a:cubicBezTo>
                    <a:pt x="8" y="11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4" y="12"/>
                    <a:pt x="3" y="14"/>
                  </a:cubicBezTo>
                  <a:cubicBezTo>
                    <a:pt x="3" y="15"/>
                    <a:pt x="2" y="17"/>
                    <a:pt x="1" y="18"/>
                  </a:cubicBezTo>
                  <a:cubicBezTo>
                    <a:pt x="0" y="20"/>
                    <a:pt x="1" y="26"/>
                    <a:pt x="1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3" y="33"/>
                    <a:pt x="4" y="34"/>
                  </a:cubicBezTo>
                  <a:cubicBezTo>
                    <a:pt x="5" y="36"/>
                    <a:pt x="7" y="38"/>
                    <a:pt x="6" y="40"/>
                  </a:cubicBezTo>
                  <a:cubicBezTo>
                    <a:pt x="6" y="41"/>
                    <a:pt x="6" y="42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7" name="Freeform 252"/>
            <p:cNvSpPr>
              <a:spLocks/>
            </p:cNvSpPr>
            <p:nvPr/>
          </p:nvSpPr>
          <p:spPr bwMode="auto">
            <a:xfrm>
              <a:off x="14622468" y="7372350"/>
              <a:ext cx="269874" cy="214312"/>
            </a:xfrm>
            <a:custGeom>
              <a:avLst/>
              <a:gdLst>
                <a:gd name="T0" fmla="*/ 43 w 51"/>
                <a:gd name="T1" fmla="*/ 23 h 41"/>
                <a:gd name="T2" fmla="*/ 43 w 51"/>
                <a:gd name="T3" fmla="*/ 14 h 41"/>
                <a:gd name="T4" fmla="*/ 48 w 51"/>
                <a:gd name="T5" fmla="*/ 14 h 41"/>
                <a:gd name="T6" fmla="*/ 51 w 51"/>
                <a:gd name="T7" fmla="*/ 12 h 41"/>
                <a:gd name="T8" fmla="*/ 50 w 51"/>
                <a:gd name="T9" fmla="*/ 5 h 41"/>
                <a:gd name="T10" fmla="*/ 49 w 51"/>
                <a:gd name="T11" fmla="*/ 0 h 41"/>
                <a:gd name="T12" fmla="*/ 37 w 51"/>
                <a:gd name="T13" fmla="*/ 14 h 41"/>
                <a:gd name="T14" fmla="*/ 18 w 51"/>
                <a:gd name="T15" fmla="*/ 25 h 41"/>
                <a:gd name="T16" fmla="*/ 14 w 51"/>
                <a:gd name="T17" fmla="*/ 25 h 41"/>
                <a:gd name="T18" fmla="*/ 11 w 51"/>
                <a:gd name="T19" fmla="*/ 24 h 41"/>
                <a:gd name="T20" fmla="*/ 3 w 51"/>
                <a:gd name="T21" fmla="*/ 27 h 41"/>
                <a:gd name="T22" fmla="*/ 2 w 51"/>
                <a:gd name="T23" fmla="*/ 28 h 41"/>
                <a:gd name="T24" fmla="*/ 0 w 51"/>
                <a:gd name="T25" fmla="*/ 28 h 41"/>
                <a:gd name="T26" fmla="*/ 0 w 51"/>
                <a:gd name="T27" fmla="*/ 29 h 41"/>
                <a:gd name="T28" fmla="*/ 1 w 51"/>
                <a:gd name="T29" fmla="*/ 29 h 41"/>
                <a:gd name="T30" fmla="*/ 1 w 51"/>
                <a:gd name="T31" fmla="*/ 31 h 41"/>
                <a:gd name="T32" fmla="*/ 2 w 51"/>
                <a:gd name="T33" fmla="*/ 31 h 41"/>
                <a:gd name="T34" fmla="*/ 2 w 51"/>
                <a:gd name="T35" fmla="*/ 32 h 41"/>
                <a:gd name="T36" fmla="*/ 3 w 51"/>
                <a:gd name="T37" fmla="*/ 33 h 41"/>
                <a:gd name="T38" fmla="*/ 3 w 51"/>
                <a:gd name="T39" fmla="*/ 34 h 41"/>
                <a:gd name="T40" fmla="*/ 4 w 51"/>
                <a:gd name="T41" fmla="*/ 34 h 41"/>
                <a:gd name="T42" fmla="*/ 5 w 51"/>
                <a:gd name="T43" fmla="*/ 35 h 41"/>
                <a:gd name="T44" fmla="*/ 5 w 51"/>
                <a:gd name="T45" fmla="*/ 36 h 41"/>
                <a:gd name="T46" fmla="*/ 6 w 51"/>
                <a:gd name="T47" fmla="*/ 36 h 41"/>
                <a:gd name="T48" fmla="*/ 6 w 51"/>
                <a:gd name="T49" fmla="*/ 37 h 41"/>
                <a:gd name="T50" fmla="*/ 7 w 51"/>
                <a:gd name="T51" fmla="*/ 37 h 41"/>
                <a:gd name="T52" fmla="*/ 7 w 51"/>
                <a:gd name="T53" fmla="*/ 37 h 41"/>
                <a:gd name="T54" fmla="*/ 8 w 51"/>
                <a:gd name="T55" fmla="*/ 38 h 41"/>
                <a:gd name="T56" fmla="*/ 8 w 51"/>
                <a:gd name="T57" fmla="*/ 38 h 41"/>
                <a:gd name="T58" fmla="*/ 9 w 51"/>
                <a:gd name="T59" fmla="*/ 38 h 41"/>
                <a:gd name="T60" fmla="*/ 9 w 51"/>
                <a:gd name="T61" fmla="*/ 38 h 41"/>
                <a:gd name="T62" fmla="*/ 10 w 51"/>
                <a:gd name="T63" fmla="*/ 38 h 41"/>
                <a:gd name="T64" fmla="*/ 10 w 51"/>
                <a:gd name="T65" fmla="*/ 38 h 41"/>
                <a:gd name="T66" fmla="*/ 11 w 51"/>
                <a:gd name="T67" fmla="*/ 39 h 41"/>
                <a:gd name="T68" fmla="*/ 11 w 51"/>
                <a:gd name="T69" fmla="*/ 39 h 41"/>
                <a:gd name="T70" fmla="*/ 33 w 51"/>
                <a:gd name="T71" fmla="*/ 41 h 41"/>
                <a:gd name="T72" fmla="*/ 36 w 51"/>
                <a:gd name="T73" fmla="*/ 32 h 41"/>
                <a:gd name="T74" fmla="*/ 43 w 51"/>
                <a:gd name="T75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41">
                  <a:moveTo>
                    <a:pt x="43" y="23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0"/>
                    <a:pt x="50" y="7"/>
                    <a:pt x="50" y="5"/>
                  </a:cubicBezTo>
                  <a:cubicBezTo>
                    <a:pt x="50" y="3"/>
                    <a:pt x="49" y="1"/>
                    <a:pt x="49" y="0"/>
                  </a:cubicBezTo>
                  <a:cubicBezTo>
                    <a:pt x="47" y="1"/>
                    <a:pt x="40" y="8"/>
                    <a:pt x="37" y="14"/>
                  </a:cubicBezTo>
                  <a:cubicBezTo>
                    <a:pt x="34" y="20"/>
                    <a:pt x="25" y="25"/>
                    <a:pt x="18" y="25"/>
                  </a:cubicBezTo>
                  <a:cubicBezTo>
                    <a:pt x="17" y="25"/>
                    <a:pt x="15" y="25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7" y="24"/>
                    <a:pt x="4" y="26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3" y="33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7" y="39"/>
                    <a:pt x="27" y="41"/>
                    <a:pt x="33" y="41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43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8" name="Freeform 253"/>
            <p:cNvSpPr>
              <a:spLocks/>
            </p:cNvSpPr>
            <p:nvPr/>
          </p:nvSpPr>
          <p:spPr bwMode="auto">
            <a:xfrm>
              <a:off x="10980742" y="6183313"/>
              <a:ext cx="749300" cy="528637"/>
            </a:xfrm>
            <a:custGeom>
              <a:avLst/>
              <a:gdLst>
                <a:gd name="T0" fmla="*/ 134 w 141"/>
                <a:gd name="T1" fmla="*/ 18 h 101"/>
                <a:gd name="T2" fmla="*/ 134 w 141"/>
                <a:gd name="T3" fmla="*/ 18 h 101"/>
                <a:gd name="T4" fmla="*/ 129 w 141"/>
                <a:gd name="T5" fmla="*/ 18 h 101"/>
                <a:gd name="T6" fmla="*/ 116 w 141"/>
                <a:gd name="T7" fmla="*/ 15 h 101"/>
                <a:gd name="T8" fmla="*/ 112 w 141"/>
                <a:gd name="T9" fmla="*/ 12 h 101"/>
                <a:gd name="T10" fmla="*/ 107 w 141"/>
                <a:gd name="T11" fmla="*/ 16 h 101"/>
                <a:gd name="T12" fmla="*/ 96 w 141"/>
                <a:gd name="T13" fmla="*/ 12 h 101"/>
                <a:gd name="T14" fmla="*/ 87 w 141"/>
                <a:gd name="T15" fmla="*/ 7 h 101"/>
                <a:gd name="T16" fmla="*/ 77 w 141"/>
                <a:gd name="T17" fmla="*/ 5 h 101"/>
                <a:gd name="T18" fmla="*/ 60 w 141"/>
                <a:gd name="T19" fmla="*/ 4 h 101"/>
                <a:gd name="T20" fmla="*/ 28 w 141"/>
                <a:gd name="T21" fmla="*/ 4 h 101"/>
                <a:gd name="T22" fmla="*/ 14 w 141"/>
                <a:gd name="T23" fmla="*/ 0 h 101"/>
                <a:gd name="T24" fmla="*/ 5 w 141"/>
                <a:gd name="T25" fmla="*/ 6 h 101"/>
                <a:gd name="T26" fmla="*/ 3 w 141"/>
                <a:gd name="T27" fmla="*/ 12 h 101"/>
                <a:gd name="T28" fmla="*/ 6 w 141"/>
                <a:gd name="T29" fmla="*/ 23 h 101"/>
                <a:gd name="T30" fmla="*/ 10 w 141"/>
                <a:gd name="T31" fmla="*/ 20 h 101"/>
                <a:gd name="T32" fmla="*/ 13 w 141"/>
                <a:gd name="T33" fmla="*/ 23 h 101"/>
                <a:gd name="T34" fmla="*/ 13 w 141"/>
                <a:gd name="T35" fmla="*/ 24 h 101"/>
                <a:gd name="T36" fmla="*/ 15 w 141"/>
                <a:gd name="T37" fmla="*/ 24 h 101"/>
                <a:gd name="T38" fmla="*/ 18 w 141"/>
                <a:gd name="T39" fmla="*/ 24 h 101"/>
                <a:gd name="T40" fmla="*/ 21 w 141"/>
                <a:gd name="T41" fmla="*/ 25 h 101"/>
                <a:gd name="T42" fmla="*/ 26 w 141"/>
                <a:gd name="T43" fmla="*/ 23 h 101"/>
                <a:gd name="T44" fmla="*/ 32 w 141"/>
                <a:gd name="T45" fmla="*/ 27 h 101"/>
                <a:gd name="T46" fmla="*/ 33 w 141"/>
                <a:gd name="T47" fmla="*/ 31 h 101"/>
                <a:gd name="T48" fmla="*/ 26 w 141"/>
                <a:gd name="T49" fmla="*/ 37 h 101"/>
                <a:gd name="T50" fmla="*/ 27 w 141"/>
                <a:gd name="T51" fmla="*/ 48 h 101"/>
                <a:gd name="T52" fmla="*/ 26 w 141"/>
                <a:gd name="T53" fmla="*/ 56 h 101"/>
                <a:gd name="T54" fmla="*/ 21 w 141"/>
                <a:gd name="T55" fmla="*/ 57 h 101"/>
                <a:gd name="T56" fmla="*/ 26 w 141"/>
                <a:gd name="T57" fmla="*/ 66 h 101"/>
                <a:gd name="T58" fmla="*/ 23 w 141"/>
                <a:gd name="T59" fmla="*/ 69 h 101"/>
                <a:gd name="T60" fmla="*/ 23 w 141"/>
                <a:gd name="T61" fmla="*/ 72 h 101"/>
                <a:gd name="T62" fmla="*/ 24 w 141"/>
                <a:gd name="T63" fmla="*/ 78 h 101"/>
                <a:gd name="T64" fmla="*/ 21 w 141"/>
                <a:gd name="T65" fmla="*/ 85 h 101"/>
                <a:gd name="T66" fmla="*/ 21 w 141"/>
                <a:gd name="T67" fmla="*/ 85 h 101"/>
                <a:gd name="T68" fmla="*/ 21 w 141"/>
                <a:gd name="T69" fmla="*/ 86 h 101"/>
                <a:gd name="T70" fmla="*/ 22 w 141"/>
                <a:gd name="T71" fmla="*/ 87 h 101"/>
                <a:gd name="T72" fmla="*/ 28 w 141"/>
                <a:gd name="T73" fmla="*/ 88 h 101"/>
                <a:gd name="T74" fmla="*/ 41 w 141"/>
                <a:gd name="T75" fmla="*/ 101 h 101"/>
                <a:gd name="T76" fmla="*/ 43 w 141"/>
                <a:gd name="T77" fmla="*/ 97 h 101"/>
                <a:gd name="T78" fmla="*/ 48 w 141"/>
                <a:gd name="T79" fmla="*/ 96 h 101"/>
                <a:gd name="T80" fmla="*/ 52 w 141"/>
                <a:gd name="T81" fmla="*/ 95 h 101"/>
                <a:gd name="T82" fmla="*/ 67 w 141"/>
                <a:gd name="T83" fmla="*/ 92 h 101"/>
                <a:gd name="T84" fmla="*/ 75 w 141"/>
                <a:gd name="T85" fmla="*/ 92 h 101"/>
                <a:gd name="T86" fmla="*/ 92 w 141"/>
                <a:gd name="T87" fmla="*/ 82 h 101"/>
                <a:gd name="T88" fmla="*/ 95 w 141"/>
                <a:gd name="T89" fmla="*/ 75 h 101"/>
                <a:gd name="T90" fmla="*/ 103 w 141"/>
                <a:gd name="T91" fmla="*/ 66 h 101"/>
                <a:gd name="T92" fmla="*/ 104 w 141"/>
                <a:gd name="T93" fmla="*/ 49 h 101"/>
                <a:gd name="T94" fmla="*/ 113 w 141"/>
                <a:gd name="T95" fmla="*/ 39 h 101"/>
                <a:gd name="T96" fmla="*/ 131 w 141"/>
                <a:gd name="T97" fmla="*/ 29 h 101"/>
                <a:gd name="T98" fmla="*/ 140 w 141"/>
                <a:gd name="T99" fmla="*/ 18 h 101"/>
                <a:gd name="T100" fmla="*/ 137 w 141"/>
                <a:gd name="T101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1" h="101">
                  <a:moveTo>
                    <a:pt x="136" y="18"/>
                  </a:moveTo>
                  <a:cubicBezTo>
                    <a:pt x="135" y="18"/>
                    <a:pt x="135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3" y="18"/>
                    <a:pt x="131" y="18"/>
                    <a:pt x="130" y="18"/>
                  </a:cubicBezTo>
                  <a:cubicBezTo>
                    <a:pt x="130" y="18"/>
                    <a:pt x="130" y="18"/>
                    <a:pt x="129" y="18"/>
                  </a:cubicBezTo>
                  <a:cubicBezTo>
                    <a:pt x="128" y="18"/>
                    <a:pt x="127" y="18"/>
                    <a:pt x="125" y="17"/>
                  </a:cubicBezTo>
                  <a:cubicBezTo>
                    <a:pt x="122" y="17"/>
                    <a:pt x="118" y="16"/>
                    <a:pt x="116" y="15"/>
                  </a:cubicBezTo>
                  <a:cubicBezTo>
                    <a:pt x="116" y="15"/>
                    <a:pt x="116" y="15"/>
                    <a:pt x="115" y="15"/>
                  </a:cubicBezTo>
                  <a:cubicBezTo>
                    <a:pt x="114" y="13"/>
                    <a:pt x="113" y="12"/>
                    <a:pt x="112" y="12"/>
                  </a:cubicBezTo>
                  <a:cubicBezTo>
                    <a:pt x="112" y="12"/>
                    <a:pt x="112" y="12"/>
                    <a:pt x="112" y="13"/>
                  </a:cubicBezTo>
                  <a:cubicBezTo>
                    <a:pt x="112" y="15"/>
                    <a:pt x="110" y="16"/>
                    <a:pt x="107" y="16"/>
                  </a:cubicBezTo>
                  <a:cubicBezTo>
                    <a:pt x="105" y="16"/>
                    <a:pt x="103" y="15"/>
                    <a:pt x="101" y="14"/>
                  </a:cubicBezTo>
                  <a:cubicBezTo>
                    <a:pt x="100" y="13"/>
                    <a:pt x="98" y="12"/>
                    <a:pt x="96" y="12"/>
                  </a:cubicBezTo>
                  <a:cubicBezTo>
                    <a:pt x="94" y="11"/>
                    <a:pt x="92" y="10"/>
                    <a:pt x="90" y="9"/>
                  </a:cubicBezTo>
                  <a:cubicBezTo>
                    <a:pt x="90" y="8"/>
                    <a:pt x="88" y="8"/>
                    <a:pt x="87" y="7"/>
                  </a:cubicBezTo>
                  <a:cubicBezTo>
                    <a:pt x="86" y="7"/>
                    <a:pt x="85" y="6"/>
                    <a:pt x="84" y="6"/>
                  </a:cubicBezTo>
                  <a:cubicBezTo>
                    <a:pt x="83" y="6"/>
                    <a:pt x="80" y="6"/>
                    <a:pt x="77" y="5"/>
                  </a:cubicBezTo>
                  <a:cubicBezTo>
                    <a:pt x="73" y="4"/>
                    <a:pt x="69" y="3"/>
                    <a:pt x="65" y="4"/>
                  </a:cubicBezTo>
                  <a:cubicBezTo>
                    <a:pt x="64" y="4"/>
                    <a:pt x="62" y="4"/>
                    <a:pt x="60" y="4"/>
                  </a:cubicBezTo>
                  <a:cubicBezTo>
                    <a:pt x="56" y="4"/>
                    <a:pt x="51" y="4"/>
                    <a:pt x="47" y="4"/>
                  </a:cubicBezTo>
                  <a:cubicBezTo>
                    <a:pt x="39" y="3"/>
                    <a:pt x="32" y="3"/>
                    <a:pt x="28" y="4"/>
                  </a:cubicBezTo>
                  <a:cubicBezTo>
                    <a:pt x="23" y="4"/>
                    <a:pt x="20" y="2"/>
                    <a:pt x="18" y="1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4"/>
                    <a:pt x="9" y="6"/>
                    <a:pt x="5" y="6"/>
                  </a:cubicBezTo>
                  <a:cubicBezTo>
                    <a:pt x="2" y="6"/>
                    <a:pt x="1" y="7"/>
                    <a:pt x="0" y="8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6" y="15"/>
                    <a:pt x="6" y="19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7" y="22"/>
                  </a:cubicBezTo>
                  <a:cubicBezTo>
                    <a:pt x="8" y="21"/>
                    <a:pt x="9" y="20"/>
                    <a:pt x="10" y="20"/>
                  </a:cubicBezTo>
                  <a:cubicBezTo>
                    <a:pt x="11" y="20"/>
                    <a:pt x="12" y="21"/>
                    <a:pt x="12" y="23"/>
                  </a:cubicBezTo>
                  <a:cubicBezTo>
                    <a:pt x="12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20" y="24"/>
                    <a:pt x="20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2" y="24"/>
                  </a:cubicBezTo>
                  <a:cubicBezTo>
                    <a:pt x="23" y="23"/>
                    <a:pt x="25" y="23"/>
                    <a:pt x="26" y="23"/>
                  </a:cubicBezTo>
                  <a:cubicBezTo>
                    <a:pt x="29" y="23"/>
                    <a:pt x="31" y="24"/>
                    <a:pt x="31" y="26"/>
                  </a:cubicBezTo>
                  <a:cubicBezTo>
                    <a:pt x="31" y="26"/>
                    <a:pt x="31" y="27"/>
                    <a:pt x="32" y="27"/>
                  </a:cubicBezTo>
                  <a:cubicBezTo>
                    <a:pt x="33" y="27"/>
                    <a:pt x="34" y="27"/>
                    <a:pt x="34" y="29"/>
                  </a:cubicBezTo>
                  <a:cubicBezTo>
                    <a:pt x="35" y="30"/>
                    <a:pt x="34" y="30"/>
                    <a:pt x="33" y="31"/>
                  </a:cubicBezTo>
                  <a:cubicBezTo>
                    <a:pt x="32" y="33"/>
                    <a:pt x="30" y="34"/>
                    <a:pt x="29" y="34"/>
                  </a:cubicBezTo>
                  <a:cubicBezTo>
                    <a:pt x="27" y="35"/>
                    <a:pt x="26" y="36"/>
                    <a:pt x="26" y="37"/>
                  </a:cubicBezTo>
                  <a:cubicBezTo>
                    <a:pt x="26" y="38"/>
                    <a:pt x="27" y="39"/>
                    <a:pt x="27" y="40"/>
                  </a:cubicBezTo>
                  <a:cubicBezTo>
                    <a:pt x="28" y="42"/>
                    <a:pt x="29" y="46"/>
                    <a:pt x="27" y="48"/>
                  </a:cubicBezTo>
                  <a:cubicBezTo>
                    <a:pt x="26" y="49"/>
                    <a:pt x="26" y="51"/>
                    <a:pt x="26" y="52"/>
                  </a:cubicBezTo>
                  <a:cubicBezTo>
                    <a:pt x="26" y="54"/>
                    <a:pt x="26" y="55"/>
                    <a:pt x="26" y="56"/>
                  </a:cubicBezTo>
                  <a:cubicBezTo>
                    <a:pt x="25" y="56"/>
                    <a:pt x="25" y="56"/>
                    <a:pt x="24" y="56"/>
                  </a:cubicBezTo>
                  <a:cubicBezTo>
                    <a:pt x="22" y="56"/>
                    <a:pt x="21" y="57"/>
                    <a:pt x="21" y="57"/>
                  </a:cubicBezTo>
                  <a:cubicBezTo>
                    <a:pt x="21" y="57"/>
                    <a:pt x="21" y="58"/>
                    <a:pt x="22" y="59"/>
                  </a:cubicBezTo>
                  <a:cubicBezTo>
                    <a:pt x="26" y="63"/>
                    <a:pt x="27" y="64"/>
                    <a:pt x="26" y="66"/>
                  </a:cubicBezTo>
                  <a:cubicBezTo>
                    <a:pt x="26" y="66"/>
                    <a:pt x="26" y="67"/>
                    <a:pt x="24" y="67"/>
                  </a:cubicBezTo>
                  <a:cubicBezTo>
                    <a:pt x="24" y="67"/>
                    <a:pt x="23" y="67"/>
                    <a:pt x="23" y="69"/>
                  </a:cubicBezTo>
                  <a:cubicBezTo>
                    <a:pt x="22" y="70"/>
                    <a:pt x="22" y="71"/>
                    <a:pt x="22" y="71"/>
                  </a:cubicBezTo>
                  <a:cubicBezTo>
                    <a:pt x="23" y="71"/>
                    <a:pt x="23" y="72"/>
                    <a:pt x="23" y="72"/>
                  </a:cubicBezTo>
                  <a:cubicBezTo>
                    <a:pt x="25" y="73"/>
                    <a:pt x="27" y="75"/>
                    <a:pt x="27" y="77"/>
                  </a:cubicBezTo>
                  <a:cubicBezTo>
                    <a:pt x="26" y="78"/>
                    <a:pt x="26" y="78"/>
                    <a:pt x="24" y="78"/>
                  </a:cubicBezTo>
                  <a:cubicBezTo>
                    <a:pt x="21" y="79"/>
                    <a:pt x="21" y="81"/>
                    <a:pt x="21" y="84"/>
                  </a:cubicBezTo>
                  <a:cubicBezTo>
                    <a:pt x="21" y="84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86"/>
                    <a:pt x="21" y="86"/>
                    <a:pt x="21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7"/>
                    <a:pt x="23" y="87"/>
                    <a:pt x="24" y="87"/>
                  </a:cubicBezTo>
                  <a:cubicBezTo>
                    <a:pt x="25" y="87"/>
                    <a:pt x="27" y="87"/>
                    <a:pt x="28" y="88"/>
                  </a:cubicBezTo>
                  <a:cubicBezTo>
                    <a:pt x="30" y="89"/>
                    <a:pt x="31" y="91"/>
                    <a:pt x="33" y="94"/>
                  </a:cubicBezTo>
                  <a:cubicBezTo>
                    <a:pt x="35" y="97"/>
                    <a:pt x="38" y="101"/>
                    <a:pt x="41" y="101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9"/>
                    <a:pt x="42" y="98"/>
                    <a:pt x="43" y="97"/>
                  </a:cubicBezTo>
                  <a:cubicBezTo>
                    <a:pt x="44" y="96"/>
                    <a:pt x="45" y="96"/>
                    <a:pt x="46" y="96"/>
                  </a:cubicBezTo>
                  <a:cubicBezTo>
                    <a:pt x="46" y="96"/>
                    <a:pt x="47" y="96"/>
                    <a:pt x="48" y="96"/>
                  </a:cubicBezTo>
                  <a:cubicBezTo>
                    <a:pt x="48" y="96"/>
                    <a:pt x="49" y="97"/>
                    <a:pt x="50" y="97"/>
                  </a:cubicBezTo>
                  <a:cubicBezTo>
                    <a:pt x="51" y="97"/>
                    <a:pt x="52" y="96"/>
                    <a:pt x="52" y="95"/>
                  </a:cubicBezTo>
                  <a:cubicBezTo>
                    <a:pt x="54" y="94"/>
                    <a:pt x="56" y="93"/>
                    <a:pt x="60" y="93"/>
                  </a:cubicBezTo>
                  <a:cubicBezTo>
                    <a:pt x="63" y="92"/>
                    <a:pt x="65" y="92"/>
                    <a:pt x="67" y="92"/>
                  </a:cubicBezTo>
                  <a:cubicBezTo>
                    <a:pt x="70" y="92"/>
                    <a:pt x="72" y="92"/>
                    <a:pt x="75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9" y="92"/>
                    <a:pt x="81" y="91"/>
                    <a:pt x="82" y="89"/>
                  </a:cubicBezTo>
                  <a:cubicBezTo>
                    <a:pt x="83" y="85"/>
                    <a:pt x="87" y="83"/>
                    <a:pt x="92" y="82"/>
                  </a:cubicBezTo>
                  <a:cubicBezTo>
                    <a:pt x="94" y="82"/>
                    <a:pt x="95" y="80"/>
                    <a:pt x="95" y="76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95" y="73"/>
                    <a:pt x="98" y="71"/>
                    <a:pt x="100" y="69"/>
                  </a:cubicBezTo>
                  <a:cubicBezTo>
                    <a:pt x="101" y="68"/>
                    <a:pt x="103" y="67"/>
                    <a:pt x="103" y="66"/>
                  </a:cubicBezTo>
                  <a:cubicBezTo>
                    <a:pt x="103" y="66"/>
                    <a:pt x="103" y="65"/>
                    <a:pt x="103" y="64"/>
                  </a:cubicBezTo>
                  <a:cubicBezTo>
                    <a:pt x="102" y="60"/>
                    <a:pt x="100" y="55"/>
                    <a:pt x="104" y="49"/>
                  </a:cubicBezTo>
                  <a:cubicBezTo>
                    <a:pt x="106" y="46"/>
                    <a:pt x="108" y="44"/>
                    <a:pt x="110" y="43"/>
                  </a:cubicBezTo>
                  <a:cubicBezTo>
                    <a:pt x="112" y="41"/>
                    <a:pt x="113" y="40"/>
                    <a:pt x="113" y="39"/>
                  </a:cubicBezTo>
                  <a:cubicBezTo>
                    <a:pt x="113" y="34"/>
                    <a:pt x="119" y="33"/>
                    <a:pt x="124" y="32"/>
                  </a:cubicBezTo>
                  <a:cubicBezTo>
                    <a:pt x="127" y="32"/>
                    <a:pt x="129" y="31"/>
                    <a:pt x="131" y="29"/>
                  </a:cubicBezTo>
                  <a:cubicBezTo>
                    <a:pt x="132" y="28"/>
                    <a:pt x="134" y="27"/>
                    <a:pt x="136" y="26"/>
                  </a:cubicBezTo>
                  <a:cubicBezTo>
                    <a:pt x="139" y="25"/>
                    <a:pt x="141" y="22"/>
                    <a:pt x="140" y="18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8"/>
                    <a:pt x="138" y="18"/>
                    <a:pt x="137" y="18"/>
                  </a:cubicBezTo>
                  <a:cubicBezTo>
                    <a:pt x="137" y="18"/>
                    <a:pt x="136" y="18"/>
                    <a:pt x="13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69" name="Freeform 254"/>
            <p:cNvSpPr>
              <a:spLocks/>
            </p:cNvSpPr>
            <p:nvPr/>
          </p:nvSpPr>
          <p:spPr bwMode="auto">
            <a:xfrm>
              <a:off x="11252205" y="5629275"/>
              <a:ext cx="769938" cy="638176"/>
            </a:xfrm>
            <a:custGeom>
              <a:avLst/>
              <a:gdLst>
                <a:gd name="T0" fmla="*/ 81 w 145"/>
                <a:gd name="T1" fmla="*/ 0 h 122"/>
                <a:gd name="T2" fmla="*/ 75 w 145"/>
                <a:gd name="T3" fmla="*/ 2 h 122"/>
                <a:gd name="T4" fmla="*/ 61 w 145"/>
                <a:gd name="T5" fmla="*/ 18 h 122"/>
                <a:gd name="T6" fmla="*/ 51 w 145"/>
                <a:gd name="T7" fmla="*/ 27 h 122"/>
                <a:gd name="T8" fmla="*/ 33 w 145"/>
                <a:gd name="T9" fmla="*/ 22 h 122"/>
                <a:gd name="T10" fmla="*/ 35 w 145"/>
                <a:gd name="T11" fmla="*/ 37 h 122"/>
                <a:gd name="T12" fmla="*/ 23 w 145"/>
                <a:gd name="T13" fmla="*/ 37 h 122"/>
                <a:gd name="T14" fmla="*/ 13 w 145"/>
                <a:gd name="T15" fmla="*/ 34 h 122"/>
                <a:gd name="T16" fmla="*/ 0 w 145"/>
                <a:gd name="T17" fmla="*/ 38 h 122"/>
                <a:gd name="T18" fmla="*/ 7 w 145"/>
                <a:gd name="T19" fmla="*/ 47 h 122"/>
                <a:gd name="T20" fmla="*/ 26 w 145"/>
                <a:gd name="T21" fmla="*/ 53 h 122"/>
                <a:gd name="T22" fmla="*/ 39 w 145"/>
                <a:gd name="T23" fmla="*/ 67 h 122"/>
                <a:gd name="T24" fmla="*/ 42 w 145"/>
                <a:gd name="T25" fmla="*/ 84 h 122"/>
                <a:gd name="T26" fmla="*/ 37 w 145"/>
                <a:gd name="T27" fmla="*/ 111 h 122"/>
                <a:gd name="T28" fmla="*/ 51 w 145"/>
                <a:gd name="T29" fmla="*/ 119 h 122"/>
                <a:gd name="T30" fmla="*/ 61 w 145"/>
                <a:gd name="T31" fmla="*/ 116 h 122"/>
                <a:gd name="T32" fmla="*/ 75 w 145"/>
                <a:gd name="T33" fmla="*/ 121 h 122"/>
                <a:gd name="T34" fmla="*/ 86 w 145"/>
                <a:gd name="T35" fmla="*/ 122 h 122"/>
                <a:gd name="T36" fmla="*/ 89 w 145"/>
                <a:gd name="T37" fmla="*/ 114 h 122"/>
                <a:gd name="T38" fmla="*/ 132 w 145"/>
                <a:gd name="T39" fmla="*/ 109 h 122"/>
                <a:gd name="T40" fmla="*/ 140 w 145"/>
                <a:gd name="T41" fmla="*/ 101 h 122"/>
                <a:gd name="T42" fmla="*/ 132 w 145"/>
                <a:gd name="T43" fmla="*/ 98 h 122"/>
                <a:gd name="T44" fmla="*/ 129 w 145"/>
                <a:gd name="T45" fmla="*/ 89 h 122"/>
                <a:gd name="T46" fmla="*/ 132 w 145"/>
                <a:gd name="T47" fmla="*/ 84 h 122"/>
                <a:gd name="T48" fmla="*/ 131 w 145"/>
                <a:gd name="T49" fmla="*/ 77 h 122"/>
                <a:gd name="T50" fmla="*/ 132 w 145"/>
                <a:gd name="T51" fmla="*/ 73 h 122"/>
                <a:gd name="T52" fmla="*/ 127 w 145"/>
                <a:gd name="T53" fmla="*/ 70 h 122"/>
                <a:gd name="T54" fmla="*/ 128 w 145"/>
                <a:gd name="T55" fmla="*/ 59 h 122"/>
                <a:gd name="T56" fmla="*/ 138 w 145"/>
                <a:gd name="T57" fmla="*/ 50 h 122"/>
                <a:gd name="T58" fmla="*/ 139 w 145"/>
                <a:gd name="T59" fmla="*/ 42 h 122"/>
                <a:gd name="T60" fmla="*/ 142 w 145"/>
                <a:gd name="T61" fmla="*/ 31 h 122"/>
                <a:gd name="T62" fmla="*/ 136 w 145"/>
                <a:gd name="T63" fmla="*/ 29 h 122"/>
                <a:gd name="T64" fmla="*/ 126 w 145"/>
                <a:gd name="T65" fmla="*/ 24 h 122"/>
                <a:gd name="T66" fmla="*/ 119 w 145"/>
                <a:gd name="T67" fmla="*/ 24 h 122"/>
                <a:gd name="T68" fmla="*/ 117 w 145"/>
                <a:gd name="T69" fmla="*/ 24 h 122"/>
                <a:gd name="T70" fmla="*/ 117 w 145"/>
                <a:gd name="T71" fmla="*/ 24 h 122"/>
                <a:gd name="T72" fmla="*/ 115 w 145"/>
                <a:gd name="T73" fmla="*/ 23 h 122"/>
                <a:gd name="T74" fmla="*/ 114 w 145"/>
                <a:gd name="T75" fmla="*/ 22 h 122"/>
                <a:gd name="T76" fmla="*/ 110 w 145"/>
                <a:gd name="T77" fmla="*/ 20 h 122"/>
                <a:gd name="T78" fmla="*/ 109 w 145"/>
                <a:gd name="T79" fmla="*/ 19 h 122"/>
                <a:gd name="T80" fmla="*/ 108 w 145"/>
                <a:gd name="T81" fmla="*/ 18 h 122"/>
                <a:gd name="T82" fmla="*/ 107 w 145"/>
                <a:gd name="T83" fmla="*/ 16 h 122"/>
                <a:gd name="T84" fmla="*/ 104 w 145"/>
                <a:gd name="T85" fmla="*/ 17 h 122"/>
                <a:gd name="T86" fmla="*/ 95 w 145"/>
                <a:gd name="T87" fmla="*/ 10 h 122"/>
                <a:gd name="T88" fmla="*/ 88 w 145"/>
                <a:gd name="T89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5" h="122">
                  <a:moveTo>
                    <a:pt x="82" y="1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1" y="0"/>
                    <a:pt x="81" y="0"/>
                  </a:cubicBezTo>
                  <a:cubicBezTo>
                    <a:pt x="81" y="0"/>
                    <a:pt x="80" y="0"/>
                    <a:pt x="8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6" y="1"/>
                    <a:pt x="75" y="2"/>
                  </a:cubicBezTo>
                  <a:cubicBezTo>
                    <a:pt x="74" y="4"/>
                    <a:pt x="73" y="6"/>
                    <a:pt x="73" y="9"/>
                  </a:cubicBezTo>
                  <a:cubicBezTo>
                    <a:pt x="74" y="11"/>
                    <a:pt x="73" y="13"/>
                    <a:pt x="72" y="14"/>
                  </a:cubicBezTo>
                  <a:cubicBezTo>
                    <a:pt x="70" y="17"/>
                    <a:pt x="66" y="17"/>
                    <a:pt x="61" y="18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56" y="23"/>
                    <a:pt x="55" y="25"/>
                    <a:pt x="54" y="26"/>
                  </a:cubicBezTo>
                  <a:cubicBezTo>
                    <a:pt x="53" y="26"/>
                    <a:pt x="52" y="27"/>
                    <a:pt x="51" y="27"/>
                  </a:cubicBezTo>
                  <a:cubicBezTo>
                    <a:pt x="47" y="27"/>
                    <a:pt x="40" y="24"/>
                    <a:pt x="38" y="20"/>
                  </a:cubicBezTo>
                  <a:cubicBezTo>
                    <a:pt x="38" y="20"/>
                    <a:pt x="37" y="20"/>
                    <a:pt x="37" y="20"/>
                  </a:cubicBezTo>
                  <a:cubicBezTo>
                    <a:pt x="35" y="20"/>
                    <a:pt x="33" y="20"/>
                    <a:pt x="33" y="22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6" y="26"/>
                    <a:pt x="37" y="30"/>
                    <a:pt x="37" y="33"/>
                  </a:cubicBezTo>
                  <a:cubicBezTo>
                    <a:pt x="37" y="35"/>
                    <a:pt x="36" y="36"/>
                    <a:pt x="35" y="37"/>
                  </a:cubicBezTo>
                  <a:cubicBezTo>
                    <a:pt x="34" y="38"/>
                    <a:pt x="32" y="38"/>
                    <a:pt x="30" y="37"/>
                  </a:cubicBezTo>
                  <a:cubicBezTo>
                    <a:pt x="28" y="36"/>
                    <a:pt x="26" y="36"/>
                    <a:pt x="25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2" y="37"/>
                    <a:pt x="21" y="37"/>
                    <a:pt x="20" y="36"/>
                  </a:cubicBezTo>
                  <a:cubicBezTo>
                    <a:pt x="19" y="35"/>
                    <a:pt x="19" y="34"/>
                    <a:pt x="17" y="33"/>
                  </a:cubicBezTo>
                  <a:cubicBezTo>
                    <a:pt x="16" y="33"/>
                    <a:pt x="15" y="33"/>
                    <a:pt x="13" y="34"/>
                  </a:cubicBezTo>
                  <a:cubicBezTo>
                    <a:pt x="12" y="34"/>
                    <a:pt x="10" y="35"/>
                    <a:pt x="6" y="35"/>
                  </a:cubicBezTo>
                  <a:cubicBezTo>
                    <a:pt x="3" y="34"/>
                    <a:pt x="1" y="3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2" y="40"/>
                    <a:pt x="2" y="42"/>
                    <a:pt x="1" y="43"/>
                  </a:cubicBezTo>
                  <a:cubicBezTo>
                    <a:pt x="1" y="44"/>
                    <a:pt x="1" y="45"/>
                    <a:pt x="2" y="45"/>
                  </a:cubicBezTo>
                  <a:cubicBezTo>
                    <a:pt x="2" y="46"/>
                    <a:pt x="5" y="47"/>
                    <a:pt x="7" y="47"/>
                  </a:cubicBezTo>
                  <a:cubicBezTo>
                    <a:pt x="10" y="48"/>
                    <a:pt x="13" y="48"/>
                    <a:pt x="16" y="50"/>
                  </a:cubicBezTo>
                  <a:cubicBezTo>
                    <a:pt x="19" y="51"/>
                    <a:pt x="21" y="51"/>
                    <a:pt x="22" y="51"/>
                  </a:cubicBezTo>
                  <a:cubicBezTo>
                    <a:pt x="24" y="52"/>
                    <a:pt x="25" y="52"/>
                    <a:pt x="26" y="53"/>
                  </a:cubicBezTo>
                  <a:cubicBezTo>
                    <a:pt x="27" y="53"/>
                    <a:pt x="28" y="54"/>
                    <a:pt x="28" y="54"/>
                  </a:cubicBezTo>
                  <a:cubicBezTo>
                    <a:pt x="30" y="55"/>
                    <a:pt x="30" y="55"/>
                    <a:pt x="30" y="58"/>
                  </a:cubicBezTo>
                  <a:cubicBezTo>
                    <a:pt x="31" y="62"/>
                    <a:pt x="34" y="66"/>
                    <a:pt x="39" y="67"/>
                  </a:cubicBezTo>
                  <a:cubicBezTo>
                    <a:pt x="43" y="68"/>
                    <a:pt x="42" y="71"/>
                    <a:pt x="42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3" y="79"/>
                    <a:pt x="42" y="82"/>
                    <a:pt x="42" y="84"/>
                  </a:cubicBezTo>
                  <a:cubicBezTo>
                    <a:pt x="41" y="86"/>
                    <a:pt x="40" y="88"/>
                    <a:pt x="41" y="90"/>
                  </a:cubicBezTo>
                  <a:cubicBezTo>
                    <a:pt x="41" y="94"/>
                    <a:pt x="39" y="107"/>
                    <a:pt x="36" y="111"/>
                  </a:cubicBezTo>
                  <a:cubicBezTo>
                    <a:pt x="36" y="111"/>
                    <a:pt x="36" y="111"/>
                    <a:pt x="37" y="111"/>
                  </a:cubicBezTo>
                  <a:cubicBezTo>
                    <a:pt x="38" y="112"/>
                    <a:pt x="40" y="113"/>
                    <a:pt x="41" y="113"/>
                  </a:cubicBezTo>
                  <a:cubicBezTo>
                    <a:pt x="42" y="114"/>
                    <a:pt x="43" y="115"/>
                    <a:pt x="45" y="116"/>
                  </a:cubicBezTo>
                  <a:cubicBezTo>
                    <a:pt x="48" y="117"/>
                    <a:pt x="50" y="118"/>
                    <a:pt x="51" y="119"/>
                  </a:cubicBezTo>
                  <a:cubicBezTo>
                    <a:pt x="53" y="119"/>
                    <a:pt x="54" y="120"/>
                    <a:pt x="56" y="120"/>
                  </a:cubicBezTo>
                  <a:cubicBezTo>
                    <a:pt x="58" y="120"/>
                    <a:pt x="59" y="119"/>
                    <a:pt x="59" y="119"/>
                  </a:cubicBezTo>
                  <a:cubicBezTo>
                    <a:pt x="59" y="117"/>
                    <a:pt x="60" y="116"/>
                    <a:pt x="61" y="116"/>
                  </a:cubicBezTo>
                  <a:cubicBezTo>
                    <a:pt x="62" y="116"/>
                    <a:pt x="64" y="118"/>
                    <a:pt x="66" y="119"/>
                  </a:cubicBezTo>
                  <a:cubicBezTo>
                    <a:pt x="66" y="120"/>
                    <a:pt x="67" y="120"/>
                    <a:pt x="68" y="120"/>
                  </a:cubicBezTo>
                  <a:cubicBezTo>
                    <a:pt x="70" y="121"/>
                    <a:pt x="73" y="121"/>
                    <a:pt x="75" y="121"/>
                  </a:cubicBezTo>
                  <a:cubicBezTo>
                    <a:pt x="76" y="122"/>
                    <a:pt x="78" y="122"/>
                    <a:pt x="79" y="122"/>
                  </a:cubicBezTo>
                  <a:cubicBezTo>
                    <a:pt x="80" y="122"/>
                    <a:pt x="81" y="122"/>
                    <a:pt x="83" y="122"/>
                  </a:cubicBezTo>
                  <a:cubicBezTo>
                    <a:pt x="84" y="122"/>
                    <a:pt x="85" y="122"/>
                    <a:pt x="86" y="122"/>
                  </a:cubicBezTo>
                  <a:cubicBezTo>
                    <a:pt x="87" y="122"/>
                    <a:pt x="88" y="122"/>
                    <a:pt x="89" y="122"/>
                  </a:cubicBezTo>
                  <a:cubicBezTo>
                    <a:pt x="89" y="122"/>
                    <a:pt x="89" y="121"/>
                    <a:pt x="88" y="121"/>
                  </a:cubicBezTo>
                  <a:cubicBezTo>
                    <a:pt x="88" y="118"/>
                    <a:pt x="88" y="116"/>
                    <a:pt x="89" y="114"/>
                  </a:cubicBezTo>
                  <a:cubicBezTo>
                    <a:pt x="91" y="111"/>
                    <a:pt x="94" y="109"/>
                    <a:pt x="99" y="108"/>
                  </a:cubicBezTo>
                  <a:cubicBezTo>
                    <a:pt x="104" y="107"/>
                    <a:pt x="117" y="111"/>
                    <a:pt x="120" y="113"/>
                  </a:cubicBezTo>
                  <a:cubicBezTo>
                    <a:pt x="123" y="115"/>
                    <a:pt x="127" y="114"/>
                    <a:pt x="132" y="109"/>
                  </a:cubicBezTo>
                  <a:cubicBezTo>
                    <a:pt x="134" y="106"/>
                    <a:pt x="137" y="105"/>
                    <a:pt x="139" y="104"/>
                  </a:cubicBezTo>
                  <a:cubicBezTo>
                    <a:pt x="139" y="103"/>
                    <a:pt x="139" y="102"/>
                    <a:pt x="139" y="102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38" y="100"/>
                    <a:pt x="137" y="100"/>
                  </a:cubicBezTo>
                  <a:cubicBezTo>
                    <a:pt x="137" y="100"/>
                    <a:pt x="136" y="100"/>
                    <a:pt x="135" y="100"/>
                  </a:cubicBezTo>
                  <a:cubicBezTo>
                    <a:pt x="134" y="100"/>
                    <a:pt x="132" y="99"/>
                    <a:pt x="132" y="98"/>
                  </a:cubicBezTo>
                  <a:cubicBezTo>
                    <a:pt x="131" y="96"/>
                    <a:pt x="131" y="95"/>
                    <a:pt x="132" y="93"/>
                  </a:cubicBezTo>
                  <a:cubicBezTo>
                    <a:pt x="133" y="92"/>
                    <a:pt x="133" y="92"/>
                    <a:pt x="131" y="91"/>
                  </a:cubicBezTo>
                  <a:cubicBezTo>
                    <a:pt x="131" y="91"/>
                    <a:pt x="130" y="90"/>
                    <a:pt x="129" y="89"/>
                  </a:cubicBezTo>
                  <a:cubicBezTo>
                    <a:pt x="128" y="88"/>
                    <a:pt x="128" y="87"/>
                    <a:pt x="128" y="86"/>
                  </a:cubicBezTo>
                  <a:cubicBezTo>
                    <a:pt x="129" y="85"/>
                    <a:pt x="130" y="85"/>
                    <a:pt x="130" y="85"/>
                  </a:cubicBezTo>
                  <a:cubicBezTo>
                    <a:pt x="131" y="85"/>
                    <a:pt x="131" y="85"/>
                    <a:pt x="132" y="84"/>
                  </a:cubicBezTo>
                  <a:cubicBezTo>
                    <a:pt x="133" y="84"/>
                    <a:pt x="134" y="82"/>
                    <a:pt x="134" y="82"/>
                  </a:cubicBezTo>
                  <a:cubicBezTo>
                    <a:pt x="133" y="81"/>
                    <a:pt x="131" y="80"/>
                    <a:pt x="132" y="77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74"/>
                    <a:pt x="132" y="74"/>
                    <a:pt x="132" y="73"/>
                  </a:cubicBezTo>
                  <a:cubicBezTo>
                    <a:pt x="132" y="73"/>
                    <a:pt x="132" y="73"/>
                    <a:pt x="131" y="73"/>
                  </a:cubicBezTo>
                  <a:cubicBezTo>
                    <a:pt x="131" y="72"/>
                    <a:pt x="130" y="71"/>
                    <a:pt x="130" y="70"/>
                  </a:cubicBezTo>
                  <a:cubicBezTo>
                    <a:pt x="130" y="68"/>
                    <a:pt x="128" y="68"/>
                    <a:pt x="127" y="70"/>
                  </a:cubicBezTo>
                  <a:cubicBezTo>
                    <a:pt x="125" y="72"/>
                    <a:pt x="124" y="72"/>
                    <a:pt x="123" y="71"/>
                  </a:cubicBezTo>
                  <a:cubicBezTo>
                    <a:pt x="122" y="70"/>
                    <a:pt x="123" y="68"/>
                    <a:pt x="124" y="65"/>
                  </a:cubicBezTo>
                  <a:cubicBezTo>
                    <a:pt x="124" y="63"/>
                    <a:pt x="127" y="61"/>
                    <a:pt x="128" y="59"/>
                  </a:cubicBezTo>
                  <a:cubicBezTo>
                    <a:pt x="130" y="58"/>
                    <a:pt x="131" y="57"/>
                    <a:pt x="131" y="56"/>
                  </a:cubicBezTo>
                  <a:cubicBezTo>
                    <a:pt x="131" y="53"/>
                    <a:pt x="135" y="51"/>
                    <a:pt x="137" y="51"/>
                  </a:cubicBezTo>
                  <a:cubicBezTo>
                    <a:pt x="138" y="51"/>
                    <a:pt x="138" y="50"/>
                    <a:pt x="138" y="50"/>
                  </a:cubicBezTo>
                  <a:cubicBezTo>
                    <a:pt x="138" y="49"/>
                    <a:pt x="138" y="48"/>
                    <a:pt x="139" y="47"/>
                  </a:cubicBezTo>
                  <a:cubicBezTo>
                    <a:pt x="139" y="45"/>
                    <a:pt x="139" y="44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9"/>
                    <a:pt x="141" y="36"/>
                    <a:pt x="144" y="33"/>
                  </a:cubicBezTo>
                  <a:cubicBezTo>
                    <a:pt x="145" y="33"/>
                    <a:pt x="145" y="32"/>
                    <a:pt x="145" y="32"/>
                  </a:cubicBezTo>
                  <a:cubicBezTo>
                    <a:pt x="145" y="32"/>
                    <a:pt x="143" y="31"/>
                    <a:pt x="142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1" y="31"/>
                    <a:pt x="140" y="31"/>
                    <a:pt x="140" y="31"/>
                  </a:cubicBezTo>
                  <a:cubicBezTo>
                    <a:pt x="139" y="30"/>
                    <a:pt x="138" y="29"/>
                    <a:pt x="136" y="29"/>
                  </a:cubicBezTo>
                  <a:cubicBezTo>
                    <a:pt x="133" y="29"/>
                    <a:pt x="130" y="28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4" y="24"/>
                    <a:pt x="122" y="24"/>
                    <a:pt x="120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3"/>
                    <a:pt x="114" y="23"/>
                  </a:cubicBezTo>
                  <a:cubicBezTo>
                    <a:pt x="114" y="23"/>
                    <a:pt x="114" y="23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1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1" y="20"/>
                    <a:pt x="111" y="20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7"/>
                  </a:cubicBezTo>
                  <a:cubicBezTo>
                    <a:pt x="108" y="17"/>
                    <a:pt x="108" y="17"/>
                    <a:pt x="108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16"/>
                    <a:pt x="105" y="17"/>
                    <a:pt x="104" y="17"/>
                  </a:cubicBezTo>
                  <a:cubicBezTo>
                    <a:pt x="103" y="17"/>
                    <a:pt x="103" y="18"/>
                    <a:pt x="102" y="18"/>
                  </a:cubicBezTo>
                  <a:cubicBezTo>
                    <a:pt x="101" y="18"/>
                    <a:pt x="100" y="17"/>
                    <a:pt x="99" y="13"/>
                  </a:cubicBezTo>
                  <a:cubicBezTo>
                    <a:pt x="99" y="12"/>
                    <a:pt x="96" y="11"/>
                    <a:pt x="95" y="10"/>
                  </a:cubicBezTo>
                  <a:cubicBezTo>
                    <a:pt x="94" y="10"/>
                    <a:pt x="93" y="10"/>
                    <a:pt x="93" y="9"/>
                  </a:cubicBezTo>
                  <a:cubicBezTo>
                    <a:pt x="92" y="9"/>
                    <a:pt x="91" y="8"/>
                    <a:pt x="90" y="7"/>
                  </a:cubicBezTo>
                  <a:cubicBezTo>
                    <a:pt x="89" y="6"/>
                    <a:pt x="88" y="6"/>
                    <a:pt x="88" y="5"/>
                  </a:cubicBezTo>
                  <a:cubicBezTo>
                    <a:pt x="88" y="6"/>
                    <a:pt x="87" y="6"/>
                    <a:pt x="87" y="6"/>
                  </a:cubicBezTo>
                  <a:cubicBezTo>
                    <a:pt x="85" y="6"/>
                    <a:pt x="82" y="2"/>
                    <a:pt x="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0" name="Freeform 255"/>
            <p:cNvSpPr>
              <a:spLocks/>
            </p:cNvSpPr>
            <p:nvPr/>
          </p:nvSpPr>
          <p:spPr bwMode="auto">
            <a:xfrm>
              <a:off x="11704641" y="8142288"/>
              <a:ext cx="700087" cy="555624"/>
            </a:xfrm>
            <a:custGeom>
              <a:avLst/>
              <a:gdLst>
                <a:gd name="T0" fmla="*/ 4 w 132"/>
                <a:gd name="T1" fmla="*/ 81 h 106"/>
                <a:gd name="T2" fmla="*/ 21 w 132"/>
                <a:gd name="T3" fmla="*/ 85 h 106"/>
                <a:gd name="T4" fmla="*/ 44 w 132"/>
                <a:gd name="T5" fmla="*/ 105 h 106"/>
                <a:gd name="T6" fmla="*/ 63 w 132"/>
                <a:gd name="T7" fmla="*/ 102 h 106"/>
                <a:gd name="T8" fmla="*/ 65 w 132"/>
                <a:gd name="T9" fmla="*/ 100 h 106"/>
                <a:gd name="T10" fmla="*/ 66 w 132"/>
                <a:gd name="T11" fmla="*/ 96 h 106"/>
                <a:gd name="T12" fmla="*/ 67 w 132"/>
                <a:gd name="T13" fmla="*/ 94 h 106"/>
                <a:gd name="T14" fmla="*/ 67 w 132"/>
                <a:gd name="T15" fmla="*/ 92 h 106"/>
                <a:gd name="T16" fmla="*/ 68 w 132"/>
                <a:gd name="T17" fmla="*/ 91 h 106"/>
                <a:gd name="T18" fmla="*/ 68 w 132"/>
                <a:gd name="T19" fmla="*/ 90 h 106"/>
                <a:gd name="T20" fmla="*/ 85 w 132"/>
                <a:gd name="T21" fmla="*/ 77 h 106"/>
                <a:gd name="T22" fmla="*/ 97 w 132"/>
                <a:gd name="T23" fmla="*/ 83 h 106"/>
                <a:gd name="T24" fmla="*/ 101 w 132"/>
                <a:gd name="T25" fmla="*/ 76 h 106"/>
                <a:gd name="T26" fmla="*/ 114 w 132"/>
                <a:gd name="T27" fmla="*/ 54 h 106"/>
                <a:gd name="T28" fmla="*/ 118 w 132"/>
                <a:gd name="T29" fmla="*/ 41 h 106"/>
                <a:gd name="T30" fmla="*/ 131 w 132"/>
                <a:gd name="T31" fmla="*/ 24 h 106"/>
                <a:gd name="T32" fmla="*/ 126 w 132"/>
                <a:gd name="T33" fmla="*/ 13 h 106"/>
                <a:gd name="T34" fmla="*/ 126 w 132"/>
                <a:gd name="T35" fmla="*/ 12 h 106"/>
                <a:gd name="T36" fmla="*/ 126 w 132"/>
                <a:gd name="T37" fmla="*/ 11 h 106"/>
                <a:gd name="T38" fmla="*/ 126 w 132"/>
                <a:gd name="T39" fmla="*/ 10 h 106"/>
                <a:gd name="T40" fmla="*/ 126 w 132"/>
                <a:gd name="T41" fmla="*/ 9 h 106"/>
                <a:gd name="T42" fmla="*/ 126 w 132"/>
                <a:gd name="T43" fmla="*/ 8 h 106"/>
                <a:gd name="T44" fmla="*/ 124 w 132"/>
                <a:gd name="T45" fmla="*/ 6 h 106"/>
                <a:gd name="T46" fmla="*/ 123 w 132"/>
                <a:gd name="T47" fmla="*/ 4 h 106"/>
                <a:gd name="T48" fmla="*/ 121 w 132"/>
                <a:gd name="T49" fmla="*/ 2 h 106"/>
                <a:gd name="T50" fmla="*/ 120 w 132"/>
                <a:gd name="T51" fmla="*/ 1 h 106"/>
                <a:gd name="T52" fmla="*/ 111 w 132"/>
                <a:gd name="T53" fmla="*/ 8 h 106"/>
                <a:gd name="T54" fmla="*/ 101 w 132"/>
                <a:gd name="T55" fmla="*/ 6 h 106"/>
                <a:gd name="T56" fmla="*/ 87 w 132"/>
                <a:gd name="T57" fmla="*/ 6 h 106"/>
                <a:gd name="T58" fmla="*/ 79 w 132"/>
                <a:gd name="T59" fmla="*/ 11 h 106"/>
                <a:gd name="T60" fmla="*/ 64 w 132"/>
                <a:gd name="T61" fmla="*/ 9 h 106"/>
                <a:gd name="T62" fmla="*/ 49 w 132"/>
                <a:gd name="T63" fmla="*/ 9 h 106"/>
                <a:gd name="T64" fmla="*/ 39 w 132"/>
                <a:gd name="T65" fmla="*/ 2 h 106"/>
                <a:gd name="T66" fmla="*/ 33 w 132"/>
                <a:gd name="T67" fmla="*/ 0 h 106"/>
                <a:gd name="T68" fmla="*/ 28 w 132"/>
                <a:gd name="T69" fmla="*/ 3 h 106"/>
                <a:gd name="T70" fmla="*/ 21 w 132"/>
                <a:gd name="T71" fmla="*/ 2 h 106"/>
                <a:gd name="T72" fmla="*/ 20 w 132"/>
                <a:gd name="T73" fmla="*/ 2 h 106"/>
                <a:gd name="T74" fmla="*/ 19 w 132"/>
                <a:gd name="T75" fmla="*/ 2 h 106"/>
                <a:gd name="T76" fmla="*/ 16 w 132"/>
                <a:gd name="T77" fmla="*/ 11 h 106"/>
                <a:gd name="T78" fmla="*/ 11 w 132"/>
                <a:gd name="T79" fmla="*/ 20 h 106"/>
                <a:gd name="T80" fmla="*/ 11 w 132"/>
                <a:gd name="T81" fmla="*/ 28 h 106"/>
                <a:gd name="T82" fmla="*/ 5 w 132"/>
                <a:gd name="T83" fmla="*/ 51 h 106"/>
                <a:gd name="T84" fmla="*/ 1 w 132"/>
                <a:gd name="T85" fmla="*/ 59 h 106"/>
                <a:gd name="T86" fmla="*/ 3 w 132"/>
                <a:gd name="T87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" h="106">
                  <a:moveTo>
                    <a:pt x="3" y="79"/>
                  </a:move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6" y="82"/>
                    <a:pt x="11" y="83"/>
                    <a:pt x="15" y="84"/>
                  </a:cubicBezTo>
                  <a:cubicBezTo>
                    <a:pt x="17" y="84"/>
                    <a:pt x="19" y="84"/>
                    <a:pt x="21" y="85"/>
                  </a:cubicBezTo>
                  <a:cubicBezTo>
                    <a:pt x="26" y="86"/>
                    <a:pt x="32" y="94"/>
                    <a:pt x="32" y="97"/>
                  </a:cubicBezTo>
                  <a:cubicBezTo>
                    <a:pt x="32" y="100"/>
                    <a:pt x="35" y="105"/>
                    <a:pt x="38" y="106"/>
                  </a:cubicBezTo>
                  <a:cubicBezTo>
                    <a:pt x="39" y="106"/>
                    <a:pt x="41" y="106"/>
                    <a:pt x="44" y="105"/>
                  </a:cubicBezTo>
                  <a:cubicBezTo>
                    <a:pt x="45" y="104"/>
                    <a:pt x="47" y="103"/>
                    <a:pt x="49" y="103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60" y="103"/>
                    <a:pt x="62" y="102"/>
                    <a:pt x="63" y="102"/>
                  </a:cubicBezTo>
                  <a:cubicBezTo>
                    <a:pt x="63" y="101"/>
                    <a:pt x="64" y="101"/>
                    <a:pt x="6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6" y="99"/>
                    <a:pt x="66" y="99"/>
                    <a:pt x="66" y="98"/>
                  </a:cubicBezTo>
                  <a:cubicBezTo>
                    <a:pt x="66" y="98"/>
                    <a:pt x="66" y="98"/>
                    <a:pt x="66" y="97"/>
                  </a:cubicBezTo>
                  <a:cubicBezTo>
                    <a:pt x="66" y="97"/>
                    <a:pt x="66" y="97"/>
                    <a:pt x="66" y="96"/>
                  </a:cubicBezTo>
                  <a:cubicBezTo>
                    <a:pt x="66" y="96"/>
                    <a:pt x="66" y="96"/>
                    <a:pt x="67" y="95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3"/>
                    <a:pt x="67" y="93"/>
                  </a:cubicBezTo>
                  <a:cubicBezTo>
                    <a:pt x="67" y="93"/>
                    <a:pt x="67" y="93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1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84"/>
                    <a:pt x="80" y="78"/>
                    <a:pt x="81" y="77"/>
                  </a:cubicBezTo>
                  <a:cubicBezTo>
                    <a:pt x="82" y="77"/>
                    <a:pt x="83" y="77"/>
                    <a:pt x="83" y="77"/>
                  </a:cubicBezTo>
                  <a:cubicBezTo>
                    <a:pt x="84" y="77"/>
                    <a:pt x="84" y="77"/>
                    <a:pt x="85" y="77"/>
                  </a:cubicBezTo>
                  <a:cubicBezTo>
                    <a:pt x="86" y="77"/>
                    <a:pt x="87" y="77"/>
                    <a:pt x="88" y="76"/>
                  </a:cubicBezTo>
                  <a:cubicBezTo>
                    <a:pt x="88" y="76"/>
                    <a:pt x="89" y="76"/>
                    <a:pt x="90" y="76"/>
                  </a:cubicBezTo>
                  <a:cubicBezTo>
                    <a:pt x="93" y="76"/>
                    <a:pt x="97" y="79"/>
                    <a:pt x="97" y="83"/>
                  </a:cubicBezTo>
                  <a:cubicBezTo>
                    <a:pt x="98" y="82"/>
                    <a:pt x="99" y="80"/>
                    <a:pt x="99" y="79"/>
                  </a:cubicBezTo>
                  <a:cubicBezTo>
                    <a:pt x="99" y="79"/>
                    <a:pt x="100" y="78"/>
                    <a:pt x="100" y="7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3" y="72"/>
                    <a:pt x="108" y="63"/>
                    <a:pt x="108" y="61"/>
                  </a:cubicBezTo>
                  <a:cubicBezTo>
                    <a:pt x="108" y="59"/>
                    <a:pt x="110" y="57"/>
                    <a:pt x="112" y="56"/>
                  </a:cubicBezTo>
                  <a:cubicBezTo>
                    <a:pt x="112" y="55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1"/>
                    <a:pt x="113" y="48"/>
                    <a:pt x="116" y="47"/>
                  </a:cubicBezTo>
                  <a:cubicBezTo>
                    <a:pt x="117" y="47"/>
                    <a:pt x="118" y="42"/>
                    <a:pt x="118" y="41"/>
                  </a:cubicBezTo>
                  <a:cubicBezTo>
                    <a:pt x="117" y="38"/>
                    <a:pt x="124" y="28"/>
                    <a:pt x="124" y="28"/>
                  </a:cubicBezTo>
                  <a:cubicBezTo>
                    <a:pt x="125" y="27"/>
                    <a:pt x="126" y="27"/>
                    <a:pt x="128" y="26"/>
                  </a:cubicBezTo>
                  <a:cubicBezTo>
                    <a:pt x="129" y="26"/>
                    <a:pt x="131" y="25"/>
                    <a:pt x="131" y="24"/>
                  </a:cubicBezTo>
                  <a:cubicBezTo>
                    <a:pt x="131" y="24"/>
                    <a:pt x="131" y="23"/>
                    <a:pt x="131" y="23"/>
                  </a:cubicBezTo>
                  <a:cubicBezTo>
                    <a:pt x="131" y="21"/>
                    <a:pt x="132" y="19"/>
                    <a:pt x="131" y="18"/>
                  </a:cubicBezTo>
                  <a:cubicBezTo>
                    <a:pt x="129" y="18"/>
                    <a:pt x="126" y="15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7"/>
                    <a:pt x="125" y="7"/>
                    <a:pt x="125" y="7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5" y="7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5"/>
                    <a:pt x="123" y="5"/>
                  </a:cubicBezTo>
                  <a:cubicBezTo>
                    <a:pt x="123" y="5"/>
                    <a:pt x="123" y="4"/>
                    <a:pt x="123" y="4"/>
                  </a:cubicBezTo>
                  <a:cubicBezTo>
                    <a:pt x="123" y="4"/>
                    <a:pt x="123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2"/>
                    <a:pt x="121" y="2"/>
                    <a:pt x="121" y="2"/>
                  </a:cubicBezTo>
                  <a:cubicBezTo>
                    <a:pt x="121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19" y="1"/>
                    <a:pt x="119" y="1"/>
                  </a:cubicBezTo>
                  <a:cubicBezTo>
                    <a:pt x="118" y="1"/>
                    <a:pt x="117" y="2"/>
                    <a:pt x="116" y="4"/>
                  </a:cubicBezTo>
                  <a:cubicBezTo>
                    <a:pt x="115" y="6"/>
                    <a:pt x="113" y="8"/>
                    <a:pt x="111" y="8"/>
                  </a:cubicBezTo>
                  <a:cubicBezTo>
                    <a:pt x="111" y="8"/>
                    <a:pt x="110" y="8"/>
                    <a:pt x="109" y="8"/>
                  </a:cubicBezTo>
                  <a:cubicBezTo>
                    <a:pt x="106" y="8"/>
                    <a:pt x="103" y="7"/>
                    <a:pt x="102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0" y="5"/>
                    <a:pt x="97" y="5"/>
                  </a:cubicBezTo>
                  <a:cubicBezTo>
                    <a:pt x="96" y="5"/>
                    <a:pt x="94" y="5"/>
                    <a:pt x="93" y="5"/>
                  </a:cubicBezTo>
                  <a:cubicBezTo>
                    <a:pt x="91" y="6"/>
                    <a:pt x="88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5" y="6"/>
                    <a:pt x="84" y="7"/>
                    <a:pt x="82" y="8"/>
                  </a:cubicBezTo>
                  <a:cubicBezTo>
                    <a:pt x="81" y="9"/>
                    <a:pt x="80" y="10"/>
                    <a:pt x="79" y="11"/>
                  </a:cubicBezTo>
                  <a:cubicBezTo>
                    <a:pt x="78" y="11"/>
                    <a:pt x="77" y="12"/>
                    <a:pt x="74" y="12"/>
                  </a:cubicBezTo>
                  <a:cubicBezTo>
                    <a:pt x="72" y="12"/>
                    <a:pt x="69" y="11"/>
                    <a:pt x="68" y="11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2" y="8"/>
                    <a:pt x="60" y="6"/>
                    <a:pt x="59" y="6"/>
                  </a:cubicBezTo>
                  <a:cubicBezTo>
                    <a:pt x="58" y="6"/>
                    <a:pt x="54" y="7"/>
                    <a:pt x="50" y="9"/>
                  </a:cubicBezTo>
                  <a:cubicBezTo>
                    <a:pt x="50" y="9"/>
                    <a:pt x="49" y="9"/>
                    <a:pt x="49" y="9"/>
                  </a:cubicBezTo>
                  <a:cubicBezTo>
                    <a:pt x="46" y="9"/>
                    <a:pt x="45" y="7"/>
                    <a:pt x="44" y="5"/>
                  </a:cubicBezTo>
                  <a:cubicBezTo>
                    <a:pt x="44" y="4"/>
                    <a:pt x="43" y="3"/>
                    <a:pt x="43" y="2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38" y="1"/>
                    <a:pt x="36" y="1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1" y="1"/>
                  </a:cubicBezTo>
                  <a:cubicBezTo>
                    <a:pt x="31" y="1"/>
                    <a:pt x="30" y="2"/>
                    <a:pt x="29" y="2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5" y="2"/>
                    <a:pt x="23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6"/>
                    <a:pt x="17" y="7"/>
                  </a:cubicBezTo>
                  <a:cubicBezTo>
                    <a:pt x="16" y="9"/>
                    <a:pt x="16" y="11"/>
                    <a:pt x="16" y="11"/>
                  </a:cubicBezTo>
                  <a:cubicBezTo>
                    <a:pt x="14" y="13"/>
                    <a:pt x="11" y="17"/>
                    <a:pt x="11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3"/>
                    <a:pt x="11" y="26"/>
                    <a:pt x="11" y="27"/>
                  </a:cubicBezTo>
                  <a:cubicBezTo>
                    <a:pt x="11" y="27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2" y="42"/>
                    <a:pt x="9" y="45"/>
                  </a:cubicBezTo>
                  <a:cubicBezTo>
                    <a:pt x="7" y="47"/>
                    <a:pt x="5" y="51"/>
                    <a:pt x="5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1" y="54"/>
                    <a:pt x="1" y="59"/>
                  </a:cubicBezTo>
                  <a:cubicBezTo>
                    <a:pt x="0" y="63"/>
                    <a:pt x="1" y="65"/>
                    <a:pt x="1" y="68"/>
                  </a:cubicBezTo>
                  <a:cubicBezTo>
                    <a:pt x="1" y="69"/>
                    <a:pt x="1" y="71"/>
                    <a:pt x="1" y="72"/>
                  </a:cubicBezTo>
                  <a:cubicBezTo>
                    <a:pt x="1" y="74"/>
                    <a:pt x="2" y="75"/>
                    <a:pt x="3" y="77"/>
                  </a:cubicBezTo>
                  <a:cubicBezTo>
                    <a:pt x="3" y="77"/>
                    <a:pt x="3" y="78"/>
                    <a:pt x="3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1" name="Freeform 256"/>
            <p:cNvSpPr>
              <a:spLocks/>
            </p:cNvSpPr>
            <p:nvPr/>
          </p:nvSpPr>
          <p:spPr bwMode="auto">
            <a:xfrm>
              <a:off x="12071354" y="8828089"/>
              <a:ext cx="323851" cy="357187"/>
            </a:xfrm>
            <a:custGeom>
              <a:avLst/>
              <a:gdLst>
                <a:gd name="T0" fmla="*/ 14 w 61"/>
                <a:gd name="T1" fmla="*/ 55 h 68"/>
                <a:gd name="T2" fmla="*/ 25 w 61"/>
                <a:gd name="T3" fmla="*/ 68 h 68"/>
                <a:gd name="T4" fmla="*/ 25 w 61"/>
                <a:gd name="T5" fmla="*/ 68 h 68"/>
                <a:gd name="T6" fmla="*/ 27 w 61"/>
                <a:gd name="T7" fmla="*/ 67 h 68"/>
                <a:gd name="T8" fmla="*/ 28 w 61"/>
                <a:gd name="T9" fmla="*/ 66 h 68"/>
                <a:gd name="T10" fmla="*/ 33 w 61"/>
                <a:gd name="T11" fmla="*/ 65 h 68"/>
                <a:gd name="T12" fmla="*/ 31 w 61"/>
                <a:gd name="T13" fmla="*/ 58 h 68"/>
                <a:gd name="T14" fmla="*/ 36 w 61"/>
                <a:gd name="T15" fmla="*/ 52 h 68"/>
                <a:gd name="T16" fmla="*/ 40 w 61"/>
                <a:gd name="T17" fmla="*/ 49 h 68"/>
                <a:gd name="T18" fmla="*/ 47 w 61"/>
                <a:gd name="T19" fmla="*/ 50 h 68"/>
                <a:gd name="T20" fmla="*/ 54 w 61"/>
                <a:gd name="T21" fmla="*/ 53 h 68"/>
                <a:gd name="T22" fmla="*/ 60 w 61"/>
                <a:gd name="T23" fmla="*/ 42 h 68"/>
                <a:gd name="T24" fmla="*/ 58 w 61"/>
                <a:gd name="T25" fmla="*/ 31 h 68"/>
                <a:gd name="T26" fmla="*/ 56 w 61"/>
                <a:gd name="T27" fmla="*/ 20 h 68"/>
                <a:gd name="T28" fmla="*/ 57 w 61"/>
                <a:gd name="T29" fmla="*/ 12 h 68"/>
                <a:gd name="T30" fmla="*/ 48 w 61"/>
                <a:gd name="T31" fmla="*/ 13 h 68"/>
                <a:gd name="T32" fmla="*/ 48 w 61"/>
                <a:gd name="T33" fmla="*/ 13 h 68"/>
                <a:gd name="T34" fmla="*/ 47 w 61"/>
                <a:gd name="T35" fmla="*/ 13 h 68"/>
                <a:gd name="T36" fmla="*/ 46 w 61"/>
                <a:gd name="T37" fmla="*/ 13 h 68"/>
                <a:gd name="T38" fmla="*/ 46 w 61"/>
                <a:gd name="T39" fmla="*/ 13 h 68"/>
                <a:gd name="T40" fmla="*/ 46 w 61"/>
                <a:gd name="T41" fmla="*/ 12 h 68"/>
                <a:gd name="T42" fmla="*/ 46 w 61"/>
                <a:gd name="T43" fmla="*/ 10 h 68"/>
                <a:gd name="T44" fmla="*/ 46 w 61"/>
                <a:gd name="T45" fmla="*/ 8 h 68"/>
                <a:gd name="T46" fmla="*/ 46 w 61"/>
                <a:gd name="T47" fmla="*/ 5 h 68"/>
                <a:gd name="T48" fmla="*/ 47 w 61"/>
                <a:gd name="T49" fmla="*/ 1 h 68"/>
                <a:gd name="T50" fmla="*/ 30 w 61"/>
                <a:gd name="T51" fmla="*/ 1 h 68"/>
                <a:gd name="T52" fmla="*/ 30 w 61"/>
                <a:gd name="T53" fmla="*/ 3 h 68"/>
                <a:gd name="T54" fmla="*/ 30 w 61"/>
                <a:gd name="T55" fmla="*/ 6 h 68"/>
                <a:gd name="T56" fmla="*/ 30 w 61"/>
                <a:gd name="T57" fmla="*/ 8 h 68"/>
                <a:gd name="T58" fmla="*/ 30 w 61"/>
                <a:gd name="T59" fmla="*/ 10 h 68"/>
                <a:gd name="T60" fmla="*/ 30 w 61"/>
                <a:gd name="T61" fmla="*/ 15 h 68"/>
                <a:gd name="T62" fmla="*/ 29 w 61"/>
                <a:gd name="T63" fmla="*/ 15 h 68"/>
                <a:gd name="T64" fmla="*/ 13 w 61"/>
                <a:gd name="T65" fmla="*/ 16 h 68"/>
                <a:gd name="T66" fmla="*/ 12 w 61"/>
                <a:gd name="T67" fmla="*/ 16 h 68"/>
                <a:gd name="T68" fmla="*/ 10 w 61"/>
                <a:gd name="T69" fmla="*/ 16 h 68"/>
                <a:gd name="T70" fmla="*/ 7 w 61"/>
                <a:gd name="T71" fmla="*/ 19 h 68"/>
                <a:gd name="T72" fmla="*/ 12 w 61"/>
                <a:gd name="T73" fmla="*/ 23 h 68"/>
                <a:gd name="T74" fmla="*/ 8 w 61"/>
                <a:gd name="T75" fmla="*/ 27 h 68"/>
                <a:gd name="T76" fmla="*/ 1 w 61"/>
                <a:gd name="T77" fmla="*/ 36 h 68"/>
                <a:gd name="T78" fmla="*/ 6 w 61"/>
                <a:gd name="T79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68">
                  <a:moveTo>
                    <a:pt x="6" y="46"/>
                  </a:moveTo>
                  <a:cubicBezTo>
                    <a:pt x="7" y="47"/>
                    <a:pt x="8" y="49"/>
                    <a:pt x="14" y="55"/>
                  </a:cubicBezTo>
                  <a:cubicBezTo>
                    <a:pt x="17" y="58"/>
                    <a:pt x="18" y="60"/>
                    <a:pt x="19" y="62"/>
                  </a:cubicBezTo>
                  <a:cubicBezTo>
                    <a:pt x="20" y="64"/>
                    <a:pt x="21" y="65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6"/>
                    <a:pt x="28" y="66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6"/>
                    <a:pt x="30" y="66"/>
                    <a:pt x="30" y="66"/>
                  </a:cubicBezTo>
                  <a:cubicBezTo>
                    <a:pt x="31" y="66"/>
                    <a:pt x="32" y="65"/>
                    <a:pt x="33" y="65"/>
                  </a:cubicBezTo>
                  <a:cubicBezTo>
                    <a:pt x="33" y="64"/>
                    <a:pt x="32" y="62"/>
                    <a:pt x="31" y="60"/>
                  </a:cubicBezTo>
                  <a:cubicBezTo>
                    <a:pt x="31" y="59"/>
                    <a:pt x="31" y="59"/>
                    <a:pt x="31" y="58"/>
                  </a:cubicBezTo>
                  <a:cubicBezTo>
                    <a:pt x="30" y="56"/>
                    <a:pt x="30" y="55"/>
                    <a:pt x="31" y="54"/>
                  </a:cubicBezTo>
                  <a:cubicBezTo>
                    <a:pt x="32" y="52"/>
                    <a:pt x="34" y="52"/>
                    <a:pt x="36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40" y="51"/>
                    <a:pt x="40" y="49"/>
                  </a:cubicBezTo>
                  <a:cubicBezTo>
                    <a:pt x="41" y="48"/>
                    <a:pt x="41" y="45"/>
                    <a:pt x="43" y="45"/>
                  </a:cubicBezTo>
                  <a:cubicBezTo>
                    <a:pt x="45" y="45"/>
                    <a:pt x="46" y="48"/>
                    <a:pt x="47" y="50"/>
                  </a:cubicBezTo>
                  <a:cubicBezTo>
                    <a:pt x="48" y="51"/>
                    <a:pt x="49" y="52"/>
                    <a:pt x="49" y="52"/>
                  </a:cubicBezTo>
                  <a:cubicBezTo>
                    <a:pt x="51" y="52"/>
                    <a:pt x="52" y="53"/>
                    <a:pt x="54" y="53"/>
                  </a:cubicBezTo>
                  <a:cubicBezTo>
                    <a:pt x="55" y="54"/>
                    <a:pt x="56" y="54"/>
                    <a:pt x="58" y="54"/>
                  </a:cubicBezTo>
                  <a:cubicBezTo>
                    <a:pt x="60" y="53"/>
                    <a:pt x="60" y="46"/>
                    <a:pt x="60" y="42"/>
                  </a:cubicBezTo>
                  <a:cubicBezTo>
                    <a:pt x="60" y="41"/>
                    <a:pt x="60" y="40"/>
                    <a:pt x="61" y="39"/>
                  </a:cubicBezTo>
                  <a:cubicBezTo>
                    <a:pt x="61" y="35"/>
                    <a:pt x="61" y="32"/>
                    <a:pt x="58" y="31"/>
                  </a:cubicBezTo>
                  <a:cubicBezTo>
                    <a:pt x="56" y="29"/>
                    <a:pt x="53" y="26"/>
                    <a:pt x="53" y="24"/>
                  </a:cubicBezTo>
                  <a:cubicBezTo>
                    <a:pt x="54" y="22"/>
                    <a:pt x="54" y="21"/>
                    <a:pt x="56" y="20"/>
                  </a:cubicBezTo>
                  <a:cubicBezTo>
                    <a:pt x="58" y="19"/>
                    <a:pt x="59" y="18"/>
                    <a:pt x="59" y="16"/>
                  </a:cubicBezTo>
                  <a:cubicBezTo>
                    <a:pt x="59" y="15"/>
                    <a:pt x="59" y="13"/>
                    <a:pt x="57" y="12"/>
                  </a:cubicBezTo>
                  <a:cubicBezTo>
                    <a:pt x="56" y="11"/>
                    <a:pt x="53" y="12"/>
                    <a:pt x="51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9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4"/>
                    <a:pt x="47" y="3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0" y="1"/>
                    <a:pt x="33" y="0"/>
                    <a:pt x="31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2"/>
                  </a:cubicBezTo>
                  <a:cubicBezTo>
                    <a:pt x="30" y="2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6"/>
                    <a:pt x="30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0" y="13"/>
                    <a:pt x="30" y="14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16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8" y="18"/>
                    <a:pt x="7" y="19"/>
                    <a:pt x="7" y="19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10" y="21"/>
                    <a:pt x="11" y="22"/>
                    <a:pt x="12" y="23"/>
                  </a:cubicBezTo>
                  <a:cubicBezTo>
                    <a:pt x="12" y="24"/>
                    <a:pt x="12" y="25"/>
                    <a:pt x="11" y="25"/>
                  </a:cubicBezTo>
                  <a:cubicBezTo>
                    <a:pt x="11" y="26"/>
                    <a:pt x="10" y="26"/>
                    <a:pt x="8" y="27"/>
                  </a:cubicBezTo>
                  <a:cubicBezTo>
                    <a:pt x="7" y="27"/>
                    <a:pt x="5" y="28"/>
                    <a:pt x="5" y="28"/>
                  </a:cubicBezTo>
                  <a:cubicBezTo>
                    <a:pt x="6" y="31"/>
                    <a:pt x="4" y="34"/>
                    <a:pt x="1" y="36"/>
                  </a:cubicBezTo>
                  <a:cubicBezTo>
                    <a:pt x="0" y="37"/>
                    <a:pt x="2" y="40"/>
                    <a:pt x="3" y="41"/>
                  </a:cubicBezTo>
                  <a:cubicBezTo>
                    <a:pt x="5" y="43"/>
                    <a:pt x="6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2" name="Freeform 257"/>
            <p:cNvSpPr>
              <a:spLocks/>
            </p:cNvSpPr>
            <p:nvPr/>
          </p:nvSpPr>
          <p:spPr bwMode="auto">
            <a:xfrm>
              <a:off x="11587167" y="8226423"/>
              <a:ext cx="169864" cy="350838"/>
            </a:xfrm>
            <a:custGeom>
              <a:avLst/>
              <a:gdLst>
                <a:gd name="T0" fmla="*/ 10 w 32"/>
                <a:gd name="T1" fmla="*/ 49 h 67"/>
                <a:gd name="T2" fmla="*/ 10 w 32"/>
                <a:gd name="T3" fmla="*/ 51 h 67"/>
                <a:gd name="T4" fmla="*/ 11 w 32"/>
                <a:gd name="T5" fmla="*/ 54 h 67"/>
                <a:gd name="T6" fmla="*/ 11 w 32"/>
                <a:gd name="T7" fmla="*/ 56 h 67"/>
                <a:gd name="T8" fmla="*/ 11 w 32"/>
                <a:gd name="T9" fmla="*/ 59 h 67"/>
                <a:gd name="T10" fmla="*/ 11 w 32"/>
                <a:gd name="T11" fmla="*/ 62 h 67"/>
                <a:gd name="T12" fmla="*/ 11 w 32"/>
                <a:gd name="T13" fmla="*/ 65 h 67"/>
                <a:gd name="T14" fmla="*/ 11 w 32"/>
                <a:gd name="T15" fmla="*/ 67 h 67"/>
                <a:gd name="T16" fmla="*/ 21 w 32"/>
                <a:gd name="T17" fmla="*/ 65 h 67"/>
                <a:gd name="T18" fmla="*/ 24 w 32"/>
                <a:gd name="T19" fmla="*/ 64 h 67"/>
                <a:gd name="T20" fmla="*/ 21 w 32"/>
                <a:gd name="T21" fmla="*/ 56 h 67"/>
                <a:gd name="T22" fmla="*/ 21 w 32"/>
                <a:gd name="T23" fmla="*/ 43 h 67"/>
                <a:gd name="T24" fmla="*/ 30 w 32"/>
                <a:gd name="T25" fmla="*/ 28 h 67"/>
                <a:gd name="T26" fmla="*/ 31 w 32"/>
                <a:gd name="T27" fmla="*/ 11 h 67"/>
                <a:gd name="T28" fmla="*/ 30 w 32"/>
                <a:gd name="T29" fmla="*/ 6 h 67"/>
                <a:gd name="T30" fmla="*/ 29 w 32"/>
                <a:gd name="T31" fmla="*/ 6 h 67"/>
                <a:gd name="T32" fmla="*/ 27 w 32"/>
                <a:gd name="T33" fmla="*/ 5 h 67"/>
                <a:gd name="T34" fmla="*/ 25 w 32"/>
                <a:gd name="T35" fmla="*/ 3 h 67"/>
                <a:gd name="T36" fmla="*/ 23 w 32"/>
                <a:gd name="T37" fmla="*/ 0 h 67"/>
                <a:gd name="T38" fmla="*/ 22 w 32"/>
                <a:gd name="T39" fmla="*/ 0 h 67"/>
                <a:gd name="T40" fmla="*/ 21 w 32"/>
                <a:gd name="T41" fmla="*/ 1 h 67"/>
                <a:gd name="T42" fmla="*/ 21 w 32"/>
                <a:gd name="T43" fmla="*/ 4 h 67"/>
                <a:gd name="T44" fmla="*/ 21 w 32"/>
                <a:gd name="T45" fmla="*/ 7 h 67"/>
                <a:gd name="T46" fmla="*/ 19 w 32"/>
                <a:gd name="T47" fmla="*/ 8 h 67"/>
                <a:gd name="T48" fmla="*/ 7 w 32"/>
                <a:gd name="T49" fmla="*/ 12 h 67"/>
                <a:gd name="T50" fmla="*/ 1 w 32"/>
                <a:gd name="T51" fmla="*/ 16 h 67"/>
                <a:gd name="T52" fmla="*/ 0 w 32"/>
                <a:gd name="T53" fmla="*/ 17 h 67"/>
                <a:gd name="T54" fmla="*/ 0 w 32"/>
                <a:gd name="T55" fmla="*/ 19 h 67"/>
                <a:gd name="T56" fmla="*/ 1 w 32"/>
                <a:gd name="T57" fmla="*/ 20 h 67"/>
                <a:gd name="T58" fmla="*/ 1 w 32"/>
                <a:gd name="T59" fmla="*/ 21 h 67"/>
                <a:gd name="T60" fmla="*/ 2 w 32"/>
                <a:gd name="T61" fmla="*/ 22 h 67"/>
                <a:gd name="T62" fmla="*/ 2 w 32"/>
                <a:gd name="T63" fmla="*/ 23 h 67"/>
                <a:gd name="T64" fmla="*/ 3 w 32"/>
                <a:gd name="T65" fmla="*/ 23 h 67"/>
                <a:gd name="T66" fmla="*/ 4 w 32"/>
                <a:gd name="T67" fmla="*/ 24 h 67"/>
                <a:gd name="T68" fmla="*/ 8 w 32"/>
                <a:gd name="T69" fmla="*/ 31 h 67"/>
                <a:gd name="T70" fmla="*/ 10 w 32"/>
                <a:gd name="T71" fmla="*/ 4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67">
                  <a:moveTo>
                    <a:pt x="10" y="48"/>
                  </a:moveTo>
                  <a:cubicBezTo>
                    <a:pt x="10" y="48"/>
                    <a:pt x="10" y="49"/>
                    <a:pt x="10" y="49"/>
                  </a:cubicBezTo>
                  <a:cubicBezTo>
                    <a:pt x="10" y="49"/>
                    <a:pt x="10" y="50"/>
                    <a:pt x="10" y="50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0" y="52"/>
                    <a:pt x="11" y="52"/>
                    <a:pt x="11" y="53"/>
                  </a:cubicBezTo>
                  <a:cubicBezTo>
                    <a:pt x="11" y="53"/>
                    <a:pt x="11" y="53"/>
                    <a:pt x="11" y="54"/>
                  </a:cubicBezTo>
                  <a:cubicBezTo>
                    <a:pt x="11" y="54"/>
                    <a:pt x="11" y="55"/>
                    <a:pt x="11" y="55"/>
                  </a:cubicBezTo>
                  <a:cubicBezTo>
                    <a:pt x="11" y="55"/>
                    <a:pt x="11" y="56"/>
                    <a:pt x="11" y="56"/>
                  </a:cubicBezTo>
                  <a:cubicBezTo>
                    <a:pt x="11" y="57"/>
                    <a:pt x="11" y="57"/>
                    <a:pt x="11" y="58"/>
                  </a:cubicBezTo>
                  <a:cubicBezTo>
                    <a:pt x="11" y="58"/>
                    <a:pt x="11" y="59"/>
                    <a:pt x="11" y="59"/>
                  </a:cubicBezTo>
                  <a:cubicBezTo>
                    <a:pt x="11" y="60"/>
                    <a:pt x="11" y="60"/>
                    <a:pt x="11" y="61"/>
                  </a:cubicBezTo>
                  <a:cubicBezTo>
                    <a:pt x="11" y="61"/>
                    <a:pt x="11" y="62"/>
                    <a:pt x="11" y="62"/>
                  </a:cubicBezTo>
                  <a:cubicBezTo>
                    <a:pt x="11" y="63"/>
                    <a:pt x="11" y="63"/>
                    <a:pt x="11" y="64"/>
                  </a:cubicBezTo>
                  <a:cubicBezTo>
                    <a:pt x="11" y="64"/>
                    <a:pt x="11" y="64"/>
                    <a:pt x="11" y="65"/>
                  </a:cubicBezTo>
                  <a:cubicBezTo>
                    <a:pt x="11" y="65"/>
                    <a:pt x="11" y="66"/>
                    <a:pt x="11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7" y="67"/>
                    <a:pt x="18" y="67"/>
                  </a:cubicBezTo>
                  <a:cubicBezTo>
                    <a:pt x="19" y="67"/>
                    <a:pt x="20" y="66"/>
                    <a:pt x="21" y="65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3"/>
                    <a:pt x="23" y="62"/>
                    <a:pt x="23" y="62"/>
                  </a:cubicBezTo>
                  <a:cubicBezTo>
                    <a:pt x="22" y="60"/>
                    <a:pt x="21" y="58"/>
                    <a:pt x="21" y="56"/>
                  </a:cubicBezTo>
                  <a:cubicBezTo>
                    <a:pt x="21" y="55"/>
                    <a:pt x="21" y="54"/>
                    <a:pt x="21" y="52"/>
                  </a:cubicBezTo>
                  <a:cubicBezTo>
                    <a:pt x="21" y="49"/>
                    <a:pt x="20" y="47"/>
                    <a:pt x="21" y="43"/>
                  </a:cubicBezTo>
                  <a:cubicBezTo>
                    <a:pt x="21" y="38"/>
                    <a:pt x="25" y="35"/>
                    <a:pt x="26" y="34"/>
                  </a:cubicBezTo>
                  <a:cubicBezTo>
                    <a:pt x="26" y="33"/>
                    <a:pt x="28" y="30"/>
                    <a:pt x="30" y="28"/>
                  </a:cubicBezTo>
                  <a:cubicBezTo>
                    <a:pt x="32" y="26"/>
                    <a:pt x="32" y="17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5" y="5"/>
                    <a:pt x="25" y="4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20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8"/>
                    <a:pt x="19" y="8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12"/>
                    <a:pt x="8" y="12"/>
                    <a:pt x="7" y="12"/>
                  </a:cubicBezTo>
                  <a:cubicBezTo>
                    <a:pt x="7" y="12"/>
                    <a:pt x="5" y="13"/>
                    <a:pt x="4" y="14"/>
                  </a:cubicBezTo>
                  <a:cubicBezTo>
                    <a:pt x="3" y="15"/>
                    <a:pt x="2" y="16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5" y="25"/>
                    <a:pt x="6" y="25"/>
                  </a:cubicBezTo>
                  <a:cubicBezTo>
                    <a:pt x="9" y="27"/>
                    <a:pt x="9" y="30"/>
                    <a:pt x="8" y="31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10" y="35"/>
                    <a:pt x="10" y="38"/>
                    <a:pt x="10" y="42"/>
                  </a:cubicBezTo>
                  <a:cubicBezTo>
                    <a:pt x="10" y="44"/>
                    <a:pt x="10" y="46"/>
                    <a:pt x="1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3" name="Freeform 258"/>
            <p:cNvSpPr>
              <a:spLocks/>
            </p:cNvSpPr>
            <p:nvPr/>
          </p:nvSpPr>
          <p:spPr bwMode="auto">
            <a:xfrm>
              <a:off x="11533191" y="8304212"/>
              <a:ext cx="101599" cy="293687"/>
            </a:xfrm>
            <a:custGeom>
              <a:avLst/>
              <a:gdLst>
                <a:gd name="T0" fmla="*/ 12 w 19"/>
                <a:gd name="T1" fmla="*/ 56 h 56"/>
                <a:gd name="T2" fmla="*/ 19 w 19"/>
                <a:gd name="T3" fmla="*/ 53 h 56"/>
                <a:gd name="T4" fmla="*/ 19 w 19"/>
                <a:gd name="T5" fmla="*/ 50 h 56"/>
                <a:gd name="T6" fmla="*/ 19 w 19"/>
                <a:gd name="T7" fmla="*/ 47 h 56"/>
                <a:gd name="T8" fmla="*/ 19 w 19"/>
                <a:gd name="T9" fmla="*/ 44 h 56"/>
                <a:gd name="T10" fmla="*/ 19 w 19"/>
                <a:gd name="T11" fmla="*/ 41 h 56"/>
                <a:gd name="T12" fmla="*/ 19 w 19"/>
                <a:gd name="T13" fmla="*/ 39 h 56"/>
                <a:gd name="T14" fmla="*/ 18 w 19"/>
                <a:gd name="T15" fmla="*/ 36 h 56"/>
                <a:gd name="T16" fmla="*/ 18 w 19"/>
                <a:gd name="T17" fmla="*/ 34 h 56"/>
                <a:gd name="T18" fmla="*/ 18 w 19"/>
                <a:gd name="T19" fmla="*/ 27 h 56"/>
                <a:gd name="T20" fmla="*/ 16 w 19"/>
                <a:gd name="T21" fmla="*/ 16 h 56"/>
                <a:gd name="T22" fmla="*/ 13 w 19"/>
                <a:gd name="T23" fmla="*/ 11 h 56"/>
                <a:gd name="T24" fmla="*/ 12 w 19"/>
                <a:gd name="T25" fmla="*/ 10 h 56"/>
                <a:gd name="T26" fmla="*/ 11 w 19"/>
                <a:gd name="T27" fmla="*/ 9 h 56"/>
                <a:gd name="T28" fmla="*/ 10 w 19"/>
                <a:gd name="T29" fmla="*/ 8 h 56"/>
                <a:gd name="T30" fmla="*/ 9 w 19"/>
                <a:gd name="T31" fmla="*/ 7 h 56"/>
                <a:gd name="T32" fmla="*/ 9 w 19"/>
                <a:gd name="T33" fmla="*/ 6 h 56"/>
                <a:gd name="T34" fmla="*/ 9 w 19"/>
                <a:gd name="T35" fmla="*/ 4 h 56"/>
                <a:gd name="T36" fmla="*/ 8 w 19"/>
                <a:gd name="T37" fmla="*/ 2 h 56"/>
                <a:gd name="T38" fmla="*/ 8 w 19"/>
                <a:gd name="T39" fmla="*/ 1 h 56"/>
                <a:gd name="T40" fmla="*/ 0 w 19"/>
                <a:gd name="T41" fmla="*/ 0 h 56"/>
                <a:gd name="T42" fmla="*/ 0 w 19"/>
                <a:gd name="T43" fmla="*/ 0 h 56"/>
                <a:gd name="T44" fmla="*/ 1 w 19"/>
                <a:gd name="T45" fmla="*/ 1 h 56"/>
                <a:gd name="T46" fmla="*/ 1 w 19"/>
                <a:gd name="T47" fmla="*/ 3 h 56"/>
                <a:gd name="T48" fmla="*/ 1 w 19"/>
                <a:gd name="T49" fmla="*/ 4 h 56"/>
                <a:gd name="T50" fmla="*/ 1 w 19"/>
                <a:gd name="T51" fmla="*/ 4 h 56"/>
                <a:gd name="T52" fmla="*/ 2 w 19"/>
                <a:gd name="T53" fmla="*/ 5 h 56"/>
                <a:gd name="T54" fmla="*/ 2 w 19"/>
                <a:gd name="T55" fmla="*/ 5 h 56"/>
                <a:gd name="T56" fmla="*/ 2 w 19"/>
                <a:gd name="T57" fmla="*/ 5 h 56"/>
                <a:gd name="T58" fmla="*/ 5 w 19"/>
                <a:gd name="T59" fmla="*/ 13 h 56"/>
                <a:gd name="T60" fmla="*/ 5 w 19"/>
                <a:gd name="T61" fmla="*/ 28 h 56"/>
                <a:gd name="T62" fmla="*/ 9 w 19"/>
                <a:gd name="T63" fmla="*/ 47 h 56"/>
                <a:gd name="T64" fmla="*/ 10 w 19"/>
                <a:gd name="T65" fmla="*/ 50 h 56"/>
                <a:gd name="T66" fmla="*/ 11 w 19"/>
                <a:gd name="T67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56">
                  <a:moveTo>
                    <a:pt x="12" y="55"/>
                  </a:moveTo>
                  <a:cubicBezTo>
                    <a:pt x="12" y="55"/>
                    <a:pt x="12" y="56"/>
                    <a:pt x="12" y="56"/>
                  </a:cubicBezTo>
                  <a:cubicBezTo>
                    <a:pt x="13" y="56"/>
                    <a:pt x="13" y="55"/>
                    <a:pt x="13" y="55"/>
                  </a:cubicBezTo>
                  <a:cubicBezTo>
                    <a:pt x="15" y="54"/>
                    <a:pt x="17" y="53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1"/>
                    <a:pt x="19" y="51"/>
                    <a:pt x="19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7"/>
                    <a:pt x="19" y="46"/>
                    <a:pt x="19" y="46"/>
                  </a:cubicBezTo>
                  <a:cubicBezTo>
                    <a:pt x="19" y="45"/>
                    <a:pt x="19" y="45"/>
                    <a:pt x="19" y="44"/>
                  </a:cubicBezTo>
                  <a:cubicBezTo>
                    <a:pt x="19" y="44"/>
                    <a:pt x="19" y="44"/>
                    <a:pt x="19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8" y="36"/>
                  </a:cubicBezTo>
                  <a:cubicBezTo>
                    <a:pt x="18" y="36"/>
                    <a:pt x="18" y="36"/>
                    <a:pt x="18" y="35"/>
                  </a:cubicBezTo>
                  <a:cubicBezTo>
                    <a:pt x="18" y="35"/>
                    <a:pt x="18" y="35"/>
                    <a:pt x="18" y="34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8" y="31"/>
                    <a:pt x="18" y="29"/>
                    <a:pt x="18" y="27"/>
                  </a:cubicBezTo>
                  <a:cubicBezTo>
                    <a:pt x="18" y="24"/>
                    <a:pt x="18" y="21"/>
                    <a:pt x="17" y="20"/>
                  </a:cubicBezTo>
                  <a:cubicBezTo>
                    <a:pt x="16" y="19"/>
                    <a:pt x="16" y="17"/>
                    <a:pt x="16" y="16"/>
                  </a:cubicBezTo>
                  <a:cubicBezTo>
                    <a:pt x="17" y="14"/>
                    <a:pt x="17" y="13"/>
                    <a:pt x="15" y="12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4" y="6"/>
                    <a:pt x="6" y="9"/>
                    <a:pt x="5" y="13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5" y="19"/>
                    <a:pt x="4" y="26"/>
                    <a:pt x="5" y="28"/>
                  </a:cubicBezTo>
                  <a:cubicBezTo>
                    <a:pt x="7" y="32"/>
                    <a:pt x="8" y="38"/>
                    <a:pt x="8" y="44"/>
                  </a:cubicBezTo>
                  <a:cubicBezTo>
                    <a:pt x="8" y="45"/>
                    <a:pt x="9" y="46"/>
                    <a:pt x="9" y="47"/>
                  </a:cubicBezTo>
                  <a:cubicBezTo>
                    <a:pt x="9" y="47"/>
                    <a:pt x="9" y="48"/>
                    <a:pt x="9" y="48"/>
                  </a:cubicBezTo>
                  <a:cubicBezTo>
                    <a:pt x="9" y="49"/>
                    <a:pt x="9" y="50"/>
                    <a:pt x="10" y="50"/>
                  </a:cubicBezTo>
                  <a:cubicBezTo>
                    <a:pt x="10" y="51"/>
                    <a:pt x="10" y="51"/>
                    <a:pt x="10" y="52"/>
                  </a:cubicBezTo>
                  <a:cubicBezTo>
                    <a:pt x="10" y="52"/>
                    <a:pt x="11" y="53"/>
                    <a:pt x="11" y="53"/>
                  </a:cubicBezTo>
                  <a:cubicBezTo>
                    <a:pt x="11" y="54"/>
                    <a:pt x="11" y="54"/>
                    <a:pt x="1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4" name="Freeform 259"/>
            <p:cNvSpPr>
              <a:spLocks/>
            </p:cNvSpPr>
            <p:nvPr/>
          </p:nvSpPr>
          <p:spPr bwMode="auto">
            <a:xfrm>
              <a:off x="14058904" y="7823200"/>
              <a:ext cx="627064" cy="371476"/>
            </a:xfrm>
            <a:custGeom>
              <a:avLst/>
              <a:gdLst>
                <a:gd name="T0" fmla="*/ 107 w 118"/>
                <a:gd name="T1" fmla="*/ 34 h 71"/>
                <a:gd name="T2" fmla="*/ 109 w 118"/>
                <a:gd name="T3" fmla="*/ 31 h 71"/>
                <a:gd name="T4" fmla="*/ 114 w 118"/>
                <a:gd name="T5" fmla="*/ 28 h 71"/>
                <a:gd name="T6" fmla="*/ 118 w 118"/>
                <a:gd name="T7" fmla="*/ 27 h 71"/>
                <a:gd name="T8" fmla="*/ 117 w 118"/>
                <a:gd name="T9" fmla="*/ 25 h 71"/>
                <a:gd name="T10" fmla="*/ 116 w 118"/>
                <a:gd name="T11" fmla="*/ 24 h 71"/>
                <a:gd name="T12" fmla="*/ 113 w 118"/>
                <a:gd name="T13" fmla="*/ 18 h 71"/>
                <a:gd name="T14" fmla="*/ 105 w 118"/>
                <a:gd name="T15" fmla="*/ 0 h 71"/>
                <a:gd name="T16" fmla="*/ 95 w 118"/>
                <a:gd name="T17" fmla="*/ 3 h 71"/>
                <a:gd name="T18" fmla="*/ 81 w 118"/>
                <a:gd name="T19" fmla="*/ 4 h 71"/>
                <a:gd name="T20" fmla="*/ 73 w 118"/>
                <a:gd name="T21" fmla="*/ 5 h 71"/>
                <a:gd name="T22" fmla="*/ 56 w 118"/>
                <a:gd name="T23" fmla="*/ 19 h 71"/>
                <a:gd name="T24" fmla="*/ 50 w 118"/>
                <a:gd name="T25" fmla="*/ 24 h 71"/>
                <a:gd name="T26" fmla="*/ 46 w 118"/>
                <a:gd name="T27" fmla="*/ 23 h 71"/>
                <a:gd name="T28" fmla="*/ 36 w 118"/>
                <a:gd name="T29" fmla="*/ 21 h 71"/>
                <a:gd name="T30" fmla="*/ 31 w 118"/>
                <a:gd name="T31" fmla="*/ 20 h 71"/>
                <a:gd name="T32" fmla="*/ 21 w 118"/>
                <a:gd name="T33" fmla="*/ 19 h 71"/>
                <a:gd name="T34" fmla="*/ 18 w 118"/>
                <a:gd name="T35" fmla="*/ 19 h 71"/>
                <a:gd name="T36" fmla="*/ 12 w 118"/>
                <a:gd name="T37" fmla="*/ 18 h 71"/>
                <a:gd name="T38" fmla="*/ 9 w 118"/>
                <a:gd name="T39" fmla="*/ 18 h 71"/>
                <a:gd name="T40" fmla="*/ 5 w 118"/>
                <a:gd name="T41" fmla="*/ 21 h 71"/>
                <a:gd name="T42" fmla="*/ 5 w 118"/>
                <a:gd name="T43" fmla="*/ 24 h 71"/>
                <a:gd name="T44" fmla="*/ 5 w 118"/>
                <a:gd name="T45" fmla="*/ 27 h 71"/>
                <a:gd name="T46" fmla="*/ 5 w 118"/>
                <a:gd name="T47" fmla="*/ 27 h 71"/>
                <a:gd name="T48" fmla="*/ 5 w 118"/>
                <a:gd name="T49" fmla="*/ 28 h 71"/>
                <a:gd name="T50" fmla="*/ 5 w 118"/>
                <a:gd name="T51" fmla="*/ 28 h 71"/>
                <a:gd name="T52" fmla="*/ 5 w 118"/>
                <a:gd name="T53" fmla="*/ 28 h 71"/>
                <a:gd name="T54" fmla="*/ 5 w 118"/>
                <a:gd name="T55" fmla="*/ 28 h 71"/>
                <a:gd name="T56" fmla="*/ 5 w 118"/>
                <a:gd name="T57" fmla="*/ 28 h 71"/>
                <a:gd name="T58" fmla="*/ 5 w 118"/>
                <a:gd name="T59" fmla="*/ 28 h 71"/>
                <a:gd name="T60" fmla="*/ 4 w 118"/>
                <a:gd name="T61" fmla="*/ 28 h 71"/>
                <a:gd name="T62" fmla="*/ 4 w 118"/>
                <a:gd name="T63" fmla="*/ 28 h 71"/>
                <a:gd name="T64" fmla="*/ 3 w 118"/>
                <a:gd name="T65" fmla="*/ 29 h 71"/>
                <a:gd name="T66" fmla="*/ 3 w 118"/>
                <a:gd name="T67" fmla="*/ 29 h 71"/>
                <a:gd name="T68" fmla="*/ 2 w 118"/>
                <a:gd name="T69" fmla="*/ 29 h 71"/>
                <a:gd name="T70" fmla="*/ 2 w 118"/>
                <a:gd name="T71" fmla="*/ 30 h 71"/>
                <a:gd name="T72" fmla="*/ 1 w 118"/>
                <a:gd name="T73" fmla="*/ 30 h 71"/>
                <a:gd name="T74" fmla="*/ 1 w 118"/>
                <a:gd name="T75" fmla="*/ 30 h 71"/>
                <a:gd name="T76" fmla="*/ 1 w 118"/>
                <a:gd name="T77" fmla="*/ 37 h 71"/>
                <a:gd name="T78" fmla="*/ 4 w 118"/>
                <a:gd name="T79" fmla="*/ 54 h 71"/>
                <a:gd name="T80" fmla="*/ 7 w 118"/>
                <a:gd name="T81" fmla="*/ 66 h 71"/>
                <a:gd name="T82" fmla="*/ 8 w 118"/>
                <a:gd name="T83" fmla="*/ 71 h 71"/>
                <a:gd name="T84" fmla="*/ 13 w 118"/>
                <a:gd name="T85" fmla="*/ 71 h 71"/>
                <a:gd name="T86" fmla="*/ 27 w 118"/>
                <a:gd name="T87" fmla="*/ 68 h 71"/>
                <a:gd name="T88" fmla="*/ 42 w 118"/>
                <a:gd name="T89" fmla="*/ 63 h 71"/>
                <a:gd name="T90" fmla="*/ 54 w 118"/>
                <a:gd name="T91" fmla="*/ 58 h 71"/>
                <a:gd name="T92" fmla="*/ 63 w 118"/>
                <a:gd name="T93" fmla="*/ 55 h 71"/>
                <a:gd name="T94" fmla="*/ 66 w 118"/>
                <a:gd name="T95" fmla="*/ 56 h 71"/>
                <a:gd name="T96" fmla="*/ 73 w 118"/>
                <a:gd name="T97" fmla="*/ 51 h 71"/>
                <a:gd name="T98" fmla="*/ 74 w 118"/>
                <a:gd name="T99" fmla="*/ 50 h 71"/>
                <a:gd name="T100" fmla="*/ 88 w 118"/>
                <a:gd name="T101" fmla="*/ 45 h 71"/>
                <a:gd name="T102" fmla="*/ 98 w 118"/>
                <a:gd name="T103" fmla="*/ 42 h 71"/>
                <a:gd name="T104" fmla="*/ 107 w 118"/>
                <a:gd name="T105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71">
                  <a:moveTo>
                    <a:pt x="107" y="34"/>
                  </a:moveTo>
                  <a:cubicBezTo>
                    <a:pt x="107" y="33"/>
                    <a:pt x="108" y="32"/>
                    <a:pt x="109" y="31"/>
                  </a:cubicBezTo>
                  <a:cubicBezTo>
                    <a:pt x="110" y="29"/>
                    <a:pt x="112" y="29"/>
                    <a:pt x="114" y="28"/>
                  </a:cubicBezTo>
                  <a:cubicBezTo>
                    <a:pt x="115" y="28"/>
                    <a:pt x="116" y="28"/>
                    <a:pt x="118" y="27"/>
                  </a:cubicBezTo>
                  <a:cubicBezTo>
                    <a:pt x="117" y="26"/>
                    <a:pt x="117" y="26"/>
                    <a:pt x="117" y="25"/>
                  </a:cubicBezTo>
                  <a:cubicBezTo>
                    <a:pt x="116" y="25"/>
                    <a:pt x="116" y="24"/>
                    <a:pt x="116" y="24"/>
                  </a:cubicBezTo>
                  <a:cubicBezTo>
                    <a:pt x="115" y="22"/>
                    <a:pt x="114" y="20"/>
                    <a:pt x="113" y="18"/>
                  </a:cubicBezTo>
                  <a:cubicBezTo>
                    <a:pt x="110" y="11"/>
                    <a:pt x="107" y="5"/>
                    <a:pt x="105" y="0"/>
                  </a:cubicBezTo>
                  <a:cubicBezTo>
                    <a:pt x="100" y="2"/>
                    <a:pt x="96" y="3"/>
                    <a:pt x="95" y="3"/>
                  </a:cubicBezTo>
                  <a:cubicBezTo>
                    <a:pt x="91" y="4"/>
                    <a:pt x="86" y="4"/>
                    <a:pt x="81" y="4"/>
                  </a:cubicBezTo>
                  <a:cubicBezTo>
                    <a:pt x="78" y="4"/>
                    <a:pt x="73" y="4"/>
                    <a:pt x="73" y="5"/>
                  </a:cubicBezTo>
                  <a:cubicBezTo>
                    <a:pt x="71" y="6"/>
                    <a:pt x="57" y="15"/>
                    <a:pt x="56" y="19"/>
                  </a:cubicBezTo>
                  <a:cubicBezTo>
                    <a:pt x="54" y="23"/>
                    <a:pt x="52" y="24"/>
                    <a:pt x="50" y="24"/>
                  </a:cubicBezTo>
                  <a:cubicBezTo>
                    <a:pt x="49" y="24"/>
                    <a:pt x="48" y="23"/>
                    <a:pt x="46" y="23"/>
                  </a:cubicBezTo>
                  <a:cubicBezTo>
                    <a:pt x="45" y="21"/>
                    <a:pt x="40" y="21"/>
                    <a:pt x="36" y="21"/>
                  </a:cubicBezTo>
                  <a:cubicBezTo>
                    <a:pt x="32" y="21"/>
                    <a:pt x="31" y="20"/>
                    <a:pt x="31" y="20"/>
                  </a:cubicBezTo>
                  <a:cubicBezTo>
                    <a:pt x="30" y="19"/>
                    <a:pt x="25" y="19"/>
                    <a:pt x="21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5" y="19"/>
                    <a:pt x="13" y="19"/>
                    <a:pt x="12" y="18"/>
                  </a:cubicBezTo>
                  <a:cubicBezTo>
                    <a:pt x="11" y="18"/>
                    <a:pt x="10" y="17"/>
                    <a:pt x="9" y="18"/>
                  </a:cubicBezTo>
                  <a:cubicBezTo>
                    <a:pt x="7" y="18"/>
                    <a:pt x="6" y="21"/>
                    <a:pt x="5" y="21"/>
                  </a:cubicBezTo>
                  <a:cubicBezTo>
                    <a:pt x="5" y="22"/>
                    <a:pt x="5" y="23"/>
                    <a:pt x="5" y="24"/>
                  </a:cubicBezTo>
                  <a:cubicBezTo>
                    <a:pt x="6" y="25"/>
                    <a:pt x="6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3"/>
                    <a:pt x="2" y="35"/>
                    <a:pt x="1" y="37"/>
                  </a:cubicBezTo>
                  <a:cubicBezTo>
                    <a:pt x="0" y="41"/>
                    <a:pt x="1" y="49"/>
                    <a:pt x="4" y="54"/>
                  </a:cubicBezTo>
                  <a:cubicBezTo>
                    <a:pt x="7" y="57"/>
                    <a:pt x="7" y="62"/>
                    <a:pt x="7" y="66"/>
                  </a:cubicBezTo>
                  <a:cubicBezTo>
                    <a:pt x="8" y="68"/>
                    <a:pt x="8" y="70"/>
                    <a:pt x="8" y="71"/>
                  </a:cubicBezTo>
                  <a:cubicBezTo>
                    <a:pt x="8" y="71"/>
                    <a:pt x="10" y="71"/>
                    <a:pt x="13" y="71"/>
                  </a:cubicBezTo>
                  <a:cubicBezTo>
                    <a:pt x="18" y="71"/>
                    <a:pt x="24" y="70"/>
                    <a:pt x="27" y="68"/>
                  </a:cubicBezTo>
                  <a:cubicBezTo>
                    <a:pt x="33" y="64"/>
                    <a:pt x="38" y="63"/>
                    <a:pt x="42" y="63"/>
                  </a:cubicBezTo>
                  <a:cubicBezTo>
                    <a:pt x="47" y="63"/>
                    <a:pt x="53" y="59"/>
                    <a:pt x="54" y="58"/>
                  </a:cubicBezTo>
                  <a:cubicBezTo>
                    <a:pt x="56" y="56"/>
                    <a:pt x="61" y="55"/>
                    <a:pt x="63" y="55"/>
                  </a:cubicBezTo>
                  <a:cubicBezTo>
                    <a:pt x="64" y="55"/>
                    <a:pt x="65" y="55"/>
                    <a:pt x="66" y="56"/>
                  </a:cubicBezTo>
                  <a:cubicBezTo>
                    <a:pt x="68" y="56"/>
                    <a:pt x="71" y="53"/>
                    <a:pt x="73" y="51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6" y="48"/>
                    <a:pt x="81" y="46"/>
                    <a:pt x="88" y="45"/>
                  </a:cubicBezTo>
                  <a:cubicBezTo>
                    <a:pt x="91" y="44"/>
                    <a:pt x="95" y="43"/>
                    <a:pt x="98" y="42"/>
                  </a:cubicBezTo>
                  <a:cubicBezTo>
                    <a:pt x="105" y="40"/>
                    <a:pt x="106" y="37"/>
                    <a:pt x="107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5" name="Freeform 260"/>
            <p:cNvSpPr>
              <a:spLocks/>
            </p:cNvSpPr>
            <p:nvPr/>
          </p:nvSpPr>
          <p:spPr bwMode="auto">
            <a:xfrm>
              <a:off x="12209465" y="8745537"/>
              <a:ext cx="407989" cy="507999"/>
            </a:xfrm>
            <a:custGeom>
              <a:avLst/>
              <a:gdLst>
                <a:gd name="T0" fmla="*/ 10 w 77"/>
                <a:gd name="T1" fmla="*/ 97 h 97"/>
                <a:gd name="T2" fmla="*/ 12 w 77"/>
                <a:gd name="T3" fmla="*/ 96 h 97"/>
                <a:gd name="T4" fmla="*/ 13 w 77"/>
                <a:gd name="T5" fmla="*/ 95 h 97"/>
                <a:gd name="T6" fmla="*/ 14 w 77"/>
                <a:gd name="T7" fmla="*/ 94 h 97"/>
                <a:gd name="T8" fmla="*/ 16 w 77"/>
                <a:gd name="T9" fmla="*/ 94 h 97"/>
                <a:gd name="T10" fmla="*/ 17 w 77"/>
                <a:gd name="T11" fmla="*/ 93 h 97"/>
                <a:gd name="T12" fmla="*/ 19 w 77"/>
                <a:gd name="T13" fmla="*/ 92 h 97"/>
                <a:gd name="T14" fmla="*/ 20 w 77"/>
                <a:gd name="T15" fmla="*/ 92 h 97"/>
                <a:gd name="T16" fmla="*/ 22 w 77"/>
                <a:gd name="T17" fmla="*/ 93 h 97"/>
                <a:gd name="T18" fmla="*/ 33 w 77"/>
                <a:gd name="T19" fmla="*/ 91 h 97"/>
                <a:gd name="T20" fmla="*/ 38 w 77"/>
                <a:gd name="T21" fmla="*/ 96 h 97"/>
                <a:gd name="T22" fmla="*/ 41 w 77"/>
                <a:gd name="T23" fmla="*/ 93 h 97"/>
                <a:gd name="T24" fmla="*/ 48 w 77"/>
                <a:gd name="T25" fmla="*/ 88 h 97"/>
                <a:gd name="T26" fmla="*/ 52 w 77"/>
                <a:gd name="T27" fmla="*/ 79 h 97"/>
                <a:gd name="T28" fmla="*/ 53 w 77"/>
                <a:gd name="T29" fmla="*/ 60 h 97"/>
                <a:gd name="T30" fmla="*/ 62 w 77"/>
                <a:gd name="T31" fmla="*/ 48 h 97"/>
                <a:gd name="T32" fmla="*/ 71 w 77"/>
                <a:gd name="T33" fmla="*/ 24 h 97"/>
                <a:gd name="T34" fmla="*/ 75 w 77"/>
                <a:gd name="T35" fmla="*/ 12 h 97"/>
                <a:gd name="T36" fmla="*/ 76 w 77"/>
                <a:gd name="T37" fmla="*/ 9 h 97"/>
                <a:gd name="T38" fmla="*/ 77 w 77"/>
                <a:gd name="T39" fmla="*/ 6 h 97"/>
                <a:gd name="T40" fmla="*/ 77 w 77"/>
                <a:gd name="T41" fmla="*/ 3 h 97"/>
                <a:gd name="T42" fmla="*/ 68 w 77"/>
                <a:gd name="T43" fmla="*/ 0 h 97"/>
                <a:gd name="T44" fmla="*/ 58 w 77"/>
                <a:gd name="T45" fmla="*/ 3 h 97"/>
                <a:gd name="T46" fmla="*/ 55 w 77"/>
                <a:gd name="T47" fmla="*/ 12 h 97"/>
                <a:gd name="T48" fmla="*/ 52 w 77"/>
                <a:gd name="T49" fmla="*/ 21 h 97"/>
                <a:gd name="T50" fmla="*/ 52 w 77"/>
                <a:gd name="T51" fmla="*/ 22 h 97"/>
                <a:gd name="T52" fmla="*/ 52 w 77"/>
                <a:gd name="T53" fmla="*/ 23 h 97"/>
                <a:gd name="T54" fmla="*/ 49 w 77"/>
                <a:gd name="T55" fmla="*/ 21 h 97"/>
                <a:gd name="T56" fmla="*/ 31 w 77"/>
                <a:gd name="T57" fmla="*/ 17 h 97"/>
                <a:gd name="T58" fmla="*/ 23 w 77"/>
                <a:gd name="T59" fmla="*/ 18 h 97"/>
                <a:gd name="T60" fmla="*/ 23 w 77"/>
                <a:gd name="T61" fmla="*/ 20 h 97"/>
                <a:gd name="T62" fmla="*/ 22 w 77"/>
                <a:gd name="T63" fmla="*/ 22 h 97"/>
                <a:gd name="T64" fmla="*/ 22 w 77"/>
                <a:gd name="T65" fmla="*/ 23 h 97"/>
                <a:gd name="T66" fmla="*/ 22 w 77"/>
                <a:gd name="T67" fmla="*/ 25 h 97"/>
                <a:gd name="T68" fmla="*/ 24 w 77"/>
                <a:gd name="T69" fmla="*/ 27 h 97"/>
                <a:gd name="T70" fmla="*/ 35 w 77"/>
                <a:gd name="T71" fmla="*/ 32 h 97"/>
                <a:gd name="T72" fmla="*/ 29 w 77"/>
                <a:gd name="T73" fmla="*/ 40 h 97"/>
                <a:gd name="T74" fmla="*/ 37 w 77"/>
                <a:gd name="T75" fmla="*/ 55 h 97"/>
                <a:gd name="T76" fmla="*/ 32 w 77"/>
                <a:gd name="T77" fmla="*/ 72 h 97"/>
                <a:gd name="T78" fmla="*/ 24 w 77"/>
                <a:gd name="T79" fmla="*/ 70 h 97"/>
                <a:gd name="T80" fmla="*/ 23 w 77"/>
                <a:gd name="T81" fmla="*/ 70 h 97"/>
                <a:gd name="T82" fmla="*/ 22 w 77"/>
                <a:gd name="T83" fmla="*/ 70 h 97"/>
                <a:gd name="T84" fmla="*/ 21 w 77"/>
                <a:gd name="T85" fmla="*/ 69 h 97"/>
                <a:gd name="T86" fmla="*/ 20 w 77"/>
                <a:gd name="T87" fmla="*/ 67 h 97"/>
                <a:gd name="T88" fmla="*/ 17 w 77"/>
                <a:gd name="T89" fmla="*/ 63 h 97"/>
                <a:gd name="T90" fmla="*/ 12 w 77"/>
                <a:gd name="T91" fmla="*/ 70 h 97"/>
                <a:gd name="T92" fmla="*/ 6 w 77"/>
                <a:gd name="T93" fmla="*/ 71 h 97"/>
                <a:gd name="T94" fmla="*/ 7 w 77"/>
                <a:gd name="T95" fmla="*/ 75 h 97"/>
                <a:gd name="T96" fmla="*/ 4 w 77"/>
                <a:gd name="T97" fmla="*/ 84 h 97"/>
                <a:gd name="T98" fmla="*/ 3 w 77"/>
                <a:gd name="T99" fmla="*/ 84 h 97"/>
                <a:gd name="T100" fmla="*/ 1 w 77"/>
                <a:gd name="T101" fmla="*/ 85 h 97"/>
                <a:gd name="T102" fmla="*/ 0 w 77"/>
                <a:gd name="T103" fmla="*/ 85 h 97"/>
                <a:gd name="T104" fmla="*/ 1 w 77"/>
                <a:gd name="T105" fmla="*/ 8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97">
                  <a:moveTo>
                    <a:pt x="10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1" y="97"/>
                    <a:pt x="11" y="96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3" y="96"/>
                    <a:pt x="13" y="95"/>
                  </a:cubicBezTo>
                  <a:cubicBezTo>
                    <a:pt x="13" y="95"/>
                    <a:pt x="13" y="95"/>
                    <a:pt x="14" y="95"/>
                  </a:cubicBezTo>
                  <a:cubicBezTo>
                    <a:pt x="14" y="95"/>
                    <a:pt x="14" y="95"/>
                    <a:pt x="14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6" y="94"/>
                    <a:pt x="16" y="94"/>
                  </a:cubicBezTo>
                  <a:cubicBezTo>
                    <a:pt x="16" y="94"/>
                    <a:pt x="16" y="93"/>
                    <a:pt x="1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3"/>
                    <a:pt x="18" y="93"/>
                    <a:pt x="18" y="93"/>
                  </a:cubicBezTo>
                  <a:cubicBezTo>
                    <a:pt x="18" y="93"/>
                    <a:pt x="18" y="92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2"/>
                    <a:pt x="20" y="92"/>
                    <a:pt x="20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1" y="92"/>
                    <a:pt x="22" y="93"/>
                    <a:pt x="22" y="93"/>
                  </a:cubicBezTo>
                  <a:cubicBezTo>
                    <a:pt x="24" y="94"/>
                    <a:pt x="25" y="95"/>
                    <a:pt x="27" y="93"/>
                  </a:cubicBezTo>
                  <a:cubicBezTo>
                    <a:pt x="29" y="91"/>
                    <a:pt x="31" y="91"/>
                    <a:pt x="33" y="91"/>
                  </a:cubicBezTo>
                  <a:cubicBezTo>
                    <a:pt x="36" y="91"/>
                    <a:pt x="38" y="92"/>
                    <a:pt x="38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6"/>
                    <a:pt x="39" y="95"/>
                    <a:pt x="40" y="94"/>
                  </a:cubicBezTo>
                  <a:cubicBezTo>
                    <a:pt x="40" y="94"/>
                    <a:pt x="41" y="94"/>
                    <a:pt x="41" y="93"/>
                  </a:cubicBezTo>
                  <a:cubicBezTo>
                    <a:pt x="43" y="92"/>
                    <a:pt x="44" y="91"/>
                    <a:pt x="46" y="91"/>
                  </a:cubicBezTo>
                  <a:cubicBezTo>
                    <a:pt x="47" y="91"/>
                    <a:pt x="48" y="91"/>
                    <a:pt x="48" y="88"/>
                  </a:cubicBezTo>
                  <a:cubicBezTo>
                    <a:pt x="48" y="84"/>
                    <a:pt x="49" y="83"/>
                    <a:pt x="50" y="83"/>
                  </a:cubicBezTo>
                  <a:cubicBezTo>
                    <a:pt x="51" y="83"/>
                    <a:pt x="52" y="82"/>
                    <a:pt x="52" y="79"/>
                  </a:cubicBezTo>
                  <a:cubicBezTo>
                    <a:pt x="52" y="75"/>
                    <a:pt x="52" y="70"/>
                    <a:pt x="52" y="66"/>
                  </a:cubicBezTo>
                  <a:cubicBezTo>
                    <a:pt x="52" y="64"/>
                    <a:pt x="53" y="62"/>
                    <a:pt x="53" y="60"/>
                  </a:cubicBezTo>
                  <a:cubicBezTo>
                    <a:pt x="53" y="58"/>
                    <a:pt x="55" y="57"/>
                    <a:pt x="57" y="55"/>
                  </a:cubicBezTo>
                  <a:cubicBezTo>
                    <a:pt x="59" y="53"/>
                    <a:pt x="62" y="50"/>
                    <a:pt x="62" y="48"/>
                  </a:cubicBezTo>
                  <a:cubicBezTo>
                    <a:pt x="62" y="45"/>
                    <a:pt x="64" y="41"/>
                    <a:pt x="66" y="37"/>
                  </a:cubicBezTo>
                  <a:cubicBezTo>
                    <a:pt x="68" y="32"/>
                    <a:pt x="71" y="28"/>
                    <a:pt x="71" y="24"/>
                  </a:cubicBezTo>
                  <a:cubicBezTo>
                    <a:pt x="71" y="18"/>
                    <a:pt x="72" y="16"/>
                    <a:pt x="74" y="14"/>
                  </a:cubicBezTo>
                  <a:cubicBezTo>
                    <a:pt x="74" y="13"/>
                    <a:pt x="75" y="12"/>
                    <a:pt x="75" y="12"/>
                  </a:cubicBezTo>
                  <a:cubicBezTo>
                    <a:pt x="75" y="11"/>
                    <a:pt x="76" y="11"/>
                    <a:pt x="76" y="10"/>
                  </a:cubicBezTo>
                  <a:cubicBezTo>
                    <a:pt x="76" y="10"/>
                    <a:pt x="76" y="9"/>
                    <a:pt x="76" y="9"/>
                  </a:cubicBezTo>
                  <a:cubicBezTo>
                    <a:pt x="76" y="8"/>
                    <a:pt x="76" y="8"/>
                    <a:pt x="77" y="7"/>
                  </a:cubicBezTo>
                  <a:cubicBezTo>
                    <a:pt x="77" y="7"/>
                    <a:pt x="77" y="6"/>
                    <a:pt x="77" y="6"/>
                  </a:cubicBezTo>
                  <a:cubicBezTo>
                    <a:pt x="77" y="6"/>
                    <a:pt x="77" y="5"/>
                    <a:pt x="77" y="4"/>
                  </a:cubicBezTo>
                  <a:cubicBezTo>
                    <a:pt x="77" y="4"/>
                    <a:pt x="77" y="3"/>
                    <a:pt x="77" y="3"/>
                  </a:cubicBezTo>
                  <a:cubicBezTo>
                    <a:pt x="77" y="3"/>
                    <a:pt x="77" y="2"/>
                    <a:pt x="77" y="2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5"/>
                    <a:pt x="58" y="8"/>
                    <a:pt x="55" y="11"/>
                  </a:cubicBezTo>
                  <a:cubicBezTo>
                    <a:pt x="55" y="11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5"/>
                    <a:pt x="52" y="20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1"/>
                  </a:cubicBezTo>
                  <a:cubicBezTo>
                    <a:pt x="45" y="20"/>
                    <a:pt x="38" y="17"/>
                    <a:pt x="35" y="17"/>
                  </a:cubicBezTo>
                  <a:cubicBezTo>
                    <a:pt x="35" y="17"/>
                    <a:pt x="34" y="17"/>
                    <a:pt x="31" y="17"/>
                  </a:cubicBezTo>
                  <a:cubicBezTo>
                    <a:pt x="29" y="17"/>
                    <a:pt x="26" y="17"/>
                    <a:pt x="23" y="17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3" y="19"/>
                    <a:pt x="23" y="20"/>
                    <a:pt x="23" y="20"/>
                  </a:cubicBezTo>
                  <a:cubicBezTo>
                    <a:pt x="23" y="20"/>
                    <a:pt x="22" y="21"/>
                    <a:pt x="22" y="21"/>
                  </a:cubicBez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6"/>
                    <a:pt x="22" y="27"/>
                    <a:pt x="22" y="27"/>
                  </a:cubicBezTo>
                  <a:cubicBezTo>
                    <a:pt x="22" y="27"/>
                    <a:pt x="23" y="27"/>
                    <a:pt x="24" y="27"/>
                  </a:cubicBezTo>
                  <a:cubicBezTo>
                    <a:pt x="27" y="26"/>
                    <a:pt x="31" y="25"/>
                    <a:pt x="33" y="27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3" y="36"/>
                    <a:pt x="31" y="38"/>
                  </a:cubicBezTo>
                  <a:cubicBezTo>
                    <a:pt x="30" y="38"/>
                    <a:pt x="30" y="39"/>
                    <a:pt x="29" y="40"/>
                  </a:cubicBezTo>
                  <a:cubicBezTo>
                    <a:pt x="29" y="41"/>
                    <a:pt x="31" y="44"/>
                    <a:pt x="33" y="45"/>
                  </a:cubicBezTo>
                  <a:cubicBezTo>
                    <a:pt x="37" y="47"/>
                    <a:pt x="37" y="51"/>
                    <a:pt x="37" y="55"/>
                  </a:cubicBezTo>
                  <a:cubicBezTo>
                    <a:pt x="36" y="56"/>
                    <a:pt x="36" y="57"/>
                    <a:pt x="36" y="58"/>
                  </a:cubicBezTo>
                  <a:cubicBezTo>
                    <a:pt x="36" y="64"/>
                    <a:pt x="36" y="71"/>
                    <a:pt x="32" y="72"/>
                  </a:cubicBezTo>
                  <a:cubicBezTo>
                    <a:pt x="30" y="72"/>
                    <a:pt x="28" y="72"/>
                    <a:pt x="27" y="71"/>
                  </a:cubicBezTo>
                  <a:cubicBezTo>
                    <a:pt x="26" y="71"/>
                    <a:pt x="25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1" y="70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8"/>
                  </a:cubicBezTo>
                  <a:cubicBezTo>
                    <a:pt x="20" y="68"/>
                    <a:pt x="20" y="68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5"/>
                    <a:pt x="18" y="63"/>
                    <a:pt x="17" y="63"/>
                  </a:cubicBezTo>
                  <a:cubicBezTo>
                    <a:pt x="17" y="63"/>
                    <a:pt x="17" y="64"/>
                    <a:pt x="16" y="66"/>
                  </a:cubicBezTo>
                  <a:cubicBezTo>
                    <a:pt x="16" y="67"/>
                    <a:pt x="15" y="70"/>
                    <a:pt x="12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0"/>
                    <a:pt x="7" y="70"/>
                    <a:pt x="6" y="71"/>
                  </a:cubicBezTo>
                  <a:cubicBezTo>
                    <a:pt x="6" y="71"/>
                    <a:pt x="6" y="72"/>
                    <a:pt x="6" y="73"/>
                  </a:cubicBezTo>
                  <a:cubicBezTo>
                    <a:pt x="7" y="74"/>
                    <a:pt x="7" y="75"/>
                    <a:pt x="7" y="75"/>
                  </a:cubicBezTo>
                  <a:cubicBezTo>
                    <a:pt x="8" y="78"/>
                    <a:pt x="9" y="81"/>
                    <a:pt x="8" y="82"/>
                  </a:cubicBezTo>
                  <a:cubicBezTo>
                    <a:pt x="7" y="84"/>
                    <a:pt x="5" y="84"/>
                    <a:pt x="4" y="84"/>
                  </a:cubicBezTo>
                  <a:cubicBezTo>
                    <a:pt x="4" y="84"/>
                    <a:pt x="3" y="84"/>
                    <a:pt x="3" y="84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1" y="84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5" y="89"/>
                    <a:pt x="8" y="93"/>
                    <a:pt x="10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6" name="Freeform 261"/>
            <p:cNvSpPr>
              <a:spLocks/>
            </p:cNvSpPr>
            <p:nvPr/>
          </p:nvSpPr>
          <p:spPr bwMode="auto">
            <a:xfrm>
              <a:off x="13335005" y="10531476"/>
              <a:ext cx="69849" cy="88901"/>
            </a:xfrm>
            <a:custGeom>
              <a:avLst/>
              <a:gdLst>
                <a:gd name="T0" fmla="*/ 12 w 13"/>
                <a:gd name="T1" fmla="*/ 8 h 17"/>
                <a:gd name="T2" fmla="*/ 12 w 13"/>
                <a:gd name="T3" fmla="*/ 7 h 17"/>
                <a:gd name="T4" fmla="*/ 12 w 13"/>
                <a:gd name="T5" fmla="*/ 6 h 17"/>
                <a:gd name="T6" fmla="*/ 12 w 13"/>
                <a:gd name="T7" fmla="*/ 5 h 17"/>
                <a:gd name="T8" fmla="*/ 12 w 13"/>
                <a:gd name="T9" fmla="*/ 4 h 17"/>
                <a:gd name="T10" fmla="*/ 12 w 13"/>
                <a:gd name="T11" fmla="*/ 3 h 17"/>
                <a:gd name="T12" fmla="*/ 11 w 13"/>
                <a:gd name="T13" fmla="*/ 3 h 17"/>
                <a:gd name="T14" fmla="*/ 6 w 13"/>
                <a:gd name="T15" fmla="*/ 0 h 17"/>
                <a:gd name="T16" fmla="*/ 0 w 13"/>
                <a:gd name="T17" fmla="*/ 8 h 17"/>
                <a:gd name="T18" fmla="*/ 6 w 13"/>
                <a:gd name="T19" fmla="*/ 17 h 17"/>
                <a:gd name="T20" fmla="*/ 7 w 13"/>
                <a:gd name="T21" fmla="*/ 17 h 17"/>
                <a:gd name="T22" fmla="*/ 11 w 13"/>
                <a:gd name="T23" fmla="*/ 15 h 17"/>
                <a:gd name="T24" fmla="*/ 11 w 13"/>
                <a:gd name="T25" fmla="*/ 14 h 17"/>
                <a:gd name="T26" fmla="*/ 12 w 13"/>
                <a:gd name="T27" fmla="*/ 14 h 17"/>
                <a:gd name="T28" fmla="*/ 13 w 13"/>
                <a:gd name="T29" fmla="*/ 12 h 17"/>
                <a:gd name="T30" fmla="*/ 13 w 13"/>
                <a:gd name="T31" fmla="*/ 12 h 17"/>
                <a:gd name="T32" fmla="*/ 12 w 13"/>
                <a:gd name="T33" fmla="*/ 10 h 17"/>
                <a:gd name="T34" fmla="*/ 12 w 13"/>
                <a:gd name="T3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7"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4" y="0"/>
                    <a:pt x="0" y="6"/>
                    <a:pt x="0" y="8"/>
                  </a:cubicBezTo>
                  <a:cubicBezTo>
                    <a:pt x="0" y="9"/>
                    <a:pt x="3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3"/>
                    <a:pt x="12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7" name="Freeform 262"/>
            <p:cNvSpPr>
              <a:spLocks/>
            </p:cNvSpPr>
            <p:nvPr/>
          </p:nvSpPr>
          <p:spPr bwMode="auto">
            <a:xfrm>
              <a:off x="10629904" y="8210548"/>
              <a:ext cx="441325" cy="319088"/>
            </a:xfrm>
            <a:custGeom>
              <a:avLst/>
              <a:gdLst>
                <a:gd name="T0" fmla="*/ 21 w 83"/>
                <a:gd name="T1" fmla="*/ 39 h 61"/>
                <a:gd name="T2" fmla="*/ 23 w 83"/>
                <a:gd name="T3" fmla="*/ 37 h 61"/>
                <a:gd name="T4" fmla="*/ 25 w 83"/>
                <a:gd name="T5" fmla="*/ 36 h 61"/>
                <a:gd name="T6" fmla="*/ 26 w 83"/>
                <a:gd name="T7" fmla="*/ 34 h 61"/>
                <a:gd name="T8" fmla="*/ 26 w 83"/>
                <a:gd name="T9" fmla="*/ 33 h 61"/>
                <a:gd name="T10" fmla="*/ 29 w 83"/>
                <a:gd name="T11" fmla="*/ 30 h 61"/>
                <a:gd name="T12" fmla="*/ 37 w 83"/>
                <a:gd name="T13" fmla="*/ 30 h 61"/>
                <a:gd name="T14" fmla="*/ 53 w 83"/>
                <a:gd name="T15" fmla="*/ 48 h 61"/>
                <a:gd name="T16" fmla="*/ 55 w 83"/>
                <a:gd name="T17" fmla="*/ 47 h 61"/>
                <a:gd name="T18" fmla="*/ 58 w 83"/>
                <a:gd name="T19" fmla="*/ 47 h 61"/>
                <a:gd name="T20" fmla="*/ 60 w 83"/>
                <a:gd name="T21" fmla="*/ 46 h 61"/>
                <a:gd name="T22" fmla="*/ 64 w 83"/>
                <a:gd name="T23" fmla="*/ 57 h 61"/>
                <a:gd name="T24" fmla="*/ 66 w 83"/>
                <a:gd name="T25" fmla="*/ 61 h 61"/>
                <a:gd name="T26" fmla="*/ 68 w 83"/>
                <a:gd name="T27" fmla="*/ 60 h 61"/>
                <a:gd name="T28" fmla="*/ 74 w 83"/>
                <a:gd name="T29" fmla="*/ 57 h 61"/>
                <a:gd name="T30" fmla="*/ 75 w 83"/>
                <a:gd name="T31" fmla="*/ 58 h 61"/>
                <a:gd name="T32" fmla="*/ 75 w 83"/>
                <a:gd name="T33" fmla="*/ 58 h 61"/>
                <a:gd name="T34" fmla="*/ 78 w 83"/>
                <a:gd name="T35" fmla="*/ 55 h 61"/>
                <a:gd name="T36" fmla="*/ 79 w 83"/>
                <a:gd name="T37" fmla="*/ 47 h 61"/>
                <a:gd name="T38" fmla="*/ 81 w 83"/>
                <a:gd name="T39" fmla="*/ 45 h 61"/>
                <a:gd name="T40" fmla="*/ 78 w 83"/>
                <a:gd name="T41" fmla="*/ 36 h 61"/>
                <a:gd name="T42" fmla="*/ 77 w 83"/>
                <a:gd name="T43" fmla="*/ 35 h 61"/>
                <a:gd name="T44" fmla="*/ 77 w 83"/>
                <a:gd name="T45" fmla="*/ 33 h 61"/>
                <a:gd name="T46" fmla="*/ 77 w 83"/>
                <a:gd name="T47" fmla="*/ 31 h 61"/>
                <a:gd name="T48" fmla="*/ 77 w 83"/>
                <a:gd name="T49" fmla="*/ 29 h 61"/>
                <a:gd name="T50" fmla="*/ 78 w 83"/>
                <a:gd name="T51" fmla="*/ 27 h 61"/>
                <a:gd name="T52" fmla="*/ 75 w 83"/>
                <a:gd name="T53" fmla="*/ 20 h 61"/>
                <a:gd name="T54" fmla="*/ 73 w 83"/>
                <a:gd name="T55" fmla="*/ 14 h 61"/>
                <a:gd name="T56" fmla="*/ 63 w 83"/>
                <a:gd name="T57" fmla="*/ 5 h 61"/>
                <a:gd name="T58" fmla="*/ 52 w 83"/>
                <a:gd name="T59" fmla="*/ 6 h 61"/>
                <a:gd name="T60" fmla="*/ 47 w 83"/>
                <a:gd name="T61" fmla="*/ 8 h 61"/>
                <a:gd name="T62" fmla="*/ 43 w 83"/>
                <a:gd name="T63" fmla="*/ 9 h 61"/>
                <a:gd name="T64" fmla="*/ 40 w 83"/>
                <a:gd name="T65" fmla="*/ 5 h 61"/>
                <a:gd name="T66" fmla="*/ 40 w 83"/>
                <a:gd name="T67" fmla="*/ 4 h 61"/>
                <a:gd name="T68" fmla="*/ 38 w 83"/>
                <a:gd name="T69" fmla="*/ 5 h 61"/>
                <a:gd name="T70" fmla="*/ 35 w 83"/>
                <a:gd name="T71" fmla="*/ 5 h 61"/>
                <a:gd name="T72" fmla="*/ 22 w 83"/>
                <a:gd name="T73" fmla="*/ 2 h 61"/>
                <a:gd name="T74" fmla="*/ 16 w 83"/>
                <a:gd name="T75" fmla="*/ 0 h 61"/>
                <a:gd name="T76" fmla="*/ 16 w 83"/>
                <a:gd name="T77" fmla="*/ 2 h 61"/>
                <a:gd name="T78" fmla="*/ 15 w 83"/>
                <a:gd name="T79" fmla="*/ 4 h 61"/>
                <a:gd name="T80" fmla="*/ 13 w 83"/>
                <a:gd name="T81" fmla="*/ 5 h 61"/>
                <a:gd name="T82" fmla="*/ 14 w 83"/>
                <a:gd name="T83" fmla="*/ 9 h 61"/>
                <a:gd name="T84" fmla="*/ 3 w 83"/>
                <a:gd name="T85" fmla="*/ 16 h 61"/>
                <a:gd name="T86" fmla="*/ 4 w 83"/>
                <a:gd name="T87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" h="61">
                  <a:moveTo>
                    <a:pt x="8" y="27"/>
                  </a:moveTo>
                  <a:cubicBezTo>
                    <a:pt x="12" y="30"/>
                    <a:pt x="17" y="34"/>
                    <a:pt x="20" y="40"/>
                  </a:cubicBezTo>
                  <a:cubicBezTo>
                    <a:pt x="20" y="40"/>
                    <a:pt x="20" y="40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8"/>
                    <a:pt x="23" y="37"/>
                  </a:cubicBezTo>
                  <a:cubicBezTo>
                    <a:pt x="23" y="37"/>
                    <a:pt x="23" y="37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5"/>
                    <a:pt x="26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7" y="33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30" y="30"/>
                    <a:pt x="31" y="30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4" y="31"/>
                    <a:pt x="36" y="31"/>
                    <a:pt x="37" y="30"/>
                  </a:cubicBezTo>
                  <a:cubicBezTo>
                    <a:pt x="39" y="30"/>
                    <a:pt x="40" y="29"/>
                    <a:pt x="41" y="29"/>
                  </a:cubicBezTo>
                  <a:cubicBezTo>
                    <a:pt x="45" y="29"/>
                    <a:pt x="51" y="39"/>
                    <a:pt x="51" y="41"/>
                  </a:cubicBezTo>
                  <a:cubicBezTo>
                    <a:pt x="51" y="43"/>
                    <a:pt x="51" y="46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4" y="48"/>
                    <a:pt x="54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7"/>
                    <a:pt x="57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6"/>
                    <a:pt x="61" y="47"/>
                    <a:pt x="62" y="47"/>
                  </a:cubicBezTo>
                  <a:cubicBezTo>
                    <a:pt x="63" y="49"/>
                    <a:pt x="64" y="53"/>
                    <a:pt x="65" y="56"/>
                  </a:cubicBezTo>
                  <a:cubicBezTo>
                    <a:pt x="65" y="56"/>
                    <a:pt x="64" y="57"/>
                    <a:pt x="64" y="57"/>
                  </a:cubicBezTo>
                  <a:cubicBezTo>
                    <a:pt x="64" y="58"/>
                    <a:pt x="65" y="59"/>
                    <a:pt x="65" y="60"/>
                  </a:cubicBezTo>
                  <a:cubicBezTo>
                    <a:pt x="65" y="60"/>
                    <a:pt x="66" y="60"/>
                    <a:pt x="66" y="60"/>
                  </a:cubicBezTo>
                  <a:cubicBezTo>
                    <a:pt x="66" y="60"/>
                    <a:pt x="66" y="61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1"/>
                    <a:pt x="68" y="61"/>
                    <a:pt x="68" y="60"/>
                  </a:cubicBezTo>
                  <a:cubicBezTo>
                    <a:pt x="70" y="57"/>
                    <a:pt x="71" y="56"/>
                    <a:pt x="73" y="56"/>
                  </a:cubicBezTo>
                  <a:cubicBezTo>
                    <a:pt x="73" y="56"/>
                    <a:pt x="74" y="56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7"/>
                    <a:pt x="74" y="58"/>
                    <a:pt x="74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6" y="57"/>
                    <a:pt x="76" y="57"/>
                    <a:pt x="76" y="56"/>
                  </a:cubicBezTo>
                  <a:cubicBezTo>
                    <a:pt x="77" y="56"/>
                    <a:pt x="77" y="56"/>
                    <a:pt x="78" y="55"/>
                  </a:cubicBezTo>
                  <a:cubicBezTo>
                    <a:pt x="78" y="55"/>
                    <a:pt x="78" y="54"/>
                    <a:pt x="77" y="53"/>
                  </a:cubicBezTo>
                  <a:cubicBezTo>
                    <a:pt x="77" y="52"/>
                    <a:pt x="76" y="50"/>
                    <a:pt x="77" y="49"/>
                  </a:cubicBezTo>
                  <a:cubicBezTo>
                    <a:pt x="77" y="47"/>
                    <a:pt x="78" y="47"/>
                    <a:pt x="79" y="47"/>
                  </a:cubicBezTo>
                  <a:cubicBezTo>
                    <a:pt x="79" y="47"/>
                    <a:pt x="80" y="47"/>
                    <a:pt x="80" y="48"/>
                  </a:cubicBezTo>
                  <a:cubicBezTo>
                    <a:pt x="81" y="48"/>
                    <a:pt x="82" y="48"/>
                    <a:pt x="82" y="48"/>
                  </a:cubicBezTo>
                  <a:cubicBezTo>
                    <a:pt x="83" y="47"/>
                    <a:pt x="82" y="46"/>
                    <a:pt x="81" y="45"/>
                  </a:cubicBezTo>
                  <a:cubicBezTo>
                    <a:pt x="80" y="43"/>
                    <a:pt x="79" y="42"/>
                    <a:pt x="80" y="41"/>
                  </a:cubicBezTo>
                  <a:cubicBezTo>
                    <a:pt x="80" y="40"/>
                    <a:pt x="80" y="38"/>
                    <a:pt x="78" y="37"/>
                  </a:cubicBezTo>
                  <a:cubicBezTo>
                    <a:pt x="78" y="37"/>
                    <a:pt x="78" y="37"/>
                    <a:pt x="78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77" y="36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1"/>
                    <a:pt x="77" y="31"/>
                  </a:cubicBezTo>
                  <a:cubicBezTo>
                    <a:pt x="77" y="31"/>
                    <a:pt x="77" y="31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8"/>
                    <a:pt x="78" y="28"/>
                  </a:cubicBezTo>
                  <a:cubicBezTo>
                    <a:pt x="78" y="28"/>
                    <a:pt x="78" y="28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7"/>
                    <a:pt x="77" y="27"/>
                    <a:pt x="76" y="26"/>
                  </a:cubicBezTo>
                  <a:cubicBezTo>
                    <a:pt x="76" y="25"/>
                    <a:pt x="76" y="24"/>
                    <a:pt x="75" y="23"/>
                  </a:cubicBezTo>
                  <a:cubicBezTo>
                    <a:pt x="75" y="21"/>
                    <a:pt x="75" y="20"/>
                    <a:pt x="75" y="20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5"/>
                    <a:pt x="74" y="15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1" y="13"/>
                    <a:pt x="70" y="12"/>
                    <a:pt x="70" y="10"/>
                  </a:cubicBezTo>
                  <a:cubicBezTo>
                    <a:pt x="70" y="8"/>
                    <a:pt x="67" y="3"/>
                    <a:pt x="66" y="2"/>
                  </a:cubicBezTo>
                  <a:cubicBezTo>
                    <a:pt x="66" y="3"/>
                    <a:pt x="64" y="4"/>
                    <a:pt x="63" y="5"/>
                  </a:cubicBezTo>
                  <a:cubicBezTo>
                    <a:pt x="61" y="7"/>
                    <a:pt x="60" y="8"/>
                    <a:pt x="58" y="8"/>
                  </a:cubicBezTo>
                  <a:cubicBezTo>
                    <a:pt x="57" y="8"/>
                    <a:pt x="56" y="8"/>
                    <a:pt x="55" y="7"/>
                  </a:cubicBezTo>
                  <a:cubicBezTo>
                    <a:pt x="54" y="7"/>
                    <a:pt x="53" y="6"/>
                    <a:pt x="52" y="6"/>
                  </a:cubicBezTo>
                  <a:cubicBezTo>
                    <a:pt x="52" y="6"/>
                    <a:pt x="52" y="6"/>
                    <a:pt x="52" y="7"/>
                  </a:cubicBezTo>
                  <a:cubicBezTo>
                    <a:pt x="51" y="8"/>
                    <a:pt x="50" y="9"/>
                    <a:pt x="49" y="9"/>
                  </a:cubicBezTo>
                  <a:cubicBezTo>
                    <a:pt x="48" y="9"/>
                    <a:pt x="48" y="8"/>
                    <a:pt x="47" y="8"/>
                  </a:cubicBezTo>
                  <a:cubicBezTo>
                    <a:pt x="47" y="8"/>
                    <a:pt x="46" y="8"/>
                    <a:pt x="46" y="8"/>
                  </a:cubicBezTo>
                  <a:cubicBezTo>
                    <a:pt x="46" y="8"/>
                    <a:pt x="45" y="8"/>
                    <a:pt x="45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1" y="9"/>
                    <a:pt x="40" y="6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3" y="5"/>
                    <a:pt x="32" y="5"/>
                  </a:cubicBezTo>
                  <a:cubicBezTo>
                    <a:pt x="32" y="5"/>
                    <a:pt x="23" y="5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18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7"/>
                    <a:pt x="14" y="7"/>
                  </a:cubicBezTo>
                  <a:cubicBezTo>
                    <a:pt x="14" y="8"/>
                    <a:pt x="14" y="9"/>
                    <a:pt x="14" y="9"/>
                  </a:cubicBezTo>
                  <a:cubicBezTo>
                    <a:pt x="15" y="11"/>
                    <a:pt x="11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5" y="14"/>
                    <a:pt x="3" y="16"/>
                  </a:cubicBezTo>
                  <a:cubicBezTo>
                    <a:pt x="2" y="16"/>
                    <a:pt x="1" y="17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2" y="19"/>
                    <a:pt x="3" y="20"/>
                    <a:pt x="4" y="22"/>
                  </a:cubicBezTo>
                  <a:cubicBezTo>
                    <a:pt x="5" y="24"/>
                    <a:pt x="5" y="25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8" name="Freeform 263"/>
            <p:cNvSpPr>
              <a:spLocks/>
            </p:cNvSpPr>
            <p:nvPr/>
          </p:nvSpPr>
          <p:spPr bwMode="auto">
            <a:xfrm>
              <a:off x="12363455" y="5973761"/>
              <a:ext cx="307976" cy="257174"/>
            </a:xfrm>
            <a:custGeom>
              <a:avLst/>
              <a:gdLst>
                <a:gd name="T0" fmla="*/ 51 w 58"/>
                <a:gd name="T1" fmla="*/ 9 h 49"/>
                <a:gd name="T2" fmla="*/ 50 w 58"/>
                <a:gd name="T3" fmla="*/ 9 h 49"/>
                <a:gd name="T4" fmla="*/ 49 w 58"/>
                <a:gd name="T5" fmla="*/ 10 h 49"/>
                <a:gd name="T6" fmla="*/ 45 w 58"/>
                <a:gd name="T7" fmla="*/ 10 h 49"/>
                <a:gd name="T8" fmla="*/ 36 w 58"/>
                <a:gd name="T9" fmla="*/ 7 h 49"/>
                <a:gd name="T10" fmla="*/ 35 w 58"/>
                <a:gd name="T11" fmla="*/ 5 h 49"/>
                <a:gd name="T12" fmla="*/ 34 w 58"/>
                <a:gd name="T13" fmla="*/ 5 h 49"/>
                <a:gd name="T14" fmla="*/ 33 w 58"/>
                <a:gd name="T15" fmla="*/ 4 h 49"/>
                <a:gd name="T16" fmla="*/ 32 w 58"/>
                <a:gd name="T17" fmla="*/ 3 h 49"/>
                <a:gd name="T18" fmla="*/ 30 w 58"/>
                <a:gd name="T19" fmla="*/ 2 h 49"/>
                <a:gd name="T20" fmla="*/ 29 w 58"/>
                <a:gd name="T21" fmla="*/ 1 h 49"/>
                <a:gd name="T22" fmla="*/ 28 w 58"/>
                <a:gd name="T23" fmla="*/ 0 h 49"/>
                <a:gd name="T24" fmla="*/ 21 w 58"/>
                <a:gd name="T25" fmla="*/ 5 h 49"/>
                <a:gd name="T26" fmla="*/ 20 w 58"/>
                <a:gd name="T27" fmla="*/ 7 h 49"/>
                <a:gd name="T28" fmla="*/ 18 w 58"/>
                <a:gd name="T29" fmla="*/ 10 h 49"/>
                <a:gd name="T30" fmla="*/ 15 w 58"/>
                <a:gd name="T31" fmla="*/ 14 h 49"/>
                <a:gd name="T32" fmla="*/ 13 w 58"/>
                <a:gd name="T33" fmla="*/ 16 h 49"/>
                <a:gd name="T34" fmla="*/ 13 w 58"/>
                <a:gd name="T35" fmla="*/ 16 h 49"/>
                <a:gd name="T36" fmla="*/ 13 w 58"/>
                <a:gd name="T37" fmla="*/ 16 h 49"/>
                <a:gd name="T38" fmla="*/ 11 w 58"/>
                <a:gd name="T39" fmla="*/ 15 h 49"/>
                <a:gd name="T40" fmla="*/ 8 w 58"/>
                <a:gd name="T41" fmla="*/ 15 h 49"/>
                <a:gd name="T42" fmla="*/ 7 w 58"/>
                <a:gd name="T43" fmla="*/ 15 h 49"/>
                <a:gd name="T44" fmla="*/ 0 w 58"/>
                <a:gd name="T45" fmla="*/ 16 h 49"/>
                <a:gd name="T46" fmla="*/ 0 w 58"/>
                <a:gd name="T47" fmla="*/ 17 h 49"/>
                <a:gd name="T48" fmla="*/ 1 w 58"/>
                <a:gd name="T49" fmla="*/ 19 h 49"/>
                <a:gd name="T50" fmla="*/ 3 w 58"/>
                <a:gd name="T51" fmla="*/ 19 h 49"/>
                <a:gd name="T52" fmla="*/ 11 w 58"/>
                <a:gd name="T53" fmla="*/ 24 h 49"/>
                <a:gd name="T54" fmla="*/ 20 w 58"/>
                <a:gd name="T55" fmla="*/ 39 h 49"/>
                <a:gd name="T56" fmla="*/ 25 w 58"/>
                <a:gd name="T57" fmla="*/ 41 h 49"/>
                <a:gd name="T58" fmla="*/ 30 w 58"/>
                <a:gd name="T59" fmla="*/ 44 h 49"/>
                <a:gd name="T60" fmla="*/ 38 w 58"/>
                <a:gd name="T61" fmla="*/ 49 h 49"/>
                <a:gd name="T62" fmla="*/ 40 w 58"/>
                <a:gd name="T63" fmla="*/ 49 h 49"/>
                <a:gd name="T64" fmla="*/ 39 w 58"/>
                <a:gd name="T65" fmla="*/ 49 h 49"/>
                <a:gd name="T66" fmla="*/ 36 w 58"/>
                <a:gd name="T67" fmla="*/ 46 h 49"/>
                <a:gd name="T68" fmla="*/ 33 w 58"/>
                <a:gd name="T69" fmla="*/ 41 h 49"/>
                <a:gd name="T70" fmla="*/ 30 w 58"/>
                <a:gd name="T71" fmla="*/ 38 h 49"/>
                <a:gd name="T72" fmla="*/ 24 w 58"/>
                <a:gd name="T73" fmla="*/ 30 h 49"/>
                <a:gd name="T74" fmla="*/ 21 w 58"/>
                <a:gd name="T75" fmla="*/ 26 h 49"/>
                <a:gd name="T76" fmla="*/ 19 w 58"/>
                <a:gd name="T77" fmla="*/ 23 h 49"/>
                <a:gd name="T78" fmla="*/ 19 w 58"/>
                <a:gd name="T79" fmla="*/ 19 h 49"/>
                <a:gd name="T80" fmla="*/ 25 w 58"/>
                <a:gd name="T81" fmla="*/ 19 h 49"/>
                <a:gd name="T82" fmla="*/ 28 w 58"/>
                <a:gd name="T83" fmla="*/ 18 h 49"/>
                <a:gd name="T84" fmla="*/ 32 w 58"/>
                <a:gd name="T85" fmla="*/ 17 h 49"/>
                <a:gd name="T86" fmla="*/ 49 w 58"/>
                <a:gd name="T87" fmla="*/ 19 h 49"/>
                <a:gd name="T88" fmla="*/ 50 w 58"/>
                <a:gd name="T89" fmla="*/ 19 h 49"/>
                <a:gd name="T90" fmla="*/ 50 w 58"/>
                <a:gd name="T91" fmla="*/ 19 h 49"/>
                <a:gd name="T92" fmla="*/ 50 w 58"/>
                <a:gd name="T93" fmla="*/ 19 h 49"/>
                <a:gd name="T94" fmla="*/ 51 w 58"/>
                <a:gd name="T95" fmla="*/ 19 h 49"/>
                <a:gd name="T96" fmla="*/ 51 w 58"/>
                <a:gd name="T97" fmla="*/ 19 h 49"/>
                <a:gd name="T98" fmla="*/ 52 w 58"/>
                <a:gd name="T99" fmla="*/ 20 h 49"/>
                <a:gd name="T100" fmla="*/ 52 w 58"/>
                <a:gd name="T101" fmla="*/ 20 h 49"/>
                <a:gd name="T102" fmla="*/ 53 w 58"/>
                <a:gd name="T103" fmla="*/ 20 h 49"/>
                <a:gd name="T104" fmla="*/ 54 w 58"/>
                <a:gd name="T105" fmla="*/ 20 h 49"/>
                <a:gd name="T106" fmla="*/ 54 w 58"/>
                <a:gd name="T107" fmla="*/ 21 h 49"/>
                <a:gd name="T108" fmla="*/ 55 w 58"/>
                <a:gd name="T109" fmla="*/ 21 h 49"/>
                <a:gd name="T110" fmla="*/ 56 w 58"/>
                <a:gd name="T111" fmla="*/ 22 h 49"/>
                <a:gd name="T112" fmla="*/ 57 w 58"/>
                <a:gd name="T113" fmla="*/ 22 h 49"/>
                <a:gd name="T114" fmla="*/ 58 w 58"/>
                <a:gd name="T115" fmla="*/ 23 h 49"/>
                <a:gd name="T116" fmla="*/ 57 w 58"/>
                <a:gd name="T117" fmla="*/ 19 h 49"/>
                <a:gd name="T118" fmla="*/ 55 w 58"/>
                <a:gd name="T119" fmla="*/ 15 h 49"/>
                <a:gd name="T120" fmla="*/ 51 w 58"/>
                <a:gd name="T121" fmla="*/ 9 h 49"/>
                <a:gd name="T122" fmla="*/ 51 w 58"/>
                <a:gd name="T123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" h="49">
                  <a:moveTo>
                    <a:pt x="51" y="9"/>
                  </a:moveTo>
                  <a:cubicBezTo>
                    <a:pt x="51" y="9"/>
                    <a:pt x="50" y="9"/>
                    <a:pt x="50" y="9"/>
                  </a:cubicBezTo>
                  <a:cubicBezTo>
                    <a:pt x="49" y="9"/>
                    <a:pt x="49" y="10"/>
                    <a:pt x="49" y="10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4" y="10"/>
                    <a:pt x="38" y="10"/>
                    <a:pt x="36" y="7"/>
                  </a:cubicBezTo>
                  <a:cubicBezTo>
                    <a:pt x="36" y="6"/>
                    <a:pt x="35" y="6"/>
                    <a:pt x="35" y="5"/>
                  </a:cubicBezTo>
                  <a:cubicBezTo>
                    <a:pt x="35" y="5"/>
                    <a:pt x="34" y="5"/>
                    <a:pt x="34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1" y="3"/>
                    <a:pt x="31" y="2"/>
                    <a:pt x="30" y="2"/>
                  </a:cubicBezTo>
                  <a:cubicBezTo>
                    <a:pt x="30" y="2"/>
                    <a:pt x="29" y="2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6" y="2"/>
                    <a:pt x="23" y="4"/>
                    <a:pt x="21" y="5"/>
                  </a:cubicBezTo>
                  <a:cubicBezTo>
                    <a:pt x="21" y="5"/>
                    <a:pt x="21" y="6"/>
                    <a:pt x="20" y="7"/>
                  </a:cubicBezTo>
                  <a:cubicBezTo>
                    <a:pt x="20" y="8"/>
                    <a:pt x="20" y="10"/>
                    <a:pt x="18" y="10"/>
                  </a:cubicBezTo>
                  <a:cubicBezTo>
                    <a:pt x="17" y="10"/>
                    <a:pt x="16" y="12"/>
                    <a:pt x="15" y="14"/>
                  </a:cubicBezTo>
                  <a:cubicBezTo>
                    <a:pt x="15" y="15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0" y="15"/>
                    <a:pt x="8" y="15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6" y="15"/>
                    <a:pt x="4" y="16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5" y="19"/>
                    <a:pt x="11" y="19"/>
                    <a:pt x="11" y="24"/>
                  </a:cubicBezTo>
                  <a:cubicBezTo>
                    <a:pt x="11" y="27"/>
                    <a:pt x="17" y="35"/>
                    <a:pt x="20" y="39"/>
                  </a:cubicBezTo>
                  <a:cubicBezTo>
                    <a:pt x="22" y="40"/>
                    <a:pt x="24" y="41"/>
                    <a:pt x="25" y="41"/>
                  </a:cubicBezTo>
                  <a:cubicBezTo>
                    <a:pt x="27" y="42"/>
                    <a:pt x="29" y="42"/>
                    <a:pt x="30" y="44"/>
                  </a:cubicBezTo>
                  <a:cubicBezTo>
                    <a:pt x="30" y="46"/>
                    <a:pt x="34" y="48"/>
                    <a:pt x="38" y="49"/>
                  </a:cubicBezTo>
                  <a:cubicBezTo>
                    <a:pt x="39" y="49"/>
                    <a:pt x="39" y="49"/>
                    <a:pt x="40" y="49"/>
                  </a:cubicBezTo>
                  <a:cubicBezTo>
                    <a:pt x="40" y="49"/>
                    <a:pt x="40" y="49"/>
                    <a:pt x="39" y="49"/>
                  </a:cubicBezTo>
                  <a:cubicBezTo>
                    <a:pt x="38" y="48"/>
                    <a:pt x="37" y="47"/>
                    <a:pt x="36" y="46"/>
                  </a:cubicBezTo>
                  <a:cubicBezTo>
                    <a:pt x="34" y="44"/>
                    <a:pt x="33" y="42"/>
                    <a:pt x="33" y="41"/>
                  </a:cubicBezTo>
                  <a:cubicBezTo>
                    <a:pt x="33" y="41"/>
                    <a:pt x="31" y="39"/>
                    <a:pt x="30" y="38"/>
                  </a:cubicBezTo>
                  <a:cubicBezTo>
                    <a:pt x="27" y="36"/>
                    <a:pt x="24" y="33"/>
                    <a:pt x="24" y="30"/>
                  </a:cubicBezTo>
                  <a:cubicBezTo>
                    <a:pt x="24" y="28"/>
                    <a:pt x="22" y="27"/>
                    <a:pt x="21" y="26"/>
                  </a:cubicBezTo>
                  <a:cubicBezTo>
                    <a:pt x="20" y="25"/>
                    <a:pt x="19" y="24"/>
                    <a:pt x="19" y="23"/>
                  </a:cubicBezTo>
                  <a:cubicBezTo>
                    <a:pt x="18" y="22"/>
                    <a:pt x="19" y="20"/>
                    <a:pt x="19" y="19"/>
                  </a:cubicBezTo>
                  <a:cubicBezTo>
                    <a:pt x="21" y="18"/>
                    <a:pt x="23" y="17"/>
                    <a:pt x="25" y="19"/>
                  </a:cubicBezTo>
                  <a:cubicBezTo>
                    <a:pt x="26" y="19"/>
                    <a:pt x="27" y="19"/>
                    <a:pt x="28" y="18"/>
                  </a:cubicBezTo>
                  <a:cubicBezTo>
                    <a:pt x="29" y="17"/>
                    <a:pt x="31" y="16"/>
                    <a:pt x="32" y="17"/>
                  </a:cubicBezTo>
                  <a:cubicBezTo>
                    <a:pt x="34" y="18"/>
                    <a:pt x="43" y="18"/>
                    <a:pt x="49" y="19"/>
                  </a:cubicBezTo>
                  <a:cubicBezTo>
                    <a:pt x="49" y="19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9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3" y="20"/>
                    <a:pt x="53" y="20"/>
                  </a:cubicBezTo>
                  <a:cubicBezTo>
                    <a:pt x="53" y="20"/>
                    <a:pt x="53" y="20"/>
                    <a:pt x="54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2"/>
                    <a:pt x="56" y="22"/>
                  </a:cubicBezTo>
                  <a:cubicBezTo>
                    <a:pt x="56" y="22"/>
                    <a:pt x="57" y="22"/>
                    <a:pt x="57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2"/>
                    <a:pt x="57" y="20"/>
                    <a:pt x="57" y="19"/>
                  </a:cubicBezTo>
                  <a:cubicBezTo>
                    <a:pt x="57" y="17"/>
                    <a:pt x="57" y="16"/>
                    <a:pt x="55" y="15"/>
                  </a:cubicBezTo>
                  <a:cubicBezTo>
                    <a:pt x="53" y="15"/>
                    <a:pt x="52" y="13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79" name="Freeform 264"/>
            <p:cNvSpPr>
              <a:spLocks/>
            </p:cNvSpPr>
            <p:nvPr/>
          </p:nvSpPr>
          <p:spPr bwMode="auto">
            <a:xfrm>
              <a:off x="10763252" y="6734174"/>
              <a:ext cx="696913" cy="539749"/>
            </a:xfrm>
            <a:custGeom>
              <a:avLst/>
              <a:gdLst>
                <a:gd name="T0" fmla="*/ 17 w 131"/>
                <a:gd name="T1" fmla="*/ 93 h 103"/>
                <a:gd name="T2" fmla="*/ 5 w 131"/>
                <a:gd name="T3" fmla="*/ 100 h 103"/>
                <a:gd name="T4" fmla="*/ 0 w 131"/>
                <a:gd name="T5" fmla="*/ 102 h 103"/>
                <a:gd name="T6" fmla="*/ 39 w 131"/>
                <a:gd name="T7" fmla="*/ 102 h 103"/>
                <a:gd name="T8" fmla="*/ 41 w 131"/>
                <a:gd name="T9" fmla="*/ 102 h 103"/>
                <a:gd name="T10" fmla="*/ 42 w 131"/>
                <a:gd name="T11" fmla="*/ 102 h 103"/>
                <a:gd name="T12" fmla="*/ 43 w 131"/>
                <a:gd name="T13" fmla="*/ 102 h 103"/>
                <a:gd name="T14" fmla="*/ 44 w 131"/>
                <a:gd name="T15" fmla="*/ 103 h 103"/>
                <a:gd name="T16" fmla="*/ 44 w 131"/>
                <a:gd name="T17" fmla="*/ 103 h 103"/>
                <a:gd name="T18" fmla="*/ 45 w 131"/>
                <a:gd name="T19" fmla="*/ 103 h 103"/>
                <a:gd name="T20" fmla="*/ 45 w 131"/>
                <a:gd name="T21" fmla="*/ 103 h 103"/>
                <a:gd name="T22" fmla="*/ 46 w 131"/>
                <a:gd name="T23" fmla="*/ 103 h 103"/>
                <a:gd name="T24" fmla="*/ 46 w 131"/>
                <a:gd name="T25" fmla="*/ 103 h 103"/>
                <a:gd name="T26" fmla="*/ 46 w 131"/>
                <a:gd name="T27" fmla="*/ 92 h 103"/>
                <a:gd name="T28" fmla="*/ 64 w 131"/>
                <a:gd name="T29" fmla="*/ 79 h 103"/>
                <a:gd name="T30" fmla="*/ 68 w 131"/>
                <a:gd name="T31" fmla="*/ 79 h 103"/>
                <a:gd name="T32" fmla="*/ 69 w 131"/>
                <a:gd name="T33" fmla="*/ 79 h 103"/>
                <a:gd name="T34" fmla="*/ 71 w 131"/>
                <a:gd name="T35" fmla="*/ 78 h 103"/>
                <a:gd name="T36" fmla="*/ 78 w 131"/>
                <a:gd name="T37" fmla="*/ 75 h 103"/>
                <a:gd name="T38" fmla="*/ 82 w 131"/>
                <a:gd name="T39" fmla="*/ 75 h 103"/>
                <a:gd name="T40" fmla="*/ 87 w 131"/>
                <a:gd name="T41" fmla="*/ 69 h 103"/>
                <a:gd name="T42" fmla="*/ 94 w 131"/>
                <a:gd name="T43" fmla="*/ 66 h 103"/>
                <a:gd name="T44" fmla="*/ 96 w 131"/>
                <a:gd name="T45" fmla="*/ 65 h 103"/>
                <a:gd name="T46" fmla="*/ 98 w 131"/>
                <a:gd name="T47" fmla="*/ 64 h 103"/>
                <a:gd name="T48" fmla="*/ 101 w 131"/>
                <a:gd name="T49" fmla="*/ 62 h 103"/>
                <a:gd name="T50" fmla="*/ 102 w 131"/>
                <a:gd name="T51" fmla="*/ 59 h 103"/>
                <a:gd name="T52" fmla="*/ 102 w 131"/>
                <a:gd name="T53" fmla="*/ 56 h 103"/>
                <a:gd name="T54" fmla="*/ 104 w 131"/>
                <a:gd name="T55" fmla="*/ 52 h 103"/>
                <a:gd name="T56" fmla="*/ 105 w 131"/>
                <a:gd name="T57" fmla="*/ 52 h 103"/>
                <a:gd name="T58" fmla="*/ 106 w 131"/>
                <a:gd name="T59" fmla="*/ 52 h 103"/>
                <a:gd name="T60" fmla="*/ 112 w 131"/>
                <a:gd name="T61" fmla="*/ 49 h 103"/>
                <a:gd name="T62" fmla="*/ 119 w 131"/>
                <a:gd name="T63" fmla="*/ 47 h 103"/>
                <a:gd name="T64" fmla="*/ 127 w 131"/>
                <a:gd name="T65" fmla="*/ 47 h 103"/>
                <a:gd name="T66" fmla="*/ 130 w 131"/>
                <a:gd name="T67" fmla="*/ 47 h 103"/>
                <a:gd name="T68" fmla="*/ 131 w 131"/>
                <a:gd name="T69" fmla="*/ 47 h 103"/>
                <a:gd name="T70" fmla="*/ 131 w 131"/>
                <a:gd name="T71" fmla="*/ 44 h 103"/>
                <a:gd name="T72" fmla="*/ 128 w 131"/>
                <a:gd name="T73" fmla="*/ 37 h 103"/>
                <a:gd name="T74" fmla="*/ 126 w 131"/>
                <a:gd name="T75" fmla="*/ 30 h 103"/>
                <a:gd name="T76" fmla="*/ 126 w 131"/>
                <a:gd name="T77" fmla="*/ 26 h 103"/>
                <a:gd name="T78" fmla="*/ 123 w 131"/>
                <a:gd name="T79" fmla="*/ 15 h 103"/>
                <a:gd name="T80" fmla="*/ 122 w 131"/>
                <a:gd name="T81" fmla="*/ 13 h 103"/>
                <a:gd name="T82" fmla="*/ 122 w 131"/>
                <a:gd name="T83" fmla="*/ 13 h 103"/>
                <a:gd name="T84" fmla="*/ 121 w 131"/>
                <a:gd name="T85" fmla="*/ 12 h 103"/>
                <a:gd name="T86" fmla="*/ 115 w 131"/>
                <a:gd name="T87" fmla="*/ 10 h 103"/>
                <a:gd name="T88" fmla="*/ 109 w 131"/>
                <a:gd name="T89" fmla="*/ 9 h 103"/>
                <a:gd name="T90" fmla="*/ 108 w 131"/>
                <a:gd name="T91" fmla="*/ 9 h 103"/>
                <a:gd name="T92" fmla="*/ 103 w 131"/>
                <a:gd name="T93" fmla="*/ 9 h 103"/>
                <a:gd name="T94" fmla="*/ 98 w 131"/>
                <a:gd name="T95" fmla="*/ 9 h 103"/>
                <a:gd name="T96" fmla="*/ 89 w 131"/>
                <a:gd name="T97" fmla="*/ 6 h 103"/>
                <a:gd name="T98" fmla="*/ 80 w 131"/>
                <a:gd name="T99" fmla="*/ 2 h 103"/>
                <a:gd name="T100" fmla="*/ 73 w 131"/>
                <a:gd name="T101" fmla="*/ 14 h 103"/>
                <a:gd name="T102" fmla="*/ 68 w 131"/>
                <a:gd name="T103" fmla="*/ 24 h 103"/>
                <a:gd name="T104" fmla="*/ 50 w 131"/>
                <a:gd name="T105" fmla="*/ 33 h 103"/>
                <a:gd name="T106" fmla="*/ 45 w 131"/>
                <a:gd name="T107" fmla="*/ 37 h 103"/>
                <a:gd name="T108" fmla="*/ 42 w 131"/>
                <a:gd name="T109" fmla="*/ 42 h 103"/>
                <a:gd name="T110" fmla="*/ 39 w 131"/>
                <a:gd name="T111" fmla="*/ 47 h 103"/>
                <a:gd name="T112" fmla="*/ 35 w 131"/>
                <a:gd name="T113" fmla="*/ 53 h 103"/>
                <a:gd name="T114" fmla="*/ 36 w 131"/>
                <a:gd name="T115" fmla="*/ 69 h 103"/>
                <a:gd name="T116" fmla="*/ 36 w 131"/>
                <a:gd name="T117" fmla="*/ 72 h 103"/>
                <a:gd name="T118" fmla="*/ 22 w 131"/>
                <a:gd name="T119" fmla="*/ 89 h 103"/>
                <a:gd name="T120" fmla="*/ 17 w 131"/>
                <a:gd name="T121" fmla="*/ 9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103">
                  <a:moveTo>
                    <a:pt x="17" y="93"/>
                  </a:moveTo>
                  <a:cubicBezTo>
                    <a:pt x="14" y="96"/>
                    <a:pt x="11" y="99"/>
                    <a:pt x="5" y="100"/>
                  </a:cubicBezTo>
                  <a:cubicBezTo>
                    <a:pt x="3" y="101"/>
                    <a:pt x="1" y="101"/>
                    <a:pt x="0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0" y="102"/>
                    <a:pt x="40" y="102"/>
                    <a:pt x="41" y="102"/>
                  </a:cubicBezTo>
                  <a:cubicBezTo>
                    <a:pt x="41" y="102"/>
                    <a:pt x="41" y="102"/>
                    <a:pt x="42" y="102"/>
                  </a:cubicBezTo>
                  <a:cubicBezTo>
                    <a:pt x="42" y="102"/>
                    <a:pt x="43" y="102"/>
                    <a:pt x="43" y="102"/>
                  </a:cubicBezTo>
                  <a:cubicBezTo>
                    <a:pt x="43" y="102"/>
                    <a:pt x="43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5" y="95"/>
                    <a:pt x="45" y="93"/>
                    <a:pt x="46" y="92"/>
                  </a:cubicBezTo>
                  <a:cubicBezTo>
                    <a:pt x="46" y="90"/>
                    <a:pt x="60" y="82"/>
                    <a:pt x="64" y="79"/>
                  </a:cubicBezTo>
                  <a:cubicBezTo>
                    <a:pt x="65" y="79"/>
                    <a:pt x="66" y="79"/>
                    <a:pt x="6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5"/>
                    <a:pt x="74" y="75"/>
                    <a:pt x="78" y="75"/>
                  </a:cubicBezTo>
                  <a:cubicBezTo>
                    <a:pt x="79" y="75"/>
                    <a:pt x="80" y="75"/>
                    <a:pt x="82" y="75"/>
                  </a:cubicBezTo>
                  <a:cubicBezTo>
                    <a:pt x="85" y="74"/>
                    <a:pt x="87" y="72"/>
                    <a:pt x="87" y="69"/>
                  </a:cubicBezTo>
                  <a:cubicBezTo>
                    <a:pt x="87" y="66"/>
                    <a:pt x="91" y="66"/>
                    <a:pt x="94" y="66"/>
                  </a:cubicBezTo>
                  <a:cubicBezTo>
                    <a:pt x="95" y="66"/>
                    <a:pt x="95" y="65"/>
                    <a:pt x="96" y="65"/>
                  </a:cubicBezTo>
                  <a:cubicBezTo>
                    <a:pt x="97" y="65"/>
                    <a:pt x="98" y="65"/>
                    <a:pt x="98" y="64"/>
                  </a:cubicBezTo>
                  <a:cubicBezTo>
                    <a:pt x="99" y="63"/>
                    <a:pt x="100" y="62"/>
                    <a:pt x="101" y="62"/>
                  </a:cubicBezTo>
                  <a:cubicBezTo>
                    <a:pt x="102" y="62"/>
                    <a:pt x="102" y="60"/>
                    <a:pt x="102" y="59"/>
                  </a:cubicBezTo>
                  <a:cubicBezTo>
                    <a:pt x="102" y="58"/>
                    <a:pt x="102" y="57"/>
                    <a:pt x="102" y="56"/>
                  </a:cubicBezTo>
                  <a:cubicBezTo>
                    <a:pt x="102" y="53"/>
                    <a:pt x="102" y="52"/>
                    <a:pt x="104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52"/>
                    <a:pt x="106" y="52"/>
                    <a:pt x="106" y="52"/>
                  </a:cubicBezTo>
                  <a:cubicBezTo>
                    <a:pt x="109" y="52"/>
                    <a:pt x="112" y="50"/>
                    <a:pt x="112" y="49"/>
                  </a:cubicBezTo>
                  <a:cubicBezTo>
                    <a:pt x="112" y="47"/>
                    <a:pt x="115" y="47"/>
                    <a:pt x="119" y="47"/>
                  </a:cubicBezTo>
                  <a:cubicBezTo>
                    <a:pt x="122" y="47"/>
                    <a:pt x="125" y="47"/>
                    <a:pt x="127" y="47"/>
                  </a:cubicBezTo>
                  <a:cubicBezTo>
                    <a:pt x="128" y="47"/>
                    <a:pt x="129" y="47"/>
                    <a:pt x="130" y="47"/>
                  </a:cubicBezTo>
                  <a:cubicBezTo>
                    <a:pt x="130" y="47"/>
                    <a:pt x="130" y="47"/>
                    <a:pt x="131" y="47"/>
                  </a:cubicBezTo>
                  <a:cubicBezTo>
                    <a:pt x="131" y="46"/>
                    <a:pt x="131" y="45"/>
                    <a:pt x="131" y="44"/>
                  </a:cubicBezTo>
                  <a:cubicBezTo>
                    <a:pt x="131" y="42"/>
                    <a:pt x="129" y="37"/>
                    <a:pt x="128" y="37"/>
                  </a:cubicBezTo>
                  <a:cubicBezTo>
                    <a:pt x="125" y="37"/>
                    <a:pt x="125" y="34"/>
                    <a:pt x="126" y="30"/>
                  </a:cubicBezTo>
                  <a:cubicBezTo>
                    <a:pt x="126" y="29"/>
                    <a:pt x="126" y="27"/>
                    <a:pt x="126" y="26"/>
                  </a:cubicBezTo>
                  <a:cubicBezTo>
                    <a:pt x="126" y="21"/>
                    <a:pt x="125" y="18"/>
                    <a:pt x="123" y="15"/>
                  </a:cubicBezTo>
                  <a:cubicBezTo>
                    <a:pt x="123" y="14"/>
                    <a:pt x="122" y="14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1" y="12"/>
                    <a:pt x="121" y="12"/>
                  </a:cubicBezTo>
                  <a:cubicBezTo>
                    <a:pt x="119" y="12"/>
                    <a:pt x="117" y="11"/>
                    <a:pt x="115" y="10"/>
                  </a:cubicBezTo>
                  <a:cubicBezTo>
                    <a:pt x="113" y="9"/>
                    <a:pt x="111" y="9"/>
                    <a:pt x="109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7" y="9"/>
                    <a:pt x="105" y="9"/>
                    <a:pt x="103" y="9"/>
                  </a:cubicBezTo>
                  <a:cubicBezTo>
                    <a:pt x="102" y="9"/>
                    <a:pt x="100" y="9"/>
                    <a:pt x="98" y="9"/>
                  </a:cubicBezTo>
                  <a:cubicBezTo>
                    <a:pt x="95" y="9"/>
                    <a:pt x="91" y="9"/>
                    <a:pt x="89" y="6"/>
                  </a:cubicBezTo>
                  <a:cubicBezTo>
                    <a:pt x="85" y="2"/>
                    <a:pt x="82" y="0"/>
                    <a:pt x="80" y="2"/>
                  </a:cubicBezTo>
                  <a:cubicBezTo>
                    <a:pt x="78" y="2"/>
                    <a:pt x="75" y="9"/>
                    <a:pt x="73" y="14"/>
                  </a:cubicBezTo>
                  <a:cubicBezTo>
                    <a:pt x="71" y="18"/>
                    <a:pt x="69" y="22"/>
                    <a:pt x="68" y="24"/>
                  </a:cubicBezTo>
                  <a:cubicBezTo>
                    <a:pt x="64" y="30"/>
                    <a:pt x="54" y="33"/>
                    <a:pt x="50" y="33"/>
                  </a:cubicBezTo>
                  <a:cubicBezTo>
                    <a:pt x="48" y="33"/>
                    <a:pt x="47" y="35"/>
                    <a:pt x="45" y="37"/>
                  </a:cubicBezTo>
                  <a:cubicBezTo>
                    <a:pt x="44" y="39"/>
                    <a:pt x="43" y="41"/>
                    <a:pt x="42" y="42"/>
                  </a:cubicBezTo>
                  <a:cubicBezTo>
                    <a:pt x="40" y="44"/>
                    <a:pt x="40" y="45"/>
                    <a:pt x="39" y="47"/>
                  </a:cubicBezTo>
                  <a:cubicBezTo>
                    <a:pt x="39" y="49"/>
                    <a:pt x="38" y="51"/>
                    <a:pt x="35" y="53"/>
                  </a:cubicBezTo>
                  <a:cubicBezTo>
                    <a:pt x="32" y="56"/>
                    <a:pt x="33" y="65"/>
                    <a:pt x="36" y="69"/>
                  </a:cubicBezTo>
                  <a:cubicBezTo>
                    <a:pt x="36" y="70"/>
                    <a:pt x="36" y="71"/>
                    <a:pt x="36" y="72"/>
                  </a:cubicBezTo>
                  <a:cubicBezTo>
                    <a:pt x="35" y="77"/>
                    <a:pt x="27" y="86"/>
                    <a:pt x="22" y="89"/>
                  </a:cubicBezTo>
                  <a:cubicBezTo>
                    <a:pt x="20" y="90"/>
                    <a:pt x="19" y="92"/>
                    <a:pt x="17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0" name="Freeform 265"/>
            <p:cNvSpPr>
              <a:spLocks/>
            </p:cNvSpPr>
            <p:nvPr/>
          </p:nvSpPr>
          <p:spPr bwMode="auto">
            <a:xfrm>
              <a:off x="11028366" y="8331199"/>
              <a:ext cx="350838" cy="361950"/>
            </a:xfrm>
            <a:custGeom>
              <a:avLst/>
              <a:gdLst>
                <a:gd name="T0" fmla="*/ 63 w 66"/>
                <a:gd name="T1" fmla="*/ 62 h 69"/>
                <a:gd name="T2" fmla="*/ 63 w 66"/>
                <a:gd name="T3" fmla="*/ 61 h 69"/>
                <a:gd name="T4" fmla="*/ 63 w 66"/>
                <a:gd name="T5" fmla="*/ 60 h 69"/>
                <a:gd name="T6" fmla="*/ 63 w 66"/>
                <a:gd name="T7" fmla="*/ 59 h 69"/>
                <a:gd name="T8" fmla="*/ 63 w 66"/>
                <a:gd name="T9" fmla="*/ 59 h 69"/>
                <a:gd name="T10" fmla="*/ 60 w 66"/>
                <a:gd name="T11" fmla="*/ 41 h 69"/>
                <a:gd name="T12" fmla="*/ 65 w 66"/>
                <a:gd name="T13" fmla="*/ 30 h 69"/>
                <a:gd name="T14" fmla="*/ 66 w 66"/>
                <a:gd name="T15" fmla="*/ 26 h 69"/>
                <a:gd name="T16" fmla="*/ 66 w 66"/>
                <a:gd name="T17" fmla="*/ 24 h 69"/>
                <a:gd name="T18" fmla="*/ 66 w 66"/>
                <a:gd name="T19" fmla="*/ 22 h 69"/>
                <a:gd name="T20" fmla="*/ 65 w 66"/>
                <a:gd name="T21" fmla="*/ 20 h 69"/>
                <a:gd name="T22" fmla="*/ 65 w 66"/>
                <a:gd name="T23" fmla="*/ 18 h 69"/>
                <a:gd name="T24" fmla="*/ 64 w 66"/>
                <a:gd name="T25" fmla="*/ 15 h 69"/>
                <a:gd name="T26" fmla="*/ 63 w 66"/>
                <a:gd name="T27" fmla="*/ 13 h 69"/>
                <a:gd name="T28" fmla="*/ 63 w 66"/>
                <a:gd name="T29" fmla="*/ 10 h 69"/>
                <a:gd name="T30" fmla="*/ 62 w 66"/>
                <a:gd name="T31" fmla="*/ 10 h 69"/>
                <a:gd name="T32" fmla="*/ 61 w 66"/>
                <a:gd name="T33" fmla="*/ 9 h 69"/>
                <a:gd name="T34" fmla="*/ 56 w 66"/>
                <a:gd name="T35" fmla="*/ 8 h 69"/>
                <a:gd name="T36" fmla="*/ 46 w 66"/>
                <a:gd name="T37" fmla="*/ 12 h 69"/>
                <a:gd name="T38" fmla="*/ 36 w 66"/>
                <a:gd name="T39" fmla="*/ 5 h 69"/>
                <a:gd name="T40" fmla="*/ 35 w 66"/>
                <a:gd name="T41" fmla="*/ 4 h 69"/>
                <a:gd name="T42" fmla="*/ 34 w 66"/>
                <a:gd name="T43" fmla="*/ 3 h 69"/>
                <a:gd name="T44" fmla="*/ 32 w 66"/>
                <a:gd name="T45" fmla="*/ 3 h 69"/>
                <a:gd name="T46" fmla="*/ 31 w 66"/>
                <a:gd name="T47" fmla="*/ 3 h 69"/>
                <a:gd name="T48" fmla="*/ 26 w 66"/>
                <a:gd name="T49" fmla="*/ 5 h 69"/>
                <a:gd name="T50" fmla="*/ 24 w 66"/>
                <a:gd name="T51" fmla="*/ 1 h 69"/>
                <a:gd name="T52" fmla="*/ 23 w 66"/>
                <a:gd name="T53" fmla="*/ 0 h 69"/>
                <a:gd name="T54" fmla="*/ 15 w 66"/>
                <a:gd name="T55" fmla="*/ 7 h 69"/>
                <a:gd name="T56" fmla="*/ 9 w 66"/>
                <a:gd name="T57" fmla="*/ 3 h 69"/>
                <a:gd name="T58" fmla="*/ 6 w 66"/>
                <a:gd name="T59" fmla="*/ 6 h 69"/>
                <a:gd name="T60" fmla="*/ 4 w 66"/>
                <a:gd name="T61" fmla="*/ 6 h 69"/>
                <a:gd name="T62" fmla="*/ 4 w 66"/>
                <a:gd name="T63" fmla="*/ 6 h 69"/>
                <a:gd name="T64" fmla="*/ 4 w 66"/>
                <a:gd name="T65" fmla="*/ 7 h 69"/>
                <a:gd name="T66" fmla="*/ 4 w 66"/>
                <a:gd name="T67" fmla="*/ 8 h 69"/>
                <a:gd name="T68" fmla="*/ 4 w 66"/>
                <a:gd name="T69" fmla="*/ 9 h 69"/>
                <a:gd name="T70" fmla="*/ 4 w 66"/>
                <a:gd name="T71" fmla="*/ 10 h 69"/>
                <a:gd name="T72" fmla="*/ 4 w 66"/>
                <a:gd name="T73" fmla="*/ 11 h 69"/>
                <a:gd name="T74" fmla="*/ 4 w 66"/>
                <a:gd name="T75" fmla="*/ 12 h 69"/>
                <a:gd name="T76" fmla="*/ 7 w 66"/>
                <a:gd name="T77" fmla="*/ 19 h 69"/>
                <a:gd name="T78" fmla="*/ 8 w 66"/>
                <a:gd name="T79" fmla="*/ 26 h 69"/>
                <a:gd name="T80" fmla="*/ 4 w 66"/>
                <a:gd name="T81" fmla="*/ 26 h 69"/>
                <a:gd name="T82" fmla="*/ 4 w 66"/>
                <a:gd name="T83" fmla="*/ 29 h 69"/>
                <a:gd name="T84" fmla="*/ 3 w 66"/>
                <a:gd name="T85" fmla="*/ 35 h 69"/>
                <a:gd name="T86" fmla="*/ 1 w 66"/>
                <a:gd name="T87" fmla="*/ 37 h 69"/>
                <a:gd name="T88" fmla="*/ 1 w 66"/>
                <a:gd name="T89" fmla="*/ 39 h 69"/>
                <a:gd name="T90" fmla="*/ 1 w 66"/>
                <a:gd name="T91" fmla="*/ 42 h 69"/>
                <a:gd name="T92" fmla="*/ 0 w 66"/>
                <a:gd name="T93" fmla="*/ 48 h 69"/>
                <a:gd name="T94" fmla="*/ 3 w 66"/>
                <a:gd name="T95" fmla="*/ 50 h 69"/>
                <a:gd name="T96" fmla="*/ 12 w 66"/>
                <a:gd name="T97" fmla="*/ 59 h 69"/>
                <a:gd name="T98" fmla="*/ 11 w 66"/>
                <a:gd name="T99" fmla="*/ 64 h 69"/>
                <a:gd name="T100" fmla="*/ 10 w 66"/>
                <a:gd name="T101" fmla="*/ 66 h 69"/>
                <a:gd name="T102" fmla="*/ 10 w 66"/>
                <a:gd name="T103" fmla="*/ 67 h 69"/>
                <a:gd name="T104" fmla="*/ 9 w 66"/>
                <a:gd name="T105" fmla="*/ 69 h 69"/>
                <a:gd name="T106" fmla="*/ 41 w 66"/>
                <a:gd name="T10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" h="69">
                  <a:moveTo>
                    <a:pt x="41" y="61"/>
                  </a:moveTo>
                  <a:cubicBezTo>
                    <a:pt x="48" y="60"/>
                    <a:pt x="56" y="61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60"/>
                    <a:pt x="63" y="60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1" y="57"/>
                    <a:pt x="57" y="48"/>
                    <a:pt x="58" y="45"/>
                  </a:cubicBezTo>
                  <a:cubicBezTo>
                    <a:pt x="58" y="45"/>
                    <a:pt x="59" y="43"/>
                    <a:pt x="60" y="41"/>
                  </a:cubicBezTo>
                  <a:cubicBezTo>
                    <a:pt x="61" y="39"/>
                    <a:pt x="62" y="36"/>
                    <a:pt x="62" y="35"/>
                  </a:cubicBezTo>
                  <a:cubicBezTo>
                    <a:pt x="62" y="33"/>
                    <a:pt x="63" y="31"/>
                    <a:pt x="65" y="30"/>
                  </a:cubicBezTo>
                  <a:cubicBezTo>
                    <a:pt x="65" y="29"/>
                    <a:pt x="66" y="28"/>
                    <a:pt x="66" y="27"/>
                  </a:cubicBezTo>
                  <a:cubicBezTo>
                    <a:pt x="66" y="27"/>
                    <a:pt x="66" y="26"/>
                    <a:pt x="66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5"/>
                    <a:pt x="66" y="25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3"/>
                    <a:pt x="66" y="23"/>
                    <a:pt x="66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21"/>
                    <a:pt x="65" y="20"/>
                  </a:cubicBezTo>
                  <a:cubicBezTo>
                    <a:pt x="65" y="20"/>
                    <a:pt x="65" y="19"/>
                    <a:pt x="65" y="19"/>
                  </a:cubicBezTo>
                  <a:cubicBezTo>
                    <a:pt x="65" y="19"/>
                    <a:pt x="65" y="18"/>
                    <a:pt x="65" y="18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4" y="16"/>
                    <a:pt x="64" y="16"/>
                    <a:pt x="64" y="15"/>
                  </a:cubicBezTo>
                  <a:cubicBezTo>
                    <a:pt x="64" y="15"/>
                    <a:pt x="64" y="14"/>
                    <a:pt x="64" y="14"/>
                  </a:cubicBezTo>
                  <a:cubicBezTo>
                    <a:pt x="64" y="13"/>
                    <a:pt x="64" y="13"/>
                    <a:pt x="63" y="13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1"/>
                    <a:pt x="63" y="11"/>
                    <a:pt x="63" y="10"/>
                  </a:cubicBezTo>
                  <a:cubicBezTo>
                    <a:pt x="63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0" y="9"/>
                    <a:pt x="59" y="9"/>
                    <a:pt x="58" y="8"/>
                  </a:cubicBezTo>
                  <a:cubicBezTo>
                    <a:pt x="58" y="8"/>
                    <a:pt x="57" y="8"/>
                    <a:pt x="56" y="8"/>
                  </a:cubicBezTo>
                  <a:cubicBezTo>
                    <a:pt x="54" y="8"/>
                    <a:pt x="50" y="9"/>
                    <a:pt x="49" y="11"/>
                  </a:cubicBezTo>
                  <a:cubicBezTo>
                    <a:pt x="48" y="12"/>
                    <a:pt x="47" y="12"/>
                    <a:pt x="46" y="12"/>
                  </a:cubicBezTo>
                  <a:cubicBezTo>
                    <a:pt x="42" y="12"/>
                    <a:pt x="38" y="7"/>
                    <a:pt x="37" y="6"/>
                  </a:cubicBezTo>
                  <a:cubicBezTo>
                    <a:pt x="37" y="6"/>
                    <a:pt x="37" y="5"/>
                    <a:pt x="36" y="5"/>
                  </a:cubicBezTo>
                  <a:cubicBezTo>
                    <a:pt x="36" y="5"/>
                    <a:pt x="36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7" y="5"/>
                    <a:pt x="26" y="5"/>
                  </a:cubicBezTo>
                  <a:cubicBezTo>
                    <a:pt x="26" y="5"/>
                    <a:pt x="25" y="5"/>
                    <a:pt x="25" y="4"/>
                  </a:cubicBezTo>
                  <a:cubicBezTo>
                    <a:pt x="24" y="4"/>
                    <a:pt x="24" y="3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4"/>
                    <a:pt x="17" y="7"/>
                    <a:pt x="15" y="7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4"/>
                    <a:pt x="7" y="17"/>
                    <a:pt x="7" y="19"/>
                  </a:cubicBezTo>
                  <a:cubicBezTo>
                    <a:pt x="7" y="19"/>
                    <a:pt x="7" y="20"/>
                    <a:pt x="8" y="21"/>
                  </a:cubicBezTo>
                  <a:cubicBezTo>
                    <a:pt x="9" y="22"/>
                    <a:pt x="10" y="24"/>
                    <a:pt x="8" y="26"/>
                  </a:cubicBezTo>
                  <a:cubicBezTo>
                    <a:pt x="7" y="27"/>
                    <a:pt x="6" y="27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3" y="27"/>
                  </a:cubicBezTo>
                  <a:cubicBezTo>
                    <a:pt x="3" y="27"/>
                    <a:pt x="3" y="28"/>
                    <a:pt x="4" y="29"/>
                  </a:cubicBezTo>
                  <a:cubicBezTo>
                    <a:pt x="5" y="30"/>
                    <a:pt x="5" y="32"/>
                    <a:pt x="4" y="33"/>
                  </a:cubicBezTo>
                  <a:cubicBezTo>
                    <a:pt x="4" y="34"/>
                    <a:pt x="3" y="35"/>
                    <a:pt x="3" y="35"/>
                  </a:cubicBezTo>
                  <a:cubicBezTo>
                    <a:pt x="2" y="36"/>
                    <a:pt x="2" y="36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4"/>
                    <a:pt x="1" y="45"/>
                    <a:pt x="1" y="46"/>
                  </a:cubicBezTo>
                  <a:cubicBezTo>
                    <a:pt x="0" y="47"/>
                    <a:pt x="0" y="47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" y="49"/>
                    <a:pt x="2" y="49"/>
                    <a:pt x="3" y="50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9" y="53"/>
                    <a:pt x="13" y="55"/>
                    <a:pt x="12" y="59"/>
                  </a:cubicBezTo>
                  <a:cubicBezTo>
                    <a:pt x="12" y="61"/>
                    <a:pt x="12" y="62"/>
                    <a:pt x="11" y="63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0" y="65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8"/>
                    <a:pt x="9" y="68"/>
                    <a:pt x="9" y="69"/>
                  </a:cubicBezTo>
                  <a:cubicBezTo>
                    <a:pt x="13" y="68"/>
                    <a:pt x="18" y="67"/>
                    <a:pt x="23" y="66"/>
                  </a:cubicBezTo>
                  <a:cubicBezTo>
                    <a:pt x="29" y="64"/>
                    <a:pt x="35" y="62"/>
                    <a:pt x="41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1" name="Freeform 266"/>
            <p:cNvSpPr>
              <a:spLocks/>
            </p:cNvSpPr>
            <p:nvPr/>
          </p:nvSpPr>
          <p:spPr bwMode="auto">
            <a:xfrm>
              <a:off x="11698292" y="5591174"/>
              <a:ext cx="212726" cy="152401"/>
            </a:xfrm>
            <a:custGeom>
              <a:avLst/>
              <a:gdLst>
                <a:gd name="T0" fmla="*/ 5 w 40"/>
                <a:gd name="T1" fmla="*/ 4 h 29"/>
                <a:gd name="T2" fmla="*/ 0 w 40"/>
                <a:gd name="T3" fmla="*/ 7 h 29"/>
                <a:gd name="T4" fmla="*/ 2 w 40"/>
                <a:gd name="T5" fmla="*/ 11 h 29"/>
                <a:gd name="T6" fmla="*/ 7 w 40"/>
                <a:gd name="T7" fmla="*/ 13 h 29"/>
                <a:gd name="T8" fmla="*/ 12 w 40"/>
                <a:gd name="T9" fmla="*/ 16 h 29"/>
                <a:gd name="T10" fmla="*/ 18 w 40"/>
                <a:gd name="T11" fmla="*/ 23 h 29"/>
                <a:gd name="T12" fmla="*/ 21 w 40"/>
                <a:gd name="T13" fmla="*/ 21 h 29"/>
                <a:gd name="T14" fmla="*/ 25 w 40"/>
                <a:gd name="T15" fmla="*/ 21 h 29"/>
                <a:gd name="T16" fmla="*/ 25 w 40"/>
                <a:gd name="T17" fmla="*/ 22 h 29"/>
                <a:gd name="T18" fmla="*/ 26 w 40"/>
                <a:gd name="T19" fmla="*/ 24 h 29"/>
                <a:gd name="T20" fmla="*/ 26 w 40"/>
                <a:gd name="T21" fmla="*/ 25 h 29"/>
                <a:gd name="T22" fmla="*/ 28 w 40"/>
                <a:gd name="T23" fmla="*/ 25 h 29"/>
                <a:gd name="T24" fmla="*/ 32 w 40"/>
                <a:gd name="T25" fmla="*/ 28 h 29"/>
                <a:gd name="T26" fmla="*/ 32 w 40"/>
                <a:gd name="T27" fmla="*/ 29 h 29"/>
                <a:gd name="T28" fmla="*/ 33 w 40"/>
                <a:gd name="T29" fmla="*/ 29 h 29"/>
                <a:gd name="T30" fmla="*/ 33 w 40"/>
                <a:gd name="T31" fmla="*/ 29 h 29"/>
                <a:gd name="T32" fmla="*/ 34 w 40"/>
                <a:gd name="T33" fmla="*/ 28 h 29"/>
                <a:gd name="T34" fmla="*/ 34 w 40"/>
                <a:gd name="T35" fmla="*/ 26 h 29"/>
                <a:gd name="T36" fmla="*/ 35 w 40"/>
                <a:gd name="T37" fmla="*/ 24 h 29"/>
                <a:gd name="T38" fmla="*/ 35 w 40"/>
                <a:gd name="T39" fmla="*/ 23 h 29"/>
                <a:gd name="T40" fmla="*/ 36 w 40"/>
                <a:gd name="T41" fmla="*/ 21 h 29"/>
                <a:gd name="T42" fmla="*/ 37 w 40"/>
                <a:gd name="T43" fmla="*/ 21 h 29"/>
                <a:gd name="T44" fmla="*/ 38 w 40"/>
                <a:gd name="T45" fmla="*/ 20 h 29"/>
                <a:gd name="T46" fmla="*/ 38 w 40"/>
                <a:gd name="T47" fmla="*/ 19 h 29"/>
                <a:gd name="T48" fmla="*/ 39 w 40"/>
                <a:gd name="T49" fmla="*/ 18 h 29"/>
                <a:gd name="T50" fmla="*/ 39 w 40"/>
                <a:gd name="T51" fmla="*/ 14 h 29"/>
                <a:gd name="T52" fmla="*/ 38 w 40"/>
                <a:gd name="T53" fmla="*/ 13 h 29"/>
                <a:gd name="T54" fmla="*/ 38 w 40"/>
                <a:gd name="T55" fmla="*/ 12 h 29"/>
                <a:gd name="T56" fmla="*/ 37 w 40"/>
                <a:gd name="T57" fmla="*/ 10 h 29"/>
                <a:gd name="T58" fmla="*/ 35 w 40"/>
                <a:gd name="T59" fmla="*/ 8 h 29"/>
                <a:gd name="T60" fmla="*/ 27 w 40"/>
                <a:gd name="T61" fmla="*/ 2 h 29"/>
                <a:gd name="T62" fmla="*/ 9 w 40"/>
                <a:gd name="T63" fmla="*/ 5 h 29"/>
                <a:gd name="T64" fmla="*/ 9 w 40"/>
                <a:gd name="T65" fmla="*/ 5 h 29"/>
                <a:gd name="T66" fmla="*/ 8 w 40"/>
                <a:gd name="T67" fmla="*/ 5 h 29"/>
                <a:gd name="T68" fmla="*/ 6 w 40"/>
                <a:gd name="T6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29">
                  <a:moveTo>
                    <a:pt x="6" y="4"/>
                  </a:moveTo>
                  <a:cubicBezTo>
                    <a:pt x="6" y="4"/>
                    <a:pt x="6" y="4"/>
                    <a:pt x="5" y="4"/>
                  </a:cubicBezTo>
                  <a:cubicBezTo>
                    <a:pt x="4" y="5"/>
                    <a:pt x="2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2" y="11"/>
                  </a:cubicBezTo>
                  <a:cubicBezTo>
                    <a:pt x="3" y="11"/>
                    <a:pt x="4" y="10"/>
                    <a:pt x="4" y="10"/>
                  </a:cubicBezTo>
                  <a:cubicBezTo>
                    <a:pt x="5" y="10"/>
                    <a:pt x="6" y="11"/>
                    <a:pt x="7" y="13"/>
                  </a:cubicBezTo>
                  <a:cubicBezTo>
                    <a:pt x="8" y="13"/>
                    <a:pt x="9" y="14"/>
                    <a:pt x="9" y="14"/>
                  </a:cubicBezTo>
                  <a:cubicBezTo>
                    <a:pt x="10" y="15"/>
                    <a:pt x="11" y="15"/>
                    <a:pt x="12" y="16"/>
                  </a:cubicBezTo>
                  <a:cubicBezTo>
                    <a:pt x="15" y="17"/>
                    <a:pt x="17" y="18"/>
                    <a:pt x="17" y="19"/>
                  </a:cubicBezTo>
                  <a:cubicBezTo>
                    <a:pt x="17" y="22"/>
                    <a:pt x="18" y="23"/>
                    <a:pt x="18" y="23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2" y="20"/>
                    <a:pt x="23" y="19"/>
                    <a:pt x="24" y="19"/>
                  </a:cubicBezTo>
                  <a:cubicBezTo>
                    <a:pt x="25" y="19"/>
                    <a:pt x="25" y="20"/>
                    <a:pt x="25" y="21"/>
                  </a:cubicBezTo>
                  <a:cubicBezTo>
                    <a:pt x="25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3"/>
                    <a:pt x="26" y="23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29" y="25"/>
                    <a:pt x="30" y="26"/>
                    <a:pt x="31" y="27"/>
                  </a:cubicBezTo>
                  <a:cubicBezTo>
                    <a:pt x="31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2" y="29"/>
                    <a:pt x="32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4" y="29"/>
                    <a:pt x="34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8"/>
                    <a:pt x="34" y="27"/>
                    <a:pt x="34" y="27"/>
                  </a:cubicBezTo>
                  <a:cubicBezTo>
                    <a:pt x="34" y="27"/>
                    <a:pt x="34" y="26"/>
                    <a:pt x="34" y="26"/>
                  </a:cubicBezTo>
                  <a:cubicBezTo>
                    <a:pt x="34" y="26"/>
                    <a:pt x="34" y="26"/>
                    <a:pt x="34" y="25"/>
                  </a:cubicBezTo>
                  <a:cubicBezTo>
                    <a:pt x="34" y="25"/>
                    <a:pt x="35" y="25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7" y="21"/>
                    <a:pt x="37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8"/>
                  </a:cubicBezTo>
                  <a:cubicBezTo>
                    <a:pt x="40" y="18"/>
                    <a:pt x="40" y="17"/>
                    <a:pt x="40" y="17"/>
                  </a:cubicBezTo>
                  <a:cubicBezTo>
                    <a:pt x="40" y="16"/>
                    <a:pt x="40" y="15"/>
                    <a:pt x="39" y="14"/>
                  </a:cubicBezTo>
                  <a:cubicBezTo>
                    <a:pt x="39" y="14"/>
                    <a:pt x="39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9"/>
                    <a:pt x="36" y="9"/>
                    <a:pt x="35" y="8"/>
                  </a:cubicBezTo>
                  <a:cubicBezTo>
                    <a:pt x="34" y="6"/>
                    <a:pt x="32" y="6"/>
                    <a:pt x="30" y="5"/>
                  </a:cubicBezTo>
                  <a:cubicBezTo>
                    <a:pt x="29" y="4"/>
                    <a:pt x="28" y="3"/>
                    <a:pt x="27" y="2"/>
                  </a:cubicBezTo>
                  <a:cubicBezTo>
                    <a:pt x="25" y="1"/>
                    <a:pt x="22" y="0"/>
                    <a:pt x="21" y="1"/>
                  </a:cubicBezTo>
                  <a:cubicBezTo>
                    <a:pt x="18" y="4"/>
                    <a:pt x="12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2" name="Freeform 267"/>
            <p:cNvSpPr>
              <a:spLocks/>
            </p:cNvSpPr>
            <p:nvPr/>
          </p:nvSpPr>
          <p:spPr bwMode="auto">
            <a:xfrm>
              <a:off x="10848979" y="8461373"/>
              <a:ext cx="238124" cy="231776"/>
            </a:xfrm>
            <a:custGeom>
              <a:avLst/>
              <a:gdLst>
                <a:gd name="T0" fmla="*/ 41 w 45"/>
                <a:gd name="T1" fmla="*/ 44 h 44"/>
                <a:gd name="T2" fmla="*/ 42 w 45"/>
                <a:gd name="T3" fmla="*/ 42 h 44"/>
                <a:gd name="T4" fmla="*/ 42 w 45"/>
                <a:gd name="T5" fmla="*/ 40 h 44"/>
                <a:gd name="T6" fmla="*/ 43 w 45"/>
                <a:gd name="T7" fmla="*/ 39 h 44"/>
                <a:gd name="T8" fmla="*/ 45 w 45"/>
                <a:gd name="T9" fmla="*/ 34 h 44"/>
                <a:gd name="T10" fmla="*/ 36 w 45"/>
                <a:gd name="T11" fmla="*/ 26 h 44"/>
                <a:gd name="T12" fmla="*/ 31 w 45"/>
                <a:gd name="T13" fmla="*/ 23 h 44"/>
                <a:gd name="T14" fmla="*/ 33 w 45"/>
                <a:gd name="T15" fmla="*/ 14 h 44"/>
                <a:gd name="T16" fmla="*/ 33 w 45"/>
                <a:gd name="T17" fmla="*/ 12 h 44"/>
                <a:gd name="T18" fmla="*/ 32 w 45"/>
                <a:gd name="T19" fmla="*/ 11 h 44"/>
                <a:gd name="T20" fmla="*/ 31 w 45"/>
                <a:gd name="T21" fmla="*/ 10 h 44"/>
                <a:gd name="T22" fmla="*/ 29 w 45"/>
                <a:gd name="T23" fmla="*/ 13 h 44"/>
                <a:gd name="T24" fmla="*/ 27 w 45"/>
                <a:gd name="T25" fmla="*/ 15 h 44"/>
                <a:gd name="T26" fmla="*/ 26 w 45"/>
                <a:gd name="T27" fmla="*/ 15 h 44"/>
                <a:gd name="T28" fmla="*/ 24 w 45"/>
                <a:gd name="T29" fmla="*/ 14 h 44"/>
                <a:gd name="T30" fmla="*/ 23 w 45"/>
                <a:gd name="T31" fmla="*/ 13 h 44"/>
                <a:gd name="T32" fmla="*/ 21 w 45"/>
                <a:gd name="T33" fmla="*/ 9 h 44"/>
                <a:gd name="T34" fmla="*/ 19 w 45"/>
                <a:gd name="T35" fmla="*/ 0 h 44"/>
                <a:gd name="T36" fmla="*/ 18 w 45"/>
                <a:gd name="T37" fmla="*/ 1 h 44"/>
                <a:gd name="T38" fmla="*/ 18 w 45"/>
                <a:gd name="T39" fmla="*/ 1 h 44"/>
                <a:gd name="T40" fmla="*/ 17 w 45"/>
                <a:gd name="T41" fmla="*/ 1 h 44"/>
                <a:gd name="T42" fmla="*/ 16 w 45"/>
                <a:gd name="T43" fmla="*/ 1 h 44"/>
                <a:gd name="T44" fmla="*/ 14 w 45"/>
                <a:gd name="T45" fmla="*/ 1 h 44"/>
                <a:gd name="T46" fmla="*/ 13 w 45"/>
                <a:gd name="T47" fmla="*/ 1 h 44"/>
                <a:gd name="T48" fmla="*/ 12 w 45"/>
                <a:gd name="T49" fmla="*/ 2 h 44"/>
                <a:gd name="T50" fmla="*/ 12 w 45"/>
                <a:gd name="T51" fmla="*/ 3 h 44"/>
                <a:gd name="T52" fmla="*/ 12 w 45"/>
                <a:gd name="T53" fmla="*/ 5 h 44"/>
                <a:gd name="T54" fmla="*/ 7 w 45"/>
                <a:gd name="T55" fmla="*/ 11 h 44"/>
                <a:gd name="T56" fmla="*/ 2 w 45"/>
                <a:gd name="T57" fmla="*/ 15 h 44"/>
                <a:gd name="T58" fmla="*/ 1 w 45"/>
                <a:gd name="T59" fmla="*/ 15 h 44"/>
                <a:gd name="T60" fmla="*/ 1 w 45"/>
                <a:gd name="T61" fmla="*/ 16 h 44"/>
                <a:gd name="T62" fmla="*/ 0 w 45"/>
                <a:gd name="T63" fmla="*/ 17 h 44"/>
                <a:gd name="T64" fmla="*/ 14 w 45"/>
                <a:gd name="T6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44">
                  <a:moveTo>
                    <a:pt x="40" y="43"/>
                  </a:moveTo>
                  <a:cubicBezTo>
                    <a:pt x="40" y="43"/>
                    <a:pt x="41" y="44"/>
                    <a:pt x="41" y="44"/>
                  </a:cubicBezTo>
                  <a:cubicBezTo>
                    <a:pt x="41" y="43"/>
                    <a:pt x="42" y="43"/>
                    <a:pt x="42" y="43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2" y="40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4" y="36"/>
                    <a:pt x="44" y="35"/>
                    <a:pt x="45" y="34"/>
                  </a:cubicBezTo>
                  <a:cubicBezTo>
                    <a:pt x="45" y="32"/>
                    <a:pt x="41" y="30"/>
                    <a:pt x="38" y="28"/>
                  </a:cubicBezTo>
                  <a:cubicBezTo>
                    <a:pt x="38" y="27"/>
                    <a:pt x="37" y="27"/>
                    <a:pt x="36" y="26"/>
                  </a:cubicBezTo>
                  <a:cubicBezTo>
                    <a:pt x="35" y="26"/>
                    <a:pt x="34" y="25"/>
                    <a:pt x="34" y="25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0"/>
                    <a:pt x="34" y="18"/>
                    <a:pt x="33" y="14"/>
                  </a:cubicBezTo>
                  <a:cubicBezTo>
                    <a:pt x="33" y="13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10"/>
                    <a:pt x="31" y="11"/>
                    <a:pt x="30" y="11"/>
                  </a:cubicBezTo>
                  <a:cubicBezTo>
                    <a:pt x="30" y="12"/>
                    <a:pt x="29" y="13"/>
                    <a:pt x="29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5"/>
                    <a:pt x="27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3" y="14"/>
                  </a:cubicBezTo>
                  <a:cubicBezTo>
                    <a:pt x="23" y="14"/>
                    <a:pt x="23" y="14"/>
                    <a:pt x="23" y="13"/>
                  </a:cubicBezTo>
                  <a:cubicBezTo>
                    <a:pt x="22" y="12"/>
                    <a:pt x="22" y="11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2" y="6"/>
                    <a:pt x="20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8"/>
                    <a:pt x="9" y="10"/>
                    <a:pt x="7" y="11"/>
                  </a:cubicBezTo>
                  <a:cubicBezTo>
                    <a:pt x="6" y="12"/>
                    <a:pt x="5" y="12"/>
                    <a:pt x="4" y="13"/>
                  </a:cubicBezTo>
                  <a:cubicBezTo>
                    <a:pt x="3" y="14"/>
                    <a:pt x="2" y="14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4" y="20"/>
                    <a:pt x="9" y="24"/>
                    <a:pt x="14" y="27"/>
                  </a:cubicBezTo>
                  <a:cubicBezTo>
                    <a:pt x="22" y="33"/>
                    <a:pt x="34" y="41"/>
                    <a:pt x="4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3" name="Freeform 268"/>
            <p:cNvSpPr>
              <a:spLocks/>
            </p:cNvSpPr>
            <p:nvPr/>
          </p:nvSpPr>
          <p:spPr bwMode="auto">
            <a:xfrm>
              <a:off x="10742617" y="8372475"/>
              <a:ext cx="158750" cy="173039"/>
            </a:xfrm>
            <a:custGeom>
              <a:avLst/>
              <a:gdLst>
                <a:gd name="T0" fmla="*/ 10 w 30"/>
                <a:gd name="T1" fmla="*/ 28 h 33"/>
                <a:gd name="T2" fmla="*/ 10 w 30"/>
                <a:gd name="T3" fmla="*/ 28 h 33"/>
                <a:gd name="T4" fmla="*/ 18 w 30"/>
                <a:gd name="T5" fmla="*/ 33 h 33"/>
                <a:gd name="T6" fmla="*/ 18 w 30"/>
                <a:gd name="T7" fmla="*/ 33 h 33"/>
                <a:gd name="T8" fmla="*/ 19 w 30"/>
                <a:gd name="T9" fmla="*/ 33 h 33"/>
                <a:gd name="T10" fmla="*/ 19 w 30"/>
                <a:gd name="T11" fmla="*/ 32 h 33"/>
                <a:gd name="T12" fmla="*/ 19 w 30"/>
                <a:gd name="T13" fmla="*/ 32 h 33"/>
                <a:gd name="T14" fmla="*/ 20 w 30"/>
                <a:gd name="T15" fmla="*/ 31 h 33"/>
                <a:gd name="T16" fmla="*/ 20 w 30"/>
                <a:gd name="T17" fmla="*/ 31 h 33"/>
                <a:gd name="T18" fmla="*/ 20 w 30"/>
                <a:gd name="T19" fmla="*/ 30 h 33"/>
                <a:gd name="T20" fmla="*/ 23 w 30"/>
                <a:gd name="T21" fmla="*/ 28 h 33"/>
                <a:gd name="T22" fmla="*/ 29 w 30"/>
                <a:gd name="T23" fmla="*/ 23 h 33"/>
                <a:gd name="T24" fmla="*/ 30 w 30"/>
                <a:gd name="T25" fmla="*/ 21 h 33"/>
                <a:gd name="T26" fmla="*/ 30 w 30"/>
                <a:gd name="T27" fmla="*/ 20 h 33"/>
                <a:gd name="T28" fmla="*/ 30 w 30"/>
                <a:gd name="T29" fmla="*/ 20 h 33"/>
                <a:gd name="T30" fmla="*/ 30 w 30"/>
                <a:gd name="T31" fmla="*/ 19 h 33"/>
                <a:gd name="T32" fmla="*/ 30 w 30"/>
                <a:gd name="T33" fmla="*/ 19 h 33"/>
                <a:gd name="T34" fmla="*/ 30 w 30"/>
                <a:gd name="T35" fmla="*/ 18 h 33"/>
                <a:gd name="T36" fmla="*/ 30 w 30"/>
                <a:gd name="T37" fmla="*/ 18 h 33"/>
                <a:gd name="T38" fmla="*/ 30 w 30"/>
                <a:gd name="T39" fmla="*/ 18 h 33"/>
                <a:gd name="T40" fmla="*/ 28 w 30"/>
                <a:gd name="T41" fmla="*/ 10 h 33"/>
                <a:gd name="T42" fmla="*/ 20 w 30"/>
                <a:gd name="T43" fmla="*/ 0 h 33"/>
                <a:gd name="T44" fmla="*/ 17 w 30"/>
                <a:gd name="T45" fmla="*/ 1 h 33"/>
                <a:gd name="T46" fmla="*/ 12 w 30"/>
                <a:gd name="T47" fmla="*/ 2 h 33"/>
                <a:gd name="T48" fmla="*/ 10 w 30"/>
                <a:gd name="T49" fmla="*/ 2 h 33"/>
                <a:gd name="T50" fmla="*/ 8 w 30"/>
                <a:gd name="T51" fmla="*/ 1 h 33"/>
                <a:gd name="T52" fmla="*/ 7 w 30"/>
                <a:gd name="T53" fmla="*/ 2 h 33"/>
                <a:gd name="T54" fmla="*/ 7 w 30"/>
                <a:gd name="T55" fmla="*/ 3 h 33"/>
                <a:gd name="T56" fmla="*/ 7 w 30"/>
                <a:gd name="T57" fmla="*/ 3 h 33"/>
                <a:gd name="T58" fmla="*/ 7 w 30"/>
                <a:gd name="T59" fmla="*/ 4 h 33"/>
                <a:gd name="T60" fmla="*/ 7 w 30"/>
                <a:gd name="T61" fmla="*/ 4 h 33"/>
                <a:gd name="T62" fmla="*/ 6 w 30"/>
                <a:gd name="T63" fmla="*/ 5 h 33"/>
                <a:gd name="T64" fmla="*/ 6 w 30"/>
                <a:gd name="T65" fmla="*/ 5 h 33"/>
                <a:gd name="T66" fmla="*/ 6 w 30"/>
                <a:gd name="T67" fmla="*/ 6 h 33"/>
                <a:gd name="T68" fmla="*/ 5 w 30"/>
                <a:gd name="T69" fmla="*/ 6 h 33"/>
                <a:gd name="T70" fmla="*/ 5 w 30"/>
                <a:gd name="T71" fmla="*/ 7 h 33"/>
                <a:gd name="T72" fmla="*/ 4 w 30"/>
                <a:gd name="T73" fmla="*/ 7 h 33"/>
                <a:gd name="T74" fmla="*/ 3 w 30"/>
                <a:gd name="T75" fmla="*/ 8 h 33"/>
                <a:gd name="T76" fmla="*/ 2 w 30"/>
                <a:gd name="T77" fmla="*/ 9 h 33"/>
                <a:gd name="T78" fmla="*/ 2 w 30"/>
                <a:gd name="T79" fmla="*/ 9 h 33"/>
                <a:gd name="T80" fmla="*/ 1 w 30"/>
                <a:gd name="T81" fmla="*/ 10 h 33"/>
                <a:gd name="T82" fmla="*/ 0 w 30"/>
                <a:gd name="T83" fmla="*/ 11 h 33"/>
                <a:gd name="T84" fmla="*/ 1 w 30"/>
                <a:gd name="T85" fmla="*/ 14 h 33"/>
                <a:gd name="T86" fmla="*/ 10 w 30"/>
                <a:gd name="T8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" h="33"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2" y="29"/>
                    <a:pt x="14" y="31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1" y="30"/>
                    <a:pt x="22" y="29"/>
                    <a:pt x="23" y="28"/>
                  </a:cubicBezTo>
                  <a:cubicBezTo>
                    <a:pt x="25" y="27"/>
                    <a:pt x="29" y="25"/>
                    <a:pt x="29" y="23"/>
                  </a:cubicBezTo>
                  <a:cubicBezTo>
                    <a:pt x="29" y="23"/>
                    <a:pt x="29" y="22"/>
                    <a:pt x="30" y="21"/>
                  </a:cubicBezTo>
                  <a:cubicBezTo>
                    <a:pt x="30" y="21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8" y="15"/>
                    <a:pt x="28" y="13"/>
                    <a:pt x="28" y="10"/>
                  </a:cubicBezTo>
                  <a:cubicBezTo>
                    <a:pt x="28" y="8"/>
                    <a:pt x="22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3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4" y="23"/>
                    <a:pt x="6" y="25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4" name="Freeform 269"/>
            <p:cNvSpPr>
              <a:spLocks/>
            </p:cNvSpPr>
            <p:nvPr/>
          </p:nvSpPr>
          <p:spPr bwMode="auto">
            <a:xfrm>
              <a:off x="11741154" y="5440361"/>
              <a:ext cx="223838" cy="188914"/>
            </a:xfrm>
            <a:custGeom>
              <a:avLst/>
              <a:gdLst>
                <a:gd name="T0" fmla="*/ 17 w 42"/>
                <a:gd name="T1" fmla="*/ 9 h 36"/>
                <a:gd name="T2" fmla="*/ 17 w 42"/>
                <a:gd name="T3" fmla="*/ 8 h 36"/>
                <a:gd name="T4" fmla="*/ 15 w 42"/>
                <a:gd name="T5" fmla="*/ 9 h 36"/>
                <a:gd name="T6" fmla="*/ 14 w 42"/>
                <a:gd name="T7" fmla="*/ 11 h 36"/>
                <a:gd name="T8" fmla="*/ 12 w 42"/>
                <a:gd name="T9" fmla="*/ 16 h 36"/>
                <a:gd name="T10" fmla="*/ 9 w 42"/>
                <a:gd name="T11" fmla="*/ 20 h 36"/>
                <a:gd name="T12" fmla="*/ 0 w 42"/>
                <a:gd name="T13" fmla="*/ 32 h 36"/>
                <a:gd name="T14" fmla="*/ 0 w 42"/>
                <a:gd name="T15" fmla="*/ 32 h 36"/>
                <a:gd name="T16" fmla="*/ 0 w 42"/>
                <a:gd name="T17" fmla="*/ 32 h 36"/>
                <a:gd name="T18" fmla="*/ 1 w 42"/>
                <a:gd name="T19" fmla="*/ 32 h 36"/>
                <a:gd name="T20" fmla="*/ 1 w 42"/>
                <a:gd name="T21" fmla="*/ 32 h 36"/>
                <a:gd name="T22" fmla="*/ 1 w 42"/>
                <a:gd name="T23" fmla="*/ 32 h 36"/>
                <a:gd name="T24" fmla="*/ 1 w 42"/>
                <a:gd name="T25" fmla="*/ 32 h 36"/>
                <a:gd name="T26" fmla="*/ 11 w 42"/>
                <a:gd name="T27" fmla="*/ 29 h 36"/>
                <a:gd name="T28" fmla="*/ 13 w 42"/>
                <a:gd name="T29" fmla="*/ 28 h 36"/>
                <a:gd name="T30" fmla="*/ 13 w 42"/>
                <a:gd name="T31" fmla="*/ 28 h 36"/>
                <a:gd name="T32" fmla="*/ 14 w 42"/>
                <a:gd name="T33" fmla="*/ 28 h 36"/>
                <a:gd name="T34" fmla="*/ 15 w 42"/>
                <a:gd name="T35" fmla="*/ 28 h 36"/>
                <a:gd name="T36" fmla="*/ 18 w 42"/>
                <a:gd name="T37" fmla="*/ 28 h 36"/>
                <a:gd name="T38" fmla="*/ 18 w 42"/>
                <a:gd name="T39" fmla="*/ 29 h 36"/>
                <a:gd name="T40" fmla="*/ 19 w 42"/>
                <a:gd name="T41" fmla="*/ 29 h 36"/>
                <a:gd name="T42" fmla="*/ 20 w 42"/>
                <a:gd name="T43" fmla="*/ 30 h 36"/>
                <a:gd name="T44" fmla="*/ 23 w 42"/>
                <a:gd name="T45" fmla="*/ 32 h 36"/>
                <a:gd name="T46" fmla="*/ 29 w 42"/>
                <a:gd name="T47" fmla="*/ 36 h 36"/>
                <a:gd name="T48" fmla="*/ 29 w 42"/>
                <a:gd name="T49" fmla="*/ 36 h 36"/>
                <a:gd name="T50" fmla="*/ 30 w 42"/>
                <a:gd name="T51" fmla="*/ 36 h 36"/>
                <a:gd name="T52" fmla="*/ 31 w 42"/>
                <a:gd name="T53" fmla="*/ 30 h 36"/>
                <a:gd name="T54" fmla="*/ 31 w 42"/>
                <a:gd name="T55" fmla="*/ 29 h 36"/>
                <a:gd name="T56" fmla="*/ 31 w 42"/>
                <a:gd name="T57" fmla="*/ 27 h 36"/>
                <a:gd name="T58" fmla="*/ 31 w 42"/>
                <a:gd name="T59" fmla="*/ 24 h 36"/>
                <a:gd name="T60" fmla="*/ 32 w 42"/>
                <a:gd name="T61" fmla="*/ 24 h 36"/>
                <a:gd name="T62" fmla="*/ 38 w 42"/>
                <a:gd name="T63" fmla="*/ 22 h 36"/>
                <a:gd name="T64" fmla="*/ 39 w 42"/>
                <a:gd name="T65" fmla="*/ 18 h 36"/>
                <a:gd name="T66" fmla="*/ 40 w 42"/>
                <a:gd name="T67" fmla="*/ 17 h 36"/>
                <a:gd name="T68" fmla="*/ 38 w 42"/>
                <a:gd name="T69" fmla="*/ 14 h 36"/>
                <a:gd name="T70" fmla="*/ 36 w 42"/>
                <a:gd name="T71" fmla="*/ 12 h 36"/>
                <a:gd name="T72" fmla="*/ 36 w 42"/>
                <a:gd name="T73" fmla="*/ 11 h 36"/>
                <a:gd name="T74" fmla="*/ 38 w 42"/>
                <a:gd name="T75" fmla="*/ 10 h 36"/>
                <a:gd name="T76" fmla="*/ 42 w 42"/>
                <a:gd name="T77" fmla="*/ 6 h 36"/>
                <a:gd name="T78" fmla="*/ 42 w 42"/>
                <a:gd name="T79" fmla="*/ 6 h 36"/>
                <a:gd name="T80" fmla="*/ 42 w 42"/>
                <a:gd name="T81" fmla="*/ 5 h 36"/>
                <a:gd name="T82" fmla="*/ 42 w 42"/>
                <a:gd name="T83" fmla="*/ 5 h 36"/>
                <a:gd name="T84" fmla="*/ 42 w 42"/>
                <a:gd name="T85" fmla="*/ 4 h 36"/>
                <a:gd name="T86" fmla="*/ 42 w 42"/>
                <a:gd name="T87" fmla="*/ 3 h 36"/>
                <a:gd name="T88" fmla="*/ 42 w 42"/>
                <a:gd name="T89" fmla="*/ 3 h 36"/>
                <a:gd name="T90" fmla="*/ 42 w 42"/>
                <a:gd name="T91" fmla="*/ 1 h 36"/>
                <a:gd name="T92" fmla="*/ 42 w 42"/>
                <a:gd name="T93" fmla="*/ 1 h 36"/>
                <a:gd name="T94" fmla="*/ 39 w 42"/>
                <a:gd name="T95" fmla="*/ 1 h 36"/>
                <a:gd name="T96" fmla="*/ 29 w 42"/>
                <a:gd name="T97" fmla="*/ 1 h 36"/>
                <a:gd name="T98" fmla="*/ 29 w 42"/>
                <a:gd name="T99" fmla="*/ 1 h 36"/>
                <a:gd name="T100" fmla="*/ 24 w 42"/>
                <a:gd name="T101" fmla="*/ 5 h 36"/>
                <a:gd name="T102" fmla="*/ 24 w 42"/>
                <a:gd name="T103" fmla="*/ 8 h 36"/>
                <a:gd name="T104" fmla="*/ 25 w 42"/>
                <a:gd name="T105" fmla="*/ 10 h 36"/>
                <a:gd name="T106" fmla="*/ 21 w 42"/>
                <a:gd name="T107" fmla="*/ 11 h 36"/>
                <a:gd name="T108" fmla="*/ 17 w 42"/>
                <a:gd name="T10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" h="36">
                  <a:moveTo>
                    <a:pt x="17" y="9"/>
                  </a:move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5" y="10"/>
                    <a:pt x="14" y="10"/>
                    <a:pt x="14" y="11"/>
                  </a:cubicBezTo>
                  <a:cubicBezTo>
                    <a:pt x="14" y="13"/>
                    <a:pt x="13" y="15"/>
                    <a:pt x="12" y="16"/>
                  </a:cubicBezTo>
                  <a:cubicBezTo>
                    <a:pt x="10" y="17"/>
                    <a:pt x="9" y="18"/>
                    <a:pt x="9" y="20"/>
                  </a:cubicBezTo>
                  <a:cubicBezTo>
                    <a:pt x="9" y="25"/>
                    <a:pt x="4" y="29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4" y="32"/>
                    <a:pt x="10" y="31"/>
                    <a:pt x="11" y="29"/>
                  </a:cubicBezTo>
                  <a:cubicBezTo>
                    <a:pt x="12" y="29"/>
                    <a:pt x="12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6" y="28"/>
                    <a:pt x="17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30"/>
                    <a:pt x="20" y="30"/>
                  </a:cubicBezTo>
                  <a:cubicBezTo>
                    <a:pt x="21" y="31"/>
                    <a:pt x="22" y="31"/>
                    <a:pt x="23" y="32"/>
                  </a:cubicBezTo>
                  <a:cubicBezTo>
                    <a:pt x="25" y="33"/>
                    <a:pt x="27" y="34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30" y="36"/>
                  </a:cubicBezTo>
                  <a:cubicBezTo>
                    <a:pt x="30" y="34"/>
                    <a:pt x="30" y="32"/>
                    <a:pt x="31" y="30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1" y="29"/>
                    <a:pt x="31" y="28"/>
                    <a:pt x="31" y="27"/>
                  </a:cubicBezTo>
                  <a:cubicBezTo>
                    <a:pt x="31" y="26"/>
                    <a:pt x="30" y="25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6" y="24"/>
                    <a:pt x="38" y="23"/>
                    <a:pt x="38" y="22"/>
                  </a:cubicBezTo>
                  <a:cubicBezTo>
                    <a:pt x="38" y="19"/>
                    <a:pt x="38" y="19"/>
                    <a:pt x="39" y="18"/>
                  </a:cubicBezTo>
                  <a:cubicBezTo>
                    <a:pt x="40" y="18"/>
                    <a:pt x="40" y="18"/>
                    <a:pt x="40" y="17"/>
                  </a:cubicBezTo>
                  <a:cubicBezTo>
                    <a:pt x="40" y="17"/>
                    <a:pt x="40" y="16"/>
                    <a:pt x="38" y="14"/>
                  </a:cubicBezTo>
                  <a:cubicBezTo>
                    <a:pt x="37" y="13"/>
                    <a:pt x="37" y="13"/>
                    <a:pt x="36" y="12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6" y="11"/>
                    <a:pt x="37" y="10"/>
                    <a:pt x="38" y="10"/>
                  </a:cubicBezTo>
                  <a:cubicBezTo>
                    <a:pt x="39" y="9"/>
                    <a:pt x="41" y="8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4"/>
                    <a:pt x="42" y="4"/>
                  </a:cubicBezTo>
                  <a:cubicBezTo>
                    <a:pt x="42" y="4"/>
                    <a:pt x="42" y="4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4" y="0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2"/>
                    <a:pt x="25" y="3"/>
                    <a:pt x="24" y="5"/>
                  </a:cubicBezTo>
                  <a:cubicBezTo>
                    <a:pt x="24" y="6"/>
                    <a:pt x="24" y="7"/>
                    <a:pt x="24" y="8"/>
                  </a:cubicBezTo>
                  <a:cubicBezTo>
                    <a:pt x="25" y="8"/>
                    <a:pt x="25" y="9"/>
                    <a:pt x="25" y="10"/>
                  </a:cubicBezTo>
                  <a:cubicBezTo>
                    <a:pt x="24" y="11"/>
                    <a:pt x="23" y="11"/>
                    <a:pt x="21" y="11"/>
                  </a:cubicBezTo>
                  <a:cubicBezTo>
                    <a:pt x="19" y="11"/>
                    <a:pt x="18" y="10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5" name="Freeform 270"/>
            <p:cNvSpPr>
              <a:spLocks/>
            </p:cNvSpPr>
            <p:nvPr/>
          </p:nvSpPr>
          <p:spPr bwMode="auto">
            <a:xfrm>
              <a:off x="12676191" y="6262688"/>
              <a:ext cx="96838" cy="203200"/>
            </a:xfrm>
            <a:custGeom>
              <a:avLst/>
              <a:gdLst>
                <a:gd name="T0" fmla="*/ 0 w 18"/>
                <a:gd name="T1" fmla="*/ 7 h 39"/>
                <a:gd name="T2" fmla="*/ 4 w 18"/>
                <a:gd name="T3" fmla="*/ 11 h 39"/>
                <a:gd name="T4" fmla="*/ 2 w 18"/>
                <a:gd name="T5" fmla="*/ 15 h 39"/>
                <a:gd name="T6" fmla="*/ 0 w 18"/>
                <a:gd name="T7" fmla="*/ 24 h 39"/>
                <a:gd name="T8" fmla="*/ 2 w 18"/>
                <a:gd name="T9" fmla="*/ 30 h 39"/>
                <a:gd name="T10" fmla="*/ 6 w 18"/>
                <a:gd name="T11" fmla="*/ 35 h 39"/>
                <a:gd name="T12" fmla="*/ 8 w 18"/>
                <a:gd name="T13" fmla="*/ 39 h 39"/>
                <a:gd name="T14" fmla="*/ 8 w 18"/>
                <a:gd name="T15" fmla="*/ 39 h 39"/>
                <a:gd name="T16" fmla="*/ 12 w 18"/>
                <a:gd name="T17" fmla="*/ 33 h 39"/>
                <a:gd name="T18" fmla="*/ 13 w 18"/>
                <a:gd name="T19" fmla="*/ 32 h 39"/>
                <a:gd name="T20" fmla="*/ 14 w 18"/>
                <a:gd name="T21" fmla="*/ 29 h 39"/>
                <a:gd name="T22" fmla="*/ 15 w 18"/>
                <a:gd name="T23" fmla="*/ 28 h 39"/>
                <a:gd name="T24" fmla="*/ 15 w 18"/>
                <a:gd name="T25" fmla="*/ 28 h 39"/>
                <a:gd name="T26" fmla="*/ 16 w 18"/>
                <a:gd name="T27" fmla="*/ 26 h 39"/>
                <a:gd name="T28" fmla="*/ 16 w 18"/>
                <a:gd name="T29" fmla="*/ 26 h 39"/>
                <a:gd name="T30" fmla="*/ 17 w 18"/>
                <a:gd name="T31" fmla="*/ 25 h 39"/>
                <a:gd name="T32" fmla="*/ 17 w 18"/>
                <a:gd name="T33" fmla="*/ 25 h 39"/>
                <a:gd name="T34" fmla="*/ 18 w 18"/>
                <a:gd name="T35" fmla="*/ 24 h 39"/>
                <a:gd name="T36" fmla="*/ 18 w 18"/>
                <a:gd name="T37" fmla="*/ 24 h 39"/>
                <a:gd name="T38" fmla="*/ 17 w 18"/>
                <a:gd name="T39" fmla="*/ 23 h 39"/>
                <a:gd name="T40" fmla="*/ 16 w 18"/>
                <a:gd name="T41" fmla="*/ 22 h 39"/>
                <a:gd name="T42" fmla="*/ 15 w 18"/>
                <a:gd name="T43" fmla="*/ 21 h 39"/>
                <a:gd name="T44" fmla="*/ 14 w 18"/>
                <a:gd name="T45" fmla="*/ 20 h 39"/>
                <a:gd name="T46" fmla="*/ 13 w 18"/>
                <a:gd name="T47" fmla="*/ 19 h 39"/>
                <a:gd name="T48" fmla="*/ 12 w 18"/>
                <a:gd name="T49" fmla="*/ 19 h 39"/>
                <a:gd name="T50" fmla="*/ 12 w 18"/>
                <a:gd name="T51" fmla="*/ 17 h 39"/>
                <a:gd name="T52" fmla="*/ 11 w 18"/>
                <a:gd name="T53" fmla="*/ 14 h 39"/>
                <a:gd name="T54" fmla="*/ 11 w 18"/>
                <a:gd name="T55" fmla="*/ 14 h 39"/>
                <a:gd name="T56" fmla="*/ 11 w 18"/>
                <a:gd name="T57" fmla="*/ 11 h 39"/>
                <a:gd name="T58" fmla="*/ 11 w 18"/>
                <a:gd name="T59" fmla="*/ 11 h 39"/>
                <a:gd name="T60" fmla="*/ 12 w 18"/>
                <a:gd name="T61" fmla="*/ 8 h 39"/>
                <a:gd name="T62" fmla="*/ 12 w 18"/>
                <a:gd name="T63" fmla="*/ 8 h 39"/>
                <a:gd name="T64" fmla="*/ 12 w 18"/>
                <a:gd name="T65" fmla="*/ 5 h 39"/>
                <a:gd name="T66" fmla="*/ 13 w 18"/>
                <a:gd name="T67" fmla="*/ 5 h 39"/>
                <a:gd name="T68" fmla="*/ 4 w 18"/>
                <a:gd name="T69" fmla="*/ 0 h 39"/>
                <a:gd name="T70" fmla="*/ 4 w 18"/>
                <a:gd name="T71" fmla="*/ 0 h 39"/>
                <a:gd name="T72" fmla="*/ 0 w 18"/>
                <a:gd name="T73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" h="39">
                  <a:moveTo>
                    <a:pt x="0" y="7"/>
                  </a:moveTo>
                  <a:cubicBezTo>
                    <a:pt x="2" y="8"/>
                    <a:pt x="4" y="9"/>
                    <a:pt x="4" y="11"/>
                  </a:cubicBezTo>
                  <a:cubicBezTo>
                    <a:pt x="4" y="12"/>
                    <a:pt x="4" y="14"/>
                    <a:pt x="2" y="15"/>
                  </a:cubicBezTo>
                  <a:cubicBezTo>
                    <a:pt x="1" y="16"/>
                    <a:pt x="0" y="21"/>
                    <a:pt x="0" y="24"/>
                  </a:cubicBezTo>
                  <a:cubicBezTo>
                    <a:pt x="0" y="27"/>
                    <a:pt x="1" y="29"/>
                    <a:pt x="2" y="30"/>
                  </a:cubicBezTo>
                  <a:cubicBezTo>
                    <a:pt x="4" y="31"/>
                    <a:pt x="5" y="33"/>
                    <a:pt x="6" y="35"/>
                  </a:cubicBezTo>
                  <a:cubicBezTo>
                    <a:pt x="6" y="37"/>
                    <a:pt x="7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6"/>
                    <a:pt x="10" y="34"/>
                    <a:pt x="12" y="33"/>
                  </a:cubicBezTo>
                  <a:cubicBezTo>
                    <a:pt x="13" y="33"/>
                    <a:pt x="13" y="33"/>
                    <a:pt x="13" y="32"/>
                  </a:cubicBezTo>
                  <a:cubicBezTo>
                    <a:pt x="13" y="31"/>
                    <a:pt x="13" y="30"/>
                    <a:pt x="14" y="29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7" y="23"/>
                    <a:pt x="17" y="23"/>
                  </a:cubicBezTo>
                  <a:cubicBezTo>
                    <a:pt x="17" y="23"/>
                    <a:pt x="16" y="22"/>
                    <a:pt x="16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0"/>
                    <a:pt x="13" y="20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8" y="2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6" name="Freeform 271"/>
            <p:cNvSpPr>
              <a:spLocks/>
            </p:cNvSpPr>
            <p:nvPr/>
          </p:nvSpPr>
          <p:spPr bwMode="auto">
            <a:xfrm>
              <a:off x="12501566" y="5811837"/>
              <a:ext cx="376239" cy="204789"/>
            </a:xfrm>
            <a:custGeom>
              <a:avLst/>
              <a:gdLst>
                <a:gd name="T0" fmla="*/ 63 w 71"/>
                <a:gd name="T1" fmla="*/ 5 h 39"/>
                <a:gd name="T2" fmla="*/ 61 w 71"/>
                <a:gd name="T3" fmla="*/ 4 h 39"/>
                <a:gd name="T4" fmla="*/ 59 w 71"/>
                <a:gd name="T5" fmla="*/ 3 h 39"/>
                <a:gd name="T6" fmla="*/ 49 w 71"/>
                <a:gd name="T7" fmla="*/ 0 h 39"/>
                <a:gd name="T8" fmla="*/ 39 w 71"/>
                <a:gd name="T9" fmla="*/ 7 h 39"/>
                <a:gd name="T10" fmla="*/ 21 w 71"/>
                <a:gd name="T11" fmla="*/ 13 h 39"/>
                <a:gd name="T12" fmla="*/ 10 w 71"/>
                <a:gd name="T13" fmla="*/ 9 h 39"/>
                <a:gd name="T14" fmla="*/ 10 w 71"/>
                <a:gd name="T15" fmla="*/ 10 h 39"/>
                <a:gd name="T16" fmla="*/ 6 w 71"/>
                <a:gd name="T17" fmla="*/ 15 h 39"/>
                <a:gd name="T18" fmla="*/ 4 w 71"/>
                <a:gd name="T19" fmla="*/ 15 h 39"/>
                <a:gd name="T20" fmla="*/ 3 w 71"/>
                <a:gd name="T21" fmla="*/ 21 h 39"/>
                <a:gd name="T22" fmla="*/ 1 w 71"/>
                <a:gd name="T23" fmla="*/ 24 h 39"/>
                <a:gd name="T24" fmla="*/ 1 w 71"/>
                <a:gd name="T25" fmla="*/ 24 h 39"/>
                <a:gd name="T26" fmla="*/ 0 w 71"/>
                <a:gd name="T27" fmla="*/ 25 h 39"/>
                <a:gd name="T28" fmla="*/ 0 w 71"/>
                <a:gd name="T29" fmla="*/ 25 h 39"/>
                <a:gd name="T30" fmla="*/ 3 w 71"/>
                <a:gd name="T31" fmla="*/ 30 h 39"/>
                <a:gd name="T32" fmla="*/ 4 w 71"/>
                <a:gd name="T33" fmla="*/ 30 h 39"/>
                <a:gd name="T34" fmla="*/ 5 w 71"/>
                <a:gd name="T35" fmla="*/ 31 h 39"/>
                <a:gd name="T36" fmla="*/ 6 w 71"/>
                <a:gd name="T37" fmla="*/ 32 h 39"/>
                <a:gd name="T38" fmla="*/ 7 w 71"/>
                <a:gd name="T39" fmla="*/ 33 h 39"/>
                <a:gd name="T40" fmla="*/ 9 w 71"/>
                <a:gd name="T41" fmla="*/ 34 h 39"/>
                <a:gd name="T42" fmla="*/ 10 w 71"/>
                <a:gd name="T43" fmla="*/ 35 h 39"/>
                <a:gd name="T44" fmla="*/ 11 w 71"/>
                <a:gd name="T45" fmla="*/ 36 h 39"/>
                <a:gd name="T46" fmla="*/ 19 w 71"/>
                <a:gd name="T47" fmla="*/ 39 h 39"/>
                <a:gd name="T48" fmla="*/ 23 w 71"/>
                <a:gd name="T49" fmla="*/ 39 h 39"/>
                <a:gd name="T50" fmla="*/ 26 w 71"/>
                <a:gd name="T51" fmla="*/ 38 h 39"/>
                <a:gd name="T52" fmla="*/ 38 w 71"/>
                <a:gd name="T53" fmla="*/ 34 h 39"/>
                <a:gd name="T54" fmla="*/ 38 w 71"/>
                <a:gd name="T55" fmla="*/ 34 h 39"/>
                <a:gd name="T56" fmla="*/ 39 w 71"/>
                <a:gd name="T57" fmla="*/ 34 h 39"/>
                <a:gd name="T58" fmla="*/ 46 w 71"/>
                <a:gd name="T59" fmla="*/ 36 h 39"/>
                <a:gd name="T60" fmla="*/ 52 w 71"/>
                <a:gd name="T61" fmla="*/ 31 h 39"/>
                <a:gd name="T62" fmla="*/ 62 w 71"/>
                <a:gd name="T63" fmla="*/ 14 h 39"/>
                <a:gd name="T64" fmla="*/ 70 w 71"/>
                <a:gd name="T65" fmla="*/ 10 h 39"/>
                <a:gd name="T66" fmla="*/ 71 w 71"/>
                <a:gd name="T67" fmla="*/ 9 h 39"/>
                <a:gd name="T68" fmla="*/ 71 w 71"/>
                <a:gd name="T69" fmla="*/ 8 h 39"/>
                <a:gd name="T70" fmla="*/ 70 w 71"/>
                <a:gd name="T71" fmla="*/ 8 h 39"/>
                <a:gd name="T72" fmla="*/ 68 w 71"/>
                <a:gd name="T73" fmla="*/ 7 h 39"/>
                <a:gd name="T74" fmla="*/ 67 w 71"/>
                <a:gd name="T75" fmla="*/ 6 h 39"/>
                <a:gd name="T76" fmla="*/ 65 w 71"/>
                <a:gd name="T7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1" h="39">
                  <a:moveTo>
                    <a:pt x="64" y="5"/>
                  </a:moveTo>
                  <a:cubicBezTo>
                    <a:pt x="64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0" y="4"/>
                    <a:pt x="60" y="4"/>
                  </a:cubicBezTo>
                  <a:cubicBezTo>
                    <a:pt x="60" y="4"/>
                    <a:pt x="60" y="3"/>
                    <a:pt x="59" y="3"/>
                  </a:cubicBezTo>
                  <a:cubicBezTo>
                    <a:pt x="58" y="2"/>
                    <a:pt x="53" y="1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9" y="0"/>
                    <a:pt x="47" y="2"/>
                    <a:pt x="46" y="3"/>
                  </a:cubicBezTo>
                  <a:cubicBezTo>
                    <a:pt x="43" y="5"/>
                    <a:pt x="41" y="7"/>
                    <a:pt x="39" y="7"/>
                  </a:cubicBezTo>
                  <a:cubicBezTo>
                    <a:pt x="35" y="7"/>
                    <a:pt x="28" y="8"/>
                    <a:pt x="28" y="10"/>
                  </a:cubicBezTo>
                  <a:cubicBezTo>
                    <a:pt x="28" y="12"/>
                    <a:pt x="22" y="13"/>
                    <a:pt x="21" y="13"/>
                  </a:cubicBezTo>
                  <a:cubicBezTo>
                    <a:pt x="17" y="13"/>
                    <a:pt x="13" y="12"/>
                    <a:pt x="11" y="10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3"/>
                    <a:pt x="9" y="15"/>
                    <a:pt x="6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8"/>
                    <a:pt x="3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" y="22"/>
                    <a:pt x="3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3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6"/>
                    <a:pt x="12" y="36"/>
                  </a:cubicBezTo>
                  <a:cubicBezTo>
                    <a:pt x="13" y="38"/>
                    <a:pt x="17" y="39"/>
                    <a:pt x="19" y="39"/>
                  </a:cubicBezTo>
                  <a:cubicBezTo>
                    <a:pt x="20" y="39"/>
                    <a:pt x="21" y="39"/>
                    <a:pt x="22" y="39"/>
                  </a:cubicBezTo>
                  <a:cubicBezTo>
                    <a:pt x="22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8"/>
                    <a:pt x="25" y="38"/>
                    <a:pt x="26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31" y="36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41" y="35"/>
                    <a:pt x="43" y="35"/>
                  </a:cubicBezTo>
                  <a:cubicBezTo>
                    <a:pt x="44" y="35"/>
                    <a:pt x="45" y="36"/>
                    <a:pt x="46" y="36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9" y="34"/>
                    <a:pt x="50" y="33"/>
                    <a:pt x="52" y="31"/>
                  </a:cubicBezTo>
                  <a:cubicBezTo>
                    <a:pt x="54" y="30"/>
                    <a:pt x="56" y="25"/>
                    <a:pt x="59" y="21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3" y="14"/>
                    <a:pt x="64" y="13"/>
                    <a:pt x="65" y="13"/>
                  </a:cubicBezTo>
                  <a:cubicBezTo>
                    <a:pt x="67" y="12"/>
                    <a:pt x="69" y="10"/>
                    <a:pt x="70" y="10"/>
                  </a:cubicBezTo>
                  <a:cubicBezTo>
                    <a:pt x="70" y="9"/>
                    <a:pt x="70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8"/>
                    <a:pt x="71" y="8"/>
                  </a:cubicBezTo>
                  <a:cubicBezTo>
                    <a:pt x="71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69" y="8"/>
                  </a:cubicBezTo>
                  <a:cubicBezTo>
                    <a:pt x="69" y="7"/>
                    <a:pt x="69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7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6" y="6"/>
                    <a:pt x="66" y="6"/>
                    <a:pt x="65" y="6"/>
                  </a:cubicBezTo>
                  <a:cubicBezTo>
                    <a:pt x="65" y="5"/>
                    <a:pt x="64" y="5"/>
                    <a:pt x="6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7" name="Freeform 272"/>
            <p:cNvSpPr>
              <a:spLocks/>
            </p:cNvSpPr>
            <p:nvPr/>
          </p:nvSpPr>
          <p:spPr bwMode="auto">
            <a:xfrm>
              <a:off x="12750803" y="5838824"/>
              <a:ext cx="531814" cy="334963"/>
            </a:xfrm>
            <a:custGeom>
              <a:avLst/>
              <a:gdLst>
                <a:gd name="T0" fmla="*/ 13 w 100"/>
                <a:gd name="T1" fmla="*/ 17 h 64"/>
                <a:gd name="T2" fmla="*/ 5 w 100"/>
                <a:gd name="T3" fmla="*/ 29 h 64"/>
                <a:gd name="T4" fmla="*/ 0 w 100"/>
                <a:gd name="T5" fmla="*/ 32 h 64"/>
                <a:gd name="T6" fmla="*/ 1 w 100"/>
                <a:gd name="T7" fmla="*/ 34 h 64"/>
                <a:gd name="T8" fmla="*/ 7 w 100"/>
                <a:gd name="T9" fmla="*/ 42 h 64"/>
                <a:gd name="T10" fmla="*/ 9 w 100"/>
                <a:gd name="T11" fmla="*/ 47 h 64"/>
                <a:gd name="T12" fmla="*/ 11 w 100"/>
                <a:gd name="T13" fmla="*/ 49 h 64"/>
                <a:gd name="T14" fmla="*/ 22 w 100"/>
                <a:gd name="T15" fmla="*/ 56 h 64"/>
                <a:gd name="T16" fmla="*/ 23 w 100"/>
                <a:gd name="T17" fmla="*/ 58 h 64"/>
                <a:gd name="T18" fmla="*/ 24 w 100"/>
                <a:gd name="T19" fmla="*/ 59 h 64"/>
                <a:gd name="T20" fmla="*/ 25 w 100"/>
                <a:gd name="T21" fmla="*/ 60 h 64"/>
                <a:gd name="T22" fmla="*/ 26 w 100"/>
                <a:gd name="T23" fmla="*/ 61 h 64"/>
                <a:gd name="T24" fmla="*/ 28 w 100"/>
                <a:gd name="T25" fmla="*/ 62 h 64"/>
                <a:gd name="T26" fmla="*/ 39 w 100"/>
                <a:gd name="T27" fmla="*/ 63 h 64"/>
                <a:gd name="T28" fmla="*/ 52 w 100"/>
                <a:gd name="T29" fmla="*/ 64 h 64"/>
                <a:gd name="T30" fmla="*/ 71 w 100"/>
                <a:gd name="T31" fmla="*/ 58 h 64"/>
                <a:gd name="T32" fmla="*/ 83 w 100"/>
                <a:gd name="T33" fmla="*/ 61 h 64"/>
                <a:gd name="T34" fmla="*/ 84 w 100"/>
                <a:gd name="T35" fmla="*/ 62 h 64"/>
                <a:gd name="T36" fmla="*/ 85 w 100"/>
                <a:gd name="T37" fmla="*/ 62 h 64"/>
                <a:gd name="T38" fmla="*/ 87 w 100"/>
                <a:gd name="T39" fmla="*/ 63 h 64"/>
                <a:gd name="T40" fmla="*/ 88 w 100"/>
                <a:gd name="T41" fmla="*/ 62 h 64"/>
                <a:gd name="T42" fmla="*/ 94 w 100"/>
                <a:gd name="T43" fmla="*/ 49 h 64"/>
                <a:gd name="T44" fmla="*/ 99 w 100"/>
                <a:gd name="T45" fmla="*/ 44 h 64"/>
                <a:gd name="T46" fmla="*/ 99 w 100"/>
                <a:gd name="T47" fmla="*/ 43 h 64"/>
                <a:gd name="T48" fmla="*/ 97 w 100"/>
                <a:gd name="T49" fmla="*/ 42 h 64"/>
                <a:gd name="T50" fmla="*/ 97 w 100"/>
                <a:gd name="T51" fmla="*/ 41 h 64"/>
                <a:gd name="T52" fmla="*/ 96 w 100"/>
                <a:gd name="T53" fmla="*/ 41 h 64"/>
                <a:gd name="T54" fmla="*/ 90 w 100"/>
                <a:gd name="T55" fmla="*/ 44 h 64"/>
                <a:gd name="T56" fmla="*/ 84 w 100"/>
                <a:gd name="T57" fmla="*/ 41 h 64"/>
                <a:gd name="T58" fmla="*/ 85 w 100"/>
                <a:gd name="T59" fmla="*/ 40 h 64"/>
                <a:gd name="T60" fmla="*/ 84 w 100"/>
                <a:gd name="T61" fmla="*/ 39 h 64"/>
                <a:gd name="T62" fmla="*/ 83 w 100"/>
                <a:gd name="T63" fmla="*/ 36 h 64"/>
                <a:gd name="T64" fmla="*/ 82 w 100"/>
                <a:gd name="T65" fmla="*/ 34 h 64"/>
                <a:gd name="T66" fmla="*/ 83 w 100"/>
                <a:gd name="T67" fmla="*/ 26 h 64"/>
                <a:gd name="T68" fmla="*/ 76 w 100"/>
                <a:gd name="T69" fmla="*/ 11 h 64"/>
                <a:gd name="T70" fmla="*/ 75 w 100"/>
                <a:gd name="T71" fmla="*/ 10 h 64"/>
                <a:gd name="T72" fmla="*/ 74 w 100"/>
                <a:gd name="T73" fmla="*/ 9 h 64"/>
                <a:gd name="T74" fmla="*/ 73 w 100"/>
                <a:gd name="T75" fmla="*/ 8 h 64"/>
                <a:gd name="T76" fmla="*/ 72 w 100"/>
                <a:gd name="T77" fmla="*/ 6 h 64"/>
                <a:gd name="T78" fmla="*/ 71 w 100"/>
                <a:gd name="T79" fmla="*/ 4 h 64"/>
                <a:gd name="T80" fmla="*/ 70 w 100"/>
                <a:gd name="T81" fmla="*/ 2 h 64"/>
                <a:gd name="T82" fmla="*/ 69 w 100"/>
                <a:gd name="T83" fmla="*/ 0 h 64"/>
                <a:gd name="T84" fmla="*/ 68 w 100"/>
                <a:gd name="T85" fmla="*/ 0 h 64"/>
                <a:gd name="T86" fmla="*/ 66 w 100"/>
                <a:gd name="T87" fmla="*/ 1 h 64"/>
                <a:gd name="T88" fmla="*/ 65 w 100"/>
                <a:gd name="T89" fmla="*/ 1 h 64"/>
                <a:gd name="T90" fmla="*/ 58 w 100"/>
                <a:gd name="T91" fmla="*/ 6 h 64"/>
                <a:gd name="T92" fmla="*/ 53 w 100"/>
                <a:gd name="T93" fmla="*/ 6 h 64"/>
                <a:gd name="T94" fmla="*/ 40 w 100"/>
                <a:gd name="T95" fmla="*/ 6 h 64"/>
                <a:gd name="T96" fmla="*/ 29 w 100"/>
                <a:gd name="T97" fmla="*/ 4 h 64"/>
                <a:gd name="T98" fmla="*/ 27 w 100"/>
                <a:gd name="T99" fmla="*/ 4 h 64"/>
                <a:gd name="T100" fmla="*/ 26 w 100"/>
                <a:gd name="T101" fmla="*/ 4 h 64"/>
                <a:gd name="T102" fmla="*/ 26 w 100"/>
                <a:gd name="T103" fmla="*/ 4 h 64"/>
                <a:gd name="T104" fmla="*/ 25 w 100"/>
                <a:gd name="T105" fmla="*/ 5 h 64"/>
                <a:gd name="T106" fmla="*/ 24 w 100"/>
                <a:gd name="T107" fmla="*/ 6 h 64"/>
                <a:gd name="T108" fmla="*/ 17 w 100"/>
                <a:gd name="T10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64">
                  <a:moveTo>
                    <a:pt x="17" y="11"/>
                  </a:moveTo>
                  <a:cubicBezTo>
                    <a:pt x="16" y="11"/>
                    <a:pt x="15" y="14"/>
                    <a:pt x="13" y="17"/>
                  </a:cubicBezTo>
                  <a:cubicBezTo>
                    <a:pt x="11" y="21"/>
                    <a:pt x="9" y="26"/>
                    <a:pt x="6" y="28"/>
                  </a:cubicBezTo>
                  <a:cubicBezTo>
                    <a:pt x="6" y="28"/>
                    <a:pt x="5" y="29"/>
                    <a:pt x="5" y="29"/>
                  </a:cubicBezTo>
                  <a:cubicBezTo>
                    <a:pt x="4" y="30"/>
                    <a:pt x="2" y="31"/>
                    <a:pt x="1" y="32"/>
                  </a:cubicBezTo>
                  <a:cubicBezTo>
                    <a:pt x="1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34"/>
                    <a:pt x="1" y="34"/>
                  </a:cubicBezTo>
                  <a:cubicBezTo>
                    <a:pt x="3" y="36"/>
                    <a:pt x="4" y="37"/>
                    <a:pt x="4" y="39"/>
                  </a:cubicBezTo>
                  <a:cubicBezTo>
                    <a:pt x="4" y="40"/>
                    <a:pt x="4" y="42"/>
                    <a:pt x="7" y="42"/>
                  </a:cubicBezTo>
                  <a:cubicBezTo>
                    <a:pt x="7" y="42"/>
                    <a:pt x="8" y="42"/>
                    <a:pt x="8" y="43"/>
                  </a:cubicBezTo>
                  <a:cubicBezTo>
                    <a:pt x="9" y="43"/>
                    <a:pt x="9" y="45"/>
                    <a:pt x="9" y="47"/>
                  </a:cubicBezTo>
                  <a:cubicBezTo>
                    <a:pt x="9" y="47"/>
                    <a:pt x="8" y="49"/>
                    <a:pt x="9" y="49"/>
                  </a:cubicBezTo>
                  <a:cubicBezTo>
                    <a:pt x="9" y="49"/>
                    <a:pt x="10" y="49"/>
                    <a:pt x="11" y="49"/>
                  </a:cubicBezTo>
                  <a:cubicBezTo>
                    <a:pt x="17" y="50"/>
                    <a:pt x="22" y="51"/>
                    <a:pt x="22" y="54"/>
                  </a:cubicBezTo>
                  <a:cubicBezTo>
                    <a:pt x="22" y="54"/>
                    <a:pt x="22" y="55"/>
                    <a:pt x="22" y="56"/>
                  </a:cubicBezTo>
                  <a:cubicBezTo>
                    <a:pt x="22" y="56"/>
                    <a:pt x="22" y="57"/>
                    <a:pt x="22" y="58"/>
                  </a:cubicBezTo>
                  <a:cubicBezTo>
                    <a:pt x="22" y="58"/>
                    <a:pt x="23" y="58"/>
                    <a:pt x="23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4" y="58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6" y="61"/>
                  </a:cubicBezTo>
                  <a:cubicBezTo>
                    <a:pt x="27" y="61"/>
                    <a:pt x="27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9" y="62"/>
                    <a:pt x="31" y="62"/>
                    <a:pt x="33" y="62"/>
                  </a:cubicBezTo>
                  <a:cubicBezTo>
                    <a:pt x="36" y="63"/>
                    <a:pt x="39" y="63"/>
                    <a:pt x="39" y="63"/>
                  </a:cubicBezTo>
                  <a:cubicBezTo>
                    <a:pt x="40" y="63"/>
                    <a:pt x="41" y="63"/>
                    <a:pt x="42" y="63"/>
                  </a:cubicBezTo>
                  <a:cubicBezTo>
                    <a:pt x="45" y="63"/>
                    <a:pt x="50" y="63"/>
                    <a:pt x="52" y="64"/>
                  </a:cubicBezTo>
                  <a:cubicBezTo>
                    <a:pt x="54" y="64"/>
                    <a:pt x="57" y="63"/>
                    <a:pt x="59" y="60"/>
                  </a:cubicBezTo>
                  <a:cubicBezTo>
                    <a:pt x="62" y="58"/>
                    <a:pt x="70" y="58"/>
                    <a:pt x="71" y="58"/>
                  </a:cubicBezTo>
                  <a:cubicBezTo>
                    <a:pt x="72" y="58"/>
                    <a:pt x="72" y="58"/>
                    <a:pt x="73" y="58"/>
                  </a:cubicBezTo>
                  <a:cubicBezTo>
                    <a:pt x="77" y="58"/>
                    <a:pt x="82" y="59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6" y="63"/>
                    <a:pt x="86" y="63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7" y="63"/>
                    <a:pt x="88" y="63"/>
                    <a:pt x="88" y="63"/>
                  </a:cubicBezTo>
                  <a:cubicBezTo>
                    <a:pt x="88" y="63"/>
                    <a:pt x="88" y="62"/>
                    <a:pt x="88" y="62"/>
                  </a:cubicBezTo>
                  <a:cubicBezTo>
                    <a:pt x="88" y="61"/>
                    <a:pt x="88" y="60"/>
                    <a:pt x="88" y="59"/>
                  </a:cubicBezTo>
                  <a:cubicBezTo>
                    <a:pt x="88" y="55"/>
                    <a:pt x="90" y="49"/>
                    <a:pt x="94" y="4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8" y="48"/>
                    <a:pt x="100" y="48"/>
                    <a:pt x="99" y="44"/>
                  </a:cubicBezTo>
                  <a:cubicBezTo>
                    <a:pt x="99" y="44"/>
                    <a:pt x="99" y="44"/>
                    <a:pt x="99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8" y="43"/>
                    <a:pt x="98" y="42"/>
                    <a:pt x="98" y="42"/>
                  </a:cubicBezTo>
                  <a:cubicBezTo>
                    <a:pt x="98" y="42"/>
                    <a:pt x="98" y="42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42"/>
                    <a:pt x="97" y="41"/>
                    <a:pt x="97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4" y="42"/>
                    <a:pt x="93" y="42"/>
                  </a:cubicBezTo>
                  <a:cubicBezTo>
                    <a:pt x="92" y="43"/>
                    <a:pt x="91" y="44"/>
                    <a:pt x="90" y="44"/>
                  </a:cubicBezTo>
                  <a:cubicBezTo>
                    <a:pt x="88" y="44"/>
                    <a:pt x="85" y="43"/>
                    <a:pt x="85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4" y="40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3" y="37"/>
                    <a:pt x="83" y="37"/>
                    <a:pt x="83" y="36"/>
                  </a:cubicBezTo>
                  <a:cubicBezTo>
                    <a:pt x="83" y="36"/>
                    <a:pt x="82" y="35"/>
                    <a:pt x="82" y="35"/>
                  </a:cubicBezTo>
                  <a:cubicBezTo>
                    <a:pt x="82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2"/>
                  </a:cubicBezTo>
                  <a:cubicBezTo>
                    <a:pt x="82" y="31"/>
                    <a:pt x="82" y="28"/>
                    <a:pt x="83" y="26"/>
                  </a:cubicBezTo>
                  <a:cubicBezTo>
                    <a:pt x="85" y="25"/>
                    <a:pt x="80" y="17"/>
                    <a:pt x="76" y="12"/>
                  </a:cubicBezTo>
                  <a:cubicBezTo>
                    <a:pt x="76" y="12"/>
                    <a:pt x="76" y="12"/>
                    <a:pt x="76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5" y="11"/>
                    <a:pt x="75" y="10"/>
                  </a:cubicBezTo>
                  <a:cubicBezTo>
                    <a:pt x="75" y="10"/>
                    <a:pt x="75" y="10"/>
                    <a:pt x="74" y="10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6"/>
                    <a:pt x="72" y="6"/>
                    <a:pt x="72" y="6"/>
                  </a:cubicBezTo>
                  <a:cubicBezTo>
                    <a:pt x="72" y="6"/>
                    <a:pt x="72" y="5"/>
                    <a:pt x="72" y="5"/>
                  </a:cubicBezTo>
                  <a:cubicBezTo>
                    <a:pt x="71" y="5"/>
                    <a:pt x="71" y="4"/>
                    <a:pt x="71" y="4"/>
                  </a:cubicBezTo>
                  <a:cubicBezTo>
                    <a:pt x="71" y="4"/>
                    <a:pt x="71" y="3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1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5" y="1"/>
                    <a:pt x="65" y="1"/>
                  </a:cubicBezTo>
                  <a:cubicBezTo>
                    <a:pt x="65" y="1"/>
                    <a:pt x="65" y="2"/>
                    <a:pt x="65" y="2"/>
                  </a:cubicBezTo>
                  <a:cubicBezTo>
                    <a:pt x="64" y="4"/>
                    <a:pt x="60" y="6"/>
                    <a:pt x="58" y="6"/>
                  </a:cubicBezTo>
                  <a:cubicBezTo>
                    <a:pt x="57" y="6"/>
                    <a:pt x="56" y="5"/>
                    <a:pt x="56" y="5"/>
                  </a:cubicBezTo>
                  <a:cubicBezTo>
                    <a:pt x="55" y="5"/>
                    <a:pt x="53" y="5"/>
                    <a:pt x="53" y="6"/>
                  </a:cubicBezTo>
                  <a:cubicBezTo>
                    <a:pt x="51" y="8"/>
                    <a:pt x="48" y="9"/>
                    <a:pt x="46" y="7"/>
                  </a:cubicBezTo>
                  <a:cubicBezTo>
                    <a:pt x="45" y="6"/>
                    <a:pt x="42" y="6"/>
                    <a:pt x="40" y="6"/>
                  </a:cubicBezTo>
                  <a:cubicBezTo>
                    <a:pt x="39" y="6"/>
                    <a:pt x="36" y="5"/>
                    <a:pt x="34" y="4"/>
                  </a:cubicBezTo>
                  <a:cubicBezTo>
                    <a:pt x="32" y="4"/>
                    <a:pt x="30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3" y="7"/>
                    <a:pt x="21" y="8"/>
                    <a:pt x="19" y="9"/>
                  </a:cubicBezTo>
                  <a:cubicBezTo>
                    <a:pt x="18" y="10"/>
                    <a:pt x="17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8" name="Freeform 273"/>
            <p:cNvSpPr>
              <a:spLocks/>
            </p:cNvSpPr>
            <p:nvPr/>
          </p:nvSpPr>
          <p:spPr bwMode="auto">
            <a:xfrm>
              <a:off x="12990516" y="7005637"/>
              <a:ext cx="638176" cy="628650"/>
            </a:xfrm>
            <a:custGeom>
              <a:avLst/>
              <a:gdLst>
                <a:gd name="T0" fmla="*/ 105 w 120"/>
                <a:gd name="T1" fmla="*/ 8 h 120"/>
                <a:gd name="T2" fmla="*/ 100 w 120"/>
                <a:gd name="T3" fmla="*/ 8 h 120"/>
                <a:gd name="T4" fmla="*/ 92 w 120"/>
                <a:gd name="T5" fmla="*/ 7 h 120"/>
                <a:gd name="T6" fmla="*/ 88 w 120"/>
                <a:gd name="T7" fmla="*/ 8 h 120"/>
                <a:gd name="T8" fmla="*/ 77 w 120"/>
                <a:gd name="T9" fmla="*/ 4 h 120"/>
                <a:gd name="T10" fmla="*/ 72 w 120"/>
                <a:gd name="T11" fmla="*/ 3 h 120"/>
                <a:gd name="T12" fmla="*/ 55 w 120"/>
                <a:gd name="T13" fmla="*/ 8 h 120"/>
                <a:gd name="T14" fmla="*/ 48 w 120"/>
                <a:gd name="T15" fmla="*/ 11 h 120"/>
                <a:gd name="T16" fmla="*/ 41 w 120"/>
                <a:gd name="T17" fmla="*/ 9 h 120"/>
                <a:gd name="T18" fmla="*/ 40 w 120"/>
                <a:gd name="T19" fmla="*/ 8 h 120"/>
                <a:gd name="T20" fmla="*/ 21 w 120"/>
                <a:gd name="T21" fmla="*/ 3 h 120"/>
                <a:gd name="T22" fmla="*/ 4 w 120"/>
                <a:gd name="T23" fmla="*/ 0 h 120"/>
                <a:gd name="T24" fmla="*/ 4 w 120"/>
                <a:gd name="T25" fmla="*/ 0 h 120"/>
                <a:gd name="T26" fmla="*/ 4 w 120"/>
                <a:gd name="T27" fmla="*/ 1 h 120"/>
                <a:gd name="T28" fmla="*/ 3 w 120"/>
                <a:gd name="T29" fmla="*/ 9 h 120"/>
                <a:gd name="T30" fmla="*/ 2 w 120"/>
                <a:gd name="T31" fmla="*/ 16 h 120"/>
                <a:gd name="T32" fmla="*/ 2 w 120"/>
                <a:gd name="T33" fmla="*/ 24 h 120"/>
                <a:gd name="T34" fmla="*/ 2 w 120"/>
                <a:gd name="T35" fmla="*/ 32 h 120"/>
                <a:gd name="T36" fmla="*/ 2 w 120"/>
                <a:gd name="T37" fmla="*/ 118 h 120"/>
                <a:gd name="T38" fmla="*/ 70 w 120"/>
                <a:gd name="T39" fmla="*/ 118 h 120"/>
                <a:gd name="T40" fmla="*/ 74 w 120"/>
                <a:gd name="T41" fmla="*/ 115 h 120"/>
                <a:gd name="T42" fmla="*/ 75 w 120"/>
                <a:gd name="T43" fmla="*/ 115 h 120"/>
                <a:gd name="T44" fmla="*/ 80 w 120"/>
                <a:gd name="T45" fmla="*/ 117 h 120"/>
                <a:gd name="T46" fmla="*/ 95 w 120"/>
                <a:gd name="T47" fmla="*/ 117 h 120"/>
                <a:gd name="T48" fmla="*/ 95 w 120"/>
                <a:gd name="T49" fmla="*/ 117 h 120"/>
                <a:gd name="T50" fmla="*/ 100 w 120"/>
                <a:gd name="T51" fmla="*/ 120 h 120"/>
                <a:gd name="T52" fmla="*/ 102 w 120"/>
                <a:gd name="T53" fmla="*/ 119 h 120"/>
                <a:gd name="T54" fmla="*/ 107 w 120"/>
                <a:gd name="T55" fmla="*/ 115 h 120"/>
                <a:gd name="T56" fmla="*/ 111 w 120"/>
                <a:gd name="T57" fmla="*/ 111 h 120"/>
                <a:gd name="T58" fmla="*/ 114 w 120"/>
                <a:gd name="T59" fmla="*/ 107 h 120"/>
                <a:gd name="T60" fmla="*/ 115 w 120"/>
                <a:gd name="T61" fmla="*/ 107 h 120"/>
                <a:gd name="T62" fmla="*/ 116 w 120"/>
                <a:gd name="T63" fmla="*/ 107 h 120"/>
                <a:gd name="T64" fmla="*/ 119 w 120"/>
                <a:gd name="T65" fmla="*/ 104 h 120"/>
                <a:gd name="T66" fmla="*/ 119 w 120"/>
                <a:gd name="T67" fmla="*/ 103 h 120"/>
                <a:gd name="T68" fmla="*/ 120 w 120"/>
                <a:gd name="T69" fmla="*/ 103 h 120"/>
                <a:gd name="T70" fmla="*/ 120 w 120"/>
                <a:gd name="T71" fmla="*/ 99 h 120"/>
                <a:gd name="T72" fmla="*/ 118 w 120"/>
                <a:gd name="T73" fmla="*/ 94 h 120"/>
                <a:gd name="T74" fmla="*/ 114 w 120"/>
                <a:gd name="T75" fmla="*/ 87 h 120"/>
                <a:gd name="T76" fmla="*/ 108 w 120"/>
                <a:gd name="T77" fmla="*/ 74 h 120"/>
                <a:gd name="T78" fmla="*/ 102 w 120"/>
                <a:gd name="T79" fmla="*/ 63 h 120"/>
                <a:gd name="T80" fmla="*/ 100 w 120"/>
                <a:gd name="T81" fmla="*/ 59 h 120"/>
                <a:gd name="T82" fmla="*/ 97 w 120"/>
                <a:gd name="T83" fmla="*/ 52 h 120"/>
                <a:gd name="T84" fmla="*/ 94 w 120"/>
                <a:gd name="T85" fmla="*/ 46 h 120"/>
                <a:gd name="T86" fmla="*/ 90 w 120"/>
                <a:gd name="T87" fmla="*/ 40 h 120"/>
                <a:gd name="T88" fmla="*/ 84 w 120"/>
                <a:gd name="T89" fmla="*/ 19 h 120"/>
                <a:gd name="T90" fmla="*/ 85 w 120"/>
                <a:gd name="T91" fmla="*/ 18 h 120"/>
                <a:gd name="T92" fmla="*/ 85 w 120"/>
                <a:gd name="T93" fmla="*/ 18 h 120"/>
                <a:gd name="T94" fmla="*/ 92 w 120"/>
                <a:gd name="T95" fmla="*/ 30 h 120"/>
                <a:gd name="T96" fmla="*/ 94 w 120"/>
                <a:gd name="T97" fmla="*/ 33 h 120"/>
                <a:gd name="T98" fmla="*/ 104 w 120"/>
                <a:gd name="T99" fmla="*/ 47 h 120"/>
                <a:gd name="T100" fmla="*/ 108 w 120"/>
                <a:gd name="T101" fmla="*/ 37 h 120"/>
                <a:gd name="T102" fmla="*/ 110 w 120"/>
                <a:gd name="T103" fmla="*/ 31 h 120"/>
                <a:gd name="T104" fmla="*/ 111 w 120"/>
                <a:gd name="T105" fmla="*/ 30 h 120"/>
                <a:gd name="T106" fmla="*/ 111 w 120"/>
                <a:gd name="T107" fmla="*/ 29 h 120"/>
                <a:gd name="T108" fmla="*/ 111 w 120"/>
                <a:gd name="T109" fmla="*/ 28 h 120"/>
                <a:gd name="T110" fmla="*/ 112 w 120"/>
                <a:gd name="T111" fmla="*/ 27 h 120"/>
                <a:gd name="T112" fmla="*/ 112 w 120"/>
                <a:gd name="T113" fmla="*/ 27 h 120"/>
                <a:gd name="T114" fmla="*/ 112 w 120"/>
                <a:gd name="T115" fmla="*/ 25 h 120"/>
                <a:gd name="T116" fmla="*/ 112 w 120"/>
                <a:gd name="T117" fmla="*/ 25 h 120"/>
                <a:gd name="T118" fmla="*/ 105 w 120"/>
                <a:gd name="T119" fmla="*/ 7 h 120"/>
                <a:gd name="T120" fmla="*/ 105 w 120"/>
                <a:gd name="T121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0" h="120">
                  <a:moveTo>
                    <a:pt x="105" y="8"/>
                  </a:moveTo>
                  <a:cubicBezTo>
                    <a:pt x="104" y="8"/>
                    <a:pt x="102" y="8"/>
                    <a:pt x="100" y="8"/>
                  </a:cubicBezTo>
                  <a:cubicBezTo>
                    <a:pt x="97" y="7"/>
                    <a:pt x="95" y="7"/>
                    <a:pt x="92" y="7"/>
                  </a:cubicBezTo>
                  <a:cubicBezTo>
                    <a:pt x="91" y="7"/>
                    <a:pt x="90" y="8"/>
                    <a:pt x="88" y="8"/>
                  </a:cubicBezTo>
                  <a:cubicBezTo>
                    <a:pt x="85" y="8"/>
                    <a:pt x="81" y="6"/>
                    <a:pt x="77" y="4"/>
                  </a:cubicBezTo>
                  <a:cubicBezTo>
                    <a:pt x="76" y="4"/>
                    <a:pt x="75" y="3"/>
                    <a:pt x="72" y="3"/>
                  </a:cubicBezTo>
                  <a:cubicBezTo>
                    <a:pt x="65" y="3"/>
                    <a:pt x="56" y="6"/>
                    <a:pt x="55" y="8"/>
                  </a:cubicBezTo>
                  <a:cubicBezTo>
                    <a:pt x="54" y="10"/>
                    <a:pt x="51" y="11"/>
                    <a:pt x="48" y="11"/>
                  </a:cubicBezTo>
                  <a:cubicBezTo>
                    <a:pt x="46" y="11"/>
                    <a:pt x="44" y="10"/>
                    <a:pt x="41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5" y="6"/>
                    <a:pt x="29" y="4"/>
                    <a:pt x="21" y="3"/>
                  </a:cubicBezTo>
                  <a:cubicBezTo>
                    <a:pt x="10" y="2"/>
                    <a:pt x="6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7"/>
                    <a:pt x="3" y="9"/>
                  </a:cubicBezTo>
                  <a:cubicBezTo>
                    <a:pt x="4" y="11"/>
                    <a:pt x="4" y="13"/>
                    <a:pt x="2" y="16"/>
                  </a:cubicBezTo>
                  <a:cubicBezTo>
                    <a:pt x="0" y="18"/>
                    <a:pt x="1" y="20"/>
                    <a:pt x="2" y="24"/>
                  </a:cubicBezTo>
                  <a:cubicBezTo>
                    <a:pt x="2" y="26"/>
                    <a:pt x="2" y="29"/>
                    <a:pt x="2" y="3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5" y="115"/>
                    <a:pt x="75" y="115"/>
                  </a:cubicBezTo>
                  <a:cubicBezTo>
                    <a:pt x="77" y="115"/>
                    <a:pt x="79" y="116"/>
                    <a:pt x="80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117"/>
                    <a:pt x="97" y="120"/>
                    <a:pt x="100" y="120"/>
                  </a:cubicBezTo>
                  <a:cubicBezTo>
                    <a:pt x="101" y="120"/>
                    <a:pt x="101" y="120"/>
                    <a:pt x="102" y="119"/>
                  </a:cubicBezTo>
                  <a:cubicBezTo>
                    <a:pt x="102" y="117"/>
                    <a:pt x="103" y="115"/>
                    <a:pt x="107" y="115"/>
                  </a:cubicBezTo>
                  <a:cubicBezTo>
                    <a:pt x="109" y="115"/>
                    <a:pt x="110" y="113"/>
                    <a:pt x="111" y="111"/>
                  </a:cubicBezTo>
                  <a:cubicBezTo>
                    <a:pt x="111" y="109"/>
                    <a:pt x="112" y="107"/>
                    <a:pt x="114" y="107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7" y="107"/>
                    <a:pt x="117" y="107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9" y="103"/>
                    <a:pt x="120" y="103"/>
                    <a:pt x="120" y="103"/>
                  </a:cubicBezTo>
                  <a:cubicBezTo>
                    <a:pt x="119" y="102"/>
                    <a:pt x="119" y="100"/>
                    <a:pt x="120" y="99"/>
                  </a:cubicBezTo>
                  <a:cubicBezTo>
                    <a:pt x="120" y="96"/>
                    <a:pt x="119" y="95"/>
                    <a:pt x="118" y="94"/>
                  </a:cubicBezTo>
                  <a:cubicBezTo>
                    <a:pt x="117" y="92"/>
                    <a:pt x="116" y="90"/>
                    <a:pt x="114" y="87"/>
                  </a:cubicBezTo>
                  <a:cubicBezTo>
                    <a:pt x="113" y="83"/>
                    <a:pt x="110" y="78"/>
                    <a:pt x="108" y="74"/>
                  </a:cubicBezTo>
                  <a:cubicBezTo>
                    <a:pt x="105" y="70"/>
                    <a:pt x="103" y="66"/>
                    <a:pt x="102" y="63"/>
                  </a:cubicBezTo>
                  <a:cubicBezTo>
                    <a:pt x="102" y="62"/>
                    <a:pt x="101" y="60"/>
                    <a:pt x="100" y="59"/>
                  </a:cubicBezTo>
                  <a:cubicBezTo>
                    <a:pt x="99" y="57"/>
                    <a:pt x="97" y="55"/>
                    <a:pt x="97" y="52"/>
                  </a:cubicBezTo>
                  <a:cubicBezTo>
                    <a:pt x="97" y="49"/>
                    <a:pt x="96" y="48"/>
                    <a:pt x="94" y="46"/>
                  </a:cubicBezTo>
                  <a:cubicBezTo>
                    <a:pt x="93" y="44"/>
                    <a:pt x="91" y="43"/>
                    <a:pt x="90" y="40"/>
                  </a:cubicBezTo>
                  <a:cubicBezTo>
                    <a:pt x="85" y="33"/>
                    <a:pt x="83" y="22"/>
                    <a:pt x="84" y="19"/>
                  </a:cubicBezTo>
                  <a:cubicBezTo>
                    <a:pt x="84" y="18"/>
                    <a:pt x="84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7" y="18"/>
                    <a:pt x="88" y="20"/>
                    <a:pt x="92" y="30"/>
                  </a:cubicBezTo>
                  <a:cubicBezTo>
                    <a:pt x="93" y="31"/>
                    <a:pt x="93" y="32"/>
                    <a:pt x="94" y="33"/>
                  </a:cubicBezTo>
                  <a:cubicBezTo>
                    <a:pt x="97" y="40"/>
                    <a:pt x="102" y="47"/>
                    <a:pt x="104" y="47"/>
                  </a:cubicBezTo>
                  <a:cubicBezTo>
                    <a:pt x="106" y="47"/>
                    <a:pt x="107" y="40"/>
                    <a:pt x="108" y="37"/>
                  </a:cubicBezTo>
                  <a:cubicBezTo>
                    <a:pt x="109" y="33"/>
                    <a:pt x="109" y="31"/>
                    <a:pt x="110" y="31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89" name="Freeform 274"/>
            <p:cNvSpPr>
              <a:spLocks/>
            </p:cNvSpPr>
            <p:nvPr/>
          </p:nvSpPr>
          <p:spPr bwMode="auto">
            <a:xfrm>
              <a:off x="12388853" y="5319713"/>
              <a:ext cx="563564" cy="444499"/>
            </a:xfrm>
            <a:custGeom>
              <a:avLst/>
              <a:gdLst>
                <a:gd name="T0" fmla="*/ 102 w 106"/>
                <a:gd name="T1" fmla="*/ 23 h 85"/>
                <a:gd name="T2" fmla="*/ 100 w 106"/>
                <a:gd name="T3" fmla="*/ 13 h 85"/>
                <a:gd name="T4" fmla="*/ 99 w 106"/>
                <a:gd name="T5" fmla="*/ 11 h 85"/>
                <a:gd name="T6" fmla="*/ 98 w 106"/>
                <a:gd name="T7" fmla="*/ 10 h 85"/>
                <a:gd name="T8" fmla="*/ 96 w 106"/>
                <a:gd name="T9" fmla="*/ 9 h 85"/>
                <a:gd name="T10" fmla="*/ 92 w 106"/>
                <a:gd name="T11" fmla="*/ 8 h 85"/>
                <a:gd name="T12" fmla="*/ 89 w 106"/>
                <a:gd name="T13" fmla="*/ 8 h 85"/>
                <a:gd name="T14" fmla="*/ 62 w 106"/>
                <a:gd name="T15" fmla="*/ 7 h 85"/>
                <a:gd name="T16" fmla="*/ 60 w 106"/>
                <a:gd name="T17" fmla="*/ 6 h 85"/>
                <a:gd name="T18" fmla="*/ 58 w 106"/>
                <a:gd name="T19" fmla="*/ 5 h 85"/>
                <a:gd name="T20" fmla="*/ 45 w 106"/>
                <a:gd name="T21" fmla="*/ 0 h 85"/>
                <a:gd name="T22" fmla="*/ 9 w 106"/>
                <a:gd name="T23" fmla="*/ 12 h 85"/>
                <a:gd name="T24" fmla="*/ 1 w 106"/>
                <a:gd name="T25" fmla="*/ 17 h 85"/>
                <a:gd name="T26" fmla="*/ 2 w 106"/>
                <a:gd name="T27" fmla="*/ 19 h 85"/>
                <a:gd name="T28" fmla="*/ 2 w 106"/>
                <a:gd name="T29" fmla="*/ 21 h 85"/>
                <a:gd name="T30" fmla="*/ 2 w 106"/>
                <a:gd name="T31" fmla="*/ 24 h 85"/>
                <a:gd name="T32" fmla="*/ 2 w 106"/>
                <a:gd name="T33" fmla="*/ 27 h 85"/>
                <a:gd name="T34" fmla="*/ 0 w 106"/>
                <a:gd name="T35" fmla="*/ 31 h 85"/>
                <a:gd name="T36" fmla="*/ 5 w 106"/>
                <a:gd name="T37" fmla="*/ 40 h 85"/>
                <a:gd name="T38" fmla="*/ 9 w 106"/>
                <a:gd name="T39" fmla="*/ 54 h 85"/>
                <a:gd name="T40" fmla="*/ 9 w 106"/>
                <a:gd name="T41" fmla="*/ 55 h 85"/>
                <a:gd name="T42" fmla="*/ 9 w 106"/>
                <a:gd name="T43" fmla="*/ 58 h 85"/>
                <a:gd name="T44" fmla="*/ 12 w 106"/>
                <a:gd name="T45" fmla="*/ 60 h 85"/>
                <a:gd name="T46" fmla="*/ 23 w 106"/>
                <a:gd name="T47" fmla="*/ 67 h 85"/>
                <a:gd name="T48" fmla="*/ 30 w 106"/>
                <a:gd name="T49" fmla="*/ 67 h 85"/>
                <a:gd name="T50" fmla="*/ 38 w 106"/>
                <a:gd name="T51" fmla="*/ 72 h 85"/>
                <a:gd name="T52" fmla="*/ 45 w 106"/>
                <a:gd name="T53" fmla="*/ 74 h 85"/>
                <a:gd name="T54" fmla="*/ 49 w 106"/>
                <a:gd name="T55" fmla="*/ 80 h 85"/>
                <a:gd name="T56" fmla="*/ 51 w 106"/>
                <a:gd name="T57" fmla="*/ 81 h 85"/>
                <a:gd name="T58" fmla="*/ 66 w 106"/>
                <a:gd name="T59" fmla="*/ 81 h 85"/>
                <a:gd name="T60" fmla="*/ 76 w 106"/>
                <a:gd name="T61" fmla="*/ 82 h 85"/>
                <a:gd name="T62" fmla="*/ 85 w 106"/>
                <a:gd name="T63" fmla="*/ 84 h 85"/>
                <a:gd name="T64" fmla="*/ 86 w 106"/>
                <a:gd name="T65" fmla="*/ 84 h 85"/>
                <a:gd name="T66" fmla="*/ 86 w 106"/>
                <a:gd name="T67" fmla="*/ 85 h 85"/>
                <a:gd name="T68" fmla="*/ 88 w 106"/>
                <a:gd name="T69" fmla="*/ 85 h 85"/>
                <a:gd name="T70" fmla="*/ 90 w 106"/>
                <a:gd name="T71" fmla="*/ 85 h 85"/>
                <a:gd name="T72" fmla="*/ 90 w 106"/>
                <a:gd name="T73" fmla="*/ 79 h 85"/>
                <a:gd name="T74" fmla="*/ 100 w 106"/>
                <a:gd name="T75" fmla="*/ 68 h 85"/>
                <a:gd name="T76" fmla="*/ 101 w 106"/>
                <a:gd name="T77" fmla="*/ 54 h 85"/>
                <a:gd name="T78" fmla="*/ 100 w 106"/>
                <a:gd name="T79" fmla="*/ 51 h 85"/>
                <a:gd name="T80" fmla="*/ 100 w 106"/>
                <a:gd name="T81" fmla="*/ 51 h 85"/>
                <a:gd name="T82" fmla="*/ 100 w 106"/>
                <a:gd name="T83" fmla="*/ 50 h 85"/>
                <a:gd name="T84" fmla="*/ 99 w 106"/>
                <a:gd name="T85" fmla="*/ 48 h 85"/>
                <a:gd name="T86" fmla="*/ 99 w 106"/>
                <a:gd name="T87" fmla="*/ 48 h 85"/>
                <a:gd name="T88" fmla="*/ 99 w 106"/>
                <a:gd name="T89" fmla="*/ 45 h 85"/>
                <a:gd name="T90" fmla="*/ 100 w 106"/>
                <a:gd name="T91" fmla="*/ 43 h 85"/>
                <a:gd name="T92" fmla="*/ 96 w 106"/>
                <a:gd name="T93" fmla="*/ 3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5">
                  <a:moveTo>
                    <a:pt x="103" y="31"/>
                  </a:moveTo>
                  <a:cubicBezTo>
                    <a:pt x="103" y="31"/>
                    <a:pt x="104" y="30"/>
                    <a:pt x="104" y="29"/>
                  </a:cubicBezTo>
                  <a:cubicBezTo>
                    <a:pt x="104" y="27"/>
                    <a:pt x="103" y="24"/>
                    <a:pt x="102" y="23"/>
                  </a:cubicBezTo>
                  <a:cubicBezTo>
                    <a:pt x="100" y="21"/>
                    <a:pt x="99" y="17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3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8" y="11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10"/>
                  </a:cubicBezTo>
                  <a:cubicBezTo>
                    <a:pt x="97" y="10"/>
                    <a:pt x="97" y="10"/>
                    <a:pt x="96" y="10"/>
                  </a:cubicBezTo>
                  <a:cubicBezTo>
                    <a:pt x="96" y="10"/>
                    <a:pt x="96" y="9"/>
                    <a:pt x="96" y="9"/>
                  </a:cubicBezTo>
                  <a:cubicBezTo>
                    <a:pt x="95" y="9"/>
                    <a:pt x="94" y="9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0" y="8"/>
                    <a:pt x="90" y="8"/>
                    <a:pt x="89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7" y="8"/>
                    <a:pt x="86" y="8"/>
                    <a:pt x="84" y="8"/>
                  </a:cubicBezTo>
                  <a:cubicBezTo>
                    <a:pt x="76" y="8"/>
                    <a:pt x="64" y="7"/>
                    <a:pt x="62" y="7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7" y="5"/>
                    <a:pt x="57" y="5"/>
                  </a:cubicBezTo>
                  <a:cubicBezTo>
                    <a:pt x="56" y="7"/>
                    <a:pt x="54" y="8"/>
                    <a:pt x="51" y="8"/>
                  </a:cubicBezTo>
                  <a:cubicBezTo>
                    <a:pt x="45" y="8"/>
                    <a:pt x="45" y="3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26" y="3"/>
                    <a:pt x="22" y="7"/>
                  </a:cubicBezTo>
                  <a:cubicBezTo>
                    <a:pt x="18" y="11"/>
                    <a:pt x="13" y="11"/>
                    <a:pt x="9" y="12"/>
                  </a:cubicBezTo>
                  <a:cubicBezTo>
                    <a:pt x="7" y="12"/>
                    <a:pt x="5" y="12"/>
                    <a:pt x="4" y="13"/>
                  </a:cubicBezTo>
                  <a:cubicBezTo>
                    <a:pt x="4" y="15"/>
                    <a:pt x="3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3" y="33"/>
                    <a:pt x="4" y="36"/>
                    <a:pt x="4" y="38"/>
                  </a:cubicBezTo>
                  <a:cubicBezTo>
                    <a:pt x="4" y="39"/>
                    <a:pt x="4" y="39"/>
                    <a:pt x="5" y="40"/>
                  </a:cubicBezTo>
                  <a:cubicBezTo>
                    <a:pt x="5" y="41"/>
                    <a:pt x="6" y="42"/>
                    <a:pt x="6" y="44"/>
                  </a:cubicBezTo>
                  <a:cubicBezTo>
                    <a:pt x="6" y="48"/>
                    <a:pt x="7" y="51"/>
                    <a:pt x="8" y="53"/>
                  </a:cubicBezTo>
                  <a:cubicBezTo>
                    <a:pt x="9" y="53"/>
                    <a:pt x="9" y="53"/>
                    <a:pt x="9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6"/>
                    <a:pt x="9" y="56"/>
                    <a:pt x="9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3" y="61"/>
                    <a:pt x="14" y="61"/>
                    <a:pt x="15" y="61"/>
                  </a:cubicBezTo>
                  <a:cubicBezTo>
                    <a:pt x="20" y="63"/>
                    <a:pt x="22" y="65"/>
                    <a:pt x="23" y="67"/>
                  </a:cubicBezTo>
                  <a:cubicBezTo>
                    <a:pt x="23" y="68"/>
                    <a:pt x="25" y="70"/>
                    <a:pt x="26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68"/>
                    <a:pt x="29" y="67"/>
                    <a:pt x="30" y="67"/>
                  </a:cubicBezTo>
                  <a:cubicBezTo>
                    <a:pt x="31" y="67"/>
                    <a:pt x="32" y="68"/>
                    <a:pt x="32" y="68"/>
                  </a:cubicBezTo>
                  <a:cubicBezTo>
                    <a:pt x="33" y="68"/>
                    <a:pt x="34" y="68"/>
                    <a:pt x="34" y="68"/>
                  </a:cubicBezTo>
                  <a:cubicBezTo>
                    <a:pt x="37" y="68"/>
                    <a:pt x="38" y="71"/>
                    <a:pt x="38" y="72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3"/>
                    <a:pt x="40" y="73"/>
                    <a:pt x="41" y="73"/>
                  </a:cubicBezTo>
                  <a:cubicBezTo>
                    <a:pt x="42" y="73"/>
                    <a:pt x="44" y="73"/>
                    <a:pt x="45" y="74"/>
                  </a:cubicBezTo>
                  <a:cubicBezTo>
                    <a:pt x="46" y="75"/>
                    <a:pt x="47" y="76"/>
                    <a:pt x="48" y="77"/>
                  </a:cubicBezTo>
                  <a:cubicBezTo>
                    <a:pt x="48" y="78"/>
                    <a:pt x="48" y="79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9" y="80"/>
                    <a:pt x="50" y="80"/>
                  </a:cubicBezTo>
                  <a:cubicBezTo>
                    <a:pt x="50" y="80"/>
                    <a:pt x="50" y="81"/>
                    <a:pt x="50" y="81"/>
                  </a:cubicBezTo>
                  <a:cubicBezTo>
                    <a:pt x="50" y="81"/>
                    <a:pt x="50" y="81"/>
                    <a:pt x="51" y="81"/>
                  </a:cubicBezTo>
                  <a:cubicBezTo>
                    <a:pt x="51" y="81"/>
                    <a:pt x="52" y="81"/>
                    <a:pt x="53" y="80"/>
                  </a:cubicBezTo>
                  <a:cubicBezTo>
                    <a:pt x="54" y="80"/>
                    <a:pt x="56" y="79"/>
                    <a:pt x="57" y="80"/>
                  </a:cubicBezTo>
                  <a:cubicBezTo>
                    <a:pt x="59" y="81"/>
                    <a:pt x="63" y="82"/>
                    <a:pt x="66" y="81"/>
                  </a:cubicBezTo>
                  <a:cubicBezTo>
                    <a:pt x="67" y="80"/>
                    <a:pt x="69" y="81"/>
                    <a:pt x="71" y="81"/>
                  </a:cubicBezTo>
                  <a:cubicBezTo>
                    <a:pt x="72" y="81"/>
                    <a:pt x="73" y="82"/>
                    <a:pt x="75" y="82"/>
                  </a:cubicBezTo>
                  <a:cubicBezTo>
                    <a:pt x="75" y="82"/>
                    <a:pt x="75" y="82"/>
                    <a:pt x="76" y="82"/>
                  </a:cubicBezTo>
                  <a:cubicBezTo>
                    <a:pt x="79" y="82"/>
                    <a:pt x="84" y="83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7" y="85"/>
                    <a:pt x="87" y="8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90" y="85"/>
                    <a:pt x="90" y="85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84"/>
                    <a:pt x="90" y="83"/>
                    <a:pt x="90" y="82"/>
                  </a:cubicBezTo>
                  <a:cubicBezTo>
                    <a:pt x="90" y="80"/>
                    <a:pt x="89" y="80"/>
                    <a:pt x="90" y="79"/>
                  </a:cubicBezTo>
                  <a:cubicBezTo>
                    <a:pt x="90" y="78"/>
                    <a:pt x="90" y="77"/>
                    <a:pt x="92" y="76"/>
                  </a:cubicBezTo>
                  <a:cubicBezTo>
                    <a:pt x="93" y="75"/>
                    <a:pt x="95" y="73"/>
                    <a:pt x="97" y="71"/>
                  </a:cubicBezTo>
                  <a:cubicBezTo>
                    <a:pt x="98" y="70"/>
                    <a:pt x="100" y="68"/>
                    <a:pt x="100" y="68"/>
                  </a:cubicBezTo>
                  <a:cubicBezTo>
                    <a:pt x="101" y="67"/>
                    <a:pt x="102" y="66"/>
                    <a:pt x="103" y="66"/>
                  </a:cubicBezTo>
                  <a:cubicBezTo>
                    <a:pt x="104" y="65"/>
                    <a:pt x="105" y="65"/>
                    <a:pt x="105" y="64"/>
                  </a:cubicBezTo>
                  <a:cubicBezTo>
                    <a:pt x="106" y="63"/>
                    <a:pt x="104" y="59"/>
                    <a:pt x="101" y="54"/>
                  </a:cubicBezTo>
                  <a:cubicBezTo>
                    <a:pt x="101" y="54"/>
                    <a:pt x="100" y="53"/>
                    <a:pt x="100" y="53"/>
                  </a:cubicBezTo>
                  <a:cubicBezTo>
                    <a:pt x="100" y="53"/>
                    <a:pt x="100" y="52"/>
                    <a:pt x="100" y="52"/>
                  </a:cubicBezTo>
                  <a:cubicBezTo>
                    <a:pt x="100" y="52"/>
                    <a:pt x="100" y="51"/>
                    <a:pt x="100" y="51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49"/>
                    <a:pt x="99" y="49"/>
                    <a:pt x="99" y="49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46"/>
                    <a:pt x="99" y="45"/>
                    <a:pt x="99" y="45"/>
                  </a:cubicBezTo>
                  <a:cubicBezTo>
                    <a:pt x="99" y="45"/>
                    <a:pt x="100" y="45"/>
                    <a:pt x="100" y="44"/>
                  </a:cubicBezTo>
                  <a:cubicBezTo>
                    <a:pt x="100" y="44"/>
                    <a:pt x="100" y="43"/>
                    <a:pt x="100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2"/>
                    <a:pt x="100" y="42"/>
                    <a:pt x="99" y="41"/>
                  </a:cubicBezTo>
                  <a:cubicBezTo>
                    <a:pt x="99" y="41"/>
                    <a:pt x="98" y="41"/>
                    <a:pt x="98" y="41"/>
                  </a:cubicBezTo>
                  <a:cubicBezTo>
                    <a:pt x="97" y="40"/>
                    <a:pt x="96" y="39"/>
                    <a:pt x="96" y="38"/>
                  </a:cubicBezTo>
                  <a:cubicBezTo>
                    <a:pt x="96" y="35"/>
                    <a:pt x="102" y="32"/>
                    <a:pt x="10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0" name="Freeform 275"/>
            <p:cNvSpPr>
              <a:spLocks/>
            </p:cNvSpPr>
            <p:nvPr/>
          </p:nvSpPr>
          <p:spPr bwMode="auto">
            <a:xfrm>
              <a:off x="13601705" y="6907213"/>
              <a:ext cx="238124" cy="255588"/>
            </a:xfrm>
            <a:custGeom>
              <a:avLst/>
              <a:gdLst>
                <a:gd name="T0" fmla="*/ 42 w 45"/>
                <a:gd name="T1" fmla="*/ 15 h 49"/>
                <a:gd name="T2" fmla="*/ 42 w 45"/>
                <a:gd name="T3" fmla="*/ 14 h 49"/>
                <a:gd name="T4" fmla="*/ 43 w 45"/>
                <a:gd name="T5" fmla="*/ 14 h 49"/>
                <a:gd name="T6" fmla="*/ 45 w 45"/>
                <a:gd name="T7" fmla="*/ 14 h 49"/>
                <a:gd name="T8" fmla="*/ 45 w 45"/>
                <a:gd name="T9" fmla="*/ 13 h 49"/>
                <a:gd name="T10" fmla="*/ 44 w 45"/>
                <a:gd name="T11" fmla="*/ 10 h 49"/>
                <a:gd name="T12" fmla="*/ 44 w 45"/>
                <a:gd name="T13" fmla="*/ 7 h 49"/>
                <a:gd name="T14" fmla="*/ 43 w 45"/>
                <a:gd name="T15" fmla="*/ 4 h 49"/>
                <a:gd name="T16" fmla="*/ 42 w 45"/>
                <a:gd name="T17" fmla="*/ 2 h 49"/>
                <a:gd name="T18" fmla="*/ 42 w 45"/>
                <a:gd name="T19" fmla="*/ 0 h 49"/>
                <a:gd name="T20" fmla="*/ 29 w 45"/>
                <a:gd name="T21" fmla="*/ 6 h 49"/>
                <a:gd name="T22" fmla="*/ 18 w 45"/>
                <a:gd name="T23" fmla="*/ 12 h 49"/>
                <a:gd name="T24" fmla="*/ 6 w 45"/>
                <a:gd name="T25" fmla="*/ 11 h 49"/>
                <a:gd name="T26" fmla="*/ 6 w 45"/>
                <a:gd name="T27" fmla="*/ 14 h 49"/>
                <a:gd name="T28" fmla="*/ 5 w 45"/>
                <a:gd name="T29" fmla="*/ 20 h 49"/>
                <a:gd name="T30" fmla="*/ 5 w 45"/>
                <a:gd name="T31" fmla="*/ 24 h 49"/>
                <a:gd name="T32" fmla="*/ 5 w 45"/>
                <a:gd name="T33" fmla="*/ 24 h 49"/>
                <a:gd name="T34" fmla="*/ 5 w 45"/>
                <a:gd name="T35" fmla="*/ 26 h 49"/>
                <a:gd name="T36" fmla="*/ 5 w 45"/>
                <a:gd name="T37" fmla="*/ 26 h 49"/>
                <a:gd name="T38" fmla="*/ 3 w 45"/>
                <a:gd name="T39" fmla="*/ 30 h 49"/>
                <a:gd name="T40" fmla="*/ 3 w 45"/>
                <a:gd name="T41" fmla="*/ 31 h 49"/>
                <a:gd name="T42" fmla="*/ 3 w 45"/>
                <a:gd name="T43" fmla="*/ 32 h 49"/>
                <a:gd name="T44" fmla="*/ 2 w 45"/>
                <a:gd name="T45" fmla="*/ 33 h 49"/>
                <a:gd name="T46" fmla="*/ 2 w 45"/>
                <a:gd name="T47" fmla="*/ 35 h 49"/>
                <a:gd name="T48" fmla="*/ 1 w 45"/>
                <a:gd name="T49" fmla="*/ 37 h 49"/>
                <a:gd name="T50" fmla="*/ 1 w 45"/>
                <a:gd name="T51" fmla="*/ 39 h 49"/>
                <a:gd name="T52" fmla="*/ 1 w 45"/>
                <a:gd name="T53" fmla="*/ 42 h 49"/>
                <a:gd name="T54" fmla="*/ 0 w 45"/>
                <a:gd name="T55" fmla="*/ 45 h 49"/>
                <a:gd name="T56" fmla="*/ 1 w 45"/>
                <a:gd name="T57" fmla="*/ 46 h 49"/>
                <a:gd name="T58" fmla="*/ 3 w 45"/>
                <a:gd name="T59" fmla="*/ 47 h 49"/>
                <a:gd name="T60" fmla="*/ 5 w 45"/>
                <a:gd name="T61" fmla="*/ 48 h 49"/>
                <a:gd name="T62" fmla="*/ 6 w 45"/>
                <a:gd name="T63" fmla="*/ 48 h 49"/>
                <a:gd name="T64" fmla="*/ 7 w 45"/>
                <a:gd name="T65" fmla="*/ 49 h 49"/>
                <a:gd name="T66" fmla="*/ 8 w 45"/>
                <a:gd name="T67" fmla="*/ 49 h 49"/>
                <a:gd name="T68" fmla="*/ 9 w 45"/>
                <a:gd name="T69" fmla="*/ 49 h 49"/>
                <a:gd name="T70" fmla="*/ 10 w 45"/>
                <a:gd name="T71" fmla="*/ 49 h 49"/>
                <a:gd name="T72" fmla="*/ 11 w 45"/>
                <a:gd name="T73" fmla="*/ 49 h 49"/>
                <a:gd name="T74" fmla="*/ 12 w 45"/>
                <a:gd name="T75" fmla="*/ 49 h 49"/>
                <a:gd name="T76" fmla="*/ 13 w 45"/>
                <a:gd name="T77" fmla="*/ 48 h 49"/>
                <a:gd name="T78" fmla="*/ 15 w 45"/>
                <a:gd name="T79" fmla="*/ 47 h 49"/>
                <a:gd name="T80" fmla="*/ 16 w 45"/>
                <a:gd name="T81" fmla="*/ 46 h 49"/>
                <a:gd name="T82" fmla="*/ 16 w 45"/>
                <a:gd name="T83" fmla="*/ 45 h 49"/>
                <a:gd name="T84" fmla="*/ 17 w 45"/>
                <a:gd name="T85" fmla="*/ 44 h 49"/>
                <a:gd name="T86" fmla="*/ 28 w 45"/>
                <a:gd name="T87" fmla="*/ 37 h 49"/>
                <a:gd name="T88" fmla="*/ 23 w 45"/>
                <a:gd name="T89" fmla="*/ 26 h 49"/>
                <a:gd name="T90" fmla="*/ 34 w 45"/>
                <a:gd name="T9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" h="49">
                  <a:moveTo>
                    <a:pt x="34" y="17"/>
                  </a:moveTo>
                  <a:cubicBezTo>
                    <a:pt x="39" y="17"/>
                    <a:pt x="40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2"/>
                    <a:pt x="45" y="11"/>
                    <a:pt x="45" y="11"/>
                  </a:cubicBezTo>
                  <a:cubicBezTo>
                    <a:pt x="45" y="10"/>
                    <a:pt x="45" y="10"/>
                    <a:pt x="44" y="10"/>
                  </a:cubicBezTo>
                  <a:cubicBezTo>
                    <a:pt x="44" y="9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4" y="6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6" y="6"/>
                    <a:pt x="21" y="10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6" y="18"/>
                    <a:pt x="6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2"/>
                    <a:pt x="5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8"/>
                    <a:pt x="4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2" y="33"/>
                    <a:pt x="2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6"/>
                    <a:pt x="2" y="36"/>
                    <a:pt x="1" y="37"/>
                  </a:cubicBezTo>
                  <a:cubicBezTo>
                    <a:pt x="1" y="37"/>
                    <a:pt x="1" y="38"/>
                    <a:pt x="1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1"/>
                    <a:pt x="1" y="42"/>
                    <a:pt x="1" y="42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6"/>
                    <a:pt x="2" y="46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7" y="48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49"/>
                    <a:pt x="10" y="49"/>
                  </a:cubicBezTo>
                  <a:cubicBezTo>
                    <a:pt x="10" y="49"/>
                    <a:pt x="10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39"/>
                    <a:pt x="23" y="39"/>
                    <a:pt x="25" y="39"/>
                  </a:cubicBezTo>
                  <a:cubicBezTo>
                    <a:pt x="27" y="39"/>
                    <a:pt x="27" y="38"/>
                    <a:pt x="28" y="37"/>
                  </a:cubicBezTo>
                  <a:cubicBezTo>
                    <a:pt x="29" y="36"/>
                    <a:pt x="30" y="35"/>
                    <a:pt x="31" y="34"/>
                  </a:cubicBezTo>
                  <a:cubicBezTo>
                    <a:pt x="31" y="33"/>
                    <a:pt x="25" y="27"/>
                    <a:pt x="23" y="26"/>
                  </a:cubicBezTo>
                  <a:cubicBezTo>
                    <a:pt x="22" y="26"/>
                    <a:pt x="21" y="25"/>
                    <a:pt x="22" y="24"/>
                  </a:cubicBezTo>
                  <a:cubicBezTo>
                    <a:pt x="22" y="21"/>
                    <a:pt x="27" y="18"/>
                    <a:pt x="3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1" name="Freeform 276"/>
            <p:cNvSpPr>
              <a:spLocks/>
            </p:cNvSpPr>
            <p:nvPr/>
          </p:nvSpPr>
          <p:spPr bwMode="auto">
            <a:xfrm>
              <a:off x="13644567" y="6645276"/>
              <a:ext cx="392114" cy="307976"/>
            </a:xfrm>
            <a:custGeom>
              <a:avLst/>
              <a:gdLst>
                <a:gd name="T0" fmla="*/ 52 w 74"/>
                <a:gd name="T1" fmla="*/ 3 h 59"/>
                <a:gd name="T2" fmla="*/ 37 w 74"/>
                <a:gd name="T3" fmla="*/ 6 h 59"/>
                <a:gd name="T4" fmla="*/ 30 w 74"/>
                <a:gd name="T5" fmla="*/ 5 h 59"/>
                <a:gd name="T6" fmla="*/ 27 w 74"/>
                <a:gd name="T7" fmla="*/ 5 h 59"/>
                <a:gd name="T8" fmla="*/ 13 w 74"/>
                <a:gd name="T9" fmla="*/ 7 h 59"/>
                <a:gd name="T10" fmla="*/ 10 w 74"/>
                <a:gd name="T11" fmla="*/ 9 h 59"/>
                <a:gd name="T12" fmla="*/ 10 w 74"/>
                <a:gd name="T13" fmla="*/ 11 h 59"/>
                <a:gd name="T14" fmla="*/ 10 w 74"/>
                <a:gd name="T15" fmla="*/ 12 h 59"/>
                <a:gd name="T16" fmla="*/ 9 w 74"/>
                <a:gd name="T17" fmla="*/ 13 h 59"/>
                <a:gd name="T18" fmla="*/ 9 w 74"/>
                <a:gd name="T19" fmla="*/ 14 h 59"/>
                <a:gd name="T20" fmla="*/ 8 w 74"/>
                <a:gd name="T21" fmla="*/ 15 h 59"/>
                <a:gd name="T22" fmla="*/ 7 w 74"/>
                <a:gd name="T23" fmla="*/ 16 h 59"/>
                <a:gd name="T24" fmla="*/ 5 w 74"/>
                <a:gd name="T25" fmla="*/ 17 h 59"/>
                <a:gd name="T26" fmla="*/ 3 w 74"/>
                <a:gd name="T27" fmla="*/ 17 h 59"/>
                <a:gd name="T28" fmla="*/ 3 w 74"/>
                <a:gd name="T29" fmla="*/ 21 h 59"/>
                <a:gd name="T30" fmla="*/ 3 w 74"/>
                <a:gd name="T31" fmla="*/ 29 h 59"/>
                <a:gd name="T32" fmla="*/ 3 w 74"/>
                <a:gd name="T33" fmla="*/ 29 h 59"/>
                <a:gd name="T34" fmla="*/ 5 w 74"/>
                <a:gd name="T35" fmla="*/ 30 h 59"/>
                <a:gd name="T36" fmla="*/ 6 w 74"/>
                <a:gd name="T37" fmla="*/ 30 h 59"/>
                <a:gd name="T38" fmla="*/ 9 w 74"/>
                <a:gd name="T39" fmla="*/ 33 h 59"/>
                <a:gd name="T40" fmla="*/ 7 w 74"/>
                <a:gd name="T41" fmla="*/ 40 h 59"/>
                <a:gd name="T42" fmla="*/ 6 w 74"/>
                <a:gd name="T43" fmla="*/ 41 h 59"/>
                <a:gd name="T44" fmla="*/ 6 w 74"/>
                <a:gd name="T45" fmla="*/ 42 h 59"/>
                <a:gd name="T46" fmla="*/ 4 w 74"/>
                <a:gd name="T47" fmla="*/ 43 h 59"/>
                <a:gd name="T48" fmla="*/ 3 w 74"/>
                <a:gd name="T49" fmla="*/ 45 h 59"/>
                <a:gd name="T50" fmla="*/ 2 w 74"/>
                <a:gd name="T51" fmla="*/ 47 h 59"/>
                <a:gd name="T52" fmla="*/ 1 w 74"/>
                <a:gd name="T53" fmla="*/ 48 h 59"/>
                <a:gd name="T54" fmla="*/ 0 w 74"/>
                <a:gd name="T55" fmla="*/ 50 h 59"/>
                <a:gd name="T56" fmla="*/ 0 w 74"/>
                <a:gd name="T57" fmla="*/ 51 h 59"/>
                <a:gd name="T58" fmla="*/ 0 w 74"/>
                <a:gd name="T59" fmla="*/ 51 h 59"/>
                <a:gd name="T60" fmla="*/ 1 w 74"/>
                <a:gd name="T61" fmla="*/ 55 h 59"/>
                <a:gd name="T62" fmla="*/ 20 w 74"/>
                <a:gd name="T63" fmla="*/ 54 h 59"/>
                <a:gd name="T64" fmla="*/ 26 w 74"/>
                <a:gd name="T65" fmla="*/ 51 h 59"/>
                <a:gd name="T66" fmla="*/ 28 w 74"/>
                <a:gd name="T67" fmla="*/ 51 h 59"/>
                <a:gd name="T68" fmla="*/ 34 w 74"/>
                <a:gd name="T69" fmla="*/ 47 h 59"/>
                <a:gd name="T70" fmla="*/ 59 w 74"/>
                <a:gd name="T71" fmla="*/ 34 h 59"/>
                <a:gd name="T72" fmla="*/ 62 w 74"/>
                <a:gd name="T73" fmla="*/ 19 h 59"/>
                <a:gd name="T74" fmla="*/ 61 w 74"/>
                <a:gd name="T75" fmla="*/ 10 h 59"/>
                <a:gd name="T76" fmla="*/ 74 w 74"/>
                <a:gd name="T77" fmla="*/ 0 h 59"/>
                <a:gd name="T78" fmla="*/ 59 w 74"/>
                <a:gd name="T7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" h="59">
                  <a:moveTo>
                    <a:pt x="59" y="2"/>
                  </a:moveTo>
                  <a:cubicBezTo>
                    <a:pt x="56" y="1"/>
                    <a:pt x="54" y="2"/>
                    <a:pt x="52" y="3"/>
                  </a:cubicBezTo>
                  <a:cubicBezTo>
                    <a:pt x="50" y="5"/>
                    <a:pt x="48" y="6"/>
                    <a:pt x="44" y="6"/>
                  </a:cubicBezTo>
                  <a:cubicBezTo>
                    <a:pt x="41" y="6"/>
                    <a:pt x="39" y="6"/>
                    <a:pt x="37" y="6"/>
                  </a:cubicBezTo>
                  <a:cubicBezTo>
                    <a:pt x="36" y="7"/>
                    <a:pt x="35" y="7"/>
                    <a:pt x="34" y="7"/>
                  </a:cubicBezTo>
                  <a:cubicBezTo>
                    <a:pt x="33" y="7"/>
                    <a:pt x="31" y="6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5"/>
                    <a:pt x="27" y="5"/>
                  </a:cubicBezTo>
                  <a:cubicBezTo>
                    <a:pt x="26" y="6"/>
                    <a:pt x="25" y="6"/>
                    <a:pt x="24" y="7"/>
                  </a:cubicBezTo>
                  <a:cubicBezTo>
                    <a:pt x="19" y="9"/>
                    <a:pt x="16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7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2" y="21"/>
                    <a:pt x="3" y="21"/>
                  </a:cubicBezTo>
                  <a:cubicBezTo>
                    <a:pt x="5" y="23"/>
                    <a:pt x="4" y="25"/>
                    <a:pt x="3" y="27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8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6"/>
                    <a:pt x="9" y="39"/>
                    <a:pt x="7" y="40"/>
                  </a:cubicBezTo>
                  <a:cubicBezTo>
                    <a:pt x="7" y="40"/>
                    <a:pt x="7" y="40"/>
                    <a:pt x="7" y="41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5" y="43"/>
                    <a:pt x="5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6"/>
                    <a:pt x="2" y="46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1" y="49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2" y="58"/>
                    <a:pt x="18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3"/>
                    <a:pt x="23" y="53"/>
                    <a:pt x="26" y="51"/>
                  </a:cubicBezTo>
                  <a:cubicBezTo>
                    <a:pt x="26" y="51"/>
                    <a:pt x="27" y="51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30" y="50"/>
                    <a:pt x="32" y="49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2"/>
                    <a:pt x="57" y="35"/>
                    <a:pt x="59" y="34"/>
                  </a:cubicBezTo>
                  <a:cubicBezTo>
                    <a:pt x="60" y="32"/>
                    <a:pt x="61" y="30"/>
                    <a:pt x="61" y="29"/>
                  </a:cubicBezTo>
                  <a:cubicBezTo>
                    <a:pt x="61" y="27"/>
                    <a:pt x="60" y="22"/>
                    <a:pt x="62" y="19"/>
                  </a:cubicBezTo>
                  <a:cubicBezTo>
                    <a:pt x="63" y="18"/>
                    <a:pt x="62" y="17"/>
                    <a:pt x="62" y="16"/>
                  </a:cubicBezTo>
                  <a:cubicBezTo>
                    <a:pt x="61" y="14"/>
                    <a:pt x="60" y="12"/>
                    <a:pt x="61" y="10"/>
                  </a:cubicBezTo>
                  <a:cubicBezTo>
                    <a:pt x="62" y="6"/>
                    <a:pt x="68" y="4"/>
                    <a:pt x="69" y="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65" y="2"/>
                    <a:pt x="5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2" name="Freeform 277"/>
            <p:cNvSpPr>
              <a:spLocks/>
            </p:cNvSpPr>
            <p:nvPr/>
          </p:nvSpPr>
          <p:spPr bwMode="auto">
            <a:xfrm>
              <a:off x="13685843" y="7886700"/>
              <a:ext cx="382588" cy="323851"/>
            </a:xfrm>
            <a:custGeom>
              <a:avLst/>
              <a:gdLst>
                <a:gd name="T0" fmla="*/ 0 w 72"/>
                <a:gd name="T1" fmla="*/ 32 h 62"/>
                <a:gd name="T2" fmla="*/ 1 w 72"/>
                <a:gd name="T3" fmla="*/ 38 h 62"/>
                <a:gd name="T4" fmla="*/ 1 w 72"/>
                <a:gd name="T5" fmla="*/ 39 h 62"/>
                <a:gd name="T6" fmla="*/ 1 w 72"/>
                <a:gd name="T7" fmla="*/ 40 h 62"/>
                <a:gd name="T8" fmla="*/ 2 w 72"/>
                <a:gd name="T9" fmla="*/ 40 h 62"/>
                <a:gd name="T10" fmla="*/ 3 w 72"/>
                <a:gd name="T11" fmla="*/ 40 h 62"/>
                <a:gd name="T12" fmla="*/ 5 w 72"/>
                <a:gd name="T13" fmla="*/ 40 h 62"/>
                <a:gd name="T14" fmla="*/ 10 w 72"/>
                <a:gd name="T15" fmla="*/ 41 h 62"/>
                <a:gd name="T16" fmla="*/ 11 w 72"/>
                <a:gd name="T17" fmla="*/ 41 h 62"/>
                <a:gd name="T18" fmla="*/ 12 w 72"/>
                <a:gd name="T19" fmla="*/ 38 h 62"/>
                <a:gd name="T20" fmla="*/ 15 w 72"/>
                <a:gd name="T21" fmla="*/ 34 h 62"/>
                <a:gd name="T22" fmla="*/ 19 w 72"/>
                <a:gd name="T23" fmla="*/ 36 h 62"/>
                <a:gd name="T24" fmla="*/ 20 w 72"/>
                <a:gd name="T25" fmla="*/ 37 h 62"/>
                <a:gd name="T26" fmla="*/ 25 w 72"/>
                <a:gd name="T27" fmla="*/ 39 h 62"/>
                <a:gd name="T28" fmla="*/ 30 w 72"/>
                <a:gd name="T29" fmla="*/ 38 h 62"/>
                <a:gd name="T30" fmla="*/ 31 w 72"/>
                <a:gd name="T31" fmla="*/ 38 h 62"/>
                <a:gd name="T32" fmla="*/ 32 w 72"/>
                <a:gd name="T33" fmla="*/ 39 h 62"/>
                <a:gd name="T34" fmla="*/ 36 w 72"/>
                <a:gd name="T35" fmla="*/ 38 h 62"/>
                <a:gd name="T36" fmla="*/ 42 w 72"/>
                <a:gd name="T37" fmla="*/ 38 h 62"/>
                <a:gd name="T38" fmla="*/ 66 w 72"/>
                <a:gd name="T39" fmla="*/ 62 h 62"/>
                <a:gd name="T40" fmla="*/ 66 w 72"/>
                <a:gd name="T41" fmla="*/ 62 h 62"/>
                <a:gd name="T42" fmla="*/ 66 w 72"/>
                <a:gd name="T43" fmla="*/ 62 h 62"/>
                <a:gd name="T44" fmla="*/ 69 w 72"/>
                <a:gd name="T45" fmla="*/ 62 h 62"/>
                <a:gd name="T46" fmla="*/ 70 w 72"/>
                <a:gd name="T47" fmla="*/ 62 h 62"/>
                <a:gd name="T48" fmla="*/ 70 w 72"/>
                <a:gd name="T49" fmla="*/ 62 h 62"/>
                <a:gd name="T50" fmla="*/ 70 w 72"/>
                <a:gd name="T51" fmla="*/ 61 h 62"/>
                <a:gd name="T52" fmla="*/ 71 w 72"/>
                <a:gd name="T53" fmla="*/ 61 h 62"/>
                <a:gd name="T54" fmla="*/ 71 w 72"/>
                <a:gd name="T55" fmla="*/ 61 h 62"/>
                <a:gd name="T56" fmla="*/ 71 w 72"/>
                <a:gd name="T57" fmla="*/ 61 h 62"/>
                <a:gd name="T58" fmla="*/ 72 w 72"/>
                <a:gd name="T59" fmla="*/ 60 h 62"/>
                <a:gd name="T60" fmla="*/ 72 w 72"/>
                <a:gd name="T61" fmla="*/ 60 h 62"/>
                <a:gd name="T62" fmla="*/ 61 w 72"/>
                <a:gd name="T63" fmla="*/ 47 h 62"/>
                <a:gd name="T64" fmla="*/ 44 w 72"/>
                <a:gd name="T65" fmla="*/ 36 h 62"/>
                <a:gd name="T66" fmla="*/ 38 w 72"/>
                <a:gd name="T67" fmla="*/ 31 h 62"/>
                <a:gd name="T68" fmla="*/ 36 w 72"/>
                <a:gd name="T69" fmla="*/ 28 h 62"/>
                <a:gd name="T70" fmla="*/ 27 w 72"/>
                <a:gd name="T71" fmla="*/ 11 h 62"/>
                <a:gd name="T72" fmla="*/ 22 w 72"/>
                <a:gd name="T73" fmla="*/ 0 h 62"/>
                <a:gd name="T74" fmla="*/ 21 w 72"/>
                <a:gd name="T75" fmla="*/ 1 h 62"/>
                <a:gd name="T76" fmla="*/ 20 w 72"/>
                <a:gd name="T77" fmla="*/ 2 h 62"/>
                <a:gd name="T78" fmla="*/ 19 w 72"/>
                <a:gd name="T79" fmla="*/ 4 h 62"/>
                <a:gd name="T80" fmla="*/ 18 w 72"/>
                <a:gd name="T81" fmla="*/ 5 h 62"/>
                <a:gd name="T82" fmla="*/ 16 w 72"/>
                <a:gd name="T83" fmla="*/ 6 h 62"/>
                <a:gd name="T84" fmla="*/ 15 w 72"/>
                <a:gd name="T85" fmla="*/ 6 h 62"/>
                <a:gd name="T86" fmla="*/ 14 w 72"/>
                <a:gd name="T87" fmla="*/ 8 h 62"/>
                <a:gd name="T88" fmla="*/ 12 w 72"/>
                <a:gd name="T89" fmla="*/ 9 h 62"/>
                <a:gd name="T90" fmla="*/ 9 w 72"/>
                <a:gd name="T91" fmla="*/ 11 h 62"/>
                <a:gd name="T92" fmla="*/ 6 w 72"/>
                <a:gd name="T93" fmla="*/ 14 h 62"/>
                <a:gd name="T94" fmla="*/ 1 w 72"/>
                <a:gd name="T95" fmla="*/ 26 h 62"/>
                <a:gd name="T96" fmla="*/ 0 w 72"/>
                <a:gd name="T9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62">
                  <a:moveTo>
                    <a:pt x="0" y="32"/>
                  </a:moveTo>
                  <a:cubicBezTo>
                    <a:pt x="0" y="34"/>
                    <a:pt x="0" y="36"/>
                    <a:pt x="1" y="38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39"/>
                    <a:pt x="1" y="39"/>
                    <a:pt x="1" y="40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9" y="40"/>
                    <a:pt x="10" y="40"/>
                    <a:pt x="10" y="41"/>
                  </a:cubicBezTo>
                  <a:cubicBezTo>
                    <a:pt x="10" y="41"/>
                    <a:pt x="11" y="41"/>
                    <a:pt x="11" y="41"/>
                  </a:cubicBezTo>
                  <a:cubicBezTo>
                    <a:pt x="11" y="41"/>
                    <a:pt x="12" y="39"/>
                    <a:pt x="12" y="38"/>
                  </a:cubicBezTo>
                  <a:cubicBezTo>
                    <a:pt x="13" y="35"/>
                    <a:pt x="14" y="34"/>
                    <a:pt x="15" y="34"/>
                  </a:cubicBezTo>
                  <a:cubicBezTo>
                    <a:pt x="16" y="34"/>
                    <a:pt x="18" y="35"/>
                    <a:pt x="19" y="36"/>
                  </a:cubicBezTo>
                  <a:cubicBezTo>
                    <a:pt x="19" y="36"/>
                    <a:pt x="20" y="37"/>
                    <a:pt x="20" y="37"/>
                  </a:cubicBezTo>
                  <a:cubicBezTo>
                    <a:pt x="22" y="39"/>
                    <a:pt x="23" y="40"/>
                    <a:pt x="25" y="39"/>
                  </a:cubicBezTo>
                  <a:cubicBezTo>
                    <a:pt x="28" y="37"/>
                    <a:pt x="29" y="37"/>
                    <a:pt x="30" y="38"/>
                  </a:cubicBezTo>
                  <a:cubicBezTo>
                    <a:pt x="30" y="38"/>
                    <a:pt x="30" y="38"/>
                    <a:pt x="31" y="38"/>
                  </a:cubicBezTo>
                  <a:cubicBezTo>
                    <a:pt x="31" y="39"/>
                    <a:pt x="31" y="39"/>
                    <a:pt x="32" y="39"/>
                  </a:cubicBezTo>
                  <a:cubicBezTo>
                    <a:pt x="34" y="39"/>
                    <a:pt x="35" y="39"/>
                    <a:pt x="36" y="38"/>
                  </a:cubicBezTo>
                  <a:cubicBezTo>
                    <a:pt x="38" y="38"/>
                    <a:pt x="40" y="38"/>
                    <a:pt x="42" y="38"/>
                  </a:cubicBezTo>
                  <a:cubicBezTo>
                    <a:pt x="44" y="39"/>
                    <a:pt x="60" y="55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2"/>
                    <a:pt x="68" y="62"/>
                    <a:pt x="69" y="62"/>
                  </a:cubicBezTo>
                  <a:cubicBezTo>
                    <a:pt x="69" y="62"/>
                    <a:pt x="70" y="62"/>
                    <a:pt x="70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62"/>
                    <a:pt x="70" y="61"/>
                    <a:pt x="70" y="61"/>
                  </a:cubicBezTo>
                  <a:cubicBezTo>
                    <a:pt x="70" y="61"/>
                    <a:pt x="70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9" y="57"/>
                    <a:pt x="65" y="53"/>
                    <a:pt x="61" y="47"/>
                  </a:cubicBezTo>
                  <a:cubicBezTo>
                    <a:pt x="55" y="40"/>
                    <a:pt x="47" y="36"/>
                    <a:pt x="44" y="36"/>
                  </a:cubicBezTo>
                  <a:cubicBezTo>
                    <a:pt x="41" y="36"/>
                    <a:pt x="39" y="33"/>
                    <a:pt x="38" y="31"/>
                  </a:cubicBezTo>
                  <a:cubicBezTo>
                    <a:pt x="38" y="30"/>
                    <a:pt x="37" y="28"/>
                    <a:pt x="36" y="28"/>
                  </a:cubicBezTo>
                  <a:cubicBezTo>
                    <a:pt x="33" y="28"/>
                    <a:pt x="27" y="17"/>
                    <a:pt x="27" y="11"/>
                  </a:cubicBezTo>
                  <a:cubicBezTo>
                    <a:pt x="27" y="8"/>
                    <a:pt x="25" y="4"/>
                    <a:pt x="22" y="0"/>
                  </a:cubicBezTo>
                  <a:cubicBezTo>
                    <a:pt x="22" y="0"/>
                    <a:pt x="21" y="1"/>
                    <a:pt x="21" y="1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20" y="3"/>
                    <a:pt x="19" y="3"/>
                    <a:pt x="19" y="4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1" y="10"/>
                    <a:pt x="10" y="10"/>
                    <a:pt x="9" y="11"/>
                  </a:cubicBezTo>
                  <a:cubicBezTo>
                    <a:pt x="7" y="12"/>
                    <a:pt x="6" y="13"/>
                    <a:pt x="6" y="14"/>
                  </a:cubicBezTo>
                  <a:cubicBezTo>
                    <a:pt x="7" y="18"/>
                    <a:pt x="5" y="22"/>
                    <a:pt x="1" y="26"/>
                  </a:cubicBezTo>
                  <a:cubicBezTo>
                    <a:pt x="0" y="28"/>
                    <a:pt x="0" y="30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3" name="Freeform 278"/>
            <p:cNvSpPr>
              <a:spLocks/>
            </p:cNvSpPr>
            <p:nvPr/>
          </p:nvSpPr>
          <p:spPr bwMode="auto">
            <a:xfrm>
              <a:off x="12773029" y="5187951"/>
              <a:ext cx="328614" cy="200026"/>
            </a:xfrm>
            <a:custGeom>
              <a:avLst/>
              <a:gdLst>
                <a:gd name="T0" fmla="*/ 0 w 62"/>
                <a:gd name="T1" fmla="*/ 16 h 38"/>
                <a:gd name="T2" fmla="*/ 1 w 62"/>
                <a:gd name="T3" fmla="*/ 16 h 38"/>
                <a:gd name="T4" fmla="*/ 1 w 62"/>
                <a:gd name="T5" fmla="*/ 16 h 38"/>
                <a:gd name="T6" fmla="*/ 1 w 62"/>
                <a:gd name="T7" fmla="*/ 16 h 38"/>
                <a:gd name="T8" fmla="*/ 2 w 62"/>
                <a:gd name="T9" fmla="*/ 16 h 38"/>
                <a:gd name="T10" fmla="*/ 5 w 62"/>
                <a:gd name="T11" fmla="*/ 16 h 38"/>
                <a:gd name="T12" fmla="*/ 8 w 62"/>
                <a:gd name="T13" fmla="*/ 18 h 38"/>
                <a:gd name="T14" fmla="*/ 13 w 62"/>
                <a:gd name="T15" fmla="*/ 20 h 38"/>
                <a:gd name="T16" fmla="*/ 14 w 62"/>
                <a:gd name="T17" fmla="*/ 20 h 38"/>
                <a:gd name="T18" fmla="*/ 15 w 62"/>
                <a:gd name="T19" fmla="*/ 19 h 38"/>
                <a:gd name="T20" fmla="*/ 22 w 62"/>
                <a:gd name="T21" fmla="*/ 24 h 38"/>
                <a:gd name="T22" fmla="*/ 21 w 62"/>
                <a:gd name="T23" fmla="*/ 27 h 38"/>
                <a:gd name="T24" fmla="*/ 21 w 62"/>
                <a:gd name="T25" fmla="*/ 31 h 38"/>
                <a:gd name="T26" fmla="*/ 30 w 62"/>
                <a:gd name="T27" fmla="*/ 36 h 38"/>
                <a:gd name="T28" fmla="*/ 30 w 62"/>
                <a:gd name="T29" fmla="*/ 37 h 38"/>
                <a:gd name="T30" fmla="*/ 31 w 62"/>
                <a:gd name="T31" fmla="*/ 37 h 38"/>
                <a:gd name="T32" fmla="*/ 33 w 62"/>
                <a:gd name="T33" fmla="*/ 37 h 38"/>
                <a:gd name="T34" fmla="*/ 34 w 62"/>
                <a:gd name="T35" fmla="*/ 37 h 38"/>
                <a:gd name="T36" fmla="*/ 35 w 62"/>
                <a:gd name="T37" fmla="*/ 37 h 38"/>
                <a:gd name="T38" fmla="*/ 36 w 62"/>
                <a:gd name="T39" fmla="*/ 37 h 38"/>
                <a:gd name="T40" fmla="*/ 37 w 62"/>
                <a:gd name="T41" fmla="*/ 37 h 38"/>
                <a:gd name="T42" fmla="*/ 38 w 62"/>
                <a:gd name="T43" fmla="*/ 37 h 38"/>
                <a:gd name="T44" fmla="*/ 42 w 62"/>
                <a:gd name="T45" fmla="*/ 35 h 38"/>
                <a:gd name="T46" fmla="*/ 51 w 62"/>
                <a:gd name="T47" fmla="*/ 32 h 38"/>
                <a:gd name="T48" fmla="*/ 51 w 62"/>
                <a:gd name="T49" fmla="*/ 29 h 38"/>
                <a:gd name="T50" fmla="*/ 51 w 62"/>
                <a:gd name="T51" fmla="*/ 28 h 38"/>
                <a:gd name="T52" fmla="*/ 58 w 62"/>
                <a:gd name="T53" fmla="*/ 22 h 38"/>
                <a:gd name="T54" fmla="*/ 59 w 62"/>
                <a:gd name="T55" fmla="*/ 20 h 38"/>
                <a:gd name="T56" fmla="*/ 62 w 62"/>
                <a:gd name="T57" fmla="*/ 19 h 38"/>
                <a:gd name="T58" fmla="*/ 62 w 62"/>
                <a:gd name="T59" fmla="*/ 18 h 38"/>
                <a:gd name="T60" fmla="*/ 62 w 62"/>
                <a:gd name="T61" fmla="*/ 15 h 38"/>
                <a:gd name="T62" fmla="*/ 62 w 62"/>
                <a:gd name="T63" fmla="*/ 12 h 38"/>
                <a:gd name="T64" fmla="*/ 61 w 62"/>
                <a:gd name="T65" fmla="*/ 11 h 38"/>
                <a:gd name="T66" fmla="*/ 60 w 62"/>
                <a:gd name="T67" fmla="*/ 10 h 38"/>
                <a:gd name="T68" fmla="*/ 57 w 62"/>
                <a:gd name="T69" fmla="*/ 9 h 38"/>
                <a:gd name="T70" fmla="*/ 48 w 62"/>
                <a:gd name="T71" fmla="*/ 3 h 38"/>
                <a:gd name="T72" fmla="*/ 44 w 62"/>
                <a:gd name="T73" fmla="*/ 2 h 38"/>
                <a:gd name="T74" fmla="*/ 41 w 62"/>
                <a:gd name="T75" fmla="*/ 1 h 38"/>
                <a:gd name="T76" fmla="*/ 36 w 62"/>
                <a:gd name="T77" fmla="*/ 1 h 38"/>
                <a:gd name="T78" fmla="*/ 30 w 62"/>
                <a:gd name="T79" fmla="*/ 1 h 38"/>
                <a:gd name="T80" fmla="*/ 26 w 62"/>
                <a:gd name="T81" fmla="*/ 1 h 38"/>
                <a:gd name="T82" fmla="*/ 23 w 62"/>
                <a:gd name="T83" fmla="*/ 0 h 38"/>
                <a:gd name="T84" fmla="*/ 15 w 62"/>
                <a:gd name="T85" fmla="*/ 0 h 38"/>
                <a:gd name="T86" fmla="*/ 11 w 62"/>
                <a:gd name="T87" fmla="*/ 1 h 38"/>
                <a:gd name="T88" fmla="*/ 9 w 62"/>
                <a:gd name="T89" fmla="*/ 1 h 38"/>
                <a:gd name="T90" fmla="*/ 9 w 62"/>
                <a:gd name="T91" fmla="*/ 2 h 38"/>
                <a:gd name="T92" fmla="*/ 7 w 62"/>
                <a:gd name="T93" fmla="*/ 2 h 38"/>
                <a:gd name="T94" fmla="*/ 6 w 62"/>
                <a:gd name="T95" fmla="*/ 2 h 38"/>
                <a:gd name="T96" fmla="*/ 5 w 62"/>
                <a:gd name="T97" fmla="*/ 3 h 38"/>
                <a:gd name="T98" fmla="*/ 4 w 62"/>
                <a:gd name="T99" fmla="*/ 3 h 38"/>
                <a:gd name="T100" fmla="*/ 3 w 62"/>
                <a:gd name="T101" fmla="*/ 3 h 38"/>
                <a:gd name="T102" fmla="*/ 1 w 62"/>
                <a:gd name="T103" fmla="*/ 15 h 38"/>
                <a:gd name="T104" fmla="*/ 0 w 62"/>
                <a:gd name="T10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38">
                  <a:moveTo>
                    <a:pt x="0" y="16"/>
                  </a:move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6" y="16"/>
                    <a:pt x="7" y="16"/>
                    <a:pt x="8" y="18"/>
                  </a:cubicBezTo>
                  <a:cubicBezTo>
                    <a:pt x="9" y="19"/>
                    <a:pt x="12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5" y="19"/>
                    <a:pt x="15" y="19"/>
                  </a:cubicBezTo>
                  <a:cubicBezTo>
                    <a:pt x="17" y="19"/>
                    <a:pt x="22" y="22"/>
                    <a:pt x="22" y="24"/>
                  </a:cubicBezTo>
                  <a:cubicBezTo>
                    <a:pt x="22" y="25"/>
                    <a:pt x="21" y="26"/>
                    <a:pt x="21" y="27"/>
                  </a:cubicBezTo>
                  <a:cubicBezTo>
                    <a:pt x="21" y="29"/>
                    <a:pt x="21" y="31"/>
                    <a:pt x="21" y="31"/>
                  </a:cubicBezTo>
                  <a:cubicBezTo>
                    <a:pt x="23" y="32"/>
                    <a:pt x="28" y="33"/>
                    <a:pt x="30" y="36"/>
                  </a:cubicBezTo>
                  <a:cubicBezTo>
                    <a:pt x="30" y="36"/>
                    <a:pt x="30" y="36"/>
                    <a:pt x="30" y="37"/>
                  </a:cubicBezTo>
                  <a:cubicBezTo>
                    <a:pt x="30" y="37"/>
                    <a:pt x="31" y="37"/>
                    <a:pt x="31" y="37"/>
                  </a:cubicBezTo>
                  <a:cubicBezTo>
                    <a:pt x="32" y="37"/>
                    <a:pt x="32" y="37"/>
                    <a:pt x="33" y="37"/>
                  </a:cubicBezTo>
                  <a:cubicBezTo>
                    <a:pt x="33" y="37"/>
                    <a:pt x="33" y="37"/>
                    <a:pt x="34" y="37"/>
                  </a:cubicBezTo>
                  <a:cubicBezTo>
                    <a:pt x="34" y="37"/>
                    <a:pt x="35" y="37"/>
                    <a:pt x="35" y="37"/>
                  </a:cubicBezTo>
                  <a:cubicBezTo>
                    <a:pt x="35" y="37"/>
                    <a:pt x="36" y="37"/>
                    <a:pt x="36" y="37"/>
                  </a:cubicBezTo>
                  <a:cubicBezTo>
                    <a:pt x="36" y="37"/>
                    <a:pt x="36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4" y="33"/>
                    <a:pt x="50" y="32"/>
                    <a:pt x="51" y="32"/>
                  </a:cubicBezTo>
                  <a:cubicBezTo>
                    <a:pt x="51" y="32"/>
                    <a:pt x="51" y="30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2" y="26"/>
                    <a:pt x="55" y="22"/>
                    <a:pt x="58" y="22"/>
                  </a:cubicBezTo>
                  <a:cubicBezTo>
                    <a:pt x="58" y="21"/>
                    <a:pt x="58" y="21"/>
                    <a:pt x="59" y="20"/>
                  </a:cubicBezTo>
                  <a:cubicBezTo>
                    <a:pt x="59" y="20"/>
                    <a:pt x="60" y="19"/>
                    <a:pt x="62" y="19"/>
                  </a:cubicBezTo>
                  <a:cubicBezTo>
                    <a:pt x="62" y="19"/>
                    <a:pt x="62" y="18"/>
                    <a:pt x="62" y="18"/>
                  </a:cubicBezTo>
                  <a:cubicBezTo>
                    <a:pt x="62" y="18"/>
                    <a:pt x="62" y="18"/>
                    <a:pt x="62" y="15"/>
                  </a:cubicBezTo>
                  <a:cubicBezTo>
                    <a:pt x="62" y="14"/>
                    <a:pt x="62" y="13"/>
                    <a:pt x="62" y="12"/>
                  </a:cubicBezTo>
                  <a:cubicBezTo>
                    <a:pt x="62" y="12"/>
                    <a:pt x="62" y="11"/>
                    <a:pt x="61" y="11"/>
                  </a:cubicBezTo>
                  <a:cubicBezTo>
                    <a:pt x="61" y="11"/>
                    <a:pt x="60" y="11"/>
                    <a:pt x="60" y="10"/>
                  </a:cubicBezTo>
                  <a:cubicBezTo>
                    <a:pt x="59" y="10"/>
                    <a:pt x="58" y="9"/>
                    <a:pt x="57" y="9"/>
                  </a:cubicBezTo>
                  <a:cubicBezTo>
                    <a:pt x="54" y="6"/>
                    <a:pt x="49" y="3"/>
                    <a:pt x="48" y="3"/>
                  </a:cubicBezTo>
                  <a:cubicBezTo>
                    <a:pt x="46" y="4"/>
                    <a:pt x="45" y="3"/>
                    <a:pt x="44" y="2"/>
                  </a:cubicBezTo>
                  <a:cubicBezTo>
                    <a:pt x="43" y="1"/>
                    <a:pt x="43" y="0"/>
                    <a:pt x="41" y="1"/>
                  </a:cubicBezTo>
                  <a:cubicBezTo>
                    <a:pt x="40" y="1"/>
                    <a:pt x="38" y="1"/>
                    <a:pt x="36" y="1"/>
                  </a:cubicBezTo>
                  <a:cubicBezTo>
                    <a:pt x="34" y="1"/>
                    <a:pt x="32" y="1"/>
                    <a:pt x="30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6" y="1"/>
                    <a:pt x="24" y="1"/>
                    <a:pt x="23" y="0"/>
                  </a:cubicBezTo>
                  <a:cubicBezTo>
                    <a:pt x="20" y="0"/>
                    <a:pt x="18" y="0"/>
                    <a:pt x="15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7"/>
                    <a:pt x="4" y="12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4" name="Freeform 279"/>
            <p:cNvSpPr>
              <a:spLocks/>
            </p:cNvSpPr>
            <p:nvPr/>
          </p:nvSpPr>
          <p:spPr bwMode="auto">
            <a:xfrm>
              <a:off x="13128627" y="5827712"/>
              <a:ext cx="169864" cy="209549"/>
            </a:xfrm>
            <a:custGeom>
              <a:avLst/>
              <a:gdLst>
                <a:gd name="T0" fmla="*/ 2 w 32"/>
                <a:gd name="T1" fmla="*/ 1 h 40"/>
                <a:gd name="T2" fmla="*/ 0 w 32"/>
                <a:gd name="T3" fmla="*/ 1 h 40"/>
                <a:gd name="T4" fmla="*/ 0 w 32"/>
                <a:gd name="T5" fmla="*/ 1 h 40"/>
                <a:gd name="T6" fmla="*/ 0 w 32"/>
                <a:gd name="T7" fmla="*/ 2 h 40"/>
                <a:gd name="T8" fmla="*/ 1 w 32"/>
                <a:gd name="T9" fmla="*/ 4 h 40"/>
                <a:gd name="T10" fmla="*/ 2 w 32"/>
                <a:gd name="T11" fmla="*/ 5 h 40"/>
                <a:gd name="T12" fmla="*/ 2 w 32"/>
                <a:gd name="T13" fmla="*/ 6 h 40"/>
                <a:gd name="T14" fmla="*/ 3 w 32"/>
                <a:gd name="T15" fmla="*/ 7 h 40"/>
                <a:gd name="T16" fmla="*/ 3 w 32"/>
                <a:gd name="T17" fmla="*/ 8 h 40"/>
                <a:gd name="T18" fmla="*/ 4 w 32"/>
                <a:gd name="T19" fmla="*/ 9 h 40"/>
                <a:gd name="T20" fmla="*/ 4 w 32"/>
                <a:gd name="T21" fmla="*/ 9 h 40"/>
                <a:gd name="T22" fmla="*/ 5 w 32"/>
                <a:gd name="T23" fmla="*/ 10 h 40"/>
                <a:gd name="T24" fmla="*/ 5 w 32"/>
                <a:gd name="T25" fmla="*/ 11 h 40"/>
                <a:gd name="T26" fmla="*/ 5 w 32"/>
                <a:gd name="T27" fmla="*/ 11 h 40"/>
                <a:gd name="T28" fmla="*/ 6 w 32"/>
                <a:gd name="T29" fmla="*/ 12 h 40"/>
                <a:gd name="T30" fmla="*/ 6 w 32"/>
                <a:gd name="T31" fmla="*/ 12 h 40"/>
                <a:gd name="T32" fmla="*/ 6 w 32"/>
                <a:gd name="T33" fmla="*/ 12 h 40"/>
                <a:gd name="T34" fmla="*/ 7 w 32"/>
                <a:gd name="T35" fmla="*/ 13 h 40"/>
                <a:gd name="T36" fmla="*/ 14 w 32"/>
                <a:gd name="T37" fmla="*/ 30 h 40"/>
                <a:gd name="T38" fmla="*/ 13 w 32"/>
                <a:gd name="T39" fmla="*/ 34 h 40"/>
                <a:gd name="T40" fmla="*/ 13 w 32"/>
                <a:gd name="T41" fmla="*/ 36 h 40"/>
                <a:gd name="T42" fmla="*/ 13 w 32"/>
                <a:gd name="T43" fmla="*/ 37 h 40"/>
                <a:gd name="T44" fmla="*/ 14 w 32"/>
                <a:gd name="T45" fmla="*/ 38 h 40"/>
                <a:gd name="T46" fmla="*/ 14 w 32"/>
                <a:gd name="T47" fmla="*/ 39 h 40"/>
                <a:gd name="T48" fmla="*/ 14 w 32"/>
                <a:gd name="T49" fmla="*/ 40 h 40"/>
                <a:gd name="T50" fmla="*/ 15 w 32"/>
                <a:gd name="T51" fmla="*/ 40 h 40"/>
                <a:gd name="T52" fmla="*/ 15 w 32"/>
                <a:gd name="T53" fmla="*/ 40 h 40"/>
                <a:gd name="T54" fmla="*/ 16 w 32"/>
                <a:gd name="T55" fmla="*/ 38 h 40"/>
                <a:gd name="T56" fmla="*/ 17 w 32"/>
                <a:gd name="T57" fmla="*/ 37 h 40"/>
                <a:gd name="T58" fmla="*/ 17 w 32"/>
                <a:gd name="T59" fmla="*/ 37 h 40"/>
                <a:gd name="T60" fmla="*/ 18 w 32"/>
                <a:gd name="T61" fmla="*/ 35 h 40"/>
                <a:gd name="T62" fmla="*/ 18 w 32"/>
                <a:gd name="T63" fmla="*/ 35 h 40"/>
                <a:gd name="T64" fmla="*/ 20 w 32"/>
                <a:gd name="T65" fmla="*/ 32 h 40"/>
                <a:gd name="T66" fmla="*/ 24 w 32"/>
                <a:gd name="T67" fmla="*/ 26 h 40"/>
                <a:gd name="T68" fmla="*/ 26 w 32"/>
                <a:gd name="T69" fmla="*/ 26 h 40"/>
                <a:gd name="T70" fmla="*/ 29 w 32"/>
                <a:gd name="T71" fmla="*/ 27 h 40"/>
                <a:gd name="T72" fmla="*/ 32 w 32"/>
                <a:gd name="T73" fmla="*/ 28 h 40"/>
                <a:gd name="T74" fmla="*/ 31 w 32"/>
                <a:gd name="T75" fmla="*/ 23 h 40"/>
                <a:gd name="T76" fmla="*/ 30 w 32"/>
                <a:gd name="T77" fmla="*/ 22 h 40"/>
                <a:gd name="T78" fmla="*/ 23 w 32"/>
                <a:gd name="T79" fmla="*/ 10 h 40"/>
                <a:gd name="T80" fmla="*/ 16 w 32"/>
                <a:gd name="T81" fmla="*/ 5 h 40"/>
                <a:gd name="T82" fmla="*/ 14 w 32"/>
                <a:gd name="T83" fmla="*/ 4 h 40"/>
                <a:gd name="T84" fmla="*/ 11 w 32"/>
                <a:gd name="T85" fmla="*/ 2 h 40"/>
                <a:gd name="T86" fmla="*/ 8 w 32"/>
                <a:gd name="T87" fmla="*/ 0 h 40"/>
                <a:gd name="T88" fmla="*/ 7 w 32"/>
                <a:gd name="T89" fmla="*/ 0 h 40"/>
                <a:gd name="T90" fmla="*/ 6 w 32"/>
                <a:gd name="T91" fmla="*/ 0 h 40"/>
                <a:gd name="T92" fmla="*/ 2 w 32"/>
                <a:gd name="T93" fmla="*/ 1 h 40"/>
                <a:gd name="T94" fmla="*/ 2 w 32"/>
                <a:gd name="T9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40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3"/>
                    <a:pt x="18" y="26"/>
                    <a:pt x="14" y="30"/>
                  </a:cubicBezTo>
                  <a:cubicBezTo>
                    <a:pt x="13" y="30"/>
                    <a:pt x="13" y="32"/>
                    <a:pt x="13" y="34"/>
                  </a:cubicBezTo>
                  <a:cubicBezTo>
                    <a:pt x="13" y="35"/>
                    <a:pt x="13" y="35"/>
                    <a:pt x="13" y="36"/>
                  </a:cubicBezTo>
                  <a:cubicBezTo>
                    <a:pt x="13" y="36"/>
                    <a:pt x="13" y="36"/>
                    <a:pt x="13" y="37"/>
                  </a:cubicBezTo>
                  <a:cubicBezTo>
                    <a:pt x="13" y="37"/>
                    <a:pt x="13" y="37"/>
                    <a:pt x="14" y="38"/>
                  </a:cubicBezTo>
                  <a:cubicBezTo>
                    <a:pt x="14" y="38"/>
                    <a:pt x="14" y="38"/>
                    <a:pt x="14" y="39"/>
                  </a:cubicBezTo>
                  <a:cubicBezTo>
                    <a:pt x="14" y="39"/>
                    <a:pt x="14" y="39"/>
                    <a:pt x="14" y="40"/>
                  </a:cubicBezTo>
                  <a:cubicBezTo>
                    <a:pt x="14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6" y="39"/>
                    <a:pt x="16" y="38"/>
                  </a:cubicBezTo>
                  <a:cubicBezTo>
                    <a:pt x="16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6"/>
                    <a:pt x="18" y="36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3"/>
                    <a:pt x="20" y="32"/>
                    <a:pt x="20" y="32"/>
                  </a:cubicBezTo>
                  <a:cubicBezTo>
                    <a:pt x="20" y="26"/>
                    <a:pt x="23" y="26"/>
                    <a:pt x="24" y="26"/>
                  </a:cubicBezTo>
                  <a:cubicBezTo>
                    <a:pt x="25" y="26"/>
                    <a:pt x="25" y="26"/>
                    <a:pt x="26" y="26"/>
                  </a:cubicBezTo>
                  <a:cubicBezTo>
                    <a:pt x="27" y="26"/>
                    <a:pt x="28" y="27"/>
                    <a:pt x="29" y="27"/>
                  </a:cubicBezTo>
                  <a:cubicBezTo>
                    <a:pt x="30" y="27"/>
                    <a:pt x="32" y="28"/>
                    <a:pt x="32" y="28"/>
                  </a:cubicBezTo>
                  <a:cubicBezTo>
                    <a:pt x="32" y="26"/>
                    <a:pt x="32" y="24"/>
                    <a:pt x="31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8" y="20"/>
                    <a:pt x="24" y="14"/>
                    <a:pt x="23" y="10"/>
                  </a:cubicBezTo>
                  <a:cubicBezTo>
                    <a:pt x="21" y="6"/>
                    <a:pt x="17" y="5"/>
                    <a:pt x="16" y="5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5" name="Freeform 280"/>
            <p:cNvSpPr>
              <a:spLocks/>
            </p:cNvSpPr>
            <p:nvPr/>
          </p:nvSpPr>
          <p:spPr bwMode="auto">
            <a:xfrm>
              <a:off x="10518779" y="7278689"/>
              <a:ext cx="488949" cy="392114"/>
            </a:xfrm>
            <a:custGeom>
              <a:avLst/>
              <a:gdLst>
                <a:gd name="T0" fmla="*/ 82 w 92"/>
                <a:gd name="T1" fmla="*/ 19 h 75"/>
                <a:gd name="T2" fmla="*/ 92 w 92"/>
                <a:gd name="T3" fmla="*/ 19 h 75"/>
                <a:gd name="T4" fmla="*/ 92 w 92"/>
                <a:gd name="T5" fmla="*/ 18 h 75"/>
                <a:gd name="T6" fmla="*/ 92 w 92"/>
                <a:gd name="T7" fmla="*/ 18 h 75"/>
                <a:gd name="T8" fmla="*/ 92 w 92"/>
                <a:gd name="T9" fmla="*/ 17 h 75"/>
                <a:gd name="T10" fmla="*/ 92 w 92"/>
                <a:gd name="T11" fmla="*/ 17 h 75"/>
                <a:gd name="T12" fmla="*/ 92 w 92"/>
                <a:gd name="T13" fmla="*/ 16 h 75"/>
                <a:gd name="T14" fmla="*/ 92 w 92"/>
                <a:gd name="T15" fmla="*/ 15 h 75"/>
                <a:gd name="T16" fmla="*/ 92 w 92"/>
                <a:gd name="T17" fmla="*/ 14 h 75"/>
                <a:gd name="T18" fmla="*/ 92 w 92"/>
                <a:gd name="T19" fmla="*/ 13 h 75"/>
                <a:gd name="T20" fmla="*/ 92 w 92"/>
                <a:gd name="T21" fmla="*/ 12 h 75"/>
                <a:gd name="T22" fmla="*/ 92 w 92"/>
                <a:gd name="T23" fmla="*/ 11 h 75"/>
                <a:gd name="T24" fmla="*/ 92 w 92"/>
                <a:gd name="T25" fmla="*/ 9 h 75"/>
                <a:gd name="T26" fmla="*/ 92 w 92"/>
                <a:gd name="T27" fmla="*/ 8 h 75"/>
                <a:gd name="T28" fmla="*/ 92 w 92"/>
                <a:gd name="T29" fmla="*/ 7 h 75"/>
                <a:gd name="T30" fmla="*/ 92 w 92"/>
                <a:gd name="T31" fmla="*/ 5 h 75"/>
                <a:gd name="T32" fmla="*/ 92 w 92"/>
                <a:gd name="T33" fmla="*/ 4 h 75"/>
                <a:gd name="T34" fmla="*/ 92 w 92"/>
                <a:gd name="T35" fmla="*/ 4 h 75"/>
                <a:gd name="T36" fmla="*/ 92 w 92"/>
                <a:gd name="T37" fmla="*/ 4 h 75"/>
                <a:gd name="T38" fmla="*/ 91 w 92"/>
                <a:gd name="T39" fmla="*/ 2 h 75"/>
                <a:gd name="T40" fmla="*/ 85 w 92"/>
                <a:gd name="T41" fmla="*/ 0 h 75"/>
                <a:gd name="T42" fmla="*/ 43 w 92"/>
                <a:gd name="T43" fmla="*/ 0 h 75"/>
                <a:gd name="T44" fmla="*/ 38 w 92"/>
                <a:gd name="T45" fmla="*/ 10 h 75"/>
                <a:gd name="T46" fmla="*/ 31 w 92"/>
                <a:gd name="T47" fmla="*/ 18 h 75"/>
                <a:gd name="T48" fmla="*/ 23 w 92"/>
                <a:gd name="T49" fmla="*/ 30 h 75"/>
                <a:gd name="T50" fmla="*/ 14 w 92"/>
                <a:gd name="T51" fmla="*/ 47 h 75"/>
                <a:gd name="T52" fmla="*/ 3 w 92"/>
                <a:gd name="T53" fmla="*/ 66 h 75"/>
                <a:gd name="T54" fmla="*/ 0 w 92"/>
                <a:gd name="T55" fmla="*/ 75 h 75"/>
                <a:gd name="T56" fmla="*/ 42 w 92"/>
                <a:gd name="T57" fmla="*/ 75 h 75"/>
                <a:gd name="T58" fmla="*/ 42 w 92"/>
                <a:gd name="T59" fmla="*/ 58 h 75"/>
                <a:gd name="T60" fmla="*/ 48 w 92"/>
                <a:gd name="T61" fmla="*/ 53 h 75"/>
                <a:gd name="T62" fmla="*/ 54 w 92"/>
                <a:gd name="T63" fmla="*/ 50 h 75"/>
                <a:gd name="T64" fmla="*/ 54 w 92"/>
                <a:gd name="T65" fmla="*/ 19 h 75"/>
                <a:gd name="T66" fmla="*/ 55 w 92"/>
                <a:gd name="T67" fmla="*/ 19 h 75"/>
                <a:gd name="T68" fmla="*/ 82 w 92"/>
                <a:gd name="T69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75">
                  <a:moveTo>
                    <a:pt x="82" y="19"/>
                  </a:moveTo>
                  <a:cubicBezTo>
                    <a:pt x="89" y="19"/>
                    <a:pt x="91" y="19"/>
                    <a:pt x="92" y="19"/>
                  </a:cubicBezTo>
                  <a:cubicBezTo>
                    <a:pt x="92" y="19"/>
                    <a:pt x="92" y="18"/>
                    <a:pt x="92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8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2" y="14"/>
                    <a:pt x="92" y="13"/>
                    <a:pt x="92" y="13"/>
                  </a:cubicBezTo>
                  <a:cubicBezTo>
                    <a:pt x="92" y="13"/>
                    <a:pt x="92" y="12"/>
                    <a:pt x="92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0"/>
                    <a:pt x="92" y="10"/>
                    <a:pt x="92" y="9"/>
                  </a:cubicBezTo>
                  <a:cubicBezTo>
                    <a:pt x="92" y="9"/>
                    <a:pt x="92" y="8"/>
                    <a:pt x="92" y="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2" y="5"/>
                    <a:pt x="92" y="5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1" y="3"/>
                    <a:pt x="91" y="3"/>
                    <a:pt x="91" y="2"/>
                  </a:cubicBezTo>
                  <a:cubicBezTo>
                    <a:pt x="91" y="1"/>
                    <a:pt x="91" y="0"/>
                    <a:pt x="8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3"/>
                    <a:pt x="39" y="7"/>
                    <a:pt x="38" y="10"/>
                  </a:cubicBezTo>
                  <a:cubicBezTo>
                    <a:pt x="37" y="12"/>
                    <a:pt x="34" y="15"/>
                    <a:pt x="31" y="18"/>
                  </a:cubicBezTo>
                  <a:cubicBezTo>
                    <a:pt x="27" y="22"/>
                    <a:pt x="23" y="26"/>
                    <a:pt x="23" y="30"/>
                  </a:cubicBezTo>
                  <a:cubicBezTo>
                    <a:pt x="22" y="35"/>
                    <a:pt x="19" y="40"/>
                    <a:pt x="14" y="47"/>
                  </a:cubicBezTo>
                  <a:cubicBezTo>
                    <a:pt x="10" y="52"/>
                    <a:pt x="6" y="59"/>
                    <a:pt x="3" y="66"/>
                  </a:cubicBezTo>
                  <a:cubicBezTo>
                    <a:pt x="1" y="69"/>
                    <a:pt x="0" y="72"/>
                    <a:pt x="0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6"/>
                    <a:pt x="44" y="55"/>
                    <a:pt x="48" y="53"/>
                  </a:cubicBezTo>
                  <a:cubicBezTo>
                    <a:pt x="50" y="52"/>
                    <a:pt x="53" y="51"/>
                    <a:pt x="54" y="5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71" y="19"/>
                    <a:pt x="8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6" name="Freeform 281"/>
            <p:cNvSpPr>
              <a:spLocks/>
            </p:cNvSpPr>
            <p:nvPr/>
          </p:nvSpPr>
          <p:spPr bwMode="auto">
            <a:xfrm>
              <a:off x="11012491" y="6650039"/>
              <a:ext cx="1238250" cy="1168401"/>
            </a:xfrm>
            <a:custGeom>
              <a:avLst/>
              <a:gdLst>
                <a:gd name="T0" fmla="*/ 49 w 233"/>
                <a:gd name="T1" fmla="*/ 83 h 223"/>
                <a:gd name="T2" fmla="*/ 35 w 233"/>
                <a:gd name="T3" fmla="*/ 93 h 223"/>
                <a:gd name="T4" fmla="*/ 29 w 233"/>
                <a:gd name="T5" fmla="*/ 93 h 223"/>
                <a:gd name="T6" fmla="*/ 26 w 233"/>
                <a:gd name="T7" fmla="*/ 94 h 223"/>
                <a:gd name="T8" fmla="*/ 22 w 233"/>
                <a:gd name="T9" fmla="*/ 97 h 223"/>
                <a:gd name="T10" fmla="*/ 0 w 233"/>
                <a:gd name="T11" fmla="*/ 109 h 223"/>
                <a:gd name="T12" fmla="*/ 1 w 233"/>
                <a:gd name="T13" fmla="*/ 123 h 223"/>
                <a:gd name="T14" fmla="*/ 1 w 233"/>
                <a:gd name="T15" fmla="*/ 124 h 223"/>
                <a:gd name="T16" fmla="*/ 3 w 233"/>
                <a:gd name="T17" fmla="*/ 125 h 223"/>
                <a:gd name="T18" fmla="*/ 6 w 233"/>
                <a:gd name="T19" fmla="*/ 127 h 223"/>
                <a:gd name="T20" fmla="*/ 9 w 233"/>
                <a:gd name="T21" fmla="*/ 129 h 223"/>
                <a:gd name="T22" fmla="*/ 111 w 233"/>
                <a:gd name="T23" fmla="*/ 197 h 223"/>
                <a:gd name="T24" fmla="*/ 112 w 233"/>
                <a:gd name="T25" fmla="*/ 198 h 223"/>
                <a:gd name="T26" fmla="*/ 132 w 233"/>
                <a:gd name="T27" fmla="*/ 212 h 223"/>
                <a:gd name="T28" fmla="*/ 145 w 233"/>
                <a:gd name="T29" fmla="*/ 222 h 223"/>
                <a:gd name="T30" fmla="*/ 147 w 233"/>
                <a:gd name="T31" fmla="*/ 221 h 223"/>
                <a:gd name="T32" fmla="*/ 163 w 233"/>
                <a:gd name="T33" fmla="*/ 216 h 223"/>
                <a:gd name="T34" fmla="*/ 233 w 233"/>
                <a:gd name="T35" fmla="*/ 169 h 223"/>
                <a:gd name="T36" fmla="*/ 232 w 233"/>
                <a:gd name="T37" fmla="*/ 167 h 223"/>
                <a:gd name="T38" fmla="*/ 232 w 233"/>
                <a:gd name="T39" fmla="*/ 165 h 223"/>
                <a:gd name="T40" fmla="*/ 231 w 233"/>
                <a:gd name="T41" fmla="*/ 163 h 223"/>
                <a:gd name="T42" fmla="*/ 230 w 233"/>
                <a:gd name="T43" fmla="*/ 162 h 223"/>
                <a:gd name="T44" fmla="*/ 224 w 233"/>
                <a:gd name="T45" fmla="*/ 160 h 223"/>
                <a:gd name="T46" fmla="*/ 211 w 233"/>
                <a:gd name="T47" fmla="*/ 150 h 223"/>
                <a:gd name="T48" fmla="*/ 205 w 233"/>
                <a:gd name="T49" fmla="*/ 137 h 223"/>
                <a:gd name="T50" fmla="*/ 210 w 233"/>
                <a:gd name="T51" fmla="*/ 130 h 223"/>
                <a:gd name="T52" fmla="*/ 209 w 233"/>
                <a:gd name="T53" fmla="*/ 119 h 223"/>
                <a:gd name="T54" fmla="*/ 210 w 233"/>
                <a:gd name="T55" fmla="*/ 101 h 223"/>
                <a:gd name="T56" fmla="*/ 205 w 233"/>
                <a:gd name="T57" fmla="*/ 89 h 223"/>
                <a:gd name="T58" fmla="*/ 206 w 233"/>
                <a:gd name="T59" fmla="*/ 88 h 223"/>
                <a:gd name="T60" fmla="*/ 206 w 233"/>
                <a:gd name="T61" fmla="*/ 86 h 223"/>
                <a:gd name="T62" fmla="*/ 196 w 233"/>
                <a:gd name="T63" fmla="*/ 62 h 223"/>
                <a:gd name="T64" fmla="*/ 182 w 233"/>
                <a:gd name="T65" fmla="*/ 39 h 223"/>
                <a:gd name="T66" fmla="*/ 187 w 233"/>
                <a:gd name="T67" fmla="*/ 34 h 223"/>
                <a:gd name="T68" fmla="*/ 194 w 233"/>
                <a:gd name="T69" fmla="*/ 25 h 223"/>
                <a:gd name="T70" fmla="*/ 193 w 233"/>
                <a:gd name="T71" fmla="*/ 18 h 223"/>
                <a:gd name="T72" fmla="*/ 192 w 233"/>
                <a:gd name="T73" fmla="*/ 16 h 223"/>
                <a:gd name="T74" fmla="*/ 192 w 233"/>
                <a:gd name="T75" fmla="*/ 13 h 223"/>
                <a:gd name="T76" fmla="*/ 192 w 233"/>
                <a:gd name="T77" fmla="*/ 9 h 223"/>
                <a:gd name="T78" fmla="*/ 193 w 233"/>
                <a:gd name="T79" fmla="*/ 4 h 223"/>
                <a:gd name="T80" fmla="*/ 178 w 233"/>
                <a:gd name="T81" fmla="*/ 1 h 223"/>
                <a:gd name="T82" fmla="*/ 159 w 233"/>
                <a:gd name="T83" fmla="*/ 6 h 223"/>
                <a:gd name="T84" fmla="*/ 128 w 233"/>
                <a:gd name="T85" fmla="*/ 6 h 223"/>
                <a:gd name="T86" fmla="*/ 97 w 233"/>
                <a:gd name="T87" fmla="*/ 17 h 223"/>
                <a:gd name="T88" fmla="*/ 77 w 233"/>
                <a:gd name="T89" fmla="*/ 28 h 223"/>
                <a:gd name="T90" fmla="*/ 81 w 233"/>
                <a:gd name="T91" fmla="*/ 42 h 223"/>
                <a:gd name="T92" fmla="*/ 86 w 233"/>
                <a:gd name="T93" fmla="*/ 60 h 223"/>
                <a:gd name="T94" fmla="*/ 80 w 233"/>
                <a:gd name="T95" fmla="*/ 65 h 223"/>
                <a:gd name="T96" fmla="*/ 59 w 233"/>
                <a:gd name="T97" fmla="*/ 70 h 223"/>
                <a:gd name="T98" fmla="*/ 57 w 233"/>
                <a:gd name="T99" fmla="*/ 70 h 223"/>
                <a:gd name="T100" fmla="*/ 56 w 233"/>
                <a:gd name="T101" fmla="*/ 7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3" h="223">
                  <a:moveTo>
                    <a:pt x="54" y="80"/>
                  </a:moveTo>
                  <a:cubicBezTo>
                    <a:pt x="54" y="80"/>
                    <a:pt x="54" y="80"/>
                    <a:pt x="53" y="81"/>
                  </a:cubicBezTo>
                  <a:cubicBezTo>
                    <a:pt x="52" y="82"/>
                    <a:pt x="51" y="83"/>
                    <a:pt x="49" y="83"/>
                  </a:cubicBezTo>
                  <a:cubicBezTo>
                    <a:pt x="48" y="83"/>
                    <a:pt x="48" y="84"/>
                    <a:pt x="47" y="84"/>
                  </a:cubicBezTo>
                  <a:cubicBezTo>
                    <a:pt x="43" y="84"/>
                    <a:pt x="42" y="84"/>
                    <a:pt x="42" y="85"/>
                  </a:cubicBezTo>
                  <a:cubicBezTo>
                    <a:pt x="42" y="89"/>
                    <a:pt x="39" y="92"/>
                    <a:pt x="35" y="93"/>
                  </a:cubicBezTo>
                  <a:cubicBezTo>
                    <a:pt x="34" y="93"/>
                    <a:pt x="32" y="93"/>
                    <a:pt x="31" y="93"/>
                  </a:cubicBezTo>
                  <a:cubicBezTo>
                    <a:pt x="30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97"/>
                    <a:pt x="23" y="97"/>
                    <a:pt x="22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0" y="97"/>
                    <a:pt x="19" y="97"/>
                    <a:pt x="18" y="97"/>
                  </a:cubicBezTo>
                  <a:cubicBezTo>
                    <a:pt x="12" y="101"/>
                    <a:pt x="1" y="107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1" y="114"/>
                    <a:pt x="1" y="119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1" y="124"/>
                    <a:pt x="1" y="12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2" y="124"/>
                    <a:pt x="2" y="124"/>
                    <a:pt x="2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4" y="125"/>
                    <a:pt x="4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6" y="127"/>
                    <a:pt x="6" y="127"/>
                  </a:cubicBezTo>
                  <a:cubicBezTo>
                    <a:pt x="6" y="127"/>
                    <a:pt x="6" y="127"/>
                    <a:pt x="7" y="127"/>
                  </a:cubicBezTo>
                  <a:cubicBezTo>
                    <a:pt x="7" y="128"/>
                    <a:pt x="8" y="128"/>
                    <a:pt x="8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10" y="129"/>
                    <a:pt x="10" y="130"/>
                  </a:cubicBezTo>
                  <a:cubicBezTo>
                    <a:pt x="24" y="139"/>
                    <a:pt x="54" y="158"/>
                    <a:pt x="78" y="174"/>
                  </a:cubicBezTo>
                  <a:cubicBezTo>
                    <a:pt x="94" y="185"/>
                    <a:pt x="108" y="195"/>
                    <a:pt x="111" y="197"/>
                  </a:cubicBezTo>
                  <a:cubicBezTo>
                    <a:pt x="111" y="197"/>
                    <a:pt x="111" y="197"/>
                    <a:pt x="112" y="197"/>
                  </a:cubicBezTo>
                  <a:cubicBezTo>
                    <a:pt x="112" y="197"/>
                    <a:pt x="112" y="198"/>
                    <a:pt x="112" y="198"/>
                  </a:cubicBezTo>
                  <a:cubicBezTo>
                    <a:pt x="112" y="198"/>
                    <a:pt x="112" y="198"/>
                    <a:pt x="112" y="198"/>
                  </a:cubicBezTo>
                  <a:cubicBezTo>
                    <a:pt x="114" y="200"/>
                    <a:pt x="117" y="204"/>
                    <a:pt x="118" y="206"/>
                  </a:cubicBezTo>
                  <a:cubicBezTo>
                    <a:pt x="118" y="207"/>
                    <a:pt x="119" y="207"/>
                    <a:pt x="119" y="208"/>
                  </a:cubicBezTo>
                  <a:cubicBezTo>
                    <a:pt x="121" y="208"/>
                    <a:pt x="127" y="209"/>
                    <a:pt x="132" y="212"/>
                  </a:cubicBezTo>
                  <a:cubicBezTo>
                    <a:pt x="136" y="215"/>
                    <a:pt x="137" y="221"/>
                    <a:pt x="138" y="223"/>
                  </a:cubicBezTo>
                  <a:cubicBezTo>
                    <a:pt x="139" y="223"/>
                    <a:pt x="143" y="222"/>
                    <a:pt x="145" y="222"/>
                  </a:cubicBezTo>
                  <a:cubicBezTo>
                    <a:pt x="145" y="222"/>
                    <a:pt x="145" y="222"/>
                    <a:pt x="145" y="222"/>
                  </a:cubicBezTo>
                  <a:cubicBezTo>
                    <a:pt x="146" y="222"/>
                    <a:pt x="146" y="222"/>
                    <a:pt x="146" y="222"/>
                  </a:cubicBezTo>
                  <a:cubicBezTo>
                    <a:pt x="146" y="222"/>
                    <a:pt x="146" y="222"/>
                    <a:pt x="146" y="222"/>
                  </a:cubicBezTo>
                  <a:cubicBezTo>
                    <a:pt x="147" y="221"/>
                    <a:pt x="147" y="221"/>
                    <a:pt x="147" y="221"/>
                  </a:cubicBezTo>
                  <a:cubicBezTo>
                    <a:pt x="147" y="221"/>
                    <a:pt x="147" y="221"/>
                    <a:pt x="147" y="22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151" y="221"/>
                    <a:pt x="159" y="218"/>
                    <a:pt x="163" y="216"/>
                  </a:cubicBezTo>
                  <a:cubicBezTo>
                    <a:pt x="164" y="216"/>
                    <a:pt x="164" y="216"/>
                    <a:pt x="165" y="216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33" y="169"/>
                    <a:pt x="233" y="169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3" y="168"/>
                    <a:pt x="233" y="168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32" y="166"/>
                    <a:pt x="232" y="165"/>
                    <a:pt x="232" y="165"/>
                  </a:cubicBezTo>
                  <a:cubicBezTo>
                    <a:pt x="232" y="165"/>
                    <a:pt x="232" y="165"/>
                    <a:pt x="231" y="165"/>
                  </a:cubicBezTo>
                  <a:cubicBezTo>
                    <a:pt x="231" y="164"/>
                    <a:pt x="231" y="164"/>
                    <a:pt x="231" y="164"/>
                  </a:cubicBezTo>
                  <a:cubicBezTo>
                    <a:pt x="231" y="164"/>
                    <a:pt x="231" y="163"/>
                    <a:pt x="231" y="163"/>
                  </a:cubicBezTo>
                  <a:cubicBezTo>
                    <a:pt x="231" y="163"/>
                    <a:pt x="231" y="163"/>
                    <a:pt x="230" y="163"/>
                  </a:cubicBezTo>
                  <a:cubicBezTo>
                    <a:pt x="230" y="163"/>
                    <a:pt x="230" y="162"/>
                    <a:pt x="230" y="162"/>
                  </a:cubicBezTo>
                  <a:cubicBezTo>
                    <a:pt x="230" y="162"/>
                    <a:pt x="230" y="162"/>
                    <a:pt x="230" y="162"/>
                  </a:cubicBezTo>
                  <a:cubicBezTo>
                    <a:pt x="230" y="162"/>
                    <a:pt x="230" y="162"/>
                    <a:pt x="229" y="162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7" y="161"/>
                    <a:pt x="226" y="161"/>
                    <a:pt x="224" y="160"/>
                  </a:cubicBezTo>
                  <a:cubicBezTo>
                    <a:pt x="223" y="159"/>
                    <a:pt x="222" y="159"/>
                    <a:pt x="220" y="159"/>
                  </a:cubicBezTo>
                  <a:cubicBezTo>
                    <a:pt x="216" y="159"/>
                    <a:pt x="212" y="157"/>
                    <a:pt x="211" y="153"/>
                  </a:cubicBezTo>
                  <a:cubicBezTo>
                    <a:pt x="211" y="152"/>
                    <a:pt x="211" y="151"/>
                    <a:pt x="211" y="150"/>
                  </a:cubicBezTo>
                  <a:cubicBezTo>
                    <a:pt x="212" y="149"/>
                    <a:pt x="212" y="147"/>
                    <a:pt x="210" y="145"/>
                  </a:cubicBezTo>
                  <a:cubicBezTo>
                    <a:pt x="209" y="144"/>
                    <a:pt x="208" y="142"/>
                    <a:pt x="207" y="141"/>
                  </a:cubicBezTo>
                  <a:cubicBezTo>
                    <a:pt x="206" y="140"/>
                    <a:pt x="205" y="139"/>
                    <a:pt x="205" y="137"/>
                  </a:cubicBezTo>
                  <a:cubicBezTo>
                    <a:pt x="205" y="136"/>
                    <a:pt x="207" y="134"/>
                    <a:pt x="210" y="132"/>
                  </a:cubicBezTo>
                  <a:cubicBezTo>
                    <a:pt x="210" y="132"/>
                    <a:pt x="210" y="131"/>
                    <a:pt x="210" y="131"/>
                  </a:cubicBezTo>
                  <a:cubicBezTo>
                    <a:pt x="210" y="131"/>
                    <a:pt x="210" y="130"/>
                    <a:pt x="210" y="130"/>
                  </a:cubicBezTo>
                  <a:cubicBezTo>
                    <a:pt x="209" y="129"/>
                    <a:pt x="208" y="128"/>
                    <a:pt x="208" y="127"/>
                  </a:cubicBezTo>
                  <a:cubicBezTo>
                    <a:pt x="208" y="126"/>
                    <a:pt x="208" y="126"/>
                    <a:pt x="208" y="125"/>
                  </a:cubicBezTo>
                  <a:cubicBezTo>
                    <a:pt x="208" y="123"/>
                    <a:pt x="207" y="121"/>
                    <a:pt x="209" y="119"/>
                  </a:cubicBezTo>
                  <a:cubicBezTo>
                    <a:pt x="210" y="117"/>
                    <a:pt x="211" y="116"/>
                    <a:pt x="209" y="112"/>
                  </a:cubicBezTo>
                  <a:cubicBezTo>
                    <a:pt x="208" y="110"/>
                    <a:pt x="209" y="108"/>
                    <a:pt x="209" y="107"/>
                  </a:cubicBezTo>
                  <a:cubicBezTo>
                    <a:pt x="210" y="105"/>
                    <a:pt x="211" y="103"/>
                    <a:pt x="210" y="101"/>
                  </a:cubicBezTo>
                  <a:cubicBezTo>
                    <a:pt x="209" y="99"/>
                    <a:pt x="208" y="97"/>
                    <a:pt x="207" y="95"/>
                  </a:cubicBezTo>
                  <a:cubicBezTo>
                    <a:pt x="205" y="93"/>
                    <a:pt x="204" y="91"/>
                    <a:pt x="204" y="90"/>
                  </a:cubicBezTo>
                  <a:cubicBezTo>
                    <a:pt x="204" y="89"/>
                    <a:pt x="205" y="89"/>
                    <a:pt x="205" y="89"/>
                  </a:cubicBezTo>
                  <a:cubicBezTo>
                    <a:pt x="205" y="89"/>
                    <a:pt x="205" y="89"/>
                    <a:pt x="205" y="89"/>
                  </a:cubicBezTo>
                  <a:cubicBezTo>
                    <a:pt x="205" y="88"/>
                    <a:pt x="205" y="88"/>
                    <a:pt x="205" y="88"/>
                  </a:cubicBezTo>
                  <a:cubicBezTo>
                    <a:pt x="206" y="88"/>
                    <a:pt x="206" y="88"/>
                    <a:pt x="206" y="88"/>
                  </a:cubicBezTo>
                  <a:cubicBezTo>
                    <a:pt x="206" y="88"/>
                    <a:pt x="206" y="87"/>
                    <a:pt x="207" y="87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6" y="86"/>
                    <a:pt x="206" y="86"/>
                    <a:pt x="206" y="86"/>
                  </a:cubicBezTo>
                  <a:cubicBezTo>
                    <a:pt x="206" y="86"/>
                    <a:pt x="206" y="85"/>
                    <a:pt x="206" y="85"/>
                  </a:cubicBezTo>
                  <a:cubicBezTo>
                    <a:pt x="206" y="80"/>
                    <a:pt x="203" y="68"/>
                    <a:pt x="201" y="65"/>
                  </a:cubicBezTo>
                  <a:cubicBezTo>
                    <a:pt x="200" y="64"/>
                    <a:pt x="198" y="63"/>
                    <a:pt x="196" y="62"/>
                  </a:cubicBezTo>
                  <a:cubicBezTo>
                    <a:pt x="194" y="61"/>
                    <a:pt x="192" y="59"/>
                    <a:pt x="192" y="58"/>
                  </a:cubicBezTo>
                  <a:cubicBezTo>
                    <a:pt x="192" y="56"/>
                    <a:pt x="192" y="53"/>
                    <a:pt x="188" y="51"/>
                  </a:cubicBezTo>
                  <a:cubicBezTo>
                    <a:pt x="184" y="50"/>
                    <a:pt x="181" y="43"/>
                    <a:pt x="182" y="39"/>
                  </a:cubicBezTo>
                  <a:cubicBezTo>
                    <a:pt x="182" y="38"/>
                    <a:pt x="183" y="38"/>
                    <a:pt x="184" y="38"/>
                  </a:cubicBezTo>
                  <a:cubicBezTo>
                    <a:pt x="184" y="38"/>
                    <a:pt x="184" y="37"/>
                    <a:pt x="184" y="37"/>
                  </a:cubicBezTo>
                  <a:cubicBezTo>
                    <a:pt x="185" y="37"/>
                    <a:pt x="186" y="35"/>
                    <a:pt x="187" y="34"/>
                  </a:cubicBezTo>
                  <a:cubicBezTo>
                    <a:pt x="188" y="33"/>
                    <a:pt x="188" y="32"/>
                    <a:pt x="189" y="31"/>
                  </a:cubicBezTo>
                  <a:cubicBezTo>
                    <a:pt x="190" y="31"/>
                    <a:pt x="190" y="30"/>
                    <a:pt x="190" y="30"/>
                  </a:cubicBezTo>
                  <a:cubicBezTo>
                    <a:pt x="192" y="30"/>
                    <a:pt x="193" y="28"/>
                    <a:pt x="194" y="25"/>
                  </a:cubicBezTo>
                  <a:cubicBezTo>
                    <a:pt x="194" y="24"/>
                    <a:pt x="195" y="22"/>
                    <a:pt x="193" y="20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3" y="19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7"/>
                  </a:cubicBezTo>
                  <a:cubicBezTo>
                    <a:pt x="193" y="17"/>
                    <a:pt x="192" y="17"/>
                    <a:pt x="192" y="17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15"/>
                    <a:pt x="192" y="15"/>
                    <a:pt x="192" y="15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2" y="12"/>
                    <a:pt x="192" y="12"/>
                    <a:pt x="192" y="11"/>
                  </a:cubicBezTo>
                  <a:cubicBezTo>
                    <a:pt x="192" y="11"/>
                    <a:pt x="192" y="11"/>
                    <a:pt x="192" y="10"/>
                  </a:cubicBezTo>
                  <a:cubicBezTo>
                    <a:pt x="192" y="10"/>
                    <a:pt x="192" y="9"/>
                    <a:pt x="192" y="9"/>
                  </a:cubicBezTo>
                  <a:cubicBezTo>
                    <a:pt x="193" y="8"/>
                    <a:pt x="193" y="8"/>
                    <a:pt x="193" y="7"/>
                  </a:cubicBezTo>
                  <a:cubicBezTo>
                    <a:pt x="193" y="7"/>
                    <a:pt x="193" y="6"/>
                    <a:pt x="193" y="5"/>
                  </a:cubicBezTo>
                  <a:cubicBezTo>
                    <a:pt x="193" y="5"/>
                    <a:pt x="193" y="4"/>
                    <a:pt x="193" y="4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0" y="2"/>
                    <a:pt x="187" y="2"/>
                    <a:pt x="183" y="0"/>
                  </a:cubicBezTo>
                  <a:cubicBezTo>
                    <a:pt x="183" y="0"/>
                    <a:pt x="180" y="1"/>
                    <a:pt x="178" y="1"/>
                  </a:cubicBezTo>
                  <a:cubicBezTo>
                    <a:pt x="176" y="1"/>
                    <a:pt x="174" y="2"/>
                    <a:pt x="172" y="2"/>
                  </a:cubicBezTo>
                  <a:cubicBezTo>
                    <a:pt x="171" y="2"/>
                    <a:pt x="169" y="3"/>
                    <a:pt x="167" y="3"/>
                  </a:cubicBezTo>
                  <a:cubicBezTo>
                    <a:pt x="164" y="4"/>
                    <a:pt x="161" y="6"/>
                    <a:pt x="159" y="6"/>
                  </a:cubicBezTo>
                  <a:cubicBezTo>
                    <a:pt x="158" y="6"/>
                    <a:pt x="157" y="5"/>
                    <a:pt x="156" y="5"/>
                  </a:cubicBezTo>
                  <a:cubicBezTo>
                    <a:pt x="156" y="5"/>
                    <a:pt x="155" y="4"/>
                    <a:pt x="151" y="4"/>
                  </a:cubicBezTo>
                  <a:cubicBezTo>
                    <a:pt x="145" y="4"/>
                    <a:pt x="136" y="5"/>
                    <a:pt x="128" y="6"/>
                  </a:cubicBezTo>
                  <a:cubicBezTo>
                    <a:pt x="122" y="7"/>
                    <a:pt x="117" y="7"/>
                    <a:pt x="114" y="7"/>
                  </a:cubicBezTo>
                  <a:cubicBezTo>
                    <a:pt x="110" y="8"/>
                    <a:pt x="107" y="10"/>
                    <a:pt x="104" y="13"/>
                  </a:cubicBezTo>
                  <a:cubicBezTo>
                    <a:pt x="102" y="15"/>
                    <a:pt x="99" y="17"/>
                    <a:pt x="97" y="17"/>
                  </a:cubicBezTo>
                  <a:cubicBezTo>
                    <a:pt x="92" y="17"/>
                    <a:pt x="84" y="21"/>
                    <a:pt x="80" y="26"/>
                  </a:cubicBezTo>
                  <a:cubicBezTo>
                    <a:pt x="79" y="27"/>
                    <a:pt x="78" y="27"/>
                    <a:pt x="76" y="28"/>
                  </a:cubicBezTo>
                  <a:cubicBezTo>
                    <a:pt x="76" y="28"/>
                    <a:pt x="76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9"/>
                    <a:pt x="77" y="29"/>
                    <a:pt x="77" y="30"/>
                  </a:cubicBezTo>
                  <a:cubicBezTo>
                    <a:pt x="80" y="33"/>
                    <a:pt x="81" y="37"/>
                    <a:pt x="81" y="42"/>
                  </a:cubicBezTo>
                  <a:cubicBezTo>
                    <a:pt x="81" y="43"/>
                    <a:pt x="81" y="45"/>
                    <a:pt x="81" y="46"/>
                  </a:cubicBezTo>
                  <a:cubicBezTo>
                    <a:pt x="81" y="48"/>
                    <a:pt x="80" y="51"/>
                    <a:pt x="81" y="51"/>
                  </a:cubicBezTo>
                  <a:cubicBezTo>
                    <a:pt x="84" y="52"/>
                    <a:pt x="86" y="60"/>
                    <a:pt x="86" y="60"/>
                  </a:cubicBezTo>
                  <a:cubicBezTo>
                    <a:pt x="86" y="61"/>
                    <a:pt x="86" y="63"/>
                    <a:pt x="85" y="64"/>
                  </a:cubicBezTo>
                  <a:cubicBezTo>
                    <a:pt x="85" y="65"/>
                    <a:pt x="84" y="65"/>
                    <a:pt x="83" y="65"/>
                  </a:cubicBezTo>
                  <a:cubicBezTo>
                    <a:pt x="82" y="65"/>
                    <a:pt x="81" y="65"/>
                    <a:pt x="80" y="65"/>
                  </a:cubicBezTo>
                  <a:cubicBezTo>
                    <a:pt x="78" y="65"/>
                    <a:pt x="75" y="65"/>
                    <a:pt x="72" y="65"/>
                  </a:cubicBezTo>
                  <a:cubicBezTo>
                    <a:pt x="68" y="65"/>
                    <a:pt x="67" y="65"/>
                    <a:pt x="67" y="65"/>
                  </a:cubicBezTo>
                  <a:cubicBezTo>
                    <a:pt x="67" y="68"/>
                    <a:pt x="63" y="70"/>
                    <a:pt x="59" y="70"/>
                  </a:cubicBezTo>
                  <a:cubicBezTo>
                    <a:pt x="59" y="70"/>
                    <a:pt x="58" y="70"/>
                    <a:pt x="58" y="70"/>
                  </a:cubicBezTo>
                  <a:cubicBezTo>
                    <a:pt x="58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1"/>
                    <a:pt x="57" y="72"/>
                  </a:cubicBezTo>
                  <a:cubicBezTo>
                    <a:pt x="57" y="73"/>
                    <a:pt x="57" y="74"/>
                    <a:pt x="57" y="75"/>
                  </a:cubicBezTo>
                  <a:cubicBezTo>
                    <a:pt x="57" y="77"/>
                    <a:pt x="57" y="79"/>
                    <a:pt x="56" y="79"/>
                  </a:cubicBezTo>
                  <a:cubicBezTo>
                    <a:pt x="55" y="80"/>
                    <a:pt x="55" y="80"/>
                    <a:pt x="54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7" name="Freeform 282"/>
            <p:cNvSpPr>
              <a:spLocks/>
            </p:cNvSpPr>
            <p:nvPr/>
          </p:nvSpPr>
          <p:spPr bwMode="auto">
            <a:xfrm>
              <a:off x="10799765" y="7451725"/>
              <a:ext cx="984251" cy="904876"/>
            </a:xfrm>
            <a:custGeom>
              <a:avLst/>
              <a:gdLst>
                <a:gd name="T0" fmla="*/ 77 w 185"/>
                <a:gd name="T1" fmla="*/ 163 h 173"/>
                <a:gd name="T2" fmla="*/ 77 w 185"/>
                <a:gd name="T3" fmla="*/ 157 h 173"/>
                <a:gd name="T4" fmla="*/ 86 w 185"/>
                <a:gd name="T5" fmla="*/ 150 h 173"/>
                <a:gd name="T6" fmla="*/ 95 w 185"/>
                <a:gd name="T7" fmla="*/ 134 h 173"/>
                <a:gd name="T8" fmla="*/ 100 w 185"/>
                <a:gd name="T9" fmla="*/ 135 h 173"/>
                <a:gd name="T10" fmla="*/ 109 w 185"/>
                <a:gd name="T11" fmla="*/ 125 h 173"/>
                <a:gd name="T12" fmla="*/ 115 w 185"/>
                <a:gd name="T13" fmla="*/ 125 h 173"/>
                <a:gd name="T14" fmla="*/ 127 w 185"/>
                <a:gd name="T15" fmla="*/ 118 h 173"/>
                <a:gd name="T16" fmla="*/ 135 w 185"/>
                <a:gd name="T17" fmla="*/ 116 h 173"/>
                <a:gd name="T18" fmla="*/ 138 w 185"/>
                <a:gd name="T19" fmla="*/ 117 h 173"/>
                <a:gd name="T20" fmla="*/ 142 w 185"/>
                <a:gd name="T21" fmla="*/ 117 h 173"/>
                <a:gd name="T22" fmla="*/ 148 w 185"/>
                <a:gd name="T23" fmla="*/ 117 h 173"/>
                <a:gd name="T24" fmla="*/ 168 w 185"/>
                <a:gd name="T25" fmla="*/ 113 h 173"/>
                <a:gd name="T26" fmla="*/ 181 w 185"/>
                <a:gd name="T27" fmla="*/ 107 h 173"/>
                <a:gd name="T28" fmla="*/ 185 w 185"/>
                <a:gd name="T29" fmla="*/ 98 h 173"/>
                <a:gd name="T30" fmla="*/ 185 w 185"/>
                <a:gd name="T31" fmla="*/ 96 h 173"/>
                <a:gd name="T32" fmla="*/ 185 w 185"/>
                <a:gd name="T33" fmla="*/ 90 h 173"/>
                <a:gd name="T34" fmla="*/ 185 w 185"/>
                <a:gd name="T35" fmla="*/ 86 h 173"/>
                <a:gd name="T36" fmla="*/ 185 w 185"/>
                <a:gd name="T37" fmla="*/ 77 h 173"/>
                <a:gd name="T38" fmla="*/ 185 w 185"/>
                <a:gd name="T39" fmla="*/ 71 h 173"/>
                <a:gd name="T40" fmla="*/ 183 w 185"/>
                <a:gd name="T41" fmla="*/ 71 h 173"/>
                <a:gd name="T42" fmla="*/ 176 w 185"/>
                <a:gd name="T43" fmla="*/ 72 h 173"/>
                <a:gd name="T44" fmla="*/ 158 w 185"/>
                <a:gd name="T45" fmla="*/ 57 h 173"/>
                <a:gd name="T46" fmla="*/ 151 w 185"/>
                <a:gd name="T47" fmla="*/ 46 h 173"/>
                <a:gd name="T48" fmla="*/ 149 w 185"/>
                <a:gd name="T49" fmla="*/ 45 h 173"/>
                <a:gd name="T50" fmla="*/ 74 w 185"/>
                <a:gd name="T51" fmla="*/ 98 h 173"/>
                <a:gd name="T52" fmla="*/ 76 w 185"/>
                <a:gd name="T53" fmla="*/ 112 h 173"/>
                <a:gd name="T54" fmla="*/ 32 w 185"/>
                <a:gd name="T55" fmla="*/ 113 h 173"/>
                <a:gd name="T56" fmla="*/ 18 w 185"/>
                <a:gd name="T57" fmla="*/ 114 h 173"/>
                <a:gd name="T58" fmla="*/ 17 w 185"/>
                <a:gd name="T59" fmla="*/ 115 h 173"/>
                <a:gd name="T60" fmla="*/ 7 w 185"/>
                <a:gd name="T61" fmla="*/ 113 h 173"/>
                <a:gd name="T62" fmla="*/ 5 w 185"/>
                <a:gd name="T63" fmla="*/ 119 h 173"/>
                <a:gd name="T64" fmla="*/ 2 w 185"/>
                <a:gd name="T65" fmla="*/ 121 h 173"/>
                <a:gd name="T66" fmla="*/ 0 w 185"/>
                <a:gd name="T67" fmla="*/ 121 h 173"/>
                <a:gd name="T68" fmla="*/ 2 w 185"/>
                <a:gd name="T69" fmla="*/ 126 h 173"/>
                <a:gd name="T70" fmla="*/ 10 w 185"/>
                <a:gd name="T71" fmla="*/ 141 h 173"/>
                <a:gd name="T72" fmla="*/ 10 w 185"/>
                <a:gd name="T73" fmla="*/ 144 h 173"/>
                <a:gd name="T74" fmla="*/ 10 w 185"/>
                <a:gd name="T75" fmla="*/ 149 h 173"/>
                <a:gd name="T76" fmla="*/ 14 w 185"/>
                <a:gd name="T77" fmla="*/ 151 h 173"/>
                <a:gd name="T78" fmla="*/ 18 w 185"/>
                <a:gd name="T79" fmla="*/ 151 h 173"/>
                <a:gd name="T80" fmla="*/ 26 w 185"/>
                <a:gd name="T81" fmla="*/ 151 h 173"/>
                <a:gd name="T82" fmla="*/ 34 w 185"/>
                <a:gd name="T83" fmla="*/ 146 h 173"/>
                <a:gd name="T84" fmla="*/ 44 w 185"/>
                <a:gd name="T85" fmla="*/ 160 h 173"/>
                <a:gd name="T86" fmla="*/ 43 w 185"/>
                <a:gd name="T87" fmla="*/ 163 h 173"/>
                <a:gd name="T88" fmla="*/ 47 w 185"/>
                <a:gd name="T89" fmla="*/ 171 h 173"/>
                <a:gd name="T90" fmla="*/ 50 w 185"/>
                <a:gd name="T91" fmla="*/ 171 h 173"/>
                <a:gd name="T92" fmla="*/ 58 w 185"/>
                <a:gd name="T93" fmla="*/ 173 h 173"/>
                <a:gd name="T94" fmla="*/ 69 w 185"/>
                <a:gd name="T95" fmla="*/ 167 h 173"/>
                <a:gd name="T96" fmla="*/ 72 w 185"/>
                <a:gd name="T97" fmla="*/ 170 h 173"/>
                <a:gd name="T98" fmla="*/ 75 w 185"/>
                <a:gd name="T99" fmla="*/ 1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5" h="173">
                  <a:moveTo>
                    <a:pt x="76" y="165"/>
                  </a:moveTo>
                  <a:cubicBezTo>
                    <a:pt x="76" y="165"/>
                    <a:pt x="76" y="164"/>
                    <a:pt x="76" y="164"/>
                  </a:cubicBezTo>
                  <a:cubicBezTo>
                    <a:pt x="77" y="164"/>
                    <a:pt x="77" y="163"/>
                    <a:pt x="77" y="163"/>
                  </a:cubicBezTo>
                  <a:cubicBezTo>
                    <a:pt x="77" y="163"/>
                    <a:pt x="77" y="162"/>
                    <a:pt x="77" y="162"/>
                  </a:cubicBezTo>
                  <a:cubicBezTo>
                    <a:pt x="77" y="161"/>
                    <a:pt x="78" y="161"/>
                    <a:pt x="78" y="161"/>
                  </a:cubicBezTo>
                  <a:cubicBezTo>
                    <a:pt x="78" y="160"/>
                    <a:pt x="77" y="159"/>
                    <a:pt x="77" y="157"/>
                  </a:cubicBezTo>
                  <a:cubicBezTo>
                    <a:pt x="76" y="156"/>
                    <a:pt x="76" y="154"/>
                    <a:pt x="78" y="153"/>
                  </a:cubicBezTo>
                  <a:cubicBezTo>
                    <a:pt x="78" y="153"/>
                    <a:pt x="79" y="153"/>
                    <a:pt x="80" y="153"/>
                  </a:cubicBezTo>
                  <a:cubicBezTo>
                    <a:pt x="83" y="152"/>
                    <a:pt x="85" y="152"/>
                    <a:pt x="86" y="150"/>
                  </a:cubicBezTo>
                  <a:cubicBezTo>
                    <a:pt x="87" y="146"/>
                    <a:pt x="89" y="143"/>
                    <a:pt x="90" y="142"/>
                  </a:cubicBezTo>
                  <a:cubicBezTo>
                    <a:pt x="90" y="139"/>
                    <a:pt x="91" y="133"/>
                    <a:pt x="94" y="133"/>
                  </a:cubicBezTo>
                  <a:cubicBezTo>
                    <a:pt x="94" y="133"/>
                    <a:pt x="94" y="133"/>
                    <a:pt x="95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7" y="135"/>
                    <a:pt x="99" y="136"/>
                    <a:pt x="100" y="136"/>
                  </a:cubicBezTo>
                  <a:cubicBezTo>
                    <a:pt x="100" y="136"/>
                    <a:pt x="100" y="136"/>
                    <a:pt x="100" y="135"/>
                  </a:cubicBezTo>
                  <a:cubicBezTo>
                    <a:pt x="100" y="132"/>
                    <a:pt x="102" y="131"/>
                    <a:pt x="103" y="131"/>
                  </a:cubicBezTo>
                  <a:cubicBezTo>
                    <a:pt x="104" y="131"/>
                    <a:pt x="105" y="131"/>
                    <a:pt x="105" y="129"/>
                  </a:cubicBezTo>
                  <a:cubicBezTo>
                    <a:pt x="106" y="127"/>
                    <a:pt x="107" y="125"/>
                    <a:pt x="109" y="125"/>
                  </a:cubicBezTo>
                  <a:cubicBezTo>
                    <a:pt x="110" y="125"/>
                    <a:pt x="111" y="126"/>
                    <a:pt x="112" y="126"/>
                  </a:cubicBezTo>
                  <a:cubicBezTo>
                    <a:pt x="112" y="126"/>
                    <a:pt x="113" y="126"/>
                    <a:pt x="113" y="126"/>
                  </a:cubicBezTo>
                  <a:cubicBezTo>
                    <a:pt x="114" y="126"/>
                    <a:pt x="115" y="126"/>
                    <a:pt x="115" y="125"/>
                  </a:cubicBezTo>
                  <a:cubicBezTo>
                    <a:pt x="115" y="123"/>
                    <a:pt x="117" y="122"/>
                    <a:pt x="119" y="122"/>
                  </a:cubicBezTo>
                  <a:cubicBezTo>
                    <a:pt x="121" y="122"/>
                    <a:pt x="123" y="121"/>
                    <a:pt x="125" y="120"/>
                  </a:cubicBezTo>
                  <a:cubicBezTo>
                    <a:pt x="126" y="119"/>
                    <a:pt x="127" y="119"/>
                    <a:pt x="127" y="118"/>
                  </a:cubicBezTo>
                  <a:cubicBezTo>
                    <a:pt x="130" y="116"/>
                    <a:pt x="131" y="115"/>
                    <a:pt x="133" y="115"/>
                  </a:cubicBezTo>
                  <a:cubicBezTo>
                    <a:pt x="133" y="115"/>
                    <a:pt x="134" y="116"/>
                    <a:pt x="135" y="116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5" y="116"/>
                    <a:pt x="136" y="117"/>
                    <a:pt x="136" y="117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7"/>
                    <a:pt x="137" y="117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9" y="117"/>
                    <a:pt x="139" y="117"/>
                    <a:pt x="140" y="117"/>
                  </a:cubicBezTo>
                  <a:cubicBezTo>
                    <a:pt x="140" y="117"/>
                    <a:pt x="141" y="117"/>
                    <a:pt x="142" y="117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5" y="117"/>
                    <a:pt x="147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6"/>
                    <a:pt x="149" y="116"/>
                    <a:pt x="149" y="116"/>
                  </a:cubicBezTo>
                  <a:cubicBezTo>
                    <a:pt x="151" y="115"/>
                    <a:pt x="154" y="113"/>
                    <a:pt x="157" y="114"/>
                  </a:cubicBezTo>
                  <a:cubicBezTo>
                    <a:pt x="160" y="114"/>
                    <a:pt x="164" y="113"/>
                    <a:pt x="168" y="113"/>
                  </a:cubicBezTo>
                  <a:cubicBezTo>
                    <a:pt x="171" y="112"/>
                    <a:pt x="173" y="112"/>
                    <a:pt x="175" y="112"/>
                  </a:cubicBezTo>
                  <a:cubicBezTo>
                    <a:pt x="178" y="112"/>
                    <a:pt x="179" y="110"/>
                    <a:pt x="180" y="108"/>
                  </a:cubicBezTo>
                  <a:cubicBezTo>
                    <a:pt x="181" y="108"/>
                    <a:pt x="181" y="107"/>
                    <a:pt x="181" y="107"/>
                  </a:cubicBezTo>
                  <a:cubicBezTo>
                    <a:pt x="182" y="107"/>
                    <a:pt x="182" y="105"/>
                    <a:pt x="183" y="103"/>
                  </a:cubicBezTo>
                  <a:cubicBezTo>
                    <a:pt x="184" y="101"/>
                    <a:pt x="184" y="100"/>
                    <a:pt x="185" y="99"/>
                  </a:cubicBezTo>
                  <a:cubicBezTo>
                    <a:pt x="185" y="99"/>
                    <a:pt x="185" y="98"/>
                    <a:pt x="185" y="98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7"/>
                    <a:pt x="185" y="97"/>
                    <a:pt x="185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5" y="95"/>
                    <a:pt x="185" y="94"/>
                    <a:pt x="185" y="94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2"/>
                    <a:pt x="185" y="91"/>
                    <a:pt x="185" y="90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8"/>
                    <a:pt x="185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5" y="83"/>
                    <a:pt x="185" y="82"/>
                  </a:cubicBezTo>
                  <a:cubicBezTo>
                    <a:pt x="185" y="82"/>
                    <a:pt x="185" y="81"/>
                    <a:pt x="185" y="81"/>
                  </a:cubicBezTo>
                  <a:cubicBezTo>
                    <a:pt x="185" y="80"/>
                    <a:pt x="185" y="78"/>
                    <a:pt x="185" y="77"/>
                  </a:cubicBezTo>
                  <a:cubicBezTo>
                    <a:pt x="185" y="76"/>
                    <a:pt x="185" y="76"/>
                    <a:pt x="185" y="76"/>
                  </a:cubicBezTo>
                  <a:cubicBezTo>
                    <a:pt x="185" y="75"/>
                    <a:pt x="185" y="73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4" y="71"/>
                    <a:pt x="184" y="71"/>
                  </a:cubicBezTo>
                  <a:cubicBezTo>
                    <a:pt x="184" y="71"/>
                    <a:pt x="184" y="71"/>
                    <a:pt x="183" y="71"/>
                  </a:cubicBezTo>
                  <a:cubicBezTo>
                    <a:pt x="180" y="72"/>
                    <a:pt x="177" y="73"/>
                    <a:pt x="177" y="73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6" y="72"/>
                    <a:pt x="176" y="63"/>
                    <a:pt x="171" y="61"/>
                  </a:cubicBezTo>
                  <a:cubicBezTo>
                    <a:pt x="169" y="60"/>
                    <a:pt x="168" y="59"/>
                    <a:pt x="167" y="59"/>
                  </a:cubicBezTo>
                  <a:cubicBezTo>
                    <a:pt x="162" y="57"/>
                    <a:pt x="158" y="57"/>
                    <a:pt x="158" y="57"/>
                  </a:cubicBezTo>
                  <a:cubicBezTo>
                    <a:pt x="158" y="57"/>
                    <a:pt x="158" y="57"/>
                    <a:pt x="158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9"/>
                    <a:pt x="151" y="46"/>
                  </a:cubicBezTo>
                  <a:cubicBezTo>
                    <a:pt x="151" y="46"/>
                    <a:pt x="150" y="46"/>
                    <a:pt x="150" y="46"/>
                  </a:cubicBezTo>
                  <a:cubicBezTo>
                    <a:pt x="150" y="45"/>
                    <a:pt x="150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1" y="39"/>
                    <a:pt x="109" y="18"/>
                    <a:pt x="81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4"/>
                    <a:pt x="78" y="111"/>
                    <a:pt x="76" y="112"/>
                  </a:cubicBezTo>
                  <a:cubicBezTo>
                    <a:pt x="75" y="112"/>
                    <a:pt x="74" y="113"/>
                    <a:pt x="53" y="113"/>
                  </a:cubicBezTo>
                  <a:cubicBezTo>
                    <a:pt x="44" y="113"/>
                    <a:pt x="36" y="113"/>
                    <a:pt x="33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1" y="113"/>
                    <a:pt x="27" y="115"/>
                    <a:pt x="24" y="115"/>
                  </a:cubicBezTo>
                  <a:cubicBezTo>
                    <a:pt x="23" y="115"/>
                    <a:pt x="22" y="115"/>
                    <a:pt x="21" y="114"/>
                  </a:cubicBezTo>
                  <a:cubicBezTo>
                    <a:pt x="20" y="114"/>
                    <a:pt x="19" y="114"/>
                    <a:pt x="18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8" y="114"/>
                    <a:pt x="17" y="114"/>
                    <a:pt x="17" y="115"/>
                  </a:cubicBezTo>
                  <a:cubicBezTo>
                    <a:pt x="17" y="116"/>
                    <a:pt x="16" y="117"/>
                    <a:pt x="14" y="117"/>
                  </a:cubicBezTo>
                  <a:cubicBezTo>
                    <a:pt x="13" y="117"/>
                    <a:pt x="12" y="117"/>
                    <a:pt x="10" y="115"/>
                  </a:cubicBezTo>
                  <a:cubicBezTo>
                    <a:pt x="8" y="114"/>
                    <a:pt x="7" y="113"/>
                    <a:pt x="7" y="113"/>
                  </a:cubicBezTo>
                  <a:cubicBezTo>
                    <a:pt x="6" y="113"/>
                    <a:pt x="5" y="116"/>
                    <a:pt x="5" y="117"/>
                  </a:cubicBezTo>
                  <a:cubicBezTo>
                    <a:pt x="5" y="117"/>
                    <a:pt x="5" y="118"/>
                    <a:pt x="5" y="118"/>
                  </a:cubicBezTo>
                  <a:cubicBezTo>
                    <a:pt x="5" y="118"/>
                    <a:pt x="5" y="119"/>
                    <a:pt x="5" y="119"/>
                  </a:cubicBezTo>
                  <a:cubicBezTo>
                    <a:pt x="5" y="119"/>
                    <a:pt x="4" y="119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3" y="120"/>
                    <a:pt x="3" y="121"/>
                    <a:pt x="2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8"/>
                    <a:pt x="2" y="131"/>
                    <a:pt x="4" y="132"/>
                  </a:cubicBezTo>
                  <a:cubicBezTo>
                    <a:pt x="7" y="135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0" y="142"/>
                    <a:pt x="10" y="143"/>
                    <a:pt x="10" y="143"/>
                  </a:cubicBezTo>
                  <a:cubicBezTo>
                    <a:pt x="10" y="143"/>
                    <a:pt x="10" y="143"/>
                    <a:pt x="10" y="144"/>
                  </a:cubicBezTo>
                  <a:cubicBezTo>
                    <a:pt x="10" y="144"/>
                    <a:pt x="10" y="145"/>
                    <a:pt x="10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7"/>
                    <a:pt x="10" y="149"/>
                    <a:pt x="10" y="149"/>
                  </a:cubicBezTo>
                  <a:cubicBezTo>
                    <a:pt x="10" y="151"/>
                    <a:pt x="11" y="152"/>
                    <a:pt x="11" y="15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2" y="151"/>
                    <a:pt x="13" y="151"/>
                    <a:pt x="14" y="151"/>
                  </a:cubicBezTo>
                  <a:cubicBezTo>
                    <a:pt x="15" y="151"/>
                    <a:pt x="15" y="151"/>
                    <a:pt x="16" y="151"/>
                  </a:cubicBezTo>
                  <a:cubicBezTo>
                    <a:pt x="16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8" y="151"/>
                  </a:cubicBezTo>
                  <a:cubicBezTo>
                    <a:pt x="18" y="150"/>
                    <a:pt x="20" y="149"/>
                    <a:pt x="20" y="149"/>
                  </a:cubicBezTo>
                  <a:cubicBezTo>
                    <a:pt x="22" y="149"/>
                    <a:pt x="23" y="150"/>
                    <a:pt x="24" y="150"/>
                  </a:cubicBezTo>
                  <a:cubicBezTo>
                    <a:pt x="25" y="151"/>
                    <a:pt x="26" y="151"/>
                    <a:pt x="26" y="151"/>
                  </a:cubicBezTo>
                  <a:cubicBezTo>
                    <a:pt x="27" y="151"/>
                    <a:pt x="29" y="149"/>
                    <a:pt x="30" y="148"/>
                  </a:cubicBezTo>
                  <a:cubicBezTo>
                    <a:pt x="32" y="147"/>
                    <a:pt x="33" y="146"/>
                    <a:pt x="34" y="146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7" y="146"/>
                    <a:pt x="40" y="152"/>
                    <a:pt x="40" y="155"/>
                  </a:cubicBezTo>
                  <a:cubicBezTo>
                    <a:pt x="40" y="156"/>
                    <a:pt x="41" y="157"/>
                    <a:pt x="42" y="157"/>
                  </a:cubicBezTo>
                  <a:cubicBezTo>
                    <a:pt x="43" y="158"/>
                    <a:pt x="44" y="159"/>
                    <a:pt x="44" y="160"/>
                  </a:cubicBezTo>
                  <a:cubicBezTo>
                    <a:pt x="44" y="160"/>
                    <a:pt x="44" y="161"/>
                    <a:pt x="43" y="161"/>
                  </a:cubicBezTo>
                  <a:cubicBezTo>
                    <a:pt x="42" y="161"/>
                    <a:pt x="42" y="162"/>
                    <a:pt x="42" y="163"/>
                  </a:cubicBezTo>
                  <a:cubicBezTo>
                    <a:pt x="42" y="163"/>
                    <a:pt x="42" y="163"/>
                    <a:pt x="43" y="163"/>
                  </a:cubicBezTo>
                  <a:cubicBezTo>
                    <a:pt x="45" y="163"/>
                    <a:pt x="45" y="166"/>
                    <a:pt x="45" y="167"/>
                  </a:cubicBezTo>
                  <a:cubicBezTo>
                    <a:pt x="46" y="168"/>
                    <a:pt x="46" y="169"/>
                    <a:pt x="46" y="170"/>
                  </a:cubicBezTo>
                  <a:cubicBezTo>
                    <a:pt x="46" y="170"/>
                    <a:pt x="47" y="171"/>
                    <a:pt x="47" y="171"/>
                  </a:cubicBezTo>
                  <a:cubicBezTo>
                    <a:pt x="47" y="171"/>
                    <a:pt x="47" y="171"/>
                    <a:pt x="47" y="171"/>
                  </a:cubicBezTo>
                  <a:cubicBezTo>
                    <a:pt x="48" y="172"/>
                    <a:pt x="48" y="172"/>
                    <a:pt x="49" y="172"/>
                  </a:cubicBezTo>
                  <a:cubicBezTo>
                    <a:pt x="49" y="172"/>
                    <a:pt x="49" y="172"/>
                    <a:pt x="50" y="171"/>
                  </a:cubicBezTo>
                  <a:cubicBezTo>
                    <a:pt x="50" y="169"/>
                    <a:pt x="52" y="169"/>
                    <a:pt x="52" y="169"/>
                  </a:cubicBezTo>
                  <a:cubicBezTo>
                    <a:pt x="54" y="169"/>
                    <a:pt x="56" y="171"/>
                    <a:pt x="57" y="172"/>
                  </a:cubicBezTo>
                  <a:cubicBezTo>
                    <a:pt x="57" y="172"/>
                    <a:pt x="57" y="173"/>
                    <a:pt x="58" y="173"/>
                  </a:cubicBezTo>
                  <a:cubicBezTo>
                    <a:pt x="59" y="173"/>
                    <a:pt x="61" y="171"/>
                    <a:pt x="62" y="170"/>
                  </a:cubicBezTo>
                  <a:cubicBezTo>
                    <a:pt x="62" y="168"/>
                    <a:pt x="64" y="166"/>
                    <a:pt x="66" y="166"/>
                  </a:cubicBezTo>
                  <a:cubicBezTo>
                    <a:pt x="67" y="166"/>
                    <a:pt x="68" y="167"/>
                    <a:pt x="69" y="167"/>
                  </a:cubicBezTo>
                  <a:cubicBezTo>
                    <a:pt x="69" y="168"/>
                    <a:pt x="69" y="168"/>
                    <a:pt x="69" y="169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9" y="171"/>
                    <a:pt x="70" y="171"/>
                    <a:pt x="72" y="170"/>
                  </a:cubicBezTo>
                  <a:cubicBezTo>
                    <a:pt x="73" y="169"/>
                    <a:pt x="74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5" y="168"/>
                    <a:pt x="75" y="168"/>
                    <a:pt x="75" y="167"/>
                  </a:cubicBezTo>
                  <a:cubicBezTo>
                    <a:pt x="75" y="167"/>
                    <a:pt x="75" y="167"/>
                    <a:pt x="75" y="166"/>
                  </a:cubicBezTo>
                  <a:cubicBezTo>
                    <a:pt x="76" y="166"/>
                    <a:pt x="76" y="165"/>
                    <a:pt x="76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8" name="Freeform 283"/>
            <p:cNvSpPr>
              <a:spLocks/>
            </p:cNvSpPr>
            <p:nvPr/>
          </p:nvSpPr>
          <p:spPr bwMode="auto">
            <a:xfrm>
              <a:off x="11915778" y="5884863"/>
              <a:ext cx="250825" cy="131763"/>
            </a:xfrm>
            <a:custGeom>
              <a:avLst/>
              <a:gdLst>
                <a:gd name="T0" fmla="*/ 5 w 47"/>
                <a:gd name="T1" fmla="*/ 12 h 25"/>
                <a:gd name="T2" fmla="*/ 0 w 47"/>
                <a:gd name="T3" fmla="*/ 20 h 25"/>
                <a:gd name="T4" fmla="*/ 4 w 47"/>
                <a:gd name="T5" fmla="*/ 18 h 25"/>
                <a:gd name="T6" fmla="*/ 8 w 47"/>
                <a:gd name="T7" fmla="*/ 22 h 25"/>
                <a:gd name="T8" fmla="*/ 9 w 47"/>
                <a:gd name="T9" fmla="*/ 23 h 25"/>
                <a:gd name="T10" fmla="*/ 9 w 47"/>
                <a:gd name="T11" fmla="*/ 24 h 25"/>
                <a:gd name="T12" fmla="*/ 9 w 47"/>
                <a:gd name="T13" fmla="*/ 25 h 25"/>
                <a:gd name="T14" fmla="*/ 18 w 47"/>
                <a:gd name="T15" fmla="*/ 25 h 25"/>
                <a:gd name="T16" fmla="*/ 23 w 47"/>
                <a:gd name="T17" fmla="*/ 17 h 25"/>
                <a:gd name="T18" fmla="*/ 23 w 47"/>
                <a:gd name="T19" fmla="*/ 17 h 25"/>
                <a:gd name="T20" fmla="*/ 24 w 47"/>
                <a:gd name="T21" fmla="*/ 17 h 25"/>
                <a:gd name="T22" fmla="*/ 30 w 47"/>
                <a:gd name="T23" fmla="*/ 25 h 25"/>
                <a:gd name="T24" fmla="*/ 32 w 47"/>
                <a:gd name="T25" fmla="*/ 22 h 25"/>
                <a:gd name="T26" fmla="*/ 37 w 47"/>
                <a:gd name="T27" fmla="*/ 18 h 25"/>
                <a:gd name="T28" fmla="*/ 41 w 47"/>
                <a:gd name="T29" fmla="*/ 18 h 25"/>
                <a:gd name="T30" fmla="*/ 43 w 47"/>
                <a:gd name="T31" fmla="*/ 15 h 25"/>
                <a:gd name="T32" fmla="*/ 45 w 47"/>
                <a:gd name="T33" fmla="*/ 15 h 25"/>
                <a:gd name="T34" fmla="*/ 46 w 47"/>
                <a:gd name="T35" fmla="*/ 14 h 25"/>
                <a:gd name="T36" fmla="*/ 47 w 47"/>
                <a:gd name="T37" fmla="*/ 12 h 25"/>
                <a:gd name="T38" fmla="*/ 46 w 47"/>
                <a:gd name="T39" fmla="*/ 12 h 25"/>
                <a:gd name="T40" fmla="*/ 44 w 47"/>
                <a:gd name="T41" fmla="*/ 12 h 25"/>
                <a:gd name="T42" fmla="*/ 42 w 47"/>
                <a:gd name="T43" fmla="*/ 12 h 25"/>
                <a:gd name="T44" fmla="*/ 41 w 47"/>
                <a:gd name="T45" fmla="*/ 12 h 25"/>
                <a:gd name="T46" fmla="*/ 40 w 47"/>
                <a:gd name="T47" fmla="*/ 12 h 25"/>
                <a:gd name="T48" fmla="*/ 39 w 47"/>
                <a:gd name="T49" fmla="*/ 11 h 25"/>
                <a:gd name="T50" fmla="*/ 38 w 47"/>
                <a:gd name="T51" fmla="*/ 10 h 25"/>
                <a:gd name="T52" fmla="*/ 37 w 47"/>
                <a:gd name="T53" fmla="*/ 10 h 25"/>
                <a:gd name="T54" fmla="*/ 37 w 47"/>
                <a:gd name="T55" fmla="*/ 9 h 25"/>
                <a:gd name="T56" fmla="*/ 37 w 47"/>
                <a:gd name="T57" fmla="*/ 7 h 25"/>
                <a:gd name="T58" fmla="*/ 36 w 47"/>
                <a:gd name="T59" fmla="*/ 4 h 25"/>
                <a:gd name="T60" fmla="*/ 35 w 47"/>
                <a:gd name="T61" fmla="*/ 3 h 25"/>
                <a:gd name="T62" fmla="*/ 33 w 47"/>
                <a:gd name="T63" fmla="*/ 2 h 25"/>
                <a:gd name="T64" fmla="*/ 31 w 47"/>
                <a:gd name="T65" fmla="*/ 1 h 25"/>
                <a:gd name="T66" fmla="*/ 23 w 47"/>
                <a:gd name="T67" fmla="*/ 2 h 25"/>
                <a:gd name="T68" fmla="*/ 20 w 47"/>
                <a:gd name="T69" fmla="*/ 2 h 25"/>
                <a:gd name="T70" fmla="*/ 18 w 47"/>
                <a:gd name="T71" fmla="*/ 2 h 25"/>
                <a:gd name="T72" fmla="*/ 15 w 47"/>
                <a:gd name="T73" fmla="*/ 2 h 25"/>
                <a:gd name="T74" fmla="*/ 14 w 47"/>
                <a:gd name="T75" fmla="*/ 3 h 25"/>
                <a:gd name="T76" fmla="*/ 8 w 47"/>
                <a:gd name="T7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" h="25">
                  <a:moveTo>
                    <a:pt x="8" y="8"/>
                  </a:moveTo>
                  <a:cubicBezTo>
                    <a:pt x="7" y="9"/>
                    <a:pt x="6" y="10"/>
                    <a:pt x="5" y="12"/>
                  </a:cubicBezTo>
                  <a:cubicBezTo>
                    <a:pt x="3" y="13"/>
                    <a:pt x="1" y="15"/>
                    <a:pt x="0" y="17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8"/>
                    <a:pt x="3" y="18"/>
                    <a:pt x="4" y="18"/>
                  </a:cubicBezTo>
                  <a:cubicBezTo>
                    <a:pt x="6" y="18"/>
                    <a:pt x="7" y="19"/>
                    <a:pt x="7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4" y="25"/>
                    <a:pt x="17" y="25"/>
                    <a:pt x="18" y="25"/>
                  </a:cubicBezTo>
                  <a:cubicBezTo>
                    <a:pt x="18" y="25"/>
                    <a:pt x="20" y="21"/>
                    <a:pt x="21" y="20"/>
                  </a:cubicBezTo>
                  <a:cubicBezTo>
                    <a:pt x="22" y="18"/>
                    <a:pt x="22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8"/>
                    <a:pt x="27" y="20"/>
                  </a:cubicBezTo>
                  <a:cubicBezTo>
                    <a:pt x="28" y="22"/>
                    <a:pt x="29" y="24"/>
                    <a:pt x="3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2" y="24"/>
                    <a:pt x="32" y="22"/>
                  </a:cubicBezTo>
                  <a:cubicBezTo>
                    <a:pt x="32" y="19"/>
                    <a:pt x="34" y="18"/>
                    <a:pt x="36" y="18"/>
                  </a:cubicBezTo>
                  <a:cubicBezTo>
                    <a:pt x="36" y="18"/>
                    <a:pt x="37" y="18"/>
                    <a:pt x="37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41" y="19"/>
                    <a:pt x="41" y="18"/>
                    <a:pt x="41" y="18"/>
                  </a:cubicBezTo>
                  <a:cubicBezTo>
                    <a:pt x="41" y="16"/>
                    <a:pt x="42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5" y="15"/>
                  </a:cubicBezTo>
                  <a:cubicBezTo>
                    <a:pt x="45" y="15"/>
                    <a:pt x="45" y="15"/>
                    <a:pt x="45" y="16"/>
                  </a:cubicBezTo>
                  <a:cubicBezTo>
                    <a:pt x="45" y="15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ubicBezTo>
                    <a:pt x="46" y="12"/>
                    <a:pt x="45" y="12"/>
                    <a:pt x="45" y="12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3" y="12"/>
                    <a:pt x="42" y="12"/>
                  </a:cubicBezTo>
                  <a:cubicBezTo>
                    <a:pt x="42" y="12"/>
                    <a:pt x="42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8"/>
                    <a:pt x="37" y="8"/>
                  </a:cubicBezTo>
                  <a:cubicBezTo>
                    <a:pt x="37" y="8"/>
                    <a:pt x="37" y="8"/>
                    <a:pt x="37" y="7"/>
                  </a:cubicBezTo>
                  <a:cubicBezTo>
                    <a:pt x="37" y="6"/>
                    <a:pt x="36" y="5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6" y="4"/>
                    <a:pt x="36" y="4"/>
                    <a:pt x="36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1" y="2"/>
                    <a:pt x="31" y="1"/>
                  </a:cubicBezTo>
                  <a:cubicBezTo>
                    <a:pt x="28" y="0"/>
                    <a:pt x="27" y="1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1" y="4"/>
                    <a:pt x="8" y="6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699" name="Freeform 284"/>
            <p:cNvSpPr>
              <a:spLocks/>
            </p:cNvSpPr>
            <p:nvPr/>
          </p:nvSpPr>
          <p:spPr bwMode="auto">
            <a:xfrm>
              <a:off x="12852404" y="6151563"/>
              <a:ext cx="360364" cy="188914"/>
            </a:xfrm>
            <a:custGeom>
              <a:avLst/>
              <a:gdLst>
                <a:gd name="T0" fmla="*/ 65 w 68"/>
                <a:gd name="T1" fmla="*/ 4 h 36"/>
                <a:gd name="T2" fmla="*/ 63 w 68"/>
                <a:gd name="T3" fmla="*/ 3 h 36"/>
                <a:gd name="T4" fmla="*/ 62 w 68"/>
                <a:gd name="T5" fmla="*/ 2 h 36"/>
                <a:gd name="T6" fmla="*/ 52 w 68"/>
                <a:gd name="T7" fmla="*/ 0 h 36"/>
                <a:gd name="T8" fmla="*/ 32 w 68"/>
                <a:gd name="T9" fmla="*/ 6 h 36"/>
                <a:gd name="T10" fmla="*/ 21 w 68"/>
                <a:gd name="T11" fmla="*/ 5 h 36"/>
                <a:gd name="T12" fmla="*/ 9 w 68"/>
                <a:gd name="T13" fmla="*/ 4 h 36"/>
                <a:gd name="T14" fmla="*/ 6 w 68"/>
                <a:gd name="T15" fmla="*/ 2 h 36"/>
                <a:gd name="T16" fmla="*/ 5 w 68"/>
                <a:gd name="T17" fmla="*/ 1 h 36"/>
                <a:gd name="T18" fmla="*/ 4 w 68"/>
                <a:gd name="T19" fmla="*/ 0 h 36"/>
                <a:gd name="T20" fmla="*/ 3 w 68"/>
                <a:gd name="T21" fmla="*/ 0 h 36"/>
                <a:gd name="T22" fmla="*/ 2 w 68"/>
                <a:gd name="T23" fmla="*/ 0 h 36"/>
                <a:gd name="T24" fmla="*/ 2 w 68"/>
                <a:gd name="T25" fmla="*/ 7 h 36"/>
                <a:gd name="T26" fmla="*/ 5 w 68"/>
                <a:gd name="T27" fmla="*/ 16 h 36"/>
                <a:gd name="T28" fmla="*/ 2 w 68"/>
                <a:gd name="T29" fmla="*/ 19 h 36"/>
                <a:gd name="T30" fmla="*/ 2 w 68"/>
                <a:gd name="T31" fmla="*/ 23 h 36"/>
                <a:gd name="T32" fmla="*/ 2 w 68"/>
                <a:gd name="T33" fmla="*/ 24 h 36"/>
                <a:gd name="T34" fmla="*/ 2 w 68"/>
                <a:gd name="T35" fmla="*/ 24 h 36"/>
                <a:gd name="T36" fmla="*/ 8 w 68"/>
                <a:gd name="T37" fmla="*/ 32 h 36"/>
                <a:gd name="T38" fmla="*/ 10 w 68"/>
                <a:gd name="T39" fmla="*/ 33 h 36"/>
                <a:gd name="T40" fmla="*/ 10 w 68"/>
                <a:gd name="T41" fmla="*/ 34 h 36"/>
                <a:gd name="T42" fmla="*/ 11 w 68"/>
                <a:gd name="T43" fmla="*/ 34 h 36"/>
                <a:gd name="T44" fmla="*/ 13 w 68"/>
                <a:gd name="T45" fmla="*/ 34 h 36"/>
                <a:gd name="T46" fmla="*/ 16 w 68"/>
                <a:gd name="T47" fmla="*/ 34 h 36"/>
                <a:gd name="T48" fmla="*/ 19 w 68"/>
                <a:gd name="T49" fmla="*/ 34 h 36"/>
                <a:gd name="T50" fmla="*/ 35 w 68"/>
                <a:gd name="T51" fmla="*/ 36 h 36"/>
                <a:gd name="T52" fmla="*/ 36 w 68"/>
                <a:gd name="T53" fmla="*/ 36 h 36"/>
                <a:gd name="T54" fmla="*/ 40 w 68"/>
                <a:gd name="T55" fmla="*/ 36 h 36"/>
                <a:gd name="T56" fmla="*/ 40 w 68"/>
                <a:gd name="T57" fmla="*/ 35 h 36"/>
                <a:gd name="T58" fmla="*/ 41 w 68"/>
                <a:gd name="T59" fmla="*/ 33 h 36"/>
                <a:gd name="T60" fmla="*/ 42 w 68"/>
                <a:gd name="T61" fmla="*/ 32 h 36"/>
                <a:gd name="T62" fmla="*/ 44 w 68"/>
                <a:gd name="T63" fmla="*/ 31 h 36"/>
                <a:gd name="T64" fmla="*/ 45 w 68"/>
                <a:gd name="T65" fmla="*/ 31 h 36"/>
                <a:gd name="T66" fmla="*/ 45 w 68"/>
                <a:gd name="T67" fmla="*/ 30 h 36"/>
                <a:gd name="T68" fmla="*/ 45 w 68"/>
                <a:gd name="T69" fmla="*/ 29 h 36"/>
                <a:gd name="T70" fmla="*/ 46 w 68"/>
                <a:gd name="T71" fmla="*/ 28 h 36"/>
                <a:gd name="T72" fmla="*/ 58 w 68"/>
                <a:gd name="T73" fmla="*/ 28 h 36"/>
                <a:gd name="T74" fmla="*/ 60 w 68"/>
                <a:gd name="T75" fmla="*/ 28 h 36"/>
                <a:gd name="T76" fmla="*/ 61 w 68"/>
                <a:gd name="T77" fmla="*/ 28 h 36"/>
                <a:gd name="T78" fmla="*/ 57 w 68"/>
                <a:gd name="T79" fmla="*/ 19 h 36"/>
                <a:gd name="T80" fmla="*/ 61 w 68"/>
                <a:gd name="T81" fmla="*/ 12 h 36"/>
                <a:gd name="T82" fmla="*/ 68 w 68"/>
                <a:gd name="T83" fmla="*/ 5 h 36"/>
                <a:gd name="T84" fmla="*/ 66 w 68"/>
                <a:gd name="T85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8" h="36">
                  <a:moveTo>
                    <a:pt x="66" y="5"/>
                  </a:moveTo>
                  <a:cubicBezTo>
                    <a:pt x="66" y="4"/>
                    <a:pt x="65" y="4"/>
                    <a:pt x="65" y="4"/>
                  </a:cubicBezTo>
                  <a:cubicBezTo>
                    <a:pt x="65" y="4"/>
                    <a:pt x="64" y="4"/>
                    <a:pt x="64" y="4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3"/>
                    <a:pt x="62" y="2"/>
                    <a:pt x="62" y="2"/>
                  </a:cubicBezTo>
                  <a:cubicBezTo>
                    <a:pt x="62" y="1"/>
                    <a:pt x="59" y="0"/>
                    <a:pt x="54" y="0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48" y="0"/>
                    <a:pt x="43" y="0"/>
                    <a:pt x="41" y="2"/>
                  </a:cubicBezTo>
                  <a:cubicBezTo>
                    <a:pt x="39" y="5"/>
                    <a:pt x="35" y="6"/>
                    <a:pt x="32" y="6"/>
                  </a:cubicBezTo>
                  <a:cubicBezTo>
                    <a:pt x="31" y="5"/>
                    <a:pt x="26" y="5"/>
                    <a:pt x="23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5"/>
                    <a:pt x="17" y="5"/>
                    <a:pt x="14" y="4"/>
                  </a:cubicBezTo>
                  <a:cubicBezTo>
                    <a:pt x="12" y="4"/>
                    <a:pt x="10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4" y="8"/>
                    <a:pt x="7" y="12"/>
                    <a:pt x="6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6"/>
                    <a:pt x="3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6" y="28"/>
                    <a:pt x="8" y="30"/>
                    <a:pt x="8" y="32"/>
                  </a:cubicBezTo>
                  <a:cubicBezTo>
                    <a:pt x="8" y="32"/>
                    <a:pt x="9" y="32"/>
                    <a:pt x="9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3" y="34"/>
                    <a:pt x="24" y="34"/>
                    <a:pt x="25" y="34"/>
                  </a:cubicBezTo>
                  <a:cubicBezTo>
                    <a:pt x="27" y="35"/>
                    <a:pt x="32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7" y="36"/>
                  </a:cubicBezTo>
                  <a:cubicBezTo>
                    <a:pt x="38" y="36"/>
                    <a:pt x="39" y="36"/>
                    <a:pt x="40" y="36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4"/>
                    <a:pt x="40" y="34"/>
                    <a:pt x="40" y="33"/>
                  </a:cubicBezTo>
                  <a:cubicBezTo>
                    <a:pt x="40" y="33"/>
                    <a:pt x="41" y="33"/>
                    <a:pt x="41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8"/>
                    <a:pt x="46" y="28"/>
                    <a:pt x="46" y="28"/>
                  </a:cubicBezTo>
                  <a:cubicBezTo>
                    <a:pt x="47" y="28"/>
                    <a:pt x="50" y="27"/>
                    <a:pt x="53" y="27"/>
                  </a:cubicBezTo>
                  <a:cubicBezTo>
                    <a:pt x="55" y="27"/>
                    <a:pt x="57" y="27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60" y="28"/>
                    <a:pt x="60" y="28"/>
                  </a:cubicBezTo>
                  <a:cubicBezTo>
                    <a:pt x="60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7"/>
                    <a:pt x="61" y="26"/>
                    <a:pt x="61" y="26"/>
                  </a:cubicBezTo>
                  <a:cubicBezTo>
                    <a:pt x="58" y="26"/>
                    <a:pt x="57" y="21"/>
                    <a:pt x="57" y="19"/>
                  </a:cubicBezTo>
                  <a:cubicBezTo>
                    <a:pt x="57" y="16"/>
                    <a:pt x="58" y="16"/>
                    <a:pt x="58" y="16"/>
                  </a:cubicBezTo>
                  <a:cubicBezTo>
                    <a:pt x="59" y="16"/>
                    <a:pt x="60" y="14"/>
                    <a:pt x="61" y="12"/>
                  </a:cubicBezTo>
                  <a:cubicBezTo>
                    <a:pt x="63" y="10"/>
                    <a:pt x="65" y="7"/>
                    <a:pt x="67" y="6"/>
                  </a:cubicBezTo>
                  <a:cubicBezTo>
                    <a:pt x="68" y="6"/>
                    <a:pt x="68" y="6"/>
                    <a:pt x="68" y="5"/>
                  </a:cubicBezTo>
                  <a:cubicBezTo>
                    <a:pt x="68" y="5"/>
                    <a:pt x="68" y="5"/>
                    <a:pt x="67" y="5"/>
                  </a:cubicBezTo>
                  <a:cubicBezTo>
                    <a:pt x="67" y="5"/>
                    <a:pt x="67" y="5"/>
                    <a:pt x="6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0" name="Freeform 285"/>
            <p:cNvSpPr>
              <a:spLocks/>
            </p:cNvSpPr>
            <p:nvPr/>
          </p:nvSpPr>
          <p:spPr bwMode="auto">
            <a:xfrm>
              <a:off x="11890377" y="5707061"/>
              <a:ext cx="25401" cy="36513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7 h 7"/>
                <a:gd name="T4" fmla="*/ 5 w 5"/>
                <a:gd name="T5" fmla="*/ 5 h 7"/>
                <a:gd name="T6" fmla="*/ 5 w 5"/>
                <a:gd name="T7" fmla="*/ 5 h 7"/>
                <a:gd name="T8" fmla="*/ 4 w 5"/>
                <a:gd name="T9" fmla="*/ 3 h 7"/>
                <a:gd name="T10" fmla="*/ 4 w 5"/>
                <a:gd name="T11" fmla="*/ 3 h 7"/>
                <a:gd name="T12" fmla="*/ 3 w 5"/>
                <a:gd name="T13" fmla="*/ 2 h 7"/>
                <a:gd name="T14" fmla="*/ 3 w 5"/>
                <a:gd name="T15" fmla="*/ 2 h 7"/>
                <a:gd name="T16" fmla="*/ 3 w 5"/>
                <a:gd name="T17" fmla="*/ 1 h 7"/>
                <a:gd name="T18" fmla="*/ 2 w 5"/>
                <a:gd name="T19" fmla="*/ 0 h 7"/>
                <a:gd name="T20" fmla="*/ 2 w 5"/>
                <a:gd name="T21" fmla="*/ 0 h 7"/>
                <a:gd name="T22" fmla="*/ 2 w 5"/>
                <a:gd name="T23" fmla="*/ 1 h 7"/>
                <a:gd name="T24" fmla="*/ 1 w 5"/>
                <a:gd name="T25" fmla="*/ 2 h 7"/>
                <a:gd name="T26" fmla="*/ 1 w 5"/>
                <a:gd name="T27" fmla="*/ 2 h 7"/>
                <a:gd name="T28" fmla="*/ 0 w 5"/>
                <a:gd name="T29" fmla="*/ 5 h 7"/>
                <a:gd name="T30" fmla="*/ 0 w 5"/>
                <a:gd name="T31" fmla="*/ 5 h 7"/>
                <a:gd name="T32" fmla="*/ 0 w 5"/>
                <a:gd name="T33" fmla="*/ 7 h 7"/>
                <a:gd name="T34" fmla="*/ 5 w 5"/>
                <a:gd name="T35" fmla="*/ 7 h 7"/>
                <a:gd name="T36" fmla="*/ 5 w 5"/>
                <a:gd name="T3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1" name="Freeform 286"/>
            <p:cNvSpPr>
              <a:spLocks/>
            </p:cNvSpPr>
            <p:nvPr/>
          </p:nvSpPr>
          <p:spPr bwMode="auto">
            <a:xfrm>
              <a:off x="11906252" y="5324474"/>
              <a:ext cx="520699" cy="581025"/>
            </a:xfrm>
            <a:custGeom>
              <a:avLst/>
              <a:gdLst>
                <a:gd name="T0" fmla="*/ 18 w 98"/>
                <a:gd name="T1" fmla="*/ 105 h 111"/>
                <a:gd name="T2" fmla="*/ 19 w 98"/>
                <a:gd name="T3" fmla="*/ 107 h 111"/>
                <a:gd name="T4" fmla="*/ 34 w 98"/>
                <a:gd name="T5" fmla="*/ 107 h 111"/>
                <a:gd name="T6" fmla="*/ 37 w 98"/>
                <a:gd name="T7" fmla="*/ 108 h 111"/>
                <a:gd name="T8" fmla="*/ 39 w 98"/>
                <a:gd name="T9" fmla="*/ 109 h 111"/>
                <a:gd name="T10" fmla="*/ 41 w 98"/>
                <a:gd name="T11" fmla="*/ 108 h 111"/>
                <a:gd name="T12" fmla="*/ 46 w 98"/>
                <a:gd name="T13" fmla="*/ 111 h 111"/>
                <a:gd name="T14" fmla="*/ 55 w 98"/>
                <a:gd name="T15" fmla="*/ 109 h 111"/>
                <a:gd name="T16" fmla="*/ 73 w 98"/>
                <a:gd name="T17" fmla="*/ 106 h 111"/>
                <a:gd name="T18" fmla="*/ 76 w 98"/>
                <a:gd name="T19" fmla="*/ 104 h 111"/>
                <a:gd name="T20" fmla="*/ 84 w 98"/>
                <a:gd name="T21" fmla="*/ 93 h 111"/>
                <a:gd name="T22" fmla="*/ 86 w 98"/>
                <a:gd name="T23" fmla="*/ 92 h 111"/>
                <a:gd name="T24" fmla="*/ 77 w 98"/>
                <a:gd name="T25" fmla="*/ 85 h 111"/>
                <a:gd name="T26" fmla="*/ 71 w 98"/>
                <a:gd name="T27" fmla="*/ 74 h 111"/>
                <a:gd name="T28" fmla="*/ 69 w 98"/>
                <a:gd name="T29" fmla="*/ 68 h 111"/>
                <a:gd name="T30" fmla="*/ 82 w 98"/>
                <a:gd name="T31" fmla="*/ 62 h 111"/>
                <a:gd name="T32" fmla="*/ 96 w 98"/>
                <a:gd name="T33" fmla="*/ 58 h 111"/>
                <a:gd name="T34" fmla="*/ 98 w 98"/>
                <a:gd name="T35" fmla="*/ 55 h 111"/>
                <a:gd name="T36" fmla="*/ 98 w 98"/>
                <a:gd name="T37" fmla="*/ 53 h 111"/>
                <a:gd name="T38" fmla="*/ 95 w 98"/>
                <a:gd name="T39" fmla="*/ 43 h 111"/>
                <a:gd name="T40" fmla="*/ 91 w 98"/>
                <a:gd name="T41" fmla="*/ 33 h 111"/>
                <a:gd name="T42" fmla="*/ 90 w 98"/>
                <a:gd name="T43" fmla="*/ 16 h 111"/>
                <a:gd name="T44" fmla="*/ 89 w 98"/>
                <a:gd name="T45" fmla="*/ 13 h 111"/>
                <a:gd name="T46" fmla="*/ 82 w 98"/>
                <a:gd name="T47" fmla="*/ 6 h 111"/>
                <a:gd name="T48" fmla="*/ 76 w 98"/>
                <a:gd name="T49" fmla="*/ 7 h 111"/>
                <a:gd name="T50" fmla="*/ 63 w 98"/>
                <a:gd name="T51" fmla="*/ 13 h 111"/>
                <a:gd name="T52" fmla="*/ 56 w 98"/>
                <a:gd name="T53" fmla="*/ 6 h 111"/>
                <a:gd name="T54" fmla="*/ 43 w 98"/>
                <a:gd name="T55" fmla="*/ 2 h 111"/>
                <a:gd name="T56" fmla="*/ 41 w 98"/>
                <a:gd name="T57" fmla="*/ 1 h 111"/>
                <a:gd name="T58" fmla="*/ 37 w 98"/>
                <a:gd name="T59" fmla="*/ 0 h 111"/>
                <a:gd name="T60" fmla="*/ 32 w 98"/>
                <a:gd name="T61" fmla="*/ 0 h 111"/>
                <a:gd name="T62" fmla="*/ 31 w 98"/>
                <a:gd name="T63" fmla="*/ 5 h 111"/>
                <a:gd name="T64" fmla="*/ 35 w 98"/>
                <a:gd name="T65" fmla="*/ 16 h 111"/>
                <a:gd name="T66" fmla="*/ 27 w 98"/>
                <a:gd name="T67" fmla="*/ 20 h 111"/>
                <a:gd name="T68" fmla="*/ 13 w 98"/>
                <a:gd name="T69" fmla="*/ 19 h 111"/>
                <a:gd name="T70" fmla="*/ 13 w 98"/>
                <a:gd name="T71" fmla="*/ 24 h 111"/>
                <a:gd name="T72" fmla="*/ 13 w 98"/>
                <a:gd name="T73" fmla="*/ 27 h 111"/>
                <a:gd name="T74" fmla="*/ 8 w 98"/>
                <a:gd name="T75" fmla="*/ 33 h 111"/>
                <a:gd name="T76" fmla="*/ 11 w 98"/>
                <a:gd name="T77" fmla="*/ 40 h 111"/>
                <a:gd name="T78" fmla="*/ 2 w 98"/>
                <a:gd name="T79" fmla="*/ 48 h 111"/>
                <a:gd name="T80" fmla="*/ 0 w 98"/>
                <a:gd name="T81" fmla="*/ 58 h 111"/>
                <a:gd name="T82" fmla="*/ 0 w 98"/>
                <a:gd name="T83" fmla="*/ 61 h 111"/>
                <a:gd name="T84" fmla="*/ 3 w 98"/>
                <a:gd name="T85" fmla="*/ 68 h 111"/>
                <a:gd name="T86" fmla="*/ 1 w 98"/>
                <a:gd name="T87" fmla="*/ 72 h 111"/>
                <a:gd name="T88" fmla="*/ 2 w 98"/>
                <a:gd name="T89" fmla="*/ 73 h 111"/>
                <a:gd name="T90" fmla="*/ 3 w 98"/>
                <a:gd name="T91" fmla="*/ 75 h 111"/>
                <a:gd name="T92" fmla="*/ 3 w 98"/>
                <a:gd name="T93" fmla="*/ 76 h 111"/>
                <a:gd name="T94" fmla="*/ 4 w 98"/>
                <a:gd name="T95" fmla="*/ 78 h 111"/>
                <a:gd name="T96" fmla="*/ 4 w 98"/>
                <a:gd name="T97" fmla="*/ 80 h 111"/>
                <a:gd name="T98" fmla="*/ 7 w 98"/>
                <a:gd name="T99" fmla="*/ 82 h 111"/>
                <a:gd name="T100" fmla="*/ 19 w 98"/>
                <a:gd name="T101" fmla="*/ 87 h 111"/>
                <a:gd name="T102" fmla="*/ 22 w 98"/>
                <a:gd name="T103" fmla="*/ 9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111">
                  <a:moveTo>
                    <a:pt x="18" y="101"/>
                  </a:moveTo>
                  <a:cubicBezTo>
                    <a:pt x="18" y="102"/>
                    <a:pt x="18" y="102"/>
                    <a:pt x="18" y="102"/>
                  </a:cubicBezTo>
                  <a:cubicBezTo>
                    <a:pt x="18" y="103"/>
                    <a:pt x="18" y="104"/>
                    <a:pt x="18" y="105"/>
                  </a:cubicBezTo>
                  <a:cubicBezTo>
                    <a:pt x="17" y="106"/>
                    <a:pt x="17" y="106"/>
                    <a:pt x="17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8" y="107"/>
                    <a:pt x="19" y="107"/>
                    <a:pt x="19" y="107"/>
                  </a:cubicBezTo>
                  <a:cubicBezTo>
                    <a:pt x="20" y="107"/>
                    <a:pt x="20" y="107"/>
                    <a:pt x="21" y="107"/>
                  </a:cubicBezTo>
                  <a:cubicBezTo>
                    <a:pt x="24" y="107"/>
                    <a:pt x="25" y="107"/>
                    <a:pt x="25" y="107"/>
                  </a:cubicBezTo>
                  <a:cubicBezTo>
                    <a:pt x="28" y="105"/>
                    <a:pt x="30" y="105"/>
                    <a:pt x="34" y="107"/>
                  </a:cubicBezTo>
                  <a:cubicBezTo>
                    <a:pt x="34" y="107"/>
                    <a:pt x="35" y="107"/>
                    <a:pt x="35" y="107"/>
                  </a:cubicBezTo>
                  <a:cubicBezTo>
                    <a:pt x="35" y="107"/>
                    <a:pt x="36" y="107"/>
                    <a:pt x="36" y="107"/>
                  </a:cubicBezTo>
                  <a:cubicBezTo>
                    <a:pt x="36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8"/>
                    <a:pt x="38" y="108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40" y="109"/>
                    <a:pt x="40" y="108"/>
                  </a:cubicBezTo>
                  <a:cubicBezTo>
                    <a:pt x="40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8"/>
                    <a:pt x="43" y="109"/>
                    <a:pt x="45" y="110"/>
                  </a:cubicBezTo>
                  <a:cubicBezTo>
                    <a:pt x="45" y="110"/>
                    <a:pt x="46" y="111"/>
                    <a:pt x="46" y="111"/>
                  </a:cubicBezTo>
                  <a:cubicBezTo>
                    <a:pt x="46" y="111"/>
                    <a:pt x="46" y="111"/>
                    <a:pt x="47" y="110"/>
                  </a:cubicBezTo>
                  <a:cubicBezTo>
                    <a:pt x="48" y="109"/>
                    <a:pt x="49" y="108"/>
                    <a:pt x="51" y="108"/>
                  </a:cubicBezTo>
                  <a:cubicBezTo>
                    <a:pt x="52" y="108"/>
                    <a:pt x="54" y="108"/>
                    <a:pt x="55" y="109"/>
                  </a:cubicBezTo>
                  <a:cubicBezTo>
                    <a:pt x="57" y="110"/>
                    <a:pt x="59" y="110"/>
                    <a:pt x="60" y="109"/>
                  </a:cubicBezTo>
                  <a:cubicBezTo>
                    <a:pt x="62" y="107"/>
                    <a:pt x="67" y="106"/>
                    <a:pt x="70" y="106"/>
                  </a:cubicBezTo>
                  <a:cubicBezTo>
                    <a:pt x="71" y="106"/>
                    <a:pt x="72" y="106"/>
                    <a:pt x="73" y="106"/>
                  </a:cubicBezTo>
                  <a:cubicBezTo>
                    <a:pt x="73" y="107"/>
                    <a:pt x="75" y="107"/>
                    <a:pt x="75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6"/>
                    <a:pt x="76" y="104"/>
                  </a:cubicBezTo>
                  <a:cubicBezTo>
                    <a:pt x="74" y="99"/>
                    <a:pt x="77" y="98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5"/>
                    <a:pt x="83" y="94"/>
                    <a:pt x="84" y="93"/>
                  </a:cubicBezTo>
                  <a:cubicBezTo>
                    <a:pt x="85" y="93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6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3" y="89"/>
                    <a:pt x="79" y="87"/>
                    <a:pt x="77" y="85"/>
                  </a:cubicBezTo>
                  <a:cubicBezTo>
                    <a:pt x="76" y="85"/>
                    <a:pt x="76" y="84"/>
                    <a:pt x="75" y="84"/>
                  </a:cubicBezTo>
                  <a:cubicBezTo>
                    <a:pt x="73" y="83"/>
                    <a:pt x="73" y="80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4"/>
                    <a:pt x="71" y="73"/>
                    <a:pt x="70" y="73"/>
                  </a:cubicBezTo>
                  <a:cubicBezTo>
                    <a:pt x="70" y="72"/>
                    <a:pt x="69" y="70"/>
                    <a:pt x="69" y="69"/>
                  </a:cubicBezTo>
                  <a:cubicBezTo>
                    <a:pt x="69" y="69"/>
                    <a:pt x="69" y="69"/>
                    <a:pt x="69" y="68"/>
                  </a:cubicBezTo>
                  <a:cubicBezTo>
                    <a:pt x="69" y="67"/>
                    <a:pt x="70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5" y="66"/>
                    <a:pt x="80" y="65"/>
                    <a:pt x="82" y="62"/>
                  </a:cubicBezTo>
                  <a:cubicBezTo>
                    <a:pt x="84" y="61"/>
                    <a:pt x="86" y="60"/>
                    <a:pt x="88" y="59"/>
                  </a:cubicBezTo>
                  <a:cubicBezTo>
                    <a:pt x="90" y="59"/>
                    <a:pt x="91" y="59"/>
                    <a:pt x="92" y="58"/>
                  </a:cubicBezTo>
                  <a:cubicBezTo>
                    <a:pt x="93" y="57"/>
                    <a:pt x="94" y="57"/>
                    <a:pt x="96" y="58"/>
                  </a:cubicBezTo>
                  <a:cubicBezTo>
                    <a:pt x="96" y="58"/>
                    <a:pt x="97" y="58"/>
                    <a:pt x="97" y="58"/>
                  </a:cubicBezTo>
                  <a:cubicBezTo>
                    <a:pt x="98" y="57"/>
                    <a:pt x="98" y="57"/>
                    <a:pt x="98" y="56"/>
                  </a:cubicBezTo>
                  <a:cubicBezTo>
                    <a:pt x="98" y="56"/>
                    <a:pt x="98" y="56"/>
                    <a:pt x="98" y="55"/>
                  </a:cubicBezTo>
                  <a:cubicBezTo>
                    <a:pt x="98" y="55"/>
                    <a:pt x="98" y="55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8" y="54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6" y="51"/>
                    <a:pt x="96" y="49"/>
                    <a:pt x="95" y="46"/>
                  </a:cubicBezTo>
                  <a:cubicBezTo>
                    <a:pt x="95" y="46"/>
                    <a:pt x="95" y="44"/>
                    <a:pt x="95" y="43"/>
                  </a:cubicBezTo>
                  <a:cubicBezTo>
                    <a:pt x="95" y="41"/>
                    <a:pt x="94" y="40"/>
                    <a:pt x="94" y="40"/>
                  </a:cubicBezTo>
                  <a:cubicBezTo>
                    <a:pt x="94" y="39"/>
                    <a:pt x="93" y="38"/>
                    <a:pt x="93" y="37"/>
                  </a:cubicBezTo>
                  <a:cubicBezTo>
                    <a:pt x="93" y="36"/>
                    <a:pt x="93" y="34"/>
                    <a:pt x="91" y="33"/>
                  </a:cubicBezTo>
                  <a:cubicBezTo>
                    <a:pt x="90" y="32"/>
                    <a:pt x="89" y="32"/>
                    <a:pt x="89" y="30"/>
                  </a:cubicBezTo>
                  <a:cubicBezTo>
                    <a:pt x="89" y="29"/>
                    <a:pt x="89" y="28"/>
                    <a:pt x="90" y="27"/>
                  </a:cubicBezTo>
                  <a:cubicBezTo>
                    <a:pt x="92" y="24"/>
                    <a:pt x="91" y="18"/>
                    <a:pt x="90" y="16"/>
                  </a:cubicBezTo>
                  <a:cubicBezTo>
                    <a:pt x="90" y="16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89" y="14"/>
                    <a:pt x="89" y="13"/>
                  </a:cubicBezTo>
                  <a:cubicBezTo>
                    <a:pt x="89" y="11"/>
                    <a:pt x="88" y="10"/>
                    <a:pt x="84" y="10"/>
                  </a:cubicBezTo>
                  <a:cubicBezTo>
                    <a:pt x="83" y="10"/>
                    <a:pt x="82" y="10"/>
                    <a:pt x="81" y="9"/>
                  </a:cubicBezTo>
                  <a:cubicBezTo>
                    <a:pt x="81" y="8"/>
                    <a:pt x="82" y="7"/>
                    <a:pt x="82" y="6"/>
                  </a:cubicBezTo>
                  <a:cubicBezTo>
                    <a:pt x="83" y="5"/>
                    <a:pt x="84" y="4"/>
                    <a:pt x="84" y="3"/>
                  </a:cubicBezTo>
                  <a:cubicBezTo>
                    <a:pt x="83" y="3"/>
                    <a:pt x="82" y="4"/>
                    <a:pt x="81" y="4"/>
                  </a:cubicBezTo>
                  <a:cubicBezTo>
                    <a:pt x="80" y="5"/>
                    <a:pt x="78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5"/>
                    <a:pt x="68" y="9"/>
                    <a:pt x="65" y="11"/>
                  </a:cubicBezTo>
                  <a:cubicBezTo>
                    <a:pt x="64" y="12"/>
                    <a:pt x="63" y="13"/>
                    <a:pt x="63" y="13"/>
                  </a:cubicBezTo>
                  <a:cubicBezTo>
                    <a:pt x="60" y="15"/>
                    <a:pt x="56" y="15"/>
                    <a:pt x="55" y="12"/>
                  </a:cubicBezTo>
                  <a:cubicBezTo>
                    <a:pt x="54" y="11"/>
                    <a:pt x="54" y="9"/>
                    <a:pt x="55" y="8"/>
                  </a:cubicBezTo>
                  <a:cubicBezTo>
                    <a:pt x="56" y="7"/>
                    <a:pt x="56" y="7"/>
                    <a:pt x="56" y="6"/>
                  </a:cubicBezTo>
                  <a:cubicBezTo>
                    <a:pt x="55" y="6"/>
                    <a:pt x="54" y="7"/>
                    <a:pt x="52" y="7"/>
                  </a:cubicBezTo>
                  <a:cubicBezTo>
                    <a:pt x="49" y="8"/>
                    <a:pt x="46" y="8"/>
                    <a:pt x="44" y="6"/>
                  </a:cubicBezTo>
                  <a:cubicBezTo>
                    <a:pt x="43" y="5"/>
                    <a:pt x="43" y="4"/>
                    <a:pt x="43" y="2"/>
                  </a:cubicBezTo>
                  <a:cubicBezTo>
                    <a:pt x="43" y="2"/>
                    <a:pt x="43" y="1"/>
                    <a:pt x="43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8" y="1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2"/>
                    <a:pt x="32" y="3"/>
                    <a:pt x="31" y="5"/>
                  </a:cubicBezTo>
                  <a:cubicBezTo>
                    <a:pt x="31" y="6"/>
                    <a:pt x="31" y="8"/>
                    <a:pt x="33" y="11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5" y="15"/>
                    <a:pt x="35" y="15"/>
                    <a:pt x="35" y="16"/>
                  </a:cubicBezTo>
                  <a:cubicBezTo>
                    <a:pt x="34" y="17"/>
                    <a:pt x="33" y="18"/>
                    <a:pt x="32" y="18"/>
                  </a:cubicBezTo>
                  <a:cubicBezTo>
                    <a:pt x="31" y="18"/>
                    <a:pt x="30" y="18"/>
                    <a:pt x="30" y="18"/>
                  </a:cubicBezTo>
                  <a:cubicBezTo>
                    <a:pt x="30" y="19"/>
                    <a:pt x="29" y="20"/>
                    <a:pt x="27" y="20"/>
                  </a:cubicBezTo>
                  <a:cubicBezTo>
                    <a:pt x="25" y="20"/>
                    <a:pt x="22" y="19"/>
                    <a:pt x="20" y="18"/>
                  </a:cubicBezTo>
                  <a:cubicBezTo>
                    <a:pt x="20" y="18"/>
                    <a:pt x="19" y="18"/>
                    <a:pt x="17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3" y="23"/>
                    <a:pt x="13" y="23"/>
                    <a:pt x="13" y="24"/>
                  </a:cubicBezTo>
                  <a:cubicBezTo>
                    <a:pt x="13" y="24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1" y="32"/>
                    <a:pt x="9" y="33"/>
                    <a:pt x="8" y="33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0" y="36"/>
                    <a:pt x="12" y="38"/>
                    <a:pt x="11" y="40"/>
                  </a:cubicBezTo>
                  <a:cubicBezTo>
                    <a:pt x="10" y="41"/>
                    <a:pt x="10" y="42"/>
                    <a:pt x="9" y="42"/>
                  </a:cubicBezTo>
                  <a:cubicBezTo>
                    <a:pt x="9" y="42"/>
                    <a:pt x="9" y="42"/>
                    <a:pt x="9" y="44"/>
                  </a:cubicBezTo>
                  <a:cubicBezTo>
                    <a:pt x="9" y="47"/>
                    <a:pt x="4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51"/>
                    <a:pt x="2" y="52"/>
                  </a:cubicBezTo>
                  <a:cubicBezTo>
                    <a:pt x="1" y="54"/>
                    <a:pt x="1" y="56"/>
                    <a:pt x="0" y="58"/>
                  </a:cubicBezTo>
                  <a:cubicBezTo>
                    <a:pt x="0" y="59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2" y="64"/>
                  </a:cubicBezTo>
                  <a:cubicBezTo>
                    <a:pt x="3" y="65"/>
                    <a:pt x="3" y="67"/>
                    <a:pt x="3" y="68"/>
                  </a:cubicBezTo>
                  <a:cubicBezTo>
                    <a:pt x="3" y="69"/>
                    <a:pt x="2" y="70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2"/>
                    <a:pt x="1" y="72"/>
                  </a:cubicBezTo>
                  <a:cubicBezTo>
                    <a:pt x="1" y="72"/>
                    <a:pt x="1" y="72"/>
                    <a:pt x="1" y="73"/>
                  </a:cubicBezTo>
                  <a:cubicBezTo>
                    <a:pt x="1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8"/>
                    <a:pt x="4" y="78"/>
                  </a:cubicBezTo>
                  <a:cubicBezTo>
                    <a:pt x="4" y="78"/>
                    <a:pt x="4" y="78"/>
                    <a:pt x="4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1"/>
                    <a:pt x="4" y="81"/>
                  </a:cubicBezTo>
                  <a:cubicBezTo>
                    <a:pt x="5" y="81"/>
                    <a:pt x="5" y="81"/>
                    <a:pt x="6" y="81"/>
                  </a:cubicBezTo>
                  <a:cubicBezTo>
                    <a:pt x="6" y="82"/>
                    <a:pt x="7" y="82"/>
                    <a:pt x="7" y="82"/>
                  </a:cubicBezTo>
                  <a:cubicBezTo>
                    <a:pt x="8" y="84"/>
                    <a:pt x="11" y="85"/>
                    <a:pt x="13" y="85"/>
                  </a:cubicBezTo>
                  <a:cubicBezTo>
                    <a:pt x="15" y="85"/>
                    <a:pt x="17" y="86"/>
                    <a:pt x="18" y="87"/>
                  </a:cubicBezTo>
                  <a:cubicBezTo>
                    <a:pt x="18" y="87"/>
                    <a:pt x="19" y="87"/>
                    <a:pt x="19" y="87"/>
                  </a:cubicBezTo>
                  <a:cubicBezTo>
                    <a:pt x="19" y="87"/>
                    <a:pt x="19" y="87"/>
                    <a:pt x="20" y="87"/>
                  </a:cubicBezTo>
                  <a:cubicBezTo>
                    <a:pt x="21" y="87"/>
                    <a:pt x="23" y="88"/>
                    <a:pt x="24" y="89"/>
                  </a:cubicBezTo>
                  <a:cubicBezTo>
                    <a:pt x="24" y="90"/>
                    <a:pt x="24" y="91"/>
                    <a:pt x="22" y="93"/>
                  </a:cubicBezTo>
                  <a:cubicBezTo>
                    <a:pt x="19" y="95"/>
                    <a:pt x="19" y="98"/>
                    <a:pt x="18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2" name="Freeform 287"/>
            <p:cNvSpPr>
              <a:spLocks/>
            </p:cNvSpPr>
            <p:nvPr/>
          </p:nvSpPr>
          <p:spPr bwMode="auto">
            <a:xfrm>
              <a:off x="12218991" y="4005263"/>
              <a:ext cx="733426" cy="1266826"/>
            </a:xfrm>
            <a:custGeom>
              <a:avLst/>
              <a:gdLst>
                <a:gd name="T0" fmla="*/ 2 w 138"/>
                <a:gd name="T1" fmla="*/ 186 h 242"/>
                <a:gd name="T2" fmla="*/ 0 w 138"/>
                <a:gd name="T3" fmla="*/ 185 h 242"/>
                <a:gd name="T4" fmla="*/ 4 w 138"/>
                <a:gd name="T5" fmla="*/ 196 h 242"/>
                <a:gd name="T6" fmla="*/ 11 w 138"/>
                <a:gd name="T7" fmla="*/ 213 h 242"/>
                <a:gd name="T8" fmla="*/ 18 w 138"/>
                <a:gd name="T9" fmla="*/ 230 h 242"/>
                <a:gd name="T10" fmla="*/ 20 w 138"/>
                <a:gd name="T11" fmla="*/ 241 h 242"/>
                <a:gd name="T12" fmla="*/ 28 w 138"/>
                <a:gd name="T13" fmla="*/ 241 h 242"/>
                <a:gd name="T14" fmla="*/ 31 w 138"/>
                <a:gd name="T15" fmla="*/ 235 h 242"/>
                <a:gd name="T16" fmla="*/ 40 w 138"/>
                <a:gd name="T17" fmla="*/ 228 h 242"/>
                <a:gd name="T18" fmla="*/ 50 w 138"/>
                <a:gd name="T19" fmla="*/ 225 h 242"/>
                <a:gd name="T20" fmla="*/ 56 w 138"/>
                <a:gd name="T21" fmla="*/ 226 h 242"/>
                <a:gd name="T22" fmla="*/ 59 w 138"/>
                <a:gd name="T23" fmla="*/ 218 h 242"/>
                <a:gd name="T24" fmla="*/ 57 w 138"/>
                <a:gd name="T25" fmla="*/ 209 h 242"/>
                <a:gd name="T26" fmla="*/ 66 w 138"/>
                <a:gd name="T27" fmla="*/ 185 h 242"/>
                <a:gd name="T28" fmla="*/ 79 w 138"/>
                <a:gd name="T29" fmla="*/ 171 h 242"/>
                <a:gd name="T30" fmla="*/ 67 w 138"/>
                <a:gd name="T31" fmla="*/ 156 h 242"/>
                <a:gd name="T32" fmla="*/ 62 w 138"/>
                <a:gd name="T33" fmla="*/ 141 h 242"/>
                <a:gd name="T34" fmla="*/ 66 w 138"/>
                <a:gd name="T35" fmla="*/ 129 h 242"/>
                <a:gd name="T36" fmla="*/ 75 w 138"/>
                <a:gd name="T37" fmla="*/ 115 h 242"/>
                <a:gd name="T38" fmla="*/ 87 w 138"/>
                <a:gd name="T39" fmla="*/ 104 h 242"/>
                <a:gd name="T40" fmla="*/ 109 w 138"/>
                <a:gd name="T41" fmla="*/ 84 h 242"/>
                <a:gd name="T42" fmla="*/ 114 w 138"/>
                <a:gd name="T43" fmla="*/ 67 h 242"/>
                <a:gd name="T44" fmla="*/ 125 w 138"/>
                <a:gd name="T45" fmla="*/ 60 h 242"/>
                <a:gd name="T46" fmla="*/ 138 w 138"/>
                <a:gd name="T47" fmla="*/ 60 h 242"/>
                <a:gd name="T48" fmla="*/ 138 w 138"/>
                <a:gd name="T49" fmla="*/ 58 h 242"/>
                <a:gd name="T50" fmla="*/ 137 w 138"/>
                <a:gd name="T51" fmla="*/ 57 h 242"/>
                <a:gd name="T52" fmla="*/ 136 w 138"/>
                <a:gd name="T53" fmla="*/ 49 h 242"/>
                <a:gd name="T54" fmla="*/ 134 w 138"/>
                <a:gd name="T55" fmla="*/ 35 h 242"/>
                <a:gd name="T56" fmla="*/ 132 w 138"/>
                <a:gd name="T57" fmla="*/ 19 h 242"/>
                <a:gd name="T58" fmla="*/ 108 w 138"/>
                <a:gd name="T59" fmla="*/ 5 h 242"/>
                <a:gd name="T60" fmla="*/ 101 w 138"/>
                <a:gd name="T61" fmla="*/ 0 h 242"/>
                <a:gd name="T62" fmla="*/ 89 w 138"/>
                <a:gd name="T63" fmla="*/ 12 h 242"/>
                <a:gd name="T64" fmla="*/ 77 w 138"/>
                <a:gd name="T65" fmla="*/ 10 h 242"/>
                <a:gd name="T66" fmla="*/ 76 w 138"/>
                <a:gd name="T67" fmla="*/ 14 h 242"/>
                <a:gd name="T68" fmla="*/ 59 w 138"/>
                <a:gd name="T69" fmla="*/ 26 h 242"/>
                <a:gd name="T70" fmla="*/ 53 w 138"/>
                <a:gd name="T71" fmla="*/ 41 h 242"/>
                <a:gd name="T72" fmla="*/ 47 w 138"/>
                <a:gd name="T73" fmla="*/ 51 h 242"/>
                <a:gd name="T74" fmla="*/ 36 w 138"/>
                <a:gd name="T75" fmla="*/ 58 h 242"/>
                <a:gd name="T76" fmla="*/ 28 w 138"/>
                <a:gd name="T77" fmla="*/ 83 h 242"/>
                <a:gd name="T78" fmla="*/ 30 w 138"/>
                <a:gd name="T79" fmla="*/ 87 h 242"/>
                <a:gd name="T80" fmla="*/ 32 w 138"/>
                <a:gd name="T81" fmla="*/ 93 h 242"/>
                <a:gd name="T82" fmla="*/ 24 w 138"/>
                <a:gd name="T83" fmla="*/ 96 h 242"/>
                <a:gd name="T84" fmla="*/ 12 w 138"/>
                <a:gd name="T85" fmla="*/ 103 h 242"/>
                <a:gd name="T86" fmla="*/ 11 w 138"/>
                <a:gd name="T87" fmla="*/ 113 h 242"/>
                <a:gd name="T88" fmla="*/ 11 w 138"/>
                <a:gd name="T89" fmla="*/ 117 h 242"/>
                <a:gd name="T90" fmla="*/ 11 w 138"/>
                <a:gd name="T91" fmla="*/ 135 h 242"/>
                <a:gd name="T92" fmla="*/ 17 w 138"/>
                <a:gd name="T93" fmla="*/ 149 h 242"/>
                <a:gd name="T94" fmla="*/ 14 w 138"/>
                <a:gd name="T95" fmla="*/ 154 h 242"/>
                <a:gd name="T96" fmla="*/ 7 w 138"/>
                <a:gd name="T97" fmla="*/ 16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" h="242">
                  <a:moveTo>
                    <a:pt x="6" y="177"/>
                  </a:moveTo>
                  <a:cubicBezTo>
                    <a:pt x="6" y="179"/>
                    <a:pt x="6" y="186"/>
                    <a:pt x="3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2" y="185"/>
                    <a:pt x="1" y="185"/>
                    <a:pt x="1" y="185"/>
                  </a:cubicBezTo>
                  <a:cubicBezTo>
                    <a:pt x="1" y="185"/>
                    <a:pt x="1" y="185"/>
                    <a:pt x="1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0"/>
                    <a:pt x="1" y="193"/>
                    <a:pt x="4" y="196"/>
                  </a:cubicBezTo>
                  <a:cubicBezTo>
                    <a:pt x="7" y="198"/>
                    <a:pt x="7" y="200"/>
                    <a:pt x="7" y="202"/>
                  </a:cubicBezTo>
                  <a:cubicBezTo>
                    <a:pt x="7" y="204"/>
                    <a:pt x="7" y="206"/>
                    <a:pt x="9" y="208"/>
                  </a:cubicBezTo>
                  <a:cubicBezTo>
                    <a:pt x="10" y="210"/>
                    <a:pt x="11" y="212"/>
                    <a:pt x="11" y="213"/>
                  </a:cubicBezTo>
                  <a:cubicBezTo>
                    <a:pt x="12" y="215"/>
                    <a:pt x="12" y="216"/>
                    <a:pt x="14" y="218"/>
                  </a:cubicBezTo>
                  <a:cubicBezTo>
                    <a:pt x="18" y="221"/>
                    <a:pt x="18" y="223"/>
                    <a:pt x="17" y="227"/>
                  </a:cubicBezTo>
                  <a:cubicBezTo>
                    <a:pt x="16" y="229"/>
                    <a:pt x="16" y="229"/>
                    <a:pt x="18" y="230"/>
                  </a:cubicBezTo>
                  <a:cubicBezTo>
                    <a:pt x="19" y="230"/>
                    <a:pt x="20" y="231"/>
                    <a:pt x="20" y="232"/>
                  </a:cubicBezTo>
                  <a:cubicBezTo>
                    <a:pt x="20" y="233"/>
                    <a:pt x="20" y="234"/>
                    <a:pt x="20" y="235"/>
                  </a:cubicBezTo>
                  <a:cubicBezTo>
                    <a:pt x="20" y="237"/>
                    <a:pt x="19" y="240"/>
                    <a:pt x="20" y="241"/>
                  </a:cubicBezTo>
                  <a:cubicBezTo>
                    <a:pt x="20" y="242"/>
                    <a:pt x="20" y="242"/>
                    <a:pt x="21" y="242"/>
                  </a:cubicBezTo>
                  <a:cubicBezTo>
                    <a:pt x="21" y="242"/>
                    <a:pt x="22" y="242"/>
                    <a:pt x="23" y="241"/>
                  </a:cubicBezTo>
                  <a:cubicBezTo>
                    <a:pt x="24" y="241"/>
                    <a:pt x="26" y="241"/>
                    <a:pt x="28" y="241"/>
                  </a:cubicBezTo>
                  <a:cubicBezTo>
                    <a:pt x="29" y="240"/>
                    <a:pt x="30" y="240"/>
                    <a:pt x="31" y="240"/>
                  </a:cubicBezTo>
                  <a:cubicBezTo>
                    <a:pt x="31" y="239"/>
                    <a:pt x="31" y="238"/>
                    <a:pt x="31" y="237"/>
                  </a:cubicBezTo>
                  <a:cubicBezTo>
                    <a:pt x="31" y="236"/>
                    <a:pt x="31" y="235"/>
                    <a:pt x="31" y="235"/>
                  </a:cubicBezTo>
                  <a:cubicBezTo>
                    <a:pt x="31" y="232"/>
                    <a:pt x="33" y="232"/>
                    <a:pt x="34" y="232"/>
                  </a:cubicBezTo>
                  <a:cubicBezTo>
                    <a:pt x="34" y="231"/>
                    <a:pt x="35" y="231"/>
                    <a:pt x="35" y="231"/>
                  </a:cubicBezTo>
                  <a:cubicBezTo>
                    <a:pt x="35" y="229"/>
                    <a:pt x="37" y="228"/>
                    <a:pt x="40" y="228"/>
                  </a:cubicBezTo>
                  <a:cubicBezTo>
                    <a:pt x="42" y="228"/>
                    <a:pt x="44" y="229"/>
                    <a:pt x="45" y="229"/>
                  </a:cubicBezTo>
                  <a:cubicBezTo>
                    <a:pt x="46" y="230"/>
                    <a:pt x="47" y="230"/>
                    <a:pt x="47" y="230"/>
                  </a:cubicBezTo>
                  <a:cubicBezTo>
                    <a:pt x="49" y="230"/>
                    <a:pt x="50" y="227"/>
                    <a:pt x="50" y="225"/>
                  </a:cubicBezTo>
                  <a:cubicBezTo>
                    <a:pt x="51" y="223"/>
                    <a:pt x="51" y="223"/>
                    <a:pt x="52" y="223"/>
                  </a:cubicBezTo>
                  <a:cubicBezTo>
                    <a:pt x="53" y="223"/>
                    <a:pt x="54" y="224"/>
                    <a:pt x="55" y="225"/>
                  </a:cubicBezTo>
                  <a:cubicBezTo>
                    <a:pt x="55" y="225"/>
                    <a:pt x="56" y="226"/>
                    <a:pt x="56" y="226"/>
                  </a:cubicBezTo>
                  <a:cubicBezTo>
                    <a:pt x="57" y="225"/>
                    <a:pt x="59" y="220"/>
                    <a:pt x="61" y="216"/>
                  </a:cubicBezTo>
                  <a:cubicBezTo>
                    <a:pt x="61" y="215"/>
                    <a:pt x="61" y="215"/>
                    <a:pt x="61" y="215"/>
                  </a:cubicBezTo>
                  <a:cubicBezTo>
                    <a:pt x="61" y="215"/>
                    <a:pt x="60" y="216"/>
                    <a:pt x="59" y="218"/>
                  </a:cubicBezTo>
                  <a:cubicBezTo>
                    <a:pt x="58" y="219"/>
                    <a:pt x="57" y="219"/>
                    <a:pt x="56" y="219"/>
                  </a:cubicBezTo>
                  <a:cubicBezTo>
                    <a:pt x="56" y="219"/>
                    <a:pt x="55" y="219"/>
                    <a:pt x="55" y="218"/>
                  </a:cubicBezTo>
                  <a:cubicBezTo>
                    <a:pt x="54" y="217"/>
                    <a:pt x="56" y="210"/>
                    <a:pt x="57" y="209"/>
                  </a:cubicBezTo>
                  <a:cubicBezTo>
                    <a:pt x="58" y="207"/>
                    <a:pt x="58" y="201"/>
                    <a:pt x="58" y="198"/>
                  </a:cubicBezTo>
                  <a:cubicBezTo>
                    <a:pt x="58" y="195"/>
                    <a:pt x="58" y="194"/>
                    <a:pt x="58" y="193"/>
                  </a:cubicBezTo>
                  <a:cubicBezTo>
                    <a:pt x="59" y="191"/>
                    <a:pt x="60" y="186"/>
                    <a:pt x="66" y="185"/>
                  </a:cubicBezTo>
                  <a:cubicBezTo>
                    <a:pt x="69" y="184"/>
                    <a:pt x="73" y="181"/>
                    <a:pt x="75" y="178"/>
                  </a:cubicBezTo>
                  <a:cubicBezTo>
                    <a:pt x="75" y="178"/>
                    <a:pt x="75" y="177"/>
                    <a:pt x="75" y="177"/>
                  </a:cubicBezTo>
                  <a:cubicBezTo>
                    <a:pt x="74" y="175"/>
                    <a:pt x="76" y="173"/>
                    <a:pt x="79" y="171"/>
                  </a:cubicBezTo>
                  <a:cubicBezTo>
                    <a:pt x="80" y="170"/>
                    <a:pt x="82" y="168"/>
                    <a:pt x="82" y="168"/>
                  </a:cubicBezTo>
                  <a:cubicBezTo>
                    <a:pt x="82" y="166"/>
                    <a:pt x="74" y="158"/>
                    <a:pt x="71" y="157"/>
                  </a:cubicBezTo>
                  <a:cubicBezTo>
                    <a:pt x="70" y="156"/>
                    <a:pt x="68" y="156"/>
                    <a:pt x="67" y="156"/>
                  </a:cubicBezTo>
                  <a:cubicBezTo>
                    <a:pt x="65" y="156"/>
                    <a:pt x="64" y="155"/>
                    <a:pt x="63" y="155"/>
                  </a:cubicBezTo>
                  <a:cubicBezTo>
                    <a:pt x="63" y="154"/>
                    <a:pt x="63" y="154"/>
                    <a:pt x="63" y="153"/>
                  </a:cubicBezTo>
                  <a:cubicBezTo>
                    <a:pt x="63" y="152"/>
                    <a:pt x="63" y="147"/>
                    <a:pt x="62" y="141"/>
                  </a:cubicBezTo>
                  <a:cubicBezTo>
                    <a:pt x="61" y="139"/>
                    <a:pt x="63" y="136"/>
                    <a:pt x="64" y="134"/>
                  </a:cubicBezTo>
                  <a:cubicBezTo>
                    <a:pt x="65" y="133"/>
                    <a:pt x="66" y="131"/>
                    <a:pt x="66" y="13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6" y="126"/>
                    <a:pt x="66" y="122"/>
                    <a:pt x="69" y="120"/>
                  </a:cubicBezTo>
                  <a:cubicBezTo>
                    <a:pt x="70" y="120"/>
                    <a:pt x="71" y="119"/>
                    <a:pt x="71" y="118"/>
                  </a:cubicBezTo>
                  <a:cubicBezTo>
                    <a:pt x="71" y="117"/>
                    <a:pt x="72" y="116"/>
                    <a:pt x="75" y="115"/>
                  </a:cubicBezTo>
                  <a:cubicBezTo>
                    <a:pt x="76" y="115"/>
                    <a:pt x="77" y="113"/>
                    <a:pt x="78" y="111"/>
                  </a:cubicBezTo>
                  <a:cubicBezTo>
                    <a:pt x="79" y="110"/>
                    <a:pt x="80" y="107"/>
                    <a:pt x="83" y="106"/>
                  </a:cubicBezTo>
                  <a:cubicBezTo>
                    <a:pt x="85" y="105"/>
                    <a:pt x="86" y="105"/>
                    <a:pt x="87" y="104"/>
                  </a:cubicBezTo>
                  <a:cubicBezTo>
                    <a:pt x="89" y="103"/>
                    <a:pt x="90" y="102"/>
                    <a:pt x="93" y="100"/>
                  </a:cubicBezTo>
                  <a:cubicBezTo>
                    <a:pt x="99" y="97"/>
                    <a:pt x="109" y="91"/>
                    <a:pt x="110" y="88"/>
                  </a:cubicBezTo>
                  <a:cubicBezTo>
                    <a:pt x="110" y="87"/>
                    <a:pt x="110" y="86"/>
                    <a:pt x="109" y="84"/>
                  </a:cubicBezTo>
                  <a:cubicBezTo>
                    <a:pt x="108" y="82"/>
                    <a:pt x="106" y="79"/>
                    <a:pt x="109" y="76"/>
                  </a:cubicBezTo>
                  <a:cubicBezTo>
                    <a:pt x="111" y="75"/>
                    <a:pt x="111" y="73"/>
                    <a:pt x="111" y="71"/>
                  </a:cubicBezTo>
                  <a:cubicBezTo>
                    <a:pt x="111" y="70"/>
                    <a:pt x="111" y="68"/>
                    <a:pt x="114" y="67"/>
                  </a:cubicBezTo>
                  <a:cubicBezTo>
                    <a:pt x="117" y="66"/>
                    <a:pt x="118" y="65"/>
                    <a:pt x="120" y="63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2" y="60"/>
                    <a:pt x="124" y="60"/>
                    <a:pt x="125" y="60"/>
                  </a:cubicBezTo>
                  <a:cubicBezTo>
                    <a:pt x="125" y="60"/>
                    <a:pt x="126" y="60"/>
                    <a:pt x="127" y="60"/>
                  </a:cubicBezTo>
                  <a:cubicBezTo>
                    <a:pt x="129" y="60"/>
                    <a:pt x="131" y="60"/>
                    <a:pt x="133" y="60"/>
                  </a:cubicBezTo>
                  <a:cubicBezTo>
                    <a:pt x="135" y="60"/>
                    <a:pt x="136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8" y="59"/>
                    <a:pt x="138" y="58"/>
                    <a:pt x="138" y="58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38" y="58"/>
                    <a:pt x="138" y="57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7"/>
                    <a:pt x="137" y="57"/>
                    <a:pt x="137" y="56"/>
                  </a:cubicBezTo>
                  <a:cubicBezTo>
                    <a:pt x="137" y="56"/>
                    <a:pt x="133" y="52"/>
                    <a:pt x="134" y="50"/>
                  </a:cubicBezTo>
                  <a:cubicBezTo>
                    <a:pt x="134" y="50"/>
                    <a:pt x="134" y="49"/>
                    <a:pt x="136" y="49"/>
                  </a:cubicBezTo>
                  <a:cubicBezTo>
                    <a:pt x="136" y="49"/>
                    <a:pt x="137" y="48"/>
                    <a:pt x="137" y="47"/>
                  </a:cubicBezTo>
                  <a:cubicBezTo>
                    <a:pt x="137" y="45"/>
                    <a:pt x="137" y="42"/>
                    <a:pt x="136" y="41"/>
                  </a:cubicBezTo>
                  <a:cubicBezTo>
                    <a:pt x="133" y="40"/>
                    <a:pt x="134" y="37"/>
                    <a:pt x="134" y="35"/>
                  </a:cubicBezTo>
                  <a:cubicBezTo>
                    <a:pt x="134" y="33"/>
                    <a:pt x="134" y="31"/>
                    <a:pt x="133" y="31"/>
                  </a:cubicBezTo>
                  <a:cubicBezTo>
                    <a:pt x="130" y="29"/>
                    <a:pt x="131" y="25"/>
                    <a:pt x="132" y="21"/>
                  </a:cubicBezTo>
                  <a:cubicBezTo>
                    <a:pt x="132" y="21"/>
                    <a:pt x="132" y="20"/>
                    <a:pt x="132" y="19"/>
                  </a:cubicBezTo>
                  <a:cubicBezTo>
                    <a:pt x="132" y="17"/>
                    <a:pt x="125" y="14"/>
                    <a:pt x="121" y="12"/>
                  </a:cubicBezTo>
                  <a:cubicBezTo>
                    <a:pt x="119" y="12"/>
                    <a:pt x="118" y="11"/>
                    <a:pt x="116" y="11"/>
                  </a:cubicBezTo>
                  <a:cubicBezTo>
                    <a:pt x="113" y="9"/>
                    <a:pt x="111" y="7"/>
                    <a:pt x="108" y="5"/>
                  </a:cubicBezTo>
                  <a:cubicBezTo>
                    <a:pt x="107" y="4"/>
                    <a:pt x="106" y="3"/>
                    <a:pt x="105" y="2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2" y="1"/>
                    <a:pt x="102" y="0"/>
                    <a:pt x="101" y="0"/>
                  </a:cubicBezTo>
                  <a:cubicBezTo>
                    <a:pt x="99" y="0"/>
                    <a:pt x="98" y="5"/>
                    <a:pt x="98" y="9"/>
                  </a:cubicBezTo>
                  <a:cubicBezTo>
                    <a:pt x="98" y="12"/>
                    <a:pt x="96" y="13"/>
                    <a:pt x="94" y="13"/>
                  </a:cubicBezTo>
                  <a:cubicBezTo>
                    <a:pt x="92" y="13"/>
                    <a:pt x="90" y="13"/>
                    <a:pt x="89" y="12"/>
                  </a:cubicBezTo>
                  <a:cubicBezTo>
                    <a:pt x="88" y="10"/>
                    <a:pt x="86" y="10"/>
                    <a:pt x="84" y="10"/>
                  </a:cubicBezTo>
                  <a:cubicBezTo>
                    <a:pt x="84" y="11"/>
                    <a:pt x="83" y="11"/>
                    <a:pt x="83" y="11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7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5" y="10"/>
                    <a:pt x="76" y="12"/>
                    <a:pt x="76" y="14"/>
                  </a:cubicBezTo>
                  <a:cubicBezTo>
                    <a:pt x="76" y="15"/>
                    <a:pt x="76" y="16"/>
                    <a:pt x="76" y="17"/>
                  </a:cubicBezTo>
                  <a:cubicBezTo>
                    <a:pt x="76" y="21"/>
                    <a:pt x="70" y="21"/>
                    <a:pt x="67" y="21"/>
                  </a:cubicBezTo>
                  <a:cubicBezTo>
                    <a:pt x="64" y="21"/>
                    <a:pt x="59" y="23"/>
                    <a:pt x="59" y="26"/>
                  </a:cubicBezTo>
                  <a:cubicBezTo>
                    <a:pt x="59" y="28"/>
                    <a:pt x="58" y="30"/>
                    <a:pt x="57" y="31"/>
                  </a:cubicBezTo>
                  <a:cubicBezTo>
                    <a:pt x="56" y="33"/>
                    <a:pt x="55" y="33"/>
                    <a:pt x="56" y="34"/>
                  </a:cubicBezTo>
                  <a:cubicBezTo>
                    <a:pt x="57" y="36"/>
                    <a:pt x="56" y="38"/>
                    <a:pt x="53" y="41"/>
                  </a:cubicBezTo>
                  <a:cubicBezTo>
                    <a:pt x="52" y="42"/>
                    <a:pt x="50" y="44"/>
                    <a:pt x="49" y="46"/>
                  </a:cubicBezTo>
                  <a:cubicBezTo>
                    <a:pt x="48" y="47"/>
                    <a:pt x="48" y="49"/>
                    <a:pt x="47" y="49"/>
                  </a:cubicBezTo>
                  <a:cubicBezTo>
                    <a:pt x="47" y="50"/>
                    <a:pt x="47" y="50"/>
                    <a:pt x="47" y="51"/>
                  </a:cubicBezTo>
                  <a:cubicBezTo>
                    <a:pt x="47" y="52"/>
                    <a:pt x="47" y="54"/>
                    <a:pt x="45" y="56"/>
                  </a:cubicBezTo>
                  <a:cubicBezTo>
                    <a:pt x="43" y="57"/>
                    <a:pt x="41" y="57"/>
                    <a:pt x="39" y="57"/>
                  </a:cubicBezTo>
                  <a:cubicBezTo>
                    <a:pt x="38" y="58"/>
                    <a:pt x="37" y="58"/>
                    <a:pt x="36" y="58"/>
                  </a:cubicBezTo>
                  <a:cubicBezTo>
                    <a:pt x="36" y="59"/>
                    <a:pt x="36" y="60"/>
                    <a:pt x="36" y="62"/>
                  </a:cubicBezTo>
                  <a:cubicBezTo>
                    <a:pt x="36" y="64"/>
                    <a:pt x="36" y="65"/>
                    <a:pt x="36" y="68"/>
                  </a:cubicBezTo>
                  <a:cubicBezTo>
                    <a:pt x="35" y="72"/>
                    <a:pt x="32" y="78"/>
                    <a:pt x="28" y="83"/>
                  </a:cubicBezTo>
                  <a:cubicBezTo>
                    <a:pt x="28" y="83"/>
                    <a:pt x="27" y="84"/>
                    <a:pt x="27" y="85"/>
                  </a:cubicBezTo>
                  <a:cubicBezTo>
                    <a:pt x="28" y="86"/>
                    <a:pt x="29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1" y="87"/>
                    <a:pt x="32" y="88"/>
                    <a:pt x="32" y="88"/>
                  </a:cubicBezTo>
                  <a:cubicBezTo>
                    <a:pt x="32" y="89"/>
                    <a:pt x="32" y="89"/>
                    <a:pt x="32" y="90"/>
                  </a:cubicBezTo>
                  <a:cubicBezTo>
                    <a:pt x="32" y="91"/>
                    <a:pt x="32" y="92"/>
                    <a:pt x="32" y="93"/>
                  </a:cubicBezTo>
                  <a:cubicBezTo>
                    <a:pt x="32" y="93"/>
                    <a:pt x="31" y="94"/>
                    <a:pt x="31" y="95"/>
                  </a:cubicBezTo>
                  <a:cubicBezTo>
                    <a:pt x="30" y="96"/>
                    <a:pt x="29" y="97"/>
                    <a:pt x="27" y="97"/>
                  </a:cubicBezTo>
                  <a:cubicBezTo>
                    <a:pt x="26" y="97"/>
                    <a:pt x="25" y="97"/>
                    <a:pt x="24" y="96"/>
                  </a:cubicBezTo>
                  <a:cubicBezTo>
                    <a:pt x="23" y="96"/>
                    <a:pt x="23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5" y="98"/>
                    <a:pt x="12" y="103"/>
                  </a:cubicBezTo>
                  <a:cubicBezTo>
                    <a:pt x="11" y="104"/>
                    <a:pt x="11" y="105"/>
                    <a:pt x="11" y="106"/>
                  </a:cubicBezTo>
                  <a:cubicBezTo>
                    <a:pt x="10" y="107"/>
                    <a:pt x="10" y="108"/>
                    <a:pt x="10" y="109"/>
                  </a:cubicBezTo>
                  <a:cubicBezTo>
                    <a:pt x="10" y="111"/>
                    <a:pt x="11" y="112"/>
                    <a:pt x="11" y="113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2" y="115"/>
                    <a:pt x="11" y="116"/>
                    <a:pt x="11" y="116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10" y="119"/>
                    <a:pt x="10" y="121"/>
                    <a:pt x="11" y="124"/>
                  </a:cubicBezTo>
                  <a:cubicBezTo>
                    <a:pt x="13" y="128"/>
                    <a:pt x="12" y="130"/>
                    <a:pt x="11" y="132"/>
                  </a:cubicBezTo>
                  <a:cubicBezTo>
                    <a:pt x="11" y="133"/>
                    <a:pt x="11" y="134"/>
                    <a:pt x="11" y="135"/>
                  </a:cubicBezTo>
                  <a:cubicBezTo>
                    <a:pt x="11" y="137"/>
                    <a:pt x="12" y="138"/>
                    <a:pt x="14" y="139"/>
                  </a:cubicBezTo>
                  <a:cubicBezTo>
                    <a:pt x="16" y="140"/>
                    <a:pt x="18" y="141"/>
                    <a:pt x="18" y="143"/>
                  </a:cubicBezTo>
                  <a:cubicBezTo>
                    <a:pt x="19" y="146"/>
                    <a:pt x="18" y="148"/>
                    <a:pt x="17" y="149"/>
                  </a:cubicBezTo>
                  <a:cubicBezTo>
                    <a:pt x="16" y="150"/>
                    <a:pt x="15" y="150"/>
                    <a:pt x="13" y="150"/>
                  </a:cubicBezTo>
                  <a:cubicBezTo>
                    <a:pt x="13" y="150"/>
                    <a:pt x="13" y="150"/>
                    <a:pt x="13" y="151"/>
                  </a:cubicBezTo>
                  <a:cubicBezTo>
                    <a:pt x="12" y="152"/>
                    <a:pt x="13" y="153"/>
                    <a:pt x="14" y="154"/>
                  </a:cubicBezTo>
                  <a:cubicBezTo>
                    <a:pt x="17" y="155"/>
                    <a:pt x="16" y="164"/>
                    <a:pt x="15" y="166"/>
                  </a:cubicBezTo>
                  <a:cubicBezTo>
                    <a:pt x="14" y="168"/>
                    <a:pt x="12" y="168"/>
                    <a:pt x="10" y="168"/>
                  </a:cubicBezTo>
                  <a:cubicBezTo>
                    <a:pt x="9" y="168"/>
                    <a:pt x="8" y="168"/>
                    <a:pt x="7" y="168"/>
                  </a:cubicBezTo>
                  <a:cubicBezTo>
                    <a:pt x="8" y="170"/>
                    <a:pt x="7" y="172"/>
                    <a:pt x="7" y="174"/>
                  </a:cubicBezTo>
                  <a:cubicBezTo>
                    <a:pt x="6" y="175"/>
                    <a:pt x="6" y="177"/>
                    <a:pt x="6" y="1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3" name="Freeform 288"/>
            <p:cNvSpPr>
              <a:spLocks/>
            </p:cNvSpPr>
            <p:nvPr/>
          </p:nvSpPr>
          <p:spPr bwMode="auto">
            <a:xfrm>
              <a:off x="12730167" y="6324599"/>
              <a:ext cx="366713" cy="350838"/>
            </a:xfrm>
            <a:custGeom>
              <a:avLst/>
              <a:gdLst>
                <a:gd name="T0" fmla="*/ 60 w 69"/>
                <a:gd name="T1" fmla="*/ 5 h 67"/>
                <a:gd name="T2" fmla="*/ 42 w 69"/>
                <a:gd name="T3" fmla="*/ 3 h 67"/>
                <a:gd name="T4" fmla="*/ 39 w 69"/>
                <a:gd name="T5" fmla="*/ 3 h 67"/>
                <a:gd name="T6" fmla="*/ 36 w 69"/>
                <a:gd name="T7" fmla="*/ 3 h 67"/>
                <a:gd name="T8" fmla="*/ 34 w 69"/>
                <a:gd name="T9" fmla="*/ 3 h 67"/>
                <a:gd name="T10" fmla="*/ 33 w 69"/>
                <a:gd name="T11" fmla="*/ 3 h 67"/>
                <a:gd name="T12" fmla="*/ 28 w 69"/>
                <a:gd name="T13" fmla="*/ 6 h 67"/>
                <a:gd name="T14" fmla="*/ 27 w 69"/>
                <a:gd name="T15" fmla="*/ 7 h 67"/>
                <a:gd name="T16" fmla="*/ 21 w 69"/>
                <a:gd name="T17" fmla="*/ 8 h 67"/>
                <a:gd name="T18" fmla="*/ 17 w 69"/>
                <a:gd name="T19" fmla="*/ 12 h 67"/>
                <a:gd name="T20" fmla="*/ 15 w 69"/>
                <a:gd name="T21" fmla="*/ 12 h 67"/>
                <a:gd name="T22" fmla="*/ 15 w 69"/>
                <a:gd name="T23" fmla="*/ 12 h 67"/>
                <a:gd name="T24" fmla="*/ 14 w 69"/>
                <a:gd name="T25" fmla="*/ 12 h 67"/>
                <a:gd name="T26" fmla="*/ 13 w 69"/>
                <a:gd name="T27" fmla="*/ 12 h 67"/>
                <a:gd name="T28" fmla="*/ 12 w 69"/>
                <a:gd name="T29" fmla="*/ 12 h 67"/>
                <a:gd name="T30" fmla="*/ 10 w 69"/>
                <a:gd name="T31" fmla="*/ 12 h 67"/>
                <a:gd name="T32" fmla="*/ 5 w 69"/>
                <a:gd name="T33" fmla="*/ 19 h 67"/>
                <a:gd name="T34" fmla="*/ 2 w 69"/>
                <a:gd name="T35" fmla="*/ 23 h 67"/>
                <a:gd name="T36" fmla="*/ 0 w 69"/>
                <a:gd name="T37" fmla="*/ 28 h 67"/>
                <a:gd name="T38" fmla="*/ 7 w 69"/>
                <a:gd name="T39" fmla="*/ 40 h 67"/>
                <a:gd name="T40" fmla="*/ 16 w 69"/>
                <a:gd name="T41" fmla="*/ 39 h 67"/>
                <a:gd name="T42" fmla="*/ 22 w 69"/>
                <a:gd name="T43" fmla="*/ 46 h 67"/>
                <a:gd name="T44" fmla="*/ 16 w 69"/>
                <a:gd name="T45" fmla="*/ 45 h 67"/>
                <a:gd name="T46" fmla="*/ 11 w 69"/>
                <a:gd name="T47" fmla="*/ 48 h 67"/>
                <a:gd name="T48" fmla="*/ 15 w 69"/>
                <a:gd name="T49" fmla="*/ 55 h 67"/>
                <a:gd name="T50" fmla="*/ 19 w 69"/>
                <a:gd name="T51" fmla="*/ 62 h 67"/>
                <a:gd name="T52" fmla="*/ 26 w 69"/>
                <a:gd name="T53" fmla="*/ 65 h 67"/>
                <a:gd name="T54" fmla="*/ 30 w 69"/>
                <a:gd name="T55" fmla="*/ 67 h 67"/>
                <a:gd name="T56" fmla="*/ 27 w 69"/>
                <a:gd name="T57" fmla="*/ 56 h 67"/>
                <a:gd name="T58" fmla="*/ 31 w 69"/>
                <a:gd name="T59" fmla="*/ 56 h 67"/>
                <a:gd name="T60" fmla="*/ 36 w 69"/>
                <a:gd name="T61" fmla="*/ 55 h 67"/>
                <a:gd name="T62" fmla="*/ 31 w 69"/>
                <a:gd name="T63" fmla="*/ 53 h 67"/>
                <a:gd name="T64" fmla="*/ 29 w 69"/>
                <a:gd name="T65" fmla="*/ 52 h 67"/>
                <a:gd name="T66" fmla="*/ 32 w 69"/>
                <a:gd name="T67" fmla="*/ 48 h 67"/>
                <a:gd name="T68" fmla="*/ 41 w 69"/>
                <a:gd name="T69" fmla="*/ 49 h 67"/>
                <a:gd name="T70" fmla="*/ 43 w 69"/>
                <a:gd name="T71" fmla="*/ 45 h 67"/>
                <a:gd name="T72" fmla="*/ 37 w 69"/>
                <a:gd name="T73" fmla="*/ 40 h 67"/>
                <a:gd name="T74" fmla="*/ 32 w 69"/>
                <a:gd name="T75" fmla="*/ 42 h 67"/>
                <a:gd name="T76" fmla="*/ 28 w 69"/>
                <a:gd name="T77" fmla="*/ 37 h 67"/>
                <a:gd name="T78" fmla="*/ 33 w 69"/>
                <a:gd name="T79" fmla="*/ 34 h 67"/>
                <a:gd name="T80" fmla="*/ 24 w 69"/>
                <a:gd name="T81" fmla="*/ 22 h 67"/>
                <a:gd name="T82" fmla="*/ 27 w 69"/>
                <a:gd name="T83" fmla="*/ 16 h 67"/>
                <a:gd name="T84" fmla="*/ 35 w 69"/>
                <a:gd name="T85" fmla="*/ 19 h 67"/>
                <a:gd name="T86" fmla="*/ 39 w 69"/>
                <a:gd name="T87" fmla="*/ 16 h 67"/>
                <a:gd name="T88" fmla="*/ 44 w 69"/>
                <a:gd name="T89" fmla="*/ 9 h 67"/>
                <a:gd name="T90" fmla="*/ 49 w 69"/>
                <a:gd name="T91" fmla="*/ 12 h 67"/>
                <a:gd name="T92" fmla="*/ 57 w 69"/>
                <a:gd name="T93" fmla="*/ 8 h 67"/>
                <a:gd name="T94" fmla="*/ 64 w 69"/>
                <a:gd name="T95" fmla="*/ 11 h 67"/>
                <a:gd name="T96" fmla="*/ 68 w 69"/>
                <a:gd name="T97" fmla="*/ 6 h 67"/>
                <a:gd name="T98" fmla="*/ 69 w 69"/>
                <a:gd name="T99" fmla="*/ 2 h 67"/>
                <a:gd name="T100" fmla="*/ 69 w 69"/>
                <a:gd name="T101" fmla="*/ 0 h 67"/>
                <a:gd name="T102" fmla="*/ 67 w 69"/>
                <a:gd name="T103" fmla="*/ 0 h 67"/>
                <a:gd name="T104" fmla="*/ 66 w 69"/>
                <a:gd name="T105" fmla="*/ 1 h 67"/>
                <a:gd name="T106" fmla="*/ 65 w 69"/>
                <a:gd name="T107" fmla="*/ 1 h 67"/>
                <a:gd name="T108" fmla="*/ 65 w 69"/>
                <a:gd name="T109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67"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0" y="4"/>
                    <a:pt x="47" y="3"/>
                  </a:cubicBezTo>
                  <a:cubicBezTo>
                    <a:pt x="47" y="3"/>
                    <a:pt x="46" y="3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7" y="3"/>
                  </a:cubicBezTo>
                  <a:cubicBezTo>
                    <a:pt x="37" y="3"/>
                    <a:pt x="37" y="3"/>
                    <a:pt x="36" y="3"/>
                  </a:cubicBezTo>
                  <a:cubicBezTo>
                    <a:pt x="36" y="3"/>
                    <a:pt x="35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4"/>
                    <a:pt x="32" y="4"/>
                  </a:cubicBezTo>
                  <a:cubicBezTo>
                    <a:pt x="31" y="5"/>
                    <a:pt x="30" y="6"/>
                    <a:pt x="28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5" y="8"/>
                    <a:pt x="23" y="8"/>
                    <a:pt x="22" y="8"/>
                  </a:cubicBezTo>
                  <a:cubicBezTo>
                    <a:pt x="22" y="8"/>
                    <a:pt x="22" y="8"/>
                    <a:pt x="21" y="8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20" y="10"/>
                    <a:pt x="19" y="11"/>
                    <a:pt x="17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4"/>
                    <a:pt x="7" y="17"/>
                    <a:pt x="5" y="19"/>
                  </a:cubicBezTo>
                  <a:cubicBezTo>
                    <a:pt x="5" y="19"/>
                    <a:pt x="5" y="20"/>
                    <a:pt x="5" y="21"/>
                  </a:cubicBezTo>
                  <a:cubicBezTo>
                    <a:pt x="5" y="22"/>
                    <a:pt x="4" y="23"/>
                    <a:pt x="2" y="23"/>
                  </a:cubicBezTo>
                  <a:cubicBezTo>
                    <a:pt x="1" y="23"/>
                    <a:pt x="1" y="26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9"/>
                    <a:pt x="7" y="34"/>
                    <a:pt x="6" y="38"/>
                  </a:cubicBezTo>
                  <a:cubicBezTo>
                    <a:pt x="6" y="39"/>
                    <a:pt x="6" y="40"/>
                    <a:pt x="7" y="40"/>
                  </a:cubicBezTo>
                  <a:cubicBezTo>
                    <a:pt x="8" y="42"/>
                    <a:pt x="11" y="42"/>
                    <a:pt x="13" y="40"/>
                  </a:cubicBezTo>
                  <a:cubicBezTo>
                    <a:pt x="13" y="39"/>
                    <a:pt x="14" y="39"/>
                    <a:pt x="16" y="39"/>
                  </a:cubicBezTo>
                  <a:cubicBezTo>
                    <a:pt x="19" y="39"/>
                    <a:pt x="24" y="42"/>
                    <a:pt x="24" y="45"/>
                  </a:cubicBezTo>
                  <a:cubicBezTo>
                    <a:pt x="24" y="45"/>
                    <a:pt x="24" y="46"/>
                    <a:pt x="22" y="46"/>
                  </a:cubicBezTo>
                  <a:cubicBezTo>
                    <a:pt x="22" y="46"/>
                    <a:pt x="21" y="46"/>
                    <a:pt x="20" y="46"/>
                  </a:cubicBezTo>
                  <a:cubicBezTo>
                    <a:pt x="19" y="46"/>
                    <a:pt x="17" y="45"/>
                    <a:pt x="16" y="45"/>
                  </a:cubicBezTo>
                  <a:cubicBezTo>
                    <a:pt x="14" y="45"/>
                    <a:pt x="13" y="46"/>
                    <a:pt x="12" y="46"/>
                  </a:cubicBezTo>
                  <a:cubicBezTo>
                    <a:pt x="11" y="47"/>
                    <a:pt x="11" y="47"/>
                    <a:pt x="11" y="48"/>
                  </a:cubicBezTo>
                  <a:cubicBezTo>
                    <a:pt x="11" y="48"/>
                    <a:pt x="12" y="49"/>
                    <a:pt x="13" y="50"/>
                  </a:cubicBezTo>
                  <a:cubicBezTo>
                    <a:pt x="14" y="52"/>
                    <a:pt x="15" y="54"/>
                    <a:pt x="15" y="55"/>
                  </a:cubicBezTo>
                  <a:cubicBezTo>
                    <a:pt x="14" y="57"/>
                    <a:pt x="15" y="59"/>
                    <a:pt x="16" y="60"/>
                  </a:cubicBezTo>
                  <a:cubicBezTo>
                    <a:pt x="17" y="61"/>
                    <a:pt x="18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62"/>
                    <a:pt x="24" y="64"/>
                    <a:pt x="26" y="65"/>
                  </a:cubicBezTo>
                  <a:cubicBezTo>
                    <a:pt x="27" y="66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29" y="63"/>
                    <a:pt x="28" y="61"/>
                  </a:cubicBezTo>
                  <a:cubicBezTo>
                    <a:pt x="27" y="59"/>
                    <a:pt x="27" y="57"/>
                    <a:pt x="27" y="56"/>
                  </a:cubicBezTo>
                  <a:cubicBezTo>
                    <a:pt x="27" y="56"/>
                    <a:pt x="28" y="55"/>
                    <a:pt x="29" y="55"/>
                  </a:cubicBezTo>
                  <a:cubicBezTo>
                    <a:pt x="29" y="55"/>
                    <a:pt x="30" y="56"/>
                    <a:pt x="31" y="56"/>
                  </a:cubicBezTo>
                  <a:cubicBezTo>
                    <a:pt x="32" y="56"/>
                    <a:pt x="34" y="57"/>
                    <a:pt x="35" y="56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4"/>
                    <a:pt x="33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9" y="53"/>
                    <a:pt x="29" y="52"/>
                    <a:pt x="29" y="52"/>
                  </a:cubicBezTo>
                  <a:cubicBezTo>
                    <a:pt x="28" y="51"/>
                    <a:pt x="28" y="51"/>
                    <a:pt x="29" y="50"/>
                  </a:cubicBezTo>
                  <a:cubicBezTo>
                    <a:pt x="29" y="49"/>
                    <a:pt x="31" y="48"/>
                    <a:pt x="32" y="48"/>
                  </a:cubicBezTo>
                  <a:cubicBezTo>
                    <a:pt x="33" y="48"/>
                    <a:pt x="34" y="48"/>
                    <a:pt x="35" y="49"/>
                  </a:cubicBezTo>
                  <a:cubicBezTo>
                    <a:pt x="37" y="50"/>
                    <a:pt x="39" y="49"/>
                    <a:pt x="41" y="49"/>
                  </a:cubicBezTo>
                  <a:cubicBezTo>
                    <a:pt x="41" y="48"/>
                    <a:pt x="42" y="48"/>
                    <a:pt x="43" y="48"/>
                  </a:cubicBezTo>
                  <a:cubicBezTo>
                    <a:pt x="43" y="48"/>
                    <a:pt x="43" y="47"/>
                    <a:pt x="43" y="45"/>
                  </a:cubicBezTo>
                  <a:cubicBezTo>
                    <a:pt x="43" y="44"/>
                    <a:pt x="43" y="41"/>
                    <a:pt x="39" y="40"/>
                  </a:cubicBezTo>
                  <a:cubicBezTo>
                    <a:pt x="38" y="40"/>
                    <a:pt x="38" y="40"/>
                    <a:pt x="37" y="40"/>
                  </a:cubicBezTo>
                  <a:cubicBezTo>
                    <a:pt x="36" y="40"/>
                    <a:pt x="35" y="41"/>
                    <a:pt x="34" y="41"/>
                  </a:cubicBezTo>
                  <a:cubicBezTo>
                    <a:pt x="34" y="42"/>
                    <a:pt x="33" y="42"/>
                    <a:pt x="32" y="42"/>
                  </a:cubicBezTo>
                  <a:cubicBezTo>
                    <a:pt x="31" y="42"/>
                    <a:pt x="30" y="42"/>
                    <a:pt x="29" y="41"/>
                  </a:cubicBezTo>
                  <a:cubicBezTo>
                    <a:pt x="28" y="40"/>
                    <a:pt x="28" y="39"/>
                    <a:pt x="28" y="37"/>
                  </a:cubicBezTo>
                  <a:cubicBezTo>
                    <a:pt x="28" y="36"/>
                    <a:pt x="29" y="36"/>
                    <a:pt x="30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2"/>
                    <a:pt x="30" y="29"/>
                    <a:pt x="27" y="26"/>
                  </a:cubicBezTo>
                  <a:cubicBezTo>
                    <a:pt x="26" y="25"/>
                    <a:pt x="25" y="23"/>
                    <a:pt x="24" y="22"/>
                  </a:cubicBezTo>
                  <a:cubicBezTo>
                    <a:pt x="22" y="20"/>
                    <a:pt x="23" y="19"/>
                    <a:pt x="23" y="18"/>
                  </a:cubicBezTo>
                  <a:cubicBezTo>
                    <a:pt x="24" y="16"/>
                    <a:pt x="25" y="16"/>
                    <a:pt x="27" y="16"/>
                  </a:cubicBezTo>
                  <a:cubicBezTo>
                    <a:pt x="29" y="16"/>
                    <a:pt x="30" y="16"/>
                    <a:pt x="31" y="18"/>
                  </a:cubicBezTo>
                  <a:cubicBezTo>
                    <a:pt x="32" y="19"/>
                    <a:pt x="34" y="19"/>
                    <a:pt x="35" y="19"/>
                  </a:cubicBezTo>
                  <a:cubicBezTo>
                    <a:pt x="36" y="19"/>
                    <a:pt x="38" y="19"/>
                    <a:pt x="39" y="18"/>
                  </a:cubicBezTo>
                  <a:cubicBezTo>
                    <a:pt x="39" y="18"/>
                    <a:pt x="39" y="18"/>
                    <a:pt x="39" y="16"/>
                  </a:cubicBezTo>
                  <a:cubicBezTo>
                    <a:pt x="38" y="15"/>
                    <a:pt x="37" y="11"/>
                    <a:pt x="41" y="10"/>
                  </a:cubicBezTo>
                  <a:cubicBezTo>
                    <a:pt x="42" y="9"/>
                    <a:pt x="43" y="9"/>
                    <a:pt x="44" y="9"/>
                  </a:cubicBezTo>
                  <a:cubicBezTo>
                    <a:pt x="46" y="9"/>
                    <a:pt x="47" y="10"/>
                    <a:pt x="48" y="11"/>
                  </a:cubicBezTo>
                  <a:cubicBezTo>
                    <a:pt x="48" y="12"/>
                    <a:pt x="48" y="12"/>
                    <a:pt x="49" y="12"/>
                  </a:cubicBezTo>
                  <a:cubicBezTo>
                    <a:pt x="49" y="12"/>
                    <a:pt x="49" y="12"/>
                    <a:pt x="50" y="11"/>
                  </a:cubicBezTo>
                  <a:cubicBezTo>
                    <a:pt x="51" y="10"/>
                    <a:pt x="53" y="8"/>
                    <a:pt x="57" y="8"/>
                  </a:cubicBezTo>
                  <a:cubicBezTo>
                    <a:pt x="60" y="8"/>
                    <a:pt x="62" y="9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6" y="9"/>
                    <a:pt x="66" y="9"/>
                  </a:cubicBezTo>
                  <a:cubicBezTo>
                    <a:pt x="66" y="7"/>
                    <a:pt x="67" y="7"/>
                    <a:pt x="68" y="6"/>
                  </a:cubicBezTo>
                  <a:cubicBezTo>
                    <a:pt x="69" y="5"/>
                    <a:pt x="69" y="4"/>
                    <a:pt x="69" y="3"/>
                  </a:cubicBezTo>
                  <a:cubicBezTo>
                    <a:pt x="69" y="3"/>
                    <a:pt x="69" y="2"/>
                    <a:pt x="69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3"/>
                    <a:pt x="65" y="3"/>
                  </a:cubicBezTo>
                  <a:cubicBezTo>
                    <a:pt x="64" y="4"/>
                    <a:pt x="62" y="5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4" name="Freeform 289"/>
            <p:cNvSpPr>
              <a:spLocks/>
            </p:cNvSpPr>
            <p:nvPr/>
          </p:nvSpPr>
          <p:spPr bwMode="auto">
            <a:xfrm>
              <a:off x="12107866" y="6927851"/>
              <a:ext cx="898524" cy="847725"/>
            </a:xfrm>
            <a:custGeom>
              <a:avLst/>
              <a:gdLst>
                <a:gd name="T0" fmla="*/ 168 w 169"/>
                <a:gd name="T1" fmla="*/ 16 h 162"/>
                <a:gd name="T2" fmla="*/ 169 w 169"/>
                <a:gd name="T3" fmla="*/ 13 h 162"/>
                <a:gd name="T4" fmla="*/ 154 w 169"/>
                <a:gd name="T5" fmla="*/ 10 h 162"/>
                <a:gd name="T6" fmla="*/ 137 w 169"/>
                <a:gd name="T7" fmla="*/ 1 h 162"/>
                <a:gd name="T8" fmla="*/ 114 w 169"/>
                <a:gd name="T9" fmla="*/ 18 h 162"/>
                <a:gd name="T10" fmla="*/ 105 w 169"/>
                <a:gd name="T11" fmla="*/ 32 h 162"/>
                <a:gd name="T12" fmla="*/ 75 w 169"/>
                <a:gd name="T13" fmla="*/ 21 h 162"/>
                <a:gd name="T14" fmla="*/ 63 w 169"/>
                <a:gd name="T15" fmla="*/ 12 h 162"/>
                <a:gd name="T16" fmla="*/ 51 w 169"/>
                <a:gd name="T17" fmla="*/ 5 h 162"/>
                <a:gd name="T18" fmla="*/ 37 w 169"/>
                <a:gd name="T19" fmla="*/ 3 h 162"/>
                <a:gd name="T20" fmla="*/ 24 w 169"/>
                <a:gd name="T21" fmla="*/ 0 h 162"/>
                <a:gd name="T22" fmla="*/ 24 w 169"/>
                <a:gd name="T23" fmla="*/ 3 h 162"/>
                <a:gd name="T24" fmla="*/ 24 w 169"/>
                <a:gd name="T25" fmla="*/ 5 h 162"/>
                <a:gd name="T26" fmla="*/ 19 w 169"/>
                <a:gd name="T27" fmla="*/ 9 h 162"/>
                <a:gd name="T28" fmla="*/ 13 w 169"/>
                <a:gd name="T29" fmla="*/ 14 h 162"/>
                <a:gd name="T30" fmla="*/ 9 w 169"/>
                <a:gd name="T31" fmla="*/ 21 h 162"/>
                <a:gd name="T32" fmla="*/ 7 w 169"/>
                <a:gd name="T33" fmla="*/ 32 h 162"/>
                <a:gd name="T34" fmla="*/ 3 w 169"/>
                <a:gd name="T35" fmla="*/ 35 h 162"/>
                <a:gd name="T36" fmla="*/ 1 w 169"/>
                <a:gd name="T37" fmla="*/ 36 h 162"/>
                <a:gd name="T38" fmla="*/ 0 w 169"/>
                <a:gd name="T39" fmla="*/ 37 h 162"/>
                <a:gd name="T40" fmla="*/ 2 w 169"/>
                <a:gd name="T41" fmla="*/ 41 h 162"/>
                <a:gd name="T42" fmla="*/ 5 w 169"/>
                <a:gd name="T43" fmla="*/ 54 h 162"/>
                <a:gd name="T44" fmla="*/ 4 w 169"/>
                <a:gd name="T45" fmla="*/ 67 h 162"/>
                <a:gd name="T46" fmla="*/ 4 w 169"/>
                <a:gd name="T47" fmla="*/ 74 h 162"/>
                <a:gd name="T48" fmla="*/ 6 w 169"/>
                <a:gd name="T49" fmla="*/ 80 h 162"/>
                <a:gd name="T50" fmla="*/ 1 w 169"/>
                <a:gd name="T51" fmla="*/ 84 h 162"/>
                <a:gd name="T52" fmla="*/ 6 w 169"/>
                <a:gd name="T53" fmla="*/ 91 h 162"/>
                <a:gd name="T54" fmla="*/ 7 w 169"/>
                <a:gd name="T55" fmla="*/ 100 h 162"/>
                <a:gd name="T56" fmla="*/ 19 w 169"/>
                <a:gd name="T57" fmla="*/ 105 h 162"/>
                <a:gd name="T58" fmla="*/ 24 w 169"/>
                <a:gd name="T59" fmla="*/ 107 h 162"/>
                <a:gd name="T60" fmla="*/ 25 w 169"/>
                <a:gd name="T61" fmla="*/ 107 h 162"/>
                <a:gd name="T62" fmla="*/ 26 w 169"/>
                <a:gd name="T63" fmla="*/ 108 h 162"/>
                <a:gd name="T64" fmla="*/ 27 w 169"/>
                <a:gd name="T65" fmla="*/ 109 h 162"/>
                <a:gd name="T66" fmla="*/ 27 w 169"/>
                <a:gd name="T67" fmla="*/ 111 h 162"/>
                <a:gd name="T68" fmla="*/ 28 w 169"/>
                <a:gd name="T69" fmla="*/ 113 h 162"/>
                <a:gd name="T70" fmla="*/ 29 w 169"/>
                <a:gd name="T71" fmla="*/ 115 h 162"/>
                <a:gd name="T72" fmla="*/ 29 w 169"/>
                <a:gd name="T73" fmla="*/ 116 h 162"/>
                <a:gd name="T74" fmla="*/ 35 w 169"/>
                <a:gd name="T75" fmla="*/ 116 h 162"/>
                <a:gd name="T76" fmla="*/ 37 w 169"/>
                <a:gd name="T77" fmla="*/ 117 h 162"/>
                <a:gd name="T78" fmla="*/ 40 w 169"/>
                <a:gd name="T79" fmla="*/ 117 h 162"/>
                <a:gd name="T80" fmla="*/ 42 w 169"/>
                <a:gd name="T81" fmla="*/ 118 h 162"/>
                <a:gd name="T82" fmla="*/ 44 w 169"/>
                <a:gd name="T83" fmla="*/ 118 h 162"/>
                <a:gd name="T84" fmla="*/ 52 w 169"/>
                <a:gd name="T85" fmla="*/ 126 h 162"/>
                <a:gd name="T86" fmla="*/ 60 w 169"/>
                <a:gd name="T87" fmla="*/ 122 h 162"/>
                <a:gd name="T88" fmla="*/ 62 w 169"/>
                <a:gd name="T89" fmla="*/ 121 h 162"/>
                <a:gd name="T90" fmla="*/ 71 w 169"/>
                <a:gd name="T91" fmla="*/ 116 h 162"/>
                <a:gd name="T92" fmla="*/ 156 w 169"/>
                <a:gd name="T93" fmla="*/ 162 h 162"/>
                <a:gd name="T94" fmla="*/ 166 w 169"/>
                <a:gd name="T95" fmla="*/ 156 h 162"/>
                <a:gd name="T96" fmla="*/ 166 w 169"/>
                <a:gd name="T97" fmla="*/ 133 h 162"/>
                <a:gd name="T98" fmla="*/ 166 w 169"/>
                <a:gd name="T99" fmla="*/ 39 h 162"/>
                <a:gd name="T100" fmla="*/ 167 w 169"/>
                <a:gd name="T101" fmla="*/ 2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9" h="162">
                  <a:moveTo>
                    <a:pt x="167" y="25"/>
                  </a:moveTo>
                  <a:cubicBezTo>
                    <a:pt x="167" y="22"/>
                    <a:pt x="166" y="20"/>
                    <a:pt x="168" y="16"/>
                  </a:cubicBezTo>
                  <a:cubicBezTo>
                    <a:pt x="168" y="15"/>
                    <a:pt x="168" y="14"/>
                    <a:pt x="169" y="13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8" y="12"/>
                    <a:pt x="165" y="11"/>
                    <a:pt x="159" y="11"/>
                  </a:cubicBezTo>
                  <a:cubicBezTo>
                    <a:pt x="158" y="10"/>
                    <a:pt x="156" y="10"/>
                    <a:pt x="154" y="10"/>
                  </a:cubicBezTo>
                  <a:cubicBezTo>
                    <a:pt x="149" y="9"/>
                    <a:pt x="147" y="7"/>
                    <a:pt x="146" y="5"/>
                  </a:cubicBezTo>
                  <a:cubicBezTo>
                    <a:pt x="144" y="3"/>
                    <a:pt x="143" y="1"/>
                    <a:pt x="137" y="1"/>
                  </a:cubicBezTo>
                  <a:cubicBezTo>
                    <a:pt x="126" y="0"/>
                    <a:pt x="113" y="9"/>
                    <a:pt x="113" y="13"/>
                  </a:cubicBezTo>
                  <a:cubicBezTo>
                    <a:pt x="113" y="14"/>
                    <a:pt x="114" y="16"/>
                    <a:pt x="114" y="18"/>
                  </a:cubicBezTo>
                  <a:cubicBezTo>
                    <a:pt x="116" y="21"/>
                    <a:pt x="117" y="25"/>
                    <a:pt x="114" y="28"/>
                  </a:cubicBezTo>
                  <a:cubicBezTo>
                    <a:pt x="112" y="31"/>
                    <a:pt x="109" y="32"/>
                    <a:pt x="105" y="32"/>
                  </a:cubicBezTo>
                  <a:cubicBezTo>
                    <a:pt x="102" y="32"/>
                    <a:pt x="98" y="31"/>
                    <a:pt x="96" y="28"/>
                  </a:cubicBezTo>
                  <a:cubicBezTo>
                    <a:pt x="90" y="23"/>
                    <a:pt x="81" y="21"/>
                    <a:pt x="75" y="21"/>
                  </a:cubicBezTo>
                  <a:cubicBezTo>
                    <a:pt x="71" y="21"/>
                    <a:pt x="67" y="20"/>
                    <a:pt x="65" y="17"/>
                  </a:cubicBezTo>
                  <a:cubicBezTo>
                    <a:pt x="64" y="15"/>
                    <a:pt x="63" y="14"/>
                    <a:pt x="63" y="12"/>
                  </a:cubicBezTo>
                  <a:cubicBezTo>
                    <a:pt x="64" y="9"/>
                    <a:pt x="63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8" y="4"/>
                    <a:pt x="45" y="2"/>
                    <a:pt x="41" y="2"/>
                  </a:cubicBezTo>
                  <a:cubicBezTo>
                    <a:pt x="39" y="2"/>
                    <a:pt x="38" y="2"/>
                    <a:pt x="37" y="3"/>
                  </a:cubicBezTo>
                  <a:cubicBezTo>
                    <a:pt x="36" y="3"/>
                    <a:pt x="34" y="3"/>
                    <a:pt x="33" y="3"/>
                  </a:cubicBezTo>
                  <a:cubicBezTo>
                    <a:pt x="30" y="3"/>
                    <a:pt x="26" y="2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8"/>
                    <a:pt x="21" y="9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7" y="10"/>
                    <a:pt x="14" y="13"/>
                    <a:pt x="13" y="14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9" y="18"/>
                    <a:pt x="9" y="20"/>
                    <a:pt x="9" y="21"/>
                  </a:cubicBezTo>
                  <a:cubicBezTo>
                    <a:pt x="10" y="23"/>
                    <a:pt x="9" y="28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37"/>
                    <a:pt x="1" y="39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3" y="43"/>
                    <a:pt x="5" y="45"/>
                    <a:pt x="5" y="47"/>
                  </a:cubicBezTo>
                  <a:cubicBezTo>
                    <a:pt x="7" y="50"/>
                    <a:pt x="6" y="52"/>
                    <a:pt x="5" y="54"/>
                  </a:cubicBezTo>
                  <a:cubicBezTo>
                    <a:pt x="5" y="56"/>
                    <a:pt x="4" y="57"/>
                    <a:pt x="5" y="59"/>
                  </a:cubicBezTo>
                  <a:cubicBezTo>
                    <a:pt x="7" y="63"/>
                    <a:pt x="6" y="65"/>
                    <a:pt x="4" y="67"/>
                  </a:cubicBezTo>
                  <a:cubicBezTo>
                    <a:pt x="3" y="68"/>
                    <a:pt x="4" y="70"/>
                    <a:pt x="4" y="71"/>
                  </a:cubicBezTo>
                  <a:cubicBezTo>
                    <a:pt x="4" y="72"/>
                    <a:pt x="4" y="73"/>
                    <a:pt x="4" y="74"/>
                  </a:cubicBezTo>
                  <a:cubicBezTo>
                    <a:pt x="4" y="74"/>
                    <a:pt x="5" y="75"/>
                    <a:pt x="5" y="76"/>
                  </a:cubicBezTo>
                  <a:cubicBezTo>
                    <a:pt x="6" y="77"/>
                    <a:pt x="7" y="79"/>
                    <a:pt x="6" y="80"/>
                  </a:cubicBezTo>
                  <a:cubicBezTo>
                    <a:pt x="6" y="80"/>
                    <a:pt x="5" y="80"/>
                    <a:pt x="5" y="80"/>
                  </a:cubicBezTo>
                  <a:cubicBezTo>
                    <a:pt x="2" y="83"/>
                    <a:pt x="1" y="84"/>
                    <a:pt x="1" y="84"/>
                  </a:cubicBezTo>
                  <a:cubicBezTo>
                    <a:pt x="1" y="85"/>
                    <a:pt x="2" y="86"/>
                    <a:pt x="3" y="87"/>
                  </a:cubicBezTo>
                  <a:cubicBezTo>
                    <a:pt x="4" y="88"/>
                    <a:pt x="5" y="89"/>
                    <a:pt x="6" y="91"/>
                  </a:cubicBezTo>
                  <a:cubicBezTo>
                    <a:pt x="8" y="94"/>
                    <a:pt x="8" y="96"/>
                    <a:pt x="7" y="98"/>
                  </a:cubicBezTo>
                  <a:cubicBezTo>
                    <a:pt x="7" y="98"/>
                    <a:pt x="7" y="99"/>
                    <a:pt x="7" y="100"/>
                  </a:cubicBezTo>
                  <a:cubicBezTo>
                    <a:pt x="8" y="102"/>
                    <a:pt x="11" y="104"/>
                    <a:pt x="14" y="104"/>
                  </a:cubicBezTo>
                  <a:cubicBezTo>
                    <a:pt x="16" y="104"/>
                    <a:pt x="18" y="105"/>
                    <a:pt x="19" y="105"/>
                  </a:cubicBezTo>
                  <a:cubicBezTo>
                    <a:pt x="20" y="106"/>
                    <a:pt x="21" y="106"/>
                    <a:pt x="23" y="106"/>
                  </a:cubicBezTo>
                  <a:cubicBezTo>
                    <a:pt x="23" y="106"/>
                    <a:pt x="23" y="106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6" y="108"/>
                    <a:pt x="26" y="108"/>
                  </a:cubicBezTo>
                  <a:cubicBezTo>
                    <a:pt x="26" y="108"/>
                    <a:pt x="26" y="108"/>
                    <a:pt x="26" y="109"/>
                  </a:cubicBezTo>
                  <a:cubicBezTo>
                    <a:pt x="26" y="109"/>
                    <a:pt x="26" y="109"/>
                    <a:pt x="27" y="109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1"/>
                    <a:pt x="28" y="112"/>
                  </a:cubicBezTo>
                  <a:cubicBezTo>
                    <a:pt x="28" y="112"/>
                    <a:pt x="28" y="112"/>
                    <a:pt x="28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14"/>
                    <a:pt x="29" y="114"/>
                    <a:pt x="29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15"/>
                    <a:pt x="29" y="116"/>
                    <a:pt x="29" y="116"/>
                  </a:cubicBezTo>
                  <a:cubicBezTo>
                    <a:pt x="30" y="116"/>
                    <a:pt x="32" y="116"/>
                    <a:pt x="34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6" y="116"/>
                    <a:pt x="36" y="116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8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40" y="117"/>
                  </a:cubicBezTo>
                  <a:cubicBezTo>
                    <a:pt x="40" y="117"/>
                    <a:pt x="41" y="117"/>
                    <a:pt x="41" y="117"/>
                  </a:cubicBezTo>
                  <a:cubicBezTo>
                    <a:pt x="41" y="118"/>
                    <a:pt x="42" y="118"/>
                    <a:pt x="42" y="118"/>
                  </a:cubicBezTo>
                  <a:cubicBezTo>
                    <a:pt x="42" y="118"/>
                    <a:pt x="43" y="118"/>
                    <a:pt x="43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9"/>
                    <a:pt x="45" y="119"/>
                    <a:pt x="45" y="119"/>
                  </a:cubicBezTo>
                  <a:cubicBezTo>
                    <a:pt x="49" y="122"/>
                    <a:pt x="51" y="125"/>
                    <a:pt x="52" y="126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156" y="162"/>
                    <a:pt x="156" y="162"/>
                    <a:pt x="156" y="162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4"/>
                    <a:pt x="166" y="42"/>
                    <a:pt x="166" y="39"/>
                  </a:cubicBezTo>
                  <a:cubicBezTo>
                    <a:pt x="165" y="36"/>
                    <a:pt x="164" y="32"/>
                    <a:pt x="167" y="29"/>
                  </a:cubicBezTo>
                  <a:cubicBezTo>
                    <a:pt x="168" y="28"/>
                    <a:pt x="168" y="26"/>
                    <a:pt x="16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5" name="Freeform 290"/>
            <p:cNvSpPr>
              <a:spLocks/>
            </p:cNvSpPr>
            <p:nvPr/>
          </p:nvSpPr>
          <p:spPr bwMode="auto">
            <a:xfrm>
              <a:off x="12746042" y="6278563"/>
              <a:ext cx="149226" cy="98424"/>
            </a:xfrm>
            <a:custGeom>
              <a:avLst/>
              <a:gdLst>
                <a:gd name="T0" fmla="*/ 20 w 28"/>
                <a:gd name="T1" fmla="*/ 1 h 19"/>
                <a:gd name="T2" fmla="*/ 20 w 28"/>
                <a:gd name="T3" fmla="*/ 0 h 19"/>
                <a:gd name="T4" fmla="*/ 20 w 28"/>
                <a:gd name="T5" fmla="*/ 0 h 19"/>
                <a:gd name="T6" fmla="*/ 20 w 28"/>
                <a:gd name="T7" fmla="*/ 0 h 19"/>
                <a:gd name="T8" fmla="*/ 20 w 28"/>
                <a:gd name="T9" fmla="*/ 0 h 19"/>
                <a:gd name="T10" fmla="*/ 2 w 28"/>
                <a:gd name="T11" fmla="*/ 3 h 19"/>
                <a:gd name="T12" fmla="*/ 1 w 28"/>
                <a:gd name="T13" fmla="*/ 3 h 19"/>
                <a:gd name="T14" fmla="*/ 1 w 28"/>
                <a:gd name="T15" fmla="*/ 3 h 19"/>
                <a:gd name="T16" fmla="*/ 1 w 28"/>
                <a:gd name="T17" fmla="*/ 6 h 19"/>
                <a:gd name="T18" fmla="*/ 1 w 28"/>
                <a:gd name="T19" fmla="*/ 6 h 19"/>
                <a:gd name="T20" fmla="*/ 0 w 28"/>
                <a:gd name="T21" fmla="*/ 8 h 19"/>
                <a:gd name="T22" fmla="*/ 0 w 28"/>
                <a:gd name="T23" fmla="*/ 9 h 19"/>
                <a:gd name="T24" fmla="*/ 0 w 28"/>
                <a:gd name="T25" fmla="*/ 11 h 19"/>
                <a:gd name="T26" fmla="*/ 0 w 28"/>
                <a:gd name="T27" fmla="*/ 11 h 19"/>
                <a:gd name="T28" fmla="*/ 0 w 28"/>
                <a:gd name="T29" fmla="*/ 13 h 19"/>
                <a:gd name="T30" fmla="*/ 1 w 28"/>
                <a:gd name="T31" fmla="*/ 15 h 19"/>
                <a:gd name="T32" fmla="*/ 2 w 28"/>
                <a:gd name="T33" fmla="*/ 15 h 19"/>
                <a:gd name="T34" fmla="*/ 2 w 28"/>
                <a:gd name="T35" fmla="*/ 16 h 19"/>
                <a:gd name="T36" fmla="*/ 3 w 28"/>
                <a:gd name="T37" fmla="*/ 17 h 19"/>
                <a:gd name="T38" fmla="*/ 4 w 28"/>
                <a:gd name="T39" fmla="*/ 18 h 19"/>
                <a:gd name="T40" fmla="*/ 5 w 28"/>
                <a:gd name="T41" fmla="*/ 19 h 19"/>
                <a:gd name="T42" fmla="*/ 6 w 28"/>
                <a:gd name="T43" fmla="*/ 19 h 19"/>
                <a:gd name="T44" fmla="*/ 7 w 28"/>
                <a:gd name="T45" fmla="*/ 19 h 19"/>
                <a:gd name="T46" fmla="*/ 7 w 28"/>
                <a:gd name="T47" fmla="*/ 19 h 19"/>
                <a:gd name="T48" fmla="*/ 7 w 28"/>
                <a:gd name="T49" fmla="*/ 19 h 19"/>
                <a:gd name="T50" fmla="*/ 9 w 28"/>
                <a:gd name="T51" fmla="*/ 19 h 19"/>
                <a:gd name="T52" fmla="*/ 9 w 28"/>
                <a:gd name="T53" fmla="*/ 19 h 19"/>
                <a:gd name="T54" fmla="*/ 10 w 28"/>
                <a:gd name="T55" fmla="*/ 19 h 19"/>
                <a:gd name="T56" fmla="*/ 11 w 28"/>
                <a:gd name="T57" fmla="*/ 19 h 19"/>
                <a:gd name="T58" fmla="*/ 12 w 28"/>
                <a:gd name="T59" fmla="*/ 19 h 19"/>
                <a:gd name="T60" fmla="*/ 13 w 28"/>
                <a:gd name="T61" fmla="*/ 19 h 19"/>
                <a:gd name="T62" fmla="*/ 16 w 28"/>
                <a:gd name="T63" fmla="*/ 17 h 19"/>
                <a:gd name="T64" fmla="*/ 18 w 28"/>
                <a:gd name="T65" fmla="*/ 15 h 19"/>
                <a:gd name="T66" fmla="*/ 19 w 28"/>
                <a:gd name="T67" fmla="*/ 15 h 19"/>
                <a:gd name="T68" fmla="*/ 28 w 28"/>
                <a:gd name="T69" fmla="*/ 11 h 19"/>
                <a:gd name="T70" fmla="*/ 28 w 28"/>
                <a:gd name="T71" fmla="*/ 10 h 19"/>
                <a:gd name="T72" fmla="*/ 26 w 28"/>
                <a:gd name="T73" fmla="*/ 8 h 19"/>
                <a:gd name="T74" fmla="*/ 21 w 28"/>
                <a:gd name="T75" fmla="*/ 2 h 19"/>
                <a:gd name="T76" fmla="*/ 20 w 28"/>
                <a:gd name="T7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19">
                  <a:moveTo>
                    <a:pt x="20" y="1"/>
                  </a:move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1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4" y="17"/>
                    <a:pt x="4" y="18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4" y="18"/>
                    <a:pt x="15" y="17"/>
                    <a:pt x="16" y="17"/>
                  </a:cubicBezTo>
                  <a:cubicBezTo>
                    <a:pt x="17" y="16"/>
                    <a:pt x="17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1" y="15"/>
                    <a:pt x="28" y="12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7" y="10"/>
                    <a:pt x="26" y="9"/>
                    <a:pt x="26" y="8"/>
                  </a:cubicBezTo>
                  <a:cubicBezTo>
                    <a:pt x="26" y="8"/>
                    <a:pt x="25" y="6"/>
                    <a:pt x="21" y="2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6" name="Freeform 291"/>
            <p:cNvSpPr>
              <a:spLocks/>
            </p:cNvSpPr>
            <p:nvPr/>
          </p:nvSpPr>
          <p:spPr bwMode="auto">
            <a:xfrm>
              <a:off x="11209339" y="8064499"/>
              <a:ext cx="479426" cy="330200"/>
            </a:xfrm>
            <a:custGeom>
              <a:avLst/>
              <a:gdLst>
                <a:gd name="T0" fmla="*/ 78 w 90"/>
                <a:gd name="T1" fmla="*/ 41 h 63"/>
                <a:gd name="T2" fmla="*/ 89 w 90"/>
                <a:gd name="T3" fmla="*/ 38 h 63"/>
                <a:gd name="T4" fmla="*/ 89 w 90"/>
                <a:gd name="T5" fmla="*/ 37 h 63"/>
                <a:gd name="T6" fmla="*/ 90 w 90"/>
                <a:gd name="T7" fmla="*/ 37 h 63"/>
                <a:gd name="T8" fmla="*/ 90 w 90"/>
                <a:gd name="T9" fmla="*/ 36 h 63"/>
                <a:gd name="T10" fmla="*/ 89 w 90"/>
                <a:gd name="T11" fmla="*/ 36 h 63"/>
                <a:gd name="T12" fmla="*/ 88 w 90"/>
                <a:gd name="T13" fmla="*/ 35 h 63"/>
                <a:gd name="T14" fmla="*/ 87 w 90"/>
                <a:gd name="T15" fmla="*/ 35 h 63"/>
                <a:gd name="T16" fmla="*/ 86 w 90"/>
                <a:gd name="T17" fmla="*/ 34 h 63"/>
                <a:gd name="T18" fmla="*/ 85 w 90"/>
                <a:gd name="T19" fmla="*/ 34 h 63"/>
                <a:gd name="T20" fmla="*/ 84 w 90"/>
                <a:gd name="T21" fmla="*/ 28 h 63"/>
                <a:gd name="T22" fmla="*/ 79 w 90"/>
                <a:gd name="T23" fmla="*/ 29 h 63"/>
                <a:gd name="T24" fmla="*/ 75 w 90"/>
                <a:gd name="T25" fmla="*/ 25 h 63"/>
                <a:gd name="T26" fmla="*/ 68 w 90"/>
                <a:gd name="T27" fmla="*/ 15 h 63"/>
                <a:gd name="T28" fmla="*/ 65 w 90"/>
                <a:gd name="T29" fmla="*/ 10 h 63"/>
                <a:gd name="T30" fmla="*/ 63 w 90"/>
                <a:gd name="T31" fmla="*/ 8 h 63"/>
                <a:gd name="T32" fmla="*/ 63 w 90"/>
                <a:gd name="T33" fmla="*/ 7 h 63"/>
                <a:gd name="T34" fmla="*/ 63 w 90"/>
                <a:gd name="T35" fmla="*/ 7 h 63"/>
                <a:gd name="T36" fmla="*/ 63 w 90"/>
                <a:gd name="T37" fmla="*/ 6 h 63"/>
                <a:gd name="T38" fmla="*/ 63 w 90"/>
                <a:gd name="T39" fmla="*/ 6 h 63"/>
                <a:gd name="T40" fmla="*/ 63 w 90"/>
                <a:gd name="T41" fmla="*/ 5 h 63"/>
                <a:gd name="T42" fmla="*/ 63 w 90"/>
                <a:gd name="T43" fmla="*/ 3 h 63"/>
                <a:gd name="T44" fmla="*/ 63 w 90"/>
                <a:gd name="T45" fmla="*/ 2 h 63"/>
                <a:gd name="T46" fmla="*/ 61 w 90"/>
                <a:gd name="T47" fmla="*/ 2 h 63"/>
                <a:gd name="T48" fmla="*/ 59 w 90"/>
                <a:gd name="T49" fmla="*/ 2 h 63"/>
                <a:gd name="T50" fmla="*/ 57 w 90"/>
                <a:gd name="T51" fmla="*/ 1 h 63"/>
                <a:gd name="T52" fmla="*/ 56 w 90"/>
                <a:gd name="T53" fmla="*/ 0 h 63"/>
                <a:gd name="T54" fmla="*/ 51 w 90"/>
                <a:gd name="T55" fmla="*/ 3 h 63"/>
                <a:gd name="T56" fmla="*/ 42 w 90"/>
                <a:gd name="T57" fmla="*/ 7 h 63"/>
                <a:gd name="T58" fmla="*/ 40 w 90"/>
                <a:gd name="T59" fmla="*/ 9 h 63"/>
                <a:gd name="T60" fmla="*/ 34 w 90"/>
                <a:gd name="T61" fmla="*/ 11 h 63"/>
                <a:gd name="T62" fmla="*/ 30 w 90"/>
                <a:gd name="T63" fmla="*/ 13 h 63"/>
                <a:gd name="T64" fmla="*/ 25 w 90"/>
                <a:gd name="T65" fmla="*/ 18 h 63"/>
                <a:gd name="T66" fmla="*/ 18 w 90"/>
                <a:gd name="T67" fmla="*/ 19 h 63"/>
                <a:gd name="T68" fmla="*/ 15 w 90"/>
                <a:gd name="T69" fmla="*/ 26 h 63"/>
                <a:gd name="T70" fmla="*/ 14 w 90"/>
                <a:gd name="T71" fmla="*/ 26 h 63"/>
                <a:gd name="T72" fmla="*/ 3 w 90"/>
                <a:gd name="T73" fmla="*/ 38 h 63"/>
                <a:gd name="T74" fmla="*/ 2 w 90"/>
                <a:gd name="T75" fmla="*/ 40 h 63"/>
                <a:gd name="T76" fmla="*/ 2 w 90"/>
                <a:gd name="T77" fmla="*/ 46 h 63"/>
                <a:gd name="T78" fmla="*/ 1 w 90"/>
                <a:gd name="T79" fmla="*/ 48 h 63"/>
                <a:gd name="T80" fmla="*/ 0 w 90"/>
                <a:gd name="T81" fmla="*/ 50 h 63"/>
                <a:gd name="T82" fmla="*/ 0 w 90"/>
                <a:gd name="T83" fmla="*/ 52 h 63"/>
                <a:gd name="T84" fmla="*/ 4 w 90"/>
                <a:gd name="T85" fmla="*/ 55 h 63"/>
                <a:gd name="T86" fmla="*/ 5 w 90"/>
                <a:gd name="T87" fmla="*/ 57 h 63"/>
                <a:gd name="T88" fmla="*/ 22 w 90"/>
                <a:gd name="T89" fmla="*/ 57 h 63"/>
                <a:gd name="T90" fmla="*/ 28 w 90"/>
                <a:gd name="T91" fmla="*/ 59 h 63"/>
                <a:gd name="T92" fmla="*/ 29 w 90"/>
                <a:gd name="T93" fmla="*/ 59 h 63"/>
                <a:gd name="T94" fmla="*/ 29 w 90"/>
                <a:gd name="T95" fmla="*/ 60 h 63"/>
                <a:gd name="T96" fmla="*/ 29 w 90"/>
                <a:gd name="T97" fmla="*/ 54 h 63"/>
                <a:gd name="T98" fmla="*/ 39 w 90"/>
                <a:gd name="T99" fmla="*/ 45 h 63"/>
                <a:gd name="T100" fmla="*/ 43 w 90"/>
                <a:gd name="T101" fmla="*/ 45 h 63"/>
                <a:gd name="T102" fmla="*/ 58 w 90"/>
                <a:gd name="T103" fmla="*/ 46 h 63"/>
                <a:gd name="T104" fmla="*/ 59 w 90"/>
                <a:gd name="T105" fmla="*/ 45 h 63"/>
                <a:gd name="T106" fmla="*/ 59 w 90"/>
                <a:gd name="T107" fmla="*/ 44 h 63"/>
                <a:gd name="T108" fmla="*/ 60 w 90"/>
                <a:gd name="T109" fmla="*/ 44 h 63"/>
                <a:gd name="T110" fmla="*/ 60 w 90"/>
                <a:gd name="T111" fmla="*/ 44 h 63"/>
                <a:gd name="T112" fmla="*/ 61 w 90"/>
                <a:gd name="T113" fmla="*/ 44 h 63"/>
                <a:gd name="T114" fmla="*/ 66 w 90"/>
                <a:gd name="T115" fmla="*/ 45 h 63"/>
                <a:gd name="T116" fmla="*/ 68 w 90"/>
                <a:gd name="T117" fmla="*/ 45 h 63"/>
                <a:gd name="T118" fmla="*/ 70 w 90"/>
                <a:gd name="T119" fmla="*/ 45 h 63"/>
                <a:gd name="T120" fmla="*/ 72 w 90"/>
                <a:gd name="T121" fmla="*/ 45 h 63"/>
                <a:gd name="T122" fmla="*/ 74 w 90"/>
                <a:gd name="T123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" h="63">
                  <a:moveTo>
                    <a:pt x="74" y="43"/>
                  </a:moveTo>
                  <a:cubicBezTo>
                    <a:pt x="75" y="42"/>
                    <a:pt x="77" y="41"/>
                    <a:pt x="78" y="41"/>
                  </a:cubicBezTo>
                  <a:cubicBezTo>
                    <a:pt x="82" y="41"/>
                    <a:pt x="86" y="40"/>
                    <a:pt x="87" y="39"/>
                  </a:cubicBezTo>
                  <a:cubicBezTo>
                    <a:pt x="87" y="39"/>
                    <a:pt x="88" y="38"/>
                    <a:pt x="89" y="38"/>
                  </a:cubicBezTo>
                  <a:cubicBezTo>
                    <a:pt x="89" y="38"/>
                    <a:pt x="89" y="37"/>
                    <a:pt x="89" y="37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0" y="37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4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3"/>
                    <a:pt x="84" y="32"/>
                    <a:pt x="84" y="30"/>
                  </a:cubicBezTo>
                  <a:cubicBezTo>
                    <a:pt x="84" y="29"/>
                    <a:pt x="84" y="29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2" y="29"/>
                    <a:pt x="80" y="29"/>
                    <a:pt x="79" y="29"/>
                  </a:cubicBezTo>
                  <a:cubicBezTo>
                    <a:pt x="78" y="28"/>
                    <a:pt x="77" y="27"/>
                    <a:pt x="76" y="26"/>
                  </a:cubicBezTo>
                  <a:cubicBezTo>
                    <a:pt x="76" y="26"/>
                    <a:pt x="75" y="25"/>
                    <a:pt x="75" y="25"/>
                  </a:cubicBezTo>
                  <a:cubicBezTo>
                    <a:pt x="72" y="25"/>
                    <a:pt x="72" y="21"/>
                    <a:pt x="72" y="20"/>
                  </a:cubicBezTo>
                  <a:cubicBezTo>
                    <a:pt x="72" y="18"/>
                    <a:pt x="69" y="16"/>
                    <a:pt x="68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3"/>
                    <a:pt x="65" y="12"/>
                    <a:pt x="65" y="10"/>
                  </a:cubicBezTo>
                  <a:cubicBezTo>
                    <a:pt x="64" y="9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3"/>
                    <a:pt x="63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1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7" y="1"/>
                    <a:pt x="56" y="1"/>
                    <a:pt x="56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1"/>
                    <a:pt x="53" y="2"/>
                    <a:pt x="51" y="3"/>
                  </a:cubicBezTo>
                  <a:cubicBezTo>
                    <a:pt x="51" y="3"/>
                    <a:pt x="50" y="4"/>
                    <a:pt x="49" y="4"/>
                  </a:cubicBezTo>
                  <a:cubicBezTo>
                    <a:pt x="47" y="6"/>
                    <a:pt x="44" y="7"/>
                    <a:pt x="42" y="7"/>
                  </a:cubicBezTo>
                  <a:cubicBezTo>
                    <a:pt x="41" y="7"/>
                    <a:pt x="40" y="7"/>
                    <a:pt x="40" y="8"/>
                  </a:cubicBezTo>
                  <a:cubicBezTo>
                    <a:pt x="40" y="8"/>
                    <a:pt x="40" y="8"/>
                    <a:pt x="40" y="9"/>
                  </a:cubicBezTo>
                  <a:cubicBezTo>
                    <a:pt x="40" y="9"/>
                    <a:pt x="39" y="10"/>
                    <a:pt x="39" y="10"/>
                  </a:cubicBezTo>
                  <a:cubicBezTo>
                    <a:pt x="38" y="11"/>
                    <a:pt x="36" y="11"/>
                    <a:pt x="34" y="11"/>
                  </a:cubicBezTo>
                  <a:cubicBezTo>
                    <a:pt x="34" y="11"/>
                    <a:pt x="33" y="10"/>
                    <a:pt x="32" y="10"/>
                  </a:cubicBezTo>
                  <a:cubicBezTo>
                    <a:pt x="32" y="10"/>
                    <a:pt x="31" y="10"/>
                    <a:pt x="30" y="13"/>
                  </a:cubicBezTo>
                  <a:cubicBezTo>
                    <a:pt x="30" y="15"/>
                    <a:pt x="28" y="16"/>
                    <a:pt x="27" y="16"/>
                  </a:cubicBezTo>
                  <a:cubicBezTo>
                    <a:pt x="26" y="16"/>
                    <a:pt x="25" y="17"/>
                    <a:pt x="25" y="18"/>
                  </a:cubicBezTo>
                  <a:cubicBezTo>
                    <a:pt x="25" y="21"/>
                    <a:pt x="23" y="21"/>
                    <a:pt x="23" y="21"/>
                  </a:cubicBezTo>
                  <a:cubicBezTo>
                    <a:pt x="21" y="21"/>
                    <a:pt x="19" y="20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5" y="22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2" y="29"/>
                    <a:pt x="11" y="33"/>
                  </a:cubicBezTo>
                  <a:cubicBezTo>
                    <a:pt x="9" y="37"/>
                    <a:pt x="5" y="37"/>
                    <a:pt x="3" y="38"/>
                  </a:cubicBezTo>
                  <a:cubicBezTo>
                    <a:pt x="2" y="38"/>
                    <a:pt x="2" y="38"/>
                    <a:pt x="1" y="38"/>
                  </a:cubicBezTo>
                  <a:cubicBezTo>
                    <a:pt x="1" y="38"/>
                    <a:pt x="2" y="39"/>
                    <a:pt x="2" y="40"/>
                  </a:cubicBezTo>
                  <a:cubicBezTo>
                    <a:pt x="3" y="42"/>
                    <a:pt x="3" y="43"/>
                    <a:pt x="2" y="45"/>
                  </a:cubicBezTo>
                  <a:cubicBezTo>
                    <a:pt x="2" y="45"/>
                    <a:pt x="2" y="45"/>
                    <a:pt x="2" y="46"/>
                  </a:cubicBezTo>
                  <a:cubicBezTo>
                    <a:pt x="2" y="46"/>
                    <a:pt x="2" y="46"/>
                    <a:pt x="2" y="47"/>
                  </a:cubicBezTo>
                  <a:cubicBezTo>
                    <a:pt x="2" y="47"/>
                    <a:pt x="1" y="47"/>
                    <a:pt x="1" y="48"/>
                  </a:cubicBezTo>
                  <a:cubicBezTo>
                    <a:pt x="1" y="48"/>
                    <a:pt x="1" y="48"/>
                    <a:pt x="1" y="49"/>
                  </a:cubicBezTo>
                  <a:cubicBezTo>
                    <a:pt x="1" y="49"/>
                    <a:pt x="1" y="5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3"/>
                    <a:pt x="3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5" y="56"/>
                    <a:pt x="5" y="56"/>
                    <a:pt x="5" y="57"/>
                  </a:cubicBezTo>
                  <a:cubicBezTo>
                    <a:pt x="7" y="59"/>
                    <a:pt x="11" y="63"/>
                    <a:pt x="13" y="61"/>
                  </a:cubicBezTo>
                  <a:cubicBezTo>
                    <a:pt x="15" y="58"/>
                    <a:pt x="20" y="57"/>
                    <a:pt x="22" y="57"/>
                  </a:cubicBezTo>
                  <a:cubicBezTo>
                    <a:pt x="24" y="57"/>
                    <a:pt x="27" y="57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30" y="58"/>
                    <a:pt x="29" y="56"/>
                    <a:pt x="29" y="54"/>
                  </a:cubicBezTo>
                  <a:cubicBezTo>
                    <a:pt x="28" y="51"/>
                    <a:pt x="27" y="48"/>
                    <a:pt x="28" y="47"/>
                  </a:cubicBezTo>
                  <a:cubicBezTo>
                    <a:pt x="28" y="46"/>
                    <a:pt x="29" y="45"/>
                    <a:pt x="39" y="45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7" y="45"/>
                    <a:pt x="55" y="46"/>
                    <a:pt x="57" y="47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4"/>
                    <a:pt x="61" y="44"/>
                    <a:pt x="62" y="44"/>
                  </a:cubicBezTo>
                  <a:cubicBezTo>
                    <a:pt x="63" y="44"/>
                    <a:pt x="64" y="44"/>
                    <a:pt x="66" y="45"/>
                  </a:cubicBezTo>
                  <a:cubicBezTo>
                    <a:pt x="66" y="45"/>
                    <a:pt x="67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5"/>
                    <a:pt x="71" y="45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5"/>
                    <a:pt x="73" y="45"/>
                    <a:pt x="73" y="44"/>
                  </a:cubicBezTo>
                  <a:cubicBezTo>
                    <a:pt x="74" y="44"/>
                    <a:pt x="74" y="44"/>
                    <a:pt x="7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7" name="Freeform 292"/>
            <p:cNvSpPr>
              <a:spLocks/>
            </p:cNvSpPr>
            <p:nvPr/>
          </p:nvSpPr>
          <p:spPr bwMode="auto">
            <a:xfrm>
              <a:off x="13612816" y="6807200"/>
              <a:ext cx="73026" cy="100013"/>
            </a:xfrm>
            <a:custGeom>
              <a:avLst/>
              <a:gdLst>
                <a:gd name="T0" fmla="*/ 5 w 14"/>
                <a:gd name="T1" fmla="*/ 16 h 19"/>
                <a:gd name="T2" fmla="*/ 6 w 14"/>
                <a:gd name="T3" fmla="*/ 15 h 19"/>
                <a:gd name="T4" fmla="*/ 6 w 14"/>
                <a:gd name="T5" fmla="*/ 15 h 19"/>
                <a:gd name="T6" fmla="*/ 7 w 14"/>
                <a:gd name="T7" fmla="*/ 14 h 19"/>
                <a:gd name="T8" fmla="*/ 8 w 14"/>
                <a:gd name="T9" fmla="*/ 13 h 19"/>
                <a:gd name="T10" fmla="*/ 8 w 14"/>
                <a:gd name="T11" fmla="*/ 12 h 19"/>
                <a:gd name="T12" fmla="*/ 9 w 14"/>
                <a:gd name="T13" fmla="*/ 11 h 19"/>
                <a:gd name="T14" fmla="*/ 9 w 14"/>
                <a:gd name="T15" fmla="*/ 11 h 19"/>
                <a:gd name="T16" fmla="*/ 10 w 14"/>
                <a:gd name="T17" fmla="*/ 10 h 19"/>
                <a:gd name="T18" fmla="*/ 10 w 14"/>
                <a:gd name="T19" fmla="*/ 9 h 19"/>
                <a:gd name="T20" fmla="*/ 11 w 14"/>
                <a:gd name="T21" fmla="*/ 9 h 19"/>
                <a:gd name="T22" fmla="*/ 11 w 14"/>
                <a:gd name="T23" fmla="*/ 8 h 19"/>
                <a:gd name="T24" fmla="*/ 12 w 14"/>
                <a:gd name="T25" fmla="*/ 7 h 19"/>
                <a:gd name="T26" fmla="*/ 13 w 14"/>
                <a:gd name="T27" fmla="*/ 7 h 19"/>
                <a:gd name="T28" fmla="*/ 13 w 14"/>
                <a:gd name="T29" fmla="*/ 3 h 19"/>
                <a:gd name="T30" fmla="*/ 13 w 14"/>
                <a:gd name="T31" fmla="*/ 3 h 19"/>
                <a:gd name="T32" fmla="*/ 12 w 14"/>
                <a:gd name="T33" fmla="*/ 2 h 19"/>
                <a:gd name="T34" fmla="*/ 12 w 14"/>
                <a:gd name="T35" fmla="*/ 1 h 19"/>
                <a:gd name="T36" fmla="*/ 11 w 14"/>
                <a:gd name="T37" fmla="*/ 1 h 19"/>
                <a:gd name="T38" fmla="*/ 10 w 14"/>
                <a:gd name="T39" fmla="*/ 1 h 19"/>
                <a:gd name="T40" fmla="*/ 10 w 14"/>
                <a:gd name="T41" fmla="*/ 0 h 19"/>
                <a:gd name="T42" fmla="*/ 9 w 14"/>
                <a:gd name="T43" fmla="*/ 0 h 19"/>
                <a:gd name="T44" fmla="*/ 8 w 14"/>
                <a:gd name="T45" fmla="*/ 0 h 19"/>
                <a:gd name="T46" fmla="*/ 8 w 14"/>
                <a:gd name="T47" fmla="*/ 1 h 19"/>
                <a:gd name="T48" fmla="*/ 4 w 14"/>
                <a:gd name="T49" fmla="*/ 11 h 19"/>
                <a:gd name="T50" fmla="*/ 0 w 14"/>
                <a:gd name="T51" fmla="*/ 17 h 19"/>
                <a:gd name="T52" fmla="*/ 2 w 14"/>
                <a:gd name="T53" fmla="*/ 18 h 19"/>
                <a:gd name="T54" fmla="*/ 4 w 14"/>
                <a:gd name="T55" fmla="*/ 19 h 19"/>
                <a:gd name="T56" fmla="*/ 4 w 14"/>
                <a:gd name="T57" fmla="*/ 19 h 19"/>
                <a:gd name="T58" fmla="*/ 4 w 14"/>
                <a:gd name="T59" fmla="*/ 19 h 19"/>
                <a:gd name="T60" fmla="*/ 4 w 14"/>
                <a:gd name="T61" fmla="*/ 18 h 19"/>
                <a:gd name="T62" fmla="*/ 5 w 14"/>
                <a:gd name="T63" fmla="*/ 17 h 19"/>
                <a:gd name="T64" fmla="*/ 5 w 14"/>
                <a:gd name="T65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9">
                  <a:moveTo>
                    <a:pt x="5" y="16"/>
                  </a:moveTo>
                  <a:cubicBezTo>
                    <a:pt x="5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4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6" y="7"/>
                    <a:pt x="4" y="11"/>
                  </a:cubicBezTo>
                  <a:cubicBezTo>
                    <a:pt x="3" y="13"/>
                    <a:pt x="1" y="15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8"/>
                    <a:pt x="4" y="18"/>
                  </a:cubicBezTo>
                  <a:cubicBezTo>
                    <a:pt x="4" y="18"/>
                    <a:pt x="4" y="18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8" name="Freeform 293"/>
            <p:cNvSpPr>
              <a:spLocks/>
            </p:cNvSpPr>
            <p:nvPr/>
          </p:nvSpPr>
          <p:spPr bwMode="auto">
            <a:xfrm>
              <a:off x="12469816" y="6073774"/>
              <a:ext cx="206375" cy="182562"/>
            </a:xfrm>
            <a:custGeom>
              <a:avLst/>
              <a:gdLst>
                <a:gd name="T0" fmla="*/ 37 w 39"/>
                <a:gd name="T1" fmla="*/ 5 h 35"/>
                <a:gd name="T2" fmla="*/ 36 w 39"/>
                <a:gd name="T3" fmla="*/ 5 h 35"/>
                <a:gd name="T4" fmla="*/ 35 w 39"/>
                <a:gd name="T5" fmla="*/ 4 h 35"/>
                <a:gd name="T6" fmla="*/ 34 w 39"/>
                <a:gd name="T7" fmla="*/ 4 h 35"/>
                <a:gd name="T8" fmla="*/ 33 w 39"/>
                <a:gd name="T9" fmla="*/ 3 h 35"/>
                <a:gd name="T10" fmla="*/ 32 w 39"/>
                <a:gd name="T11" fmla="*/ 3 h 35"/>
                <a:gd name="T12" fmla="*/ 32 w 39"/>
                <a:gd name="T13" fmla="*/ 3 h 35"/>
                <a:gd name="T14" fmla="*/ 31 w 39"/>
                <a:gd name="T15" fmla="*/ 2 h 35"/>
                <a:gd name="T16" fmla="*/ 31 w 39"/>
                <a:gd name="T17" fmla="*/ 2 h 35"/>
                <a:gd name="T18" fmla="*/ 30 w 39"/>
                <a:gd name="T19" fmla="*/ 2 h 35"/>
                <a:gd name="T20" fmla="*/ 30 w 39"/>
                <a:gd name="T21" fmla="*/ 2 h 35"/>
                <a:gd name="T22" fmla="*/ 29 w 39"/>
                <a:gd name="T23" fmla="*/ 2 h 35"/>
                <a:gd name="T24" fmla="*/ 11 w 39"/>
                <a:gd name="T25" fmla="*/ 0 h 35"/>
                <a:gd name="T26" fmla="*/ 9 w 39"/>
                <a:gd name="T27" fmla="*/ 1 h 35"/>
                <a:gd name="T28" fmla="*/ 6 w 39"/>
                <a:gd name="T29" fmla="*/ 2 h 35"/>
                <a:gd name="T30" fmla="*/ 4 w 39"/>
                <a:gd name="T31" fmla="*/ 1 h 35"/>
                <a:gd name="T32" fmla="*/ 1 w 39"/>
                <a:gd name="T33" fmla="*/ 2 h 35"/>
                <a:gd name="T34" fmla="*/ 1 w 39"/>
                <a:gd name="T35" fmla="*/ 3 h 35"/>
                <a:gd name="T36" fmla="*/ 2 w 39"/>
                <a:gd name="T37" fmla="*/ 6 h 35"/>
                <a:gd name="T38" fmla="*/ 6 w 39"/>
                <a:gd name="T39" fmla="*/ 11 h 35"/>
                <a:gd name="T40" fmla="*/ 11 w 39"/>
                <a:gd name="T41" fmla="*/ 17 h 35"/>
                <a:gd name="T42" fmla="*/ 15 w 39"/>
                <a:gd name="T43" fmla="*/ 22 h 35"/>
                <a:gd name="T44" fmla="*/ 18 w 39"/>
                <a:gd name="T45" fmla="*/ 25 h 35"/>
                <a:gd name="T46" fmla="*/ 21 w 39"/>
                <a:gd name="T47" fmla="*/ 28 h 35"/>
                <a:gd name="T48" fmla="*/ 22 w 39"/>
                <a:gd name="T49" fmla="*/ 29 h 35"/>
                <a:gd name="T50" fmla="*/ 24 w 39"/>
                <a:gd name="T51" fmla="*/ 32 h 35"/>
                <a:gd name="T52" fmla="*/ 28 w 39"/>
                <a:gd name="T53" fmla="*/ 35 h 35"/>
                <a:gd name="T54" fmla="*/ 28 w 39"/>
                <a:gd name="T55" fmla="*/ 34 h 35"/>
                <a:gd name="T56" fmla="*/ 34 w 39"/>
                <a:gd name="T57" fmla="*/ 23 h 35"/>
                <a:gd name="T58" fmla="*/ 38 w 39"/>
                <a:gd name="T59" fmla="*/ 20 h 35"/>
                <a:gd name="T60" fmla="*/ 38 w 39"/>
                <a:gd name="T61" fmla="*/ 6 h 35"/>
                <a:gd name="T62" fmla="*/ 38 w 39"/>
                <a:gd name="T63" fmla="*/ 6 h 35"/>
                <a:gd name="T64" fmla="*/ 37 w 39"/>
                <a:gd name="T65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35">
                  <a:moveTo>
                    <a:pt x="37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5" y="4"/>
                  </a:cubicBezTo>
                  <a:cubicBezTo>
                    <a:pt x="35" y="4"/>
                    <a:pt x="34" y="4"/>
                    <a:pt x="34" y="4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14" y="1"/>
                    <a:pt x="11" y="0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4" y="7"/>
                    <a:pt x="6" y="9"/>
                    <a:pt x="6" y="11"/>
                  </a:cubicBezTo>
                  <a:cubicBezTo>
                    <a:pt x="6" y="13"/>
                    <a:pt x="9" y="15"/>
                    <a:pt x="11" y="17"/>
                  </a:cubicBezTo>
                  <a:cubicBezTo>
                    <a:pt x="14" y="20"/>
                    <a:pt x="15" y="21"/>
                    <a:pt x="15" y="22"/>
                  </a:cubicBezTo>
                  <a:cubicBezTo>
                    <a:pt x="15" y="23"/>
                    <a:pt x="17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2" y="30"/>
                    <a:pt x="23" y="31"/>
                    <a:pt x="24" y="32"/>
                  </a:cubicBezTo>
                  <a:cubicBezTo>
                    <a:pt x="25" y="33"/>
                    <a:pt x="27" y="34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1"/>
                    <a:pt x="32" y="25"/>
                    <a:pt x="34" y="23"/>
                  </a:cubicBezTo>
                  <a:cubicBezTo>
                    <a:pt x="36" y="21"/>
                    <a:pt x="37" y="20"/>
                    <a:pt x="38" y="20"/>
                  </a:cubicBezTo>
                  <a:cubicBezTo>
                    <a:pt x="38" y="19"/>
                    <a:pt x="39" y="11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5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09" name="Freeform 294"/>
            <p:cNvSpPr>
              <a:spLocks/>
            </p:cNvSpPr>
            <p:nvPr/>
          </p:nvSpPr>
          <p:spPr bwMode="auto">
            <a:xfrm>
              <a:off x="12628566" y="6215063"/>
              <a:ext cx="58737" cy="79375"/>
            </a:xfrm>
            <a:custGeom>
              <a:avLst/>
              <a:gdLst>
                <a:gd name="T0" fmla="*/ 9 w 11"/>
                <a:gd name="T1" fmla="*/ 6 h 15"/>
                <a:gd name="T2" fmla="*/ 8 w 11"/>
                <a:gd name="T3" fmla="*/ 4 h 15"/>
                <a:gd name="T4" fmla="*/ 7 w 11"/>
                <a:gd name="T5" fmla="*/ 3 h 15"/>
                <a:gd name="T6" fmla="*/ 5 w 11"/>
                <a:gd name="T7" fmla="*/ 1 h 15"/>
                <a:gd name="T8" fmla="*/ 5 w 11"/>
                <a:gd name="T9" fmla="*/ 0 h 15"/>
                <a:gd name="T10" fmla="*/ 4 w 11"/>
                <a:gd name="T11" fmla="*/ 0 h 15"/>
                <a:gd name="T12" fmla="*/ 1 w 11"/>
                <a:gd name="T13" fmla="*/ 6 h 15"/>
                <a:gd name="T14" fmla="*/ 0 w 11"/>
                <a:gd name="T15" fmla="*/ 10 h 15"/>
                <a:gd name="T16" fmla="*/ 1 w 11"/>
                <a:gd name="T17" fmla="*/ 10 h 15"/>
                <a:gd name="T18" fmla="*/ 7 w 11"/>
                <a:gd name="T19" fmla="*/ 15 h 15"/>
                <a:gd name="T20" fmla="*/ 11 w 11"/>
                <a:gd name="T21" fmla="*/ 8 h 15"/>
                <a:gd name="T22" fmla="*/ 10 w 11"/>
                <a:gd name="T23" fmla="*/ 7 h 15"/>
                <a:gd name="T24" fmla="*/ 9 w 11"/>
                <a:gd name="T2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9" y="6"/>
                  </a:moveTo>
                  <a:cubicBezTo>
                    <a:pt x="9" y="5"/>
                    <a:pt x="9" y="5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0" y="6"/>
                    <a:pt x="1" y="6"/>
                  </a:cubicBezTo>
                  <a:cubicBezTo>
                    <a:pt x="1" y="6"/>
                    <a:pt x="1" y="7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12"/>
                    <a:pt x="5" y="14"/>
                    <a:pt x="7" y="15"/>
                  </a:cubicBezTo>
                  <a:cubicBezTo>
                    <a:pt x="8" y="12"/>
                    <a:pt x="9" y="9"/>
                    <a:pt x="11" y="8"/>
                  </a:cubicBezTo>
                  <a:cubicBezTo>
                    <a:pt x="11" y="8"/>
                    <a:pt x="11" y="7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0" name="Freeform 295"/>
            <p:cNvSpPr>
              <a:spLocks/>
            </p:cNvSpPr>
            <p:nvPr/>
          </p:nvSpPr>
          <p:spPr bwMode="auto">
            <a:xfrm>
              <a:off x="13081002" y="6303961"/>
              <a:ext cx="158750" cy="100013"/>
            </a:xfrm>
            <a:custGeom>
              <a:avLst/>
              <a:gdLst>
                <a:gd name="T0" fmla="*/ 2 w 30"/>
                <a:gd name="T1" fmla="*/ 13 h 19"/>
                <a:gd name="T2" fmla="*/ 0 w 30"/>
                <a:gd name="T3" fmla="*/ 16 h 19"/>
                <a:gd name="T4" fmla="*/ 0 w 30"/>
                <a:gd name="T5" fmla="*/ 16 h 19"/>
                <a:gd name="T6" fmla="*/ 5 w 30"/>
                <a:gd name="T7" fmla="*/ 19 h 19"/>
                <a:gd name="T8" fmla="*/ 10 w 30"/>
                <a:gd name="T9" fmla="*/ 16 h 19"/>
                <a:gd name="T10" fmla="*/ 15 w 30"/>
                <a:gd name="T11" fmla="*/ 12 h 19"/>
                <a:gd name="T12" fmla="*/ 21 w 30"/>
                <a:gd name="T13" fmla="*/ 12 h 19"/>
                <a:gd name="T14" fmla="*/ 23 w 30"/>
                <a:gd name="T15" fmla="*/ 12 h 19"/>
                <a:gd name="T16" fmla="*/ 25 w 30"/>
                <a:gd name="T17" fmla="*/ 12 h 19"/>
                <a:gd name="T18" fmla="*/ 30 w 30"/>
                <a:gd name="T19" fmla="*/ 11 h 19"/>
                <a:gd name="T20" fmla="*/ 26 w 30"/>
                <a:gd name="T21" fmla="*/ 8 h 19"/>
                <a:gd name="T22" fmla="*/ 21 w 30"/>
                <a:gd name="T23" fmla="*/ 6 h 19"/>
                <a:gd name="T24" fmla="*/ 19 w 30"/>
                <a:gd name="T25" fmla="*/ 1 h 19"/>
                <a:gd name="T26" fmla="*/ 18 w 30"/>
                <a:gd name="T27" fmla="*/ 1 h 19"/>
                <a:gd name="T28" fmla="*/ 18 w 30"/>
                <a:gd name="T29" fmla="*/ 1 h 19"/>
                <a:gd name="T30" fmla="*/ 16 w 30"/>
                <a:gd name="T31" fmla="*/ 1 h 19"/>
                <a:gd name="T32" fmla="*/ 16 w 30"/>
                <a:gd name="T33" fmla="*/ 1 h 19"/>
                <a:gd name="T34" fmla="*/ 16 w 30"/>
                <a:gd name="T35" fmla="*/ 1 h 19"/>
                <a:gd name="T36" fmla="*/ 14 w 30"/>
                <a:gd name="T37" fmla="*/ 1 h 19"/>
                <a:gd name="T38" fmla="*/ 10 w 30"/>
                <a:gd name="T39" fmla="*/ 0 h 19"/>
                <a:gd name="T40" fmla="*/ 4 w 30"/>
                <a:gd name="T41" fmla="*/ 1 h 19"/>
                <a:gd name="T42" fmla="*/ 4 w 30"/>
                <a:gd name="T43" fmla="*/ 1 h 19"/>
                <a:gd name="T44" fmla="*/ 4 w 30"/>
                <a:gd name="T45" fmla="*/ 2 h 19"/>
                <a:gd name="T46" fmla="*/ 4 w 30"/>
                <a:gd name="T47" fmla="*/ 3 h 19"/>
                <a:gd name="T48" fmla="*/ 4 w 30"/>
                <a:gd name="T49" fmla="*/ 3 h 19"/>
                <a:gd name="T50" fmla="*/ 4 w 30"/>
                <a:gd name="T51" fmla="*/ 3 h 19"/>
                <a:gd name="T52" fmla="*/ 4 w 30"/>
                <a:gd name="T53" fmla="*/ 3 h 19"/>
                <a:gd name="T54" fmla="*/ 4 w 30"/>
                <a:gd name="T55" fmla="*/ 3 h 19"/>
                <a:gd name="T56" fmla="*/ 5 w 30"/>
                <a:gd name="T57" fmla="*/ 4 h 19"/>
                <a:gd name="T58" fmla="*/ 5 w 30"/>
                <a:gd name="T59" fmla="*/ 4 h 19"/>
                <a:gd name="T60" fmla="*/ 5 w 30"/>
                <a:gd name="T61" fmla="*/ 5 h 19"/>
                <a:gd name="T62" fmla="*/ 5 w 30"/>
                <a:gd name="T63" fmla="*/ 7 h 19"/>
                <a:gd name="T64" fmla="*/ 3 w 30"/>
                <a:gd name="T65" fmla="*/ 11 h 19"/>
                <a:gd name="T66" fmla="*/ 2 w 30"/>
                <a:gd name="T6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19">
                  <a:moveTo>
                    <a:pt x="2" y="13"/>
                  </a:moveTo>
                  <a:cubicBezTo>
                    <a:pt x="2" y="14"/>
                    <a:pt x="1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8"/>
                    <a:pt x="3" y="19"/>
                    <a:pt x="5" y="19"/>
                  </a:cubicBezTo>
                  <a:cubicBezTo>
                    <a:pt x="7" y="19"/>
                    <a:pt x="9" y="17"/>
                    <a:pt x="10" y="16"/>
                  </a:cubicBezTo>
                  <a:cubicBezTo>
                    <a:pt x="12" y="14"/>
                    <a:pt x="13" y="13"/>
                    <a:pt x="15" y="12"/>
                  </a:cubicBezTo>
                  <a:cubicBezTo>
                    <a:pt x="17" y="12"/>
                    <a:pt x="19" y="12"/>
                    <a:pt x="21" y="12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6" y="12"/>
                    <a:pt x="29" y="12"/>
                    <a:pt x="30" y="11"/>
                  </a:cubicBezTo>
                  <a:cubicBezTo>
                    <a:pt x="30" y="10"/>
                    <a:pt x="27" y="9"/>
                    <a:pt x="26" y="8"/>
                  </a:cubicBezTo>
                  <a:cubicBezTo>
                    <a:pt x="24" y="7"/>
                    <a:pt x="22" y="6"/>
                    <a:pt x="21" y="6"/>
                  </a:cubicBezTo>
                  <a:cubicBezTo>
                    <a:pt x="20" y="4"/>
                    <a:pt x="19" y="2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2" y="12"/>
                    <a:pt x="2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1" name="Freeform 296"/>
            <p:cNvSpPr>
              <a:spLocks/>
            </p:cNvSpPr>
            <p:nvPr/>
          </p:nvSpPr>
          <p:spPr bwMode="auto">
            <a:xfrm>
              <a:off x="10964866" y="6299198"/>
              <a:ext cx="185739" cy="350838"/>
            </a:xfrm>
            <a:custGeom>
              <a:avLst/>
              <a:gdLst>
                <a:gd name="T0" fmla="*/ 31 w 35"/>
                <a:gd name="T1" fmla="*/ 11 h 67"/>
                <a:gd name="T2" fmla="*/ 35 w 35"/>
                <a:gd name="T3" fmla="*/ 8 h 67"/>
                <a:gd name="T4" fmla="*/ 35 w 35"/>
                <a:gd name="T5" fmla="*/ 7 h 67"/>
                <a:gd name="T6" fmla="*/ 35 w 35"/>
                <a:gd name="T7" fmla="*/ 7 h 67"/>
                <a:gd name="T8" fmla="*/ 32 w 35"/>
                <a:gd name="T9" fmla="*/ 4 h 67"/>
                <a:gd name="T10" fmla="*/ 29 w 35"/>
                <a:gd name="T11" fmla="*/ 3 h 67"/>
                <a:gd name="T12" fmla="*/ 26 w 35"/>
                <a:gd name="T13" fmla="*/ 4 h 67"/>
                <a:gd name="T14" fmla="*/ 23 w 35"/>
                <a:gd name="T15" fmla="*/ 4 h 67"/>
                <a:gd name="T16" fmla="*/ 21 w 35"/>
                <a:gd name="T17" fmla="*/ 4 h 67"/>
                <a:gd name="T18" fmla="*/ 20 w 35"/>
                <a:gd name="T19" fmla="*/ 4 h 67"/>
                <a:gd name="T20" fmla="*/ 18 w 35"/>
                <a:gd name="T21" fmla="*/ 4 h 67"/>
                <a:gd name="T22" fmla="*/ 16 w 35"/>
                <a:gd name="T23" fmla="*/ 4 h 67"/>
                <a:gd name="T24" fmla="*/ 16 w 35"/>
                <a:gd name="T25" fmla="*/ 4 h 67"/>
                <a:gd name="T26" fmla="*/ 15 w 35"/>
                <a:gd name="T27" fmla="*/ 4 h 67"/>
                <a:gd name="T28" fmla="*/ 15 w 35"/>
                <a:gd name="T29" fmla="*/ 3 h 67"/>
                <a:gd name="T30" fmla="*/ 14 w 35"/>
                <a:gd name="T31" fmla="*/ 3 h 67"/>
                <a:gd name="T32" fmla="*/ 14 w 35"/>
                <a:gd name="T33" fmla="*/ 2 h 67"/>
                <a:gd name="T34" fmla="*/ 13 w 35"/>
                <a:gd name="T35" fmla="*/ 1 h 67"/>
                <a:gd name="T36" fmla="*/ 13 w 35"/>
                <a:gd name="T37" fmla="*/ 0 h 67"/>
                <a:gd name="T38" fmla="*/ 11 w 35"/>
                <a:gd name="T39" fmla="*/ 1 h 67"/>
                <a:gd name="T40" fmla="*/ 10 w 35"/>
                <a:gd name="T41" fmla="*/ 2 h 67"/>
                <a:gd name="T42" fmla="*/ 9 w 35"/>
                <a:gd name="T43" fmla="*/ 3 h 67"/>
                <a:gd name="T44" fmla="*/ 8 w 35"/>
                <a:gd name="T45" fmla="*/ 3 h 67"/>
                <a:gd name="T46" fmla="*/ 9 w 35"/>
                <a:gd name="T47" fmla="*/ 9 h 67"/>
                <a:gd name="T48" fmla="*/ 2 w 35"/>
                <a:gd name="T49" fmla="*/ 37 h 67"/>
                <a:gd name="T50" fmla="*/ 0 w 35"/>
                <a:gd name="T51" fmla="*/ 41 h 67"/>
                <a:gd name="T52" fmla="*/ 3 w 35"/>
                <a:gd name="T53" fmla="*/ 44 h 67"/>
                <a:gd name="T54" fmla="*/ 6 w 35"/>
                <a:gd name="T55" fmla="*/ 46 h 67"/>
                <a:gd name="T56" fmla="*/ 8 w 35"/>
                <a:gd name="T57" fmla="*/ 63 h 67"/>
                <a:gd name="T58" fmla="*/ 8 w 35"/>
                <a:gd name="T59" fmla="*/ 66 h 67"/>
                <a:gd name="T60" fmla="*/ 11 w 35"/>
                <a:gd name="T61" fmla="*/ 67 h 67"/>
                <a:gd name="T62" fmla="*/ 11 w 35"/>
                <a:gd name="T63" fmla="*/ 67 h 67"/>
                <a:gd name="T64" fmla="*/ 13 w 35"/>
                <a:gd name="T65" fmla="*/ 67 h 67"/>
                <a:gd name="T66" fmla="*/ 15 w 35"/>
                <a:gd name="T67" fmla="*/ 67 h 67"/>
                <a:gd name="T68" fmla="*/ 21 w 35"/>
                <a:gd name="T69" fmla="*/ 66 h 67"/>
                <a:gd name="T70" fmla="*/ 23 w 35"/>
                <a:gd name="T71" fmla="*/ 65 h 67"/>
                <a:gd name="T72" fmla="*/ 23 w 35"/>
                <a:gd name="T73" fmla="*/ 65 h 67"/>
                <a:gd name="T74" fmla="*/ 22 w 35"/>
                <a:gd name="T75" fmla="*/ 64 h 67"/>
                <a:gd name="T76" fmla="*/ 22 w 35"/>
                <a:gd name="T77" fmla="*/ 64 h 67"/>
                <a:gd name="T78" fmla="*/ 22 w 35"/>
                <a:gd name="T79" fmla="*/ 62 h 67"/>
                <a:gd name="T80" fmla="*/ 27 w 35"/>
                <a:gd name="T81" fmla="*/ 55 h 67"/>
                <a:gd name="T82" fmla="*/ 28 w 35"/>
                <a:gd name="T83" fmla="*/ 54 h 67"/>
                <a:gd name="T84" fmla="*/ 25 w 35"/>
                <a:gd name="T85" fmla="*/ 51 h 67"/>
                <a:gd name="T86" fmla="*/ 24 w 35"/>
                <a:gd name="T87" fmla="*/ 51 h 67"/>
                <a:gd name="T88" fmla="*/ 23 w 35"/>
                <a:gd name="T89" fmla="*/ 48 h 67"/>
                <a:gd name="T90" fmla="*/ 24 w 35"/>
                <a:gd name="T91" fmla="*/ 46 h 67"/>
                <a:gd name="T92" fmla="*/ 27 w 35"/>
                <a:gd name="T93" fmla="*/ 43 h 67"/>
                <a:gd name="T94" fmla="*/ 24 w 35"/>
                <a:gd name="T95" fmla="*/ 38 h 67"/>
                <a:gd name="T96" fmla="*/ 22 w 35"/>
                <a:gd name="T97" fmla="*/ 34 h 67"/>
                <a:gd name="T98" fmla="*/ 27 w 35"/>
                <a:gd name="T99" fmla="*/ 32 h 67"/>
                <a:gd name="T100" fmla="*/ 27 w 35"/>
                <a:gd name="T101" fmla="*/ 31 h 67"/>
                <a:gd name="T102" fmla="*/ 28 w 35"/>
                <a:gd name="T103" fmla="*/ 25 h 67"/>
                <a:gd name="T104" fmla="*/ 28 w 35"/>
                <a:gd name="T105" fmla="*/ 18 h 67"/>
                <a:gd name="T106" fmla="*/ 27 w 35"/>
                <a:gd name="T107" fmla="*/ 15 h 67"/>
                <a:gd name="T108" fmla="*/ 31 w 35"/>
                <a:gd name="T10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" h="67">
                  <a:moveTo>
                    <a:pt x="31" y="11"/>
                  </a:moveTo>
                  <a:cubicBezTo>
                    <a:pt x="32" y="10"/>
                    <a:pt x="34" y="9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6"/>
                    <a:pt x="32" y="6"/>
                    <a:pt x="32" y="4"/>
                  </a:cubicBezTo>
                  <a:cubicBezTo>
                    <a:pt x="32" y="3"/>
                    <a:pt x="31" y="3"/>
                    <a:pt x="29" y="3"/>
                  </a:cubicBezTo>
                  <a:cubicBezTo>
                    <a:pt x="28" y="3"/>
                    <a:pt x="27" y="3"/>
                    <a:pt x="26" y="4"/>
                  </a:cubicBezTo>
                  <a:cubicBezTo>
                    <a:pt x="24" y="5"/>
                    <a:pt x="23" y="5"/>
                    <a:pt x="23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5"/>
                    <a:pt x="8" y="8"/>
                    <a:pt x="9" y="9"/>
                  </a:cubicBezTo>
                  <a:cubicBezTo>
                    <a:pt x="11" y="13"/>
                    <a:pt x="6" y="32"/>
                    <a:pt x="2" y="37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2" y="43"/>
                    <a:pt x="3" y="44"/>
                  </a:cubicBezTo>
                  <a:cubicBezTo>
                    <a:pt x="4" y="45"/>
                    <a:pt x="5" y="45"/>
                    <a:pt x="6" y="46"/>
                  </a:cubicBezTo>
                  <a:cubicBezTo>
                    <a:pt x="10" y="49"/>
                    <a:pt x="9" y="57"/>
                    <a:pt x="8" y="63"/>
                  </a:cubicBezTo>
                  <a:cubicBezTo>
                    <a:pt x="8" y="64"/>
                    <a:pt x="8" y="65"/>
                    <a:pt x="8" y="66"/>
                  </a:cubicBezTo>
                  <a:cubicBezTo>
                    <a:pt x="8" y="66"/>
                    <a:pt x="8" y="67"/>
                    <a:pt x="11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2" y="67"/>
                    <a:pt x="13" y="67"/>
                  </a:cubicBezTo>
                  <a:cubicBezTo>
                    <a:pt x="13" y="67"/>
                    <a:pt x="14" y="67"/>
                    <a:pt x="15" y="67"/>
                  </a:cubicBezTo>
                  <a:cubicBezTo>
                    <a:pt x="17" y="67"/>
                    <a:pt x="19" y="66"/>
                    <a:pt x="21" y="66"/>
                  </a:cubicBezTo>
                  <a:cubicBezTo>
                    <a:pt x="21" y="66"/>
                    <a:pt x="22" y="66"/>
                    <a:pt x="23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2" y="65"/>
                    <a:pt x="22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3"/>
                    <a:pt x="22" y="63"/>
                    <a:pt x="22" y="62"/>
                  </a:cubicBezTo>
                  <a:cubicBezTo>
                    <a:pt x="22" y="60"/>
                    <a:pt x="22" y="55"/>
                    <a:pt x="27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6" y="52"/>
                    <a:pt x="25" y="51"/>
                  </a:cubicBezTo>
                  <a:cubicBezTo>
                    <a:pt x="25" y="51"/>
                    <a:pt x="24" y="51"/>
                    <a:pt x="24" y="51"/>
                  </a:cubicBezTo>
                  <a:cubicBezTo>
                    <a:pt x="23" y="50"/>
                    <a:pt x="23" y="49"/>
                    <a:pt x="23" y="48"/>
                  </a:cubicBezTo>
                  <a:cubicBezTo>
                    <a:pt x="23" y="48"/>
                    <a:pt x="23" y="47"/>
                    <a:pt x="24" y="46"/>
                  </a:cubicBezTo>
                  <a:cubicBezTo>
                    <a:pt x="25" y="44"/>
                    <a:pt x="26" y="43"/>
                    <a:pt x="27" y="43"/>
                  </a:cubicBezTo>
                  <a:cubicBezTo>
                    <a:pt x="27" y="42"/>
                    <a:pt x="26" y="41"/>
                    <a:pt x="24" y="38"/>
                  </a:cubicBezTo>
                  <a:cubicBezTo>
                    <a:pt x="22" y="37"/>
                    <a:pt x="22" y="36"/>
                    <a:pt x="22" y="34"/>
                  </a:cubicBezTo>
                  <a:cubicBezTo>
                    <a:pt x="23" y="32"/>
                    <a:pt x="26" y="32"/>
                    <a:pt x="27" y="32"/>
                  </a:cubicBezTo>
                  <a:cubicBezTo>
                    <a:pt x="27" y="32"/>
                    <a:pt x="27" y="31"/>
                    <a:pt x="27" y="31"/>
                  </a:cubicBezTo>
                  <a:cubicBezTo>
                    <a:pt x="27" y="29"/>
                    <a:pt x="27" y="27"/>
                    <a:pt x="28" y="25"/>
                  </a:cubicBezTo>
                  <a:cubicBezTo>
                    <a:pt x="30" y="23"/>
                    <a:pt x="29" y="21"/>
                    <a:pt x="28" y="18"/>
                  </a:cubicBezTo>
                  <a:cubicBezTo>
                    <a:pt x="28" y="17"/>
                    <a:pt x="27" y="16"/>
                    <a:pt x="27" y="15"/>
                  </a:cubicBezTo>
                  <a:cubicBezTo>
                    <a:pt x="27" y="13"/>
                    <a:pt x="29" y="12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2" name="Freeform 297"/>
            <p:cNvSpPr>
              <a:spLocks/>
            </p:cNvSpPr>
            <p:nvPr/>
          </p:nvSpPr>
          <p:spPr bwMode="auto">
            <a:xfrm>
              <a:off x="12123741" y="5786436"/>
              <a:ext cx="425450" cy="187325"/>
            </a:xfrm>
            <a:custGeom>
              <a:avLst/>
              <a:gdLst>
                <a:gd name="T0" fmla="*/ 9 w 80"/>
                <a:gd name="T1" fmla="*/ 29 h 36"/>
                <a:gd name="T2" fmla="*/ 10 w 80"/>
                <a:gd name="T3" fmla="*/ 30 h 36"/>
                <a:gd name="T4" fmla="*/ 12 w 80"/>
                <a:gd name="T5" fmla="*/ 31 h 36"/>
                <a:gd name="T6" fmla="*/ 12 w 80"/>
                <a:gd name="T7" fmla="*/ 31 h 36"/>
                <a:gd name="T8" fmla="*/ 13 w 80"/>
                <a:gd name="T9" fmla="*/ 31 h 36"/>
                <a:gd name="T10" fmla="*/ 27 w 80"/>
                <a:gd name="T11" fmla="*/ 27 h 36"/>
                <a:gd name="T12" fmla="*/ 28 w 80"/>
                <a:gd name="T13" fmla="*/ 27 h 36"/>
                <a:gd name="T14" fmla="*/ 30 w 80"/>
                <a:gd name="T15" fmla="*/ 32 h 36"/>
                <a:gd name="T16" fmla="*/ 40 w 80"/>
                <a:gd name="T17" fmla="*/ 33 h 36"/>
                <a:gd name="T18" fmla="*/ 53 w 80"/>
                <a:gd name="T19" fmla="*/ 36 h 36"/>
                <a:gd name="T20" fmla="*/ 62 w 80"/>
                <a:gd name="T21" fmla="*/ 32 h 36"/>
                <a:gd name="T22" fmla="*/ 69 w 80"/>
                <a:gd name="T23" fmla="*/ 30 h 36"/>
                <a:gd name="T24" fmla="*/ 69 w 80"/>
                <a:gd name="T25" fmla="*/ 29 h 36"/>
                <a:gd name="T26" fmla="*/ 70 w 80"/>
                <a:gd name="T27" fmla="*/ 28 h 36"/>
                <a:gd name="T28" fmla="*/ 71 w 80"/>
                <a:gd name="T29" fmla="*/ 27 h 36"/>
                <a:gd name="T30" fmla="*/ 72 w 80"/>
                <a:gd name="T31" fmla="*/ 26 h 36"/>
                <a:gd name="T32" fmla="*/ 73 w 80"/>
                <a:gd name="T33" fmla="*/ 21 h 36"/>
                <a:gd name="T34" fmla="*/ 73 w 80"/>
                <a:gd name="T35" fmla="*/ 18 h 36"/>
                <a:gd name="T36" fmla="*/ 77 w 80"/>
                <a:gd name="T37" fmla="*/ 18 h 36"/>
                <a:gd name="T38" fmla="*/ 79 w 80"/>
                <a:gd name="T39" fmla="*/ 14 h 36"/>
                <a:gd name="T40" fmla="*/ 80 w 80"/>
                <a:gd name="T41" fmla="*/ 13 h 36"/>
                <a:gd name="T42" fmla="*/ 80 w 80"/>
                <a:gd name="T43" fmla="*/ 12 h 36"/>
                <a:gd name="T44" fmla="*/ 78 w 80"/>
                <a:gd name="T45" fmla="*/ 8 h 36"/>
                <a:gd name="T46" fmla="*/ 77 w 80"/>
                <a:gd name="T47" fmla="*/ 6 h 36"/>
                <a:gd name="T48" fmla="*/ 77 w 80"/>
                <a:gd name="T49" fmla="*/ 6 h 36"/>
                <a:gd name="T50" fmla="*/ 77 w 80"/>
                <a:gd name="T51" fmla="*/ 6 h 36"/>
                <a:gd name="T52" fmla="*/ 73 w 80"/>
                <a:gd name="T53" fmla="*/ 5 h 36"/>
                <a:gd name="T54" fmla="*/ 59 w 80"/>
                <a:gd name="T55" fmla="*/ 0 h 36"/>
                <a:gd name="T56" fmla="*/ 52 w 80"/>
                <a:gd name="T57" fmla="*/ 6 h 36"/>
                <a:gd name="T58" fmla="*/ 48 w 80"/>
                <a:gd name="T59" fmla="*/ 6 h 36"/>
                <a:gd name="T60" fmla="*/ 44 w 80"/>
                <a:gd name="T61" fmla="*/ 7 h 36"/>
                <a:gd name="T62" fmla="*/ 39 w 80"/>
                <a:gd name="T63" fmla="*/ 11 h 36"/>
                <a:gd name="T64" fmla="*/ 37 w 80"/>
                <a:gd name="T65" fmla="*/ 16 h 36"/>
                <a:gd name="T66" fmla="*/ 37 w 80"/>
                <a:gd name="T67" fmla="*/ 20 h 36"/>
                <a:gd name="T68" fmla="*/ 31 w 80"/>
                <a:gd name="T69" fmla="*/ 20 h 36"/>
                <a:gd name="T70" fmla="*/ 20 w 80"/>
                <a:gd name="T71" fmla="*/ 22 h 36"/>
                <a:gd name="T72" fmla="*/ 10 w 80"/>
                <a:gd name="T73" fmla="*/ 22 h 36"/>
                <a:gd name="T74" fmla="*/ 5 w 80"/>
                <a:gd name="T75" fmla="*/ 25 h 36"/>
                <a:gd name="T76" fmla="*/ 0 w 80"/>
                <a:gd name="T77" fmla="*/ 22 h 36"/>
                <a:gd name="T78" fmla="*/ 0 w 80"/>
                <a:gd name="T79" fmla="*/ 22 h 36"/>
                <a:gd name="T80" fmla="*/ 0 w 80"/>
                <a:gd name="T81" fmla="*/ 23 h 36"/>
                <a:gd name="T82" fmla="*/ 0 w 80"/>
                <a:gd name="T83" fmla="*/ 25 h 36"/>
                <a:gd name="T84" fmla="*/ 0 w 80"/>
                <a:gd name="T85" fmla="*/ 26 h 36"/>
                <a:gd name="T86" fmla="*/ 0 w 80"/>
                <a:gd name="T87" fmla="*/ 27 h 36"/>
                <a:gd name="T88" fmla="*/ 4 w 80"/>
                <a:gd name="T89" fmla="*/ 29 h 36"/>
                <a:gd name="T90" fmla="*/ 6 w 80"/>
                <a:gd name="T91" fmla="*/ 29 h 36"/>
                <a:gd name="T92" fmla="*/ 8 w 80"/>
                <a:gd name="T9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" h="36">
                  <a:moveTo>
                    <a:pt x="8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3" y="31"/>
                    <a:pt x="13" y="31"/>
                  </a:cubicBezTo>
                  <a:cubicBezTo>
                    <a:pt x="15" y="31"/>
                    <a:pt x="17" y="29"/>
                    <a:pt x="18" y="29"/>
                  </a:cubicBezTo>
                  <a:cubicBezTo>
                    <a:pt x="19" y="27"/>
                    <a:pt x="24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29" y="28"/>
                    <a:pt x="29" y="30"/>
                  </a:cubicBezTo>
                  <a:cubicBezTo>
                    <a:pt x="30" y="30"/>
                    <a:pt x="30" y="32"/>
                    <a:pt x="30" y="32"/>
                  </a:cubicBezTo>
                  <a:cubicBezTo>
                    <a:pt x="31" y="32"/>
                    <a:pt x="32" y="33"/>
                    <a:pt x="36" y="33"/>
                  </a:cubicBezTo>
                  <a:cubicBezTo>
                    <a:pt x="37" y="33"/>
                    <a:pt x="39" y="33"/>
                    <a:pt x="40" y="33"/>
                  </a:cubicBezTo>
                  <a:cubicBezTo>
                    <a:pt x="43" y="33"/>
                    <a:pt x="46" y="34"/>
                    <a:pt x="48" y="35"/>
                  </a:cubicBezTo>
                  <a:cubicBezTo>
                    <a:pt x="50" y="35"/>
                    <a:pt x="52" y="36"/>
                    <a:pt x="53" y="36"/>
                  </a:cubicBezTo>
                  <a:cubicBezTo>
                    <a:pt x="53" y="36"/>
                    <a:pt x="54" y="35"/>
                    <a:pt x="55" y="34"/>
                  </a:cubicBezTo>
                  <a:cubicBezTo>
                    <a:pt x="57" y="33"/>
                    <a:pt x="59" y="32"/>
                    <a:pt x="62" y="32"/>
                  </a:cubicBezTo>
                  <a:cubicBezTo>
                    <a:pt x="65" y="32"/>
                    <a:pt x="67" y="31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0"/>
                    <a:pt x="69" y="30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1" y="28"/>
                    <a:pt x="71" y="27"/>
                  </a:cubicBezTo>
                  <a:cubicBezTo>
                    <a:pt x="71" y="27"/>
                    <a:pt x="71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5"/>
                    <a:pt x="72" y="23"/>
                    <a:pt x="73" y="22"/>
                  </a:cubicBezTo>
                  <a:cubicBezTo>
                    <a:pt x="73" y="22"/>
                    <a:pt x="73" y="21"/>
                    <a:pt x="73" y="21"/>
                  </a:cubicBezTo>
                  <a:cubicBezTo>
                    <a:pt x="73" y="20"/>
                    <a:pt x="73" y="20"/>
                    <a:pt x="73" y="19"/>
                  </a:cubicBezTo>
                  <a:cubicBezTo>
                    <a:pt x="73" y="19"/>
                    <a:pt x="73" y="18"/>
                    <a:pt x="73" y="18"/>
                  </a:cubicBezTo>
                  <a:cubicBezTo>
                    <a:pt x="74" y="18"/>
                    <a:pt x="74" y="17"/>
                    <a:pt x="75" y="18"/>
                  </a:cubicBezTo>
                  <a:cubicBezTo>
                    <a:pt x="76" y="18"/>
                    <a:pt x="76" y="18"/>
                    <a:pt x="77" y="18"/>
                  </a:cubicBezTo>
                  <a:cubicBezTo>
                    <a:pt x="78" y="18"/>
                    <a:pt x="79" y="17"/>
                    <a:pt x="79" y="16"/>
                  </a:cubicBezTo>
                  <a:cubicBezTo>
                    <a:pt x="79" y="15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4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2"/>
                    <a:pt x="80" y="12"/>
                  </a:cubicBezTo>
                  <a:cubicBezTo>
                    <a:pt x="79" y="11"/>
                    <a:pt x="78" y="10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5"/>
                    <a:pt x="76" y="5"/>
                    <a:pt x="76" y="5"/>
                  </a:cubicBezTo>
                  <a:cubicBezTo>
                    <a:pt x="76" y="5"/>
                    <a:pt x="74" y="5"/>
                    <a:pt x="73" y="5"/>
                  </a:cubicBezTo>
                  <a:cubicBezTo>
                    <a:pt x="71" y="5"/>
                    <a:pt x="69" y="4"/>
                    <a:pt x="68" y="3"/>
                  </a:cubicBezTo>
                  <a:cubicBezTo>
                    <a:pt x="66" y="1"/>
                    <a:pt x="61" y="0"/>
                    <a:pt x="59" y="0"/>
                  </a:cubicBezTo>
                  <a:cubicBezTo>
                    <a:pt x="59" y="1"/>
                    <a:pt x="58" y="3"/>
                    <a:pt x="57" y="5"/>
                  </a:cubicBezTo>
                  <a:cubicBezTo>
                    <a:pt x="56" y="6"/>
                    <a:pt x="54" y="6"/>
                    <a:pt x="52" y="6"/>
                  </a:cubicBezTo>
                  <a:cubicBezTo>
                    <a:pt x="51" y="6"/>
                    <a:pt x="50" y="6"/>
                    <a:pt x="49" y="6"/>
                  </a:cubicBezTo>
                  <a:cubicBezTo>
                    <a:pt x="49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8"/>
                    <a:pt x="41" y="8"/>
                    <a:pt x="41" y="9"/>
                  </a:cubicBezTo>
                  <a:cubicBezTo>
                    <a:pt x="41" y="10"/>
                    <a:pt x="40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12"/>
                    <a:pt x="36" y="13"/>
                    <a:pt x="37" y="16"/>
                  </a:cubicBezTo>
                  <a:cubicBezTo>
                    <a:pt x="37" y="17"/>
                    <a:pt x="37" y="18"/>
                    <a:pt x="37" y="18"/>
                  </a:cubicBezTo>
                  <a:cubicBezTo>
                    <a:pt x="37" y="19"/>
                    <a:pt x="37" y="20"/>
                    <a:pt x="37" y="20"/>
                  </a:cubicBezTo>
                  <a:cubicBezTo>
                    <a:pt x="36" y="21"/>
                    <a:pt x="36" y="21"/>
                    <a:pt x="34" y="21"/>
                  </a:cubicBezTo>
                  <a:cubicBezTo>
                    <a:pt x="33" y="21"/>
                    <a:pt x="32" y="20"/>
                    <a:pt x="31" y="20"/>
                  </a:cubicBezTo>
                  <a:cubicBezTo>
                    <a:pt x="31" y="20"/>
                    <a:pt x="30" y="20"/>
                    <a:pt x="29" y="20"/>
                  </a:cubicBezTo>
                  <a:cubicBezTo>
                    <a:pt x="26" y="20"/>
                    <a:pt x="22" y="21"/>
                    <a:pt x="20" y="22"/>
                  </a:cubicBezTo>
                  <a:cubicBezTo>
                    <a:pt x="19" y="24"/>
                    <a:pt x="15" y="24"/>
                    <a:pt x="13" y="23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9" y="22"/>
                    <a:pt x="8" y="22"/>
                    <a:pt x="7" y="23"/>
                  </a:cubicBezTo>
                  <a:cubicBezTo>
                    <a:pt x="7" y="24"/>
                    <a:pt x="6" y="25"/>
                    <a:pt x="5" y="25"/>
                  </a:cubicBezTo>
                  <a:cubicBezTo>
                    <a:pt x="4" y="25"/>
                    <a:pt x="3" y="24"/>
                    <a:pt x="2" y="23"/>
                  </a:cubicBezTo>
                  <a:cubicBezTo>
                    <a:pt x="2" y="23"/>
                    <a:pt x="1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3" name="Freeform 298"/>
            <p:cNvSpPr>
              <a:spLocks/>
            </p:cNvSpPr>
            <p:nvPr/>
          </p:nvSpPr>
          <p:spPr bwMode="auto">
            <a:xfrm>
              <a:off x="11942765" y="5937248"/>
              <a:ext cx="674689" cy="644525"/>
            </a:xfrm>
            <a:custGeom>
              <a:avLst/>
              <a:gdLst>
                <a:gd name="T0" fmla="*/ 26 w 127"/>
                <a:gd name="T1" fmla="*/ 17 h 123"/>
                <a:gd name="T2" fmla="*/ 20 w 127"/>
                <a:gd name="T3" fmla="*/ 11 h 123"/>
                <a:gd name="T4" fmla="*/ 18 w 127"/>
                <a:gd name="T5" fmla="*/ 11 h 123"/>
                <a:gd name="T6" fmla="*/ 4 w 127"/>
                <a:gd name="T7" fmla="*/ 17 h 123"/>
                <a:gd name="T8" fmla="*/ 6 w 127"/>
                <a:gd name="T9" fmla="*/ 23 h 123"/>
                <a:gd name="T10" fmla="*/ 1 w 127"/>
                <a:gd name="T11" fmla="*/ 28 h 123"/>
                <a:gd name="T12" fmla="*/ 1 w 127"/>
                <a:gd name="T13" fmla="*/ 29 h 123"/>
                <a:gd name="T14" fmla="*/ 4 w 127"/>
                <a:gd name="T15" fmla="*/ 35 h 123"/>
                <a:gd name="T16" fmla="*/ 6 w 127"/>
                <a:gd name="T17" fmla="*/ 39 h 123"/>
                <a:gd name="T18" fmla="*/ 12 w 127"/>
                <a:gd name="T19" fmla="*/ 41 h 123"/>
                <a:gd name="T20" fmla="*/ 11 w 127"/>
                <a:gd name="T21" fmla="*/ 43 h 123"/>
                <a:gd name="T22" fmla="*/ 11 w 127"/>
                <a:gd name="T23" fmla="*/ 44 h 123"/>
                <a:gd name="T24" fmla="*/ 17 w 127"/>
                <a:gd name="T25" fmla="*/ 41 h 123"/>
                <a:gd name="T26" fmla="*/ 25 w 127"/>
                <a:gd name="T27" fmla="*/ 36 h 123"/>
                <a:gd name="T28" fmla="*/ 41 w 127"/>
                <a:gd name="T29" fmla="*/ 46 h 123"/>
                <a:gd name="T30" fmla="*/ 53 w 127"/>
                <a:gd name="T31" fmla="*/ 64 h 123"/>
                <a:gd name="T32" fmla="*/ 69 w 127"/>
                <a:gd name="T33" fmla="*/ 77 h 123"/>
                <a:gd name="T34" fmla="*/ 80 w 127"/>
                <a:gd name="T35" fmla="*/ 82 h 123"/>
                <a:gd name="T36" fmla="*/ 94 w 127"/>
                <a:gd name="T37" fmla="*/ 92 h 123"/>
                <a:gd name="T38" fmla="*/ 100 w 127"/>
                <a:gd name="T39" fmla="*/ 99 h 123"/>
                <a:gd name="T40" fmla="*/ 102 w 127"/>
                <a:gd name="T41" fmla="*/ 115 h 123"/>
                <a:gd name="T42" fmla="*/ 102 w 127"/>
                <a:gd name="T43" fmla="*/ 123 h 123"/>
                <a:gd name="T44" fmla="*/ 110 w 127"/>
                <a:gd name="T45" fmla="*/ 110 h 123"/>
                <a:gd name="T46" fmla="*/ 111 w 127"/>
                <a:gd name="T47" fmla="*/ 104 h 123"/>
                <a:gd name="T48" fmla="*/ 109 w 127"/>
                <a:gd name="T49" fmla="*/ 94 h 123"/>
                <a:gd name="T50" fmla="*/ 122 w 127"/>
                <a:gd name="T51" fmla="*/ 94 h 123"/>
                <a:gd name="T52" fmla="*/ 127 w 127"/>
                <a:gd name="T53" fmla="*/ 94 h 123"/>
                <a:gd name="T54" fmla="*/ 105 w 127"/>
                <a:gd name="T55" fmla="*/ 79 h 123"/>
                <a:gd name="T56" fmla="*/ 97 w 127"/>
                <a:gd name="T57" fmla="*/ 73 h 123"/>
                <a:gd name="T58" fmla="*/ 79 w 127"/>
                <a:gd name="T59" fmla="*/ 54 h 123"/>
                <a:gd name="T60" fmla="*/ 63 w 127"/>
                <a:gd name="T61" fmla="*/ 38 h 123"/>
                <a:gd name="T62" fmla="*/ 63 w 127"/>
                <a:gd name="T63" fmla="*/ 27 h 123"/>
                <a:gd name="T64" fmla="*/ 68 w 127"/>
                <a:gd name="T65" fmla="*/ 19 h 123"/>
                <a:gd name="T66" fmla="*/ 68 w 127"/>
                <a:gd name="T67" fmla="*/ 16 h 123"/>
                <a:gd name="T68" fmla="*/ 68 w 127"/>
                <a:gd name="T69" fmla="*/ 11 h 123"/>
                <a:gd name="T70" fmla="*/ 68 w 127"/>
                <a:gd name="T71" fmla="*/ 7 h 123"/>
                <a:gd name="T72" fmla="*/ 63 w 127"/>
                <a:gd name="T73" fmla="*/ 5 h 123"/>
                <a:gd name="T74" fmla="*/ 61 w 127"/>
                <a:gd name="T75" fmla="*/ 0 h 123"/>
                <a:gd name="T76" fmla="*/ 47 w 127"/>
                <a:gd name="T77" fmla="*/ 4 h 123"/>
                <a:gd name="T78" fmla="*/ 47 w 127"/>
                <a:gd name="T79" fmla="*/ 4 h 123"/>
                <a:gd name="T80" fmla="*/ 44 w 127"/>
                <a:gd name="T81" fmla="*/ 3 h 123"/>
                <a:gd name="T82" fmla="*/ 40 w 127"/>
                <a:gd name="T83" fmla="*/ 8 h 123"/>
                <a:gd name="T84" fmla="*/ 40 w 127"/>
                <a:gd name="T85" fmla="*/ 8 h 123"/>
                <a:gd name="T86" fmla="*/ 38 w 127"/>
                <a:gd name="T87" fmla="*/ 7 h 123"/>
                <a:gd name="T88" fmla="*/ 35 w 127"/>
                <a:gd name="T89" fmla="*/ 11 h 123"/>
                <a:gd name="T90" fmla="*/ 34 w 127"/>
                <a:gd name="T91" fmla="*/ 11 h 123"/>
                <a:gd name="T92" fmla="*/ 31 w 127"/>
                <a:gd name="T93" fmla="*/ 10 h 123"/>
                <a:gd name="T94" fmla="*/ 26 w 127"/>
                <a:gd name="T95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7" h="123">
                  <a:moveTo>
                    <a:pt x="26" y="17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3" y="15"/>
                    <a:pt x="21" y="13"/>
                    <a:pt x="20" y="11"/>
                  </a:cubicBezTo>
                  <a:cubicBezTo>
                    <a:pt x="20" y="11"/>
                    <a:pt x="19" y="10"/>
                    <a:pt x="19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6" y="14"/>
                    <a:pt x="15" y="17"/>
                    <a:pt x="13" y="17"/>
                  </a:cubicBezTo>
                  <a:cubicBezTo>
                    <a:pt x="12" y="17"/>
                    <a:pt x="9" y="17"/>
                    <a:pt x="4" y="17"/>
                  </a:cubicBezTo>
                  <a:cubicBezTo>
                    <a:pt x="3" y="20"/>
                    <a:pt x="4" y="21"/>
                    <a:pt x="5" y="21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4"/>
                    <a:pt x="4" y="27"/>
                    <a:pt x="3" y="27"/>
                  </a:cubicBezTo>
                  <a:cubicBezTo>
                    <a:pt x="2" y="28"/>
                    <a:pt x="1" y="28"/>
                    <a:pt x="1" y="28"/>
                  </a:cubicBezTo>
                  <a:cubicBezTo>
                    <a:pt x="1" y="28"/>
                    <a:pt x="0" y="28"/>
                    <a:pt x="0" y="28"/>
                  </a:cubicBezTo>
                  <a:cubicBezTo>
                    <a:pt x="0" y="28"/>
                    <a:pt x="0" y="28"/>
                    <a:pt x="1" y="29"/>
                  </a:cubicBezTo>
                  <a:cubicBezTo>
                    <a:pt x="1" y="29"/>
                    <a:pt x="2" y="30"/>
                    <a:pt x="3" y="31"/>
                  </a:cubicBezTo>
                  <a:cubicBezTo>
                    <a:pt x="4" y="32"/>
                    <a:pt x="6" y="33"/>
                    <a:pt x="4" y="35"/>
                  </a:cubicBezTo>
                  <a:cubicBezTo>
                    <a:pt x="3" y="36"/>
                    <a:pt x="3" y="37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6" y="39"/>
                    <a:pt x="7" y="39"/>
                    <a:pt x="7" y="39"/>
                  </a:cubicBezTo>
                  <a:cubicBezTo>
                    <a:pt x="9" y="39"/>
                    <a:pt x="11" y="40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3"/>
                    <a:pt x="12" y="43"/>
                    <a:pt x="11" y="43"/>
                  </a:cubicBezTo>
                  <a:cubicBezTo>
                    <a:pt x="11" y="44"/>
                    <a:pt x="11" y="44"/>
                    <a:pt x="11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3" y="44"/>
                    <a:pt x="14" y="44"/>
                    <a:pt x="15" y="43"/>
                  </a:cubicBezTo>
                  <a:cubicBezTo>
                    <a:pt x="16" y="43"/>
                    <a:pt x="16" y="42"/>
                    <a:pt x="17" y="41"/>
                  </a:cubicBezTo>
                  <a:cubicBezTo>
                    <a:pt x="18" y="40"/>
                    <a:pt x="19" y="38"/>
                    <a:pt x="23" y="37"/>
                  </a:cubicBezTo>
                  <a:cubicBezTo>
                    <a:pt x="23" y="36"/>
                    <a:pt x="24" y="36"/>
                    <a:pt x="25" y="36"/>
                  </a:cubicBezTo>
                  <a:cubicBezTo>
                    <a:pt x="31" y="36"/>
                    <a:pt x="37" y="41"/>
                    <a:pt x="40" y="44"/>
                  </a:cubicBezTo>
                  <a:cubicBezTo>
                    <a:pt x="40" y="45"/>
                    <a:pt x="40" y="45"/>
                    <a:pt x="41" y="46"/>
                  </a:cubicBezTo>
                  <a:cubicBezTo>
                    <a:pt x="42" y="48"/>
                    <a:pt x="43" y="48"/>
                    <a:pt x="43" y="51"/>
                  </a:cubicBezTo>
                  <a:cubicBezTo>
                    <a:pt x="44" y="53"/>
                    <a:pt x="45" y="59"/>
                    <a:pt x="53" y="64"/>
                  </a:cubicBezTo>
                  <a:cubicBezTo>
                    <a:pt x="58" y="67"/>
                    <a:pt x="61" y="70"/>
                    <a:pt x="63" y="72"/>
                  </a:cubicBezTo>
                  <a:cubicBezTo>
                    <a:pt x="65" y="74"/>
                    <a:pt x="67" y="76"/>
                    <a:pt x="69" y="77"/>
                  </a:cubicBezTo>
                  <a:cubicBezTo>
                    <a:pt x="70" y="78"/>
                    <a:pt x="72" y="78"/>
                    <a:pt x="73" y="79"/>
                  </a:cubicBezTo>
                  <a:cubicBezTo>
                    <a:pt x="76" y="79"/>
                    <a:pt x="78" y="80"/>
                    <a:pt x="80" y="82"/>
                  </a:cubicBezTo>
                  <a:cubicBezTo>
                    <a:pt x="82" y="85"/>
                    <a:pt x="85" y="86"/>
                    <a:pt x="89" y="88"/>
                  </a:cubicBezTo>
                  <a:cubicBezTo>
                    <a:pt x="91" y="89"/>
                    <a:pt x="93" y="91"/>
                    <a:pt x="94" y="92"/>
                  </a:cubicBezTo>
                  <a:cubicBezTo>
                    <a:pt x="95" y="93"/>
                    <a:pt x="95" y="94"/>
                    <a:pt x="97" y="95"/>
                  </a:cubicBezTo>
                  <a:cubicBezTo>
                    <a:pt x="100" y="95"/>
                    <a:pt x="100" y="97"/>
                    <a:pt x="100" y="99"/>
                  </a:cubicBezTo>
                  <a:cubicBezTo>
                    <a:pt x="100" y="100"/>
                    <a:pt x="100" y="101"/>
                    <a:pt x="101" y="102"/>
                  </a:cubicBezTo>
                  <a:cubicBezTo>
                    <a:pt x="104" y="105"/>
                    <a:pt x="105" y="111"/>
                    <a:pt x="102" y="115"/>
                  </a:cubicBezTo>
                  <a:cubicBezTo>
                    <a:pt x="101" y="117"/>
                    <a:pt x="100" y="119"/>
                    <a:pt x="101" y="121"/>
                  </a:cubicBezTo>
                  <a:cubicBezTo>
                    <a:pt x="101" y="122"/>
                    <a:pt x="101" y="122"/>
                    <a:pt x="102" y="123"/>
                  </a:cubicBezTo>
                  <a:cubicBezTo>
                    <a:pt x="103" y="122"/>
                    <a:pt x="106" y="117"/>
                    <a:pt x="106" y="114"/>
                  </a:cubicBezTo>
                  <a:cubicBezTo>
                    <a:pt x="107" y="112"/>
                    <a:pt x="108" y="111"/>
                    <a:pt x="110" y="110"/>
                  </a:cubicBezTo>
                  <a:cubicBezTo>
                    <a:pt x="111" y="109"/>
                    <a:pt x="112" y="108"/>
                    <a:pt x="113" y="107"/>
                  </a:cubicBezTo>
                  <a:cubicBezTo>
                    <a:pt x="114" y="106"/>
                    <a:pt x="113" y="105"/>
                    <a:pt x="111" y="104"/>
                  </a:cubicBezTo>
                  <a:cubicBezTo>
                    <a:pt x="110" y="103"/>
                    <a:pt x="108" y="101"/>
                    <a:pt x="108" y="99"/>
                  </a:cubicBezTo>
                  <a:cubicBezTo>
                    <a:pt x="107" y="97"/>
                    <a:pt x="107" y="96"/>
                    <a:pt x="109" y="94"/>
                  </a:cubicBezTo>
                  <a:cubicBezTo>
                    <a:pt x="111" y="91"/>
                    <a:pt x="116" y="91"/>
                    <a:pt x="120" y="93"/>
                  </a:cubicBezTo>
                  <a:cubicBezTo>
                    <a:pt x="121" y="94"/>
                    <a:pt x="121" y="94"/>
                    <a:pt x="122" y="94"/>
                  </a:cubicBezTo>
                  <a:cubicBezTo>
                    <a:pt x="124" y="96"/>
                    <a:pt x="126" y="97"/>
                    <a:pt x="126" y="97"/>
                  </a:cubicBezTo>
                  <a:cubicBezTo>
                    <a:pt x="126" y="97"/>
                    <a:pt x="127" y="96"/>
                    <a:pt x="127" y="94"/>
                  </a:cubicBezTo>
                  <a:cubicBezTo>
                    <a:pt x="127" y="91"/>
                    <a:pt x="116" y="85"/>
                    <a:pt x="110" y="82"/>
                  </a:cubicBezTo>
                  <a:cubicBezTo>
                    <a:pt x="108" y="81"/>
                    <a:pt x="106" y="80"/>
                    <a:pt x="105" y="79"/>
                  </a:cubicBezTo>
                  <a:cubicBezTo>
                    <a:pt x="103" y="78"/>
                    <a:pt x="102" y="77"/>
                    <a:pt x="102" y="75"/>
                  </a:cubicBezTo>
                  <a:cubicBezTo>
                    <a:pt x="101" y="74"/>
                    <a:pt x="101" y="73"/>
                    <a:pt x="97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0" y="73"/>
                    <a:pt x="81" y="64"/>
                    <a:pt x="79" y="54"/>
                  </a:cubicBezTo>
                  <a:cubicBezTo>
                    <a:pt x="77" y="49"/>
                    <a:pt x="73" y="46"/>
                    <a:pt x="70" y="44"/>
                  </a:cubicBezTo>
                  <a:cubicBezTo>
                    <a:pt x="67" y="42"/>
                    <a:pt x="64" y="41"/>
                    <a:pt x="63" y="38"/>
                  </a:cubicBezTo>
                  <a:cubicBezTo>
                    <a:pt x="61" y="35"/>
                    <a:pt x="62" y="33"/>
                    <a:pt x="63" y="31"/>
                  </a:cubicBezTo>
                  <a:cubicBezTo>
                    <a:pt x="64" y="30"/>
                    <a:pt x="64" y="29"/>
                    <a:pt x="63" y="27"/>
                  </a:cubicBezTo>
                  <a:cubicBezTo>
                    <a:pt x="63" y="26"/>
                    <a:pt x="63" y="25"/>
                    <a:pt x="63" y="24"/>
                  </a:cubicBezTo>
                  <a:cubicBezTo>
                    <a:pt x="64" y="21"/>
                    <a:pt x="66" y="20"/>
                    <a:pt x="68" y="19"/>
                  </a:cubicBezTo>
                  <a:cubicBezTo>
                    <a:pt x="68" y="18"/>
                    <a:pt x="68" y="17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5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8" y="9"/>
                    <a:pt x="68" y="8"/>
                  </a:cubicBezTo>
                  <a:cubicBezTo>
                    <a:pt x="68" y="8"/>
                    <a:pt x="68" y="7"/>
                    <a:pt x="68" y="7"/>
                  </a:cubicBezTo>
                  <a:cubicBezTo>
                    <a:pt x="68" y="7"/>
                    <a:pt x="68" y="6"/>
                    <a:pt x="68" y="6"/>
                  </a:cubicBezTo>
                  <a:cubicBezTo>
                    <a:pt x="66" y="6"/>
                    <a:pt x="64" y="5"/>
                    <a:pt x="63" y="5"/>
                  </a:cubicBezTo>
                  <a:cubicBezTo>
                    <a:pt x="62" y="4"/>
                    <a:pt x="62" y="3"/>
                    <a:pt x="61" y="1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57" y="0"/>
                    <a:pt x="54" y="1"/>
                    <a:pt x="53" y="1"/>
                  </a:cubicBezTo>
                  <a:cubicBezTo>
                    <a:pt x="52" y="2"/>
                    <a:pt x="49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6"/>
                    <a:pt x="42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39" y="7"/>
                    <a:pt x="39" y="7"/>
                  </a:cubicBezTo>
                  <a:cubicBezTo>
                    <a:pt x="39" y="7"/>
                    <a:pt x="38" y="7"/>
                    <a:pt x="38" y="7"/>
                  </a:cubicBezTo>
                  <a:cubicBezTo>
                    <a:pt x="38" y="7"/>
                    <a:pt x="38" y="7"/>
                    <a:pt x="38" y="8"/>
                  </a:cubicBezTo>
                  <a:cubicBezTo>
                    <a:pt x="38" y="9"/>
                    <a:pt x="38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29" y="10"/>
                    <a:pt x="29" y="12"/>
                  </a:cubicBezTo>
                  <a:cubicBezTo>
                    <a:pt x="29" y="16"/>
                    <a:pt x="27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4" name="Freeform 299"/>
            <p:cNvSpPr>
              <a:spLocks/>
            </p:cNvSpPr>
            <p:nvPr/>
          </p:nvSpPr>
          <p:spPr bwMode="auto">
            <a:xfrm>
              <a:off x="12650792" y="6000748"/>
              <a:ext cx="222249" cy="282575"/>
            </a:xfrm>
            <a:custGeom>
              <a:avLst/>
              <a:gdLst>
                <a:gd name="T0" fmla="*/ 26 w 42"/>
                <a:gd name="T1" fmla="*/ 13 h 54"/>
                <a:gd name="T2" fmla="*/ 26 w 42"/>
                <a:gd name="T3" fmla="*/ 13 h 54"/>
                <a:gd name="T4" fmla="*/ 21 w 42"/>
                <a:gd name="T5" fmla="*/ 8 h 54"/>
                <a:gd name="T6" fmla="*/ 19 w 42"/>
                <a:gd name="T7" fmla="*/ 5 h 54"/>
                <a:gd name="T8" fmla="*/ 17 w 42"/>
                <a:gd name="T9" fmla="*/ 2 h 54"/>
                <a:gd name="T10" fmla="*/ 15 w 42"/>
                <a:gd name="T11" fmla="*/ 1 h 54"/>
                <a:gd name="T12" fmla="*/ 10 w 42"/>
                <a:gd name="T13" fmla="*/ 0 h 54"/>
                <a:gd name="T14" fmla="*/ 0 w 42"/>
                <a:gd name="T15" fmla="*/ 3 h 54"/>
                <a:gd name="T16" fmla="*/ 2 w 42"/>
                <a:gd name="T17" fmla="*/ 8 h 54"/>
                <a:gd name="T18" fmla="*/ 5 w 42"/>
                <a:gd name="T19" fmla="*/ 14 h 54"/>
                <a:gd name="T20" fmla="*/ 6 w 42"/>
                <a:gd name="T21" fmla="*/ 17 h 54"/>
                <a:gd name="T22" fmla="*/ 5 w 42"/>
                <a:gd name="T23" fmla="*/ 35 h 54"/>
                <a:gd name="T24" fmla="*/ 4 w 42"/>
                <a:gd name="T25" fmla="*/ 36 h 54"/>
                <a:gd name="T26" fmla="*/ 1 w 42"/>
                <a:gd name="T27" fmla="*/ 39 h 54"/>
                <a:gd name="T28" fmla="*/ 2 w 42"/>
                <a:gd name="T29" fmla="*/ 40 h 54"/>
                <a:gd name="T30" fmla="*/ 3 w 42"/>
                <a:gd name="T31" fmla="*/ 41 h 54"/>
                <a:gd name="T32" fmla="*/ 4 w 42"/>
                <a:gd name="T33" fmla="*/ 43 h 54"/>
                <a:gd name="T34" fmla="*/ 5 w 42"/>
                <a:gd name="T35" fmla="*/ 43 h 54"/>
                <a:gd name="T36" fmla="*/ 7 w 42"/>
                <a:gd name="T37" fmla="*/ 46 h 54"/>
                <a:gd name="T38" fmla="*/ 8 w 42"/>
                <a:gd name="T39" fmla="*/ 46 h 54"/>
                <a:gd name="T40" fmla="*/ 9 w 42"/>
                <a:gd name="T41" fmla="*/ 48 h 54"/>
                <a:gd name="T42" fmla="*/ 20 w 42"/>
                <a:gd name="T43" fmla="*/ 54 h 54"/>
                <a:gd name="T44" fmla="*/ 38 w 42"/>
                <a:gd name="T45" fmla="*/ 51 h 54"/>
                <a:gd name="T46" fmla="*/ 38 w 42"/>
                <a:gd name="T47" fmla="*/ 50 h 54"/>
                <a:gd name="T48" fmla="*/ 38 w 42"/>
                <a:gd name="T49" fmla="*/ 48 h 54"/>
                <a:gd name="T50" fmla="*/ 39 w 42"/>
                <a:gd name="T51" fmla="*/ 44 h 54"/>
                <a:gd name="T52" fmla="*/ 42 w 42"/>
                <a:gd name="T53" fmla="*/ 43 h 54"/>
                <a:gd name="T54" fmla="*/ 39 w 42"/>
                <a:gd name="T55" fmla="*/ 37 h 54"/>
                <a:gd name="T56" fmla="*/ 36 w 42"/>
                <a:gd name="T57" fmla="*/ 32 h 54"/>
                <a:gd name="T58" fmla="*/ 39 w 42"/>
                <a:gd name="T59" fmla="*/ 28 h 54"/>
                <a:gd name="T60" fmla="*/ 39 w 42"/>
                <a:gd name="T61" fmla="*/ 27 h 54"/>
                <a:gd name="T62" fmla="*/ 39 w 42"/>
                <a:gd name="T63" fmla="*/ 25 h 54"/>
                <a:gd name="T64" fmla="*/ 39 w 42"/>
                <a:gd name="T65" fmla="*/ 23 h 54"/>
                <a:gd name="T66" fmla="*/ 29 w 42"/>
                <a:gd name="T67" fmla="*/ 20 h 54"/>
                <a:gd name="T68" fmla="*/ 27 w 42"/>
                <a:gd name="T69" fmla="*/ 20 h 54"/>
                <a:gd name="T70" fmla="*/ 26 w 42"/>
                <a:gd name="T71" fmla="*/ 16 h 54"/>
                <a:gd name="T72" fmla="*/ 26 w 42"/>
                <a:gd name="T73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54"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3" y="13"/>
                    <a:pt x="21" y="11"/>
                    <a:pt x="21" y="8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3"/>
                    <a:pt x="17" y="3"/>
                    <a:pt x="17" y="2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0"/>
                    <a:pt x="4" y="2"/>
                    <a:pt x="0" y="3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5" y="10"/>
                    <a:pt x="5" y="12"/>
                    <a:pt x="5" y="14"/>
                  </a:cubicBezTo>
                  <a:cubicBezTo>
                    <a:pt x="5" y="15"/>
                    <a:pt x="5" y="16"/>
                    <a:pt x="6" y="17"/>
                  </a:cubicBezTo>
                  <a:cubicBezTo>
                    <a:pt x="7" y="20"/>
                    <a:pt x="7" y="33"/>
                    <a:pt x="5" y="35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6"/>
                    <a:pt x="3" y="37"/>
                    <a:pt x="1" y="39"/>
                  </a:cubicBezTo>
                  <a:cubicBezTo>
                    <a:pt x="1" y="39"/>
                    <a:pt x="2" y="40"/>
                    <a:pt x="2" y="40"/>
                  </a:cubicBezTo>
                  <a:cubicBezTo>
                    <a:pt x="2" y="40"/>
                    <a:pt x="3" y="40"/>
                    <a:pt x="3" y="41"/>
                  </a:cubicBezTo>
                  <a:cubicBezTo>
                    <a:pt x="3" y="41"/>
                    <a:pt x="4" y="42"/>
                    <a:pt x="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4"/>
                    <a:pt x="6" y="45"/>
                    <a:pt x="7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8" y="47"/>
                    <a:pt x="9" y="48"/>
                    <a:pt x="9" y="48"/>
                  </a:cubicBezTo>
                  <a:cubicBezTo>
                    <a:pt x="11" y="48"/>
                    <a:pt x="17" y="52"/>
                    <a:pt x="20" y="54"/>
                  </a:cubicBezTo>
                  <a:cubicBezTo>
                    <a:pt x="22" y="54"/>
                    <a:pt x="31" y="52"/>
                    <a:pt x="38" y="51"/>
                  </a:cubicBezTo>
                  <a:cubicBezTo>
                    <a:pt x="38" y="51"/>
                    <a:pt x="38" y="51"/>
                    <a:pt x="38" y="50"/>
                  </a:cubicBezTo>
                  <a:cubicBezTo>
                    <a:pt x="38" y="50"/>
                    <a:pt x="38" y="49"/>
                    <a:pt x="38" y="48"/>
                  </a:cubicBezTo>
                  <a:cubicBezTo>
                    <a:pt x="38" y="47"/>
                    <a:pt x="38" y="46"/>
                    <a:pt x="39" y="44"/>
                  </a:cubicBezTo>
                  <a:cubicBezTo>
                    <a:pt x="40" y="43"/>
                    <a:pt x="41" y="43"/>
                    <a:pt x="42" y="43"/>
                  </a:cubicBezTo>
                  <a:cubicBezTo>
                    <a:pt x="42" y="42"/>
                    <a:pt x="41" y="39"/>
                    <a:pt x="39" y="37"/>
                  </a:cubicBezTo>
                  <a:cubicBezTo>
                    <a:pt x="37" y="36"/>
                    <a:pt x="36" y="34"/>
                    <a:pt x="36" y="32"/>
                  </a:cubicBezTo>
                  <a:cubicBezTo>
                    <a:pt x="37" y="30"/>
                    <a:pt x="37" y="29"/>
                    <a:pt x="39" y="28"/>
                  </a:cubicBezTo>
                  <a:cubicBezTo>
                    <a:pt x="39" y="28"/>
                    <a:pt x="39" y="27"/>
                    <a:pt x="39" y="27"/>
                  </a:cubicBezTo>
                  <a:cubicBezTo>
                    <a:pt x="39" y="27"/>
                    <a:pt x="39" y="26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8" y="22"/>
                    <a:pt x="35" y="21"/>
                    <a:pt x="29" y="20"/>
                  </a:cubicBezTo>
                  <a:cubicBezTo>
                    <a:pt x="28" y="20"/>
                    <a:pt x="27" y="20"/>
                    <a:pt x="27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6" y="15"/>
                    <a:pt x="26" y="13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5" name="Freeform 300"/>
            <p:cNvSpPr>
              <a:spLocks/>
            </p:cNvSpPr>
            <p:nvPr/>
          </p:nvSpPr>
          <p:spPr bwMode="auto">
            <a:xfrm>
              <a:off x="11985627" y="6638924"/>
              <a:ext cx="239713" cy="461963"/>
            </a:xfrm>
            <a:custGeom>
              <a:avLst/>
              <a:gdLst>
                <a:gd name="T0" fmla="*/ 8 w 45"/>
                <a:gd name="T1" fmla="*/ 34 h 88"/>
                <a:gd name="T2" fmla="*/ 1 w 45"/>
                <a:gd name="T3" fmla="*/ 42 h 88"/>
                <a:gd name="T4" fmla="*/ 6 w 45"/>
                <a:gd name="T5" fmla="*/ 52 h 88"/>
                <a:gd name="T6" fmla="*/ 14 w 45"/>
                <a:gd name="T7" fmla="*/ 62 h 88"/>
                <a:gd name="T8" fmla="*/ 25 w 45"/>
                <a:gd name="T9" fmla="*/ 87 h 88"/>
                <a:gd name="T10" fmla="*/ 25 w 45"/>
                <a:gd name="T11" fmla="*/ 88 h 88"/>
                <a:gd name="T12" fmla="*/ 26 w 45"/>
                <a:gd name="T13" fmla="*/ 88 h 88"/>
                <a:gd name="T14" fmla="*/ 27 w 45"/>
                <a:gd name="T15" fmla="*/ 87 h 88"/>
                <a:gd name="T16" fmla="*/ 28 w 45"/>
                <a:gd name="T17" fmla="*/ 86 h 88"/>
                <a:gd name="T18" fmla="*/ 31 w 45"/>
                <a:gd name="T19" fmla="*/ 77 h 88"/>
                <a:gd name="T20" fmla="*/ 35 w 45"/>
                <a:gd name="T21" fmla="*/ 68 h 88"/>
                <a:gd name="T22" fmla="*/ 42 w 45"/>
                <a:gd name="T23" fmla="*/ 62 h 88"/>
                <a:gd name="T24" fmla="*/ 45 w 45"/>
                <a:gd name="T25" fmla="*/ 59 h 88"/>
                <a:gd name="T26" fmla="*/ 45 w 45"/>
                <a:gd name="T27" fmla="*/ 57 h 88"/>
                <a:gd name="T28" fmla="*/ 45 w 45"/>
                <a:gd name="T29" fmla="*/ 56 h 88"/>
                <a:gd name="T30" fmla="*/ 45 w 45"/>
                <a:gd name="T31" fmla="*/ 54 h 88"/>
                <a:gd name="T32" fmla="*/ 39 w 45"/>
                <a:gd name="T33" fmla="*/ 46 h 88"/>
                <a:gd name="T34" fmla="*/ 35 w 45"/>
                <a:gd name="T35" fmla="*/ 47 h 88"/>
                <a:gd name="T36" fmla="*/ 32 w 45"/>
                <a:gd name="T37" fmla="*/ 36 h 88"/>
                <a:gd name="T38" fmla="*/ 40 w 45"/>
                <a:gd name="T39" fmla="*/ 26 h 88"/>
                <a:gd name="T40" fmla="*/ 34 w 45"/>
                <a:gd name="T41" fmla="*/ 15 h 88"/>
                <a:gd name="T42" fmla="*/ 39 w 45"/>
                <a:gd name="T43" fmla="*/ 8 h 88"/>
                <a:gd name="T44" fmla="*/ 40 w 45"/>
                <a:gd name="T45" fmla="*/ 5 h 88"/>
                <a:gd name="T46" fmla="*/ 35 w 45"/>
                <a:gd name="T47" fmla="*/ 7 h 88"/>
                <a:gd name="T48" fmla="*/ 26 w 45"/>
                <a:gd name="T49" fmla="*/ 0 h 88"/>
                <a:gd name="T50" fmla="*/ 12 w 45"/>
                <a:gd name="T51" fmla="*/ 5 h 88"/>
                <a:gd name="T52" fmla="*/ 12 w 45"/>
                <a:gd name="T53" fmla="*/ 7 h 88"/>
                <a:gd name="T54" fmla="*/ 12 w 45"/>
                <a:gd name="T55" fmla="*/ 10 h 88"/>
                <a:gd name="T56" fmla="*/ 11 w 45"/>
                <a:gd name="T57" fmla="*/ 13 h 88"/>
                <a:gd name="T58" fmla="*/ 11 w 45"/>
                <a:gd name="T59" fmla="*/ 15 h 88"/>
                <a:gd name="T60" fmla="*/ 11 w 45"/>
                <a:gd name="T61" fmla="*/ 17 h 88"/>
                <a:gd name="T62" fmla="*/ 11 w 45"/>
                <a:gd name="T63" fmla="*/ 19 h 88"/>
                <a:gd name="T64" fmla="*/ 12 w 45"/>
                <a:gd name="T65" fmla="*/ 20 h 88"/>
                <a:gd name="T66" fmla="*/ 13 w 45"/>
                <a:gd name="T67" fmla="*/ 22 h 88"/>
                <a:gd name="T68" fmla="*/ 10 w 45"/>
                <a:gd name="T69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88">
                  <a:moveTo>
                    <a:pt x="10" y="33"/>
                  </a:moveTo>
                  <a:cubicBezTo>
                    <a:pt x="9" y="34"/>
                    <a:pt x="9" y="34"/>
                    <a:pt x="8" y="34"/>
                  </a:cubicBezTo>
                  <a:cubicBezTo>
                    <a:pt x="7" y="35"/>
                    <a:pt x="6" y="36"/>
                    <a:pt x="5" y="37"/>
                  </a:cubicBezTo>
                  <a:cubicBezTo>
                    <a:pt x="4" y="39"/>
                    <a:pt x="3" y="42"/>
                    <a:pt x="1" y="42"/>
                  </a:cubicBezTo>
                  <a:cubicBezTo>
                    <a:pt x="1" y="42"/>
                    <a:pt x="0" y="42"/>
                    <a:pt x="1" y="44"/>
                  </a:cubicBezTo>
                  <a:cubicBezTo>
                    <a:pt x="1" y="47"/>
                    <a:pt x="3" y="51"/>
                    <a:pt x="6" y="52"/>
                  </a:cubicBezTo>
                  <a:cubicBezTo>
                    <a:pt x="11" y="54"/>
                    <a:pt x="11" y="58"/>
                    <a:pt x="11" y="60"/>
                  </a:cubicBezTo>
                  <a:cubicBezTo>
                    <a:pt x="11" y="60"/>
                    <a:pt x="13" y="62"/>
                    <a:pt x="14" y="62"/>
                  </a:cubicBezTo>
                  <a:cubicBezTo>
                    <a:pt x="16" y="63"/>
                    <a:pt x="18" y="64"/>
                    <a:pt x="19" y="66"/>
                  </a:cubicBezTo>
                  <a:cubicBezTo>
                    <a:pt x="22" y="69"/>
                    <a:pt x="25" y="82"/>
                    <a:pt x="25" y="87"/>
                  </a:cubicBezTo>
                  <a:cubicBezTo>
                    <a:pt x="25" y="87"/>
                    <a:pt x="25" y="87"/>
                    <a:pt x="25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8"/>
                    <a:pt x="25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6" y="87"/>
                    <a:pt x="27" y="87"/>
                    <a:pt x="27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5"/>
                    <a:pt x="29" y="85"/>
                    <a:pt x="29" y="85"/>
                  </a:cubicBezTo>
                  <a:cubicBezTo>
                    <a:pt x="30" y="82"/>
                    <a:pt x="31" y="78"/>
                    <a:pt x="31" y="77"/>
                  </a:cubicBezTo>
                  <a:cubicBezTo>
                    <a:pt x="30" y="75"/>
                    <a:pt x="30" y="72"/>
                    <a:pt x="32" y="71"/>
                  </a:cubicBezTo>
                  <a:cubicBezTo>
                    <a:pt x="32" y="70"/>
                    <a:pt x="33" y="69"/>
                    <a:pt x="35" y="68"/>
                  </a:cubicBezTo>
                  <a:cubicBezTo>
                    <a:pt x="38" y="64"/>
                    <a:pt x="40" y="63"/>
                    <a:pt x="41" y="62"/>
                  </a:cubicBezTo>
                  <a:cubicBezTo>
                    <a:pt x="41" y="62"/>
                    <a:pt x="42" y="62"/>
                    <a:pt x="42" y="62"/>
                  </a:cubicBezTo>
                  <a:cubicBezTo>
                    <a:pt x="44" y="62"/>
                    <a:pt x="45" y="61"/>
                    <a:pt x="45" y="60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5"/>
                    <a:pt x="45" y="55"/>
                  </a:cubicBezTo>
                  <a:cubicBezTo>
                    <a:pt x="45" y="55"/>
                    <a:pt x="45" y="55"/>
                    <a:pt x="45" y="54"/>
                  </a:cubicBezTo>
                  <a:cubicBezTo>
                    <a:pt x="43" y="53"/>
                    <a:pt x="41" y="51"/>
                    <a:pt x="41" y="49"/>
                  </a:cubicBezTo>
                  <a:cubicBezTo>
                    <a:pt x="41" y="48"/>
                    <a:pt x="40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7"/>
                    <a:pt x="36" y="47"/>
                    <a:pt x="35" y="47"/>
                  </a:cubicBezTo>
                  <a:cubicBezTo>
                    <a:pt x="32" y="47"/>
                    <a:pt x="28" y="45"/>
                    <a:pt x="28" y="42"/>
                  </a:cubicBezTo>
                  <a:cubicBezTo>
                    <a:pt x="27" y="38"/>
                    <a:pt x="29" y="37"/>
                    <a:pt x="32" y="36"/>
                  </a:cubicBezTo>
                  <a:cubicBezTo>
                    <a:pt x="33" y="35"/>
                    <a:pt x="35" y="34"/>
                    <a:pt x="37" y="33"/>
                  </a:cubicBezTo>
                  <a:cubicBezTo>
                    <a:pt x="39" y="31"/>
                    <a:pt x="40" y="28"/>
                    <a:pt x="40" y="26"/>
                  </a:cubicBezTo>
                  <a:cubicBezTo>
                    <a:pt x="40" y="23"/>
                    <a:pt x="39" y="21"/>
                    <a:pt x="37" y="19"/>
                  </a:cubicBezTo>
                  <a:cubicBezTo>
                    <a:pt x="35" y="18"/>
                    <a:pt x="34" y="16"/>
                    <a:pt x="34" y="15"/>
                  </a:cubicBezTo>
                  <a:cubicBezTo>
                    <a:pt x="34" y="13"/>
                    <a:pt x="36" y="11"/>
                    <a:pt x="38" y="9"/>
                  </a:cubicBezTo>
                  <a:cubicBezTo>
                    <a:pt x="38" y="9"/>
                    <a:pt x="39" y="8"/>
                    <a:pt x="39" y="8"/>
                  </a:cubicBezTo>
                  <a:cubicBezTo>
                    <a:pt x="40" y="7"/>
                    <a:pt x="40" y="6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6"/>
                    <a:pt x="37" y="7"/>
                    <a:pt x="35" y="7"/>
                  </a:cubicBezTo>
                  <a:cubicBezTo>
                    <a:pt x="35" y="7"/>
                    <a:pt x="32" y="6"/>
                    <a:pt x="32" y="3"/>
                  </a:cubicBezTo>
                  <a:cubicBezTo>
                    <a:pt x="32" y="1"/>
                    <a:pt x="29" y="0"/>
                    <a:pt x="26" y="0"/>
                  </a:cubicBezTo>
                  <a:cubicBezTo>
                    <a:pt x="22" y="0"/>
                    <a:pt x="20" y="1"/>
                    <a:pt x="18" y="3"/>
                  </a:cubicBezTo>
                  <a:cubicBezTo>
                    <a:pt x="17" y="4"/>
                    <a:pt x="15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4"/>
                    <a:pt x="13" y="26"/>
                    <a:pt x="13" y="27"/>
                  </a:cubicBezTo>
                  <a:cubicBezTo>
                    <a:pt x="12" y="30"/>
                    <a:pt x="11" y="32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6" name="Freeform 301"/>
            <p:cNvSpPr>
              <a:spLocks/>
            </p:cNvSpPr>
            <p:nvPr/>
          </p:nvSpPr>
          <p:spPr bwMode="auto">
            <a:xfrm>
              <a:off x="12282491" y="5634038"/>
              <a:ext cx="357189" cy="173039"/>
            </a:xfrm>
            <a:custGeom>
              <a:avLst/>
              <a:gdLst>
                <a:gd name="T0" fmla="*/ 24 w 67"/>
                <a:gd name="T1" fmla="*/ 1 h 33"/>
                <a:gd name="T2" fmla="*/ 22 w 67"/>
                <a:gd name="T3" fmla="*/ 1 h 33"/>
                <a:gd name="T4" fmla="*/ 18 w 67"/>
                <a:gd name="T5" fmla="*/ 2 h 33"/>
                <a:gd name="T6" fmla="*/ 13 w 67"/>
                <a:gd name="T7" fmla="*/ 5 h 33"/>
                <a:gd name="T8" fmla="*/ 1 w 67"/>
                <a:gd name="T9" fmla="*/ 9 h 33"/>
                <a:gd name="T10" fmla="*/ 0 w 67"/>
                <a:gd name="T11" fmla="*/ 10 h 33"/>
                <a:gd name="T12" fmla="*/ 0 w 67"/>
                <a:gd name="T13" fmla="*/ 10 h 33"/>
                <a:gd name="T14" fmla="*/ 1 w 67"/>
                <a:gd name="T15" fmla="*/ 13 h 33"/>
                <a:gd name="T16" fmla="*/ 2 w 67"/>
                <a:gd name="T17" fmla="*/ 14 h 33"/>
                <a:gd name="T18" fmla="*/ 3 w 67"/>
                <a:gd name="T19" fmla="*/ 18 h 33"/>
                <a:gd name="T20" fmla="*/ 5 w 67"/>
                <a:gd name="T21" fmla="*/ 23 h 33"/>
                <a:gd name="T22" fmla="*/ 7 w 67"/>
                <a:gd name="T23" fmla="*/ 25 h 33"/>
                <a:gd name="T24" fmla="*/ 17 w 67"/>
                <a:gd name="T25" fmla="*/ 32 h 33"/>
                <a:gd name="T26" fmla="*/ 18 w 67"/>
                <a:gd name="T27" fmla="*/ 33 h 33"/>
                <a:gd name="T28" fmla="*/ 19 w 67"/>
                <a:gd name="T29" fmla="*/ 33 h 33"/>
                <a:gd name="T30" fmla="*/ 19 w 67"/>
                <a:gd name="T31" fmla="*/ 33 h 33"/>
                <a:gd name="T32" fmla="*/ 22 w 67"/>
                <a:gd name="T33" fmla="*/ 33 h 33"/>
                <a:gd name="T34" fmla="*/ 25 w 67"/>
                <a:gd name="T35" fmla="*/ 33 h 33"/>
                <a:gd name="T36" fmla="*/ 27 w 67"/>
                <a:gd name="T37" fmla="*/ 28 h 33"/>
                <a:gd name="T38" fmla="*/ 27 w 67"/>
                <a:gd name="T39" fmla="*/ 27 h 33"/>
                <a:gd name="T40" fmla="*/ 28 w 67"/>
                <a:gd name="T41" fmla="*/ 27 h 33"/>
                <a:gd name="T42" fmla="*/ 39 w 67"/>
                <a:gd name="T43" fmla="*/ 31 h 33"/>
                <a:gd name="T44" fmla="*/ 43 w 67"/>
                <a:gd name="T45" fmla="*/ 32 h 33"/>
                <a:gd name="T46" fmla="*/ 47 w 67"/>
                <a:gd name="T47" fmla="*/ 31 h 33"/>
                <a:gd name="T48" fmla="*/ 48 w 67"/>
                <a:gd name="T49" fmla="*/ 31 h 33"/>
                <a:gd name="T50" fmla="*/ 48 w 67"/>
                <a:gd name="T51" fmla="*/ 31 h 33"/>
                <a:gd name="T52" fmla="*/ 48 w 67"/>
                <a:gd name="T53" fmla="*/ 31 h 33"/>
                <a:gd name="T54" fmla="*/ 48 w 67"/>
                <a:gd name="T55" fmla="*/ 32 h 33"/>
                <a:gd name="T56" fmla="*/ 48 w 67"/>
                <a:gd name="T57" fmla="*/ 32 h 33"/>
                <a:gd name="T58" fmla="*/ 48 w 67"/>
                <a:gd name="T59" fmla="*/ 32 h 33"/>
                <a:gd name="T60" fmla="*/ 49 w 67"/>
                <a:gd name="T61" fmla="*/ 31 h 33"/>
                <a:gd name="T62" fmla="*/ 50 w 67"/>
                <a:gd name="T63" fmla="*/ 31 h 33"/>
                <a:gd name="T64" fmla="*/ 51 w 67"/>
                <a:gd name="T65" fmla="*/ 30 h 33"/>
                <a:gd name="T66" fmla="*/ 51 w 67"/>
                <a:gd name="T67" fmla="*/ 30 h 33"/>
                <a:gd name="T68" fmla="*/ 61 w 67"/>
                <a:gd name="T69" fmla="*/ 25 h 33"/>
                <a:gd name="T70" fmla="*/ 62 w 67"/>
                <a:gd name="T71" fmla="*/ 24 h 33"/>
                <a:gd name="T72" fmla="*/ 63 w 67"/>
                <a:gd name="T73" fmla="*/ 23 h 33"/>
                <a:gd name="T74" fmla="*/ 64 w 67"/>
                <a:gd name="T75" fmla="*/ 22 h 33"/>
                <a:gd name="T76" fmla="*/ 64 w 67"/>
                <a:gd name="T77" fmla="*/ 22 h 33"/>
                <a:gd name="T78" fmla="*/ 65 w 67"/>
                <a:gd name="T79" fmla="*/ 21 h 33"/>
                <a:gd name="T80" fmla="*/ 66 w 67"/>
                <a:gd name="T81" fmla="*/ 20 h 33"/>
                <a:gd name="T82" fmla="*/ 67 w 67"/>
                <a:gd name="T83" fmla="*/ 20 h 33"/>
                <a:gd name="T84" fmla="*/ 67 w 67"/>
                <a:gd name="T85" fmla="*/ 20 h 33"/>
                <a:gd name="T86" fmla="*/ 66 w 67"/>
                <a:gd name="T87" fmla="*/ 18 h 33"/>
                <a:gd name="T88" fmla="*/ 65 w 67"/>
                <a:gd name="T89" fmla="*/ 16 h 33"/>
                <a:gd name="T90" fmla="*/ 64 w 67"/>
                <a:gd name="T91" fmla="*/ 16 h 33"/>
                <a:gd name="T92" fmla="*/ 61 w 67"/>
                <a:gd name="T93" fmla="*/ 15 h 33"/>
                <a:gd name="T94" fmla="*/ 56 w 67"/>
                <a:gd name="T95" fmla="*/ 13 h 33"/>
                <a:gd name="T96" fmla="*/ 56 w 67"/>
                <a:gd name="T97" fmla="*/ 13 h 33"/>
                <a:gd name="T98" fmla="*/ 54 w 67"/>
                <a:gd name="T99" fmla="*/ 10 h 33"/>
                <a:gd name="T100" fmla="*/ 52 w 67"/>
                <a:gd name="T101" fmla="*/ 10 h 33"/>
                <a:gd name="T102" fmla="*/ 50 w 67"/>
                <a:gd name="T103" fmla="*/ 9 h 33"/>
                <a:gd name="T104" fmla="*/ 49 w 67"/>
                <a:gd name="T105" fmla="*/ 10 h 33"/>
                <a:gd name="T106" fmla="*/ 46 w 67"/>
                <a:gd name="T107" fmla="*/ 12 h 33"/>
                <a:gd name="T108" fmla="*/ 41 w 67"/>
                <a:gd name="T109" fmla="*/ 8 h 33"/>
                <a:gd name="T110" fmla="*/ 34 w 67"/>
                <a:gd name="T111" fmla="*/ 3 h 33"/>
                <a:gd name="T112" fmla="*/ 32 w 67"/>
                <a:gd name="T113" fmla="*/ 2 h 33"/>
                <a:gd name="T114" fmla="*/ 31 w 67"/>
                <a:gd name="T115" fmla="*/ 2 h 33"/>
                <a:gd name="T116" fmla="*/ 28 w 67"/>
                <a:gd name="T117" fmla="*/ 0 h 33"/>
                <a:gd name="T118" fmla="*/ 28 w 67"/>
                <a:gd name="T119" fmla="*/ 0 h 33"/>
                <a:gd name="T120" fmla="*/ 28 w 67"/>
                <a:gd name="T121" fmla="*/ 0 h 33"/>
                <a:gd name="T122" fmla="*/ 26 w 67"/>
                <a:gd name="T123" fmla="*/ 1 h 33"/>
                <a:gd name="T124" fmla="*/ 24 w 67"/>
                <a:gd name="T12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33">
                  <a:moveTo>
                    <a:pt x="24" y="1"/>
                  </a:moveTo>
                  <a:cubicBezTo>
                    <a:pt x="23" y="0"/>
                    <a:pt x="22" y="0"/>
                    <a:pt x="22" y="1"/>
                  </a:cubicBezTo>
                  <a:cubicBezTo>
                    <a:pt x="21" y="1"/>
                    <a:pt x="20" y="2"/>
                    <a:pt x="18" y="2"/>
                  </a:cubicBezTo>
                  <a:cubicBezTo>
                    <a:pt x="16" y="3"/>
                    <a:pt x="14" y="4"/>
                    <a:pt x="13" y="5"/>
                  </a:cubicBezTo>
                  <a:cubicBezTo>
                    <a:pt x="10" y="7"/>
                    <a:pt x="4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" y="15"/>
                    <a:pt x="3" y="16"/>
                    <a:pt x="3" y="18"/>
                  </a:cubicBezTo>
                  <a:cubicBezTo>
                    <a:pt x="4" y="20"/>
                    <a:pt x="4" y="22"/>
                    <a:pt x="5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12" y="28"/>
                    <a:pt x="17" y="31"/>
                    <a:pt x="17" y="32"/>
                  </a:cubicBezTo>
                  <a:cubicBezTo>
                    <a:pt x="17" y="32"/>
                    <a:pt x="18" y="33"/>
                    <a:pt x="18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4" y="33"/>
                    <a:pt x="25" y="33"/>
                    <a:pt x="25" y="33"/>
                  </a:cubicBezTo>
                  <a:cubicBezTo>
                    <a:pt x="26" y="31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36" y="27"/>
                    <a:pt x="39" y="31"/>
                  </a:cubicBezTo>
                  <a:cubicBezTo>
                    <a:pt x="40" y="32"/>
                    <a:pt x="41" y="32"/>
                    <a:pt x="43" y="32"/>
                  </a:cubicBezTo>
                  <a:cubicBezTo>
                    <a:pt x="45" y="32"/>
                    <a:pt x="47" y="31"/>
                    <a:pt x="47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50" y="31"/>
                  </a:cubicBezTo>
                  <a:cubicBezTo>
                    <a:pt x="50" y="30"/>
                    <a:pt x="50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4" y="29"/>
                    <a:pt x="58" y="29"/>
                    <a:pt x="61" y="25"/>
                  </a:cubicBezTo>
                  <a:cubicBezTo>
                    <a:pt x="61" y="25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3"/>
                    <a:pt x="63" y="23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21"/>
                    <a:pt x="66" y="21"/>
                    <a:pt x="66" y="20"/>
                  </a:cubicBezTo>
                  <a:cubicBezTo>
                    <a:pt x="66" y="20"/>
                    <a:pt x="67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19"/>
                    <a:pt x="66" y="19"/>
                    <a:pt x="66" y="18"/>
                  </a:cubicBezTo>
                  <a:cubicBezTo>
                    <a:pt x="65" y="17"/>
                    <a:pt x="65" y="17"/>
                    <a:pt x="65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5"/>
                    <a:pt x="62" y="15"/>
                    <a:pt x="61" y="15"/>
                  </a:cubicBezTo>
                  <a:cubicBezTo>
                    <a:pt x="59" y="15"/>
                    <a:pt x="56" y="15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5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1" y="9"/>
                    <a:pt x="50" y="9"/>
                  </a:cubicBezTo>
                  <a:cubicBezTo>
                    <a:pt x="49" y="9"/>
                    <a:pt x="49" y="10"/>
                    <a:pt x="49" y="10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4" y="12"/>
                    <a:pt x="41" y="9"/>
                    <a:pt x="41" y="8"/>
                  </a:cubicBezTo>
                  <a:cubicBezTo>
                    <a:pt x="41" y="7"/>
                    <a:pt x="40" y="5"/>
                    <a:pt x="34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1"/>
                    <a:pt x="29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7" name="Freeform 302"/>
            <p:cNvSpPr>
              <a:spLocks/>
            </p:cNvSpPr>
            <p:nvPr/>
          </p:nvSpPr>
          <p:spPr bwMode="auto">
            <a:xfrm>
              <a:off x="19926300" y="9148771"/>
              <a:ext cx="558801" cy="460374"/>
            </a:xfrm>
            <a:custGeom>
              <a:avLst/>
              <a:gdLst>
                <a:gd name="T0" fmla="*/ 102 w 105"/>
                <a:gd name="T1" fmla="*/ 88 h 88"/>
                <a:gd name="T2" fmla="*/ 103 w 105"/>
                <a:gd name="T3" fmla="*/ 88 h 88"/>
                <a:gd name="T4" fmla="*/ 105 w 105"/>
                <a:gd name="T5" fmla="*/ 87 h 88"/>
                <a:gd name="T6" fmla="*/ 101 w 105"/>
                <a:gd name="T7" fmla="*/ 83 h 88"/>
                <a:gd name="T8" fmla="*/ 92 w 105"/>
                <a:gd name="T9" fmla="*/ 74 h 88"/>
                <a:gd name="T10" fmla="*/ 88 w 105"/>
                <a:gd name="T11" fmla="*/ 73 h 88"/>
                <a:gd name="T12" fmla="*/ 81 w 105"/>
                <a:gd name="T13" fmla="*/ 70 h 88"/>
                <a:gd name="T14" fmla="*/ 77 w 105"/>
                <a:gd name="T15" fmla="*/ 62 h 88"/>
                <a:gd name="T16" fmla="*/ 73 w 105"/>
                <a:gd name="T17" fmla="*/ 55 h 88"/>
                <a:gd name="T18" fmla="*/ 67 w 105"/>
                <a:gd name="T19" fmla="*/ 46 h 88"/>
                <a:gd name="T20" fmla="*/ 71 w 105"/>
                <a:gd name="T21" fmla="*/ 44 h 88"/>
                <a:gd name="T22" fmla="*/ 71 w 105"/>
                <a:gd name="T23" fmla="*/ 44 h 88"/>
                <a:gd name="T24" fmla="*/ 75 w 105"/>
                <a:gd name="T25" fmla="*/ 43 h 88"/>
                <a:gd name="T26" fmla="*/ 73 w 105"/>
                <a:gd name="T27" fmla="*/ 38 h 88"/>
                <a:gd name="T28" fmla="*/ 64 w 105"/>
                <a:gd name="T29" fmla="*/ 34 h 88"/>
                <a:gd name="T30" fmla="*/ 50 w 105"/>
                <a:gd name="T31" fmla="*/ 25 h 88"/>
                <a:gd name="T32" fmla="*/ 7 w 105"/>
                <a:gd name="T33" fmla="*/ 2 h 88"/>
                <a:gd name="T34" fmla="*/ 0 w 105"/>
                <a:gd name="T35" fmla="*/ 0 h 88"/>
                <a:gd name="T36" fmla="*/ 0 w 105"/>
                <a:gd name="T37" fmla="*/ 69 h 88"/>
                <a:gd name="T38" fmla="*/ 11 w 105"/>
                <a:gd name="T39" fmla="*/ 73 h 88"/>
                <a:gd name="T40" fmla="*/ 22 w 105"/>
                <a:gd name="T41" fmla="*/ 67 h 88"/>
                <a:gd name="T42" fmla="*/ 24 w 105"/>
                <a:gd name="T43" fmla="*/ 65 h 88"/>
                <a:gd name="T44" fmla="*/ 27 w 105"/>
                <a:gd name="T45" fmla="*/ 61 h 88"/>
                <a:gd name="T46" fmla="*/ 30 w 105"/>
                <a:gd name="T47" fmla="*/ 57 h 88"/>
                <a:gd name="T48" fmla="*/ 36 w 105"/>
                <a:gd name="T49" fmla="*/ 55 h 88"/>
                <a:gd name="T50" fmla="*/ 55 w 105"/>
                <a:gd name="T51" fmla="*/ 62 h 88"/>
                <a:gd name="T52" fmla="*/ 64 w 105"/>
                <a:gd name="T53" fmla="*/ 72 h 88"/>
                <a:gd name="T54" fmla="*/ 79 w 105"/>
                <a:gd name="T55" fmla="*/ 84 h 88"/>
                <a:gd name="T56" fmla="*/ 82 w 105"/>
                <a:gd name="T57" fmla="*/ 84 h 88"/>
                <a:gd name="T58" fmla="*/ 93 w 105"/>
                <a:gd name="T59" fmla="*/ 86 h 88"/>
                <a:gd name="T60" fmla="*/ 102 w 105"/>
                <a:gd name="T6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88">
                  <a:moveTo>
                    <a:pt x="102" y="88"/>
                  </a:moveTo>
                  <a:cubicBezTo>
                    <a:pt x="103" y="88"/>
                    <a:pt x="103" y="88"/>
                    <a:pt x="103" y="88"/>
                  </a:cubicBezTo>
                  <a:cubicBezTo>
                    <a:pt x="105" y="88"/>
                    <a:pt x="105" y="88"/>
                    <a:pt x="105" y="87"/>
                  </a:cubicBezTo>
                  <a:cubicBezTo>
                    <a:pt x="105" y="87"/>
                    <a:pt x="103" y="84"/>
                    <a:pt x="101" y="83"/>
                  </a:cubicBezTo>
                  <a:cubicBezTo>
                    <a:pt x="99" y="82"/>
                    <a:pt x="92" y="78"/>
                    <a:pt x="92" y="74"/>
                  </a:cubicBezTo>
                  <a:cubicBezTo>
                    <a:pt x="92" y="74"/>
                    <a:pt x="90" y="73"/>
                    <a:pt x="88" y="73"/>
                  </a:cubicBezTo>
                  <a:cubicBezTo>
                    <a:pt x="86" y="72"/>
                    <a:pt x="84" y="71"/>
                    <a:pt x="81" y="70"/>
                  </a:cubicBezTo>
                  <a:cubicBezTo>
                    <a:pt x="79" y="68"/>
                    <a:pt x="78" y="65"/>
                    <a:pt x="77" y="62"/>
                  </a:cubicBezTo>
                  <a:cubicBezTo>
                    <a:pt x="76" y="59"/>
                    <a:pt x="76" y="56"/>
                    <a:pt x="73" y="55"/>
                  </a:cubicBezTo>
                  <a:cubicBezTo>
                    <a:pt x="70" y="53"/>
                    <a:pt x="67" y="49"/>
                    <a:pt x="67" y="46"/>
                  </a:cubicBezTo>
                  <a:cubicBezTo>
                    <a:pt x="67" y="46"/>
                    <a:pt x="68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4" y="44"/>
                    <a:pt x="75" y="44"/>
                    <a:pt x="75" y="43"/>
                  </a:cubicBezTo>
                  <a:cubicBezTo>
                    <a:pt x="76" y="42"/>
                    <a:pt x="75" y="40"/>
                    <a:pt x="73" y="38"/>
                  </a:cubicBezTo>
                  <a:cubicBezTo>
                    <a:pt x="71" y="37"/>
                    <a:pt x="67" y="35"/>
                    <a:pt x="64" y="34"/>
                  </a:cubicBezTo>
                  <a:cubicBezTo>
                    <a:pt x="57" y="32"/>
                    <a:pt x="51" y="30"/>
                    <a:pt x="50" y="25"/>
                  </a:cubicBezTo>
                  <a:cubicBezTo>
                    <a:pt x="50" y="20"/>
                    <a:pt x="20" y="5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71"/>
                    <a:pt x="7" y="72"/>
                    <a:pt x="11" y="73"/>
                  </a:cubicBezTo>
                  <a:cubicBezTo>
                    <a:pt x="20" y="73"/>
                    <a:pt x="21" y="70"/>
                    <a:pt x="22" y="67"/>
                  </a:cubicBezTo>
                  <a:cubicBezTo>
                    <a:pt x="22" y="66"/>
                    <a:pt x="23" y="65"/>
                    <a:pt x="24" y="65"/>
                  </a:cubicBezTo>
                  <a:cubicBezTo>
                    <a:pt x="25" y="65"/>
                    <a:pt x="26" y="63"/>
                    <a:pt x="27" y="61"/>
                  </a:cubicBezTo>
                  <a:cubicBezTo>
                    <a:pt x="28" y="60"/>
                    <a:pt x="29" y="58"/>
                    <a:pt x="30" y="57"/>
                  </a:cubicBezTo>
                  <a:cubicBezTo>
                    <a:pt x="31" y="56"/>
                    <a:pt x="33" y="55"/>
                    <a:pt x="36" y="55"/>
                  </a:cubicBezTo>
                  <a:cubicBezTo>
                    <a:pt x="42" y="55"/>
                    <a:pt x="50" y="58"/>
                    <a:pt x="55" y="62"/>
                  </a:cubicBezTo>
                  <a:cubicBezTo>
                    <a:pt x="58" y="64"/>
                    <a:pt x="61" y="68"/>
                    <a:pt x="64" y="72"/>
                  </a:cubicBezTo>
                  <a:cubicBezTo>
                    <a:pt x="69" y="78"/>
                    <a:pt x="75" y="85"/>
                    <a:pt x="79" y="84"/>
                  </a:cubicBezTo>
                  <a:cubicBezTo>
                    <a:pt x="80" y="84"/>
                    <a:pt x="81" y="84"/>
                    <a:pt x="82" y="84"/>
                  </a:cubicBezTo>
                  <a:cubicBezTo>
                    <a:pt x="86" y="84"/>
                    <a:pt x="89" y="85"/>
                    <a:pt x="93" y="86"/>
                  </a:cubicBezTo>
                  <a:cubicBezTo>
                    <a:pt x="96" y="87"/>
                    <a:pt x="99" y="88"/>
                    <a:pt x="102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  <p:sp>
          <p:nvSpPr>
            <p:cNvPr id="718" name="Freeform 303"/>
            <p:cNvSpPr>
              <a:spLocks/>
            </p:cNvSpPr>
            <p:nvPr/>
          </p:nvSpPr>
          <p:spPr bwMode="auto">
            <a:xfrm>
              <a:off x="19315114" y="9001125"/>
              <a:ext cx="600074" cy="503239"/>
            </a:xfrm>
            <a:custGeom>
              <a:avLst/>
              <a:gdLst>
                <a:gd name="T0" fmla="*/ 94 w 113"/>
                <a:gd name="T1" fmla="*/ 88 h 96"/>
                <a:gd name="T2" fmla="*/ 102 w 113"/>
                <a:gd name="T3" fmla="*/ 87 h 96"/>
                <a:gd name="T4" fmla="*/ 108 w 113"/>
                <a:gd name="T5" fmla="*/ 91 h 96"/>
                <a:gd name="T6" fmla="*/ 113 w 113"/>
                <a:gd name="T7" fmla="*/ 96 h 96"/>
                <a:gd name="T8" fmla="*/ 113 w 113"/>
                <a:gd name="T9" fmla="*/ 27 h 96"/>
                <a:gd name="T10" fmla="*/ 95 w 113"/>
                <a:gd name="T11" fmla="*/ 21 h 96"/>
                <a:gd name="T12" fmla="*/ 75 w 113"/>
                <a:gd name="T13" fmla="*/ 14 h 96"/>
                <a:gd name="T14" fmla="*/ 70 w 113"/>
                <a:gd name="T15" fmla="*/ 18 h 96"/>
                <a:gd name="T16" fmla="*/ 65 w 113"/>
                <a:gd name="T17" fmla="*/ 23 h 96"/>
                <a:gd name="T18" fmla="*/ 58 w 113"/>
                <a:gd name="T19" fmla="*/ 27 h 96"/>
                <a:gd name="T20" fmla="*/ 47 w 113"/>
                <a:gd name="T21" fmla="*/ 34 h 96"/>
                <a:gd name="T22" fmla="*/ 45 w 113"/>
                <a:gd name="T23" fmla="*/ 35 h 96"/>
                <a:gd name="T24" fmla="*/ 37 w 113"/>
                <a:gd name="T25" fmla="*/ 17 h 96"/>
                <a:gd name="T26" fmla="*/ 34 w 113"/>
                <a:gd name="T27" fmla="*/ 6 h 96"/>
                <a:gd name="T28" fmla="*/ 16 w 113"/>
                <a:gd name="T29" fmla="*/ 0 h 96"/>
                <a:gd name="T30" fmla="*/ 10 w 113"/>
                <a:gd name="T31" fmla="*/ 3 h 96"/>
                <a:gd name="T32" fmla="*/ 4 w 113"/>
                <a:gd name="T33" fmla="*/ 7 h 96"/>
                <a:gd name="T34" fmla="*/ 0 w 113"/>
                <a:gd name="T35" fmla="*/ 10 h 96"/>
                <a:gd name="T36" fmla="*/ 0 w 113"/>
                <a:gd name="T37" fmla="*/ 12 h 96"/>
                <a:gd name="T38" fmla="*/ 1 w 113"/>
                <a:gd name="T39" fmla="*/ 12 h 96"/>
                <a:gd name="T40" fmla="*/ 3 w 113"/>
                <a:gd name="T41" fmla="*/ 12 h 96"/>
                <a:gd name="T42" fmla="*/ 5 w 113"/>
                <a:gd name="T43" fmla="*/ 12 h 96"/>
                <a:gd name="T44" fmla="*/ 11 w 113"/>
                <a:gd name="T45" fmla="*/ 17 h 96"/>
                <a:gd name="T46" fmla="*/ 12 w 113"/>
                <a:gd name="T47" fmla="*/ 20 h 96"/>
                <a:gd name="T48" fmla="*/ 18 w 113"/>
                <a:gd name="T49" fmla="*/ 22 h 96"/>
                <a:gd name="T50" fmla="*/ 26 w 113"/>
                <a:gd name="T51" fmla="*/ 21 h 96"/>
                <a:gd name="T52" fmla="*/ 29 w 113"/>
                <a:gd name="T53" fmla="*/ 20 h 96"/>
                <a:gd name="T54" fmla="*/ 34 w 113"/>
                <a:gd name="T55" fmla="*/ 23 h 96"/>
                <a:gd name="T56" fmla="*/ 31 w 113"/>
                <a:gd name="T57" fmla="*/ 26 h 96"/>
                <a:gd name="T58" fmla="*/ 28 w 113"/>
                <a:gd name="T59" fmla="*/ 25 h 96"/>
                <a:gd name="T60" fmla="*/ 23 w 113"/>
                <a:gd name="T61" fmla="*/ 26 h 96"/>
                <a:gd name="T62" fmla="*/ 19 w 113"/>
                <a:gd name="T63" fmla="*/ 27 h 96"/>
                <a:gd name="T64" fmla="*/ 15 w 113"/>
                <a:gd name="T65" fmla="*/ 27 h 96"/>
                <a:gd name="T66" fmla="*/ 13 w 113"/>
                <a:gd name="T67" fmla="*/ 27 h 96"/>
                <a:gd name="T68" fmla="*/ 13 w 113"/>
                <a:gd name="T69" fmla="*/ 27 h 96"/>
                <a:gd name="T70" fmla="*/ 14 w 113"/>
                <a:gd name="T71" fmla="*/ 28 h 96"/>
                <a:gd name="T72" fmla="*/ 20 w 113"/>
                <a:gd name="T73" fmla="*/ 38 h 96"/>
                <a:gd name="T74" fmla="*/ 23 w 113"/>
                <a:gd name="T75" fmla="*/ 40 h 96"/>
                <a:gd name="T76" fmla="*/ 26 w 113"/>
                <a:gd name="T77" fmla="*/ 38 h 96"/>
                <a:gd name="T78" fmla="*/ 28 w 113"/>
                <a:gd name="T79" fmla="*/ 35 h 96"/>
                <a:gd name="T80" fmla="*/ 31 w 113"/>
                <a:gd name="T81" fmla="*/ 37 h 96"/>
                <a:gd name="T82" fmla="*/ 39 w 113"/>
                <a:gd name="T83" fmla="*/ 40 h 96"/>
                <a:gd name="T84" fmla="*/ 44 w 113"/>
                <a:gd name="T85" fmla="*/ 44 h 96"/>
                <a:gd name="T86" fmla="*/ 49 w 113"/>
                <a:gd name="T87" fmla="*/ 46 h 96"/>
                <a:gd name="T88" fmla="*/ 81 w 113"/>
                <a:gd name="T89" fmla="*/ 57 h 96"/>
                <a:gd name="T90" fmla="*/ 85 w 113"/>
                <a:gd name="T91" fmla="*/ 65 h 96"/>
                <a:gd name="T92" fmla="*/ 87 w 113"/>
                <a:gd name="T93" fmla="*/ 70 h 96"/>
                <a:gd name="T94" fmla="*/ 91 w 113"/>
                <a:gd name="T95" fmla="*/ 79 h 96"/>
                <a:gd name="T96" fmla="*/ 86 w 113"/>
                <a:gd name="T97" fmla="*/ 82 h 96"/>
                <a:gd name="T98" fmla="*/ 77 w 113"/>
                <a:gd name="T99" fmla="*/ 87 h 96"/>
                <a:gd name="T100" fmla="*/ 76 w 113"/>
                <a:gd name="T101" fmla="*/ 89 h 96"/>
                <a:gd name="T102" fmla="*/ 80 w 113"/>
                <a:gd name="T103" fmla="*/ 90 h 96"/>
                <a:gd name="T104" fmla="*/ 94 w 113"/>
                <a:gd name="T105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96">
                  <a:moveTo>
                    <a:pt x="94" y="88"/>
                  </a:moveTo>
                  <a:cubicBezTo>
                    <a:pt x="97" y="88"/>
                    <a:pt x="100" y="87"/>
                    <a:pt x="102" y="87"/>
                  </a:cubicBezTo>
                  <a:cubicBezTo>
                    <a:pt x="104" y="87"/>
                    <a:pt x="106" y="89"/>
                    <a:pt x="108" y="91"/>
                  </a:cubicBezTo>
                  <a:cubicBezTo>
                    <a:pt x="109" y="93"/>
                    <a:pt x="111" y="94"/>
                    <a:pt x="113" y="9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07" y="25"/>
                    <a:pt x="101" y="23"/>
                    <a:pt x="95" y="21"/>
                  </a:cubicBezTo>
                  <a:cubicBezTo>
                    <a:pt x="86" y="17"/>
                    <a:pt x="78" y="14"/>
                    <a:pt x="75" y="14"/>
                  </a:cubicBezTo>
                  <a:cubicBezTo>
                    <a:pt x="73" y="14"/>
                    <a:pt x="72" y="16"/>
                    <a:pt x="70" y="18"/>
                  </a:cubicBezTo>
                  <a:cubicBezTo>
                    <a:pt x="69" y="20"/>
                    <a:pt x="68" y="23"/>
                    <a:pt x="65" y="23"/>
                  </a:cubicBezTo>
                  <a:cubicBezTo>
                    <a:pt x="63" y="23"/>
                    <a:pt x="61" y="25"/>
                    <a:pt x="58" y="27"/>
                  </a:cubicBezTo>
                  <a:cubicBezTo>
                    <a:pt x="55" y="30"/>
                    <a:pt x="51" y="33"/>
                    <a:pt x="47" y="34"/>
                  </a:cubicBezTo>
                  <a:cubicBezTo>
                    <a:pt x="46" y="35"/>
                    <a:pt x="46" y="35"/>
                    <a:pt x="45" y="35"/>
                  </a:cubicBezTo>
                  <a:cubicBezTo>
                    <a:pt x="40" y="35"/>
                    <a:pt x="39" y="26"/>
                    <a:pt x="37" y="17"/>
                  </a:cubicBezTo>
                  <a:cubicBezTo>
                    <a:pt x="36" y="12"/>
                    <a:pt x="35" y="8"/>
                    <a:pt x="34" y="6"/>
                  </a:cubicBezTo>
                  <a:cubicBezTo>
                    <a:pt x="32" y="3"/>
                    <a:pt x="23" y="0"/>
                    <a:pt x="16" y="0"/>
                  </a:cubicBezTo>
                  <a:cubicBezTo>
                    <a:pt x="13" y="0"/>
                    <a:pt x="10" y="1"/>
                    <a:pt x="10" y="3"/>
                  </a:cubicBezTo>
                  <a:cubicBezTo>
                    <a:pt x="9" y="6"/>
                    <a:pt x="6" y="7"/>
                    <a:pt x="4" y="7"/>
                  </a:cubicBezTo>
                  <a:cubicBezTo>
                    <a:pt x="2" y="8"/>
                    <a:pt x="0" y="8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9" y="12"/>
                    <a:pt x="10" y="14"/>
                    <a:pt x="11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3" y="21"/>
                    <a:pt x="16" y="22"/>
                    <a:pt x="18" y="22"/>
                  </a:cubicBezTo>
                  <a:cubicBezTo>
                    <a:pt x="21" y="22"/>
                    <a:pt x="24" y="21"/>
                    <a:pt x="26" y="21"/>
                  </a:cubicBezTo>
                  <a:cubicBezTo>
                    <a:pt x="28" y="20"/>
                    <a:pt x="29" y="20"/>
                    <a:pt x="29" y="20"/>
                  </a:cubicBezTo>
                  <a:cubicBezTo>
                    <a:pt x="32" y="20"/>
                    <a:pt x="34" y="22"/>
                    <a:pt x="34" y="23"/>
                  </a:cubicBezTo>
                  <a:cubicBezTo>
                    <a:pt x="34" y="25"/>
                    <a:pt x="33" y="26"/>
                    <a:pt x="31" y="26"/>
                  </a:cubicBezTo>
                  <a:cubicBezTo>
                    <a:pt x="30" y="26"/>
                    <a:pt x="29" y="26"/>
                    <a:pt x="28" y="25"/>
                  </a:cubicBezTo>
                  <a:cubicBezTo>
                    <a:pt x="26" y="25"/>
                    <a:pt x="25" y="25"/>
                    <a:pt x="23" y="26"/>
                  </a:cubicBezTo>
                  <a:cubicBezTo>
                    <a:pt x="22" y="27"/>
                    <a:pt x="21" y="28"/>
                    <a:pt x="19" y="27"/>
                  </a:cubicBezTo>
                  <a:cubicBezTo>
                    <a:pt x="17" y="27"/>
                    <a:pt x="16" y="27"/>
                    <a:pt x="15" y="27"/>
                  </a:cubicBezTo>
                  <a:cubicBezTo>
                    <a:pt x="14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4" y="28"/>
                    <a:pt x="14" y="28"/>
                  </a:cubicBezTo>
                  <a:cubicBezTo>
                    <a:pt x="17" y="30"/>
                    <a:pt x="20" y="33"/>
                    <a:pt x="20" y="38"/>
                  </a:cubicBezTo>
                  <a:cubicBezTo>
                    <a:pt x="20" y="40"/>
                    <a:pt x="22" y="40"/>
                    <a:pt x="23" y="40"/>
                  </a:cubicBezTo>
                  <a:cubicBezTo>
                    <a:pt x="24" y="40"/>
                    <a:pt x="26" y="39"/>
                    <a:pt x="26" y="38"/>
                  </a:cubicBezTo>
                  <a:cubicBezTo>
                    <a:pt x="26" y="36"/>
                    <a:pt x="27" y="35"/>
                    <a:pt x="28" y="35"/>
                  </a:cubicBezTo>
                  <a:cubicBezTo>
                    <a:pt x="29" y="35"/>
                    <a:pt x="30" y="36"/>
                    <a:pt x="31" y="37"/>
                  </a:cubicBezTo>
                  <a:cubicBezTo>
                    <a:pt x="33" y="38"/>
                    <a:pt x="36" y="39"/>
                    <a:pt x="39" y="40"/>
                  </a:cubicBezTo>
                  <a:cubicBezTo>
                    <a:pt x="43" y="41"/>
                    <a:pt x="44" y="42"/>
                    <a:pt x="44" y="44"/>
                  </a:cubicBezTo>
                  <a:cubicBezTo>
                    <a:pt x="45" y="45"/>
                    <a:pt x="45" y="45"/>
                    <a:pt x="49" y="46"/>
                  </a:cubicBezTo>
                  <a:cubicBezTo>
                    <a:pt x="56" y="46"/>
                    <a:pt x="74" y="52"/>
                    <a:pt x="81" y="57"/>
                  </a:cubicBezTo>
                  <a:cubicBezTo>
                    <a:pt x="85" y="60"/>
                    <a:pt x="85" y="62"/>
                    <a:pt x="85" y="65"/>
                  </a:cubicBezTo>
                  <a:cubicBezTo>
                    <a:pt x="86" y="67"/>
                    <a:pt x="86" y="68"/>
                    <a:pt x="87" y="70"/>
                  </a:cubicBezTo>
                  <a:cubicBezTo>
                    <a:pt x="90" y="73"/>
                    <a:pt x="92" y="76"/>
                    <a:pt x="91" y="79"/>
                  </a:cubicBezTo>
                  <a:cubicBezTo>
                    <a:pt x="91" y="80"/>
                    <a:pt x="89" y="82"/>
                    <a:pt x="86" y="82"/>
                  </a:cubicBezTo>
                  <a:cubicBezTo>
                    <a:pt x="82" y="82"/>
                    <a:pt x="78" y="84"/>
                    <a:pt x="77" y="87"/>
                  </a:cubicBezTo>
                  <a:cubicBezTo>
                    <a:pt x="77" y="87"/>
                    <a:pt x="76" y="88"/>
                    <a:pt x="76" y="89"/>
                  </a:cubicBezTo>
                  <a:cubicBezTo>
                    <a:pt x="76" y="89"/>
                    <a:pt x="77" y="90"/>
                    <a:pt x="80" y="90"/>
                  </a:cubicBezTo>
                  <a:cubicBezTo>
                    <a:pt x="84" y="90"/>
                    <a:pt x="89" y="89"/>
                    <a:pt x="94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cs typeface="+mn-ea"/>
                <a:sym typeface="+mn-lt"/>
              </a:endParaRPr>
            </a:p>
          </p:txBody>
        </p:sp>
      </p:grpSp>
      <p:sp>
        <p:nvSpPr>
          <p:cNvPr id="413" name="Rectangle 20"/>
          <p:cNvSpPr/>
          <p:nvPr/>
        </p:nvSpPr>
        <p:spPr>
          <a:xfrm flipH="1">
            <a:off x="-1" y="-2"/>
            <a:ext cx="3543555" cy="5156582"/>
          </a:xfrm>
          <a:prstGeom prst="roundRect">
            <a:avLst>
              <a:gd name="adj" fmla="val 971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4" name="圆角矩形 413"/>
          <p:cNvSpPr/>
          <p:nvPr/>
        </p:nvSpPr>
        <p:spPr>
          <a:xfrm>
            <a:off x="7117141" y="3194724"/>
            <a:ext cx="1280208" cy="1133687"/>
          </a:xfrm>
          <a:prstGeom prst="roundRect">
            <a:avLst>
              <a:gd name="adj" fmla="val 3224"/>
            </a:avLst>
          </a:prstGeom>
          <a:solidFill>
            <a:schemeClr val="accent2">
              <a:alpha val="94000"/>
            </a:schemeClr>
          </a:solidFill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16" name="Content Placeholder 2"/>
          <p:cNvSpPr txBox="1">
            <a:spLocks/>
          </p:cNvSpPr>
          <p:nvPr/>
        </p:nvSpPr>
        <p:spPr>
          <a:xfrm>
            <a:off x="7147729" y="3321226"/>
            <a:ext cx="1219031" cy="8416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08749" y="2583577"/>
            <a:ext cx="2258011" cy="635279"/>
            <a:chOff x="6115266" y="2663627"/>
            <a:chExt cx="2258011" cy="635279"/>
          </a:xfrm>
        </p:grpSpPr>
        <p:cxnSp>
          <p:nvCxnSpPr>
            <p:cNvPr id="417" name="直接连接符 416"/>
            <p:cNvCxnSpPr>
              <a:stCxn id="489" idx="4"/>
              <a:endCxn id="3" idx="2"/>
            </p:cNvCxnSpPr>
            <p:nvPr/>
          </p:nvCxnSpPr>
          <p:spPr>
            <a:xfrm flipH="1" flipV="1">
              <a:off x="6115266" y="2670523"/>
              <a:ext cx="1140485" cy="21967"/>
            </a:xfrm>
            <a:prstGeom prst="line">
              <a:avLst/>
            </a:prstGeom>
            <a:ln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/>
            <p:cNvCxnSpPr>
              <a:stCxn id="599" idx="20"/>
            </p:cNvCxnSpPr>
            <p:nvPr/>
          </p:nvCxnSpPr>
          <p:spPr>
            <a:xfrm>
              <a:off x="7157264" y="2663627"/>
              <a:ext cx="1216013" cy="635279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0" name="矩形 719"/>
          <p:cNvSpPr/>
          <p:nvPr/>
        </p:nvSpPr>
        <p:spPr>
          <a:xfrm>
            <a:off x="323722" y="652281"/>
            <a:ext cx="27996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3" name="椭圆 2"/>
          <p:cNvSpPr/>
          <p:nvPr/>
        </p:nvSpPr>
        <p:spPr>
          <a:xfrm>
            <a:off x="6108749" y="2486700"/>
            <a:ext cx="207545" cy="207545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3" name="Title 13"/>
          <p:cNvSpPr txBox="1">
            <a:spLocks/>
          </p:cNvSpPr>
          <p:nvPr/>
        </p:nvSpPr>
        <p:spPr>
          <a:xfrm>
            <a:off x="1329075" y="2137909"/>
            <a:ext cx="792170" cy="7482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38</a:t>
            </a:r>
            <a:endParaRPr lang="en-US" sz="40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0" name="Content Placeholder 2"/>
          <p:cNvSpPr txBox="1">
            <a:spLocks/>
          </p:cNvSpPr>
          <p:nvPr/>
        </p:nvSpPr>
        <p:spPr>
          <a:xfrm>
            <a:off x="773987" y="4074503"/>
            <a:ext cx="1900989" cy="6756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9" name="梯形 318"/>
          <p:cNvSpPr/>
          <p:nvPr/>
        </p:nvSpPr>
        <p:spPr>
          <a:xfrm rot="6476658" flipH="1">
            <a:off x="4358378" y="679821"/>
            <a:ext cx="899324" cy="3006665"/>
          </a:xfrm>
          <a:custGeom>
            <a:avLst/>
            <a:gdLst>
              <a:gd name="connsiteX0" fmla="*/ 0 w 1008170"/>
              <a:gd name="connsiteY0" fmla="*/ 2931655 h 2931655"/>
              <a:gd name="connsiteX1" fmla="*/ 379808 w 1008170"/>
              <a:gd name="connsiteY1" fmla="*/ 0 h 2931655"/>
              <a:gd name="connsiteX2" fmla="*/ 628362 w 1008170"/>
              <a:gd name="connsiteY2" fmla="*/ 0 h 2931655"/>
              <a:gd name="connsiteX3" fmla="*/ 1008170 w 1008170"/>
              <a:gd name="connsiteY3" fmla="*/ 2931655 h 2931655"/>
              <a:gd name="connsiteX4" fmla="*/ 0 w 1008170"/>
              <a:gd name="connsiteY4" fmla="*/ 2931655 h 2931655"/>
              <a:gd name="connsiteX0" fmla="*/ 0 w 1028872"/>
              <a:gd name="connsiteY0" fmla="*/ 2624590 h 2931655"/>
              <a:gd name="connsiteX1" fmla="*/ 400510 w 1028872"/>
              <a:gd name="connsiteY1" fmla="*/ 0 h 2931655"/>
              <a:gd name="connsiteX2" fmla="*/ 649064 w 1028872"/>
              <a:gd name="connsiteY2" fmla="*/ 0 h 2931655"/>
              <a:gd name="connsiteX3" fmla="*/ 1028872 w 1028872"/>
              <a:gd name="connsiteY3" fmla="*/ 2931655 h 2931655"/>
              <a:gd name="connsiteX4" fmla="*/ 0 w 1028872"/>
              <a:gd name="connsiteY4" fmla="*/ 2624590 h 2931655"/>
              <a:gd name="connsiteX0" fmla="*/ 0 w 1096877"/>
              <a:gd name="connsiteY0" fmla="*/ 2792466 h 2931655"/>
              <a:gd name="connsiteX1" fmla="*/ 468515 w 1096877"/>
              <a:gd name="connsiteY1" fmla="*/ 0 h 2931655"/>
              <a:gd name="connsiteX2" fmla="*/ 717069 w 1096877"/>
              <a:gd name="connsiteY2" fmla="*/ 0 h 2931655"/>
              <a:gd name="connsiteX3" fmla="*/ 1096877 w 1096877"/>
              <a:gd name="connsiteY3" fmla="*/ 2931655 h 2931655"/>
              <a:gd name="connsiteX4" fmla="*/ 0 w 1096877"/>
              <a:gd name="connsiteY4" fmla="*/ 2792466 h 2931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6877" h="2931655">
                <a:moveTo>
                  <a:pt x="0" y="2792466"/>
                </a:moveTo>
                <a:lnTo>
                  <a:pt x="468515" y="0"/>
                </a:lnTo>
                <a:lnTo>
                  <a:pt x="717069" y="0"/>
                </a:lnTo>
                <a:lnTo>
                  <a:pt x="1096877" y="2931655"/>
                </a:lnTo>
                <a:lnTo>
                  <a:pt x="0" y="279246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bg2"/>
              </a:gs>
              <a:gs pos="83000">
                <a:schemeClr val="bg2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1" name="组合 320"/>
          <p:cNvGrpSpPr/>
          <p:nvPr/>
        </p:nvGrpSpPr>
        <p:grpSpPr>
          <a:xfrm>
            <a:off x="1307442" y="3852355"/>
            <a:ext cx="724912" cy="118495"/>
            <a:chOff x="1147752" y="3983527"/>
            <a:chExt cx="1060958" cy="144001"/>
          </a:xfrm>
        </p:grpSpPr>
        <p:sp>
          <p:nvSpPr>
            <p:cNvPr id="323" name="矩形 322"/>
            <p:cNvSpPr/>
            <p:nvPr/>
          </p:nvSpPr>
          <p:spPr>
            <a:xfrm rot="5400000">
              <a:off x="1255752" y="3875527"/>
              <a:ext cx="144000" cy="36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矩形 323"/>
            <p:cNvSpPr/>
            <p:nvPr/>
          </p:nvSpPr>
          <p:spPr>
            <a:xfrm rot="5400000">
              <a:off x="1614192" y="3875527"/>
              <a:ext cx="144000" cy="3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矩形 324"/>
            <p:cNvSpPr/>
            <p:nvPr/>
          </p:nvSpPr>
          <p:spPr>
            <a:xfrm rot="5400000">
              <a:off x="1956710" y="3875527"/>
              <a:ext cx="144000" cy="3600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3597" y="1974133"/>
            <a:ext cx="2166616" cy="1095479"/>
            <a:chOff x="415219" y="1475410"/>
            <a:chExt cx="3429046" cy="1733786"/>
          </a:xfrm>
        </p:grpSpPr>
        <p:sp>
          <p:nvSpPr>
            <p:cNvPr id="318" name="椭圆 317"/>
            <p:cNvSpPr/>
            <p:nvPr/>
          </p:nvSpPr>
          <p:spPr>
            <a:xfrm rot="13775506" flipH="1">
              <a:off x="1335148" y="627705"/>
              <a:ext cx="1600483" cy="341703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椭圆 321"/>
            <p:cNvSpPr/>
            <p:nvPr/>
          </p:nvSpPr>
          <p:spPr>
            <a:xfrm rot="7824494">
              <a:off x="1262849" y="627780"/>
              <a:ext cx="1733786" cy="342904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44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71883" y="3238738"/>
            <a:ext cx="690061" cy="670438"/>
            <a:chOff x="421341" y="924942"/>
            <a:chExt cx="2474259" cy="2532803"/>
          </a:xfrm>
        </p:grpSpPr>
        <p:sp>
          <p:nvSpPr>
            <p:cNvPr id="58" name="椭圆 57"/>
            <p:cNvSpPr/>
            <p:nvPr/>
          </p:nvSpPr>
          <p:spPr>
            <a:xfrm>
              <a:off x="491970" y="1203598"/>
              <a:ext cx="2169350" cy="21693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26250" y="1288395"/>
              <a:ext cx="2169350" cy="21693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421341" y="924942"/>
              <a:ext cx="2169350" cy="21693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47101" y="1069761"/>
              <a:ext cx="2169350" cy="21693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 rot="16200000" flipH="1">
            <a:off x="3638178" y="-362322"/>
            <a:ext cx="5143500" cy="5868144"/>
          </a:xfrm>
          <a:custGeom>
            <a:avLst/>
            <a:gdLst>
              <a:gd name="connsiteX0" fmla="*/ 0 w 5143500"/>
              <a:gd name="connsiteY0" fmla="*/ 279774 h 6147918"/>
              <a:gd name="connsiteX1" fmla="*/ 0 w 5143500"/>
              <a:gd name="connsiteY1" fmla="*/ 6147918 h 6147918"/>
              <a:gd name="connsiteX2" fmla="*/ 5143500 w 5143500"/>
              <a:gd name="connsiteY2" fmla="*/ 6147918 h 6147918"/>
              <a:gd name="connsiteX3" fmla="*/ 5143500 w 5143500"/>
              <a:gd name="connsiteY3" fmla="*/ 279774 h 6147918"/>
              <a:gd name="connsiteX4" fmla="*/ 2067694 w 5143500"/>
              <a:gd name="connsiteY4" fmla="*/ 279774 h 6147918"/>
              <a:gd name="connsiteX5" fmla="*/ 1886059 w 5143500"/>
              <a:gd name="connsiteY5" fmla="*/ 0 h 6147918"/>
              <a:gd name="connsiteX6" fmla="*/ 1704424 w 5143500"/>
              <a:gd name="connsiteY6" fmla="*/ 279774 h 61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3500" h="6147918">
                <a:moveTo>
                  <a:pt x="0" y="279774"/>
                </a:moveTo>
                <a:lnTo>
                  <a:pt x="0" y="6147918"/>
                </a:lnTo>
                <a:lnTo>
                  <a:pt x="5143500" y="6147918"/>
                </a:lnTo>
                <a:lnTo>
                  <a:pt x="5143500" y="279774"/>
                </a:lnTo>
                <a:lnTo>
                  <a:pt x="2067694" y="279774"/>
                </a:lnTo>
                <a:lnTo>
                  <a:pt x="1886059" y="0"/>
                </a:lnTo>
                <a:lnTo>
                  <a:pt x="1704424" y="2797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863348" y="1062024"/>
            <a:ext cx="4800335" cy="3200224"/>
            <a:chOff x="683568" y="1329316"/>
            <a:chExt cx="4324589" cy="2883060"/>
          </a:xfrm>
        </p:grpSpPr>
        <p:graphicFrame>
          <p:nvGraphicFramePr>
            <p:cNvPr id="47" name="图表 46"/>
            <p:cNvGraphicFramePr/>
            <p:nvPr>
              <p:extLst>
                <p:ext uri="{D42A27DB-BD31-4B8C-83A1-F6EECF244321}">
                  <p14:modId xmlns:p14="http://schemas.microsoft.com/office/powerpoint/2010/main" val="2309302026"/>
                </p:ext>
              </p:extLst>
            </p:nvPr>
          </p:nvGraphicFramePr>
          <p:xfrm>
            <a:off x="683568" y="1329316"/>
            <a:ext cx="4324589" cy="28830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8" name="Freeform 429"/>
            <p:cNvSpPr>
              <a:spLocks noEditPoints="1"/>
            </p:cNvSpPr>
            <p:nvPr/>
          </p:nvSpPr>
          <p:spPr bwMode="auto">
            <a:xfrm rot="3577143" flipH="1">
              <a:off x="3065938" y="2420436"/>
              <a:ext cx="633061" cy="949595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1" name="Content Placeholder 2"/>
          <p:cNvSpPr txBox="1">
            <a:spLocks/>
          </p:cNvSpPr>
          <p:nvPr/>
        </p:nvSpPr>
        <p:spPr>
          <a:xfrm>
            <a:off x="732956" y="2566688"/>
            <a:ext cx="1586427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, consectetur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1182" y="1485154"/>
            <a:ext cx="24709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CIRCLE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CHART </a:t>
            </a:r>
          </a:p>
        </p:txBody>
      </p:sp>
      <p:sp>
        <p:nvSpPr>
          <p:cNvPr id="12" name="下箭头 11"/>
          <p:cNvSpPr/>
          <p:nvPr/>
        </p:nvSpPr>
        <p:spPr>
          <a:xfrm>
            <a:off x="801165" y="3312374"/>
            <a:ext cx="1046327" cy="753828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990144" y="3393870"/>
            <a:ext cx="848311" cy="51171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 smtClean="0">
                <a:solidFill>
                  <a:schemeClr val="tx2"/>
                </a:solidFill>
                <a:cs typeface="+mn-ea"/>
                <a:sym typeface="+mn-lt"/>
              </a:rPr>
              <a:t>100</a:t>
            </a:r>
            <a:endParaRPr 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77973" y="848658"/>
            <a:ext cx="3571084" cy="3583476"/>
            <a:chOff x="4355029" y="848658"/>
            <a:chExt cx="3571084" cy="3583476"/>
          </a:xfrm>
          <a:solidFill>
            <a:schemeClr val="bg1"/>
          </a:solidFill>
        </p:grpSpPr>
        <p:sp>
          <p:nvSpPr>
            <p:cNvPr id="15" name="矩形 14"/>
            <p:cNvSpPr/>
            <p:nvPr/>
          </p:nvSpPr>
          <p:spPr>
            <a:xfrm rot="17340000">
              <a:off x="4492307" y="1992130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8060000">
              <a:off x="4642138" y="1670820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780000">
              <a:off x="4855498" y="1387681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9500000">
              <a:off x="5123063" y="1155090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0220000">
              <a:off x="5433140" y="983212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0940000">
              <a:off x="5772177" y="879558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60000">
              <a:off x="6125355" y="848658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780000">
              <a:off x="6477240" y="891865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500000">
              <a:off x="6812452" y="1007287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2220000">
              <a:off x="7116341" y="1189883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940000">
              <a:off x="7375626" y="1431670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3660000">
              <a:off x="7578975" y="1722082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4380000">
              <a:off x="7717500" y="2048427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5100000">
              <a:off x="7785147" y="2396440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5820000">
              <a:off x="7778959" y="2750914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6540000">
              <a:off x="7699209" y="3096356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7260000">
              <a:off x="7549380" y="3417668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7980000">
              <a:off x="7336019" y="3700805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8700000">
              <a:off x="7068453" y="3933396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9420000">
              <a:off x="6758377" y="4105274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0140000">
              <a:off x="6419339" y="4208928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0860000">
              <a:off x="6066162" y="4239828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11580000">
              <a:off x="5714276" y="4196621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2300000">
              <a:off x="5379064" y="4081199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13020000">
              <a:off x="5075175" y="3898603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rot="13740000">
              <a:off x="4815890" y="3656816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4460000">
              <a:off x="4612541" y="3366404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 rot="15180000">
              <a:off x="4474016" y="3040059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15900000">
              <a:off x="4406369" y="2692046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16620000">
              <a:off x="4412555" y="2337572"/>
              <a:ext cx="89625" cy="19230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标注 2"/>
          <p:cNvSpPr/>
          <p:nvPr/>
        </p:nvSpPr>
        <p:spPr>
          <a:xfrm>
            <a:off x="7190442" y="997357"/>
            <a:ext cx="925476" cy="771516"/>
          </a:xfrm>
          <a:prstGeom prst="wedgeRectCallout">
            <a:avLst>
              <a:gd name="adj1" fmla="val -37087"/>
              <a:gd name="adj2" fmla="val 72765"/>
            </a:avLst>
          </a:prstGeom>
          <a:solidFill>
            <a:schemeClr val="bg2"/>
          </a:solidFill>
          <a:ln w="57150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7004954" y="738969"/>
            <a:ext cx="1356576" cy="1274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en-US" sz="36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en-US" altLang="zh-CN" sz="18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36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itle 13"/>
          <p:cNvSpPr txBox="1">
            <a:spLocks/>
          </p:cNvSpPr>
          <p:nvPr/>
        </p:nvSpPr>
        <p:spPr>
          <a:xfrm>
            <a:off x="990659" y="331228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Freeform 384"/>
          <p:cNvSpPr>
            <a:spLocks noEditPoints="1"/>
          </p:cNvSpPr>
          <p:nvPr/>
        </p:nvSpPr>
        <p:spPr bwMode="auto">
          <a:xfrm>
            <a:off x="591740" y="312580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961704" y="278386"/>
            <a:ext cx="0" cy="324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60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1188" y="924912"/>
            <a:ext cx="7921626" cy="3543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1550645" y="1707805"/>
            <a:ext cx="4882011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72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en-US" sz="6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1619672" y="3068448"/>
            <a:ext cx="2255371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bg2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1800" dirty="0">
              <a:solidFill>
                <a:schemeClr val="bg2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>
          <a:xfrm>
            <a:off x="1226609" y="423013"/>
            <a:ext cx="648072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LOGO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384"/>
          <p:cNvSpPr>
            <a:spLocks noEditPoints="1"/>
          </p:cNvSpPr>
          <p:nvPr/>
        </p:nvSpPr>
        <p:spPr bwMode="auto">
          <a:xfrm>
            <a:off x="945105" y="402518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421"/>
          <p:cNvSpPr>
            <a:spLocks noEditPoints="1"/>
          </p:cNvSpPr>
          <p:nvPr/>
        </p:nvSpPr>
        <p:spPr bwMode="auto">
          <a:xfrm>
            <a:off x="6977225" y="2021821"/>
            <a:ext cx="694678" cy="740119"/>
          </a:xfrm>
          <a:custGeom>
            <a:avLst/>
            <a:gdLst>
              <a:gd name="T0" fmla="*/ 45 w 45"/>
              <a:gd name="T1" fmla="*/ 32 h 48"/>
              <a:gd name="T2" fmla="*/ 37 w 45"/>
              <a:gd name="T3" fmla="*/ 34 h 48"/>
              <a:gd name="T4" fmla="*/ 37 w 45"/>
              <a:gd name="T5" fmla="*/ 42 h 48"/>
              <a:gd name="T6" fmla="*/ 37 w 45"/>
              <a:gd name="T7" fmla="*/ 43 h 48"/>
              <a:gd name="T8" fmla="*/ 36 w 45"/>
              <a:gd name="T9" fmla="*/ 43 h 48"/>
              <a:gd name="T10" fmla="*/ 28 w 45"/>
              <a:gd name="T11" fmla="*/ 41 h 48"/>
              <a:gd name="T12" fmla="*/ 23 w 45"/>
              <a:gd name="T13" fmla="*/ 47 h 48"/>
              <a:gd name="T14" fmla="*/ 22 w 45"/>
              <a:gd name="T15" fmla="*/ 48 h 48"/>
              <a:gd name="T16" fmla="*/ 22 w 45"/>
              <a:gd name="T17" fmla="*/ 47 h 48"/>
              <a:gd name="T18" fmla="*/ 17 w 45"/>
              <a:gd name="T19" fmla="*/ 41 h 48"/>
              <a:gd name="T20" fmla="*/ 9 w 45"/>
              <a:gd name="T21" fmla="*/ 43 h 48"/>
              <a:gd name="T22" fmla="*/ 8 w 45"/>
              <a:gd name="T23" fmla="*/ 43 h 48"/>
              <a:gd name="T24" fmla="*/ 8 w 45"/>
              <a:gd name="T25" fmla="*/ 42 h 48"/>
              <a:gd name="T26" fmla="*/ 8 w 45"/>
              <a:gd name="T27" fmla="*/ 34 h 48"/>
              <a:gd name="T28" fmla="*/ 0 w 45"/>
              <a:gd name="T29" fmla="*/ 32 h 48"/>
              <a:gd name="T30" fmla="*/ 0 w 45"/>
              <a:gd name="T31" fmla="*/ 31 h 48"/>
              <a:gd name="T32" fmla="*/ 0 w 45"/>
              <a:gd name="T33" fmla="*/ 30 h 48"/>
              <a:gd name="T34" fmla="*/ 5 w 45"/>
              <a:gd name="T35" fmla="*/ 24 h 48"/>
              <a:gd name="T36" fmla="*/ 0 w 45"/>
              <a:gd name="T37" fmla="*/ 17 h 48"/>
              <a:gd name="T38" fmla="*/ 0 w 45"/>
              <a:gd name="T39" fmla="*/ 16 h 48"/>
              <a:gd name="T40" fmla="*/ 0 w 45"/>
              <a:gd name="T41" fmla="*/ 16 h 48"/>
              <a:gd name="T42" fmla="*/ 8 w 45"/>
              <a:gd name="T43" fmla="*/ 13 h 48"/>
              <a:gd name="T44" fmla="*/ 8 w 45"/>
              <a:gd name="T45" fmla="*/ 5 h 48"/>
              <a:gd name="T46" fmla="*/ 8 w 45"/>
              <a:gd name="T47" fmla="*/ 4 h 48"/>
              <a:gd name="T48" fmla="*/ 9 w 45"/>
              <a:gd name="T49" fmla="*/ 4 h 48"/>
              <a:gd name="T50" fmla="*/ 17 w 45"/>
              <a:gd name="T51" fmla="*/ 7 h 48"/>
              <a:gd name="T52" fmla="*/ 22 w 45"/>
              <a:gd name="T53" fmla="*/ 0 h 48"/>
              <a:gd name="T54" fmla="*/ 23 w 45"/>
              <a:gd name="T55" fmla="*/ 0 h 48"/>
              <a:gd name="T56" fmla="*/ 28 w 45"/>
              <a:gd name="T57" fmla="*/ 7 h 48"/>
              <a:gd name="T58" fmla="*/ 36 w 45"/>
              <a:gd name="T59" fmla="*/ 4 h 48"/>
              <a:gd name="T60" fmla="*/ 37 w 45"/>
              <a:gd name="T61" fmla="*/ 4 h 48"/>
              <a:gd name="T62" fmla="*/ 37 w 45"/>
              <a:gd name="T63" fmla="*/ 5 h 48"/>
              <a:gd name="T64" fmla="*/ 37 w 45"/>
              <a:gd name="T65" fmla="*/ 13 h 48"/>
              <a:gd name="T66" fmla="*/ 45 w 45"/>
              <a:gd name="T67" fmla="*/ 16 h 48"/>
              <a:gd name="T68" fmla="*/ 45 w 45"/>
              <a:gd name="T69" fmla="*/ 16 h 48"/>
              <a:gd name="T70" fmla="*/ 45 w 45"/>
              <a:gd name="T71" fmla="*/ 17 h 48"/>
              <a:gd name="T72" fmla="*/ 40 w 45"/>
              <a:gd name="T73" fmla="*/ 24 h 48"/>
              <a:gd name="T74" fmla="*/ 45 w 45"/>
              <a:gd name="T75" fmla="*/ 30 h 48"/>
              <a:gd name="T76" fmla="*/ 45 w 45"/>
              <a:gd name="T77" fmla="*/ 31 h 48"/>
              <a:gd name="T78" fmla="*/ 45 w 45"/>
              <a:gd name="T79" fmla="*/ 32 h 48"/>
              <a:gd name="T80" fmla="*/ 22 w 45"/>
              <a:gd name="T81" fmla="*/ 8 h 48"/>
              <a:gd name="T82" fmla="*/ 7 w 45"/>
              <a:gd name="T83" fmla="*/ 24 h 48"/>
              <a:gd name="T84" fmla="*/ 22 w 45"/>
              <a:gd name="T85" fmla="*/ 39 h 48"/>
              <a:gd name="T86" fmla="*/ 38 w 45"/>
              <a:gd name="T87" fmla="*/ 24 h 48"/>
              <a:gd name="T88" fmla="*/ 22 w 45"/>
              <a:gd name="T8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" h="48">
                <a:moveTo>
                  <a:pt x="45" y="32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28" y="41"/>
                  <a:pt x="28" y="41"/>
                  <a:pt x="28" y="41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8"/>
                  <a:pt x="23" y="48"/>
                  <a:pt x="22" y="48"/>
                </a:cubicBezTo>
                <a:cubicBezTo>
                  <a:pt x="22" y="48"/>
                  <a:pt x="22" y="48"/>
                  <a:pt x="22" y="47"/>
                </a:cubicBezTo>
                <a:cubicBezTo>
                  <a:pt x="17" y="41"/>
                  <a:pt x="17" y="41"/>
                  <a:pt x="17" y="4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8" y="43"/>
                </a:cubicBezTo>
                <a:cubicBezTo>
                  <a:pt x="8" y="43"/>
                  <a:pt x="8" y="43"/>
                  <a:pt x="8" y="42"/>
                </a:cubicBezTo>
                <a:cubicBezTo>
                  <a:pt x="8" y="34"/>
                  <a:pt x="8" y="34"/>
                  <a:pt x="8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8" y="7"/>
                  <a:pt x="28" y="7"/>
                  <a:pt x="28" y="7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4"/>
                </a:cubicBezTo>
                <a:cubicBezTo>
                  <a:pt x="37" y="4"/>
                  <a:pt x="37" y="5"/>
                  <a:pt x="37" y="5"/>
                </a:cubicBezTo>
                <a:cubicBezTo>
                  <a:pt x="37" y="13"/>
                  <a:pt x="37" y="13"/>
                  <a:pt x="37" y="13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7"/>
                  <a:pt x="45" y="17"/>
                  <a:pt x="45" y="17"/>
                </a:cubicBezTo>
                <a:cubicBezTo>
                  <a:pt x="40" y="24"/>
                  <a:pt x="40" y="24"/>
                  <a:pt x="40" y="2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1"/>
                  <a:pt x="45" y="32"/>
                  <a:pt x="45" y="32"/>
                </a:cubicBezTo>
                <a:close/>
                <a:moveTo>
                  <a:pt x="22" y="8"/>
                </a:moveTo>
                <a:cubicBezTo>
                  <a:pt x="14" y="8"/>
                  <a:pt x="7" y="15"/>
                  <a:pt x="7" y="24"/>
                </a:cubicBezTo>
                <a:cubicBezTo>
                  <a:pt x="7" y="32"/>
                  <a:pt x="14" y="39"/>
                  <a:pt x="22" y="39"/>
                </a:cubicBezTo>
                <a:cubicBezTo>
                  <a:pt x="31" y="39"/>
                  <a:pt x="38" y="32"/>
                  <a:pt x="38" y="24"/>
                </a:cubicBezTo>
                <a:cubicBezTo>
                  <a:pt x="38" y="15"/>
                  <a:pt x="31" y="8"/>
                  <a:pt x="22" y="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3" name="直角三角形 2"/>
          <p:cNvSpPr/>
          <p:nvPr/>
        </p:nvSpPr>
        <p:spPr>
          <a:xfrm flipV="1">
            <a:off x="611188" y="924912"/>
            <a:ext cx="1734517" cy="735875"/>
          </a:xfrm>
          <a:prstGeom prst="rtTriangle">
            <a:avLst/>
          </a:prstGeom>
          <a:solidFill>
            <a:srgbClr val="F269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2121"/>
              </a:solidFill>
              <a:cs typeface="+mn-ea"/>
              <a:sym typeface="+mn-lt"/>
            </a:endParaRPr>
          </a:p>
        </p:txBody>
      </p:sp>
      <p:sp>
        <p:nvSpPr>
          <p:cNvPr id="15" name="直角三角形 2"/>
          <p:cNvSpPr/>
          <p:nvPr/>
        </p:nvSpPr>
        <p:spPr>
          <a:xfrm flipH="1">
            <a:off x="3491879" y="3733370"/>
            <a:ext cx="5042913" cy="735875"/>
          </a:xfrm>
          <a:prstGeom prst="rtTriangle">
            <a:avLst/>
          </a:prstGeom>
          <a:solidFill>
            <a:srgbClr val="F269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1212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153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504" y="3147814"/>
            <a:ext cx="54557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大目演示</a:t>
            </a:r>
            <a:r>
              <a:rPr lang="en-US" altLang="zh-CN" dirty="0"/>
              <a:t>  </a:t>
            </a:r>
            <a:r>
              <a:rPr lang="en-US" altLang="zh-CN" dirty="0" err="1"/>
              <a:t>Aboobee</a:t>
            </a:r>
            <a:endParaRPr lang="zh-CN" altLang="zh-CN" dirty="0"/>
          </a:p>
          <a:p>
            <a:r>
              <a:rPr lang="en-US" altLang="zh-CN" dirty="0"/>
              <a:t>http://aboobee.yanj.cn/ 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7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562845"/>
            <a:ext cx="8532814" cy="3305050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1114545" y="1531294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8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2976213" y="1628179"/>
            <a:ext cx="4953493" cy="13234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solidFill>
                  <a:schemeClr val="bg2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4000" dirty="0">
              <a:solidFill>
                <a:schemeClr val="bg2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1970" y="1203598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6250" y="1288395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1341" y="924942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47101" y="1069761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flipH="1">
            <a:off x="5889012" y="2787775"/>
            <a:ext cx="3242394" cy="1512168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2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28184" y="3223891"/>
            <a:ext cx="2232622" cy="644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1295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0017" y="945052"/>
            <a:ext cx="6206338" cy="2233940"/>
            <a:chOff x="1865344" y="1216437"/>
            <a:chExt cx="5346315" cy="1924379"/>
          </a:xfrm>
        </p:grpSpPr>
        <p:sp>
          <p:nvSpPr>
            <p:cNvPr id="43" name="圆角矩形 42"/>
            <p:cNvSpPr/>
            <p:nvPr/>
          </p:nvSpPr>
          <p:spPr>
            <a:xfrm>
              <a:off x="1865344" y="1231079"/>
              <a:ext cx="5346315" cy="190973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2211618" y="1216437"/>
              <a:ext cx="1054506" cy="1924379"/>
            </a:xfrm>
            <a:prstGeom prst="parallelogram">
              <a:avLst>
                <a:gd name="adj" fmla="val 45251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4627179" y="4239916"/>
            <a:ext cx="221505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2517960" y="1476661"/>
            <a:ext cx="4631156" cy="1134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6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60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altLang="zh-CN" sz="3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6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DOLOR SIT AMET</a:t>
            </a:r>
            <a:endParaRPr lang="en-US" sz="36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88494" y="3435846"/>
            <a:ext cx="735398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2085618" y="3855772"/>
            <a:ext cx="1334254" cy="2786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1786343" y="4225300"/>
            <a:ext cx="2024708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Title 13"/>
          <p:cNvSpPr txBox="1">
            <a:spLocks/>
          </p:cNvSpPr>
          <p:nvPr/>
        </p:nvSpPr>
        <p:spPr>
          <a:xfrm>
            <a:off x="2097783" y="3834650"/>
            <a:ext cx="1556911" cy="338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600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6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905933" y="3855771"/>
            <a:ext cx="92717" cy="2874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39339" y="3910531"/>
            <a:ext cx="634806" cy="634806"/>
            <a:chOff x="5706210" y="2259996"/>
            <a:chExt cx="382588" cy="382588"/>
          </a:xfrm>
        </p:grpSpPr>
        <p:sp>
          <p:nvSpPr>
            <p:cNvPr id="37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35042" y="3910531"/>
            <a:ext cx="634806" cy="634806"/>
            <a:chOff x="5706210" y="2259996"/>
            <a:chExt cx="382588" cy="382588"/>
          </a:xfrm>
        </p:grpSpPr>
        <p:sp>
          <p:nvSpPr>
            <p:cNvPr id="53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522863" y="3910531"/>
            <a:ext cx="634806" cy="634806"/>
            <a:chOff x="5706210" y="2259996"/>
            <a:chExt cx="382588" cy="382588"/>
          </a:xfrm>
        </p:grpSpPr>
        <p:sp>
          <p:nvSpPr>
            <p:cNvPr id="67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Title 13"/>
          <p:cNvSpPr txBox="1">
            <a:spLocks/>
          </p:cNvSpPr>
          <p:nvPr/>
        </p:nvSpPr>
        <p:spPr>
          <a:xfrm>
            <a:off x="1029080" y="274071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Freeform 384"/>
          <p:cNvSpPr>
            <a:spLocks noEditPoints="1"/>
          </p:cNvSpPr>
          <p:nvPr/>
        </p:nvSpPr>
        <p:spPr bwMode="auto">
          <a:xfrm>
            <a:off x="630161" y="278063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000125" y="250570"/>
            <a:ext cx="0" cy="324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55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934042" y="922929"/>
            <a:ext cx="7238358" cy="315679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2513992500"/>
              </p:ext>
            </p:extLst>
          </p:nvPr>
        </p:nvGraphicFramePr>
        <p:xfrm>
          <a:off x="1115617" y="1444602"/>
          <a:ext cx="6766020" cy="2491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1320623" y="1206925"/>
            <a:ext cx="2505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724128" y="804315"/>
            <a:ext cx="805219" cy="805219"/>
            <a:chOff x="5706210" y="2259996"/>
            <a:chExt cx="382588" cy="382588"/>
          </a:xfrm>
        </p:grpSpPr>
        <p:sp>
          <p:nvSpPr>
            <p:cNvPr id="52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prstGeom prst="wedgeEllipseCallou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1975759" y="4268223"/>
            <a:ext cx="5192482" cy="504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Curabitur elementum posuere pretium. Quisque nibh dolor,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dignissim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ac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1029080" y="274071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384"/>
          <p:cNvSpPr>
            <a:spLocks noEditPoints="1"/>
          </p:cNvSpPr>
          <p:nvPr/>
        </p:nvSpPr>
        <p:spPr bwMode="auto">
          <a:xfrm>
            <a:off x="630161" y="278063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0125" y="250570"/>
            <a:ext cx="0" cy="324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32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837280" y="2564135"/>
            <a:ext cx="0" cy="1100183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0" y="812876"/>
            <a:ext cx="9144000" cy="195641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11"/>
          <p:cNvSpPr>
            <a:spLocks noChangeAspect="1"/>
          </p:cNvSpPr>
          <p:nvPr/>
        </p:nvSpPr>
        <p:spPr>
          <a:xfrm flipV="1">
            <a:off x="3760958" y="1126717"/>
            <a:ext cx="1412017" cy="14120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36" name="Oval 11"/>
          <p:cNvSpPr>
            <a:spLocks noChangeAspect="1"/>
          </p:cNvSpPr>
          <p:nvPr/>
        </p:nvSpPr>
        <p:spPr>
          <a:xfrm flipV="1">
            <a:off x="6485108" y="1126717"/>
            <a:ext cx="1412017" cy="14120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22" name="Oval 11"/>
          <p:cNvSpPr>
            <a:spLocks noChangeAspect="1"/>
          </p:cNvSpPr>
          <p:nvPr/>
        </p:nvSpPr>
        <p:spPr>
          <a:xfrm flipV="1">
            <a:off x="1147833" y="1126718"/>
            <a:ext cx="1412017" cy="14120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104899" y="3898129"/>
            <a:ext cx="1463623" cy="36326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6650203" y="1493519"/>
            <a:ext cx="1111844" cy="678412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7"/>
          <p:cNvSpPr>
            <a:spLocks noEditPoints="1"/>
          </p:cNvSpPr>
          <p:nvPr/>
        </p:nvSpPr>
        <p:spPr bwMode="auto">
          <a:xfrm>
            <a:off x="3995935" y="1448185"/>
            <a:ext cx="962367" cy="769080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058814" y="3894873"/>
            <a:ext cx="1565516" cy="316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1422422" y="1345176"/>
            <a:ext cx="862840" cy="86284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05498" y="2769290"/>
            <a:ext cx="0" cy="832554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2"/>
          <p:cNvSpPr txBox="1">
            <a:spLocks/>
          </p:cNvSpPr>
          <p:nvPr/>
        </p:nvSpPr>
        <p:spPr>
          <a:xfrm>
            <a:off x="1034406" y="4300613"/>
            <a:ext cx="1604607" cy="4545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 ipsum dolor sit </a:t>
            </a: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,</a:t>
            </a:r>
            <a:endParaRPr lang="en-US" sz="12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11"/>
          <p:cNvSpPr>
            <a:spLocks noChangeAspect="1"/>
          </p:cNvSpPr>
          <p:nvPr/>
        </p:nvSpPr>
        <p:spPr>
          <a:xfrm flipV="1">
            <a:off x="4329006" y="2728330"/>
            <a:ext cx="305400" cy="54783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21" name="Oval 11"/>
          <p:cNvSpPr>
            <a:spLocks noChangeAspect="1"/>
          </p:cNvSpPr>
          <p:nvPr/>
        </p:nvSpPr>
        <p:spPr>
          <a:xfrm flipV="1">
            <a:off x="7055586" y="2769290"/>
            <a:ext cx="299824" cy="29982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1029080" y="274071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384"/>
          <p:cNvSpPr>
            <a:spLocks noEditPoints="1"/>
          </p:cNvSpPr>
          <p:nvPr/>
        </p:nvSpPr>
        <p:spPr bwMode="auto">
          <a:xfrm>
            <a:off x="630161" y="278063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250570"/>
            <a:ext cx="0" cy="324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11"/>
          <p:cNvSpPr>
            <a:spLocks noChangeAspect="1"/>
          </p:cNvSpPr>
          <p:nvPr/>
        </p:nvSpPr>
        <p:spPr>
          <a:xfrm flipV="1">
            <a:off x="1687367" y="2731483"/>
            <a:ext cx="299824" cy="29982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3828772" y="3492389"/>
            <a:ext cx="1463623" cy="36326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3782687" y="3489133"/>
            <a:ext cx="1565516" cy="316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758279" y="3894873"/>
            <a:ext cx="1604607" cy="4545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 ipsum dolor sit </a:t>
            </a: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,</a:t>
            </a:r>
            <a:endParaRPr lang="en-US" sz="12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6510797" y="3807777"/>
            <a:ext cx="1463623" cy="36326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6464712" y="3804521"/>
            <a:ext cx="1565516" cy="316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bg2"/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440304" y="4210261"/>
            <a:ext cx="1604607" cy="4545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 ipsum dolor sit </a:t>
            </a:r>
            <a:r>
              <a:rPr lang="en-US" sz="1200" dirty="0" err="1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,</a:t>
            </a:r>
            <a:endParaRPr lang="en-US" sz="12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248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1419622"/>
            <a:ext cx="9144000" cy="25202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719815" y="1990201"/>
            <a:ext cx="2340682" cy="1465350"/>
            <a:chOff x="808923" y="3202907"/>
            <a:chExt cx="2234960" cy="1355519"/>
          </a:xfrm>
        </p:grpSpPr>
        <p:sp>
          <p:nvSpPr>
            <p:cNvPr id="62" name="任意多边形 61"/>
            <p:cNvSpPr/>
            <p:nvPr/>
          </p:nvSpPr>
          <p:spPr>
            <a:xfrm>
              <a:off x="808923" y="3206482"/>
              <a:ext cx="2234960" cy="1351944"/>
            </a:xfrm>
            <a:custGeom>
              <a:avLst/>
              <a:gdLst>
                <a:gd name="connsiteX0" fmla="*/ 0 w 2234960"/>
                <a:gd name="connsiteY0" fmla="*/ 0 h 1351944"/>
                <a:gd name="connsiteX1" fmla="*/ 2061010 w 2234960"/>
                <a:gd name="connsiteY1" fmla="*/ 0 h 1351944"/>
                <a:gd name="connsiteX2" fmla="*/ 2234960 w 2234960"/>
                <a:gd name="connsiteY2" fmla="*/ 172800 h 1351944"/>
                <a:gd name="connsiteX3" fmla="*/ 2234960 w 2234960"/>
                <a:gd name="connsiteY3" fmla="*/ 1351944 h 1351944"/>
                <a:gd name="connsiteX4" fmla="*/ 0 w 2234960"/>
                <a:gd name="connsiteY4" fmla="*/ 1351944 h 135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4960" h="1351944">
                  <a:moveTo>
                    <a:pt x="0" y="0"/>
                  </a:moveTo>
                  <a:lnTo>
                    <a:pt x="2061010" y="0"/>
                  </a:lnTo>
                  <a:lnTo>
                    <a:pt x="2234960" y="172800"/>
                  </a:lnTo>
                  <a:lnTo>
                    <a:pt x="2234960" y="1351944"/>
                  </a:lnTo>
                  <a:lnTo>
                    <a:pt x="0" y="13519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直角三角形 62"/>
            <p:cNvSpPr/>
            <p:nvPr/>
          </p:nvSpPr>
          <p:spPr>
            <a:xfrm>
              <a:off x="2869933" y="3202907"/>
              <a:ext cx="173950" cy="172800"/>
            </a:xfrm>
            <a:prstGeom prst="rtTriangle">
              <a:avLst/>
            </a:prstGeom>
            <a:solidFill>
              <a:srgbClr val="E0E0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任意多边形 65"/>
          <p:cNvSpPr/>
          <p:nvPr/>
        </p:nvSpPr>
        <p:spPr>
          <a:xfrm rot="8100000">
            <a:off x="2970757" y="2509164"/>
            <a:ext cx="259836" cy="259836"/>
          </a:xfrm>
          <a:custGeom>
            <a:avLst/>
            <a:gdLst>
              <a:gd name="connsiteX0" fmla="*/ 11093 w 259836"/>
              <a:gd name="connsiteY0" fmla="*/ 248743 h 259836"/>
              <a:gd name="connsiteX1" fmla="*/ 0 w 259836"/>
              <a:gd name="connsiteY1" fmla="*/ 221961 h 259836"/>
              <a:gd name="connsiteX2" fmla="*/ 0 w 259836"/>
              <a:gd name="connsiteY2" fmla="*/ 37875 h 259836"/>
              <a:gd name="connsiteX3" fmla="*/ 37875 w 259836"/>
              <a:gd name="connsiteY3" fmla="*/ 0 h 259836"/>
              <a:gd name="connsiteX4" fmla="*/ 48737 w 259836"/>
              <a:gd name="connsiteY4" fmla="*/ 0 h 259836"/>
              <a:gd name="connsiteX5" fmla="*/ 58600 w 259836"/>
              <a:gd name="connsiteY5" fmla="*/ 4086 h 259836"/>
              <a:gd name="connsiteX6" fmla="*/ 221961 w 259836"/>
              <a:gd name="connsiteY6" fmla="*/ 4086 h 259836"/>
              <a:gd name="connsiteX7" fmla="*/ 259836 w 259836"/>
              <a:gd name="connsiteY7" fmla="*/ 41961 h 259836"/>
              <a:gd name="connsiteX8" fmla="*/ 259836 w 259836"/>
              <a:gd name="connsiteY8" fmla="*/ 52823 h 259836"/>
              <a:gd name="connsiteX9" fmla="*/ 221961 w 259836"/>
              <a:gd name="connsiteY9" fmla="*/ 90698 h 259836"/>
              <a:gd name="connsiteX10" fmla="*/ 86612 w 259836"/>
              <a:gd name="connsiteY10" fmla="*/ 90698 h 259836"/>
              <a:gd name="connsiteX11" fmla="*/ 86612 w 259836"/>
              <a:gd name="connsiteY11" fmla="*/ 221961 h 259836"/>
              <a:gd name="connsiteX12" fmla="*/ 48737 w 259836"/>
              <a:gd name="connsiteY12" fmla="*/ 259836 h 259836"/>
              <a:gd name="connsiteX13" fmla="*/ 37875 w 259836"/>
              <a:gd name="connsiteY13" fmla="*/ 259836 h 259836"/>
              <a:gd name="connsiteX14" fmla="*/ 11093 w 259836"/>
              <a:gd name="connsiteY14" fmla="*/ 248743 h 25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836" h="259836">
                <a:moveTo>
                  <a:pt x="11093" y="248743"/>
                </a:moveTo>
                <a:cubicBezTo>
                  <a:pt x="4239" y="241889"/>
                  <a:pt x="0" y="232420"/>
                  <a:pt x="0" y="221961"/>
                </a:cubicBezTo>
                <a:lnTo>
                  <a:pt x="0" y="37875"/>
                </a:lnTo>
                <a:cubicBezTo>
                  <a:pt x="0" y="16957"/>
                  <a:pt x="16957" y="0"/>
                  <a:pt x="37875" y="0"/>
                </a:cubicBezTo>
                <a:lnTo>
                  <a:pt x="48737" y="0"/>
                </a:lnTo>
                <a:lnTo>
                  <a:pt x="58600" y="4086"/>
                </a:lnTo>
                <a:lnTo>
                  <a:pt x="221961" y="4086"/>
                </a:lnTo>
                <a:cubicBezTo>
                  <a:pt x="242879" y="4086"/>
                  <a:pt x="259836" y="21043"/>
                  <a:pt x="259836" y="41961"/>
                </a:cubicBezTo>
                <a:lnTo>
                  <a:pt x="259836" y="52823"/>
                </a:lnTo>
                <a:cubicBezTo>
                  <a:pt x="259836" y="73741"/>
                  <a:pt x="242879" y="90698"/>
                  <a:pt x="221961" y="90698"/>
                </a:cubicBezTo>
                <a:lnTo>
                  <a:pt x="86612" y="90698"/>
                </a:lnTo>
                <a:lnTo>
                  <a:pt x="86612" y="221961"/>
                </a:lnTo>
                <a:cubicBezTo>
                  <a:pt x="86612" y="242879"/>
                  <a:pt x="69655" y="259836"/>
                  <a:pt x="48737" y="259836"/>
                </a:cubicBezTo>
                <a:lnTo>
                  <a:pt x="37875" y="259836"/>
                </a:lnTo>
                <a:cubicBezTo>
                  <a:pt x="27416" y="259836"/>
                  <a:pt x="17947" y="255597"/>
                  <a:pt x="11093" y="2487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349"/>
          <p:cNvSpPr>
            <a:spLocks/>
          </p:cNvSpPr>
          <p:nvPr/>
        </p:nvSpPr>
        <p:spPr bwMode="auto">
          <a:xfrm flipH="1">
            <a:off x="7616702" y="2410891"/>
            <a:ext cx="580426" cy="580426"/>
          </a:xfrm>
          <a:custGeom>
            <a:avLst/>
            <a:gdLst>
              <a:gd name="T0" fmla="*/ 41 w 41"/>
              <a:gd name="T1" fmla="*/ 16 h 41"/>
              <a:gd name="T2" fmla="*/ 39 w 41"/>
              <a:gd name="T3" fmla="*/ 17 h 41"/>
              <a:gd name="T4" fmla="*/ 27 w 41"/>
              <a:gd name="T5" fmla="*/ 17 h 41"/>
              <a:gd name="T6" fmla="*/ 25 w 41"/>
              <a:gd name="T7" fmla="*/ 16 h 41"/>
              <a:gd name="T8" fmla="*/ 26 w 41"/>
              <a:gd name="T9" fmla="*/ 14 h 41"/>
              <a:gd name="T10" fmla="*/ 30 w 41"/>
              <a:gd name="T11" fmla="*/ 11 h 41"/>
              <a:gd name="T12" fmla="*/ 20 w 41"/>
              <a:gd name="T13" fmla="*/ 7 h 41"/>
              <a:gd name="T14" fmla="*/ 6 w 41"/>
              <a:gd name="T15" fmla="*/ 21 h 41"/>
              <a:gd name="T16" fmla="*/ 20 w 41"/>
              <a:gd name="T17" fmla="*/ 34 h 41"/>
              <a:gd name="T18" fmla="*/ 31 w 41"/>
              <a:gd name="T19" fmla="*/ 29 h 41"/>
              <a:gd name="T20" fmla="*/ 32 w 41"/>
              <a:gd name="T21" fmla="*/ 29 h 41"/>
              <a:gd name="T22" fmla="*/ 32 w 41"/>
              <a:gd name="T23" fmla="*/ 29 h 41"/>
              <a:gd name="T24" fmla="*/ 36 w 41"/>
              <a:gd name="T25" fmla="*/ 33 h 41"/>
              <a:gd name="T26" fmla="*/ 36 w 41"/>
              <a:gd name="T27" fmla="*/ 34 h 41"/>
              <a:gd name="T28" fmla="*/ 20 w 41"/>
              <a:gd name="T29" fmla="*/ 41 h 41"/>
              <a:gd name="T30" fmla="*/ 0 w 41"/>
              <a:gd name="T31" fmla="*/ 21 h 41"/>
              <a:gd name="T32" fmla="*/ 20 w 41"/>
              <a:gd name="T33" fmla="*/ 0 h 41"/>
              <a:gd name="T34" fmla="*/ 34 w 41"/>
              <a:gd name="T35" fmla="*/ 6 h 41"/>
              <a:gd name="T36" fmla="*/ 38 w 41"/>
              <a:gd name="T37" fmla="*/ 2 h 41"/>
              <a:gd name="T38" fmla="*/ 40 w 41"/>
              <a:gd name="T39" fmla="*/ 2 h 41"/>
              <a:gd name="T40" fmla="*/ 41 w 41"/>
              <a:gd name="T41" fmla="*/ 4 h 41"/>
              <a:gd name="T42" fmla="*/ 41 w 41"/>
              <a:gd name="T43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41">
                <a:moveTo>
                  <a:pt x="41" y="16"/>
                </a:moveTo>
                <a:cubicBezTo>
                  <a:pt x="41" y="16"/>
                  <a:pt x="40" y="17"/>
                  <a:pt x="39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7"/>
                  <a:pt x="26" y="17"/>
                  <a:pt x="25" y="16"/>
                </a:cubicBezTo>
                <a:cubicBezTo>
                  <a:pt x="25" y="16"/>
                  <a:pt x="25" y="15"/>
                  <a:pt x="26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27" y="8"/>
                  <a:pt x="24" y="7"/>
                  <a:pt x="20" y="7"/>
                </a:cubicBezTo>
                <a:cubicBezTo>
                  <a:pt x="13" y="7"/>
                  <a:pt x="6" y="13"/>
                  <a:pt x="6" y="21"/>
                </a:cubicBezTo>
                <a:cubicBezTo>
                  <a:pt x="6" y="28"/>
                  <a:pt x="13" y="34"/>
                  <a:pt x="20" y="34"/>
                </a:cubicBezTo>
                <a:cubicBezTo>
                  <a:pt x="24" y="34"/>
                  <a:pt x="28" y="32"/>
                  <a:pt x="31" y="29"/>
                </a:cubicBezTo>
                <a:cubicBezTo>
                  <a:pt x="31" y="29"/>
                  <a:pt x="31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33"/>
                  <a:pt x="36" y="33"/>
                  <a:pt x="36" y="34"/>
                </a:cubicBezTo>
                <a:cubicBezTo>
                  <a:pt x="32" y="39"/>
                  <a:pt x="26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5" y="0"/>
                  <a:pt x="31" y="2"/>
                  <a:pt x="34" y="6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2"/>
                  <a:pt x="39" y="2"/>
                  <a:pt x="40" y="2"/>
                </a:cubicBezTo>
                <a:cubicBezTo>
                  <a:pt x="40" y="2"/>
                  <a:pt x="41" y="3"/>
                  <a:pt x="41" y="4"/>
                </a:cubicBezTo>
                <a:lnTo>
                  <a:pt x="41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3872888" y="2214214"/>
            <a:ext cx="1797745" cy="807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827737" y="4182388"/>
            <a:ext cx="5774195" cy="543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Lorem ipsum dolor sit amet, consectetur adipiscing elit. Curabitur elementum posuere pretium. Quisque nibh dolor, dignissim ac dignissim ut,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aphicFrame>
        <p:nvGraphicFramePr>
          <p:cNvPr id="40" name="Chart 42"/>
          <p:cNvGraphicFramePr/>
          <p:nvPr>
            <p:extLst>
              <p:ext uri="{D42A27DB-BD31-4B8C-83A1-F6EECF244321}">
                <p14:modId xmlns:p14="http://schemas.microsoft.com/office/powerpoint/2010/main" val="310158254"/>
              </p:ext>
            </p:extLst>
          </p:nvPr>
        </p:nvGraphicFramePr>
        <p:xfrm>
          <a:off x="568859" y="1843151"/>
          <a:ext cx="2676955" cy="1784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3" name="Group 61"/>
          <p:cNvGrpSpPr/>
          <p:nvPr/>
        </p:nvGrpSpPr>
        <p:grpSpPr>
          <a:xfrm>
            <a:off x="5306475" y="2860581"/>
            <a:ext cx="555145" cy="506179"/>
            <a:chOff x="4217988" y="2263775"/>
            <a:chExt cx="3017837" cy="2497138"/>
          </a:xfrm>
          <a:solidFill>
            <a:schemeClr val="bg2">
              <a:lumMod val="95000"/>
            </a:schemeClr>
          </a:solidFill>
        </p:grpSpPr>
        <p:sp>
          <p:nvSpPr>
            <p:cNvPr id="44" name="Freeform 22"/>
            <p:cNvSpPr>
              <a:spLocks noEditPoints="1"/>
            </p:cNvSpPr>
            <p:nvPr/>
          </p:nvSpPr>
          <p:spPr bwMode="auto">
            <a:xfrm>
              <a:off x="4217988" y="2263775"/>
              <a:ext cx="3017837" cy="1968500"/>
            </a:xfrm>
            <a:custGeom>
              <a:avLst/>
              <a:gdLst>
                <a:gd name="T0" fmla="*/ 13 w 189"/>
                <a:gd name="T1" fmla="*/ 103 h 123"/>
                <a:gd name="T2" fmla="*/ 20 w 189"/>
                <a:gd name="T3" fmla="*/ 110 h 123"/>
                <a:gd name="T4" fmla="*/ 170 w 189"/>
                <a:gd name="T5" fmla="*/ 110 h 123"/>
                <a:gd name="T6" fmla="*/ 177 w 189"/>
                <a:gd name="T7" fmla="*/ 103 h 123"/>
                <a:gd name="T8" fmla="*/ 177 w 189"/>
                <a:gd name="T9" fmla="*/ 19 h 123"/>
                <a:gd name="T10" fmla="*/ 170 w 189"/>
                <a:gd name="T11" fmla="*/ 12 h 123"/>
                <a:gd name="T12" fmla="*/ 20 w 189"/>
                <a:gd name="T13" fmla="*/ 12 h 123"/>
                <a:gd name="T14" fmla="*/ 13 w 189"/>
                <a:gd name="T15" fmla="*/ 19 h 123"/>
                <a:gd name="T16" fmla="*/ 13 w 189"/>
                <a:gd name="T17" fmla="*/ 103 h 123"/>
                <a:gd name="T18" fmla="*/ 15 w 189"/>
                <a:gd name="T19" fmla="*/ 0 h 123"/>
                <a:gd name="T20" fmla="*/ 174 w 189"/>
                <a:gd name="T21" fmla="*/ 0 h 123"/>
                <a:gd name="T22" fmla="*/ 189 w 189"/>
                <a:gd name="T23" fmla="*/ 15 h 123"/>
                <a:gd name="T24" fmla="*/ 189 w 189"/>
                <a:gd name="T25" fmla="*/ 108 h 123"/>
                <a:gd name="T26" fmla="*/ 174 w 189"/>
                <a:gd name="T27" fmla="*/ 123 h 123"/>
                <a:gd name="T28" fmla="*/ 15 w 189"/>
                <a:gd name="T29" fmla="*/ 123 h 123"/>
                <a:gd name="T30" fmla="*/ 0 w 189"/>
                <a:gd name="T31" fmla="*/ 108 h 123"/>
                <a:gd name="T32" fmla="*/ 0 w 189"/>
                <a:gd name="T33" fmla="*/ 15 h 123"/>
                <a:gd name="T34" fmla="*/ 15 w 189"/>
                <a:gd name="T3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23">
                  <a:moveTo>
                    <a:pt x="13" y="103"/>
                  </a:moveTo>
                  <a:cubicBezTo>
                    <a:pt x="13" y="107"/>
                    <a:pt x="16" y="110"/>
                    <a:pt x="20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4" y="110"/>
                    <a:pt x="177" y="107"/>
                    <a:pt x="177" y="103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7" y="15"/>
                    <a:pt x="174" y="12"/>
                    <a:pt x="17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3" y="15"/>
                    <a:pt x="13" y="19"/>
                  </a:cubicBezTo>
                  <a:lnTo>
                    <a:pt x="13" y="103"/>
                  </a:lnTo>
                  <a:close/>
                  <a:moveTo>
                    <a:pt x="15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182" y="0"/>
                    <a:pt x="189" y="6"/>
                    <a:pt x="189" y="15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16"/>
                    <a:pt x="182" y="123"/>
                    <a:pt x="174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7" y="123"/>
                    <a:pt x="0" y="116"/>
                    <a:pt x="0" y="10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5256213" y="4519613"/>
              <a:ext cx="941387" cy="241300"/>
            </a:xfrm>
            <a:custGeom>
              <a:avLst/>
              <a:gdLst>
                <a:gd name="T0" fmla="*/ 10 w 59"/>
                <a:gd name="T1" fmla="*/ 0 h 15"/>
                <a:gd name="T2" fmla="*/ 50 w 59"/>
                <a:gd name="T3" fmla="*/ 0 h 15"/>
                <a:gd name="T4" fmla="*/ 59 w 59"/>
                <a:gd name="T5" fmla="*/ 9 h 15"/>
                <a:gd name="T6" fmla="*/ 59 w 59"/>
                <a:gd name="T7" fmla="*/ 15 h 15"/>
                <a:gd name="T8" fmla="*/ 0 w 59"/>
                <a:gd name="T9" fmla="*/ 15 h 15"/>
                <a:gd name="T10" fmla="*/ 0 w 59"/>
                <a:gd name="T11" fmla="*/ 9 h 15"/>
                <a:gd name="T12" fmla="*/ 10 w 5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5">
                  <a:moveTo>
                    <a:pt x="1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5" y="0"/>
                    <a:pt x="59" y="4"/>
                    <a:pt x="59" y="9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5511800" y="4135438"/>
              <a:ext cx="446087" cy="449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</p:grpSp>
      <p:sp>
        <p:nvSpPr>
          <p:cNvPr id="67" name="任意多边形 66"/>
          <p:cNvSpPr/>
          <p:nvPr/>
        </p:nvSpPr>
        <p:spPr>
          <a:xfrm rot="8100000">
            <a:off x="6565534" y="2509164"/>
            <a:ext cx="259836" cy="259836"/>
          </a:xfrm>
          <a:custGeom>
            <a:avLst/>
            <a:gdLst>
              <a:gd name="connsiteX0" fmla="*/ 11093 w 259836"/>
              <a:gd name="connsiteY0" fmla="*/ 248743 h 259836"/>
              <a:gd name="connsiteX1" fmla="*/ 0 w 259836"/>
              <a:gd name="connsiteY1" fmla="*/ 221961 h 259836"/>
              <a:gd name="connsiteX2" fmla="*/ 0 w 259836"/>
              <a:gd name="connsiteY2" fmla="*/ 37875 h 259836"/>
              <a:gd name="connsiteX3" fmla="*/ 37875 w 259836"/>
              <a:gd name="connsiteY3" fmla="*/ 0 h 259836"/>
              <a:gd name="connsiteX4" fmla="*/ 48737 w 259836"/>
              <a:gd name="connsiteY4" fmla="*/ 0 h 259836"/>
              <a:gd name="connsiteX5" fmla="*/ 58600 w 259836"/>
              <a:gd name="connsiteY5" fmla="*/ 4086 h 259836"/>
              <a:gd name="connsiteX6" fmla="*/ 221961 w 259836"/>
              <a:gd name="connsiteY6" fmla="*/ 4086 h 259836"/>
              <a:gd name="connsiteX7" fmla="*/ 259836 w 259836"/>
              <a:gd name="connsiteY7" fmla="*/ 41961 h 259836"/>
              <a:gd name="connsiteX8" fmla="*/ 259836 w 259836"/>
              <a:gd name="connsiteY8" fmla="*/ 52823 h 259836"/>
              <a:gd name="connsiteX9" fmla="*/ 221961 w 259836"/>
              <a:gd name="connsiteY9" fmla="*/ 90698 h 259836"/>
              <a:gd name="connsiteX10" fmla="*/ 86612 w 259836"/>
              <a:gd name="connsiteY10" fmla="*/ 90698 h 259836"/>
              <a:gd name="connsiteX11" fmla="*/ 86612 w 259836"/>
              <a:gd name="connsiteY11" fmla="*/ 221961 h 259836"/>
              <a:gd name="connsiteX12" fmla="*/ 48737 w 259836"/>
              <a:gd name="connsiteY12" fmla="*/ 259836 h 259836"/>
              <a:gd name="connsiteX13" fmla="*/ 37875 w 259836"/>
              <a:gd name="connsiteY13" fmla="*/ 259836 h 259836"/>
              <a:gd name="connsiteX14" fmla="*/ 11093 w 259836"/>
              <a:gd name="connsiteY14" fmla="*/ 248743 h 25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9836" h="259836">
                <a:moveTo>
                  <a:pt x="11093" y="248743"/>
                </a:moveTo>
                <a:cubicBezTo>
                  <a:pt x="4239" y="241889"/>
                  <a:pt x="0" y="232420"/>
                  <a:pt x="0" y="221961"/>
                </a:cubicBezTo>
                <a:lnTo>
                  <a:pt x="0" y="37875"/>
                </a:lnTo>
                <a:cubicBezTo>
                  <a:pt x="0" y="16957"/>
                  <a:pt x="16957" y="0"/>
                  <a:pt x="37875" y="0"/>
                </a:cubicBezTo>
                <a:lnTo>
                  <a:pt x="48737" y="0"/>
                </a:lnTo>
                <a:lnTo>
                  <a:pt x="58600" y="4086"/>
                </a:lnTo>
                <a:lnTo>
                  <a:pt x="221961" y="4086"/>
                </a:lnTo>
                <a:cubicBezTo>
                  <a:pt x="242879" y="4086"/>
                  <a:pt x="259836" y="21043"/>
                  <a:pt x="259836" y="41961"/>
                </a:cubicBezTo>
                <a:lnTo>
                  <a:pt x="259836" y="52823"/>
                </a:lnTo>
                <a:cubicBezTo>
                  <a:pt x="259836" y="73741"/>
                  <a:pt x="242879" y="90698"/>
                  <a:pt x="221961" y="90698"/>
                </a:cubicBezTo>
                <a:lnTo>
                  <a:pt x="86612" y="90698"/>
                </a:lnTo>
                <a:lnTo>
                  <a:pt x="86612" y="221961"/>
                </a:lnTo>
                <a:cubicBezTo>
                  <a:pt x="86612" y="242879"/>
                  <a:pt x="69655" y="259836"/>
                  <a:pt x="48737" y="259836"/>
                </a:cubicBezTo>
                <a:lnTo>
                  <a:pt x="37875" y="259836"/>
                </a:lnTo>
                <a:cubicBezTo>
                  <a:pt x="27416" y="259836"/>
                  <a:pt x="17947" y="255597"/>
                  <a:pt x="11093" y="2487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221288" y="2354611"/>
            <a:ext cx="1444614" cy="101965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b="1" dirty="0" smtClean="0">
                <a:solidFill>
                  <a:schemeClr val="bg2"/>
                </a:solidFill>
                <a:cs typeface="+mn-ea"/>
                <a:sym typeface="+mn-lt"/>
              </a:rPr>
              <a:t>60</a:t>
            </a:r>
            <a:r>
              <a:rPr lang="en-US" altLang="zh-CN" b="1" dirty="0" smtClean="0">
                <a:solidFill>
                  <a:schemeClr val="bg2"/>
                </a:solidFill>
                <a:cs typeface="+mn-ea"/>
                <a:sym typeface="+mn-lt"/>
              </a:rPr>
              <a:t>%</a:t>
            </a:r>
            <a:endParaRPr 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7088743" y="411510"/>
            <a:ext cx="1187309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384"/>
          <p:cNvSpPr>
            <a:spLocks noEditPoints="1"/>
          </p:cNvSpPr>
          <p:nvPr/>
        </p:nvSpPr>
        <p:spPr bwMode="auto">
          <a:xfrm>
            <a:off x="8461752" y="411510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307925" y="423420"/>
            <a:ext cx="0" cy="288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7323968" y="2134485"/>
            <a:ext cx="1093590" cy="1093590"/>
          </a:xfrm>
          <a:prstGeom prst="ellipse">
            <a:avLst/>
          </a:prstGeom>
          <a:noFill/>
          <a:ln w="9525">
            <a:solidFill>
              <a:schemeClr val="bg2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13276" y="2019215"/>
            <a:ext cx="1314974" cy="1314974"/>
          </a:xfrm>
          <a:prstGeom prst="ellipse">
            <a:avLst/>
          </a:prstGeom>
          <a:noFill/>
          <a:ln w="9525">
            <a:solidFill>
              <a:schemeClr val="bg2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145266" y="1951205"/>
            <a:ext cx="1450994" cy="1450994"/>
          </a:xfrm>
          <a:prstGeom prst="ellipse">
            <a:avLst/>
          </a:prstGeom>
          <a:noFill/>
          <a:ln w="9525">
            <a:solidFill>
              <a:schemeClr val="bg2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83467" y="788822"/>
            <a:ext cx="2533476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011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flipH="1">
            <a:off x="0" y="562845"/>
            <a:ext cx="8532814" cy="3305050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Title 13"/>
          <p:cNvSpPr txBox="1">
            <a:spLocks/>
          </p:cNvSpPr>
          <p:nvPr/>
        </p:nvSpPr>
        <p:spPr>
          <a:xfrm>
            <a:off x="6391765" y="1531294"/>
            <a:ext cx="100811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1500" b="1" dirty="0" smtClean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8000" b="1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286363" y="1628179"/>
            <a:ext cx="4953493" cy="13234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DOLOR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69190" y="1203598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03470" y="1288395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698561" y="924942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824321" y="1069761"/>
            <a:ext cx="2169350" cy="2169350"/>
          </a:xfrm>
          <a:prstGeom prst="ellipse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2787775"/>
            <a:ext cx="2843808" cy="1512168"/>
          </a:xfrm>
          <a:custGeom>
            <a:avLst/>
            <a:gdLst>
              <a:gd name="connsiteX0" fmla="*/ 0 w 2234960"/>
              <a:gd name="connsiteY0" fmla="*/ 0 h 1351944"/>
              <a:gd name="connsiteX1" fmla="*/ 2061010 w 2234960"/>
              <a:gd name="connsiteY1" fmla="*/ 0 h 1351944"/>
              <a:gd name="connsiteX2" fmla="*/ 2234960 w 2234960"/>
              <a:gd name="connsiteY2" fmla="*/ 172800 h 1351944"/>
              <a:gd name="connsiteX3" fmla="*/ 2234960 w 2234960"/>
              <a:gd name="connsiteY3" fmla="*/ 1351944 h 1351944"/>
              <a:gd name="connsiteX4" fmla="*/ 0 w 2234960"/>
              <a:gd name="connsiteY4" fmla="*/ 1351944 h 135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1351944">
                <a:moveTo>
                  <a:pt x="0" y="0"/>
                </a:moveTo>
                <a:lnTo>
                  <a:pt x="2061010" y="0"/>
                </a:lnTo>
                <a:lnTo>
                  <a:pt x="2234960" y="172800"/>
                </a:lnTo>
                <a:lnTo>
                  <a:pt x="2234960" y="1351944"/>
                </a:lnTo>
                <a:lnTo>
                  <a:pt x="0" y="1351944"/>
                </a:lnTo>
                <a:close/>
              </a:path>
            </a:pathLst>
          </a:custGeom>
          <a:solidFill>
            <a:schemeClr val="accent2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 flipH="1">
            <a:off x="251520" y="3223891"/>
            <a:ext cx="2232622" cy="644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5607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Chart 45"/>
          <p:cNvGraphicFramePr/>
          <p:nvPr>
            <p:extLst>
              <p:ext uri="{D42A27DB-BD31-4B8C-83A1-F6EECF244321}">
                <p14:modId xmlns:p14="http://schemas.microsoft.com/office/powerpoint/2010/main" val="534363218"/>
              </p:ext>
            </p:extLst>
          </p:nvPr>
        </p:nvGraphicFramePr>
        <p:xfrm>
          <a:off x="6168093" y="478498"/>
          <a:ext cx="2622392" cy="1748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6" name="Chart 42"/>
          <p:cNvGraphicFramePr/>
          <p:nvPr>
            <p:extLst>
              <p:ext uri="{D42A27DB-BD31-4B8C-83A1-F6EECF244321}">
                <p14:modId xmlns:p14="http://schemas.microsoft.com/office/powerpoint/2010/main" val="3610280473"/>
              </p:ext>
            </p:extLst>
          </p:nvPr>
        </p:nvGraphicFramePr>
        <p:xfrm>
          <a:off x="4329345" y="1824852"/>
          <a:ext cx="2412481" cy="160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8" name="Chart 44"/>
          <p:cNvGraphicFramePr/>
          <p:nvPr>
            <p:extLst>
              <p:ext uri="{D42A27DB-BD31-4B8C-83A1-F6EECF244321}">
                <p14:modId xmlns:p14="http://schemas.microsoft.com/office/powerpoint/2010/main" val="1146841241"/>
              </p:ext>
            </p:extLst>
          </p:nvPr>
        </p:nvGraphicFramePr>
        <p:xfrm>
          <a:off x="1835696" y="543109"/>
          <a:ext cx="3199333" cy="213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7" name="Chart 43"/>
          <p:cNvGraphicFramePr/>
          <p:nvPr>
            <p:extLst>
              <p:ext uri="{D42A27DB-BD31-4B8C-83A1-F6EECF244321}">
                <p14:modId xmlns:p14="http://schemas.microsoft.com/office/powerpoint/2010/main" val="2108279352"/>
              </p:ext>
            </p:extLst>
          </p:nvPr>
        </p:nvGraphicFramePr>
        <p:xfrm>
          <a:off x="377887" y="2091931"/>
          <a:ext cx="2123885" cy="1415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4" name="Content Placeholder 2"/>
          <p:cNvSpPr txBox="1">
            <a:spLocks/>
          </p:cNvSpPr>
          <p:nvPr/>
        </p:nvSpPr>
        <p:spPr>
          <a:xfrm>
            <a:off x="768547" y="1509522"/>
            <a:ext cx="1333889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4860032" y="1141177"/>
            <a:ext cx="1333889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2705658" y="2721253"/>
            <a:ext cx="1333889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804248" y="2160318"/>
            <a:ext cx="1333889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 adipiscing elit.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" name="直角三角形 2"/>
          <p:cNvSpPr/>
          <p:nvPr/>
        </p:nvSpPr>
        <p:spPr>
          <a:xfrm flipH="1">
            <a:off x="-335484" y="2885882"/>
            <a:ext cx="9479479" cy="2257618"/>
          </a:xfrm>
          <a:custGeom>
            <a:avLst/>
            <a:gdLst>
              <a:gd name="connsiteX0" fmla="*/ 0 w 9180511"/>
              <a:gd name="connsiteY0" fmla="*/ 2448272 h 2448272"/>
              <a:gd name="connsiteX1" fmla="*/ 0 w 9180511"/>
              <a:gd name="connsiteY1" fmla="*/ 0 h 2448272"/>
              <a:gd name="connsiteX2" fmla="*/ 9180511 w 9180511"/>
              <a:gd name="connsiteY2" fmla="*/ 2448272 h 2448272"/>
              <a:gd name="connsiteX3" fmla="*/ 0 w 9180511"/>
              <a:gd name="connsiteY3" fmla="*/ 2448272 h 2448272"/>
              <a:gd name="connsiteX0" fmla="*/ 0 w 9180511"/>
              <a:gd name="connsiteY0" fmla="*/ 2448272 h 2448272"/>
              <a:gd name="connsiteX1" fmla="*/ 0 w 9180511"/>
              <a:gd name="connsiteY1" fmla="*/ 0 h 2448272"/>
              <a:gd name="connsiteX2" fmla="*/ 6583678 w 9180511"/>
              <a:gd name="connsiteY2" fmla="*/ 1736573 h 2448272"/>
              <a:gd name="connsiteX3" fmla="*/ 9180511 w 9180511"/>
              <a:gd name="connsiteY3" fmla="*/ 2448272 h 2448272"/>
              <a:gd name="connsiteX4" fmla="*/ 0 w 9180511"/>
              <a:gd name="connsiteY4" fmla="*/ 2448272 h 2448272"/>
              <a:gd name="connsiteX0" fmla="*/ 0 w 9479479"/>
              <a:gd name="connsiteY0" fmla="*/ 2455160 h 2455160"/>
              <a:gd name="connsiteX1" fmla="*/ 0 w 9479479"/>
              <a:gd name="connsiteY1" fmla="*/ 6888 h 2455160"/>
              <a:gd name="connsiteX2" fmla="*/ 6583678 w 9479479"/>
              <a:gd name="connsiteY2" fmla="*/ 1743461 h 2455160"/>
              <a:gd name="connsiteX3" fmla="*/ 9180511 w 9479479"/>
              <a:gd name="connsiteY3" fmla="*/ 2455160 h 2455160"/>
              <a:gd name="connsiteX4" fmla="*/ 0 w 9479479"/>
              <a:gd name="connsiteY4" fmla="*/ 2455160 h 2455160"/>
              <a:gd name="connsiteX0" fmla="*/ 0 w 9479479"/>
              <a:gd name="connsiteY0" fmla="*/ 2455160 h 2455160"/>
              <a:gd name="connsiteX1" fmla="*/ 0 w 9479479"/>
              <a:gd name="connsiteY1" fmla="*/ 6888 h 2455160"/>
              <a:gd name="connsiteX2" fmla="*/ 6583678 w 9479479"/>
              <a:gd name="connsiteY2" fmla="*/ 1743461 h 2455160"/>
              <a:gd name="connsiteX3" fmla="*/ 9180511 w 9479479"/>
              <a:gd name="connsiteY3" fmla="*/ 2455160 h 2455160"/>
              <a:gd name="connsiteX4" fmla="*/ 0 w 9479479"/>
              <a:gd name="connsiteY4" fmla="*/ 2455160 h 24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9479" h="2455160">
                <a:moveTo>
                  <a:pt x="0" y="2455160"/>
                </a:moveTo>
                <a:lnTo>
                  <a:pt x="0" y="6888"/>
                </a:lnTo>
                <a:cubicBezTo>
                  <a:pt x="1097280" y="-111728"/>
                  <a:pt x="5053593" y="1335416"/>
                  <a:pt x="6583678" y="1743461"/>
                </a:cubicBezTo>
                <a:cubicBezTo>
                  <a:pt x="8113763" y="2151506"/>
                  <a:pt x="10277791" y="2336544"/>
                  <a:pt x="9180511" y="2455160"/>
                </a:cubicBezTo>
                <a:lnTo>
                  <a:pt x="0" y="2455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09447" y="3729594"/>
            <a:ext cx="2599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chemeClr val="bg2"/>
                </a:solidFill>
                <a:cs typeface="+mn-ea"/>
                <a:sym typeface="+mn-lt"/>
              </a:rPr>
              <a:t>TEXT  HERE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5130510" y="4299942"/>
            <a:ext cx="3577998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Lorem ipsum dolor sit amet, </a:t>
            </a:r>
            <a:r>
              <a:rPr lang="en-US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Curabitur elementum </a:t>
            </a:r>
            <a:r>
              <a:rPr lang="en-US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直角三角形 60"/>
          <p:cNvSpPr/>
          <p:nvPr/>
        </p:nvSpPr>
        <p:spPr>
          <a:xfrm>
            <a:off x="0" y="3824895"/>
            <a:ext cx="4211960" cy="1312133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09447" y="3738195"/>
            <a:ext cx="2599168" cy="544321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971600" y="411510"/>
            <a:ext cx="154415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TEXT HERE</a:t>
            </a:r>
            <a:endParaRPr lang="en-US" sz="12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384"/>
          <p:cNvSpPr>
            <a:spLocks noEditPoints="1"/>
          </p:cNvSpPr>
          <p:nvPr/>
        </p:nvSpPr>
        <p:spPr bwMode="auto">
          <a:xfrm>
            <a:off x="572681" y="415502"/>
            <a:ext cx="269015" cy="269015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42645" y="388009"/>
            <a:ext cx="0" cy="324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257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7">
      <a:dk1>
        <a:srgbClr val="B6B6B6"/>
      </a:dk1>
      <a:lt1>
        <a:srgbClr val="212121"/>
      </a:lt1>
      <a:dk2>
        <a:srgbClr val="727272"/>
      </a:dk2>
      <a:lt2>
        <a:srgbClr val="FFFFFF"/>
      </a:lt2>
      <a:accent1>
        <a:srgbClr val="1253A4"/>
      </a:accent1>
      <a:accent2>
        <a:srgbClr val="F26964"/>
      </a:accent2>
      <a:accent3>
        <a:srgbClr val="FFD464"/>
      </a:accent3>
      <a:accent4>
        <a:srgbClr val="BBDEFB"/>
      </a:accent4>
      <a:accent5>
        <a:srgbClr val="A0B1B6"/>
      </a:accent5>
      <a:accent6>
        <a:srgbClr val="D5DFE1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  <a:effectLst/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25">
      <a:dk1>
        <a:srgbClr val="B6B6B6"/>
      </a:dk1>
      <a:lt1>
        <a:srgbClr val="212121"/>
      </a:lt1>
      <a:dk2>
        <a:srgbClr val="727272"/>
      </a:dk2>
      <a:lt2>
        <a:srgbClr val="FFFFFF"/>
      </a:lt2>
      <a:accent1>
        <a:srgbClr val="2196F3"/>
      </a:accent1>
      <a:accent2>
        <a:srgbClr val="FF9800"/>
      </a:accent2>
      <a:accent3>
        <a:srgbClr val="FFD464"/>
      </a:accent3>
      <a:accent4>
        <a:srgbClr val="BBDEFB"/>
      </a:accent4>
      <a:accent5>
        <a:srgbClr val="A0B1B6"/>
      </a:accent5>
      <a:accent6>
        <a:srgbClr val="D5DFE1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tx1"/>
          </a:solidFill>
        </a:ln>
        <a:effectLst/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716</Words>
  <Application>Microsoft Office PowerPoint</Application>
  <PresentationFormat>全屏显示(16:9)</PresentationFormat>
  <Paragraphs>162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宋体</vt:lpstr>
      <vt:lpstr>微软雅黑</vt:lpstr>
      <vt:lpstr>Arial</vt:lpstr>
      <vt:lpstr>Calibri</vt:lpstr>
      <vt:lpstr>Impact</vt:lpstr>
      <vt:lpstr>Source Sans Pro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>www.51pptmoban.com</cp:keywords>
  <dc:description/>
  <cp:lastModifiedBy/>
  <cp:revision>1</cp:revision>
  <dcterms:created xsi:type="dcterms:W3CDTF">2015-10-08T06:58:35Z</dcterms:created>
  <dcterms:modified xsi:type="dcterms:W3CDTF">2017-09-10T13:47:28Z</dcterms:modified>
  <cp:category/>
</cp:coreProperties>
</file>