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1" r:id="rId2"/>
    <p:sldId id="273" r:id="rId3"/>
    <p:sldId id="274" r:id="rId4"/>
    <p:sldId id="275" r:id="rId5"/>
    <p:sldId id="276" r:id="rId6"/>
    <p:sldId id="262" r:id="rId7"/>
    <p:sldId id="264" r:id="rId8"/>
    <p:sldId id="277" r:id="rId9"/>
    <p:sldId id="265" r:id="rId10"/>
    <p:sldId id="266" r:id="rId11"/>
    <p:sldId id="267" r:id="rId12"/>
    <p:sldId id="270" r:id="rId13"/>
    <p:sldId id="268" r:id="rId14"/>
    <p:sldId id="278" r:id="rId15"/>
    <p:sldId id="271" r:id="rId16"/>
    <p:sldId id="269" r:id="rId17"/>
    <p:sldId id="280" r:id="rId18"/>
    <p:sldId id="279" r:id="rId19"/>
    <p:sldId id="272" r:id="rId20"/>
    <p:sldId id="281" r:id="rId21"/>
    <p:sldId id="282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355" userDrawn="1">
          <p15:clr>
            <a:srgbClr val="A4A3A4"/>
          </p15:clr>
        </p15:guide>
        <p15:guide id="3" orient="horz" pos="2183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525"/>
    <a:srgbClr val="A6A6A6"/>
    <a:srgbClr val="434343"/>
    <a:srgbClr val="616161"/>
    <a:srgbClr val="6B6B6B"/>
    <a:srgbClr val="141414"/>
    <a:srgbClr val="282828"/>
    <a:srgbClr val="323232"/>
    <a:srgbClr val="3E3E3E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>
        <p:guide pos="7355"/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2015年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2B-4D4B-BA5B-41B18D4216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2016年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72B-4D4B-BA5B-41B18D4216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72B-4D4B-BA5B-41B18D421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73721408"/>
        <c:axId val="-1473720864"/>
      </c:barChart>
      <c:catAx>
        <c:axId val="-147372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73720864"/>
        <c:crosses val="autoZero"/>
        <c:auto val="1"/>
        <c:lblAlgn val="ctr"/>
        <c:lblOffset val="100"/>
        <c:noMultiLvlLbl val="0"/>
      </c:catAx>
      <c:valAx>
        <c:axId val="-1473720864"/>
        <c:scaling>
          <c:orientation val="minMax"/>
          <c:max val="4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7372140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050C9-6041-4AEE-BAD6-0DC35E7C798F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ACBEE-763B-4BDF-90CB-4D27C2D4A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7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ACBEE-763B-4BDF-90CB-4D27C2D4AA6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46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425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544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39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67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94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79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689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2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72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67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038B4-ADA0-4513-8F65-70E608C2F60B}" type="datetimeFigureOut">
              <a:rPr lang="zh-CN" altLang="en-US" smtClean="0"/>
              <a:t>2017/9/11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2C413-0E47-4E1C-BA15-BC564B0561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565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208329" cy="6874329"/>
          </a:xfrm>
          <a:prstGeom prst="rect">
            <a:avLst/>
          </a:prstGeom>
          <a:solidFill>
            <a:srgbClr val="2B2B2B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00355" y="1254173"/>
            <a:ext cx="2791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38750" y="4077584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94209" y="6016963"/>
            <a:ext cx="406757" cy="391888"/>
            <a:chOff x="5806793" y="6106887"/>
            <a:chExt cx="406757" cy="391888"/>
          </a:xfrm>
          <a:solidFill>
            <a:schemeClr val="bg1"/>
          </a:solidFill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 rot="5400000">
              <a:off x="5879542" y="6034138"/>
              <a:ext cx="261259" cy="406757"/>
            </a:xfrm>
            <a:custGeom>
              <a:avLst/>
              <a:gdLst>
                <a:gd name="T0" fmla="*/ 54 w 246"/>
                <a:gd name="T1" fmla="*/ 0 h 383"/>
                <a:gd name="T2" fmla="*/ 0 w 246"/>
                <a:gd name="T3" fmla="*/ 53 h 383"/>
                <a:gd name="T4" fmla="*/ 139 w 246"/>
                <a:gd name="T5" fmla="*/ 191 h 383"/>
                <a:gd name="T6" fmla="*/ 0 w 246"/>
                <a:gd name="T7" fmla="*/ 330 h 383"/>
                <a:gd name="T8" fmla="*/ 54 w 246"/>
                <a:gd name="T9" fmla="*/ 383 h 383"/>
                <a:gd name="T10" fmla="*/ 246 w 246"/>
                <a:gd name="T11" fmla="*/ 191 h 383"/>
                <a:gd name="T12" fmla="*/ 54 w 246"/>
                <a:gd name="T13" fmla="*/ 0 h 383"/>
                <a:gd name="T14" fmla="*/ 54 w 246"/>
                <a:gd name="T15" fmla="*/ 0 h 383"/>
                <a:gd name="T16" fmla="*/ 54 w 246"/>
                <a:gd name="T17" fmla="*/ 0 h 383"/>
                <a:gd name="T18" fmla="*/ 54 w 246"/>
                <a:gd name="T1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383">
                  <a:moveTo>
                    <a:pt x="54" y="0"/>
                  </a:moveTo>
                  <a:lnTo>
                    <a:pt x="0" y="53"/>
                  </a:lnTo>
                  <a:lnTo>
                    <a:pt x="139" y="191"/>
                  </a:lnTo>
                  <a:lnTo>
                    <a:pt x="0" y="330"/>
                  </a:lnTo>
                  <a:lnTo>
                    <a:pt x="54" y="383"/>
                  </a:lnTo>
                  <a:lnTo>
                    <a:pt x="246" y="191"/>
                  </a:lnTo>
                  <a:lnTo>
                    <a:pt x="54" y="0"/>
                  </a:lnTo>
                  <a:lnTo>
                    <a:pt x="54" y="0"/>
                  </a:lnTo>
                  <a:moveTo>
                    <a:pt x="54" y="0"/>
                  </a:moveTo>
                  <a:lnTo>
                    <a:pt x="54" y="0"/>
                  </a:lnTo>
                </a:path>
              </a:pathLst>
            </a:custGeom>
            <a:grpFill/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 rot="5400000">
              <a:off x="5879542" y="6164767"/>
              <a:ext cx="261259" cy="406757"/>
            </a:xfrm>
            <a:custGeom>
              <a:avLst/>
              <a:gdLst>
                <a:gd name="T0" fmla="*/ 54 w 246"/>
                <a:gd name="T1" fmla="*/ 0 h 383"/>
                <a:gd name="T2" fmla="*/ 0 w 246"/>
                <a:gd name="T3" fmla="*/ 53 h 383"/>
                <a:gd name="T4" fmla="*/ 139 w 246"/>
                <a:gd name="T5" fmla="*/ 191 h 383"/>
                <a:gd name="T6" fmla="*/ 0 w 246"/>
                <a:gd name="T7" fmla="*/ 330 h 383"/>
                <a:gd name="T8" fmla="*/ 54 w 246"/>
                <a:gd name="T9" fmla="*/ 383 h 383"/>
                <a:gd name="T10" fmla="*/ 246 w 246"/>
                <a:gd name="T11" fmla="*/ 191 h 383"/>
                <a:gd name="T12" fmla="*/ 54 w 246"/>
                <a:gd name="T13" fmla="*/ 0 h 383"/>
                <a:gd name="T14" fmla="*/ 54 w 246"/>
                <a:gd name="T15" fmla="*/ 0 h 383"/>
                <a:gd name="T16" fmla="*/ 54 w 246"/>
                <a:gd name="T17" fmla="*/ 0 h 383"/>
                <a:gd name="T18" fmla="*/ 54 w 246"/>
                <a:gd name="T1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383">
                  <a:moveTo>
                    <a:pt x="54" y="0"/>
                  </a:moveTo>
                  <a:lnTo>
                    <a:pt x="0" y="53"/>
                  </a:lnTo>
                  <a:lnTo>
                    <a:pt x="139" y="191"/>
                  </a:lnTo>
                  <a:lnTo>
                    <a:pt x="0" y="330"/>
                  </a:lnTo>
                  <a:lnTo>
                    <a:pt x="54" y="383"/>
                  </a:lnTo>
                  <a:lnTo>
                    <a:pt x="246" y="191"/>
                  </a:lnTo>
                  <a:lnTo>
                    <a:pt x="54" y="0"/>
                  </a:lnTo>
                  <a:lnTo>
                    <a:pt x="54" y="0"/>
                  </a:lnTo>
                  <a:moveTo>
                    <a:pt x="54" y="0"/>
                  </a:moveTo>
                  <a:lnTo>
                    <a:pt x="54" y="0"/>
                  </a:lnTo>
                </a:path>
              </a:pathLst>
            </a:custGeom>
            <a:grpFill/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3336472" y="3871818"/>
            <a:ext cx="55190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532017" y="2401290"/>
            <a:ext cx="512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217780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0472058" y="2045670"/>
            <a:ext cx="1790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9706" y="2045671"/>
            <a:ext cx="1790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86392" y="3318586"/>
            <a:ext cx="3946070" cy="1800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8466" y="3318586"/>
            <a:ext cx="3946070" cy="1800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工作亮点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74536" y="2225290"/>
            <a:ext cx="3311856" cy="331185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728164" y="5592597"/>
            <a:ext cx="1109751" cy="702006"/>
            <a:chOff x="5755944" y="1523284"/>
            <a:chExt cx="1109751" cy="702006"/>
          </a:xfrm>
        </p:grpSpPr>
        <p:sp>
          <p:nvSpPr>
            <p:cNvPr id="4" name="椭圆 3"/>
            <p:cNvSpPr/>
            <p:nvPr/>
          </p:nvSpPr>
          <p:spPr>
            <a:xfrm>
              <a:off x="5755944" y="1523284"/>
              <a:ext cx="702006" cy="70200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6531132" y="1713358"/>
              <a:ext cx="359346" cy="309781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29977" y="1441396"/>
            <a:ext cx="1113390" cy="702006"/>
            <a:chOff x="5368077" y="5537146"/>
            <a:chExt cx="1113390" cy="702006"/>
          </a:xfrm>
        </p:grpSpPr>
        <p:sp>
          <p:nvSpPr>
            <p:cNvPr id="20" name="椭圆 19"/>
            <p:cNvSpPr/>
            <p:nvPr/>
          </p:nvSpPr>
          <p:spPr>
            <a:xfrm>
              <a:off x="5779461" y="5537146"/>
              <a:ext cx="702006" cy="70200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6200000" flipH="1">
              <a:off x="5343295" y="5733259"/>
              <a:ext cx="359346" cy="309781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753295" y="5712768"/>
            <a:ext cx="678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4878" y="1544689"/>
            <a:ext cx="678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4111" y="2502288"/>
            <a:ext cx="179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764784" y="2502288"/>
            <a:ext cx="179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09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B2B2B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515836" y="4079648"/>
            <a:ext cx="1567543" cy="471034"/>
            <a:chOff x="1515836" y="3965348"/>
            <a:chExt cx="1567543" cy="471034"/>
          </a:xfrm>
        </p:grpSpPr>
        <p:sp>
          <p:nvSpPr>
            <p:cNvPr id="6" name="圆角矩形 5"/>
            <p:cNvSpPr/>
            <p:nvPr/>
          </p:nvSpPr>
          <p:spPr>
            <a:xfrm>
              <a:off x="1515836" y="3965348"/>
              <a:ext cx="1567543" cy="47103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58737" y="4016828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793421" y="2927132"/>
            <a:ext cx="1747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4720" y="2467553"/>
            <a:ext cx="636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+mn-ea"/>
              </a:rPr>
              <a:t>“</a:t>
            </a:r>
            <a:endParaRPr lang="zh-CN" altLang="en-US" sz="8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086" y="2838322"/>
            <a:ext cx="4163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D3D3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rgbClr val="D3D3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346282" y="2463855"/>
            <a:ext cx="0" cy="252381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创新实践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3D3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rgbClr val="D3D3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1086" y="3470967"/>
            <a:ext cx="7249314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71086" y="2483187"/>
            <a:ext cx="4572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436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20100" y="1774519"/>
            <a:ext cx="3043413" cy="237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dirty="0"/>
          </a:p>
          <a:p>
            <a:pPr algn="just"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经验分享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647845" y="2539063"/>
            <a:ext cx="2899953" cy="3471262"/>
            <a:chOff x="-1563058" y="2881889"/>
            <a:chExt cx="2175854" cy="2604511"/>
          </a:xfrm>
        </p:grpSpPr>
        <p:grpSp>
          <p:nvGrpSpPr>
            <p:cNvPr id="61" name="组合 60"/>
            <p:cNvGrpSpPr/>
            <p:nvPr/>
          </p:nvGrpSpPr>
          <p:grpSpPr>
            <a:xfrm>
              <a:off x="-1563058" y="2881889"/>
              <a:ext cx="2175854" cy="2604511"/>
              <a:chOff x="-1563058" y="2881889"/>
              <a:chExt cx="2175854" cy="2604511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-1095775" y="2881889"/>
                <a:ext cx="1041350" cy="1094364"/>
                <a:chOff x="-1095775" y="2881889"/>
                <a:chExt cx="1041350" cy="1094364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-889020" y="2887190"/>
                  <a:ext cx="792183" cy="793698"/>
                </a:xfrm>
                <a:custGeom>
                  <a:avLst/>
                  <a:gdLst>
                    <a:gd name="T0" fmla="*/ 508 w 1394"/>
                    <a:gd name="T1" fmla="*/ 1394 h 1394"/>
                    <a:gd name="T2" fmla="*/ 341 w 1394"/>
                    <a:gd name="T3" fmla="*/ 1271 h 1394"/>
                    <a:gd name="T4" fmla="*/ 343 w 1394"/>
                    <a:gd name="T5" fmla="*/ 341 h 1394"/>
                    <a:gd name="T6" fmla="*/ 1273 w 1394"/>
                    <a:gd name="T7" fmla="*/ 343 h 1394"/>
                    <a:gd name="T8" fmla="*/ 1394 w 1394"/>
                    <a:gd name="T9" fmla="*/ 512 h 1394"/>
                    <a:gd name="T10" fmla="*/ 1238 w 1394"/>
                    <a:gd name="T11" fmla="*/ 269 h 1394"/>
                    <a:gd name="T12" fmla="*/ 269 w 1394"/>
                    <a:gd name="T13" fmla="*/ 267 h 1394"/>
                    <a:gd name="T14" fmla="*/ 267 w 1394"/>
                    <a:gd name="T15" fmla="*/ 1237 h 1394"/>
                    <a:gd name="T16" fmla="*/ 508 w 1394"/>
                    <a:gd name="T17" fmla="*/ 1394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94" h="1394">
                      <a:moveTo>
                        <a:pt x="508" y="1394"/>
                      </a:moveTo>
                      <a:cubicBezTo>
                        <a:pt x="448" y="1363"/>
                        <a:pt x="391" y="1322"/>
                        <a:pt x="341" y="1271"/>
                      </a:cubicBezTo>
                      <a:cubicBezTo>
                        <a:pt x="84" y="1014"/>
                        <a:pt x="85" y="598"/>
                        <a:pt x="343" y="341"/>
                      </a:cubicBezTo>
                      <a:cubicBezTo>
                        <a:pt x="600" y="85"/>
                        <a:pt x="1017" y="86"/>
                        <a:pt x="1273" y="343"/>
                      </a:cubicBezTo>
                      <a:cubicBezTo>
                        <a:pt x="1323" y="394"/>
                        <a:pt x="1364" y="451"/>
                        <a:pt x="1394" y="512"/>
                      </a:cubicBezTo>
                      <a:cubicBezTo>
                        <a:pt x="1361" y="423"/>
                        <a:pt x="1309" y="341"/>
                        <a:pt x="1238" y="269"/>
                      </a:cubicBezTo>
                      <a:cubicBezTo>
                        <a:pt x="971" y="1"/>
                        <a:pt x="537" y="0"/>
                        <a:pt x="269" y="267"/>
                      </a:cubicBezTo>
                      <a:cubicBezTo>
                        <a:pt x="1" y="534"/>
                        <a:pt x="0" y="968"/>
                        <a:pt x="267" y="1237"/>
                      </a:cubicBezTo>
                      <a:cubicBezTo>
                        <a:pt x="338" y="1308"/>
                        <a:pt x="420" y="1360"/>
                        <a:pt x="508" y="13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-1095775" y="2881889"/>
                  <a:ext cx="1041350" cy="1094364"/>
                  <a:chOff x="-1095775" y="2881889"/>
                  <a:chExt cx="1041350" cy="1094364"/>
                </a:xfrm>
                <a:grpFill/>
              </p:grpSpPr>
              <p:sp>
                <p:nvSpPr>
                  <p:cNvPr id="16" name="Freeform 10"/>
                  <p:cNvSpPr>
                    <a:spLocks/>
                  </p:cNvSpPr>
                  <p:nvPr/>
                </p:nvSpPr>
                <p:spPr bwMode="auto">
                  <a:xfrm>
                    <a:off x="-694382" y="2984131"/>
                    <a:ext cx="639957" cy="651317"/>
                  </a:xfrm>
                  <a:custGeom>
                    <a:avLst/>
                    <a:gdLst>
                      <a:gd name="T0" fmla="*/ 0 w 1126"/>
                      <a:gd name="T1" fmla="*/ 396 h 1144"/>
                      <a:gd name="T2" fmla="*/ 105 w 1126"/>
                      <a:gd name="T3" fmla="*/ 265 h 1144"/>
                      <a:gd name="T4" fmla="*/ 857 w 1126"/>
                      <a:gd name="T5" fmla="*/ 300 h 1144"/>
                      <a:gd name="T6" fmla="*/ 823 w 1126"/>
                      <a:gd name="T7" fmla="*/ 1052 h 1144"/>
                      <a:gd name="T8" fmla="*/ 682 w 1126"/>
                      <a:gd name="T9" fmla="*/ 1144 h 1144"/>
                      <a:gd name="T10" fmla="*/ 884 w 1126"/>
                      <a:gd name="T11" fmla="*/ 1027 h 1144"/>
                      <a:gd name="T12" fmla="*/ 920 w 1126"/>
                      <a:gd name="T13" fmla="*/ 243 h 1144"/>
                      <a:gd name="T14" fmla="*/ 136 w 1126"/>
                      <a:gd name="T15" fmla="*/ 207 h 1144"/>
                      <a:gd name="T16" fmla="*/ 0 w 1126"/>
                      <a:gd name="T17" fmla="*/ 396 h 1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26" h="1144">
                        <a:moveTo>
                          <a:pt x="0" y="396"/>
                        </a:moveTo>
                        <a:cubicBezTo>
                          <a:pt x="27" y="348"/>
                          <a:pt x="62" y="304"/>
                          <a:pt x="105" y="265"/>
                        </a:cubicBezTo>
                        <a:cubicBezTo>
                          <a:pt x="323" y="67"/>
                          <a:pt x="659" y="83"/>
                          <a:pt x="857" y="300"/>
                        </a:cubicBezTo>
                        <a:cubicBezTo>
                          <a:pt x="1056" y="517"/>
                          <a:pt x="1040" y="854"/>
                          <a:pt x="823" y="1052"/>
                        </a:cubicBezTo>
                        <a:cubicBezTo>
                          <a:pt x="780" y="1091"/>
                          <a:pt x="732" y="1122"/>
                          <a:pt x="682" y="1144"/>
                        </a:cubicBezTo>
                        <a:cubicBezTo>
                          <a:pt x="755" y="1121"/>
                          <a:pt x="823" y="1082"/>
                          <a:pt x="884" y="1027"/>
                        </a:cubicBezTo>
                        <a:cubicBezTo>
                          <a:pt x="1110" y="821"/>
                          <a:pt x="1126" y="470"/>
                          <a:pt x="920" y="243"/>
                        </a:cubicBezTo>
                        <a:cubicBezTo>
                          <a:pt x="714" y="16"/>
                          <a:pt x="363" y="0"/>
                          <a:pt x="136" y="207"/>
                        </a:cubicBezTo>
                        <a:cubicBezTo>
                          <a:pt x="76" y="261"/>
                          <a:pt x="31" y="326"/>
                          <a:pt x="0" y="39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5" name="组合 54"/>
                  <p:cNvGrpSpPr/>
                  <p:nvPr/>
                </p:nvGrpSpPr>
                <p:grpSpPr>
                  <a:xfrm>
                    <a:off x="-1095775" y="2881889"/>
                    <a:ext cx="899726" cy="1094364"/>
                    <a:chOff x="-1095775" y="2881889"/>
                    <a:chExt cx="899726" cy="1094364"/>
                  </a:xfrm>
                  <a:grpFill/>
                </p:grpSpPr>
                <p:sp>
                  <p:nvSpPr>
                    <p:cNvPr id="1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-1095775" y="2881889"/>
                      <a:ext cx="880035" cy="1094364"/>
                    </a:xfrm>
                    <a:custGeom>
                      <a:avLst/>
                      <a:gdLst>
                        <a:gd name="T0" fmla="*/ 1549 w 1549"/>
                        <a:gd name="T1" fmla="*/ 1653 h 1923"/>
                        <a:gd name="T2" fmla="*/ 1292 w 1549"/>
                        <a:gd name="T3" fmla="*/ 1755 h 1923"/>
                        <a:gd name="T4" fmla="*/ 246 w 1549"/>
                        <a:gd name="T5" fmla="*/ 1090 h 1923"/>
                        <a:gd name="T6" fmla="*/ 911 w 1549"/>
                        <a:gd name="T7" fmla="*/ 43 h 1923"/>
                        <a:gd name="T8" fmla="*/ 1188 w 1549"/>
                        <a:gd name="T9" fmla="*/ 27 h 1923"/>
                        <a:gd name="T10" fmla="*/ 803 w 1549"/>
                        <a:gd name="T11" fmla="*/ 30 h 1923"/>
                        <a:gd name="T12" fmla="*/ 110 w 1549"/>
                        <a:gd name="T13" fmla="*/ 1120 h 1923"/>
                        <a:gd name="T14" fmla="*/ 1200 w 1549"/>
                        <a:gd name="T15" fmla="*/ 1813 h 1923"/>
                        <a:gd name="T16" fmla="*/ 1549 w 1549"/>
                        <a:gd name="T17" fmla="*/ 1653 h 192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549" h="1923">
                          <a:moveTo>
                            <a:pt x="1549" y="1653"/>
                          </a:moveTo>
                          <a:cubicBezTo>
                            <a:pt x="1471" y="1700"/>
                            <a:pt x="1385" y="1734"/>
                            <a:pt x="1292" y="1755"/>
                          </a:cubicBezTo>
                          <a:cubicBezTo>
                            <a:pt x="819" y="1860"/>
                            <a:pt x="351" y="1562"/>
                            <a:pt x="246" y="1090"/>
                          </a:cubicBezTo>
                          <a:cubicBezTo>
                            <a:pt x="141" y="617"/>
                            <a:pt x="439" y="149"/>
                            <a:pt x="911" y="43"/>
                          </a:cubicBezTo>
                          <a:cubicBezTo>
                            <a:pt x="1005" y="23"/>
                            <a:pt x="1098" y="18"/>
                            <a:pt x="1188" y="27"/>
                          </a:cubicBezTo>
                          <a:cubicBezTo>
                            <a:pt x="1065" y="1"/>
                            <a:pt x="934" y="0"/>
                            <a:pt x="803" y="30"/>
                          </a:cubicBezTo>
                          <a:cubicBezTo>
                            <a:pt x="311" y="139"/>
                            <a:pt x="0" y="627"/>
                            <a:pt x="110" y="1120"/>
                          </a:cubicBezTo>
                          <a:cubicBezTo>
                            <a:pt x="219" y="1612"/>
                            <a:pt x="708" y="1923"/>
                            <a:pt x="1200" y="1813"/>
                          </a:cubicBezTo>
                          <a:cubicBezTo>
                            <a:pt x="1331" y="1784"/>
                            <a:pt x="1449" y="1729"/>
                            <a:pt x="1549" y="1653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-739823" y="3111365"/>
                      <a:ext cx="459709" cy="571038"/>
                    </a:xfrm>
                    <a:custGeom>
                      <a:avLst/>
                      <a:gdLst>
                        <a:gd name="T0" fmla="*/ 809 w 809"/>
                        <a:gd name="T1" fmla="*/ 863 h 1004"/>
                        <a:gd name="T2" fmla="*/ 674 w 809"/>
                        <a:gd name="T3" fmla="*/ 916 h 1004"/>
                        <a:gd name="T4" fmla="*/ 128 w 809"/>
                        <a:gd name="T5" fmla="*/ 569 h 1004"/>
                        <a:gd name="T6" fmla="*/ 476 w 809"/>
                        <a:gd name="T7" fmla="*/ 23 h 1004"/>
                        <a:gd name="T8" fmla="*/ 620 w 809"/>
                        <a:gd name="T9" fmla="*/ 14 h 1004"/>
                        <a:gd name="T10" fmla="*/ 419 w 809"/>
                        <a:gd name="T11" fmla="*/ 15 h 1004"/>
                        <a:gd name="T12" fmla="*/ 57 w 809"/>
                        <a:gd name="T13" fmla="*/ 585 h 1004"/>
                        <a:gd name="T14" fmla="*/ 626 w 809"/>
                        <a:gd name="T15" fmla="*/ 947 h 1004"/>
                        <a:gd name="T16" fmla="*/ 809 w 809"/>
                        <a:gd name="T17" fmla="*/ 863 h 10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809" h="1004">
                          <a:moveTo>
                            <a:pt x="809" y="863"/>
                          </a:moveTo>
                          <a:cubicBezTo>
                            <a:pt x="768" y="887"/>
                            <a:pt x="723" y="905"/>
                            <a:pt x="674" y="916"/>
                          </a:cubicBezTo>
                          <a:cubicBezTo>
                            <a:pt x="428" y="971"/>
                            <a:pt x="183" y="816"/>
                            <a:pt x="128" y="569"/>
                          </a:cubicBezTo>
                          <a:cubicBezTo>
                            <a:pt x="73" y="322"/>
                            <a:pt x="229" y="78"/>
                            <a:pt x="476" y="23"/>
                          </a:cubicBezTo>
                          <a:cubicBezTo>
                            <a:pt x="524" y="12"/>
                            <a:pt x="573" y="9"/>
                            <a:pt x="620" y="14"/>
                          </a:cubicBezTo>
                          <a:cubicBezTo>
                            <a:pt x="556" y="1"/>
                            <a:pt x="488" y="0"/>
                            <a:pt x="419" y="15"/>
                          </a:cubicBezTo>
                          <a:cubicBezTo>
                            <a:pt x="162" y="73"/>
                            <a:pt x="0" y="327"/>
                            <a:pt x="57" y="585"/>
                          </a:cubicBezTo>
                          <a:cubicBezTo>
                            <a:pt x="115" y="842"/>
                            <a:pt x="369" y="1004"/>
                            <a:pt x="626" y="947"/>
                          </a:cubicBezTo>
                          <a:cubicBezTo>
                            <a:pt x="695" y="931"/>
                            <a:pt x="756" y="902"/>
                            <a:pt x="809" y="863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-631522" y="3113637"/>
                      <a:ext cx="413511" cy="415025"/>
                    </a:xfrm>
                    <a:custGeom>
                      <a:avLst/>
                      <a:gdLst>
                        <a:gd name="T0" fmla="*/ 265 w 728"/>
                        <a:gd name="T1" fmla="*/ 728 h 728"/>
                        <a:gd name="T2" fmla="*/ 178 w 728"/>
                        <a:gd name="T3" fmla="*/ 664 h 728"/>
                        <a:gd name="T4" fmla="*/ 179 w 728"/>
                        <a:gd name="T5" fmla="*/ 178 h 728"/>
                        <a:gd name="T6" fmla="*/ 664 w 728"/>
                        <a:gd name="T7" fmla="*/ 179 h 728"/>
                        <a:gd name="T8" fmla="*/ 728 w 728"/>
                        <a:gd name="T9" fmla="*/ 267 h 728"/>
                        <a:gd name="T10" fmla="*/ 646 w 728"/>
                        <a:gd name="T11" fmla="*/ 141 h 728"/>
                        <a:gd name="T12" fmla="*/ 140 w 728"/>
                        <a:gd name="T13" fmla="*/ 140 h 728"/>
                        <a:gd name="T14" fmla="*/ 139 w 728"/>
                        <a:gd name="T15" fmla="*/ 646 h 728"/>
                        <a:gd name="T16" fmla="*/ 265 w 728"/>
                        <a:gd name="T17" fmla="*/ 728 h 7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728" h="728">
                          <a:moveTo>
                            <a:pt x="265" y="728"/>
                          </a:moveTo>
                          <a:cubicBezTo>
                            <a:pt x="234" y="712"/>
                            <a:pt x="204" y="690"/>
                            <a:pt x="178" y="664"/>
                          </a:cubicBezTo>
                          <a:cubicBezTo>
                            <a:pt x="44" y="530"/>
                            <a:pt x="44" y="312"/>
                            <a:pt x="179" y="178"/>
                          </a:cubicBezTo>
                          <a:cubicBezTo>
                            <a:pt x="313" y="45"/>
                            <a:pt x="531" y="45"/>
                            <a:pt x="664" y="179"/>
                          </a:cubicBezTo>
                          <a:cubicBezTo>
                            <a:pt x="691" y="206"/>
                            <a:pt x="712" y="236"/>
                            <a:pt x="728" y="267"/>
                          </a:cubicBezTo>
                          <a:cubicBezTo>
                            <a:pt x="710" y="221"/>
                            <a:pt x="683" y="178"/>
                            <a:pt x="646" y="141"/>
                          </a:cubicBezTo>
                          <a:cubicBezTo>
                            <a:pt x="507" y="1"/>
                            <a:pt x="280" y="0"/>
                            <a:pt x="140" y="140"/>
                          </a:cubicBezTo>
                          <a:cubicBezTo>
                            <a:pt x="0" y="279"/>
                            <a:pt x="0" y="506"/>
                            <a:pt x="139" y="646"/>
                          </a:cubicBezTo>
                          <a:cubicBezTo>
                            <a:pt x="176" y="683"/>
                            <a:pt x="219" y="710"/>
                            <a:pt x="265" y="72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-530038" y="3164379"/>
                      <a:ext cx="333989" cy="340048"/>
                    </a:xfrm>
                    <a:custGeom>
                      <a:avLst/>
                      <a:gdLst>
                        <a:gd name="T0" fmla="*/ 0 w 587"/>
                        <a:gd name="T1" fmla="*/ 207 h 597"/>
                        <a:gd name="T2" fmla="*/ 54 w 587"/>
                        <a:gd name="T3" fmla="*/ 138 h 597"/>
                        <a:gd name="T4" fmla="*/ 447 w 587"/>
                        <a:gd name="T5" fmla="*/ 157 h 597"/>
                        <a:gd name="T6" fmla="*/ 429 w 587"/>
                        <a:gd name="T7" fmla="*/ 549 h 597"/>
                        <a:gd name="T8" fmla="*/ 355 w 587"/>
                        <a:gd name="T9" fmla="*/ 597 h 597"/>
                        <a:gd name="T10" fmla="*/ 461 w 587"/>
                        <a:gd name="T11" fmla="*/ 536 h 597"/>
                        <a:gd name="T12" fmla="*/ 480 w 587"/>
                        <a:gd name="T13" fmla="*/ 127 h 597"/>
                        <a:gd name="T14" fmla="*/ 70 w 587"/>
                        <a:gd name="T15" fmla="*/ 108 h 597"/>
                        <a:gd name="T16" fmla="*/ 0 w 587"/>
                        <a:gd name="T17" fmla="*/ 207 h 5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587" h="597">
                          <a:moveTo>
                            <a:pt x="0" y="207"/>
                          </a:moveTo>
                          <a:cubicBezTo>
                            <a:pt x="14" y="182"/>
                            <a:pt x="32" y="159"/>
                            <a:pt x="54" y="138"/>
                          </a:cubicBezTo>
                          <a:cubicBezTo>
                            <a:pt x="168" y="35"/>
                            <a:pt x="344" y="43"/>
                            <a:pt x="447" y="157"/>
                          </a:cubicBezTo>
                          <a:cubicBezTo>
                            <a:pt x="550" y="270"/>
                            <a:pt x="542" y="446"/>
                            <a:pt x="429" y="549"/>
                          </a:cubicBezTo>
                          <a:cubicBezTo>
                            <a:pt x="406" y="570"/>
                            <a:pt x="382" y="586"/>
                            <a:pt x="355" y="597"/>
                          </a:cubicBezTo>
                          <a:cubicBezTo>
                            <a:pt x="393" y="585"/>
                            <a:pt x="429" y="565"/>
                            <a:pt x="461" y="536"/>
                          </a:cubicBezTo>
                          <a:cubicBezTo>
                            <a:pt x="579" y="428"/>
                            <a:pt x="587" y="245"/>
                            <a:pt x="480" y="127"/>
                          </a:cubicBezTo>
                          <a:cubicBezTo>
                            <a:pt x="372" y="9"/>
                            <a:pt x="189" y="0"/>
                            <a:pt x="70" y="108"/>
                          </a:cubicBezTo>
                          <a:cubicBezTo>
                            <a:pt x="39" y="136"/>
                            <a:pt x="15" y="170"/>
                            <a:pt x="0" y="207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4" name="组合 53"/>
              <p:cNvGrpSpPr/>
              <p:nvPr/>
            </p:nvGrpSpPr>
            <p:grpSpPr>
              <a:xfrm>
                <a:off x="-1563058" y="3976962"/>
                <a:ext cx="635413" cy="625567"/>
                <a:chOff x="-1712254" y="3401428"/>
                <a:chExt cx="635413" cy="625567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0" name="Freeform 18"/>
                <p:cNvSpPr>
                  <a:spLocks/>
                </p:cNvSpPr>
                <p:nvPr/>
              </p:nvSpPr>
              <p:spPr bwMode="auto">
                <a:xfrm>
                  <a:off x="-1712254" y="3465045"/>
                  <a:ext cx="635413" cy="561950"/>
                </a:xfrm>
                <a:custGeom>
                  <a:avLst/>
                  <a:gdLst>
                    <a:gd name="T0" fmla="*/ 1118 w 1118"/>
                    <a:gd name="T1" fmla="*/ 393 h 987"/>
                    <a:gd name="T2" fmla="*/ 1077 w 1118"/>
                    <a:gd name="T3" fmla="*/ 546 h 987"/>
                    <a:gd name="T4" fmla="*/ 413 w 1118"/>
                    <a:gd name="T5" fmla="*/ 796 h 987"/>
                    <a:gd name="T6" fmla="*/ 163 w 1118"/>
                    <a:gd name="T7" fmla="*/ 132 h 987"/>
                    <a:gd name="T8" fmla="*/ 250 w 1118"/>
                    <a:gd name="T9" fmla="*/ 0 h 987"/>
                    <a:gd name="T10" fmla="*/ 119 w 1118"/>
                    <a:gd name="T11" fmla="*/ 176 h 987"/>
                    <a:gd name="T12" fmla="*/ 380 w 1118"/>
                    <a:gd name="T13" fmla="*/ 868 h 987"/>
                    <a:gd name="T14" fmla="*/ 1072 w 1118"/>
                    <a:gd name="T15" fmla="*/ 608 h 987"/>
                    <a:gd name="T16" fmla="*/ 1118 w 1118"/>
                    <a:gd name="T17" fmla="*/ 393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18" h="987">
                      <a:moveTo>
                        <a:pt x="1118" y="393"/>
                      </a:moveTo>
                      <a:cubicBezTo>
                        <a:pt x="1113" y="445"/>
                        <a:pt x="1099" y="496"/>
                        <a:pt x="1077" y="546"/>
                      </a:cubicBezTo>
                      <a:cubicBezTo>
                        <a:pt x="962" y="798"/>
                        <a:pt x="665" y="910"/>
                        <a:pt x="413" y="796"/>
                      </a:cubicBezTo>
                      <a:cubicBezTo>
                        <a:pt x="160" y="681"/>
                        <a:pt x="48" y="384"/>
                        <a:pt x="163" y="132"/>
                      </a:cubicBezTo>
                      <a:cubicBezTo>
                        <a:pt x="185" y="82"/>
                        <a:pt x="215" y="38"/>
                        <a:pt x="250" y="0"/>
                      </a:cubicBezTo>
                      <a:cubicBezTo>
                        <a:pt x="196" y="47"/>
                        <a:pt x="151" y="107"/>
                        <a:pt x="119" y="176"/>
                      </a:cubicBezTo>
                      <a:cubicBezTo>
                        <a:pt x="0" y="439"/>
                        <a:pt x="117" y="749"/>
                        <a:pt x="380" y="868"/>
                      </a:cubicBezTo>
                      <a:cubicBezTo>
                        <a:pt x="643" y="987"/>
                        <a:pt x="953" y="871"/>
                        <a:pt x="1072" y="608"/>
                      </a:cubicBezTo>
                      <a:cubicBezTo>
                        <a:pt x="1103" y="538"/>
                        <a:pt x="1118" y="465"/>
                        <a:pt x="1118" y="3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0"/>
                <p:cNvSpPr>
                  <a:spLocks/>
                </p:cNvSpPr>
                <p:nvPr/>
              </p:nvSpPr>
              <p:spPr bwMode="auto">
                <a:xfrm>
                  <a:off x="-1630461" y="3401428"/>
                  <a:ext cx="356710" cy="464253"/>
                </a:xfrm>
                <a:custGeom>
                  <a:avLst/>
                  <a:gdLst>
                    <a:gd name="T0" fmla="*/ 628 w 628"/>
                    <a:gd name="T1" fmla="*/ 728 h 815"/>
                    <a:gd name="T2" fmla="*/ 514 w 628"/>
                    <a:gd name="T3" fmla="*/ 763 h 815"/>
                    <a:gd name="T4" fmla="*/ 89 w 628"/>
                    <a:gd name="T5" fmla="*/ 442 h 815"/>
                    <a:gd name="T6" fmla="*/ 410 w 628"/>
                    <a:gd name="T7" fmla="*/ 17 h 815"/>
                    <a:gd name="T8" fmla="*/ 529 w 628"/>
                    <a:gd name="T9" fmla="*/ 20 h 815"/>
                    <a:gd name="T10" fmla="*/ 364 w 628"/>
                    <a:gd name="T11" fmla="*/ 8 h 815"/>
                    <a:gd name="T12" fmla="*/ 30 w 628"/>
                    <a:gd name="T13" fmla="*/ 451 h 815"/>
                    <a:gd name="T14" fmla="*/ 473 w 628"/>
                    <a:gd name="T15" fmla="*/ 785 h 815"/>
                    <a:gd name="T16" fmla="*/ 628 w 628"/>
                    <a:gd name="T17" fmla="*/ 728 h 8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8" h="815">
                      <a:moveTo>
                        <a:pt x="628" y="728"/>
                      </a:moveTo>
                      <a:cubicBezTo>
                        <a:pt x="593" y="745"/>
                        <a:pt x="555" y="757"/>
                        <a:pt x="514" y="763"/>
                      </a:cubicBezTo>
                      <a:cubicBezTo>
                        <a:pt x="308" y="792"/>
                        <a:pt x="118" y="648"/>
                        <a:pt x="89" y="442"/>
                      </a:cubicBezTo>
                      <a:cubicBezTo>
                        <a:pt x="60" y="236"/>
                        <a:pt x="204" y="46"/>
                        <a:pt x="410" y="17"/>
                      </a:cubicBezTo>
                      <a:cubicBezTo>
                        <a:pt x="450" y="12"/>
                        <a:pt x="490" y="13"/>
                        <a:pt x="529" y="20"/>
                      </a:cubicBezTo>
                      <a:cubicBezTo>
                        <a:pt x="477" y="4"/>
                        <a:pt x="421" y="0"/>
                        <a:pt x="364" y="8"/>
                      </a:cubicBezTo>
                      <a:cubicBezTo>
                        <a:pt x="150" y="38"/>
                        <a:pt x="0" y="236"/>
                        <a:pt x="30" y="451"/>
                      </a:cubicBezTo>
                      <a:cubicBezTo>
                        <a:pt x="60" y="665"/>
                        <a:pt x="258" y="815"/>
                        <a:pt x="473" y="785"/>
                      </a:cubicBezTo>
                      <a:cubicBezTo>
                        <a:pt x="530" y="777"/>
                        <a:pt x="582" y="757"/>
                        <a:pt x="628" y="7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22"/>
                <p:cNvSpPr>
                  <a:spLocks/>
                </p:cNvSpPr>
                <p:nvPr/>
              </p:nvSpPr>
              <p:spPr bwMode="auto">
                <a:xfrm>
                  <a:off x="-1553969" y="3418847"/>
                  <a:ext cx="371099" cy="278703"/>
                </a:xfrm>
                <a:custGeom>
                  <a:avLst/>
                  <a:gdLst>
                    <a:gd name="T0" fmla="*/ 57 w 653"/>
                    <a:gd name="T1" fmla="*/ 490 h 490"/>
                    <a:gd name="T2" fmla="*/ 33 w 653"/>
                    <a:gd name="T3" fmla="*/ 397 h 490"/>
                    <a:gd name="T4" fmla="*/ 308 w 653"/>
                    <a:gd name="T5" fmla="*/ 65 h 490"/>
                    <a:gd name="T6" fmla="*/ 640 w 653"/>
                    <a:gd name="T7" fmla="*/ 339 h 490"/>
                    <a:gd name="T8" fmla="*/ 634 w 653"/>
                    <a:gd name="T9" fmla="*/ 435 h 490"/>
                    <a:gd name="T10" fmla="*/ 649 w 653"/>
                    <a:gd name="T11" fmla="*/ 302 h 490"/>
                    <a:gd name="T12" fmla="*/ 303 w 653"/>
                    <a:gd name="T13" fmla="*/ 16 h 490"/>
                    <a:gd name="T14" fmla="*/ 17 w 653"/>
                    <a:gd name="T15" fmla="*/ 362 h 490"/>
                    <a:gd name="T16" fmla="*/ 57 w 653"/>
                    <a:gd name="T17" fmla="*/ 490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3" h="490">
                      <a:moveTo>
                        <a:pt x="57" y="490"/>
                      </a:moveTo>
                      <a:cubicBezTo>
                        <a:pt x="44" y="461"/>
                        <a:pt x="36" y="430"/>
                        <a:pt x="33" y="397"/>
                      </a:cubicBezTo>
                      <a:cubicBezTo>
                        <a:pt x="17" y="229"/>
                        <a:pt x="140" y="80"/>
                        <a:pt x="308" y="65"/>
                      </a:cubicBezTo>
                      <a:cubicBezTo>
                        <a:pt x="475" y="49"/>
                        <a:pt x="624" y="171"/>
                        <a:pt x="640" y="339"/>
                      </a:cubicBezTo>
                      <a:cubicBezTo>
                        <a:pt x="643" y="372"/>
                        <a:pt x="640" y="404"/>
                        <a:pt x="634" y="435"/>
                      </a:cubicBezTo>
                      <a:cubicBezTo>
                        <a:pt x="648" y="394"/>
                        <a:pt x="653" y="349"/>
                        <a:pt x="649" y="302"/>
                      </a:cubicBezTo>
                      <a:cubicBezTo>
                        <a:pt x="632" y="128"/>
                        <a:pt x="478" y="0"/>
                        <a:pt x="303" y="16"/>
                      </a:cubicBezTo>
                      <a:cubicBezTo>
                        <a:pt x="128" y="33"/>
                        <a:pt x="0" y="188"/>
                        <a:pt x="17" y="362"/>
                      </a:cubicBezTo>
                      <a:cubicBezTo>
                        <a:pt x="21" y="409"/>
                        <a:pt x="35" y="452"/>
                        <a:pt x="57" y="4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24"/>
                <p:cNvSpPr>
                  <a:spLocks/>
                </p:cNvSpPr>
                <p:nvPr/>
              </p:nvSpPr>
              <p:spPr bwMode="auto">
                <a:xfrm>
                  <a:off x="-1537307" y="3508214"/>
                  <a:ext cx="373371" cy="330960"/>
                </a:xfrm>
                <a:custGeom>
                  <a:avLst/>
                  <a:gdLst>
                    <a:gd name="T0" fmla="*/ 658 w 658"/>
                    <a:gd name="T1" fmla="*/ 232 h 582"/>
                    <a:gd name="T2" fmla="*/ 634 w 658"/>
                    <a:gd name="T3" fmla="*/ 322 h 582"/>
                    <a:gd name="T4" fmla="*/ 243 w 658"/>
                    <a:gd name="T5" fmla="*/ 469 h 582"/>
                    <a:gd name="T6" fmla="*/ 95 w 658"/>
                    <a:gd name="T7" fmla="*/ 78 h 582"/>
                    <a:gd name="T8" fmla="*/ 147 w 658"/>
                    <a:gd name="T9" fmla="*/ 0 h 582"/>
                    <a:gd name="T10" fmla="*/ 70 w 658"/>
                    <a:gd name="T11" fmla="*/ 104 h 582"/>
                    <a:gd name="T12" fmla="*/ 223 w 658"/>
                    <a:gd name="T13" fmla="*/ 512 h 582"/>
                    <a:gd name="T14" fmla="*/ 631 w 658"/>
                    <a:gd name="T15" fmla="*/ 358 h 582"/>
                    <a:gd name="T16" fmla="*/ 658 w 658"/>
                    <a:gd name="T17" fmla="*/ 232 h 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8" h="582">
                      <a:moveTo>
                        <a:pt x="658" y="232"/>
                      </a:moveTo>
                      <a:cubicBezTo>
                        <a:pt x="655" y="262"/>
                        <a:pt x="647" y="292"/>
                        <a:pt x="634" y="322"/>
                      </a:cubicBezTo>
                      <a:cubicBezTo>
                        <a:pt x="566" y="470"/>
                        <a:pt x="391" y="536"/>
                        <a:pt x="243" y="469"/>
                      </a:cubicBezTo>
                      <a:cubicBezTo>
                        <a:pt x="94" y="402"/>
                        <a:pt x="28" y="227"/>
                        <a:pt x="95" y="78"/>
                      </a:cubicBezTo>
                      <a:cubicBezTo>
                        <a:pt x="109" y="49"/>
                        <a:pt x="126" y="23"/>
                        <a:pt x="147" y="0"/>
                      </a:cubicBezTo>
                      <a:cubicBezTo>
                        <a:pt x="115" y="28"/>
                        <a:pt x="88" y="63"/>
                        <a:pt x="70" y="104"/>
                      </a:cubicBezTo>
                      <a:cubicBezTo>
                        <a:pt x="0" y="259"/>
                        <a:pt x="68" y="442"/>
                        <a:pt x="223" y="512"/>
                      </a:cubicBezTo>
                      <a:cubicBezTo>
                        <a:pt x="378" y="582"/>
                        <a:pt x="561" y="513"/>
                        <a:pt x="631" y="358"/>
                      </a:cubicBezTo>
                      <a:cubicBezTo>
                        <a:pt x="650" y="317"/>
                        <a:pt x="658" y="274"/>
                        <a:pt x="658" y="2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6"/>
                <p:cNvSpPr>
                  <a:spLocks/>
                </p:cNvSpPr>
                <p:nvPr/>
              </p:nvSpPr>
              <p:spPr bwMode="auto">
                <a:xfrm>
                  <a:off x="-1489594" y="3471104"/>
                  <a:ext cx="209785" cy="273402"/>
                </a:xfrm>
                <a:custGeom>
                  <a:avLst/>
                  <a:gdLst>
                    <a:gd name="T0" fmla="*/ 370 w 370"/>
                    <a:gd name="T1" fmla="*/ 429 h 480"/>
                    <a:gd name="T2" fmla="*/ 303 w 370"/>
                    <a:gd name="T3" fmla="*/ 449 h 480"/>
                    <a:gd name="T4" fmla="*/ 53 w 370"/>
                    <a:gd name="T5" fmla="*/ 260 h 480"/>
                    <a:gd name="T6" fmla="*/ 242 w 370"/>
                    <a:gd name="T7" fmla="*/ 10 h 480"/>
                    <a:gd name="T8" fmla="*/ 312 w 370"/>
                    <a:gd name="T9" fmla="*/ 11 h 480"/>
                    <a:gd name="T10" fmla="*/ 215 w 370"/>
                    <a:gd name="T11" fmla="*/ 4 h 480"/>
                    <a:gd name="T12" fmla="*/ 18 w 370"/>
                    <a:gd name="T13" fmla="*/ 265 h 480"/>
                    <a:gd name="T14" fmla="*/ 279 w 370"/>
                    <a:gd name="T15" fmla="*/ 462 h 480"/>
                    <a:gd name="T16" fmla="*/ 370 w 370"/>
                    <a:gd name="T17" fmla="*/ 429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0" h="480">
                      <a:moveTo>
                        <a:pt x="370" y="429"/>
                      </a:moveTo>
                      <a:cubicBezTo>
                        <a:pt x="350" y="439"/>
                        <a:pt x="327" y="446"/>
                        <a:pt x="303" y="449"/>
                      </a:cubicBezTo>
                      <a:cubicBezTo>
                        <a:pt x="182" y="466"/>
                        <a:pt x="70" y="382"/>
                        <a:pt x="53" y="260"/>
                      </a:cubicBezTo>
                      <a:cubicBezTo>
                        <a:pt x="36" y="139"/>
                        <a:pt x="121" y="27"/>
                        <a:pt x="242" y="10"/>
                      </a:cubicBezTo>
                      <a:cubicBezTo>
                        <a:pt x="266" y="7"/>
                        <a:pt x="289" y="7"/>
                        <a:pt x="312" y="11"/>
                      </a:cubicBezTo>
                      <a:cubicBezTo>
                        <a:pt x="281" y="3"/>
                        <a:pt x="248" y="0"/>
                        <a:pt x="215" y="4"/>
                      </a:cubicBezTo>
                      <a:cubicBezTo>
                        <a:pt x="88" y="22"/>
                        <a:pt x="0" y="139"/>
                        <a:pt x="18" y="265"/>
                      </a:cubicBezTo>
                      <a:cubicBezTo>
                        <a:pt x="36" y="392"/>
                        <a:pt x="153" y="480"/>
                        <a:pt x="279" y="462"/>
                      </a:cubicBezTo>
                      <a:cubicBezTo>
                        <a:pt x="312" y="457"/>
                        <a:pt x="343" y="446"/>
                        <a:pt x="370" y="4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8"/>
                <p:cNvSpPr>
                  <a:spLocks/>
                </p:cNvSpPr>
                <p:nvPr/>
              </p:nvSpPr>
              <p:spPr bwMode="auto">
                <a:xfrm>
                  <a:off x="-1444154" y="3480949"/>
                  <a:ext cx="218873" cy="164344"/>
                </a:xfrm>
                <a:custGeom>
                  <a:avLst/>
                  <a:gdLst>
                    <a:gd name="T0" fmla="*/ 34 w 385"/>
                    <a:gd name="T1" fmla="*/ 289 h 289"/>
                    <a:gd name="T2" fmla="*/ 19 w 385"/>
                    <a:gd name="T3" fmla="*/ 234 h 289"/>
                    <a:gd name="T4" fmla="*/ 181 w 385"/>
                    <a:gd name="T5" fmla="*/ 39 h 289"/>
                    <a:gd name="T6" fmla="*/ 377 w 385"/>
                    <a:gd name="T7" fmla="*/ 200 h 289"/>
                    <a:gd name="T8" fmla="*/ 373 w 385"/>
                    <a:gd name="T9" fmla="*/ 257 h 289"/>
                    <a:gd name="T10" fmla="*/ 382 w 385"/>
                    <a:gd name="T11" fmla="*/ 179 h 289"/>
                    <a:gd name="T12" fmla="*/ 178 w 385"/>
                    <a:gd name="T13" fmla="*/ 10 h 289"/>
                    <a:gd name="T14" fmla="*/ 10 w 385"/>
                    <a:gd name="T15" fmla="*/ 214 h 289"/>
                    <a:gd name="T16" fmla="*/ 34 w 385"/>
                    <a:gd name="T17" fmla="*/ 2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5" h="289">
                      <a:moveTo>
                        <a:pt x="34" y="289"/>
                      </a:moveTo>
                      <a:cubicBezTo>
                        <a:pt x="26" y="272"/>
                        <a:pt x="21" y="254"/>
                        <a:pt x="19" y="234"/>
                      </a:cubicBezTo>
                      <a:cubicBezTo>
                        <a:pt x="10" y="136"/>
                        <a:pt x="82" y="48"/>
                        <a:pt x="181" y="39"/>
                      </a:cubicBezTo>
                      <a:cubicBezTo>
                        <a:pt x="280" y="29"/>
                        <a:pt x="367" y="102"/>
                        <a:pt x="377" y="200"/>
                      </a:cubicBezTo>
                      <a:cubicBezTo>
                        <a:pt x="379" y="220"/>
                        <a:pt x="377" y="239"/>
                        <a:pt x="373" y="257"/>
                      </a:cubicBezTo>
                      <a:cubicBezTo>
                        <a:pt x="381" y="232"/>
                        <a:pt x="385" y="206"/>
                        <a:pt x="382" y="179"/>
                      </a:cubicBezTo>
                      <a:cubicBezTo>
                        <a:pt x="372" y="76"/>
                        <a:pt x="281" y="0"/>
                        <a:pt x="178" y="10"/>
                      </a:cubicBezTo>
                      <a:cubicBezTo>
                        <a:pt x="76" y="20"/>
                        <a:pt x="0" y="111"/>
                        <a:pt x="10" y="214"/>
                      </a:cubicBezTo>
                      <a:cubicBezTo>
                        <a:pt x="12" y="241"/>
                        <a:pt x="21" y="267"/>
                        <a:pt x="34" y="2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-159696" y="3447626"/>
                <a:ext cx="772492" cy="752802"/>
                <a:chOff x="-159696" y="3447626"/>
                <a:chExt cx="772492" cy="752802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6" name="Freeform 30"/>
                <p:cNvSpPr>
                  <a:spLocks/>
                </p:cNvSpPr>
                <p:nvPr/>
              </p:nvSpPr>
              <p:spPr bwMode="auto">
                <a:xfrm>
                  <a:off x="-159696" y="3447626"/>
                  <a:ext cx="772492" cy="606634"/>
                </a:xfrm>
                <a:custGeom>
                  <a:avLst/>
                  <a:gdLst>
                    <a:gd name="T0" fmla="*/ 28 w 1359"/>
                    <a:gd name="T1" fmla="*/ 864 h 1065"/>
                    <a:gd name="T2" fmla="*/ 30 w 1359"/>
                    <a:gd name="T3" fmla="*/ 667 h 1065"/>
                    <a:gd name="T4" fmla="*/ 751 w 1359"/>
                    <a:gd name="T5" fmla="*/ 159 h 1065"/>
                    <a:gd name="T6" fmla="*/ 1260 w 1359"/>
                    <a:gd name="T7" fmla="*/ 879 h 1065"/>
                    <a:gd name="T8" fmla="*/ 1196 w 1359"/>
                    <a:gd name="T9" fmla="*/ 1065 h 1065"/>
                    <a:gd name="T10" fmla="*/ 1298 w 1359"/>
                    <a:gd name="T11" fmla="*/ 812 h 1065"/>
                    <a:gd name="T12" fmla="*/ 768 w 1359"/>
                    <a:gd name="T13" fmla="*/ 61 h 1065"/>
                    <a:gd name="T14" fmla="*/ 17 w 1359"/>
                    <a:gd name="T15" fmla="*/ 591 h 1065"/>
                    <a:gd name="T16" fmla="*/ 28 w 1359"/>
                    <a:gd name="T17" fmla="*/ 864 h 10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59" h="1065">
                      <a:moveTo>
                        <a:pt x="28" y="864"/>
                      </a:moveTo>
                      <a:cubicBezTo>
                        <a:pt x="18" y="801"/>
                        <a:pt x="19" y="734"/>
                        <a:pt x="30" y="667"/>
                      </a:cubicBezTo>
                      <a:cubicBezTo>
                        <a:pt x="89" y="328"/>
                        <a:pt x="411" y="100"/>
                        <a:pt x="751" y="159"/>
                      </a:cubicBezTo>
                      <a:cubicBezTo>
                        <a:pt x="1090" y="217"/>
                        <a:pt x="1318" y="540"/>
                        <a:pt x="1260" y="879"/>
                      </a:cubicBezTo>
                      <a:cubicBezTo>
                        <a:pt x="1248" y="946"/>
                        <a:pt x="1226" y="1009"/>
                        <a:pt x="1196" y="1065"/>
                      </a:cubicBezTo>
                      <a:cubicBezTo>
                        <a:pt x="1246" y="991"/>
                        <a:pt x="1282" y="906"/>
                        <a:pt x="1298" y="812"/>
                      </a:cubicBezTo>
                      <a:cubicBezTo>
                        <a:pt x="1359" y="458"/>
                        <a:pt x="1122" y="122"/>
                        <a:pt x="768" y="61"/>
                      </a:cubicBezTo>
                      <a:cubicBezTo>
                        <a:pt x="414" y="0"/>
                        <a:pt x="78" y="237"/>
                        <a:pt x="17" y="591"/>
                      </a:cubicBezTo>
                      <a:cubicBezTo>
                        <a:pt x="0" y="685"/>
                        <a:pt x="5" y="778"/>
                        <a:pt x="28" y="8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32"/>
                <p:cNvSpPr>
                  <a:spLocks/>
                </p:cNvSpPr>
                <p:nvPr/>
              </p:nvSpPr>
              <p:spPr bwMode="auto">
                <a:xfrm>
                  <a:off x="53875" y="3599095"/>
                  <a:ext cx="516509" cy="594516"/>
                </a:xfrm>
                <a:custGeom>
                  <a:avLst/>
                  <a:gdLst>
                    <a:gd name="T0" fmla="*/ 0 w 909"/>
                    <a:gd name="T1" fmla="*/ 220 h 1044"/>
                    <a:gd name="T2" fmla="*/ 126 w 909"/>
                    <a:gd name="T3" fmla="*/ 143 h 1044"/>
                    <a:gd name="T4" fmla="*/ 737 w 909"/>
                    <a:gd name="T5" fmla="*/ 395 h 1044"/>
                    <a:gd name="T6" fmla="*/ 485 w 909"/>
                    <a:gd name="T7" fmla="*/ 1007 h 1044"/>
                    <a:gd name="T8" fmla="*/ 341 w 909"/>
                    <a:gd name="T9" fmla="*/ 1042 h 1044"/>
                    <a:gd name="T10" fmla="*/ 543 w 909"/>
                    <a:gd name="T11" fmla="*/ 1004 h 1044"/>
                    <a:gd name="T12" fmla="*/ 806 w 909"/>
                    <a:gd name="T13" fmla="*/ 367 h 1044"/>
                    <a:gd name="T14" fmla="*/ 168 w 909"/>
                    <a:gd name="T15" fmla="*/ 103 h 1044"/>
                    <a:gd name="T16" fmla="*/ 0 w 909"/>
                    <a:gd name="T17" fmla="*/ 220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1044">
                      <a:moveTo>
                        <a:pt x="0" y="220"/>
                      </a:moveTo>
                      <a:cubicBezTo>
                        <a:pt x="36" y="189"/>
                        <a:pt x="79" y="162"/>
                        <a:pt x="126" y="143"/>
                      </a:cubicBezTo>
                      <a:cubicBezTo>
                        <a:pt x="364" y="43"/>
                        <a:pt x="638" y="157"/>
                        <a:pt x="737" y="395"/>
                      </a:cubicBezTo>
                      <a:cubicBezTo>
                        <a:pt x="837" y="634"/>
                        <a:pt x="724" y="908"/>
                        <a:pt x="485" y="1007"/>
                      </a:cubicBezTo>
                      <a:cubicBezTo>
                        <a:pt x="438" y="1027"/>
                        <a:pt x="389" y="1038"/>
                        <a:pt x="341" y="1042"/>
                      </a:cubicBezTo>
                      <a:cubicBezTo>
                        <a:pt x="408" y="1044"/>
                        <a:pt x="477" y="1032"/>
                        <a:pt x="543" y="1004"/>
                      </a:cubicBezTo>
                      <a:cubicBezTo>
                        <a:pt x="792" y="901"/>
                        <a:pt x="909" y="615"/>
                        <a:pt x="806" y="367"/>
                      </a:cubicBezTo>
                      <a:cubicBezTo>
                        <a:pt x="703" y="118"/>
                        <a:pt x="417" y="0"/>
                        <a:pt x="168" y="103"/>
                      </a:cubicBezTo>
                      <a:cubicBezTo>
                        <a:pt x="102" y="131"/>
                        <a:pt x="46" y="171"/>
                        <a:pt x="0" y="2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34"/>
                <p:cNvSpPr>
                  <a:spLocks/>
                </p:cNvSpPr>
                <p:nvPr/>
              </p:nvSpPr>
              <p:spPr bwMode="auto">
                <a:xfrm>
                  <a:off x="2376" y="3789189"/>
                  <a:ext cx="478642" cy="411239"/>
                </a:xfrm>
                <a:custGeom>
                  <a:avLst/>
                  <a:gdLst>
                    <a:gd name="T0" fmla="*/ 680 w 843"/>
                    <a:gd name="T1" fmla="*/ 0 h 722"/>
                    <a:gd name="T2" fmla="*/ 738 w 843"/>
                    <a:gd name="T3" fmla="*/ 105 h 722"/>
                    <a:gd name="T4" fmla="*/ 512 w 843"/>
                    <a:gd name="T5" fmla="*/ 590 h 722"/>
                    <a:gd name="T6" fmla="*/ 27 w 843"/>
                    <a:gd name="T7" fmla="*/ 364 h 722"/>
                    <a:gd name="T8" fmla="*/ 4 w 843"/>
                    <a:gd name="T9" fmla="*/ 247 h 722"/>
                    <a:gd name="T10" fmla="*/ 27 w 843"/>
                    <a:gd name="T11" fmla="*/ 411 h 722"/>
                    <a:gd name="T12" fmla="*/ 533 w 843"/>
                    <a:gd name="T13" fmla="*/ 647 h 722"/>
                    <a:gd name="T14" fmla="*/ 769 w 843"/>
                    <a:gd name="T15" fmla="*/ 141 h 722"/>
                    <a:gd name="T16" fmla="*/ 680 w 843"/>
                    <a:gd name="T17" fmla="*/ 0 h 7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3" h="722">
                      <a:moveTo>
                        <a:pt x="680" y="0"/>
                      </a:moveTo>
                      <a:cubicBezTo>
                        <a:pt x="705" y="31"/>
                        <a:pt x="724" y="66"/>
                        <a:pt x="738" y="105"/>
                      </a:cubicBezTo>
                      <a:cubicBezTo>
                        <a:pt x="810" y="301"/>
                        <a:pt x="709" y="519"/>
                        <a:pt x="512" y="590"/>
                      </a:cubicBezTo>
                      <a:cubicBezTo>
                        <a:pt x="316" y="662"/>
                        <a:pt x="98" y="561"/>
                        <a:pt x="27" y="364"/>
                      </a:cubicBezTo>
                      <a:cubicBezTo>
                        <a:pt x="12" y="326"/>
                        <a:pt x="5" y="286"/>
                        <a:pt x="4" y="247"/>
                      </a:cubicBezTo>
                      <a:cubicBezTo>
                        <a:pt x="0" y="301"/>
                        <a:pt x="7" y="357"/>
                        <a:pt x="27" y="411"/>
                      </a:cubicBezTo>
                      <a:cubicBezTo>
                        <a:pt x="101" y="616"/>
                        <a:pt x="328" y="722"/>
                        <a:pt x="533" y="647"/>
                      </a:cubicBezTo>
                      <a:cubicBezTo>
                        <a:pt x="738" y="572"/>
                        <a:pt x="843" y="346"/>
                        <a:pt x="769" y="141"/>
                      </a:cubicBezTo>
                      <a:cubicBezTo>
                        <a:pt x="749" y="86"/>
                        <a:pt x="718" y="39"/>
                        <a:pt x="6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6"/>
                <p:cNvSpPr>
                  <a:spLocks/>
                </p:cNvSpPr>
                <p:nvPr/>
              </p:nvSpPr>
              <p:spPr bwMode="auto">
                <a:xfrm>
                  <a:off x="-36249" y="3695278"/>
                  <a:ext cx="424871" cy="333989"/>
                </a:xfrm>
                <a:custGeom>
                  <a:avLst/>
                  <a:gdLst>
                    <a:gd name="T0" fmla="*/ 15 w 748"/>
                    <a:gd name="T1" fmla="*/ 476 h 587"/>
                    <a:gd name="T2" fmla="*/ 16 w 748"/>
                    <a:gd name="T3" fmla="*/ 367 h 587"/>
                    <a:gd name="T4" fmla="*/ 413 w 748"/>
                    <a:gd name="T5" fmla="*/ 87 h 587"/>
                    <a:gd name="T6" fmla="*/ 694 w 748"/>
                    <a:gd name="T7" fmla="*/ 484 h 587"/>
                    <a:gd name="T8" fmla="*/ 659 w 748"/>
                    <a:gd name="T9" fmla="*/ 587 h 587"/>
                    <a:gd name="T10" fmla="*/ 715 w 748"/>
                    <a:gd name="T11" fmla="*/ 447 h 587"/>
                    <a:gd name="T12" fmla="*/ 423 w 748"/>
                    <a:gd name="T13" fmla="*/ 33 h 587"/>
                    <a:gd name="T14" fmla="*/ 9 w 748"/>
                    <a:gd name="T15" fmla="*/ 325 h 587"/>
                    <a:gd name="T16" fmla="*/ 15 w 748"/>
                    <a:gd name="T17" fmla="*/ 476 h 5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8" h="587">
                      <a:moveTo>
                        <a:pt x="15" y="476"/>
                      </a:moveTo>
                      <a:cubicBezTo>
                        <a:pt x="10" y="441"/>
                        <a:pt x="10" y="404"/>
                        <a:pt x="16" y="367"/>
                      </a:cubicBezTo>
                      <a:cubicBezTo>
                        <a:pt x="48" y="180"/>
                        <a:pt x="226" y="55"/>
                        <a:pt x="413" y="87"/>
                      </a:cubicBezTo>
                      <a:cubicBezTo>
                        <a:pt x="600" y="119"/>
                        <a:pt x="726" y="297"/>
                        <a:pt x="694" y="484"/>
                      </a:cubicBezTo>
                      <a:cubicBezTo>
                        <a:pt x="687" y="521"/>
                        <a:pt x="675" y="555"/>
                        <a:pt x="659" y="587"/>
                      </a:cubicBezTo>
                      <a:cubicBezTo>
                        <a:pt x="686" y="546"/>
                        <a:pt x="706" y="499"/>
                        <a:pt x="715" y="447"/>
                      </a:cubicBezTo>
                      <a:cubicBezTo>
                        <a:pt x="748" y="252"/>
                        <a:pt x="618" y="67"/>
                        <a:pt x="423" y="33"/>
                      </a:cubicBezTo>
                      <a:cubicBezTo>
                        <a:pt x="228" y="0"/>
                        <a:pt x="42" y="130"/>
                        <a:pt x="9" y="325"/>
                      </a:cubicBezTo>
                      <a:cubicBezTo>
                        <a:pt x="0" y="377"/>
                        <a:pt x="2" y="428"/>
                        <a:pt x="15" y="4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8"/>
                <p:cNvSpPr>
                  <a:spLocks/>
                </p:cNvSpPr>
                <p:nvPr/>
              </p:nvSpPr>
              <p:spPr bwMode="auto">
                <a:xfrm>
                  <a:off x="80382" y="3778586"/>
                  <a:ext cx="284762" cy="327173"/>
                </a:xfrm>
                <a:custGeom>
                  <a:avLst/>
                  <a:gdLst>
                    <a:gd name="T0" fmla="*/ 0 w 501"/>
                    <a:gd name="T1" fmla="*/ 121 h 575"/>
                    <a:gd name="T2" fmla="*/ 69 w 501"/>
                    <a:gd name="T3" fmla="*/ 79 h 575"/>
                    <a:gd name="T4" fmla="*/ 407 w 501"/>
                    <a:gd name="T5" fmla="*/ 218 h 575"/>
                    <a:gd name="T6" fmla="*/ 267 w 501"/>
                    <a:gd name="T7" fmla="*/ 555 h 575"/>
                    <a:gd name="T8" fmla="*/ 188 w 501"/>
                    <a:gd name="T9" fmla="*/ 574 h 575"/>
                    <a:gd name="T10" fmla="*/ 299 w 501"/>
                    <a:gd name="T11" fmla="*/ 554 h 575"/>
                    <a:gd name="T12" fmla="*/ 444 w 501"/>
                    <a:gd name="T13" fmla="*/ 202 h 575"/>
                    <a:gd name="T14" fmla="*/ 93 w 501"/>
                    <a:gd name="T15" fmla="*/ 57 h 575"/>
                    <a:gd name="T16" fmla="*/ 0 w 501"/>
                    <a:gd name="T17" fmla="*/ 121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1" h="575">
                      <a:moveTo>
                        <a:pt x="0" y="121"/>
                      </a:moveTo>
                      <a:cubicBezTo>
                        <a:pt x="20" y="104"/>
                        <a:pt x="43" y="90"/>
                        <a:pt x="69" y="79"/>
                      </a:cubicBezTo>
                      <a:cubicBezTo>
                        <a:pt x="201" y="24"/>
                        <a:pt x="352" y="86"/>
                        <a:pt x="407" y="218"/>
                      </a:cubicBezTo>
                      <a:cubicBezTo>
                        <a:pt x="461" y="350"/>
                        <a:pt x="399" y="500"/>
                        <a:pt x="267" y="555"/>
                      </a:cubicBezTo>
                      <a:cubicBezTo>
                        <a:pt x="241" y="566"/>
                        <a:pt x="215" y="572"/>
                        <a:pt x="188" y="574"/>
                      </a:cubicBezTo>
                      <a:cubicBezTo>
                        <a:pt x="225" y="575"/>
                        <a:pt x="263" y="569"/>
                        <a:pt x="299" y="554"/>
                      </a:cubicBezTo>
                      <a:cubicBezTo>
                        <a:pt x="436" y="497"/>
                        <a:pt x="501" y="339"/>
                        <a:pt x="444" y="202"/>
                      </a:cubicBezTo>
                      <a:cubicBezTo>
                        <a:pt x="387" y="65"/>
                        <a:pt x="230" y="0"/>
                        <a:pt x="93" y="57"/>
                      </a:cubicBezTo>
                      <a:cubicBezTo>
                        <a:pt x="57" y="72"/>
                        <a:pt x="25" y="94"/>
                        <a:pt x="0" y="1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0"/>
                <p:cNvSpPr>
                  <a:spLocks/>
                </p:cNvSpPr>
                <p:nvPr/>
              </p:nvSpPr>
              <p:spPr bwMode="auto">
                <a:xfrm>
                  <a:off x="52360" y="3883100"/>
                  <a:ext cx="264314" cy="226446"/>
                </a:xfrm>
                <a:custGeom>
                  <a:avLst/>
                  <a:gdLst>
                    <a:gd name="T0" fmla="*/ 375 w 465"/>
                    <a:gd name="T1" fmla="*/ 0 h 398"/>
                    <a:gd name="T2" fmla="*/ 407 w 465"/>
                    <a:gd name="T3" fmla="*/ 58 h 398"/>
                    <a:gd name="T4" fmla="*/ 282 w 465"/>
                    <a:gd name="T5" fmla="*/ 326 h 398"/>
                    <a:gd name="T6" fmla="*/ 15 w 465"/>
                    <a:gd name="T7" fmla="*/ 201 h 398"/>
                    <a:gd name="T8" fmla="*/ 2 w 465"/>
                    <a:gd name="T9" fmla="*/ 136 h 398"/>
                    <a:gd name="T10" fmla="*/ 15 w 465"/>
                    <a:gd name="T11" fmla="*/ 227 h 398"/>
                    <a:gd name="T12" fmla="*/ 294 w 465"/>
                    <a:gd name="T13" fmla="*/ 357 h 398"/>
                    <a:gd name="T14" fmla="*/ 424 w 465"/>
                    <a:gd name="T15" fmla="*/ 78 h 398"/>
                    <a:gd name="T16" fmla="*/ 375 w 465"/>
                    <a:gd name="T17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5" h="398">
                      <a:moveTo>
                        <a:pt x="375" y="0"/>
                      </a:moveTo>
                      <a:cubicBezTo>
                        <a:pt x="388" y="17"/>
                        <a:pt x="399" y="37"/>
                        <a:pt x="407" y="58"/>
                      </a:cubicBezTo>
                      <a:cubicBezTo>
                        <a:pt x="447" y="166"/>
                        <a:pt x="391" y="286"/>
                        <a:pt x="282" y="326"/>
                      </a:cubicBezTo>
                      <a:cubicBezTo>
                        <a:pt x="174" y="365"/>
                        <a:pt x="54" y="309"/>
                        <a:pt x="15" y="201"/>
                      </a:cubicBezTo>
                      <a:cubicBezTo>
                        <a:pt x="7" y="180"/>
                        <a:pt x="3" y="158"/>
                        <a:pt x="2" y="136"/>
                      </a:cubicBezTo>
                      <a:cubicBezTo>
                        <a:pt x="0" y="166"/>
                        <a:pt x="4" y="197"/>
                        <a:pt x="15" y="227"/>
                      </a:cubicBezTo>
                      <a:cubicBezTo>
                        <a:pt x="56" y="340"/>
                        <a:pt x="181" y="398"/>
                        <a:pt x="294" y="357"/>
                      </a:cubicBezTo>
                      <a:cubicBezTo>
                        <a:pt x="407" y="316"/>
                        <a:pt x="465" y="191"/>
                        <a:pt x="424" y="78"/>
                      </a:cubicBezTo>
                      <a:cubicBezTo>
                        <a:pt x="413" y="48"/>
                        <a:pt x="396" y="22"/>
                        <a:pt x="37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-349411" y="4546150"/>
                <a:ext cx="546046" cy="563466"/>
                <a:chOff x="-274813" y="4242081"/>
                <a:chExt cx="546046" cy="56346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2" name="Freeform 42"/>
                <p:cNvSpPr>
                  <a:spLocks/>
                </p:cNvSpPr>
                <p:nvPr/>
              </p:nvSpPr>
              <p:spPr bwMode="auto">
                <a:xfrm>
                  <a:off x="-274813" y="4242081"/>
                  <a:ext cx="546046" cy="534686"/>
                </a:xfrm>
                <a:custGeom>
                  <a:avLst/>
                  <a:gdLst>
                    <a:gd name="T0" fmla="*/ 0 w 961"/>
                    <a:gd name="T1" fmla="*/ 385 h 938"/>
                    <a:gd name="T2" fmla="*/ 74 w 961"/>
                    <a:gd name="T3" fmla="*/ 266 h 938"/>
                    <a:gd name="T4" fmla="*/ 700 w 961"/>
                    <a:gd name="T5" fmla="*/ 221 h 938"/>
                    <a:gd name="T6" fmla="*/ 746 w 961"/>
                    <a:gd name="T7" fmla="*/ 847 h 938"/>
                    <a:gd name="T8" fmla="*/ 638 w 961"/>
                    <a:gd name="T9" fmla="*/ 938 h 938"/>
                    <a:gd name="T10" fmla="*/ 794 w 961"/>
                    <a:gd name="T11" fmla="*/ 820 h 938"/>
                    <a:gd name="T12" fmla="*/ 746 w 961"/>
                    <a:gd name="T13" fmla="*/ 167 h 938"/>
                    <a:gd name="T14" fmla="*/ 93 w 961"/>
                    <a:gd name="T15" fmla="*/ 215 h 938"/>
                    <a:gd name="T16" fmla="*/ 0 w 961"/>
                    <a:gd name="T17" fmla="*/ 385 h 9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1" h="938">
                      <a:moveTo>
                        <a:pt x="0" y="385"/>
                      </a:moveTo>
                      <a:cubicBezTo>
                        <a:pt x="18" y="343"/>
                        <a:pt x="42" y="303"/>
                        <a:pt x="74" y="266"/>
                      </a:cubicBezTo>
                      <a:cubicBezTo>
                        <a:pt x="234" y="80"/>
                        <a:pt x="515" y="60"/>
                        <a:pt x="700" y="221"/>
                      </a:cubicBezTo>
                      <a:cubicBezTo>
                        <a:pt x="886" y="381"/>
                        <a:pt x="906" y="662"/>
                        <a:pt x="746" y="847"/>
                      </a:cubicBezTo>
                      <a:cubicBezTo>
                        <a:pt x="714" y="884"/>
                        <a:pt x="678" y="914"/>
                        <a:pt x="638" y="938"/>
                      </a:cubicBezTo>
                      <a:cubicBezTo>
                        <a:pt x="696" y="911"/>
                        <a:pt x="749" y="872"/>
                        <a:pt x="794" y="820"/>
                      </a:cubicBezTo>
                      <a:cubicBezTo>
                        <a:pt x="961" y="627"/>
                        <a:pt x="940" y="335"/>
                        <a:pt x="746" y="167"/>
                      </a:cubicBezTo>
                      <a:cubicBezTo>
                        <a:pt x="553" y="0"/>
                        <a:pt x="261" y="21"/>
                        <a:pt x="93" y="215"/>
                      </a:cubicBezTo>
                      <a:cubicBezTo>
                        <a:pt x="49" y="266"/>
                        <a:pt x="18" y="324"/>
                        <a:pt x="0" y="3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44"/>
                <p:cNvSpPr>
                  <a:spLocks/>
                </p:cNvSpPr>
                <p:nvPr/>
              </p:nvSpPr>
              <p:spPr bwMode="auto">
                <a:xfrm>
                  <a:off x="-128645" y="4393551"/>
                  <a:ext cx="318085" cy="411996"/>
                </a:xfrm>
                <a:custGeom>
                  <a:avLst/>
                  <a:gdLst>
                    <a:gd name="T0" fmla="*/ 94 w 560"/>
                    <a:gd name="T1" fmla="*/ 16 h 723"/>
                    <a:gd name="T2" fmla="*/ 199 w 560"/>
                    <a:gd name="T3" fmla="*/ 15 h 723"/>
                    <a:gd name="T4" fmla="*/ 479 w 560"/>
                    <a:gd name="T5" fmla="*/ 394 h 723"/>
                    <a:gd name="T6" fmla="*/ 100 w 560"/>
                    <a:gd name="T7" fmla="*/ 674 h 723"/>
                    <a:gd name="T8" fmla="*/ 0 w 560"/>
                    <a:gd name="T9" fmla="*/ 643 h 723"/>
                    <a:gd name="T10" fmla="*/ 136 w 560"/>
                    <a:gd name="T11" fmla="*/ 694 h 723"/>
                    <a:gd name="T12" fmla="*/ 531 w 560"/>
                    <a:gd name="T13" fmla="*/ 402 h 723"/>
                    <a:gd name="T14" fmla="*/ 239 w 560"/>
                    <a:gd name="T15" fmla="*/ 7 h 723"/>
                    <a:gd name="T16" fmla="*/ 94 w 560"/>
                    <a:gd name="T17" fmla="*/ 16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0" h="723">
                      <a:moveTo>
                        <a:pt x="94" y="16"/>
                      </a:moveTo>
                      <a:cubicBezTo>
                        <a:pt x="128" y="10"/>
                        <a:pt x="163" y="10"/>
                        <a:pt x="199" y="15"/>
                      </a:cubicBezTo>
                      <a:cubicBezTo>
                        <a:pt x="381" y="43"/>
                        <a:pt x="506" y="212"/>
                        <a:pt x="479" y="394"/>
                      </a:cubicBezTo>
                      <a:cubicBezTo>
                        <a:pt x="452" y="576"/>
                        <a:pt x="282" y="702"/>
                        <a:pt x="100" y="674"/>
                      </a:cubicBezTo>
                      <a:cubicBezTo>
                        <a:pt x="64" y="669"/>
                        <a:pt x="30" y="658"/>
                        <a:pt x="0" y="643"/>
                      </a:cubicBezTo>
                      <a:cubicBezTo>
                        <a:pt x="40" y="669"/>
                        <a:pt x="86" y="686"/>
                        <a:pt x="136" y="694"/>
                      </a:cubicBezTo>
                      <a:cubicBezTo>
                        <a:pt x="326" y="723"/>
                        <a:pt x="503" y="592"/>
                        <a:pt x="531" y="402"/>
                      </a:cubicBezTo>
                      <a:cubicBezTo>
                        <a:pt x="560" y="212"/>
                        <a:pt x="429" y="36"/>
                        <a:pt x="239" y="7"/>
                      </a:cubicBezTo>
                      <a:cubicBezTo>
                        <a:pt x="189" y="0"/>
                        <a:pt x="140" y="3"/>
                        <a:pt x="94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46"/>
                <p:cNvSpPr>
                  <a:spLocks/>
                </p:cNvSpPr>
                <p:nvPr/>
              </p:nvSpPr>
              <p:spPr bwMode="auto">
                <a:xfrm>
                  <a:off x="-224828" y="4510182"/>
                  <a:ext cx="335504" cy="266586"/>
                </a:xfrm>
                <a:custGeom>
                  <a:avLst/>
                  <a:gdLst>
                    <a:gd name="T0" fmla="*/ 580 w 590"/>
                    <a:gd name="T1" fmla="*/ 99 h 469"/>
                    <a:gd name="T2" fmla="*/ 577 w 590"/>
                    <a:gd name="T3" fmla="*/ 184 h 469"/>
                    <a:gd name="T4" fmla="*/ 260 w 590"/>
                    <a:gd name="T5" fmla="*/ 397 h 469"/>
                    <a:gd name="T6" fmla="*/ 47 w 590"/>
                    <a:gd name="T7" fmla="*/ 80 h 469"/>
                    <a:gd name="T8" fmla="*/ 77 w 590"/>
                    <a:gd name="T9" fmla="*/ 0 h 469"/>
                    <a:gd name="T10" fmla="*/ 30 w 590"/>
                    <a:gd name="T11" fmla="*/ 109 h 469"/>
                    <a:gd name="T12" fmla="*/ 252 w 590"/>
                    <a:gd name="T13" fmla="*/ 439 h 469"/>
                    <a:gd name="T14" fmla="*/ 582 w 590"/>
                    <a:gd name="T15" fmla="*/ 217 h 469"/>
                    <a:gd name="T16" fmla="*/ 580 w 590"/>
                    <a:gd name="T17" fmla="*/ 99 h 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0" h="469">
                      <a:moveTo>
                        <a:pt x="580" y="99"/>
                      </a:moveTo>
                      <a:cubicBezTo>
                        <a:pt x="583" y="126"/>
                        <a:pt x="583" y="155"/>
                        <a:pt x="577" y="184"/>
                      </a:cubicBezTo>
                      <a:cubicBezTo>
                        <a:pt x="548" y="330"/>
                        <a:pt x="407" y="425"/>
                        <a:pt x="260" y="397"/>
                      </a:cubicBezTo>
                      <a:cubicBezTo>
                        <a:pt x="114" y="368"/>
                        <a:pt x="19" y="226"/>
                        <a:pt x="47" y="80"/>
                      </a:cubicBezTo>
                      <a:cubicBezTo>
                        <a:pt x="53" y="51"/>
                        <a:pt x="63" y="24"/>
                        <a:pt x="77" y="0"/>
                      </a:cubicBezTo>
                      <a:cubicBezTo>
                        <a:pt x="54" y="32"/>
                        <a:pt x="38" y="68"/>
                        <a:pt x="30" y="109"/>
                      </a:cubicBezTo>
                      <a:cubicBezTo>
                        <a:pt x="0" y="261"/>
                        <a:pt x="100" y="409"/>
                        <a:pt x="252" y="439"/>
                      </a:cubicBezTo>
                      <a:cubicBezTo>
                        <a:pt x="405" y="469"/>
                        <a:pt x="552" y="369"/>
                        <a:pt x="582" y="217"/>
                      </a:cubicBezTo>
                      <a:cubicBezTo>
                        <a:pt x="590" y="176"/>
                        <a:pt x="589" y="136"/>
                        <a:pt x="58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48"/>
                <p:cNvSpPr>
                  <a:spLocks/>
                </p:cNvSpPr>
                <p:nvPr/>
              </p:nvSpPr>
              <p:spPr bwMode="auto">
                <a:xfrm>
                  <a:off x="-227857" y="4393551"/>
                  <a:ext cx="323386" cy="315056"/>
                </a:xfrm>
                <a:custGeom>
                  <a:avLst/>
                  <a:gdLst>
                    <a:gd name="T0" fmla="*/ 0 w 568"/>
                    <a:gd name="T1" fmla="*/ 227 h 554"/>
                    <a:gd name="T2" fmla="*/ 43 w 568"/>
                    <a:gd name="T3" fmla="*/ 157 h 554"/>
                    <a:gd name="T4" fmla="*/ 414 w 568"/>
                    <a:gd name="T5" fmla="*/ 130 h 554"/>
                    <a:gd name="T6" fmla="*/ 440 w 568"/>
                    <a:gd name="T7" fmla="*/ 501 h 554"/>
                    <a:gd name="T8" fmla="*/ 377 w 568"/>
                    <a:gd name="T9" fmla="*/ 554 h 554"/>
                    <a:gd name="T10" fmla="*/ 469 w 568"/>
                    <a:gd name="T11" fmla="*/ 485 h 554"/>
                    <a:gd name="T12" fmla="*/ 441 w 568"/>
                    <a:gd name="T13" fmla="*/ 99 h 554"/>
                    <a:gd name="T14" fmla="*/ 55 w 568"/>
                    <a:gd name="T15" fmla="*/ 127 h 554"/>
                    <a:gd name="T16" fmla="*/ 0 w 568"/>
                    <a:gd name="T17" fmla="*/ 227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8" h="554">
                      <a:moveTo>
                        <a:pt x="0" y="227"/>
                      </a:moveTo>
                      <a:cubicBezTo>
                        <a:pt x="10" y="202"/>
                        <a:pt x="25" y="179"/>
                        <a:pt x="43" y="157"/>
                      </a:cubicBezTo>
                      <a:cubicBezTo>
                        <a:pt x="138" y="47"/>
                        <a:pt x="304" y="36"/>
                        <a:pt x="414" y="130"/>
                      </a:cubicBezTo>
                      <a:cubicBezTo>
                        <a:pt x="523" y="225"/>
                        <a:pt x="535" y="391"/>
                        <a:pt x="440" y="501"/>
                      </a:cubicBezTo>
                      <a:cubicBezTo>
                        <a:pt x="422" y="522"/>
                        <a:pt x="400" y="540"/>
                        <a:pt x="377" y="554"/>
                      </a:cubicBezTo>
                      <a:cubicBezTo>
                        <a:pt x="411" y="538"/>
                        <a:pt x="442" y="515"/>
                        <a:pt x="469" y="485"/>
                      </a:cubicBezTo>
                      <a:cubicBezTo>
                        <a:pt x="568" y="370"/>
                        <a:pt x="555" y="198"/>
                        <a:pt x="441" y="99"/>
                      </a:cubicBezTo>
                      <a:cubicBezTo>
                        <a:pt x="327" y="0"/>
                        <a:pt x="154" y="12"/>
                        <a:pt x="55" y="127"/>
                      </a:cubicBezTo>
                      <a:cubicBezTo>
                        <a:pt x="29" y="157"/>
                        <a:pt x="10" y="191"/>
                        <a:pt x="0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-141520" y="4482917"/>
                  <a:ext cx="187822" cy="243108"/>
                </a:xfrm>
                <a:custGeom>
                  <a:avLst/>
                  <a:gdLst>
                    <a:gd name="T0" fmla="*/ 56 w 331"/>
                    <a:gd name="T1" fmla="*/ 10 h 427"/>
                    <a:gd name="T2" fmla="*/ 118 w 331"/>
                    <a:gd name="T3" fmla="*/ 9 h 427"/>
                    <a:gd name="T4" fmla="*/ 284 w 331"/>
                    <a:gd name="T5" fmla="*/ 233 h 427"/>
                    <a:gd name="T6" fmla="*/ 60 w 331"/>
                    <a:gd name="T7" fmla="*/ 399 h 427"/>
                    <a:gd name="T8" fmla="*/ 0 w 331"/>
                    <a:gd name="T9" fmla="*/ 380 h 427"/>
                    <a:gd name="T10" fmla="*/ 81 w 331"/>
                    <a:gd name="T11" fmla="*/ 410 h 427"/>
                    <a:gd name="T12" fmla="*/ 314 w 331"/>
                    <a:gd name="T13" fmla="*/ 238 h 427"/>
                    <a:gd name="T14" fmla="*/ 142 w 331"/>
                    <a:gd name="T15" fmla="*/ 4 h 427"/>
                    <a:gd name="T16" fmla="*/ 56 w 331"/>
                    <a:gd name="T17" fmla="*/ 1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1" h="427">
                      <a:moveTo>
                        <a:pt x="56" y="10"/>
                      </a:moveTo>
                      <a:cubicBezTo>
                        <a:pt x="76" y="6"/>
                        <a:pt x="97" y="6"/>
                        <a:pt x="118" y="9"/>
                      </a:cubicBezTo>
                      <a:cubicBezTo>
                        <a:pt x="226" y="25"/>
                        <a:pt x="300" y="126"/>
                        <a:pt x="284" y="233"/>
                      </a:cubicBezTo>
                      <a:cubicBezTo>
                        <a:pt x="267" y="341"/>
                        <a:pt x="167" y="415"/>
                        <a:pt x="60" y="399"/>
                      </a:cubicBezTo>
                      <a:cubicBezTo>
                        <a:pt x="38" y="395"/>
                        <a:pt x="18" y="389"/>
                        <a:pt x="0" y="380"/>
                      </a:cubicBezTo>
                      <a:cubicBezTo>
                        <a:pt x="24" y="395"/>
                        <a:pt x="51" y="406"/>
                        <a:pt x="81" y="410"/>
                      </a:cubicBezTo>
                      <a:cubicBezTo>
                        <a:pt x="193" y="427"/>
                        <a:pt x="298" y="350"/>
                        <a:pt x="314" y="238"/>
                      </a:cubicBezTo>
                      <a:cubicBezTo>
                        <a:pt x="331" y="126"/>
                        <a:pt x="254" y="21"/>
                        <a:pt x="142" y="4"/>
                      </a:cubicBezTo>
                      <a:cubicBezTo>
                        <a:pt x="112" y="0"/>
                        <a:pt x="83" y="2"/>
                        <a:pt x="5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52"/>
                <p:cNvSpPr>
                  <a:spLocks/>
                </p:cNvSpPr>
                <p:nvPr/>
              </p:nvSpPr>
              <p:spPr bwMode="auto">
                <a:xfrm>
                  <a:off x="-198321" y="4551836"/>
                  <a:ext cx="198424" cy="157528"/>
                </a:xfrm>
                <a:custGeom>
                  <a:avLst/>
                  <a:gdLst>
                    <a:gd name="T0" fmla="*/ 342 w 348"/>
                    <a:gd name="T1" fmla="*/ 58 h 277"/>
                    <a:gd name="T2" fmla="*/ 341 w 348"/>
                    <a:gd name="T3" fmla="*/ 108 h 277"/>
                    <a:gd name="T4" fmla="*/ 154 w 348"/>
                    <a:gd name="T5" fmla="*/ 234 h 277"/>
                    <a:gd name="T6" fmla="*/ 28 w 348"/>
                    <a:gd name="T7" fmla="*/ 47 h 277"/>
                    <a:gd name="T8" fmla="*/ 45 w 348"/>
                    <a:gd name="T9" fmla="*/ 0 h 277"/>
                    <a:gd name="T10" fmla="*/ 18 w 348"/>
                    <a:gd name="T11" fmla="*/ 64 h 277"/>
                    <a:gd name="T12" fmla="*/ 149 w 348"/>
                    <a:gd name="T13" fmla="*/ 259 h 277"/>
                    <a:gd name="T14" fmla="*/ 344 w 348"/>
                    <a:gd name="T15" fmla="*/ 128 h 277"/>
                    <a:gd name="T16" fmla="*/ 342 w 348"/>
                    <a:gd name="T17" fmla="*/ 58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8" h="277">
                      <a:moveTo>
                        <a:pt x="342" y="58"/>
                      </a:moveTo>
                      <a:cubicBezTo>
                        <a:pt x="344" y="74"/>
                        <a:pt x="344" y="91"/>
                        <a:pt x="341" y="108"/>
                      </a:cubicBezTo>
                      <a:cubicBezTo>
                        <a:pt x="324" y="195"/>
                        <a:pt x="240" y="251"/>
                        <a:pt x="154" y="234"/>
                      </a:cubicBezTo>
                      <a:cubicBezTo>
                        <a:pt x="67" y="217"/>
                        <a:pt x="11" y="133"/>
                        <a:pt x="28" y="47"/>
                      </a:cubicBezTo>
                      <a:cubicBezTo>
                        <a:pt x="31" y="30"/>
                        <a:pt x="37" y="14"/>
                        <a:pt x="45" y="0"/>
                      </a:cubicBezTo>
                      <a:cubicBezTo>
                        <a:pt x="32" y="18"/>
                        <a:pt x="22" y="40"/>
                        <a:pt x="18" y="64"/>
                      </a:cubicBezTo>
                      <a:cubicBezTo>
                        <a:pt x="0" y="154"/>
                        <a:pt x="59" y="241"/>
                        <a:pt x="149" y="259"/>
                      </a:cubicBezTo>
                      <a:cubicBezTo>
                        <a:pt x="239" y="277"/>
                        <a:pt x="326" y="218"/>
                        <a:pt x="344" y="128"/>
                      </a:cubicBezTo>
                      <a:cubicBezTo>
                        <a:pt x="348" y="104"/>
                        <a:pt x="348" y="80"/>
                        <a:pt x="342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Freeform 78"/>
              <p:cNvSpPr>
                <a:spLocks/>
              </p:cNvSpPr>
              <p:nvPr/>
            </p:nvSpPr>
            <p:spPr bwMode="auto">
              <a:xfrm>
                <a:off x="-820859" y="3905063"/>
                <a:ext cx="665706" cy="1581337"/>
              </a:xfrm>
              <a:custGeom>
                <a:avLst/>
                <a:gdLst>
                  <a:gd name="T0" fmla="*/ 1172 w 1172"/>
                  <a:gd name="T1" fmla="*/ 2778 h 2778"/>
                  <a:gd name="T2" fmla="*/ 778 w 1172"/>
                  <a:gd name="T3" fmla="*/ 2573 h 2778"/>
                  <a:gd name="T4" fmla="*/ 511 w 1172"/>
                  <a:gd name="T5" fmla="*/ 760 h 2778"/>
                  <a:gd name="T6" fmla="*/ 1090 w 1172"/>
                  <a:gd name="T7" fmla="*/ 1 h 2778"/>
                  <a:gd name="T8" fmla="*/ 362 w 1172"/>
                  <a:gd name="T9" fmla="*/ 704 h 2778"/>
                  <a:gd name="T10" fmla="*/ 406 w 1172"/>
                  <a:gd name="T11" fmla="*/ 2525 h 2778"/>
                  <a:gd name="T12" fmla="*/ 233 w 1172"/>
                  <a:gd name="T13" fmla="*/ 2778 h 2778"/>
                  <a:gd name="T14" fmla="*/ 1172 w 1172"/>
                  <a:gd name="T15" fmla="*/ 2778 h 2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2" h="2778">
                    <a:moveTo>
                      <a:pt x="1172" y="2778"/>
                    </a:moveTo>
                    <a:cubicBezTo>
                      <a:pt x="1172" y="2778"/>
                      <a:pt x="981" y="2738"/>
                      <a:pt x="778" y="2573"/>
                    </a:cubicBezTo>
                    <a:cubicBezTo>
                      <a:pt x="575" y="2408"/>
                      <a:pt x="275" y="1416"/>
                      <a:pt x="511" y="760"/>
                    </a:cubicBezTo>
                    <a:cubicBezTo>
                      <a:pt x="747" y="105"/>
                      <a:pt x="1090" y="1"/>
                      <a:pt x="1090" y="1"/>
                    </a:cubicBezTo>
                    <a:cubicBezTo>
                      <a:pt x="1090" y="1"/>
                      <a:pt x="724" y="0"/>
                      <a:pt x="362" y="704"/>
                    </a:cubicBezTo>
                    <a:cubicBezTo>
                      <a:pt x="0" y="1409"/>
                      <a:pt x="377" y="2378"/>
                      <a:pt x="406" y="2525"/>
                    </a:cubicBezTo>
                    <a:cubicBezTo>
                      <a:pt x="436" y="2673"/>
                      <a:pt x="233" y="2778"/>
                      <a:pt x="233" y="2778"/>
                    </a:cubicBezTo>
                    <a:lnTo>
                      <a:pt x="1172" y="2778"/>
                    </a:lnTo>
                    <a:close/>
                  </a:path>
                </a:pathLst>
              </a:custGeom>
              <a:solidFill>
                <a:srgbClr val="25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81"/>
            <p:cNvSpPr>
              <a:spLocks/>
            </p:cNvSpPr>
            <p:nvPr/>
          </p:nvSpPr>
          <p:spPr bwMode="auto">
            <a:xfrm>
              <a:off x="-972328" y="4482917"/>
              <a:ext cx="396092" cy="365041"/>
            </a:xfrm>
            <a:custGeom>
              <a:avLst/>
              <a:gdLst>
                <a:gd name="T0" fmla="*/ 697 w 697"/>
                <a:gd name="T1" fmla="*/ 547 h 642"/>
                <a:gd name="T2" fmla="*/ 354 w 697"/>
                <a:gd name="T3" fmla="*/ 203 h 642"/>
                <a:gd name="T4" fmla="*/ 0 w 697"/>
                <a:gd name="T5" fmla="*/ 0 h 642"/>
                <a:gd name="T6" fmla="*/ 359 w 697"/>
                <a:gd name="T7" fmla="*/ 333 h 642"/>
                <a:gd name="T8" fmla="*/ 527 w 697"/>
                <a:gd name="T9" fmla="*/ 642 h 642"/>
                <a:gd name="T10" fmla="*/ 697 w 697"/>
                <a:gd name="T11" fmla="*/ 547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7" h="642">
                  <a:moveTo>
                    <a:pt x="697" y="547"/>
                  </a:moveTo>
                  <a:cubicBezTo>
                    <a:pt x="697" y="547"/>
                    <a:pt x="464" y="301"/>
                    <a:pt x="354" y="203"/>
                  </a:cubicBezTo>
                  <a:cubicBezTo>
                    <a:pt x="244" y="104"/>
                    <a:pt x="0" y="0"/>
                    <a:pt x="0" y="0"/>
                  </a:cubicBezTo>
                  <a:cubicBezTo>
                    <a:pt x="0" y="0"/>
                    <a:pt x="254" y="187"/>
                    <a:pt x="359" y="333"/>
                  </a:cubicBezTo>
                  <a:cubicBezTo>
                    <a:pt x="464" y="480"/>
                    <a:pt x="527" y="642"/>
                    <a:pt x="527" y="642"/>
                  </a:cubicBezTo>
                  <a:lnTo>
                    <a:pt x="697" y="547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2"/>
            <p:cNvSpPr>
              <a:spLocks/>
            </p:cNvSpPr>
            <p:nvPr/>
          </p:nvSpPr>
          <p:spPr bwMode="auto">
            <a:xfrm>
              <a:off x="-560332" y="4925207"/>
              <a:ext cx="299909" cy="203726"/>
            </a:xfrm>
            <a:custGeom>
              <a:avLst/>
              <a:gdLst>
                <a:gd name="T0" fmla="*/ 0 w 528"/>
                <a:gd name="T1" fmla="*/ 277 h 358"/>
                <a:gd name="T2" fmla="*/ 257 w 528"/>
                <a:gd name="T3" fmla="*/ 86 h 358"/>
                <a:gd name="T4" fmla="*/ 528 w 528"/>
                <a:gd name="T5" fmla="*/ 0 h 358"/>
                <a:gd name="T6" fmla="*/ 238 w 528"/>
                <a:gd name="T7" fmla="*/ 172 h 358"/>
                <a:gd name="T8" fmla="*/ 93 w 528"/>
                <a:gd name="T9" fmla="*/ 358 h 358"/>
                <a:gd name="T10" fmla="*/ 0 w 528"/>
                <a:gd name="T11" fmla="*/ 27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8" h="358">
                  <a:moveTo>
                    <a:pt x="0" y="277"/>
                  </a:moveTo>
                  <a:cubicBezTo>
                    <a:pt x="0" y="277"/>
                    <a:pt x="176" y="139"/>
                    <a:pt x="257" y="86"/>
                  </a:cubicBezTo>
                  <a:cubicBezTo>
                    <a:pt x="338" y="33"/>
                    <a:pt x="528" y="0"/>
                    <a:pt x="528" y="0"/>
                  </a:cubicBezTo>
                  <a:cubicBezTo>
                    <a:pt x="528" y="0"/>
                    <a:pt x="322" y="86"/>
                    <a:pt x="238" y="172"/>
                  </a:cubicBezTo>
                  <a:cubicBezTo>
                    <a:pt x="154" y="257"/>
                    <a:pt x="93" y="358"/>
                    <a:pt x="93" y="358"/>
                  </a:cubicBezTo>
                  <a:lnTo>
                    <a:pt x="0" y="277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3"/>
            <p:cNvSpPr>
              <a:spLocks/>
            </p:cNvSpPr>
            <p:nvPr/>
          </p:nvSpPr>
          <p:spPr bwMode="auto">
            <a:xfrm>
              <a:off x="-669390" y="4226177"/>
              <a:ext cx="580884" cy="340805"/>
            </a:xfrm>
            <a:custGeom>
              <a:avLst/>
              <a:gdLst>
                <a:gd name="T0" fmla="*/ 0 w 1023"/>
                <a:gd name="T1" fmla="*/ 390 h 599"/>
                <a:gd name="T2" fmla="*/ 535 w 1023"/>
                <a:gd name="T3" fmla="*/ 94 h 599"/>
                <a:gd name="T4" fmla="*/ 1023 w 1023"/>
                <a:gd name="T5" fmla="*/ 0 h 599"/>
                <a:gd name="T6" fmla="*/ 479 w 1023"/>
                <a:gd name="T7" fmla="*/ 260 h 599"/>
                <a:gd name="T8" fmla="*/ 160 w 1023"/>
                <a:gd name="T9" fmla="*/ 599 h 599"/>
                <a:gd name="T10" fmla="*/ 0 w 1023"/>
                <a:gd name="T11" fmla="*/ 39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3" h="599">
                  <a:moveTo>
                    <a:pt x="0" y="390"/>
                  </a:moveTo>
                  <a:cubicBezTo>
                    <a:pt x="0" y="390"/>
                    <a:pt x="403" y="131"/>
                    <a:pt x="535" y="94"/>
                  </a:cubicBezTo>
                  <a:cubicBezTo>
                    <a:pt x="702" y="47"/>
                    <a:pt x="1023" y="0"/>
                    <a:pt x="1023" y="0"/>
                  </a:cubicBezTo>
                  <a:cubicBezTo>
                    <a:pt x="1023" y="0"/>
                    <a:pt x="659" y="111"/>
                    <a:pt x="479" y="260"/>
                  </a:cubicBezTo>
                  <a:cubicBezTo>
                    <a:pt x="299" y="408"/>
                    <a:pt x="160" y="599"/>
                    <a:pt x="160" y="599"/>
                  </a:cubicBezTo>
                  <a:lnTo>
                    <a:pt x="0" y="390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矩形 101"/>
          <p:cNvSpPr/>
          <p:nvPr/>
        </p:nvSpPr>
        <p:spPr>
          <a:xfrm>
            <a:off x="1311833" y="4124749"/>
            <a:ext cx="3043413" cy="237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dirty="0"/>
          </a:p>
          <a:p>
            <a:pPr algn="just"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626861" y="1784623"/>
            <a:ext cx="3043413" cy="237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dirty="0"/>
          </a:p>
          <a:p>
            <a:pPr algn="just"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8626861" y="4124749"/>
            <a:ext cx="3043413" cy="2372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dirty="0"/>
          </a:p>
          <a:p>
            <a:pPr algn="just"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泪滴形 65"/>
          <p:cNvSpPr/>
          <p:nvPr/>
        </p:nvSpPr>
        <p:spPr>
          <a:xfrm>
            <a:off x="7895379" y="1919517"/>
            <a:ext cx="709163" cy="709163"/>
          </a:xfrm>
          <a:prstGeom prst="teardrop">
            <a:avLst/>
          </a:prstGeom>
          <a:noFill/>
          <a:ln w="920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泪滴形 108"/>
          <p:cNvSpPr/>
          <p:nvPr/>
        </p:nvSpPr>
        <p:spPr>
          <a:xfrm>
            <a:off x="543146" y="1939748"/>
            <a:ext cx="709163" cy="709163"/>
          </a:xfrm>
          <a:prstGeom prst="teardrop">
            <a:avLst/>
          </a:prstGeom>
          <a:noFill/>
          <a:ln w="920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泪滴形 109"/>
          <p:cNvSpPr/>
          <p:nvPr/>
        </p:nvSpPr>
        <p:spPr>
          <a:xfrm>
            <a:off x="540031" y="4305795"/>
            <a:ext cx="709163" cy="709163"/>
          </a:xfrm>
          <a:prstGeom prst="teardrop">
            <a:avLst/>
          </a:prstGeom>
          <a:noFill/>
          <a:ln w="920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泪滴形 110"/>
          <p:cNvSpPr/>
          <p:nvPr/>
        </p:nvSpPr>
        <p:spPr>
          <a:xfrm>
            <a:off x="7892245" y="4308003"/>
            <a:ext cx="709163" cy="709163"/>
          </a:xfrm>
          <a:prstGeom prst="teardrop">
            <a:avLst/>
          </a:prstGeom>
          <a:noFill/>
          <a:ln w="920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54897" y="2063496"/>
            <a:ext cx="69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988426" y="2062315"/>
            <a:ext cx="69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54897" y="4426991"/>
            <a:ext cx="69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989341" y="4438711"/>
            <a:ext cx="69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6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-90989" y="1409962"/>
            <a:ext cx="636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“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00258" y="1836888"/>
            <a:ext cx="6035662" cy="4162907"/>
            <a:chOff x="5995508" y="1760688"/>
            <a:chExt cx="6035662" cy="4162907"/>
          </a:xfrm>
        </p:grpSpPr>
        <p:grpSp>
          <p:nvGrpSpPr>
            <p:cNvPr id="14" name="组合 13"/>
            <p:cNvGrpSpPr/>
            <p:nvPr/>
          </p:nvGrpSpPr>
          <p:grpSpPr>
            <a:xfrm>
              <a:off x="6955970" y="2236606"/>
              <a:ext cx="3848483" cy="3317658"/>
              <a:chOff x="5687404" y="2192338"/>
              <a:chExt cx="4839462" cy="417195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687404" y="2192338"/>
                <a:ext cx="4839462" cy="4171950"/>
                <a:chOff x="5725504" y="1487488"/>
                <a:chExt cx="4839462" cy="4171950"/>
              </a:xfrm>
            </p:grpSpPr>
            <p:sp>
              <p:nvSpPr>
                <p:cNvPr id="3" name="六边形 2"/>
                <p:cNvSpPr/>
                <p:nvPr/>
              </p:nvSpPr>
              <p:spPr>
                <a:xfrm>
                  <a:off x="5725504" y="1487488"/>
                  <a:ext cx="4839462" cy="4171950"/>
                </a:xfrm>
                <a:prstGeom prst="hexagon">
                  <a:avLst/>
                </a:prstGeom>
                <a:noFill/>
                <a:ln w="19050">
                  <a:solidFill>
                    <a:srgbClr val="2B2B2B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六边形 3"/>
                <p:cNvSpPr/>
                <p:nvPr/>
              </p:nvSpPr>
              <p:spPr>
                <a:xfrm>
                  <a:off x="6870486" y="2474542"/>
                  <a:ext cx="2549498" cy="2197843"/>
                </a:xfrm>
                <a:prstGeom prst="hexagon">
                  <a:avLst/>
                </a:prstGeom>
                <a:noFill/>
                <a:ln w="19050">
                  <a:solidFill>
                    <a:srgbClr val="2B2B2B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" name="直接连接符 6"/>
              <p:cNvCxnSpPr>
                <a:stCxn id="3" idx="3"/>
                <a:endCxn id="3" idx="0"/>
              </p:cNvCxnSpPr>
              <p:nvPr/>
            </p:nvCxnSpPr>
            <p:spPr>
              <a:xfrm>
                <a:off x="5687404" y="4278313"/>
                <a:ext cx="4839462" cy="0"/>
              </a:xfrm>
              <a:prstGeom prst="line">
                <a:avLst/>
              </a:prstGeom>
              <a:ln w="19050">
                <a:solidFill>
                  <a:srgbClr val="2B2B2B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>
                <a:stCxn id="3" idx="4"/>
                <a:endCxn id="3" idx="1"/>
              </p:cNvCxnSpPr>
              <p:nvPr/>
            </p:nvCxnSpPr>
            <p:spPr>
              <a:xfrm>
                <a:off x="6730392" y="2192339"/>
                <a:ext cx="2753487" cy="4171948"/>
              </a:xfrm>
              <a:prstGeom prst="line">
                <a:avLst/>
              </a:prstGeom>
              <a:ln w="19050">
                <a:solidFill>
                  <a:srgbClr val="2B2B2B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3" idx="5"/>
                <a:endCxn id="3" idx="2"/>
              </p:cNvCxnSpPr>
              <p:nvPr/>
            </p:nvCxnSpPr>
            <p:spPr>
              <a:xfrm flipH="1">
                <a:off x="6730392" y="2192339"/>
                <a:ext cx="2753487" cy="4171948"/>
              </a:xfrm>
              <a:prstGeom prst="line">
                <a:avLst/>
              </a:prstGeom>
              <a:ln w="19050">
                <a:solidFill>
                  <a:srgbClr val="2B2B2B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5995508" y="3710769"/>
              <a:ext cx="919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积极性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76897" y="1760688"/>
              <a:ext cx="919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坚持力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865436" y="1760688"/>
              <a:ext cx="919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创新性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49045" y="5554263"/>
              <a:ext cx="9199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纪律性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80854" y="5554263"/>
              <a:ext cx="8829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抗压力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968908" y="3710769"/>
              <a:ext cx="10622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组织力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7810500" y="2692400"/>
              <a:ext cx="2374900" cy="2133600"/>
            </a:xfrm>
            <a:custGeom>
              <a:avLst/>
              <a:gdLst>
                <a:gd name="connsiteX0" fmla="*/ 349250 w 2374900"/>
                <a:gd name="connsiteY0" fmla="*/ 107950 h 2133600"/>
                <a:gd name="connsiteX1" fmla="*/ 0 w 2374900"/>
                <a:gd name="connsiteY1" fmla="*/ 1206500 h 2133600"/>
                <a:gd name="connsiteX2" fmla="*/ 800100 w 2374900"/>
                <a:gd name="connsiteY2" fmla="*/ 1625600 h 2133600"/>
                <a:gd name="connsiteX3" fmla="*/ 1682750 w 2374900"/>
                <a:gd name="connsiteY3" fmla="*/ 2133600 h 2133600"/>
                <a:gd name="connsiteX4" fmla="*/ 2374900 w 2374900"/>
                <a:gd name="connsiteY4" fmla="*/ 1200150 h 2133600"/>
                <a:gd name="connsiteX5" fmla="*/ 1873250 w 2374900"/>
                <a:gd name="connsiteY5" fmla="*/ 0 h 2133600"/>
                <a:gd name="connsiteX6" fmla="*/ 349250 w 2374900"/>
                <a:gd name="connsiteY6" fmla="*/ 107950 h 2133600"/>
                <a:gd name="connsiteX0" fmla="*/ 349250 w 2374900"/>
                <a:gd name="connsiteY0" fmla="*/ 107950 h 2133600"/>
                <a:gd name="connsiteX1" fmla="*/ 0 w 2374900"/>
                <a:gd name="connsiteY1" fmla="*/ 1206500 h 2133600"/>
                <a:gd name="connsiteX2" fmla="*/ 604157 w 2374900"/>
                <a:gd name="connsiteY2" fmla="*/ 1903186 h 2133600"/>
                <a:gd name="connsiteX3" fmla="*/ 1682750 w 2374900"/>
                <a:gd name="connsiteY3" fmla="*/ 2133600 h 2133600"/>
                <a:gd name="connsiteX4" fmla="*/ 2374900 w 2374900"/>
                <a:gd name="connsiteY4" fmla="*/ 1200150 h 2133600"/>
                <a:gd name="connsiteX5" fmla="*/ 1873250 w 2374900"/>
                <a:gd name="connsiteY5" fmla="*/ 0 h 2133600"/>
                <a:gd name="connsiteX6" fmla="*/ 349250 w 2374900"/>
                <a:gd name="connsiteY6" fmla="*/ 107950 h 21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00" h="2133600">
                  <a:moveTo>
                    <a:pt x="349250" y="107950"/>
                  </a:moveTo>
                  <a:lnTo>
                    <a:pt x="0" y="1206500"/>
                  </a:lnTo>
                  <a:lnTo>
                    <a:pt x="604157" y="1903186"/>
                  </a:lnTo>
                  <a:lnTo>
                    <a:pt x="1682750" y="2133600"/>
                  </a:lnTo>
                  <a:lnTo>
                    <a:pt x="2374900" y="1200150"/>
                  </a:lnTo>
                  <a:lnTo>
                    <a:pt x="1873250" y="0"/>
                  </a:lnTo>
                  <a:lnTo>
                    <a:pt x="349250" y="107950"/>
                  </a:lnTo>
                  <a:close/>
                </a:path>
              </a:pathLst>
            </a:custGeom>
            <a:solidFill>
              <a:schemeClr val="bg1">
                <a:lumMod val="50000"/>
                <a:alpha val="70000"/>
              </a:schemeClr>
            </a:solidFill>
            <a:ln w="25400">
              <a:solidFill>
                <a:srgbClr val="2B2B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22" name="矩形 21"/>
          <p:cNvSpPr/>
          <p:nvPr/>
        </p:nvSpPr>
        <p:spPr>
          <a:xfrm>
            <a:off x="1001791" y="2191715"/>
            <a:ext cx="4659086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sz="2000" dirty="0"/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endParaRPr lang="zh-CN" altLang="en-US" sz="2000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758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283654" y="2616654"/>
            <a:ext cx="1620000" cy="1620000"/>
          </a:xfrm>
          <a:prstGeom prst="ellipse">
            <a:avLst/>
          </a:prstGeom>
          <a:solidFill>
            <a:srgbClr val="2B2B2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226" y="3136613"/>
            <a:ext cx="1523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9093" y="4651260"/>
            <a:ext cx="2033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阶段计划</a:t>
            </a:r>
          </a:p>
        </p:txBody>
      </p:sp>
      <p:sp>
        <p:nvSpPr>
          <p:cNvPr id="10" name="矩形 9"/>
          <p:cNvSpPr/>
          <p:nvPr/>
        </p:nvSpPr>
        <p:spPr>
          <a:xfrm>
            <a:off x="5420174" y="5191211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Stage plan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76000" y="-891000"/>
            <a:ext cx="8776456" cy="8640000"/>
            <a:chOff x="1776000" y="-891000"/>
            <a:chExt cx="8776456" cy="8640000"/>
          </a:xfrm>
        </p:grpSpPr>
        <p:sp>
          <p:nvSpPr>
            <p:cNvPr id="22" name="椭圆 21"/>
            <p:cNvSpPr/>
            <p:nvPr/>
          </p:nvSpPr>
          <p:spPr>
            <a:xfrm>
              <a:off x="4656000" y="1989000"/>
              <a:ext cx="2880000" cy="288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936000" y="1269000"/>
              <a:ext cx="4320000" cy="432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216000" y="549000"/>
              <a:ext cx="5760000" cy="576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496000" y="-171000"/>
              <a:ext cx="7200000" cy="720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76000" y="-891000"/>
              <a:ext cx="8640000" cy="864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976257" y="1779814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155751" y="244859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782049" y="399952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279728" y="435734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082367" y="209316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552813" y="32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415875" y="2576040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680501" y="342747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882308" y="608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915169" y="5081962"/>
              <a:ext cx="280125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071499" y="1276134"/>
              <a:ext cx="236722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598886" y="529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8124406" y="25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894588" y="1145334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192007" y="1311296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051512" y="4512567"/>
              <a:ext cx="452346" cy="1370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650286" y="1259613"/>
              <a:ext cx="115695" cy="5117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638673" y="491420"/>
              <a:ext cx="1866510" cy="237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240037" y="1335085"/>
              <a:ext cx="894899" cy="549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552813" y="5787256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176899" y="365538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051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 flipH="1" flipV="1">
            <a:off x="2667137" y="1427320"/>
            <a:ext cx="3294994" cy="2840512"/>
          </a:xfrm>
          <a:prstGeom prst="triangle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503853" y="1562301"/>
            <a:ext cx="3294994" cy="2840512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787548" y="1562301"/>
            <a:ext cx="3294994" cy="2840512"/>
          </a:xfrm>
          <a:prstGeom prst="triangl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8220158" y="1562301"/>
            <a:ext cx="3294994" cy="2840512"/>
          </a:xfrm>
          <a:prstGeom prst="triangle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6383442" y="1427320"/>
            <a:ext cx="3294994" cy="2840512"/>
          </a:xfrm>
          <a:prstGeom prst="triangle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87142" y="4861779"/>
            <a:ext cx="745534" cy="745534"/>
            <a:chOff x="2667137" y="5345078"/>
            <a:chExt cx="745534" cy="745534"/>
          </a:xfrm>
        </p:grpSpPr>
        <p:sp>
          <p:nvSpPr>
            <p:cNvPr id="13" name="椭圆 12"/>
            <p:cNvSpPr/>
            <p:nvPr/>
          </p:nvSpPr>
          <p:spPr>
            <a:xfrm>
              <a:off x="2667137" y="5345078"/>
              <a:ext cx="745534" cy="745534"/>
            </a:xfrm>
            <a:prstGeom prst="ellips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 flipH="1">
              <a:off x="2822613" y="5500464"/>
              <a:ext cx="434582" cy="434762"/>
              <a:chOff x="1418" y="-265"/>
              <a:chExt cx="4846" cy="4848"/>
            </a:xfrm>
            <a:solidFill>
              <a:schemeClr val="bg1"/>
            </a:solidFill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1418" y="-265"/>
                <a:ext cx="4846" cy="4848"/>
              </a:xfrm>
              <a:custGeom>
                <a:avLst/>
                <a:gdLst>
                  <a:gd name="T0" fmla="*/ 4846 w 4846"/>
                  <a:gd name="T1" fmla="*/ 0 h 4848"/>
                  <a:gd name="T2" fmla="*/ 0 w 4846"/>
                  <a:gd name="T3" fmla="*/ 0 h 4848"/>
                  <a:gd name="T4" fmla="*/ 0 w 4846"/>
                  <a:gd name="T5" fmla="*/ 634 h 4848"/>
                  <a:gd name="T6" fmla="*/ 402 w 4846"/>
                  <a:gd name="T7" fmla="*/ 634 h 4848"/>
                  <a:gd name="T8" fmla="*/ 402 w 4846"/>
                  <a:gd name="T9" fmla="*/ 4847 h 4848"/>
                  <a:gd name="T10" fmla="*/ 402 w 4846"/>
                  <a:gd name="T11" fmla="*/ 4848 h 4848"/>
                  <a:gd name="T12" fmla="*/ 402 w 4846"/>
                  <a:gd name="T13" fmla="*/ 4848 h 4848"/>
                  <a:gd name="T14" fmla="*/ 2419 w 4846"/>
                  <a:gd name="T15" fmla="*/ 4106 h 4848"/>
                  <a:gd name="T16" fmla="*/ 4433 w 4846"/>
                  <a:gd name="T17" fmla="*/ 4848 h 4848"/>
                  <a:gd name="T18" fmla="*/ 4437 w 4846"/>
                  <a:gd name="T19" fmla="*/ 4848 h 4848"/>
                  <a:gd name="T20" fmla="*/ 4437 w 4846"/>
                  <a:gd name="T21" fmla="*/ 634 h 4848"/>
                  <a:gd name="T22" fmla="*/ 4846 w 4846"/>
                  <a:gd name="T23" fmla="*/ 634 h 4848"/>
                  <a:gd name="T24" fmla="*/ 4846 w 4846"/>
                  <a:gd name="T25" fmla="*/ 0 h 4848"/>
                  <a:gd name="T26" fmla="*/ 4846 w 4846"/>
                  <a:gd name="T27" fmla="*/ 0 h 4848"/>
                  <a:gd name="T28" fmla="*/ 3807 w 4846"/>
                  <a:gd name="T29" fmla="*/ 3892 h 4848"/>
                  <a:gd name="T30" fmla="*/ 2420 w 4846"/>
                  <a:gd name="T31" fmla="*/ 3466 h 4848"/>
                  <a:gd name="T32" fmla="*/ 1035 w 4846"/>
                  <a:gd name="T33" fmla="*/ 3892 h 4848"/>
                  <a:gd name="T34" fmla="*/ 1035 w 4846"/>
                  <a:gd name="T35" fmla="*/ 634 h 4848"/>
                  <a:gd name="T36" fmla="*/ 3807 w 4846"/>
                  <a:gd name="T37" fmla="*/ 634 h 4848"/>
                  <a:gd name="T38" fmla="*/ 3807 w 4846"/>
                  <a:gd name="T39" fmla="*/ 3892 h 4848"/>
                  <a:gd name="T40" fmla="*/ 3807 w 4846"/>
                  <a:gd name="T41" fmla="*/ 3892 h 4848"/>
                  <a:gd name="T42" fmla="*/ 3807 w 4846"/>
                  <a:gd name="T43" fmla="*/ 3892 h 4848"/>
                  <a:gd name="T44" fmla="*/ 3807 w 4846"/>
                  <a:gd name="T45" fmla="*/ 3892 h 4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46" h="4848">
                    <a:moveTo>
                      <a:pt x="4846" y="0"/>
                    </a:moveTo>
                    <a:lnTo>
                      <a:pt x="0" y="0"/>
                    </a:lnTo>
                    <a:lnTo>
                      <a:pt x="0" y="634"/>
                    </a:lnTo>
                    <a:lnTo>
                      <a:pt x="402" y="634"/>
                    </a:lnTo>
                    <a:lnTo>
                      <a:pt x="402" y="4847"/>
                    </a:lnTo>
                    <a:lnTo>
                      <a:pt x="402" y="4848"/>
                    </a:lnTo>
                    <a:lnTo>
                      <a:pt x="402" y="4848"/>
                    </a:lnTo>
                    <a:lnTo>
                      <a:pt x="2419" y="4106"/>
                    </a:lnTo>
                    <a:lnTo>
                      <a:pt x="4433" y="4848"/>
                    </a:lnTo>
                    <a:lnTo>
                      <a:pt x="4437" y="4848"/>
                    </a:lnTo>
                    <a:lnTo>
                      <a:pt x="4437" y="634"/>
                    </a:lnTo>
                    <a:lnTo>
                      <a:pt x="4846" y="634"/>
                    </a:lnTo>
                    <a:lnTo>
                      <a:pt x="4846" y="0"/>
                    </a:lnTo>
                    <a:lnTo>
                      <a:pt x="4846" y="0"/>
                    </a:lnTo>
                    <a:close/>
                    <a:moveTo>
                      <a:pt x="3807" y="3892"/>
                    </a:moveTo>
                    <a:lnTo>
                      <a:pt x="2420" y="3466"/>
                    </a:lnTo>
                    <a:lnTo>
                      <a:pt x="1035" y="3892"/>
                    </a:lnTo>
                    <a:lnTo>
                      <a:pt x="1035" y="634"/>
                    </a:lnTo>
                    <a:lnTo>
                      <a:pt x="3807" y="634"/>
                    </a:lnTo>
                    <a:lnTo>
                      <a:pt x="3807" y="3892"/>
                    </a:lnTo>
                    <a:lnTo>
                      <a:pt x="3807" y="3892"/>
                    </a:lnTo>
                    <a:close/>
                    <a:moveTo>
                      <a:pt x="3807" y="3892"/>
                    </a:moveTo>
                    <a:lnTo>
                      <a:pt x="3807" y="38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1418" y="-265"/>
                <a:ext cx="4846" cy="4848"/>
              </a:xfrm>
              <a:custGeom>
                <a:avLst/>
                <a:gdLst>
                  <a:gd name="T0" fmla="*/ 4846 w 4846"/>
                  <a:gd name="T1" fmla="*/ 0 h 4848"/>
                  <a:gd name="T2" fmla="*/ 0 w 4846"/>
                  <a:gd name="T3" fmla="*/ 0 h 4848"/>
                  <a:gd name="T4" fmla="*/ 0 w 4846"/>
                  <a:gd name="T5" fmla="*/ 634 h 4848"/>
                  <a:gd name="T6" fmla="*/ 402 w 4846"/>
                  <a:gd name="T7" fmla="*/ 634 h 4848"/>
                  <a:gd name="T8" fmla="*/ 402 w 4846"/>
                  <a:gd name="T9" fmla="*/ 4847 h 4848"/>
                  <a:gd name="T10" fmla="*/ 402 w 4846"/>
                  <a:gd name="T11" fmla="*/ 4848 h 4848"/>
                  <a:gd name="T12" fmla="*/ 402 w 4846"/>
                  <a:gd name="T13" fmla="*/ 4848 h 4848"/>
                  <a:gd name="T14" fmla="*/ 2419 w 4846"/>
                  <a:gd name="T15" fmla="*/ 4106 h 4848"/>
                  <a:gd name="T16" fmla="*/ 4433 w 4846"/>
                  <a:gd name="T17" fmla="*/ 4848 h 4848"/>
                  <a:gd name="T18" fmla="*/ 4437 w 4846"/>
                  <a:gd name="T19" fmla="*/ 4848 h 4848"/>
                  <a:gd name="T20" fmla="*/ 4437 w 4846"/>
                  <a:gd name="T21" fmla="*/ 634 h 4848"/>
                  <a:gd name="T22" fmla="*/ 4846 w 4846"/>
                  <a:gd name="T23" fmla="*/ 634 h 4848"/>
                  <a:gd name="T24" fmla="*/ 4846 w 4846"/>
                  <a:gd name="T25" fmla="*/ 0 h 4848"/>
                  <a:gd name="T26" fmla="*/ 4846 w 4846"/>
                  <a:gd name="T27" fmla="*/ 0 h 4848"/>
                  <a:gd name="T28" fmla="*/ 3807 w 4846"/>
                  <a:gd name="T29" fmla="*/ 3892 h 4848"/>
                  <a:gd name="T30" fmla="*/ 2420 w 4846"/>
                  <a:gd name="T31" fmla="*/ 3466 h 4848"/>
                  <a:gd name="T32" fmla="*/ 1035 w 4846"/>
                  <a:gd name="T33" fmla="*/ 3892 h 4848"/>
                  <a:gd name="T34" fmla="*/ 1035 w 4846"/>
                  <a:gd name="T35" fmla="*/ 634 h 4848"/>
                  <a:gd name="T36" fmla="*/ 3807 w 4846"/>
                  <a:gd name="T37" fmla="*/ 634 h 4848"/>
                  <a:gd name="T38" fmla="*/ 3807 w 4846"/>
                  <a:gd name="T39" fmla="*/ 3892 h 4848"/>
                  <a:gd name="T40" fmla="*/ 3807 w 4846"/>
                  <a:gd name="T41" fmla="*/ 3892 h 4848"/>
                  <a:gd name="T42" fmla="*/ 3807 w 4846"/>
                  <a:gd name="T43" fmla="*/ 3892 h 4848"/>
                  <a:gd name="T44" fmla="*/ 3807 w 4846"/>
                  <a:gd name="T45" fmla="*/ 3892 h 4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46" h="4848">
                    <a:moveTo>
                      <a:pt x="4846" y="0"/>
                    </a:moveTo>
                    <a:lnTo>
                      <a:pt x="0" y="0"/>
                    </a:lnTo>
                    <a:lnTo>
                      <a:pt x="0" y="634"/>
                    </a:lnTo>
                    <a:lnTo>
                      <a:pt x="402" y="634"/>
                    </a:lnTo>
                    <a:lnTo>
                      <a:pt x="402" y="4847"/>
                    </a:lnTo>
                    <a:lnTo>
                      <a:pt x="402" y="4848"/>
                    </a:lnTo>
                    <a:lnTo>
                      <a:pt x="402" y="4848"/>
                    </a:lnTo>
                    <a:lnTo>
                      <a:pt x="2419" y="4106"/>
                    </a:lnTo>
                    <a:lnTo>
                      <a:pt x="4433" y="4848"/>
                    </a:lnTo>
                    <a:lnTo>
                      <a:pt x="4437" y="4848"/>
                    </a:lnTo>
                    <a:lnTo>
                      <a:pt x="4437" y="634"/>
                    </a:lnTo>
                    <a:lnTo>
                      <a:pt x="4846" y="634"/>
                    </a:lnTo>
                    <a:lnTo>
                      <a:pt x="4846" y="0"/>
                    </a:lnTo>
                    <a:lnTo>
                      <a:pt x="4846" y="0"/>
                    </a:lnTo>
                    <a:moveTo>
                      <a:pt x="3807" y="3892"/>
                    </a:moveTo>
                    <a:lnTo>
                      <a:pt x="2420" y="3466"/>
                    </a:lnTo>
                    <a:lnTo>
                      <a:pt x="1035" y="3892"/>
                    </a:lnTo>
                    <a:lnTo>
                      <a:pt x="1035" y="634"/>
                    </a:lnTo>
                    <a:lnTo>
                      <a:pt x="3807" y="634"/>
                    </a:lnTo>
                    <a:lnTo>
                      <a:pt x="3807" y="3892"/>
                    </a:lnTo>
                    <a:lnTo>
                      <a:pt x="3807" y="3892"/>
                    </a:lnTo>
                    <a:moveTo>
                      <a:pt x="3807" y="3892"/>
                    </a:moveTo>
                    <a:lnTo>
                      <a:pt x="3807" y="389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962375" y="4823192"/>
            <a:ext cx="1409523" cy="2119936"/>
            <a:chOff x="1962375" y="4798782"/>
            <a:chExt cx="1409523" cy="2119936"/>
          </a:xfrm>
        </p:grpSpPr>
        <p:sp>
          <p:nvSpPr>
            <p:cNvPr id="16" name="矩形 15"/>
            <p:cNvSpPr/>
            <p:nvPr/>
          </p:nvSpPr>
          <p:spPr>
            <a:xfrm>
              <a:off x="1962375" y="4798782"/>
              <a:ext cx="1409523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2016.07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62375" y="5414332"/>
              <a:ext cx="1409523" cy="1504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中国首家演示设计交易平台</a:t>
              </a:r>
            </a:p>
            <a:p>
              <a:pPr algn="just">
                <a:lnSpc>
                  <a:spcPct val="130000"/>
                </a:lnSpc>
              </a:pP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998189" y="4823192"/>
            <a:ext cx="1409523" cy="2119936"/>
            <a:chOff x="3799091" y="4738064"/>
            <a:chExt cx="1409523" cy="2119936"/>
          </a:xfrm>
        </p:grpSpPr>
        <p:sp>
          <p:nvSpPr>
            <p:cNvPr id="22" name="矩形 21"/>
            <p:cNvSpPr/>
            <p:nvPr/>
          </p:nvSpPr>
          <p:spPr>
            <a:xfrm>
              <a:off x="3799091" y="4738064"/>
              <a:ext cx="1409523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2016.08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799091" y="5353614"/>
              <a:ext cx="1409523" cy="1504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中国首家演示设计交易平台</a:t>
              </a:r>
            </a:p>
            <a:p>
              <a:pPr algn="just">
                <a:lnSpc>
                  <a:spcPct val="130000"/>
                </a:lnSpc>
              </a:pPr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34003" y="4823192"/>
            <a:ext cx="1409523" cy="2119936"/>
            <a:chOff x="5678680" y="4798782"/>
            <a:chExt cx="1409523" cy="2119936"/>
          </a:xfrm>
        </p:grpSpPr>
        <p:sp>
          <p:nvSpPr>
            <p:cNvPr id="24" name="矩形 23"/>
            <p:cNvSpPr/>
            <p:nvPr/>
          </p:nvSpPr>
          <p:spPr>
            <a:xfrm>
              <a:off x="5678680" y="4798782"/>
              <a:ext cx="1409523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2016.09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678680" y="5414332"/>
              <a:ext cx="1409523" cy="1504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中国首家演示设计交易平台</a:t>
              </a:r>
            </a:p>
            <a:p>
              <a:pPr algn="just">
                <a:lnSpc>
                  <a:spcPct val="130000"/>
                </a:lnSpc>
              </a:pPr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069817" y="4823192"/>
            <a:ext cx="1409523" cy="2119936"/>
            <a:chOff x="7427240" y="4708889"/>
            <a:chExt cx="1409523" cy="2119936"/>
          </a:xfrm>
        </p:grpSpPr>
        <p:sp>
          <p:nvSpPr>
            <p:cNvPr id="26" name="矩形 25"/>
            <p:cNvSpPr/>
            <p:nvPr/>
          </p:nvSpPr>
          <p:spPr>
            <a:xfrm>
              <a:off x="7427240" y="4708889"/>
              <a:ext cx="1409523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2016.10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27240" y="5324439"/>
              <a:ext cx="1409523" cy="1504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中国首家演示设计交易平台</a:t>
              </a:r>
            </a:p>
            <a:p>
              <a:pPr algn="just">
                <a:lnSpc>
                  <a:spcPct val="130000"/>
                </a:lnSpc>
              </a:pPr>
              <a:endParaRPr lang="zh-CN" altLang="en-US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105629" y="4823192"/>
            <a:ext cx="1409523" cy="2119936"/>
            <a:chOff x="10105629" y="4738064"/>
            <a:chExt cx="1409523" cy="2119936"/>
          </a:xfrm>
        </p:grpSpPr>
        <p:sp>
          <p:nvSpPr>
            <p:cNvPr id="28" name="矩形 27"/>
            <p:cNvSpPr/>
            <p:nvPr/>
          </p:nvSpPr>
          <p:spPr>
            <a:xfrm>
              <a:off x="10105629" y="4738064"/>
              <a:ext cx="1409523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2016.11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105629" y="5353614"/>
              <a:ext cx="1409523" cy="1504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中国首家演示设计交易平台</a:t>
              </a:r>
            </a:p>
            <a:p>
              <a:pPr algn="just">
                <a:lnSpc>
                  <a:spcPct val="130000"/>
                </a:lnSpc>
              </a:pPr>
              <a:endParaRPr lang="zh-CN" altLang="en-US" dirty="0"/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787142" y="4708892"/>
            <a:ext cx="1072801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阶段目标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71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/>
          <a:stretch/>
        </p:blipFill>
        <p:spPr>
          <a:xfrm>
            <a:off x="0" y="0"/>
            <a:ext cx="4849586" cy="6858000"/>
          </a:xfrm>
          <a:custGeom>
            <a:avLst/>
            <a:gdLst>
              <a:gd name="connsiteX0" fmla="*/ 0 w 4849586"/>
              <a:gd name="connsiteY0" fmla="*/ 0 h 6858000"/>
              <a:gd name="connsiteX1" fmla="*/ 4849586 w 4849586"/>
              <a:gd name="connsiteY1" fmla="*/ 0 h 6858000"/>
              <a:gd name="connsiteX2" fmla="*/ 4849586 w 4849586"/>
              <a:gd name="connsiteY2" fmla="*/ 2221741 h 6858000"/>
              <a:gd name="connsiteX3" fmla="*/ 3963761 w 4849586"/>
              <a:gd name="connsiteY3" fmla="*/ 3107566 h 6858000"/>
              <a:gd name="connsiteX4" fmla="*/ 4849586 w 4849586"/>
              <a:gd name="connsiteY4" fmla="*/ 3993391 h 6858000"/>
              <a:gd name="connsiteX5" fmla="*/ 4849586 w 4849586"/>
              <a:gd name="connsiteY5" fmla="*/ 6858000 h 6858000"/>
              <a:gd name="connsiteX6" fmla="*/ 0 w 484958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49586" h="6858000">
                <a:moveTo>
                  <a:pt x="0" y="0"/>
                </a:moveTo>
                <a:lnTo>
                  <a:pt x="4849586" y="0"/>
                </a:lnTo>
                <a:lnTo>
                  <a:pt x="4849586" y="2221741"/>
                </a:lnTo>
                <a:cubicBezTo>
                  <a:pt x="4360358" y="2221741"/>
                  <a:pt x="3963761" y="2618338"/>
                  <a:pt x="3963761" y="3107566"/>
                </a:cubicBezTo>
                <a:cubicBezTo>
                  <a:pt x="3963761" y="3596794"/>
                  <a:pt x="4360358" y="3993391"/>
                  <a:pt x="4849586" y="3993391"/>
                </a:cubicBezTo>
                <a:lnTo>
                  <a:pt x="484958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045935" y="2296980"/>
            <a:ext cx="1688351" cy="1623391"/>
            <a:chOff x="4037890" y="2284689"/>
            <a:chExt cx="1688351" cy="1623391"/>
          </a:xfrm>
        </p:grpSpPr>
        <p:sp>
          <p:nvSpPr>
            <p:cNvPr id="13" name="椭圆 12"/>
            <p:cNvSpPr/>
            <p:nvPr/>
          </p:nvSpPr>
          <p:spPr>
            <a:xfrm>
              <a:off x="4037890" y="2284689"/>
              <a:ext cx="1623391" cy="162339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37890" y="2834775"/>
              <a:ext cx="168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FUTURE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3121" y="1625685"/>
            <a:ext cx="5176971" cy="1212640"/>
            <a:chOff x="6483121" y="1625685"/>
            <a:chExt cx="5176971" cy="1212640"/>
          </a:xfrm>
        </p:grpSpPr>
        <p:sp>
          <p:nvSpPr>
            <p:cNvPr id="15" name="矩形 14"/>
            <p:cNvSpPr/>
            <p:nvPr/>
          </p:nvSpPr>
          <p:spPr>
            <a:xfrm>
              <a:off x="6767436" y="1625685"/>
              <a:ext cx="489265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演界网，中国首家演示设计交易平台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服务交易系统。</a:t>
              </a:r>
              <a:endParaRPr lang="zh-CN" altLang="en-US" dirty="0"/>
            </a:p>
          </p:txBody>
        </p:sp>
        <p:sp>
          <p:nvSpPr>
            <p:cNvPr id="16" name="等腰三角形 15"/>
            <p:cNvSpPr/>
            <p:nvPr/>
          </p:nvSpPr>
          <p:spPr>
            <a:xfrm rot="5239486">
              <a:off x="6476943" y="1783840"/>
              <a:ext cx="290053" cy="277697"/>
            </a:xfrm>
            <a:prstGeom prst="triangle">
              <a:avLst>
                <a:gd name="adj" fmla="val 3289"/>
              </a:avLst>
            </a:prstGeom>
            <a:noFill/>
            <a:ln>
              <a:solidFill>
                <a:srgbClr val="3E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3121" y="3337030"/>
            <a:ext cx="5176971" cy="1212640"/>
            <a:chOff x="6483121" y="3372821"/>
            <a:chExt cx="5176971" cy="1212640"/>
          </a:xfrm>
        </p:grpSpPr>
        <p:sp>
          <p:nvSpPr>
            <p:cNvPr id="9" name="矩形 8"/>
            <p:cNvSpPr/>
            <p:nvPr/>
          </p:nvSpPr>
          <p:spPr>
            <a:xfrm>
              <a:off x="6767436" y="3372821"/>
              <a:ext cx="489265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演界网，中国首家演示设计交易平台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服务交易系统。</a:t>
              </a:r>
              <a:endParaRPr lang="zh-CN" altLang="en-US" dirty="0"/>
            </a:p>
          </p:txBody>
        </p:sp>
        <p:sp>
          <p:nvSpPr>
            <p:cNvPr id="10" name="等腰三角形 9"/>
            <p:cNvSpPr/>
            <p:nvPr/>
          </p:nvSpPr>
          <p:spPr>
            <a:xfrm rot="5239486">
              <a:off x="6476943" y="3530976"/>
              <a:ext cx="290053" cy="277697"/>
            </a:xfrm>
            <a:prstGeom prst="triangle">
              <a:avLst>
                <a:gd name="adj" fmla="val 3289"/>
              </a:avLst>
            </a:prstGeom>
            <a:noFill/>
            <a:ln>
              <a:solidFill>
                <a:srgbClr val="3E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3121" y="5048376"/>
            <a:ext cx="5176971" cy="1212640"/>
            <a:chOff x="6483121" y="5048376"/>
            <a:chExt cx="5176971" cy="1212640"/>
          </a:xfrm>
        </p:grpSpPr>
        <p:sp>
          <p:nvSpPr>
            <p:cNvPr id="11" name="矩形 10"/>
            <p:cNvSpPr/>
            <p:nvPr/>
          </p:nvSpPr>
          <p:spPr>
            <a:xfrm>
              <a:off x="6767436" y="5048376"/>
              <a:ext cx="489265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演界网，中国首家演示设计交易平台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服务交易系统。</a:t>
              </a:r>
              <a:endParaRPr lang="zh-CN" altLang="en-US" dirty="0"/>
            </a:p>
          </p:txBody>
        </p:sp>
        <p:sp>
          <p:nvSpPr>
            <p:cNvPr id="18" name="等腰三角形 17"/>
            <p:cNvSpPr/>
            <p:nvPr/>
          </p:nvSpPr>
          <p:spPr>
            <a:xfrm rot="5239486">
              <a:off x="6476943" y="5206531"/>
              <a:ext cx="290053" cy="277697"/>
            </a:xfrm>
            <a:prstGeom prst="triangle">
              <a:avLst>
                <a:gd name="adj" fmla="val 3289"/>
              </a:avLst>
            </a:prstGeom>
            <a:noFill/>
            <a:ln>
              <a:solidFill>
                <a:srgbClr val="3E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未来展望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23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4818" y="1730279"/>
            <a:ext cx="5550967" cy="4586577"/>
            <a:chOff x="2330245" y="457200"/>
            <a:chExt cx="7285545" cy="6019800"/>
          </a:xfrm>
          <a:solidFill>
            <a:schemeClr val="bg1">
              <a:lumMod val="75000"/>
            </a:schemeClr>
          </a:solidFill>
        </p:grpSpPr>
        <p:sp>
          <p:nvSpPr>
            <p:cNvPr id="4" name="任意多边形 3"/>
            <p:cNvSpPr/>
            <p:nvPr/>
          </p:nvSpPr>
          <p:spPr>
            <a:xfrm>
              <a:off x="8022841" y="2015175"/>
              <a:ext cx="894015" cy="891103"/>
            </a:xfrm>
            <a:custGeom>
              <a:avLst/>
              <a:gdLst>
                <a:gd name="connsiteX0" fmla="*/ 8736 w 894015"/>
                <a:gd name="connsiteY0" fmla="*/ 445551 h 891103"/>
                <a:gd name="connsiteX1" fmla="*/ 61154 w 894015"/>
                <a:gd name="connsiteY1" fmla="*/ 500881 h 891103"/>
                <a:gd name="connsiteX2" fmla="*/ 8736 w 894015"/>
                <a:gd name="connsiteY2" fmla="*/ 550387 h 891103"/>
                <a:gd name="connsiteX3" fmla="*/ 11648 w 894015"/>
                <a:gd name="connsiteY3" fmla="*/ 579508 h 891103"/>
                <a:gd name="connsiteX4" fmla="*/ 64066 w 894015"/>
                <a:gd name="connsiteY4" fmla="*/ 611541 h 891103"/>
                <a:gd name="connsiteX5" fmla="*/ 104835 w 894015"/>
                <a:gd name="connsiteY5" fmla="*/ 631926 h 891103"/>
                <a:gd name="connsiteX6" fmla="*/ 148517 w 894015"/>
                <a:gd name="connsiteY6" fmla="*/ 666871 h 891103"/>
                <a:gd name="connsiteX7" fmla="*/ 180550 w 894015"/>
                <a:gd name="connsiteY7" fmla="*/ 690168 h 891103"/>
                <a:gd name="connsiteX8" fmla="*/ 238792 w 894015"/>
                <a:gd name="connsiteY8" fmla="*/ 591156 h 891103"/>
                <a:gd name="connsiteX9" fmla="*/ 273737 w 894015"/>
                <a:gd name="connsiteY9" fmla="*/ 556211 h 891103"/>
                <a:gd name="connsiteX10" fmla="*/ 311595 w 894015"/>
                <a:gd name="connsiteY10" fmla="*/ 521266 h 891103"/>
                <a:gd name="connsiteX11" fmla="*/ 343628 w 894015"/>
                <a:gd name="connsiteY11" fmla="*/ 512529 h 891103"/>
                <a:gd name="connsiteX12" fmla="*/ 387309 w 894015"/>
                <a:gd name="connsiteY12" fmla="*/ 509617 h 891103"/>
                <a:gd name="connsiteX13" fmla="*/ 430991 w 894015"/>
                <a:gd name="connsiteY13" fmla="*/ 541650 h 891103"/>
                <a:gd name="connsiteX14" fmla="*/ 439727 w 894015"/>
                <a:gd name="connsiteY14" fmla="*/ 576596 h 891103"/>
                <a:gd name="connsiteX15" fmla="*/ 445551 w 894015"/>
                <a:gd name="connsiteY15" fmla="*/ 608629 h 891103"/>
                <a:gd name="connsiteX16" fmla="*/ 445551 w 894015"/>
                <a:gd name="connsiteY16" fmla="*/ 608629 h 891103"/>
                <a:gd name="connsiteX17" fmla="*/ 428079 w 894015"/>
                <a:gd name="connsiteY17" fmla="*/ 652310 h 891103"/>
                <a:gd name="connsiteX18" fmla="*/ 396046 w 894015"/>
                <a:gd name="connsiteY18" fmla="*/ 687256 h 891103"/>
                <a:gd name="connsiteX19" fmla="*/ 372749 w 894015"/>
                <a:gd name="connsiteY19" fmla="*/ 730937 h 891103"/>
                <a:gd name="connsiteX20" fmla="*/ 381485 w 894015"/>
                <a:gd name="connsiteY20" fmla="*/ 754234 h 891103"/>
                <a:gd name="connsiteX21" fmla="*/ 413518 w 894015"/>
                <a:gd name="connsiteY21" fmla="*/ 780443 h 891103"/>
                <a:gd name="connsiteX22" fmla="*/ 430991 w 894015"/>
                <a:gd name="connsiteY22" fmla="*/ 774619 h 891103"/>
                <a:gd name="connsiteX23" fmla="*/ 387309 w 894015"/>
                <a:gd name="connsiteY23" fmla="*/ 818300 h 891103"/>
                <a:gd name="connsiteX24" fmla="*/ 358188 w 894015"/>
                <a:gd name="connsiteY24" fmla="*/ 859070 h 891103"/>
                <a:gd name="connsiteX25" fmla="*/ 364013 w 894015"/>
                <a:gd name="connsiteY25" fmla="*/ 891103 h 891103"/>
                <a:gd name="connsiteX26" fmla="*/ 416430 w 894015"/>
                <a:gd name="connsiteY26" fmla="*/ 873630 h 891103"/>
                <a:gd name="connsiteX27" fmla="*/ 448463 w 894015"/>
                <a:gd name="connsiteY27" fmla="*/ 864894 h 891103"/>
                <a:gd name="connsiteX28" fmla="*/ 457200 w 894015"/>
                <a:gd name="connsiteY28" fmla="*/ 835773 h 891103"/>
                <a:gd name="connsiteX29" fmla="*/ 463024 w 894015"/>
                <a:gd name="connsiteY29" fmla="*/ 812476 h 891103"/>
                <a:gd name="connsiteX30" fmla="*/ 471760 w 894015"/>
                <a:gd name="connsiteY30" fmla="*/ 803740 h 891103"/>
                <a:gd name="connsiteX31" fmla="*/ 486321 w 894015"/>
                <a:gd name="connsiteY31" fmla="*/ 783355 h 891103"/>
                <a:gd name="connsiteX32" fmla="*/ 483409 w 894015"/>
                <a:gd name="connsiteY32" fmla="*/ 760058 h 891103"/>
                <a:gd name="connsiteX33" fmla="*/ 483409 w 894015"/>
                <a:gd name="connsiteY33" fmla="*/ 760058 h 891103"/>
                <a:gd name="connsiteX34" fmla="*/ 489233 w 894015"/>
                <a:gd name="connsiteY34" fmla="*/ 728025 h 891103"/>
                <a:gd name="connsiteX35" fmla="*/ 515442 w 894015"/>
                <a:gd name="connsiteY35" fmla="*/ 707640 h 891103"/>
                <a:gd name="connsiteX36" fmla="*/ 544563 w 894015"/>
                <a:gd name="connsiteY36" fmla="*/ 690168 h 891103"/>
                <a:gd name="connsiteX37" fmla="*/ 570772 w 894015"/>
                <a:gd name="connsiteY37" fmla="*/ 672695 h 891103"/>
                <a:gd name="connsiteX38" fmla="*/ 594069 w 894015"/>
                <a:gd name="connsiteY38" fmla="*/ 663959 h 891103"/>
                <a:gd name="connsiteX39" fmla="*/ 620277 w 894015"/>
                <a:gd name="connsiteY39" fmla="*/ 655222 h 891103"/>
                <a:gd name="connsiteX40" fmla="*/ 658135 w 894015"/>
                <a:gd name="connsiteY40" fmla="*/ 634838 h 891103"/>
                <a:gd name="connsiteX41" fmla="*/ 681432 w 894015"/>
                <a:gd name="connsiteY41" fmla="*/ 646486 h 891103"/>
                <a:gd name="connsiteX42" fmla="*/ 698904 w 894015"/>
                <a:gd name="connsiteY42" fmla="*/ 631926 h 891103"/>
                <a:gd name="connsiteX43" fmla="*/ 713465 w 894015"/>
                <a:gd name="connsiteY43" fmla="*/ 605717 h 891103"/>
                <a:gd name="connsiteX44" fmla="*/ 713465 w 894015"/>
                <a:gd name="connsiteY44" fmla="*/ 605717 h 891103"/>
                <a:gd name="connsiteX45" fmla="*/ 713465 w 894015"/>
                <a:gd name="connsiteY45" fmla="*/ 556211 h 891103"/>
                <a:gd name="connsiteX46" fmla="*/ 742586 w 894015"/>
                <a:gd name="connsiteY46" fmla="*/ 521266 h 891103"/>
                <a:gd name="connsiteX47" fmla="*/ 774619 w 894015"/>
                <a:gd name="connsiteY47" fmla="*/ 492145 h 891103"/>
                <a:gd name="connsiteX48" fmla="*/ 821213 w 894015"/>
                <a:gd name="connsiteY48" fmla="*/ 474672 h 891103"/>
                <a:gd name="connsiteX49" fmla="*/ 867806 w 894015"/>
                <a:gd name="connsiteY49" fmla="*/ 442639 h 891103"/>
                <a:gd name="connsiteX50" fmla="*/ 894015 w 894015"/>
                <a:gd name="connsiteY50" fmla="*/ 416430 h 891103"/>
                <a:gd name="connsiteX51" fmla="*/ 838685 w 894015"/>
                <a:gd name="connsiteY51" fmla="*/ 244616 h 891103"/>
                <a:gd name="connsiteX52" fmla="*/ 774619 w 894015"/>
                <a:gd name="connsiteY52" fmla="*/ 55329 h 891103"/>
                <a:gd name="connsiteX53" fmla="*/ 620277 w 894015"/>
                <a:gd name="connsiteY53" fmla="*/ 0 h 891103"/>
                <a:gd name="connsiteX54" fmla="*/ 416430 w 894015"/>
                <a:gd name="connsiteY54" fmla="*/ 0 h 891103"/>
                <a:gd name="connsiteX55" fmla="*/ 265001 w 894015"/>
                <a:gd name="connsiteY55" fmla="*/ 148517 h 891103"/>
                <a:gd name="connsiteX56" fmla="*/ 244616 w 894015"/>
                <a:gd name="connsiteY56" fmla="*/ 165989 h 891103"/>
                <a:gd name="connsiteX57" fmla="*/ 0 w 894015"/>
                <a:gd name="connsiteY57" fmla="*/ 276649 h 891103"/>
                <a:gd name="connsiteX58" fmla="*/ 8736 w 894015"/>
                <a:gd name="connsiteY58" fmla="*/ 445551 h 89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94015" h="891103">
                  <a:moveTo>
                    <a:pt x="8736" y="445551"/>
                  </a:moveTo>
                  <a:lnTo>
                    <a:pt x="61154" y="500881"/>
                  </a:lnTo>
                  <a:lnTo>
                    <a:pt x="8736" y="550387"/>
                  </a:lnTo>
                  <a:lnTo>
                    <a:pt x="11648" y="579508"/>
                  </a:lnTo>
                  <a:lnTo>
                    <a:pt x="64066" y="611541"/>
                  </a:lnTo>
                  <a:lnTo>
                    <a:pt x="104835" y="631926"/>
                  </a:lnTo>
                  <a:lnTo>
                    <a:pt x="148517" y="666871"/>
                  </a:lnTo>
                  <a:lnTo>
                    <a:pt x="180550" y="690168"/>
                  </a:lnTo>
                  <a:lnTo>
                    <a:pt x="238792" y="591156"/>
                  </a:lnTo>
                  <a:lnTo>
                    <a:pt x="273737" y="556211"/>
                  </a:lnTo>
                  <a:lnTo>
                    <a:pt x="311595" y="521266"/>
                  </a:lnTo>
                  <a:lnTo>
                    <a:pt x="343628" y="512529"/>
                  </a:lnTo>
                  <a:lnTo>
                    <a:pt x="387309" y="509617"/>
                  </a:lnTo>
                  <a:lnTo>
                    <a:pt x="430991" y="541650"/>
                  </a:lnTo>
                  <a:lnTo>
                    <a:pt x="439727" y="576596"/>
                  </a:lnTo>
                  <a:lnTo>
                    <a:pt x="445551" y="608629"/>
                  </a:lnTo>
                  <a:lnTo>
                    <a:pt x="445551" y="608629"/>
                  </a:lnTo>
                  <a:lnTo>
                    <a:pt x="428079" y="652310"/>
                  </a:lnTo>
                  <a:lnTo>
                    <a:pt x="396046" y="687256"/>
                  </a:lnTo>
                  <a:lnTo>
                    <a:pt x="372749" y="730937"/>
                  </a:lnTo>
                  <a:lnTo>
                    <a:pt x="381485" y="754234"/>
                  </a:lnTo>
                  <a:lnTo>
                    <a:pt x="413518" y="780443"/>
                  </a:lnTo>
                  <a:lnTo>
                    <a:pt x="430991" y="774619"/>
                  </a:lnTo>
                  <a:lnTo>
                    <a:pt x="387309" y="818300"/>
                  </a:lnTo>
                  <a:lnTo>
                    <a:pt x="358188" y="859070"/>
                  </a:lnTo>
                  <a:lnTo>
                    <a:pt x="364013" y="891103"/>
                  </a:lnTo>
                  <a:lnTo>
                    <a:pt x="416430" y="873630"/>
                  </a:lnTo>
                  <a:lnTo>
                    <a:pt x="448463" y="864894"/>
                  </a:lnTo>
                  <a:lnTo>
                    <a:pt x="457200" y="835773"/>
                  </a:lnTo>
                  <a:lnTo>
                    <a:pt x="463024" y="812476"/>
                  </a:lnTo>
                  <a:lnTo>
                    <a:pt x="471760" y="803740"/>
                  </a:lnTo>
                  <a:lnTo>
                    <a:pt x="486321" y="783355"/>
                  </a:lnTo>
                  <a:lnTo>
                    <a:pt x="483409" y="760058"/>
                  </a:lnTo>
                  <a:lnTo>
                    <a:pt x="483409" y="760058"/>
                  </a:lnTo>
                  <a:lnTo>
                    <a:pt x="489233" y="728025"/>
                  </a:lnTo>
                  <a:lnTo>
                    <a:pt x="515442" y="707640"/>
                  </a:lnTo>
                  <a:lnTo>
                    <a:pt x="544563" y="690168"/>
                  </a:lnTo>
                  <a:lnTo>
                    <a:pt x="570772" y="672695"/>
                  </a:lnTo>
                  <a:lnTo>
                    <a:pt x="594069" y="663959"/>
                  </a:lnTo>
                  <a:lnTo>
                    <a:pt x="620277" y="655222"/>
                  </a:lnTo>
                  <a:lnTo>
                    <a:pt x="658135" y="634838"/>
                  </a:lnTo>
                  <a:lnTo>
                    <a:pt x="681432" y="646486"/>
                  </a:lnTo>
                  <a:lnTo>
                    <a:pt x="698904" y="631926"/>
                  </a:lnTo>
                  <a:lnTo>
                    <a:pt x="713465" y="605717"/>
                  </a:lnTo>
                  <a:lnTo>
                    <a:pt x="713465" y="605717"/>
                  </a:lnTo>
                  <a:lnTo>
                    <a:pt x="713465" y="556211"/>
                  </a:lnTo>
                  <a:lnTo>
                    <a:pt x="742586" y="521266"/>
                  </a:lnTo>
                  <a:lnTo>
                    <a:pt x="774619" y="492145"/>
                  </a:lnTo>
                  <a:lnTo>
                    <a:pt x="821213" y="474672"/>
                  </a:lnTo>
                  <a:lnTo>
                    <a:pt x="867806" y="442639"/>
                  </a:lnTo>
                  <a:lnTo>
                    <a:pt x="894015" y="416430"/>
                  </a:lnTo>
                  <a:lnTo>
                    <a:pt x="838685" y="244616"/>
                  </a:lnTo>
                  <a:lnTo>
                    <a:pt x="774619" y="55329"/>
                  </a:lnTo>
                  <a:lnTo>
                    <a:pt x="620277" y="0"/>
                  </a:lnTo>
                  <a:lnTo>
                    <a:pt x="416430" y="0"/>
                  </a:lnTo>
                  <a:lnTo>
                    <a:pt x="265001" y="148517"/>
                  </a:lnTo>
                  <a:lnTo>
                    <a:pt x="244616" y="165989"/>
                  </a:lnTo>
                  <a:lnTo>
                    <a:pt x="0" y="276649"/>
                  </a:lnTo>
                  <a:lnTo>
                    <a:pt x="8736" y="44555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8197567" y="1569623"/>
              <a:ext cx="1260940" cy="864894"/>
            </a:xfrm>
            <a:custGeom>
              <a:avLst/>
              <a:gdLst>
                <a:gd name="connsiteX0" fmla="*/ 323243 w 1260940"/>
                <a:gd name="connsiteY0" fmla="*/ 515442 h 864894"/>
                <a:gd name="connsiteX1" fmla="*/ 393134 w 1260940"/>
                <a:gd name="connsiteY1" fmla="*/ 506706 h 864894"/>
                <a:gd name="connsiteX2" fmla="*/ 425167 w 1260940"/>
                <a:gd name="connsiteY2" fmla="*/ 538739 h 864894"/>
                <a:gd name="connsiteX3" fmla="*/ 442639 w 1260940"/>
                <a:gd name="connsiteY3" fmla="*/ 573684 h 864894"/>
                <a:gd name="connsiteX4" fmla="*/ 471760 w 1260940"/>
                <a:gd name="connsiteY4" fmla="*/ 573684 h 864894"/>
                <a:gd name="connsiteX5" fmla="*/ 480497 w 1260940"/>
                <a:gd name="connsiteY5" fmla="*/ 547475 h 864894"/>
                <a:gd name="connsiteX6" fmla="*/ 500881 w 1260940"/>
                <a:gd name="connsiteY6" fmla="*/ 524178 h 864894"/>
                <a:gd name="connsiteX7" fmla="*/ 527090 w 1260940"/>
                <a:gd name="connsiteY7" fmla="*/ 538739 h 864894"/>
                <a:gd name="connsiteX8" fmla="*/ 515442 w 1260940"/>
                <a:gd name="connsiteY8" fmla="*/ 570772 h 864894"/>
                <a:gd name="connsiteX9" fmla="*/ 512530 w 1260940"/>
                <a:gd name="connsiteY9" fmla="*/ 596981 h 864894"/>
                <a:gd name="connsiteX10" fmla="*/ 521266 w 1260940"/>
                <a:gd name="connsiteY10" fmla="*/ 611541 h 864894"/>
                <a:gd name="connsiteX11" fmla="*/ 573684 w 1260940"/>
                <a:gd name="connsiteY11" fmla="*/ 649399 h 864894"/>
                <a:gd name="connsiteX12" fmla="*/ 594069 w 1260940"/>
                <a:gd name="connsiteY12" fmla="*/ 693080 h 864894"/>
                <a:gd name="connsiteX13" fmla="*/ 611541 w 1260940"/>
                <a:gd name="connsiteY13" fmla="*/ 710553 h 864894"/>
                <a:gd name="connsiteX14" fmla="*/ 623190 w 1260940"/>
                <a:gd name="connsiteY14" fmla="*/ 716377 h 864894"/>
                <a:gd name="connsiteX15" fmla="*/ 608629 w 1260940"/>
                <a:gd name="connsiteY15" fmla="*/ 774619 h 864894"/>
                <a:gd name="connsiteX16" fmla="*/ 631926 w 1260940"/>
                <a:gd name="connsiteY16" fmla="*/ 809564 h 864894"/>
                <a:gd name="connsiteX17" fmla="*/ 695992 w 1260940"/>
                <a:gd name="connsiteY17" fmla="*/ 844509 h 864894"/>
                <a:gd name="connsiteX18" fmla="*/ 716377 w 1260940"/>
                <a:gd name="connsiteY18" fmla="*/ 864894 h 864894"/>
                <a:gd name="connsiteX19" fmla="*/ 736762 w 1260940"/>
                <a:gd name="connsiteY19" fmla="*/ 821213 h 864894"/>
                <a:gd name="connsiteX20" fmla="*/ 739674 w 1260940"/>
                <a:gd name="connsiteY20" fmla="*/ 789180 h 864894"/>
                <a:gd name="connsiteX21" fmla="*/ 745498 w 1260940"/>
                <a:gd name="connsiteY21" fmla="*/ 745498 h 864894"/>
                <a:gd name="connsiteX22" fmla="*/ 768795 w 1260940"/>
                <a:gd name="connsiteY22" fmla="*/ 719289 h 864894"/>
                <a:gd name="connsiteX23" fmla="*/ 795004 w 1260940"/>
                <a:gd name="connsiteY23" fmla="*/ 704729 h 864894"/>
                <a:gd name="connsiteX24" fmla="*/ 818301 w 1260940"/>
                <a:gd name="connsiteY24" fmla="*/ 722201 h 864894"/>
                <a:gd name="connsiteX25" fmla="*/ 844509 w 1260940"/>
                <a:gd name="connsiteY25" fmla="*/ 745498 h 864894"/>
                <a:gd name="connsiteX26" fmla="*/ 899839 w 1260940"/>
                <a:gd name="connsiteY26" fmla="*/ 748410 h 864894"/>
                <a:gd name="connsiteX27" fmla="*/ 946433 w 1260940"/>
                <a:gd name="connsiteY27" fmla="*/ 728025 h 864894"/>
                <a:gd name="connsiteX28" fmla="*/ 958081 w 1260940"/>
                <a:gd name="connsiteY28" fmla="*/ 698904 h 864894"/>
                <a:gd name="connsiteX29" fmla="*/ 960994 w 1260940"/>
                <a:gd name="connsiteY29" fmla="*/ 684344 h 864894"/>
                <a:gd name="connsiteX30" fmla="*/ 949345 w 1260940"/>
                <a:gd name="connsiteY30" fmla="*/ 675608 h 864894"/>
                <a:gd name="connsiteX31" fmla="*/ 949345 w 1260940"/>
                <a:gd name="connsiteY31" fmla="*/ 675608 h 864894"/>
                <a:gd name="connsiteX32" fmla="*/ 920224 w 1260940"/>
                <a:gd name="connsiteY32" fmla="*/ 652311 h 864894"/>
                <a:gd name="connsiteX33" fmla="*/ 928960 w 1260940"/>
                <a:gd name="connsiteY33" fmla="*/ 623190 h 864894"/>
                <a:gd name="connsiteX34" fmla="*/ 949345 w 1260940"/>
                <a:gd name="connsiteY34" fmla="*/ 596981 h 864894"/>
                <a:gd name="connsiteX35" fmla="*/ 1019236 w 1260940"/>
                <a:gd name="connsiteY35" fmla="*/ 594069 h 864894"/>
                <a:gd name="connsiteX36" fmla="*/ 1033796 w 1260940"/>
                <a:gd name="connsiteY36" fmla="*/ 573684 h 864894"/>
                <a:gd name="connsiteX37" fmla="*/ 1036708 w 1260940"/>
                <a:gd name="connsiteY37" fmla="*/ 538739 h 864894"/>
                <a:gd name="connsiteX38" fmla="*/ 1051269 w 1260940"/>
                <a:gd name="connsiteY38" fmla="*/ 497969 h 864894"/>
                <a:gd name="connsiteX39" fmla="*/ 1062917 w 1260940"/>
                <a:gd name="connsiteY39" fmla="*/ 477585 h 864894"/>
                <a:gd name="connsiteX40" fmla="*/ 1062917 w 1260940"/>
                <a:gd name="connsiteY40" fmla="*/ 477585 h 864894"/>
                <a:gd name="connsiteX41" fmla="*/ 1097862 w 1260940"/>
                <a:gd name="connsiteY41" fmla="*/ 422255 h 864894"/>
                <a:gd name="connsiteX42" fmla="*/ 1135720 w 1260940"/>
                <a:gd name="connsiteY42" fmla="*/ 419343 h 864894"/>
                <a:gd name="connsiteX43" fmla="*/ 1153192 w 1260940"/>
                <a:gd name="connsiteY43" fmla="*/ 471760 h 864894"/>
                <a:gd name="connsiteX44" fmla="*/ 1141544 w 1260940"/>
                <a:gd name="connsiteY44" fmla="*/ 495057 h 864894"/>
                <a:gd name="connsiteX45" fmla="*/ 1161929 w 1260940"/>
                <a:gd name="connsiteY45" fmla="*/ 506706 h 864894"/>
                <a:gd name="connsiteX46" fmla="*/ 1199786 w 1260940"/>
                <a:gd name="connsiteY46" fmla="*/ 506706 h 864894"/>
                <a:gd name="connsiteX47" fmla="*/ 1199786 w 1260940"/>
                <a:gd name="connsiteY47" fmla="*/ 530002 h 864894"/>
                <a:gd name="connsiteX48" fmla="*/ 1220171 w 1260940"/>
                <a:gd name="connsiteY48" fmla="*/ 463024 h 864894"/>
                <a:gd name="connsiteX49" fmla="*/ 1237643 w 1260940"/>
                <a:gd name="connsiteY49" fmla="*/ 416431 h 864894"/>
                <a:gd name="connsiteX50" fmla="*/ 1252204 w 1260940"/>
                <a:gd name="connsiteY50" fmla="*/ 393134 h 864894"/>
                <a:gd name="connsiteX51" fmla="*/ 1260940 w 1260940"/>
                <a:gd name="connsiteY51" fmla="*/ 369837 h 864894"/>
                <a:gd name="connsiteX52" fmla="*/ 1255116 w 1260940"/>
                <a:gd name="connsiteY52" fmla="*/ 343628 h 864894"/>
                <a:gd name="connsiteX53" fmla="*/ 1255116 w 1260940"/>
                <a:gd name="connsiteY53" fmla="*/ 337804 h 864894"/>
                <a:gd name="connsiteX54" fmla="*/ 1223083 w 1260940"/>
                <a:gd name="connsiteY54" fmla="*/ 326155 h 864894"/>
                <a:gd name="connsiteX55" fmla="*/ 1129895 w 1260940"/>
                <a:gd name="connsiteY55" fmla="*/ 203847 h 864894"/>
                <a:gd name="connsiteX56" fmla="*/ 876543 w 1260940"/>
                <a:gd name="connsiteY56" fmla="*/ 174726 h 864894"/>
                <a:gd name="connsiteX57" fmla="*/ 538739 w 1260940"/>
                <a:gd name="connsiteY57" fmla="*/ 34945 h 864894"/>
                <a:gd name="connsiteX58" fmla="*/ 232968 w 1260940"/>
                <a:gd name="connsiteY58" fmla="*/ 0 h 864894"/>
                <a:gd name="connsiteX59" fmla="*/ 0 w 1260940"/>
                <a:gd name="connsiteY59" fmla="*/ 61154 h 864894"/>
                <a:gd name="connsiteX60" fmla="*/ 43681 w 1260940"/>
                <a:gd name="connsiteY60" fmla="*/ 244616 h 864894"/>
                <a:gd name="connsiteX61" fmla="*/ 131044 w 1260940"/>
                <a:gd name="connsiteY61" fmla="*/ 442639 h 864894"/>
                <a:gd name="connsiteX62" fmla="*/ 323243 w 1260940"/>
                <a:gd name="connsiteY62" fmla="*/ 515442 h 86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260940" h="864894">
                  <a:moveTo>
                    <a:pt x="323243" y="515442"/>
                  </a:moveTo>
                  <a:lnTo>
                    <a:pt x="393134" y="506706"/>
                  </a:lnTo>
                  <a:lnTo>
                    <a:pt x="425167" y="538739"/>
                  </a:lnTo>
                  <a:lnTo>
                    <a:pt x="442639" y="573684"/>
                  </a:lnTo>
                  <a:lnTo>
                    <a:pt x="471760" y="573684"/>
                  </a:lnTo>
                  <a:lnTo>
                    <a:pt x="480497" y="547475"/>
                  </a:lnTo>
                  <a:lnTo>
                    <a:pt x="500881" y="524178"/>
                  </a:lnTo>
                  <a:lnTo>
                    <a:pt x="527090" y="538739"/>
                  </a:lnTo>
                  <a:lnTo>
                    <a:pt x="515442" y="570772"/>
                  </a:lnTo>
                  <a:lnTo>
                    <a:pt x="512530" y="596981"/>
                  </a:lnTo>
                  <a:lnTo>
                    <a:pt x="521266" y="611541"/>
                  </a:lnTo>
                  <a:lnTo>
                    <a:pt x="573684" y="649399"/>
                  </a:lnTo>
                  <a:lnTo>
                    <a:pt x="594069" y="693080"/>
                  </a:lnTo>
                  <a:lnTo>
                    <a:pt x="611541" y="710553"/>
                  </a:lnTo>
                  <a:lnTo>
                    <a:pt x="623190" y="716377"/>
                  </a:lnTo>
                  <a:lnTo>
                    <a:pt x="608629" y="774619"/>
                  </a:lnTo>
                  <a:lnTo>
                    <a:pt x="631926" y="809564"/>
                  </a:lnTo>
                  <a:lnTo>
                    <a:pt x="695992" y="844509"/>
                  </a:lnTo>
                  <a:lnTo>
                    <a:pt x="716377" y="864894"/>
                  </a:lnTo>
                  <a:lnTo>
                    <a:pt x="736762" y="821213"/>
                  </a:lnTo>
                  <a:lnTo>
                    <a:pt x="739674" y="789180"/>
                  </a:lnTo>
                  <a:lnTo>
                    <a:pt x="745498" y="745498"/>
                  </a:lnTo>
                  <a:lnTo>
                    <a:pt x="768795" y="719289"/>
                  </a:lnTo>
                  <a:lnTo>
                    <a:pt x="795004" y="704729"/>
                  </a:lnTo>
                  <a:lnTo>
                    <a:pt x="818301" y="722201"/>
                  </a:lnTo>
                  <a:lnTo>
                    <a:pt x="844509" y="745498"/>
                  </a:lnTo>
                  <a:lnTo>
                    <a:pt x="899839" y="748410"/>
                  </a:lnTo>
                  <a:lnTo>
                    <a:pt x="946433" y="728025"/>
                  </a:lnTo>
                  <a:lnTo>
                    <a:pt x="958081" y="698904"/>
                  </a:lnTo>
                  <a:lnTo>
                    <a:pt x="960994" y="684344"/>
                  </a:lnTo>
                  <a:lnTo>
                    <a:pt x="949345" y="675608"/>
                  </a:lnTo>
                  <a:lnTo>
                    <a:pt x="949345" y="675608"/>
                  </a:lnTo>
                  <a:lnTo>
                    <a:pt x="920224" y="652311"/>
                  </a:lnTo>
                  <a:lnTo>
                    <a:pt x="928960" y="623190"/>
                  </a:lnTo>
                  <a:lnTo>
                    <a:pt x="949345" y="596981"/>
                  </a:lnTo>
                  <a:lnTo>
                    <a:pt x="1019236" y="594069"/>
                  </a:lnTo>
                  <a:lnTo>
                    <a:pt x="1033796" y="573684"/>
                  </a:lnTo>
                  <a:lnTo>
                    <a:pt x="1036708" y="538739"/>
                  </a:lnTo>
                  <a:lnTo>
                    <a:pt x="1051269" y="497969"/>
                  </a:lnTo>
                  <a:lnTo>
                    <a:pt x="1062917" y="477585"/>
                  </a:lnTo>
                  <a:lnTo>
                    <a:pt x="1062917" y="477585"/>
                  </a:lnTo>
                  <a:lnTo>
                    <a:pt x="1097862" y="422255"/>
                  </a:lnTo>
                  <a:lnTo>
                    <a:pt x="1135720" y="419343"/>
                  </a:lnTo>
                  <a:lnTo>
                    <a:pt x="1153192" y="471760"/>
                  </a:lnTo>
                  <a:lnTo>
                    <a:pt x="1141544" y="495057"/>
                  </a:lnTo>
                  <a:lnTo>
                    <a:pt x="1161929" y="506706"/>
                  </a:lnTo>
                  <a:lnTo>
                    <a:pt x="1199786" y="506706"/>
                  </a:lnTo>
                  <a:lnTo>
                    <a:pt x="1199786" y="530002"/>
                  </a:lnTo>
                  <a:lnTo>
                    <a:pt x="1220171" y="463024"/>
                  </a:lnTo>
                  <a:lnTo>
                    <a:pt x="1237643" y="416431"/>
                  </a:lnTo>
                  <a:lnTo>
                    <a:pt x="1252204" y="393134"/>
                  </a:lnTo>
                  <a:lnTo>
                    <a:pt x="1260940" y="369837"/>
                  </a:lnTo>
                  <a:lnTo>
                    <a:pt x="1255116" y="343628"/>
                  </a:lnTo>
                  <a:lnTo>
                    <a:pt x="1255116" y="337804"/>
                  </a:lnTo>
                  <a:lnTo>
                    <a:pt x="1223083" y="326155"/>
                  </a:lnTo>
                  <a:lnTo>
                    <a:pt x="1129895" y="203847"/>
                  </a:lnTo>
                  <a:lnTo>
                    <a:pt x="876543" y="174726"/>
                  </a:lnTo>
                  <a:lnTo>
                    <a:pt x="538739" y="34945"/>
                  </a:lnTo>
                  <a:lnTo>
                    <a:pt x="232968" y="0"/>
                  </a:lnTo>
                  <a:lnTo>
                    <a:pt x="0" y="61154"/>
                  </a:lnTo>
                  <a:lnTo>
                    <a:pt x="43681" y="244616"/>
                  </a:lnTo>
                  <a:lnTo>
                    <a:pt x="131044" y="442639"/>
                  </a:lnTo>
                  <a:lnTo>
                    <a:pt x="323243" y="51544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928042" y="457200"/>
              <a:ext cx="1687748" cy="1483468"/>
            </a:xfrm>
            <a:custGeom>
              <a:avLst/>
              <a:gdLst>
                <a:gd name="connsiteX0" fmla="*/ 452336 w 1823936"/>
                <a:gd name="connsiteY0" fmla="*/ 1191638 h 1483468"/>
                <a:gd name="connsiteX1" fmla="*/ 520429 w 1823936"/>
                <a:gd name="connsiteY1" fmla="*/ 1167319 h 1483468"/>
                <a:gd name="connsiteX2" fmla="*/ 549612 w 1823936"/>
                <a:gd name="connsiteY2" fmla="*/ 1201366 h 1483468"/>
                <a:gd name="connsiteX3" fmla="*/ 564204 w 1823936"/>
                <a:gd name="connsiteY3" fmla="*/ 1250004 h 1483468"/>
                <a:gd name="connsiteX4" fmla="*/ 612842 w 1823936"/>
                <a:gd name="connsiteY4" fmla="*/ 1293779 h 1483468"/>
                <a:gd name="connsiteX5" fmla="*/ 671208 w 1823936"/>
                <a:gd name="connsiteY5" fmla="*/ 1298643 h 1483468"/>
                <a:gd name="connsiteX6" fmla="*/ 690663 w 1823936"/>
                <a:gd name="connsiteY6" fmla="*/ 1274323 h 1483468"/>
                <a:gd name="connsiteX7" fmla="*/ 729574 w 1823936"/>
                <a:gd name="connsiteY7" fmla="*/ 1245140 h 1483468"/>
                <a:gd name="connsiteX8" fmla="*/ 773348 w 1823936"/>
                <a:gd name="connsiteY8" fmla="*/ 1211094 h 1483468"/>
                <a:gd name="connsiteX9" fmla="*/ 812259 w 1823936"/>
                <a:gd name="connsiteY9" fmla="*/ 1220821 h 1483468"/>
                <a:gd name="connsiteX10" fmla="*/ 812259 w 1823936"/>
                <a:gd name="connsiteY10" fmla="*/ 1250004 h 1483468"/>
                <a:gd name="connsiteX11" fmla="*/ 812259 w 1823936"/>
                <a:gd name="connsiteY11" fmla="*/ 1293779 h 1483468"/>
                <a:gd name="connsiteX12" fmla="*/ 812259 w 1823936"/>
                <a:gd name="connsiteY12" fmla="*/ 1293779 h 1483468"/>
                <a:gd name="connsiteX13" fmla="*/ 885217 w 1823936"/>
                <a:gd name="connsiteY13" fmla="*/ 1274323 h 1483468"/>
                <a:gd name="connsiteX14" fmla="*/ 914400 w 1823936"/>
                <a:gd name="connsiteY14" fmla="*/ 1259732 h 1483468"/>
                <a:gd name="connsiteX15" fmla="*/ 933855 w 1823936"/>
                <a:gd name="connsiteY15" fmla="*/ 1313234 h 1483468"/>
                <a:gd name="connsiteX16" fmla="*/ 997085 w 1823936"/>
                <a:gd name="connsiteY16" fmla="*/ 1337553 h 1483468"/>
                <a:gd name="connsiteX17" fmla="*/ 997085 w 1823936"/>
                <a:gd name="connsiteY17" fmla="*/ 1337553 h 1483468"/>
                <a:gd name="connsiteX18" fmla="*/ 1035995 w 1823936"/>
                <a:gd name="connsiteY18" fmla="*/ 1410511 h 1483468"/>
                <a:gd name="connsiteX19" fmla="*/ 1035995 w 1823936"/>
                <a:gd name="connsiteY19" fmla="*/ 1410511 h 1483468"/>
                <a:gd name="connsiteX20" fmla="*/ 1084634 w 1823936"/>
                <a:gd name="connsiteY20" fmla="*/ 1395919 h 1483468"/>
                <a:gd name="connsiteX21" fmla="*/ 1079770 w 1823936"/>
                <a:gd name="connsiteY21" fmla="*/ 1371600 h 1483468"/>
                <a:gd name="connsiteX22" fmla="*/ 1079770 w 1823936"/>
                <a:gd name="connsiteY22" fmla="*/ 1371600 h 1483468"/>
                <a:gd name="connsiteX23" fmla="*/ 1108953 w 1823936"/>
                <a:gd name="connsiteY23" fmla="*/ 1342417 h 1483468"/>
                <a:gd name="connsiteX24" fmla="*/ 1172183 w 1823936"/>
                <a:gd name="connsiteY24" fmla="*/ 1425102 h 1483468"/>
                <a:gd name="connsiteX25" fmla="*/ 1211093 w 1823936"/>
                <a:gd name="connsiteY25" fmla="*/ 1483468 h 1483468"/>
                <a:gd name="connsiteX26" fmla="*/ 1245140 w 1823936"/>
                <a:gd name="connsiteY26" fmla="*/ 1464013 h 1483468"/>
                <a:gd name="connsiteX27" fmla="*/ 1279187 w 1823936"/>
                <a:gd name="connsiteY27" fmla="*/ 1468877 h 1483468"/>
                <a:gd name="connsiteX28" fmla="*/ 1288914 w 1823936"/>
                <a:gd name="connsiteY28" fmla="*/ 1434830 h 1483468"/>
                <a:gd name="connsiteX29" fmla="*/ 1288914 w 1823936"/>
                <a:gd name="connsiteY29" fmla="*/ 1410511 h 1483468"/>
                <a:gd name="connsiteX30" fmla="*/ 1313234 w 1823936"/>
                <a:gd name="connsiteY30" fmla="*/ 1391055 h 1483468"/>
                <a:gd name="connsiteX31" fmla="*/ 1357008 w 1823936"/>
                <a:gd name="connsiteY31" fmla="*/ 1386191 h 1483468"/>
                <a:gd name="connsiteX32" fmla="*/ 1357008 w 1823936"/>
                <a:gd name="connsiteY32" fmla="*/ 1386191 h 1483468"/>
                <a:gd name="connsiteX33" fmla="*/ 1357008 w 1823936"/>
                <a:gd name="connsiteY33" fmla="*/ 1386191 h 1483468"/>
                <a:gd name="connsiteX34" fmla="*/ 1395919 w 1823936"/>
                <a:gd name="connsiteY34" fmla="*/ 1366736 h 1483468"/>
                <a:gd name="connsiteX35" fmla="*/ 1415374 w 1823936"/>
                <a:gd name="connsiteY35" fmla="*/ 1420238 h 1483468"/>
                <a:gd name="connsiteX36" fmla="*/ 1449421 w 1823936"/>
                <a:gd name="connsiteY36" fmla="*/ 1444557 h 1483468"/>
                <a:gd name="connsiteX37" fmla="*/ 1493195 w 1823936"/>
                <a:gd name="connsiteY37" fmla="*/ 1464013 h 1483468"/>
                <a:gd name="connsiteX38" fmla="*/ 1512651 w 1823936"/>
                <a:gd name="connsiteY38" fmla="*/ 1439694 h 1483468"/>
                <a:gd name="connsiteX39" fmla="*/ 1512651 w 1823936"/>
                <a:gd name="connsiteY39" fmla="*/ 1439694 h 1483468"/>
                <a:gd name="connsiteX40" fmla="*/ 1493195 w 1823936"/>
                <a:gd name="connsiteY40" fmla="*/ 1361872 h 1483468"/>
                <a:gd name="connsiteX41" fmla="*/ 1493195 w 1823936"/>
                <a:gd name="connsiteY41" fmla="*/ 1361872 h 1483468"/>
                <a:gd name="connsiteX42" fmla="*/ 1468876 w 1823936"/>
                <a:gd name="connsiteY42" fmla="*/ 1327826 h 1483468"/>
                <a:gd name="connsiteX43" fmla="*/ 1439693 w 1823936"/>
                <a:gd name="connsiteY43" fmla="*/ 1293779 h 1483468"/>
                <a:gd name="connsiteX44" fmla="*/ 1444557 w 1823936"/>
                <a:gd name="connsiteY44" fmla="*/ 1284051 h 1483468"/>
                <a:gd name="connsiteX45" fmla="*/ 1444557 w 1823936"/>
                <a:gd name="connsiteY45" fmla="*/ 1245140 h 1483468"/>
                <a:gd name="connsiteX46" fmla="*/ 1429966 w 1823936"/>
                <a:gd name="connsiteY46" fmla="*/ 1220821 h 1483468"/>
                <a:gd name="connsiteX47" fmla="*/ 1400783 w 1823936"/>
                <a:gd name="connsiteY47" fmla="*/ 1191638 h 1483468"/>
                <a:gd name="connsiteX48" fmla="*/ 1400783 w 1823936"/>
                <a:gd name="connsiteY48" fmla="*/ 1191638 h 1483468"/>
                <a:gd name="connsiteX49" fmla="*/ 1444557 w 1823936"/>
                <a:gd name="connsiteY49" fmla="*/ 1138136 h 1483468"/>
                <a:gd name="connsiteX50" fmla="*/ 1464012 w 1823936"/>
                <a:gd name="connsiteY50" fmla="*/ 1157591 h 1483468"/>
                <a:gd name="connsiteX51" fmla="*/ 1483468 w 1823936"/>
                <a:gd name="connsiteY51" fmla="*/ 1104089 h 1483468"/>
                <a:gd name="connsiteX52" fmla="*/ 1522378 w 1823936"/>
                <a:gd name="connsiteY52" fmla="*/ 1118681 h 1483468"/>
                <a:gd name="connsiteX53" fmla="*/ 1614791 w 1823936"/>
                <a:gd name="connsiteY53" fmla="*/ 1123545 h 1483468"/>
                <a:gd name="connsiteX54" fmla="*/ 1668293 w 1823936"/>
                <a:gd name="connsiteY54" fmla="*/ 1118681 h 1483468"/>
                <a:gd name="connsiteX55" fmla="*/ 1682885 w 1823936"/>
                <a:gd name="connsiteY55" fmla="*/ 1113817 h 1483468"/>
                <a:gd name="connsiteX56" fmla="*/ 1780161 w 1823936"/>
                <a:gd name="connsiteY56" fmla="*/ 1094362 h 1483468"/>
                <a:gd name="connsiteX57" fmla="*/ 1804480 w 1823936"/>
                <a:gd name="connsiteY57" fmla="*/ 1079770 h 1483468"/>
                <a:gd name="connsiteX58" fmla="*/ 1823936 w 1823936"/>
                <a:gd name="connsiteY58" fmla="*/ 1070043 h 1483468"/>
                <a:gd name="connsiteX59" fmla="*/ 1605063 w 1823936"/>
                <a:gd name="connsiteY59" fmla="*/ 1104089 h 1483468"/>
                <a:gd name="connsiteX60" fmla="*/ 1619655 w 1823936"/>
                <a:gd name="connsiteY60" fmla="*/ 1021404 h 1483468"/>
                <a:gd name="connsiteX61" fmla="*/ 1653702 w 1823936"/>
                <a:gd name="connsiteY61" fmla="*/ 972766 h 1483468"/>
                <a:gd name="connsiteX62" fmla="*/ 1634246 w 1823936"/>
                <a:gd name="connsiteY62" fmla="*/ 953311 h 1483468"/>
                <a:gd name="connsiteX63" fmla="*/ 1653702 w 1823936"/>
                <a:gd name="connsiteY63" fmla="*/ 904672 h 1483468"/>
                <a:gd name="connsiteX64" fmla="*/ 1619655 w 1823936"/>
                <a:gd name="connsiteY64" fmla="*/ 865762 h 1483468"/>
                <a:gd name="connsiteX65" fmla="*/ 1634246 w 1823936"/>
                <a:gd name="connsiteY65" fmla="*/ 826851 h 1483468"/>
                <a:gd name="connsiteX66" fmla="*/ 1634246 w 1823936"/>
                <a:gd name="connsiteY66" fmla="*/ 826851 h 1483468"/>
                <a:gd name="connsiteX67" fmla="*/ 1663429 w 1823936"/>
                <a:gd name="connsiteY67" fmla="*/ 778213 h 1483468"/>
                <a:gd name="connsiteX68" fmla="*/ 1678021 w 1823936"/>
                <a:gd name="connsiteY68" fmla="*/ 724711 h 1483468"/>
                <a:gd name="connsiteX69" fmla="*/ 1687748 w 1823936"/>
                <a:gd name="connsiteY69" fmla="*/ 705255 h 1483468"/>
                <a:gd name="connsiteX70" fmla="*/ 1648838 w 1823936"/>
                <a:gd name="connsiteY70" fmla="*/ 700391 h 1483468"/>
                <a:gd name="connsiteX71" fmla="*/ 1682885 w 1823936"/>
                <a:gd name="connsiteY71" fmla="*/ 676072 h 1483468"/>
                <a:gd name="connsiteX72" fmla="*/ 1624519 w 1823936"/>
                <a:gd name="connsiteY72" fmla="*/ 646889 h 1483468"/>
                <a:gd name="connsiteX73" fmla="*/ 1619655 w 1823936"/>
                <a:gd name="connsiteY73" fmla="*/ 617706 h 1483468"/>
                <a:gd name="connsiteX74" fmla="*/ 1619655 w 1823936"/>
                <a:gd name="connsiteY74" fmla="*/ 578796 h 1483468"/>
                <a:gd name="connsiteX75" fmla="*/ 1614791 w 1823936"/>
                <a:gd name="connsiteY75" fmla="*/ 530157 h 1483468"/>
                <a:gd name="connsiteX76" fmla="*/ 1609927 w 1823936"/>
                <a:gd name="connsiteY76" fmla="*/ 496111 h 1483468"/>
                <a:gd name="connsiteX77" fmla="*/ 1541834 w 1823936"/>
                <a:gd name="connsiteY77" fmla="*/ 539885 h 1483468"/>
                <a:gd name="connsiteX78" fmla="*/ 1468876 w 1823936"/>
                <a:gd name="connsiteY78" fmla="*/ 612843 h 1483468"/>
                <a:gd name="connsiteX79" fmla="*/ 1395919 w 1823936"/>
                <a:gd name="connsiteY79" fmla="*/ 661481 h 1483468"/>
                <a:gd name="connsiteX80" fmla="*/ 1400783 w 1823936"/>
                <a:gd name="connsiteY80" fmla="*/ 700391 h 1483468"/>
                <a:gd name="connsiteX81" fmla="*/ 1264595 w 1823936"/>
                <a:gd name="connsiteY81" fmla="*/ 763621 h 1483468"/>
                <a:gd name="connsiteX82" fmla="*/ 1220821 w 1823936"/>
                <a:gd name="connsiteY82" fmla="*/ 758757 h 1483468"/>
                <a:gd name="connsiteX83" fmla="*/ 1191638 w 1823936"/>
                <a:gd name="connsiteY83" fmla="*/ 724711 h 1483468"/>
                <a:gd name="connsiteX84" fmla="*/ 1167319 w 1823936"/>
                <a:gd name="connsiteY84" fmla="*/ 695528 h 1483468"/>
                <a:gd name="connsiteX85" fmla="*/ 1167319 w 1823936"/>
                <a:gd name="connsiteY85" fmla="*/ 695528 h 1483468"/>
                <a:gd name="connsiteX86" fmla="*/ 1162455 w 1823936"/>
                <a:gd name="connsiteY86" fmla="*/ 632298 h 1483468"/>
                <a:gd name="connsiteX87" fmla="*/ 1123544 w 1823936"/>
                <a:gd name="connsiteY87" fmla="*/ 593387 h 1483468"/>
                <a:gd name="connsiteX88" fmla="*/ 1070042 w 1823936"/>
                <a:gd name="connsiteY88" fmla="*/ 578796 h 1483468"/>
                <a:gd name="connsiteX89" fmla="*/ 1045723 w 1823936"/>
                <a:gd name="connsiteY89" fmla="*/ 607979 h 1483468"/>
                <a:gd name="connsiteX90" fmla="*/ 1045723 w 1823936"/>
                <a:gd name="connsiteY90" fmla="*/ 607979 h 1483468"/>
                <a:gd name="connsiteX91" fmla="*/ 1026268 w 1823936"/>
                <a:gd name="connsiteY91" fmla="*/ 530157 h 1483468"/>
                <a:gd name="connsiteX92" fmla="*/ 967902 w 1823936"/>
                <a:gd name="connsiteY92" fmla="*/ 539885 h 1483468"/>
                <a:gd name="connsiteX93" fmla="*/ 904672 w 1823936"/>
                <a:gd name="connsiteY93" fmla="*/ 569068 h 1483468"/>
                <a:gd name="connsiteX94" fmla="*/ 909536 w 1823936"/>
                <a:gd name="connsiteY94" fmla="*/ 530157 h 1483468"/>
                <a:gd name="connsiteX95" fmla="*/ 870625 w 1823936"/>
                <a:gd name="connsiteY95" fmla="*/ 525294 h 1483468"/>
                <a:gd name="connsiteX96" fmla="*/ 812259 w 1823936"/>
                <a:gd name="connsiteY96" fmla="*/ 535021 h 1483468"/>
                <a:gd name="connsiteX97" fmla="*/ 783076 w 1823936"/>
                <a:gd name="connsiteY97" fmla="*/ 530157 h 1483468"/>
                <a:gd name="connsiteX98" fmla="*/ 773348 w 1823936"/>
                <a:gd name="connsiteY98" fmla="*/ 515566 h 1483468"/>
                <a:gd name="connsiteX99" fmla="*/ 783076 w 1823936"/>
                <a:gd name="connsiteY99" fmla="*/ 486383 h 1483468"/>
                <a:gd name="connsiteX100" fmla="*/ 783076 w 1823936"/>
                <a:gd name="connsiteY100" fmla="*/ 481519 h 1483468"/>
                <a:gd name="connsiteX101" fmla="*/ 729574 w 1823936"/>
                <a:gd name="connsiteY101" fmla="*/ 447472 h 1483468"/>
                <a:gd name="connsiteX102" fmla="*/ 729574 w 1823936"/>
                <a:gd name="connsiteY102" fmla="*/ 447472 h 1483468"/>
                <a:gd name="connsiteX103" fmla="*/ 710119 w 1823936"/>
                <a:gd name="connsiteY103" fmla="*/ 413426 h 1483468"/>
                <a:gd name="connsiteX104" fmla="*/ 695527 w 1823936"/>
                <a:gd name="connsiteY104" fmla="*/ 369651 h 1483468"/>
                <a:gd name="connsiteX105" fmla="*/ 695527 w 1823936"/>
                <a:gd name="connsiteY105" fmla="*/ 369651 h 1483468"/>
                <a:gd name="connsiteX106" fmla="*/ 632297 w 1823936"/>
                <a:gd name="connsiteY106" fmla="*/ 311285 h 1483468"/>
                <a:gd name="connsiteX107" fmla="*/ 612842 w 1823936"/>
                <a:gd name="connsiteY107" fmla="*/ 262647 h 1483468"/>
                <a:gd name="connsiteX108" fmla="*/ 622570 w 1823936"/>
                <a:gd name="connsiteY108" fmla="*/ 218872 h 1483468"/>
                <a:gd name="connsiteX109" fmla="*/ 569068 w 1823936"/>
                <a:gd name="connsiteY109" fmla="*/ 160506 h 1483468"/>
                <a:gd name="connsiteX110" fmla="*/ 535021 w 1823936"/>
                <a:gd name="connsiteY110" fmla="*/ 111868 h 1483468"/>
                <a:gd name="connsiteX111" fmla="*/ 530157 w 1823936"/>
                <a:gd name="connsiteY111" fmla="*/ 111868 h 1483468"/>
                <a:gd name="connsiteX112" fmla="*/ 432880 w 1823936"/>
                <a:gd name="connsiteY112" fmla="*/ 43774 h 1483468"/>
                <a:gd name="connsiteX113" fmla="*/ 389106 w 1823936"/>
                <a:gd name="connsiteY113" fmla="*/ 34047 h 1483468"/>
                <a:gd name="connsiteX114" fmla="*/ 330740 w 1823936"/>
                <a:gd name="connsiteY114" fmla="*/ 48638 h 1483468"/>
                <a:gd name="connsiteX115" fmla="*/ 252919 w 1823936"/>
                <a:gd name="connsiteY115" fmla="*/ 48638 h 1483468"/>
                <a:gd name="connsiteX116" fmla="*/ 252919 w 1823936"/>
                <a:gd name="connsiteY116" fmla="*/ 48638 h 1483468"/>
                <a:gd name="connsiteX117" fmla="*/ 243191 w 1823936"/>
                <a:gd name="connsiteY117" fmla="*/ 0 h 1483468"/>
                <a:gd name="connsiteX118" fmla="*/ 170234 w 1823936"/>
                <a:gd name="connsiteY118" fmla="*/ 9728 h 1483468"/>
                <a:gd name="connsiteX119" fmla="*/ 102140 w 1823936"/>
                <a:gd name="connsiteY119" fmla="*/ 48638 h 1483468"/>
                <a:gd name="connsiteX120" fmla="*/ 53502 w 1823936"/>
                <a:gd name="connsiteY120" fmla="*/ 82685 h 1483468"/>
                <a:gd name="connsiteX121" fmla="*/ 0 w 1823936"/>
                <a:gd name="connsiteY121" fmla="*/ 150779 h 1483468"/>
                <a:gd name="connsiteX122" fmla="*/ 92412 w 1823936"/>
                <a:gd name="connsiteY122" fmla="*/ 418289 h 1483468"/>
                <a:gd name="connsiteX123" fmla="*/ 126459 w 1823936"/>
                <a:gd name="connsiteY123" fmla="*/ 452336 h 1483468"/>
                <a:gd name="connsiteX124" fmla="*/ 141051 w 1823936"/>
                <a:gd name="connsiteY124" fmla="*/ 462064 h 1483468"/>
                <a:gd name="connsiteX125" fmla="*/ 141051 w 1823936"/>
                <a:gd name="connsiteY125" fmla="*/ 471791 h 1483468"/>
                <a:gd name="connsiteX126" fmla="*/ 194553 w 1823936"/>
                <a:gd name="connsiteY126" fmla="*/ 870626 h 1483468"/>
                <a:gd name="connsiteX127" fmla="*/ 452336 w 1823936"/>
                <a:gd name="connsiteY127" fmla="*/ 1191638 h 1483468"/>
                <a:gd name="connsiteX0" fmla="*/ 452336 w 1815503"/>
                <a:gd name="connsiteY0" fmla="*/ 1191638 h 1483468"/>
                <a:gd name="connsiteX1" fmla="*/ 520429 w 1815503"/>
                <a:gd name="connsiteY1" fmla="*/ 1167319 h 1483468"/>
                <a:gd name="connsiteX2" fmla="*/ 549612 w 1815503"/>
                <a:gd name="connsiteY2" fmla="*/ 1201366 h 1483468"/>
                <a:gd name="connsiteX3" fmla="*/ 564204 w 1815503"/>
                <a:gd name="connsiteY3" fmla="*/ 1250004 h 1483468"/>
                <a:gd name="connsiteX4" fmla="*/ 612842 w 1815503"/>
                <a:gd name="connsiteY4" fmla="*/ 1293779 h 1483468"/>
                <a:gd name="connsiteX5" fmla="*/ 671208 w 1815503"/>
                <a:gd name="connsiteY5" fmla="*/ 1298643 h 1483468"/>
                <a:gd name="connsiteX6" fmla="*/ 690663 w 1815503"/>
                <a:gd name="connsiteY6" fmla="*/ 1274323 h 1483468"/>
                <a:gd name="connsiteX7" fmla="*/ 729574 w 1815503"/>
                <a:gd name="connsiteY7" fmla="*/ 1245140 h 1483468"/>
                <a:gd name="connsiteX8" fmla="*/ 773348 w 1815503"/>
                <a:gd name="connsiteY8" fmla="*/ 1211094 h 1483468"/>
                <a:gd name="connsiteX9" fmla="*/ 812259 w 1815503"/>
                <a:gd name="connsiteY9" fmla="*/ 1220821 h 1483468"/>
                <a:gd name="connsiteX10" fmla="*/ 812259 w 1815503"/>
                <a:gd name="connsiteY10" fmla="*/ 1250004 h 1483468"/>
                <a:gd name="connsiteX11" fmla="*/ 812259 w 1815503"/>
                <a:gd name="connsiteY11" fmla="*/ 1293779 h 1483468"/>
                <a:gd name="connsiteX12" fmla="*/ 812259 w 1815503"/>
                <a:gd name="connsiteY12" fmla="*/ 1293779 h 1483468"/>
                <a:gd name="connsiteX13" fmla="*/ 885217 w 1815503"/>
                <a:gd name="connsiteY13" fmla="*/ 1274323 h 1483468"/>
                <a:gd name="connsiteX14" fmla="*/ 914400 w 1815503"/>
                <a:gd name="connsiteY14" fmla="*/ 1259732 h 1483468"/>
                <a:gd name="connsiteX15" fmla="*/ 933855 w 1815503"/>
                <a:gd name="connsiteY15" fmla="*/ 1313234 h 1483468"/>
                <a:gd name="connsiteX16" fmla="*/ 997085 w 1815503"/>
                <a:gd name="connsiteY16" fmla="*/ 1337553 h 1483468"/>
                <a:gd name="connsiteX17" fmla="*/ 997085 w 1815503"/>
                <a:gd name="connsiteY17" fmla="*/ 1337553 h 1483468"/>
                <a:gd name="connsiteX18" fmla="*/ 1035995 w 1815503"/>
                <a:gd name="connsiteY18" fmla="*/ 1410511 h 1483468"/>
                <a:gd name="connsiteX19" fmla="*/ 1035995 w 1815503"/>
                <a:gd name="connsiteY19" fmla="*/ 1410511 h 1483468"/>
                <a:gd name="connsiteX20" fmla="*/ 1084634 w 1815503"/>
                <a:gd name="connsiteY20" fmla="*/ 1395919 h 1483468"/>
                <a:gd name="connsiteX21" fmla="*/ 1079770 w 1815503"/>
                <a:gd name="connsiteY21" fmla="*/ 1371600 h 1483468"/>
                <a:gd name="connsiteX22" fmla="*/ 1079770 w 1815503"/>
                <a:gd name="connsiteY22" fmla="*/ 1371600 h 1483468"/>
                <a:gd name="connsiteX23" fmla="*/ 1108953 w 1815503"/>
                <a:gd name="connsiteY23" fmla="*/ 1342417 h 1483468"/>
                <a:gd name="connsiteX24" fmla="*/ 1172183 w 1815503"/>
                <a:gd name="connsiteY24" fmla="*/ 1425102 h 1483468"/>
                <a:gd name="connsiteX25" fmla="*/ 1211093 w 1815503"/>
                <a:gd name="connsiteY25" fmla="*/ 1483468 h 1483468"/>
                <a:gd name="connsiteX26" fmla="*/ 1245140 w 1815503"/>
                <a:gd name="connsiteY26" fmla="*/ 1464013 h 1483468"/>
                <a:gd name="connsiteX27" fmla="*/ 1279187 w 1815503"/>
                <a:gd name="connsiteY27" fmla="*/ 1468877 h 1483468"/>
                <a:gd name="connsiteX28" fmla="*/ 1288914 w 1815503"/>
                <a:gd name="connsiteY28" fmla="*/ 1434830 h 1483468"/>
                <a:gd name="connsiteX29" fmla="*/ 1288914 w 1815503"/>
                <a:gd name="connsiteY29" fmla="*/ 1410511 h 1483468"/>
                <a:gd name="connsiteX30" fmla="*/ 1313234 w 1815503"/>
                <a:gd name="connsiteY30" fmla="*/ 1391055 h 1483468"/>
                <a:gd name="connsiteX31" fmla="*/ 1357008 w 1815503"/>
                <a:gd name="connsiteY31" fmla="*/ 1386191 h 1483468"/>
                <a:gd name="connsiteX32" fmla="*/ 1357008 w 1815503"/>
                <a:gd name="connsiteY32" fmla="*/ 1386191 h 1483468"/>
                <a:gd name="connsiteX33" fmla="*/ 1357008 w 1815503"/>
                <a:gd name="connsiteY33" fmla="*/ 1386191 h 1483468"/>
                <a:gd name="connsiteX34" fmla="*/ 1395919 w 1815503"/>
                <a:gd name="connsiteY34" fmla="*/ 1366736 h 1483468"/>
                <a:gd name="connsiteX35" fmla="*/ 1415374 w 1815503"/>
                <a:gd name="connsiteY35" fmla="*/ 1420238 h 1483468"/>
                <a:gd name="connsiteX36" fmla="*/ 1449421 w 1815503"/>
                <a:gd name="connsiteY36" fmla="*/ 1444557 h 1483468"/>
                <a:gd name="connsiteX37" fmla="*/ 1493195 w 1815503"/>
                <a:gd name="connsiteY37" fmla="*/ 1464013 h 1483468"/>
                <a:gd name="connsiteX38" fmla="*/ 1512651 w 1815503"/>
                <a:gd name="connsiteY38" fmla="*/ 1439694 h 1483468"/>
                <a:gd name="connsiteX39" fmla="*/ 1512651 w 1815503"/>
                <a:gd name="connsiteY39" fmla="*/ 1439694 h 1483468"/>
                <a:gd name="connsiteX40" fmla="*/ 1493195 w 1815503"/>
                <a:gd name="connsiteY40" fmla="*/ 1361872 h 1483468"/>
                <a:gd name="connsiteX41" fmla="*/ 1493195 w 1815503"/>
                <a:gd name="connsiteY41" fmla="*/ 1361872 h 1483468"/>
                <a:gd name="connsiteX42" fmla="*/ 1468876 w 1815503"/>
                <a:gd name="connsiteY42" fmla="*/ 1327826 h 1483468"/>
                <a:gd name="connsiteX43" fmla="*/ 1439693 w 1815503"/>
                <a:gd name="connsiteY43" fmla="*/ 1293779 h 1483468"/>
                <a:gd name="connsiteX44" fmla="*/ 1444557 w 1815503"/>
                <a:gd name="connsiteY44" fmla="*/ 1284051 h 1483468"/>
                <a:gd name="connsiteX45" fmla="*/ 1444557 w 1815503"/>
                <a:gd name="connsiteY45" fmla="*/ 1245140 h 1483468"/>
                <a:gd name="connsiteX46" fmla="*/ 1429966 w 1815503"/>
                <a:gd name="connsiteY46" fmla="*/ 1220821 h 1483468"/>
                <a:gd name="connsiteX47" fmla="*/ 1400783 w 1815503"/>
                <a:gd name="connsiteY47" fmla="*/ 1191638 h 1483468"/>
                <a:gd name="connsiteX48" fmla="*/ 1400783 w 1815503"/>
                <a:gd name="connsiteY48" fmla="*/ 1191638 h 1483468"/>
                <a:gd name="connsiteX49" fmla="*/ 1444557 w 1815503"/>
                <a:gd name="connsiteY49" fmla="*/ 1138136 h 1483468"/>
                <a:gd name="connsiteX50" fmla="*/ 1464012 w 1815503"/>
                <a:gd name="connsiteY50" fmla="*/ 1157591 h 1483468"/>
                <a:gd name="connsiteX51" fmla="*/ 1483468 w 1815503"/>
                <a:gd name="connsiteY51" fmla="*/ 1104089 h 1483468"/>
                <a:gd name="connsiteX52" fmla="*/ 1522378 w 1815503"/>
                <a:gd name="connsiteY52" fmla="*/ 1118681 h 1483468"/>
                <a:gd name="connsiteX53" fmla="*/ 1614791 w 1815503"/>
                <a:gd name="connsiteY53" fmla="*/ 1123545 h 1483468"/>
                <a:gd name="connsiteX54" fmla="*/ 1668293 w 1815503"/>
                <a:gd name="connsiteY54" fmla="*/ 1118681 h 1483468"/>
                <a:gd name="connsiteX55" fmla="*/ 1682885 w 1815503"/>
                <a:gd name="connsiteY55" fmla="*/ 1113817 h 1483468"/>
                <a:gd name="connsiteX56" fmla="*/ 1780161 w 1815503"/>
                <a:gd name="connsiteY56" fmla="*/ 1094362 h 1483468"/>
                <a:gd name="connsiteX57" fmla="*/ 1804480 w 1815503"/>
                <a:gd name="connsiteY57" fmla="*/ 1079770 h 1483468"/>
                <a:gd name="connsiteX58" fmla="*/ 1585608 w 1815503"/>
                <a:gd name="connsiteY58" fmla="*/ 1099226 h 1483468"/>
                <a:gd name="connsiteX59" fmla="*/ 1605063 w 1815503"/>
                <a:gd name="connsiteY59" fmla="*/ 1104089 h 1483468"/>
                <a:gd name="connsiteX60" fmla="*/ 1619655 w 1815503"/>
                <a:gd name="connsiteY60" fmla="*/ 1021404 h 1483468"/>
                <a:gd name="connsiteX61" fmla="*/ 1653702 w 1815503"/>
                <a:gd name="connsiteY61" fmla="*/ 972766 h 1483468"/>
                <a:gd name="connsiteX62" fmla="*/ 1634246 w 1815503"/>
                <a:gd name="connsiteY62" fmla="*/ 953311 h 1483468"/>
                <a:gd name="connsiteX63" fmla="*/ 1653702 w 1815503"/>
                <a:gd name="connsiteY63" fmla="*/ 904672 h 1483468"/>
                <a:gd name="connsiteX64" fmla="*/ 1619655 w 1815503"/>
                <a:gd name="connsiteY64" fmla="*/ 865762 h 1483468"/>
                <a:gd name="connsiteX65" fmla="*/ 1634246 w 1815503"/>
                <a:gd name="connsiteY65" fmla="*/ 826851 h 1483468"/>
                <a:gd name="connsiteX66" fmla="*/ 1634246 w 1815503"/>
                <a:gd name="connsiteY66" fmla="*/ 826851 h 1483468"/>
                <a:gd name="connsiteX67" fmla="*/ 1663429 w 1815503"/>
                <a:gd name="connsiteY67" fmla="*/ 778213 h 1483468"/>
                <a:gd name="connsiteX68" fmla="*/ 1678021 w 1815503"/>
                <a:gd name="connsiteY68" fmla="*/ 724711 h 1483468"/>
                <a:gd name="connsiteX69" fmla="*/ 1687748 w 1815503"/>
                <a:gd name="connsiteY69" fmla="*/ 705255 h 1483468"/>
                <a:gd name="connsiteX70" fmla="*/ 1648838 w 1815503"/>
                <a:gd name="connsiteY70" fmla="*/ 700391 h 1483468"/>
                <a:gd name="connsiteX71" fmla="*/ 1682885 w 1815503"/>
                <a:gd name="connsiteY71" fmla="*/ 676072 h 1483468"/>
                <a:gd name="connsiteX72" fmla="*/ 1624519 w 1815503"/>
                <a:gd name="connsiteY72" fmla="*/ 646889 h 1483468"/>
                <a:gd name="connsiteX73" fmla="*/ 1619655 w 1815503"/>
                <a:gd name="connsiteY73" fmla="*/ 617706 h 1483468"/>
                <a:gd name="connsiteX74" fmla="*/ 1619655 w 1815503"/>
                <a:gd name="connsiteY74" fmla="*/ 578796 h 1483468"/>
                <a:gd name="connsiteX75" fmla="*/ 1614791 w 1815503"/>
                <a:gd name="connsiteY75" fmla="*/ 530157 h 1483468"/>
                <a:gd name="connsiteX76" fmla="*/ 1609927 w 1815503"/>
                <a:gd name="connsiteY76" fmla="*/ 496111 h 1483468"/>
                <a:gd name="connsiteX77" fmla="*/ 1541834 w 1815503"/>
                <a:gd name="connsiteY77" fmla="*/ 539885 h 1483468"/>
                <a:gd name="connsiteX78" fmla="*/ 1468876 w 1815503"/>
                <a:gd name="connsiteY78" fmla="*/ 612843 h 1483468"/>
                <a:gd name="connsiteX79" fmla="*/ 1395919 w 1815503"/>
                <a:gd name="connsiteY79" fmla="*/ 661481 h 1483468"/>
                <a:gd name="connsiteX80" fmla="*/ 1400783 w 1815503"/>
                <a:gd name="connsiteY80" fmla="*/ 700391 h 1483468"/>
                <a:gd name="connsiteX81" fmla="*/ 1264595 w 1815503"/>
                <a:gd name="connsiteY81" fmla="*/ 763621 h 1483468"/>
                <a:gd name="connsiteX82" fmla="*/ 1220821 w 1815503"/>
                <a:gd name="connsiteY82" fmla="*/ 758757 h 1483468"/>
                <a:gd name="connsiteX83" fmla="*/ 1191638 w 1815503"/>
                <a:gd name="connsiteY83" fmla="*/ 724711 h 1483468"/>
                <a:gd name="connsiteX84" fmla="*/ 1167319 w 1815503"/>
                <a:gd name="connsiteY84" fmla="*/ 695528 h 1483468"/>
                <a:gd name="connsiteX85" fmla="*/ 1167319 w 1815503"/>
                <a:gd name="connsiteY85" fmla="*/ 695528 h 1483468"/>
                <a:gd name="connsiteX86" fmla="*/ 1162455 w 1815503"/>
                <a:gd name="connsiteY86" fmla="*/ 632298 h 1483468"/>
                <a:gd name="connsiteX87" fmla="*/ 1123544 w 1815503"/>
                <a:gd name="connsiteY87" fmla="*/ 593387 h 1483468"/>
                <a:gd name="connsiteX88" fmla="*/ 1070042 w 1815503"/>
                <a:gd name="connsiteY88" fmla="*/ 578796 h 1483468"/>
                <a:gd name="connsiteX89" fmla="*/ 1045723 w 1815503"/>
                <a:gd name="connsiteY89" fmla="*/ 607979 h 1483468"/>
                <a:gd name="connsiteX90" fmla="*/ 1045723 w 1815503"/>
                <a:gd name="connsiteY90" fmla="*/ 607979 h 1483468"/>
                <a:gd name="connsiteX91" fmla="*/ 1026268 w 1815503"/>
                <a:gd name="connsiteY91" fmla="*/ 530157 h 1483468"/>
                <a:gd name="connsiteX92" fmla="*/ 967902 w 1815503"/>
                <a:gd name="connsiteY92" fmla="*/ 539885 h 1483468"/>
                <a:gd name="connsiteX93" fmla="*/ 904672 w 1815503"/>
                <a:gd name="connsiteY93" fmla="*/ 569068 h 1483468"/>
                <a:gd name="connsiteX94" fmla="*/ 909536 w 1815503"/>
                <a:gd name="connsiteY94" fmla="*/ 530157 h 1483468"/>
                <a:gd name="connsiteX95" fmla="*/ 870625 w 1815503"/>
                <a:gd name="connsiteY95" fmla="*/ 525294 h 1483468"/>
                <a:gd name="connsiteX96" fmla="*/ 812259 w 1815503"/>
                <a:gd name="connsiteY96" fmla="*/ 535021 h 1483468"/>
                <a:gd name="connsiteX97" fmla="*/ 783076 w 1815503"/>
                <a:gd name="connsiteY97" fmla="*/ 530157 h 1483468"/>
                <a:gd name="connsiteX98" fmla="*/ 773348 w 1815503"/>
                <a:gd name="connsiteY98" fmla="*/ 515566 h 1483468"/>
                <a:gd name="connsiteX99" fmla="*/ 783076 w 1815503"/>
                <a:gd name="connsiteY99" fmla="*/ 486383 h 1483468"/>
                <a:gd name="connsiteX100" fmla="*/ 783076 w 1815503"/>
                <a:gd name="connsiteY100" fmla="*/ 481519 h 1483468"/>
                <a:gd name="connsiteX101" fmla="*/ 729574 w 1815503"/>
                <a:gd name="connsiteY101" fmla="*/ 447472 h 1483468"/>
                <a:gd name="connsiteX102" fmla="*/ 729574 w 1815503"/>
                <a:gd name="connsiteY102" fmla="*/ 447472 h 1483468"/>
                <a:gd name="connsiteX103" fmla="*/ 710119 w 1815503"/>
                <a:gd name="connsiteY103" fmla="*/ 413426 h 1483468"/>
                <a:gd name="connsiteX104" fmla="*/ 695527 w 1815503"/>
                <a:gd name="connsiteY104" fmla="*/ 369651 h 1483468"/>
                <a:gd name="connsiteX105" fmla="*/ 695527 w 1815503"/>
                <a:gd name="connsiteY105" fmla="*/ 369651 h 1483468"/>
                <a:gd name="connsiteX106" fmla="*/ 632297 w 1815503"/>
                <a:gd name="connsiteY106" fmla="*/ 311285 h 1483468"/>
                <a:gd name="connsiteX107" fmla="*/ 612842 w 1815503"/>
                <a:gd name="connsiteY107" fmla="*/ 262647 h 1483468"/>
                <a:gd name="connsiteX108" fmla="*/ 622570 w 1815503"/>
                <a:gd name="connsiteY108" fmla="*/ 218872 h 1483468"/>
                <a:gd name="connsiteX109" fmla="*/ 569068 w 1815503"/>
                <a:gd name="connsiteY109" fmla="*/ 160506 h 1483468"/>
                <a:gd name="connsiteX110" fmla="*/ 535021 w 1815503"/>
                <a:gd name="connsiteY110" fmla="*/ 111868 h 1483468"/>
                <a:gd name="connsiteX111" fmla="*/ 530157 w 1815503"/>
                <a:gd name="connsiteY111" fmla="*/ 111868 h 1483468"/>
                <a:gd name="connsiteX112" fmla="*/ 432880 w 1815503"/>
                <a:gd name="connsiteY112" fmla="*/ 43774 h 1483468"/>
                <a:gd name="connsiteX113" fmla="*/ 389106 w 1815503"/>
                <a:gd name="connsiteY113" fmla="*/ 34047 h 1483468"/>
                <a:gd name="connsiteX114" fmla="*/ 330740 w 1815503"/>
                <a:gd name="connsiteY114" fmla="*/ 48638 h 1483468"/>
                <a:gd name="connsiteX115" fmla="*/ 252919 w 1815503"/>
                <a:gd name="connsiteY115" fmla="*/ 48638 h 1483468"/>
                <a:gd name="connsiteX116" fmla="*/ 252919 w 1815503"/>
                <a:gd name="connsiteY116" fmla="*/ 48638 h 1483468"/>
                <a:gd name="connsiteX117" fmla="*/ 243191 w 1815503"/>
                <a:gd name="connsiteY117" fmla="*/ 0 h 1483468"/>
                <a:gd name="connsiteX118" fmla="*/ 170234 w 1815503"/>
                <a:gd name="connsiteY118" fmla="*/ 9728 h 1483468"/>
                <a:gd name="connsiteX119" fmla="*/ 102140 w 1815503"/>
                <a:gd name="connsiteY119" fmla="*/ 48638 h 1483468"/>
                <a:gd name="connsiteX120" fmla="*/ 53502 w 1815503"/>
                <a:gd name="connsiteY120" fmla="*/ 82685 h 1483468"/>
                <a:gd name="connsiteX121" fmla="*/ 0 w 1815503"/>
                <a:gd name="connsiteY121" fmla="*/ 150779 h 1483468"/>
                <a:gd name="connsiteX122" fmla="*/ 92412 w 1815503"/>
                <a:gd name="connsiteY122" fmla="*/ 418289 h 1483468"/>
                <a:gd name="connsiteX123" fmla="*/ 126459 w 1815503"/>
                <a:gd name="connsiteY123" fmla="*/ 452336 h 1483468"/>
                <a:gd name="connsiteX124" fmla="*/ 141051 w 1815503"/>
                <a:gd name="connsiteY124" fmla="*/ 462064 h 1483468"/>
                <a:gd name="connsiteX125" fmla="*/ 141051 w 1815503"/>
                <a:gd name="connsiteY125" fmla="*/ 471791 h 1483468"/>
                <a:gd name="connsiteX126" fmla="*/ 194553 w 1815503"/>
                <a:gd name="connsiteY126" fmla="*/ 870626 h 1483468"/>
                <a:gd name="connsiteX127" fmla="*/ 452336 w 1815503"/>
                <a:gd name="connsiteY127" fmla="*/ 1191638 h 1483468"/>
                <a:gd name="connsiteX0" fmla="*/ 452336 w 1780466"/>
                <a:gd name="connsiteY0" fmla="*/ 1191638 h 1483468"/>
                <a:gd name="connsiteX1" fmla="*/ 520429 w 1780466"/>
                <a:gd name="connsiteY1" fmla="*/ 1167319 h 1483468"/>
                <a:gd name="connsiteX2" fmla="*/ 549612 w 1780466"/>
                <a:gd name="connsiteY2" fmla="*/ 1201366 h 1483468"/>
                <a:gd name="connsiteX3" fmla="*/ 564204 w 1780466"/>
                <a:gd name="connsiteY3" fmla="*/ 1250004 h 1483468"/>
                <a:gd name="connsiteX4" fmla="*/ 612842 w 1780466"/>
                <a:gd name="connsiteY4" fmla="*/ 1293779 h 1483468"/>
                <a:gd name="connsiteX5" fmla="*/ 671208 w 1780466"/>
                <a:gd name="connsiteY5" fmla="*/ 1298643 h 1483468"/>
                <a:gd name="connsiteX6" fmla="*/ 690663 w 1780466"/>
                <a:gd name="connsiteY6" fmla="*/ 1274323 h 1483468"/>
                <a:gd name="connsiteX7" fmla="*/ 729574 w 1780466"/>
                <a:gd name="connsiteY7" fmla="*/ 1245140 h 1483468"/>
                <a:gd name="connsiteX8" fmla="*/ 773348 w 1780466"/>
                <a:gd name="connsiteY8" fmla="*/ 1211094 h 1483468"/>
                <a:gd name="connsiteX9" fmla="*/ 812259 w 1780466"/>
                <a:gd name="connsiteY9" fmla="*/ 1220821 h 1483468"/>
                <a:gd name="connsiteX10" fmla="*/ 812259 w 1780466"/>
                <a:gd name="connsiteY10" fmla="*/ 1250004 h 1483468"/>
                <a:gd name="connsiteX11" fmla="*/ 812259 w 1780466"/>
                <a:gd name="connsiteY11" fmla="*/ 1293779 h 1483468"/>
                <a:gd name="connsiteX12" fmla="*/ 812259 w 1780466"/>
                <a:gd name="connsiteY12" fmla="*/ 1293779 h 1483468"/>
                <a:gd name="connsiteX13" fmla="*/ 885217 w 1780466"/>
                <a:gd name="connsiteY13" fmla="*/ 1274323 h 1483468"/>
                <a:gd name="connsiteX14" fmla="*/ 914400 w 1780466"/>
                <a:gd name="connsiteY14" fmla="*/ 1259732 h 1483468"/>
                <a:gd name="connsiteX15" fmla="*/ 933855 w 1780466"/>
                <a:gd name="connsiteY15" fmla="*/ 1313234 h 1483468"/>
                <a:gd name="connsiteX16" fmla="*/ 997085 w 1780466"/>
                <a:gd name="connsiteY16" fmla="*/ 1337553 h 1483468"/>
                <a:gd name="connsiteX17" fmla="*/ 997085 w 1780466"/>
                <a:gd name="connsiteY17" fmla="*/ 1337553 h 1483468"/>
                <a:gd name="connsiteX18" fmla="*/ 1035995 w 1780466"/>
                <a:gd name="connsiteY18" fmla="*/ 1410511 h 1483468"/>
                <a:gd name="connsiteX19" fmla="*/ 1035995 w 1780466"/>
                <a:gd name="connsiteY19" fmla="*/ 1410511 h 1483468"/>
                <a:gd name="connsiteX20" fmla="*/ 1084634 w 1780466"/>
                <a:gd name="connsiteY20" fmla="*/ 1395919 h 1483468"/>
                <a:gd name="connsiteX21" fmla="*/ 1079770 w 1780466"/>
                <a:gd name="connsiteY21" fmla="*/ 1371600 h 1483468"/>
                <a:gd name="connsiteX22" fmla="*/ 1079770 w 1780466"/>
                <a:gd name="connsiteY22" fmla="*/ 1371600 h 1483468"/>
                <a:gd name="connsiteX23" fmla="*/ 1108953 w 1780466"/>
                <a:gd name="connsiteY23" fmla="*/ 1342417 h 1483468"/>
                <a:gd name="connsiteX24" fmla="*/ 1172183 w 1780466"/>
                <a:gd name="connsiteY24" fmla="*/ 1425102 h 1483468"/>
                <a:gd name="connsiteX25" fmla="*/ 1211093 w 1780466"/>
                <a:gd name="connsiteY25" fmla="*/ 1483468 h 1483468"/>
                <a:gd name="connsiteX26" fmla="*/ 1245140 w 1780466"/>
                <a:gd name="connsiteY26" fmla="*/ 1464013 h 1483468"/>
                <a:gd name="connsiteX27" fmla="*/ 1279187 w 1780466"/>
                <a:gd name="connsiteY27" fmla="*/ 1468877 h 1483468"/>
                <a:gd name="connsiteX28" fmla="*/ 1288914 w 1780466"/>
                <a:gd name="connsiteY28" fmla="*/ 1434830 h 1483468"/>
                <a:gd name="connsiteX29" fmla="*/ 1288914 w 1780466"/>
                <a:gd name="connsiteY29" fmla="*/ 1410511 h 1483468"/>
                <a:gd name="connsiteX30" fmla="*/ 1313234 w 1780466"/>
                <a:gd name="connsiteY30" fmla="*/ 1391055 h 1483468"/>
                <a:gd name="connsiteX31" fmla="*/ 1357008 w 1780466"/>
                <a:gd name="connsiteY31" fmla="*/ 1386191 h 1483468"/>
                <a:gd name="connsiteX32" fmla="*/ 1357008 w 1780466"/>
                <a:gd name="connsiteY32" fmla="*/ 1386191 h 1483468"/>
                <a:gd name="connsiteX33" fmla="*/ 1357008 w 1780466"/>
                <a:gd name="connsiteY33" fmla="*/ 1386191 h 1483468"/>
                <a:gd name="connsiteX34" fmla="*/ 1395919 w 1780466"/>
                <a:gd name="connsiteY34" fmla="*/ 1366736 h 1483468"/>
                <a:gd name="connsiteX35" fmla="*/ 1415374 w 1780466"/>
                <a:gd name="connsiteY35" fmla="*/ 1420238 h 1483468"/>
                <a:gd name="connsiteX36" fmla="*/ 1449421 w 1780466"/>
                <a:gd name="connsiteY36" fmla="*/ 1444557 h 1483468"/>
                <a:gd name="connsiteX37" fmla="*/ 1493195 w 1780466"/>
                <a:gd name="connsiteY37" fmla="*/ 1464013 h 1483468"/>
                <a:gd name="connsiteX38" fmla="*/ 1512651 w 1780466"/>
                <a:gd name="connsiteY38" fmla="*/ 1439694 h 1483468"/>
                <a:gd name="connsiteX39" fmla="*/ 1512651 w 1780466"/>
                <a:gd name="connsiteY39" fmla="*/ 1439694 h 1483468"/>
                <a:gd name="connsiteX40" fmla="*/ 1493195 w 1780466"/>
                <a:gd name="connsiteY40" fmla="*/ 1361872 h 1483468"/>
                <a:gd name="connsiteX41" fmla="*/ 1493195 w 1780466"/>
                <a:gd name="connsiteY41" fmla="*/ 1361872 h 1483468"/>
                <a:gd name="connsiteX42" fmla="*/ 1468876 w 1780466"/>
                <a:gd name="connsiteY42" fmla="*/ 1327826 h 1483468"/>
                <a:gd name="connsiteX43" fmla="*/ 1439693 w 1780466"/>
                <a:gd name="connsiteY43" fmla="*/ 1293779 h 1483468"/>
                <a:gd name="connsiteX44" fmla="*/ 1444557 w 1780466"/>
                <a:gd name="connsiteY44" fmla="*/ 1284051 h 1483468"/>
                <a:gd name="connsiteX45" fmla="*/ 1444557 w 1780466"/>
                <a:gd name="connsiteY45" fmla="*/ 1245140 h 1483468"/>
                <a:gd name="connsiteX46" fmla="*/ 1429966 w 1780466"/>
                <a:gd name="connsiteY46" fmla="*/ 1220821 h 1483468"/>
                <a:gd name="connsiteX47" fmla="*/ 1400783 w 1780466"/>
                <a:gd name="connsiteY47" fmla="*/ 1191638 h 1483468"/>
                <a:gd name="connsiteX48" fmla="*/ 1400783 w 1780466"/>
                <a:gd name="connsiteY48" fmla="*/ 1191638 h 1483468"/>
                <a:gd name="connsiteX49" fmla="*/ 1444557 w 1780466"/>
                <a:gd name="connsiteY49" fmla="*/ 1138136 h 1483468"/>
                <a:gd name="connsiteX50" fmla="*/ 1464012 w 1780466"/>
                <a:gd name="connsiteY50" fmla="*/ 1157591 h 1483468"/>
                <a:gd name="connsiteX51" fmla="*/ 1483468 w 1780466"/>
                <a:gd name="connsiteY51" fmla="*/ 1104089 h 1483468"/>
                <a:gd name="connsiteX52" fmla="*/ 1522378 w 1780466"/>
                <a:gd name="connsiteY52" fmla="*/ 1118681 h 1483468"/>
                <a:gd name="connsiteX53" fmla="*/ 1614791 w 1780466"/>
                <a:gd name="connsiteY53" fmla="*/ 1123545 h 1483468"/>
                <a:gd name="connsiteX54" fmla="*/ 1668293 w 1780466"/>
                <a:gd name="connsiteY54" fmla="*/ 1118681 h 1483468"/>
                <a:gd name="connsiteX55" fmla="*/ 1682885 w 1780466"/>
                <a:gd name="connsiteY55" fmla="*/ 1113817 h 1483468"/>
                <a:gd name="connsiteX56" fmla="*/ 1780161 w 1780466"/>
                <a:gd name="connsiteY56" fmla="*/ 1094362 h 1483468"/>
                <a:gd name="connsiteX57" fmla="*/ 1600199 w 1780466"/>
                <a:gd name="connsiteY57" fmla="*/ 1108953 h 1483468"/>
                <a:gd name="connsiteX58" fmla="*/ 1585608 w 1780466"/>
                <a:gd name="connsiteY58" fmla="*/ 1099226 h 1483468"/>
                <a:gd name="connsiteX59" fmla="*/ 1605063 w 1780466"/>
                <a:gd name="connsiteY59" fmla="*/ 1104089 h 1483468"/>
                <a:gd name="connsiteX60" fmla="*/ 1619655 w 1780466"/>
                <a:gd name="connsiteY60" fmla="*/ 1021404 h 1483468"/>
                <a:gd name="connsiteX61" fmla="*/ 1653702 w 1780466"/>
                <a:gd name="connsiteY61" fmla="*/ 972766 h 1483468"/>
                <a:gd name="connsiteX62" fmla="*/ 1634246 w 1780466"/>
                <a:gd name="connsiteY62" fmla="*/ 953311 h 1483468"/>
                <a:gd name="connsiteX63" fmla="*/ 1653702 w 1780466"/>
                <a:gd name="connsiteY63" fmla="*/ 904672 h 1483468"/>
                <a:gd name="connsiteX64" fmla="*/ 1619655 w 1780466"/>
                <a:gd name="connsiteY64" fmla="*/ 865762 h 1483468"/>
                <a:gd name="connsiteX65" fmla="*/ 1634246 w 1780466"/>
                <a:gd name="connsiteY65" fmla="*/ 826851 h 1483468"/>
                <a:gd name="connsiteX66" fmla="*/ 1634246 w 1780466"/>
                <a:gd name="connsiteY66" fmla="*/ 826851 h 1483468"/>
                <a:gd name="connsiteX67" fmla="*/ 1663429 w 1780466"/>
                <a:gd name="connsiteY67" fmla="*/ 778213 h 1483468"/>
                <a:gd name="connsiteX68" fmla="*/ 1678021 w 1780466"/>
                <a:gd name="connsiteY68" fmla="*/ 724711 h 1483468"/>
                <a:gd name="connsiteX69" fmla="*/ 1687748 w 1780466"/>
                <a:gd name="connsiteY69" fmla="*/ 705255 h 1483468"/>
                <a:gd name="connsiteX70" fmla="*/ 1648838 w 1780466"/>
                <a:gd name="connsiteY70" fmla="*/ 700391 h 1483468"/>
                <a:gd name="connsiteX71" fmla="*/ 1682885 w 1780466"/>
                <a:gd name="connsiteY71" fmla="*/ 676072 h 1483468"/>
                <a:gd name="connsiteX72" fmla="*/ 1624519 w 1780466"/>
                <a:gd name="connsiteY72" fmla="*/ 646889 h 1483468"/>
                <a:gd name="connsiteX73" fmla="*/ 1619655 w 1780466"/>
                <a:gd name="connsiteY73" fmla="*/ 617706 h 1483468"/>
                <a:gd name="connsiteX74" fmla="*/ 1619655 w 1780466"/>
                <a:gd name="connsiteY74" fmla="*/ 578796 h 1483468"/>
                <a:gd name="connsiteX75" fmla="*/ 1614791 w 1780466"/>
                <a:gd name="connsiteY75" fmla="*/ 530157 h 1483468"/>
                <a:gd name="connsiteX76" fmla="*/ 1609927 w 1780466"/>
                <a:gd name="connsiteY76" fmla="*/ 496111 h 1483468"/>
                <a:gd name="connsiteX77" fmla="*/ 1541834 w 1780466"/>
                <a:gd name="connsiteY77" fmla="*/ 539885 h 1483468"/>
                <a:gd name="connsiteX78" fmla="*/ 1468876 w 1780466"/>
                <a:gd name="connsiteY78" fmla="*/ 612843 h 1483468"/>
                <a:gd name="connsiteX79" fmla="*/ 1395919 w 1780466"/>
                <a:gd name="connsiteY79" fmla="*/ 661481 h 1483468"/>
                <a:gd name="connsiteX80" fmla="*/ 1400783 w 1780466"/>
                <a:gd name="connsiteY80" fmla="*/ 700391 h 1483468"/>
                <a:gd name="connsiteX81" fmla="*/ 1264595 w 1780466"/>
                <a:gd name="connsiteY81" fmla="*/ 763621 h 1483468"/>
                <a:gd name="connsiteX82" fmla="*/ 1220821 w 1780466"/>
                <a:gd name="connsiteY82" fmla="*/ 758757 h 1483468"/>
                <a:gd name="connsiteX83" fmla="*/ 1191638 w 1780466"/>
                <a:gd name="connsiteY83" fmla="*/ 724711 h 1483468"/>
                <a:gd name="connsiteX84" fmla="*/ 1167319 w 1780466"/>
                <a:gd name="connsiteY84" fmla="*/ 695528 h 1483468"/>
                <a:gd name="connsiteX85" fmla="*/ 1167319 w 1780466"/>
                <a:gd name="connsiteY85" fmla="*/ 695528 h 1483468"/>
                <a:gd name="connsiteX86" fmla="*/ 1162455 w 1780466"/>
                <a:gd name="connsiteY86" fmla="*/ 632298 h 1483468"/>
                <a:gd name="connsiteX87" fmla="*/ 1123544 w 1780466"/>
                <a:gd name="connsiteY87" fmla="*/ 593387 h 1483468"/>
                <a:gd name="connsiteX88" fmla="*/ 1070042 w 1780466"/>
                <a:gd name="connsiteY88" fmla="*/ 578796 h 1483468"/>
                <a:gd name="connsiteX89" fmla="*/ 1045723 w 1780466"/>
                <a:gd name="connsiteY89" fmla="*/ 607979 h 1483468"/>
                <a:gd name="connsiteX90" fmla="*/ 1045723 w 1780466"/>
                <a:gd name="connsiteY90" fmla="*/ 607979 h 1483468"/>
                <a:gd name="connsiteX91" fmla="*/ 1026268 w 1780466"/>
                <a:gd name="connsiteY91" fmla="*/ 530157 h 1483468"/>
                <a:gd name="connsiteX92" fmla="*/ 967902 w 1780466"/>
                <a:gd name="connsiteY92" fmla="*/ 539885 h 1483468"/>
                <a:gd name="connsiteX93" fmla="*/ 904672 w 1780466"/>
                <a:gd name="connsiteY93" fmla="*/ 569068 h 1483468"/>
                <a:gd name="connsiteX94" fmla="*/ 909536 w 1780466"/>
                <a:gd name="connsiteY94" fmla="*/ 530157 h 1483468"/>
                <a:gd name="connsiteX95" fmla="*/ 870625 w 1780466"/>
                <a:gd name="connsiteY95" fmla="*/ 525294 h 1483468"/>
                <a:gd name="connsiteX96" fmla="*/ 812259 w 1780466"/>
                <a:gd name="connsiteY96" fmla="*/ 535021 h 1483468"/>
                <a:gd name="connsiteX97" fmla="*/ 783076 w 1780466"/>
                <a:gd name="connsiteY97" fmla="*/ 530157 h 1483468"/>
                <a:gd name="connsiteX98" fmla="*/ 773348 w 1780466"/>
                <a:gd name="connsiteY98" fmla="*/ 515566 h 1483468"/>
                <a:gd name="connsiteX99" fmla="*/ 783076 w 1780466"/>
                <a:gd name="connsiteY99" fmla="*/ 486383 h 1483468"/>
                <a:gd name="connsiteX100" fmla="*/ 783076 w 1780466"/>
                <a:gd name="connsiteY100" fmla="*/ 481519 h 1483468"/>
                <a:gd name="connsiteX101" fmla="*/ 729574 w 1780466"/>
                <a:gd name="connsiteY101" fmla="*/ 447472 h 1483468"/>
                <a:gd name="connsiteX102" fmla="*/ 729574 w 1780466"/>
                <a:gd name="connsiteY102" fmla="*/ 447472 h 1483468"/>
                <a:gd name="connsiteX103" fmla="*/ 710119 w 1780466"/>
                <a:gd name="connsiteY103" fmla="*/ 413426 h 1483468"/>
                <a:gd name="connsiteX104" fmla="*/ 695527 w 1780466"/>
                <a:gd name="connsiteY104" fmla="*/ 369651 h 1483468"/>
                <a:gd name="connsiteX105" fmla="*/ 695527 w 1780466"/>
                <a:gd name="connsiteY105" fmla="*/ 369651 h 1483468"/>
                <a:gd name="connsiteX106" fmla="*/ 632297 w 1780466"/>
                <a:gd name="connsiteY106" fmla="*/ 311285 h 1483468"/>
                <a:gd name="connsiteX107" fmla="*/ 612842 w 1780466"/>
                <a:gd name="connsiteY107" fmla="*/ 262647 h 1483468"/>
                <a:gd name="connsiteX108" fmla="*/ 622570 w 1780466"/>
                <a:gd name="connsiteY108" fmla="*/ 218872 h 1483468"/>
                <a:gd name="connsiteX109" fmla="*/ 569068 w 1780466"/>
                <a:gd name="connsiteY109" fmla="*/ 160506 h 1483468"/>
                <a:gd name="connsiteX110" fmla="*/ 535021 w 1780466"/>
                <a:gd name="connsiteY110" fmla="*/ 111868 h 1483468"/>
                <a:gd name="connsiteX111" fmla="*/ 530157 w 1780466"/>
                <a:gd name="connsiteY111" fmla="*/ 111868 h 1483468"/>
                <a:gd name="connsiteX112" fmla="*/ 432880 w 1780466"/>
                <a:gd name="connsiteY112" fmla="*/ 43774 h 1483468"/>
                <a:gd name="connsiteX113" fmla="*/ 389106 w 1780466"/>
                <a:gd name="connsiteY113" fmla="*/ 34047 h 1483468"/>
                <a:gd name="connsiteX114" fmla="*/ 330740 w 1780466"/>
                <a:gd name="connsiteY114" fmla="*/ 48638 h 1483468"/>
                <a:gd name="connsiteX115" fmla="*/ 252919 w 1780466"/>
                <a:gd name="connsiteY115" fmla="*/ 48638 h 1483468"/>
                <a:gd name="connsiteX116" fmla="*/ 252919 w 1780466"/>
                <a:gd name="connsiteY116" fmla="*/ 48638 h 1483468"/>
                <a:gd name="connsiteX117" fmla="*/ 243191 w 1780466"/>
                <a:gd name="connsiteY117" fmla="*/ 0 h 1483468"/>
                <a:gd name="connsiteX118" fmla="*/ 170234 w 1780466"/>
                <a:gd name="connsiteY118" fmla="*/ 9728 h 1483468"/>
                <a:gd name="connsiteX119" fmla="*/ 102140 w 1780466"/>
                <a:gd name="connsiteY119" fmla="*/ 48638 h 1483468"/>
                <a:gd name="connsiteX120" fmla="*/ 53502 w 1780466"/>
                <a:gd name="connsiteY120" fmla="*/ 82685 h 1483468"/>
                <a:gd name="connsiteX121" fmla="*/ 0 w 1780466"/>
                <a:gd name="connsiteY121" fmla="*/ 150779 h 1483468"/>
                <a:gd name="connsiteX122" fmla="*/ 92412 w 1780466"/>
                <a:gd name="connsiteY122" fmla="*/ 418289 h 1483468"/>
                <a:gd name="connsiteX123" fmla="*/ 126459 w 1780466"/>
                <a:gd name="connsiteY123" fmla="*/ 452336 h 1483468"/>
                <a:gd name="connsiteX124" fmla="*/ 141051 w 1780466"/>
                <a:gd name="connsiteY124" fmla="*/ 462064 h 1483468"/>
                <a:gd name="connsiteX125" fmla="*/ 141051 w 1780466"/>
                <a:gd name="connsiteY125" fmla="*/ 471791 h 1483468"/>
                <a:gd name="connsiteX126" fmla="*/ 194553 w 1780466"/>
                <a:gd name="connsiteY126" fmla="*/ 870626 h 1483468"/>
                <a:gd name="connsiteX127" fmla="*/ 452336 w 1780466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668293 w 1687748"/>
                <a:gd name="connsiteY54" fmla="*/ 1118681 h 1483468"/>
                <a:gd name="connsiteX55" fmla="*/ 1682885 w 1687748"/>
                <a:gd name="connsiteY55" fmla="*/ 1113817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605063 w 1687748"/>
                <a:gd name="connsiteY59" fmla="*/ 1104089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668293 w 1687748"/>
                <a:gd name="connsiteY54" fmla="*/ 1118681 h 1483468"/>
                <a:gd name="connsiteX55" fmla="*/ 1590472 w 1687748"/>
                <a:gd name="connsiteY55" fmla="*/ 1123545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605063 w 1687748"/>
                <a:gd name="connsiteY59" fmla="*/ 1104089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532106 w 1687748"/>
                <a:gd name="connsiteY54" fmla="*/ 1104090 h 1483468"/>
                <a:gd name="connsiteX55" fmla="*/ 1590472 w 1687748"/>
                <a:gd name="connsiteY55" fmla="*/ 1123545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605063 w 1687748"/>
                <a:gd name="connsiteY59" fmla="*/ 1104089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532106 w 1687748"/>
                <a:gd name="connsiteY54" fmla="*/ 1104090 h 1483468"/>
                <a:gd name="connsiteX55" fmla="*/ 1590472 w 1687748"/>
                <a:gd name="connsiteY55" fmla="*/ 1123545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532106 w 1687748"/>
                <a:gd name="connsiteY59" fmla="*/ 1074906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532106 w 1687748"/>
                <a:gd name="connsiteY54" fmla="*/ 1104090 h 1483468"/>
                <a:gd name="connsiteX55" fmla="*/ 1590472 w 1687748"/>
                <a:gd name="connsiteY55" fmla="*/ 1123545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590472 w 1687748"/>
                <a:gd name="connsiteY59" fmla="*/ 1099225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532106 w 1687748"/>
                <a:gd name="connsiteY54" fmla="*/ 1104090 h 1483468"/>
                <a:gd name="connsiteX55" fmla="*/ 1517515 w 1687748"/>
                <a:gd name="connsiteY55" fmla="*/ 1099226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590472 w 1687748"/>
                <a:gd name="connsiteY59" fmla="*/ 1099225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532106 w 1687748"/>
                <a:gd name="connsiteY54" fmla="*/ 1104090 h 1483468"/>
                <a:gd name="connsiteX55" fmla="*/ 1517515 w 1687748"/>
                <a:gd name="connsiteY55" fmla="*/ 1099226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522379 w 1687748"/>
                <a:gd name="connsiteY59" fmla="*/ 1084633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614791 w 1687748"/>
                <a:gd name="connsiteY53" fmla="*/ 1123545 h 1483468"/>
                <a:gd name="connsiteX54" fmla="*/ 1532106 w 1687748"/>
                <a:gd name="connsiteY54" fmla="*/ 1104090 h 1483468"/>
                <a:gd name="connsiteX55" fmla="*/ 1517515 w 1687748"/>
                <a:gd name="connsiteY55" fmla="*/ 1099226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595337 w 1687748"/>
                <a:gd name="connsiteY59" fmla="*/ 1099225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579846 w 1687748"/>
                <a:gd name="connsiteY53" fmla="*/ 1108985 h 1483468"/>
                <a:gd name="connsiteX54" fmla="*/ 1532106 w 1687748"/>
                <a:gd name="connsiteY54" fmla="*/ 1104090 h 1483468"/>
                <a:gd name="connsiteX55" fmla="*/ 1517515 w 1687748"/>
                <a:gd name="connsiteY55" fmla="*/ 1099226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595337 w 1687748"/>
                <a:gd name="connsiteY59" fmla="*/ 1099225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  <a:gd name="connsiteX0" fmla="*/ 452336 w 1687748"/>
                <a:gd name="connsiteY0" fmla="*/ 1191638 h 1483468"/>
                <a:gd name="connsiteX1" fmla="*/ 520429 w 1687748"/>
                <a:gd name="connsiteY1" fmla="*/ 1167319 h 1483468"/>
                <a:gd name="connsiteX2" fmla="*/ 549612 w 1687748"/>
                <a:gd name="connsiteY2" fmla="*/ 1201366 h 1483468"/>
                <a:gd name="connsiteX3" fmla="*/ 564204 w 1687748"/>
                <a:gd name="connsiteY3" fmla="*/ 1250004 h 1483468"/>
                <a:gd name="connsiteX4" fmla="*/ 612842 w 1687748"/>
                <a:gd name="connsiteY4" fmla="*/ 1293779 h 1483468"/>
                <a:gd name="connsiteX5" fmla="*/ 671208 w 1687748"/>
                <a:gd name="connsiteY5" fmla="*/ 1298643 h 1483468"/>
                <a:gd name="connsiteX6" fmla="*/ 690663 w 1687748"/>
                <a:gd name="connsiteY6" fmla="*/ 1274323 h 1483468"/>
                <a:gd name="connsiteX7" fmla="*/ 729574 w 1687748"/>
                <a:gd name="connsiteY7" fmla="*/ 1245140 h 1483468"/>
                <a:gd name="connsiteX8" fmla="*/ 773348 w 1687748"/>
                <a:gd name="connsiteY8" fmla="*/ 1211094 h 1483468"/>
                <a:gd name="connsiteX9" fmla="*/ 812259 w 1687748"/>
                <a:gd name="connsiteY9" fmla="*/ 1220821 h 1483468"/>
                <a:gd name="connsiteX10" fmla="*/ 812259 w 1687748"/>
                <a:gd name="connsiteY10" fmla="*/ 1250004 h 1483468"/>
                <a:gd name="connsiteX11" fmla="*/ 812259 w 1687748"/>
                <a:gd name="connsiteY11" fmla="*/ 1293779 h 1483468"/>
                <a:gd name="connsiteX12" fmla="*/ 812259 w 1687748"/>
                <a:gd name="connsiteY12" fmla="*/ 1293779 h 1483468"/>
                <a:gd name="connsiteX13" fmla="*/ 885217 w 1687748"/>
                <a:gd name="connsiteY13" fmla="*/ 1274323 h 1483468"/>
                <a:gd name="connsiteX14" fmla="*/ 914400 w 1687748"/>
                <a:gd name="connsiteY14" fmla="*/ 1259732 h 1483468"/>
                <a:gd name="connsiteX15" fmla="*/ 933855 w 1687748"/>
                <a:gd name="connsiteY15" fmla="*/ 1313234 h 1483468"/>
                <a:gd name="connsiteX16" fmla="*/ 997085 w 1687748"/>
                <a:gd name="connsiteY16" fmla="*/ 1337553 h 1483468"/>
                <a:gd name="connsiteX17" fmla="*/ 997085 w 1687748"/>
                <a:gd name="connsiteY17" fmla="*/ 1337553 h 1483468"/>
                <a:gd name="connsiteX18" fmla="*/ 1035995 w 1687748"/>
                <a:gd name="connsiteY18" fmla="*/ 1410511 h 1483468"/>
                <a:gd name="connsiteX19" fmla="*/ 1035995 w 1687748"/>
                <a:gd name="connsiteY19" fmla="*/ 1410511 h 1483468"/>
                <a:gd name="connsiteX20" fmla="*/ 1084634 w 1687748"/>
                <a:gd name="connsiteY20" fmla="*/ 1395919 h 1483468"/>
                <a:gd name="connsiteX21" fmla="*/ 1079770 w 1687748"/>
                <a:gd name="connsiteY21" fmla="*/ 1371600 h 1483468"/>
                <a:gd name="connsiteX22" fmla="*/ 1079770 w 1687748"/>
                <a:gd name="connsiteY22" fmla="*/ 1371600 h 1483468"/>
                <a:gd name="connsiteX23" fmla="*/ 1108953 w 1687748"/>
                <a:gd name="connsiteY23" fmla="*/ 1342417 h 1483468"/>
                <a:gd name="connsiteX24" fmla="*/ 1172183 w 1687748"/>
                <a:gd name="connsiteY24" fmla="*/ 1425102 h 1483468"/>
                <a:gd name="connsiteX25" fmla="*/ 1211093 w 1687748"/>
                <a:gd name="connsiteY25" fmla="*/ 1483468 h 1483468"/>
                <a:gd name="connsiteX26" fmla="*/ 1245140 w 1687748"/>
                <a:gd name="connsiteY26" fmla="*/ 1464013 h 1483468"/>
                <a:gd name="connsiteX27" fmla="*/ 1279187 w 1687748"/>
                <a:gd name="connsiteY27" fmla="*/ 1468877 h 1483468"/>
                <a:gd name="connsiteX28" fmla="*/ 1288914 w 1687748"/>
                <a:gd name="connsiteY28" fmla="*/ 1434830 h 1483468"/>
                <a:gd name="connsiteX29" fmla="*/ 1288914 w 1687748"/>
                <a:gd name="connsiteY29" fmla="*/ 1410511 h 1483468"/>
                <a:gd name="connsiteX30" fmla="*/ 1313234 w 1687748"/>
                <a:gd name="connsiteY30" fmla="*/ 1391055 h 1483468"/>
                <a:gd name="connsiteX31" fmla="*/ 1357008 w 1687748"/>
                <a:gd name="connsiteY31" fmla="*/ 1386191 h 1483468"/>
                <a:gd name="connsiteX32" fmla="*/ 1357008 w 1687748"/>
                <a:gd name="connsiteY32" fmla="*/ 1386191 h 1483468"/>
                <a:gd name="connsiteX33" fmla="*/ 1357008 w 1687748"/>
                <a:gd name="connsiteY33" fmla="*/ 1386191 h 1483468"/>
                <a:gd name="connsiteX34" fmla="*/ 1395919 w 1687748"/>
                <a:gd name="connsiteY34" fmla="*/ 1366736 h 1483468"/>
                <a:gd name="connsiteX35" fmla="*/ 1415374 w 1687748"/>
                <a:gd name="connsiteY35" fmla="*/ 1420238 h 1483468"/>
                <a:gd name="connsiteX36" fmla="*/ 1449421 w 1687748"/>
                <a:gd name="connsiteY36" fmla="*/ 1444557 h 1483468"/>
                <a:gd name="connsiteX37" fmla="*/ 1493195 w 1687748"/>
                <a:gd name="connsiteY37" fmla="*/ 1464013 h 1483468"/>
                <a:gd name="connsiteX38" fmla="*/ 1512651 w 1687748"/>
                <a:gd name="connsiteY38" fmla="*/ 1439694 h 1483468"/>
                <a:gd name="connsiteX39" fmla="*/ 1512651 w 1687748"/>
                <a:gd name="connsiteY39" fmla="*/ 1439694 h 1483468"/>
                <a:gd name="connsiteX40" fmla="*/ 1493195 w 1687748"/>
                <a:gd name="connsiteY40" fmla="*/ 1361872 h 1483468"/>
                <a:gd name="connsiteX41" fmla="*/ 1493195 w 1687748"/>
                <a:gd name="connsiteY41" fmla="*/ 1361872 h 1483468"/>
                <a:gd name="connsiteX42" fmla="*/ 1468876 w 1687748"/>
                <a:gd name="connsiteY42" fmla="*/ 1327826 h 1483468"/>
                <a:gd name="connsiteX43" fmla="*/ 1439693 w 1687748"/>
                <a:gd name="connsiteY43" fmla="*/ 1293779 h 1483468"/>
                <a:gd name="connsiteX44" fmla="*/ 1444557 w 1687748"/>
                <a:gd name="connsiteY44" fmla="*/ 1284051 h 1483468"/>
                <a:gd name="connsiteX45" fmla="*/ 1444557 w 1687748"/>
                <a:gd name="connsiteY45" fmla="*/ 1245140 h 1483468"/>
                <a:gd name="connsiteX46" fmla="*/ 1429966 w 1687748"/>
                <a:gd name="connsiteY46" fmla="*/ 1220821 h 1483468"/>
                <a:gd name="connsiteX47" fmla="*/ 1400783 w 1687748"/>
                <a:gd name="connsiteY47" fmla="*/ 1191638 h 1483468"/>
                <a:gd name="connsiteX48" fmla="*/ 1400783 w 1687748"/>
                <a:gd name="connsiteY48" fmla="*/ 1191638 h 1483468"/>
                <a:gd name="connsiteX49" fmla="*/ 1444557 w 1687748"/>
                <a:gd name="connsiteY49" fmla="*/ 1138136 h 1483468"/>
                <a:gd name="connsiteX50" fmla="*/ 1464012 w 1687748"/>
                <a:gd name="connsiteY50" fmla="*/ 1157591 h 1483468"/>
                <a:gd name="connsiteX51" fmla="*/ 1483468 w 1687748"/>
                <a:gd name="connsiteY51" fmla="*/ 1104089 h 1483468"/>
                <a:gd name="connsiteX52" fmla="*/ 1522378 w 1687748"/>
                <a:gd name="connsiteY52" fmla="*/ 1118681 h 1483468"/>
                <a:gd name="connsiteX53" fmla="*/ 1579846 w 1687748"/>
                <a:gd name="connsiteY53" fmla="*/ 1108985 h 1483468"/>
                <a:gd name="connsiteX54" fmla="*/ 1532106 w 1687748"/>
                <a:gd name="connsiteY54" fmla="*/ 1104090 h 1483468"/>
                <a:gd name="connsiteX55" fmla="*/ 1517515 w 1687748"/>
                <a:gd name="connsiteY55" fmla="*/ 1099226 h 1483468"/>
                <a:gd name="connsiteX56" fmla="*/ 1595336 w 1687748"/>
                <a:gd name="connsiteY56" fmla="*/ 1104090 h 1483468"/>
                <a:gd name="connsiteX57" fmla="*/ 1600199 w 1687748"/>
                <a:gd name="connsiteY57" fmla="*/ 1108953 h 1483468"/>
                <a:gd name="connsiteX58" fmla="*/ 1585608 w 1687748"/>
                <a:gd name="connsiteY58" fmla="*/ 1099226 h 1483468"/>
                <a:gd name="connsiteX59" fmla="*/ 1612810 w 1687748"/>
                <a:gd name="connsiteY59" fmla="*/ 1099225 h 1483468"/>
                <a:gd name="connsiteX60" fmla="*/ 1619655 w 1687748"/>
                <a:gd name="connsiteY60" fmla="*/ 1021404 h 1483468"/>
                <a:gd name="connsiteX61" fmla="*/ 1653702 w 1687748"/>
                <a:gd name="connsiteY61" fmla="*/ 972766 h 1483468"/>
                <a:gd name="connsiteX62" fmla="*/ 1634246 w 1687748"/>
                <a:gd name="connsiteY62" fmla="*/ 953311 h 1483468"/>
                <a:gd name="connsiteX63" fmla="*/ 1653702 w 1687748"/>
                <a:gd name="connsiteY63" fmla="*/ 904672 h 1483468"/>
                <a:gd name="connsiteX64" fmla="*/ 1619655 w 1687748"/>
                <a:gd name="connsiteY64" fmla="*/ 865762 h 1483468"/>
                <a:gd name="connsiteX65" fmla="*/ 1634246 w 1687748"/>
                <a:gd name="connsiteY65" fmla="*/ 826851 h 1483468"/>
                <a:gd name="connsiteX66" fmla="*/ 1634246 w 1687748"/>
                <a:gd name="connsiteY66" fmla="*/ 826851 h 1483468"/>
                <a:gd name="connsiteX67" fmla="*/ 1663429 w 1687748"/>
                <a:gd name="connsiteY67" fmla="*/ 778213 h 1483468"/>
                <a:gd name="connsiteX68" fmla="*/ 1678021 w 1687748"/>
                <a:gd name="connsiteY68" fmla="*/ 724711 h 1483468"/>
                <a:gd name="connsiteX69" fmla="*/ 1687748 w 1687748"/>
                <a:gd name="connsiteY69" fmla="*/ 705255 h 1483468"/>
                <a:gd name="connsiteX70" fmla="*/ 1648838 w 1687748"/>
                <a:gd name="connsiteY70" fmla="*/ 700391 h 1483468"/>
                <a:gd name="connsiteX71" fmla="*/ 1682885 w 1687748"/>
                <a:gd name="connsiteY71" fmla="*/ 676072 h 1483468"/>
                <a:gd name="connsiteX72" fmla="*/ 1624519 w 1687748"/>
                <a:gd name="connsiteY72" fmla="*/ 646889 h 1483468"/>
                <a:gd name="connsiteX73" fmla="*/ 1619655 w 1687748"/>
                <a:gd name="connsiteY73" fmla="*/ 617706 h 1483468"/>
                <a:gd name="connsiteX74" fmla="*/ 1619655 w 1687748"/>
                <a:gd name="connsiteY74" fmla="*/ 578796 h 1483468"/>
                <a:gd name="connsiteX75" fmla="*/ 1614791 w 1687748"/>
                <a:gd name="connsiteY75" fmla="*/ 530157 h 1483468"/>
                <a:gd name="connsiteX76" fmla="*/ 1609927 w 1687748"/>
                <a:gd name="connsiteY76" fmla="*/ 496111 h 1483468"/>
                <a:gd name="connsiteX77" fmla="*/ 1541834 w 1687748"/>
                <a:gd name="connsiteY77" fmla="*/ 539885 h 1483468"/>
                <a:gd name="connsiteX78" fmla="*/ 1468876 w 1687748"/>
                <a:gd name="connsiteY78" fmla="*/ 612843 h 1483468"/>
                <a:gd name="connsiteX79" fmla="*/ 1395919 w 1687748"/>
                <a:gd name="connsiteY79" fmla="*/ 661481 h 1483468"/>
                <a:gd name="connsiteX80" fmla="*/ 1400783 w 1687748"/>
                <a:gd name="connsiteY80" fmla="*/ 700391 h 1483468"/>
                <a:gd name="connsiteX81" fmla="*/ 1264595 w 1687748"/>
                <a:gd name="connsiteY81" fmla="*/ 763621 h 1483468"/>
                <a:gd name="connsiteX82" fmla="*/ 1220821 w 1687748"/>
                <a:gd name="connsiteY82" fmla="*/ 758757 h 1483468"/>
                <a:gd name="connsiteX83" fmla="*/ 1191638 w 1687748"/>
                <a:gd name="connsiteY83" fmla="*/ 724711 h 1483468"/>
                <a:gd name="connsiteX84" fmla="*/ 1167319 w 1687748"/>
                <a:gd name="connsiteY84" fmla="*/ 695528 h 1483468"/>
                <a:gd name="connsiteX85" fmla="*/ 1167319 w 1687748"/>
                <a:gd name="connsiteY85" fmla="*/ 695528 h 1483468"/>
                <a:gd name="connsiteX86" fmla="*/ 1162455 w 1687748"/>
                <a:gd name="connsiteY86" fmla="*/ 632298 h 1483468"/>
                <a:gd name="connsiteX87" fmla="*/ 1123544 w 1687748"/>
                <a:gd name="connsiteY87" fmla="*/ 593387 h 1483468"/>
                <a:gd name="connsiteX88" fmla="*/ 1070042 w 1687748"/>
                <a:gd name="connsiteY88" fmla="*/ 578796 h 1483468"/>
                <a:gd name="connsiteX89" fmla="*/ 1045723 w 1687748"/>
                <a:gd name="connsiteY89" fmla="*/ 607979 h 1483468"/>
                <a:gd name="connsiteX90" fmla="*/ 1045723 w 1687748"/>
                <a:gd name="connsiteY90" fmla="*/ 607979 h 1483468"/>
                <a:gd name="connsiteX91" fmla="*/ 1026268 w 1687748"/>
                <a:gd name="connsiteY91" fmla="*/ 530157 h 1483468"/>
                <a:gd name="connsiteX92" fmla="*/ 967902 w 1687748"/>
                <a:gd name="connsiteY92" fmla="*/ 539885 h 1483468"/>
                <a:gd name="connsiteX93" fmla="*/ 904672 w 1687748"/>
                <a:gd name="connsiteY93" fmla="*/ 569068 h 1483468"/>
                <a:gd name="connsiteX94" fmla="*/ 909536 w 1687748"/>
                <a:gd name="connsiteY94" fmla="*/ 530157 h 1483468"/>
                <a:gd name="connsiteX95" fmla="*/ 870625 w 1687748"/>
                <a:gd name="connsiteY95" fmla="*/ 525294 h 1483468"/>
                <a:gd name="connsiteX96" fmla="*/ 812259 w 1687748"/>
                <a:gd name="connsiteY96" fmla="*/ 535021 h 1483468"/>
                <a:gd name="connsiteX97" fmla="*/ 783076 w 1687748"/>
                <a:gd name="connsiteY97" fmla="*/ 530157 h 1483468"/>
                <a:gd name="connsiteX98" fmla="*/ 773348 w 1687748"/>
                <a:gd name="connsiteY98" fmla="*/ 515566 h 1483468"/>
                <a:gd name="connsiteX99" fmla="*/ 783076 w 1687748"/>
                <a:gd name="connsiteY99" fmla="*/ 486383 h 1483468"/>
                <a:gd name="connsiteX100" fmla="*/ 783076 w 1687748"/>
                <a:gd name="connsiteY100" fmla="*/ 481519 h 1483468"/>
                <a:gd name="connsiteX101" fmla="*/ 729574 w 1687748"/>
                <a:gd name="connsiteY101" fmla="*/ 447472 h 1483468"/>
                <a:gd name="connsiteX102" fmla="*/ 729574 w 1687748"/>
                <a:gd name="connsiteY102" fmla="*/ 447472 h 1483468"/>
                <a:gd name="connsiteX103" fmla="*/ 710119 w 1687748"/>
                <a:gd name="connsiteY103" fmla="*/ 413426 h 1483468"/>
                <a:gd name="connsiteX104" fmla="*/ 695527 w 1687748"/>
                <a:gd name="connsiteY104" fmla="*/ 369651 h 1483468"/>
                <a:gd name="connsiteX105" fmla="*/ 695527 w 1687748"/>
                <a:gd name="connsiteY105" fmla="*/ 369651 h 1483468"/>
                <a:gd name="connsiteX106" fmla="*/ 632297 w 1687748"/>
                <a:gd name="connsiteY106" fmla="*/ 311285 h 1483468"/>
                <a:gd name="connsiteX107" fmla="*/ 612842 w 1687748"/>
                <a:gd name="connsiteY107" fmla="*/ 262647 h 1483468"/>
                <a:gd name="connsiteX108" fmla="*/ 622570 w 1687748"/>
                <a:gd name="connsiteY108" fmla="*/ 218872 h 1483468"/>
                <a:gd name="connsiteX109" fmla="*/ 569068 w 1687748"/>
                <a:gd name="connsiteY109" fmla="*/ 160506 h 1483468"/>
                <a:gd name="connsiteX110" fmla="*/ 535021 w 1687748"/>
                <a:gd name="connsiteY110" fmla="*/ 111868 h 1483468"/>
                <a:gd name="connsiteX111" fmla="*/ 530157 w 1687748"/>
                <a:gd name="connsiteY111" fmla="*/ 111868 h 1483468"/>
                <a:gd name="connsiteX112" fmla="*/ 432880 w 1687748"/>
                <a:gd name="connsiteY112" fmla="*/ 43774 h 1483468"/>
                <a:gd name="connsiteX113" fmla="*/ 389106 w 1687748"/>
                <a:gd name="connsiteY113" fmla="*/ 34047 h 1483468"/>
                <a:gd name="connsiteX114" fmla="*/ 330740 w 1687748"/>
                <a:gd name="connsiteY114" fmla="*/ 48638 h 1483468"/>
                <a:gd name="connsiteX115" fmla="*/ 252919 w 1687748"/>
                <a:gd name="connsiteY115" fmla="*/ 48638 h 1483468"/>
                <a:gd name="connsiteX116" fmla="*/ 252919 w 1687748"/>
                <a:gd name="connsiteY116" fmla="*/ 48638 h 1483468"/>
                <a:gd name="connsiteX117" fmla="*/ 243191 w 1687748"/>
                <a:gd name="connsiteY117" fmla="*/ 0 h 1483468"/>
                <a:gd name="connsiteX118" fmla="*/ 170234 w 1687748"/>
                <a:gd name="connsiteY118" fmla="*/ 9728 h 1483468"/>
                <a:gd name="connsiteX119" fmla="*/ 102140 w 1687748"/>
                <a:gd name="connsiteY119" fmla="*/ 48638 h 1483468"/>
                <a:gd name="connsiteX120" fmla="*/ 53502 w 1687748"/>
                <a:gd name="connsiteY120" fmla="*/ 82685 h 1483468"/>
                <a:gd name="connsiteX121" fmla="*/ 0 w 1687748"/>
                <a:gd name="connsiteY121" fmla="*/ 150779 h 1483468"/>
                <a:gd name="connsiteX122" fmla="*/ 92412 w 1687748"/>
                <a:gd name="connsiteY122" fmla="*/ 418289 h 1483468"/>
                <a:gd name="connsiteX123" fmla="*/ 126459 w 1687748"/>
                <a:gd name="connsiteY123" fmla="*/ 452336 h 1483468"/>
                <a:gd name="connsiteX124" fmla="*/ 141051 w 1687748"/>
                <a:gd name="connsiteY124" fmla="*/ 462064 h 1483468"/>
                <a:gd name="connsiteX125" fmla="*/ 141051 w 1687748"/>
                <a:gd name="connsiteY125" fmla="*/ 471791 h 1483468"/>
                <a:gd name="connsiteX126" fmla="*/ 194553 w 1687748"/>
                <a:gd name="connsiteY126" fmla="*/ 870626 h 1483468"/>
                <a:gd name="connsiteX127" fmla="*/ 452336 w 1687748"/>
                <a:gd name="connsiteY127" fmla="*/ 1191638 h 148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687748" h="1483468">
                  <a:moveTo>
                    <a:pt x="452336" y="1191638"/>
                  </a:moveTo>
                  <a:lnTo>
                    <a:pt x="520429" y="1167319"/>
                  </a:lnTo>
                  <a:lnTo>
                    <a:pt x="549612" y="1201366"/>
                  </a:lnTo>
                  <a:lnTo>
                    <a:pt x="564204" y="1250004"/>
                  </a:lnTo>
                  <a:lnTo>
                    <a:pt x="612842" y="1293779"/>
                  </a:lnTo>
                  <a:lnTo>
                    <a:pt x="671208" y="1298643"/>
                  </a:lnTo>
                  <a:lnTo>
                    <a:pt x="690663" y="1274323"/>
                  </a:lnTo>
                  <a:lnTo>
                    <a:pt x="729574" y="1245140"/>
                  </a:lnTo>
                  <a:lnTo>
                    <a:pt x="773348" y="1211094"/>
                  </a:lnTo>
                  <a:lnTo>
                    <a:pt x="812259" y="1220821"/>
                  </a:lnTo>
                  <a:lnTo>
                    <a:pt x="812259" y="1250004"/>
                  </a:lnTo>
                  <a:lnTo>
                    <a:pt x="812259" y="1293779"/>
                  </a:lnTo>
                  <a:lnTo>
                    <a:pt x="812259" y="1293779"/>
                  </a:lnTo>
                  <a:lnTo>
                    <a:pt x="885217" y="1274323"/>
                  </a:lnTo>
                  <a:lnTo>
                    <a:pt x="914400" y="1259732"/>
                  </a:lnTo>
                  <a:lnTo>
                    <a:pt x="933855" y="1313234"/>
                  </a:lnTo>
                  <a:lnTo>
                    <a:pt x="997085" y="1337553"/>
                  </a:lnTo>
                  <a:lnTo>
                    <a:pt x="997085" y="1337553"/>
                  </a:lnTo>
                  <a:lnTo>
                    <a:pt x="1035995" y="1410511"/>
                  </a:lnTo>
                  <a:lnTo>
                    <a:pt x="1035995" y="1410511"/>
                  </a:lnTo>
                  <a:lnTo>
                    <a:pt x="1084634" y="1395919"/>
                  </a:lnTo>
                  <a:lnTo>
                    <a:pt x="1079770" y="1371600"/>
                  </a:lnTo>
                  <a:lnTo>
                    <a:pt x="1079770" y="1371600"/>
                  </a:lnTo>
                  <a:lnTo>
                    <a:pt x="1108953" y="1342417"/>
                  </a:lnTo>
                  <a:lnTo>
                    <a:pt x="1172183" y="1425102"/>
                  </a:lnTo>
                  <a:lnTo>
                    <a:pt x="1211093" y="1483468"/>
                  </a:lnTo>
                  <a:lnTo>
                    <a:pt x="1245140" y="1464013"/>
                  </a:lnTo>
                  <a:lnTo>
                    <a:pt x="1279187" y="1468877"/>
                  </a:lnTo>
                  <a:lnTo>
                    <a:pt x="1288914" y="1434830"/>
                  </a:lnTo>
                  <a:lnTo>
                    <a:pt x="1288914" y="1410511"/>
                  </a:lnTo>
                  <a:lnTo>
                    <a:pt x="1313234" y="1391055"/>
                  </a:lnTo>
                  <a:lnTo>
                    <a:pt x="1357008" y="1386191"/>
                  </a:lnTo>
                  <a:lnTo>
                    <a:pt x="1357008" y="1386191"/>
                  </a:lnTo>
                  <a:lnTo>
                    <a:pt x="1357008" y="1386191"/>
                  </a:lnTo>
                  <a:lnTo>
                    <a:pt x="1395919" y="1366736"/>
                  </a:lnTo>
                  <a:lnTo>
                    <a:pt x="1415374" y="1420238"/>
                  </a:lnTo>
                  <a:lnTo>
                    <a:pt x="1449421" y="1444557"/>
                  </a:lnTo>
                  <a:lnTo>
                    <a:pt x="1493195" y="1464013"/>
                  </a:lnTo>
                  <a:lnTo>
                    <a:pt x="1512651" y="1439694"/>
                  </a:lnTo>
                  <a:lnTo>
                    <a:pt x="1512651" y="1439694"/>
                  </a:lnTo>
                  <a:lnTo>
                    <a:pt x="1493195" y="1361872"/>
                  </a:lnTo>
                  <a:lnTo>
                    <a:pt x="1493195" y="1361872"/>
                  </a:lnTo>
                  <a:lnTo>
                    <a:pt x="1468876" y="1327826"/>
                  </a:lnTo>
                  <a:lnTo>
                    <a:pt x="1439693" y="1293779"/>
                  </a:lnTo>
                  <a:lnTo>
                    <a:pt x="1444557" y="1284051"/>
                  </a:lnTo>
                  <a:lnTo>
                    <a:pt x="1444557" y="1245140"/>
                  </a:lnTo>
                  <a:lnTo>
                    <a:pt x="1429966" y="1220821"/>
                  </a:lnTo>
                  <a:lnTo>
                    <a:pt x="1400783" y="1191638"/>
                  </a:lnTo>
                  <a:lnTo>
                    <a:pt x="1400783" y="1191638"/>
                  </a:lnTo>
                  <a:lnTo>
                    <a:pt x="1444557" y="1138136"/>
                  </a:lnTo>
                  <a:lnTo>
                    <a:pt x="1464012" y="1157591"/>
                  </a:lnTo>
                  <a:lnTo>
                    <a:pt x="1483468" y="1104089"/>
                  </a:lnTo>
                  <a:lnTo>
                    <a:pt x="1522378" y="1118681"/>
                  </a:lnTo>
                  <a:lnTo>
                    <a:pt x="1579846" y="1108985"/>
                  </a:lnTo>
                  <a:cubicBezTo>
                    <a:pt x="1563933" y="1107353"/>
                    <a:pt x="1542494" y="1105716"/>
                    <a:pt x="1532106" y="1104090"/>
                  </a:cubicBezTo>
                  <a:cubicBezTo>
                    <a:pt x="1521718" y="1102464"/>
                    <a:pt x="1506977" y="1099226"/>
                    <a:pt x="1517515" y="1099226"/>
                  </a:cubicBezTo>
                  <a:cubicBezTo>
                    <a:pt x="1528053" y="1099226"/>
                    <a:pt x="1526576" y="1123734"/>
                    <a:pt x="1595336" y="1104090"/>
                  </a:cubicBezTo>
                  <a:cubicBezTo>
                    <a:pt x="1603442" y="1099226"/>
                    <a:pt x="1601820" y="1109764"/>
                    <a:pt x="1600199" y="1108953"/>
                  </a:cubicBezTo>
                  <a:cubicBezTo>
                    <a:pt x="1598578" y="1108142"/>
                    <a:pt x="1583506" y="1100847"/>
                    <a:pt x="1585608" y="1099226"/>
                  </a:cubicBezTo>
                  <a:cubicBezTo>
                    <a:pt x="1587710" y="1097605"/>
                    <a:pt x="1606325" y="1097604"/>
                    <a:pt x="1612810" y="1099225"/>
                  </a:cubicBezTo>
                  <a:lnTo>
                    <a:pt x="1619655" y="1021404"/>
                  </a:lnTo>
                  <a:lnTo>
                    <a:pt x="1653702" y="972766"/>
                  </a:lnTo>
                  <a:lnTo>
                    <a:pt x="1634246" y="953311"/>
                  </a:lnTo>
                  <a:lnTo>
                    <a:pt x="1653702" y="904672"/>
                  </a:lnTo>
                  <a:lnTo>
                    <a:pt x="1619655" y="865762"/>
                  </a:lnTo>
                  <a:lnTo>
                    <a:pt x="1634246" y="826851"/>
                  </a:lnTo>
                  <a:lnTo>
                    <a:pt x="1634246" y="826851"/>
                  </a:lnTo>
                  <a:lnTo>
                    <a:pt x="1663429" y="778213"/>
                  </a:lnTo>
                  <a:lnTo>
                    <a:pt x="1678021" y="724711"/>
                  </a:lnTo>
                  <a:lnTo>
                    <a:pt x="1687748" y="705255"/>
                  </a:lnTo>
                  <a:lnTo>
                    <a:pt x="1648838" y="700391"/>
                  </a:lnTo>
                  <a:lnTo>
                    <a:pt x="1682885" y="676072"/>
                  </a:lnTo>
                  <a:lnTo>
                    <a:pt x="1624519" y="646889"/>
                  </a:lnTo>
                  <a:lnTo>
                    <a:pt x="1619655" y="617706"/>
                  </a:lnTo>
                  <a:lnTo>
                    <a:pt x="1619655" y="578796"/>
                  </a:lnTo>
                  <a:lnTo>
                    <a:pt x="1614791" y="530157"/>
                  </a:lnTo>
                  <a:lnTo>
                    <a:pt x="1609927" y="496111"/>
                  </a:lnTo>
                  <a:lnTo>
                    <a:pt x="1541834" y="539885"/>
                  </a:lnTo>
                  <a:lnTo>
                    <a:pt x="1468876" y="612843"/>
                  </a:lnTo>
                  <a:lnTo>
                    <a:pt x="1395919" y="661481"/>
                  </a:lnTo>
                  <a:lnTo>
                    <a:pt x="1400783" y="700391"/>
                  </a:lnTo>
                  <a:lnTo>
                    <a:pt x="1264595" y="763621"/>
                  </a:lnTo>
                  <a:lnTo>
                    <a:pt x="1220821" y="758757"/>
                  </a:lnTo>
                  <a:lnTo>
                    <a:pt x="1191638" y="724711"/>
                  </a:lnTo>
                  <a:lnTo>
                    <a:pt x="1167319" y="695528"/>
                  </a:lnTo>
                  <a:lnTo>
                    <a:pt x="1167319" y="695528"/>
                  </a:lnTo>
                  <a:lnTo>
                    <a:pt x="1162455" y="632298"/>
                  </a:lnTo>
                  <a:lnTo>
                    <a:pt x="1123544" y="593387"/>
                  </a:lnTo>
                  <a:lnTo>
                    <a:pt x="1070042" y="578796"/>
                  </a:lnTo>
                  <a:lnTo>
                    <a:pt x="1045723" y="607979"/>
                  </a:lnTo>
                  <a:lnTo>
                    <a:pt x="1045723" y="607979"/>
                  </a:lnTo>
                  <a:lnTo>
                    <a:pt x="1026268" y="530157"/>
                  </a:lnTo>
                  <a:lnTo>
                    <a:pt x="967902" y="539885"/>
                  </a:lnTo>
                  <a:lnTo>
                    <a:pt x="904672" y="569068"/>
                  </a:lnTo>
                  <a:lnTo>
                    <a:pt x="909536" y="530157"/>
                  </a:lnTo>
                  <a:lnTo>
                    <a:pt x="870625" y="525294"/>
                  </a:lnTo>
                  <a:lnTo>
                    <a:pt x="812259" y="535021"/>
                  </a:lnTo>
                  <a:lnTo>
                    <a:pt x="783076" y="530157"/>
                  </a:lnTo>
                  <a:lnTo>
                    <a:pt x="773348" y="515566"/>
                  </a:lnTo>
                  <a:lnTo>
                    <a:pt x="783076" y="486383"/>
                  </a:lnTo>
                  <a:lnTo>
                    <a:pt x="783076" y="481519"/>
                  </a:lnTo>
                  <a:lnTo>
                    <a:pt x="729574" y="447472"/>
                  </a:lnTo>
                  <a:lnTo>
                    <a:pt x="729574" y="447472"/>
                  </a:lnTo>
                  <a:lnTo>
                    <a:pt x="710119" y="413426"/>
                  </a:lnTo>
                  <a:lnTo>
                    <a:pt x="695527" y="369651"/>
                  </a:lnTo>
                  <a:lnTo>
                    <a:pt x="695527" y="369651"/>
                  </a:lnTo>
                  <a:lnTo>
                    <a:pt x="632297" y="311285"/>
                  </a:lnTo>
                  <a:lnTo>
                    <a:pt x="612842" y="262647"/>
                  </a:lnTo>
                  <a:lnTo>
                    <a:pt x="622570" y="218872"/>
                  </a:lnTo>
                  <a:lnTo>
                    <a:pt x="569068" y="160506"/>
                  </a:lnTo>
                  <a:cubicBezTo>
                    <a:pt x="554615" y="121965"/>
                    <a:pt x="565460" y="124044"/>
                    <a:pt x="535021" y="111868"/>
                  </a:cubicBezTo>
                  <a:cubicBezTo>
                    <a:pt x="533516" y="111266"/>
                    <a:pt x="531778" y="111868"/>
                    <a:pt x="530157" y="111868"/>
                  </a:cubicBezTo>
                  <a:lnTo>
                    <a:pt x="432880" y="43774"/>
                  </a:lnTo>
                  <a:lnTo>
                    <a:pt x="389106" y="34047"/>
                  </a:lnTo>
                  <a:lnTo>
                    <a:pt x="330740" y="48638"/>
                  </a:lnTo>
                  <a:lnTo>
                    <a:pt x="252919" y="48638"/>
                  </a:lnTo>
                  <a:lnTo>
                    <a:pt x="252919" y="48638"/>
                  </a:lnTo>
                  <a:lnTo>
                    <a:pt x="243191" y="0"/>
                  </a:lnTo>
                  <a:lnTo>
                    <a:pt x="170234" y="9728"/>
                  </a:lnTo>
                  <a:lnTo>
                    <a:pt x="102140" y="48638"/>
                  </a:lnTo>
                  <a:lnTo>
                    <a:pt x="53502" y="82685"/>
                  </a:lnTo>
                  <a:lnTo>
                    <a:pt x="0" y="150779"/>
                  </a:lnTo>
                  <a:lnTo>
                    <a:pt x="92412" y="418289"/>
                  </a:lnTo>
                  <a:cubicBezTo>
                    <a:pt x="103761" y="429638"/>
                    <a:pt x="114529" y="441599"/>
                    <a:pt x="126459" y="452336"/>
                  </a:cubicBezTo>
                  <a:cubicBezTo>
                    <a:pt x="130804" y="456247"/>
                    <a:pt x="137543" y="457387"/>
                    <a:pt x="141051" y="462064"/>
                  </a:cubicBezTo>
                  <a:cubicBezTo>
                    <a:pt x="142996" y="464658"/>
                    <a:pt x="141051" y="468549"/>
                    <a:pt x="141051" y="471791"/>
                  </a:cubicBezTo>
                  <a:lnTo>
                    <a:pt x="194553" y="870626"/>
                  </a:lnTo>
                  <a:lnTo>
                    <a:pt x="452336" y="11916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572500" y="5126567"/>
              <a:ext cx="245533" cy="588433"/>
            </a:xfrm>
            <a:custGeom>
              <a:avLst/>
              <a:gdLst>
                <a:gd name="connsiteX0" fmla="*/ 122767 w 245533"/>
                <a:gd name="connsiteY0" fmla="*/ 588433 h 588433"/>
                <a:gd name="connsiteX1" fmla="*/ 76200 w 245533"/>
                <a:gd name="connsiteY1" fmla="*/ 520700 h 588433"/>
                <a:gd name="connsiteX2" fmla="*/ 76200 w 245533"/>
                <a:gd name="connsiteY2" fmla="*/ 520700 h 588433"/>
                <a:gd name="connsiteX3" fmla="*/ 38100 w 245533"/>
                <a:gd name="connsiteY3" fmla="*/ 508000 h 588433"/>
                <a:gd name="connsiteX4" fmla="*/ 29633 w 245533"/>
                <a:gd name="connsiteY4" fmla="*/ 457200 h 588433"/>
                <a:gd name="connsiteX5" fmla="*/ 0 w 245533"/>
                <a:gd name="connsiteY5" fmla="*/ 440266 h 588433"/>
                <a:gd name="connsiteX6" fmla="*/ 0 w 245533"/>
                <a:gd name="connsiteY6" fmla="*/ 406400 h 588433"/>
                <a:gd name="connsiteX7" fmla="*/ 0 w 245533"/>
                <a:gd name="connsiteY7" fmla="*/ 406400 h 588433"/>
                <a:gd name="connsiteX8" fmla="*/ 33867 w 245533"/>
                <a:gd name="connsiteY8" fmla="*/ 364066 h 588433"/>
                <a:gd name="connsiteX9" fmla="*/ 25400 w 245533"/>
                <a:gd name="connsiteY9" fmla="*/ 317500 h 588433"/>
                <a:gd name="connsiteX10" fmla="*/ 8467 w 245533"/>
                <a:gd name="connsiteY10" fmla="*/ 266700 h 588433"/>
                <a:gd name="connsiteX11" fmla="*/ 42333 w 245533"/>
                <a:gd name="connsiteY11" fmla="*/ 245533 h 588433"/>
                <a:gd name="connsiteX12" fmla="*/ 42333 w 245533"/>
                <a:gd name="connsiteY12" fmla="*/ 245533 h 588433"/>
                <a:gd name="connsiteX13" fmla="*/ 59267 w 245533"/>
                <a:gd name="connsiteY13" fmla="*/ 186266 h 588433"/>
                <a:gd name="connsiteX14" fmla="*/ 63500 w 245533"/>
                <a:gd name="connsiteY14" fmla="*/ 143933 h 588433"/>
                <a:gd name="connsiteX15" fmla="*/ 88900 w 245533"/>
                <a:gd name="connsiteY15" fmla="*/ 118533 h 588433"/>
                <a:gd name="connsiteX16" fmla="*/ 105833 w 245533"/>
                <a:gd name="connsiteY16" fmla="*/ 76200 h 588433"/>
                <a:gd name="connsiteX17" fmla="*/ 143933 w 245533"/>
                <a:gd name="connsiteY17" fmla="*/ 38100 h 588433"/>
                <a:gd name="connsiteX18" fmla="*/ 194733 w 245533"/>
                <a:gd name="connsiteY18" fmla="*/ 0 h 588433"/>
                <a:gd name="connsiteX19" fmla="*/ 237067 w 245533"/>
                <a:gd name="connsiteY19" fmla="*/ 25400 h 588433"/>
                <a:gd name="connsiteX20" fmla="*/ 245533 w 245533"/>
                <a:gd name="connsiteY20" fmla="*/ 50800 h 588433"/>
                <a:gd name="connsiteX21" fmla="*/ 194733 w 245533"/>
                <a:gd name="connsiteY21" fmla="*/ 55033 h 588433"/>
                <a:gd name="connsiteX22" fmla="*/ 194733 w 245533"/>
                <a:gd name="connsiteY22" fmla="*/ 84666 h 588433"/>
                <a:gd name="connsiteX23" fmla="*/ 194733 w 245533"/>
                <a:gd name="connsiteY23" fmla="*/ 84666 h 588433"/>
                <a:gd name="connsiteX24" fmla="*/ 211667 w 245533"/>
                <a:gd name="connsiteY24" fmla="*/ 148166 h 588433"/>
                <a:gd name="connsiteX25" fmla="*/ 207433 w 245533"/>
                <a:gd name="connsiteY25" fmla="*/ 190500 h 588433"/>
                <a:gd name="connsiteX26" fmla="*/ 228600 w 245533"/>
                <a:gd name="connsiteY26" fmla="*/ 241300 h 588433"/>
                <a:gd name="connsiteX27" fmla="*/ 224367 w 245533"/>
                <a:gd name="connsiteY27" fmla="*/ 279400 h 588433"/>
                <a:gd name="connsiteX28" fmla="*/ 182033 w 245533"/>
                <a:gd name="connsiteY28" fmla="*/ 368300 h 588433"/>
                <a:gd name="connsiteX29" fmla="*/ 156633 w 245533"/>
                <a:gd name="connsiteY29" fmla="*/ 385233 h 588433"/>
                <a:gd name="connsiteX30" fmla="*/ 139700 w 245533"/>
                <a:gd name="connsiteY30" fmla="*/ 423333 h 588433"/>
                <a:gd name="connsiteX31" fmla="*/ 148167 w 245533"/>
                <a:gd name="connsiteY31" fmla="*/ 469900 h 588433"/>
                <a:gd name="connsiteX32" fmla="*/ 122767 w 245533"/>
                <a:gd name="connsiteY32" fmla="*/ 588433 h 588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45533" h="588433">
                  <a:moveTo>
                    <a:pt x="122767" y="588433"/>
                  </a:moveTo>
                  <a:lnTo>
                    <a:pt x="76200" y="520700"/>
                  </a:lnTo>
                  <a:lnTo>
                    <a:pt x="76200" y="520700"/>
                  </a:lnTo>
                  <a:lnTo>
                    <a:pt x="38100" y="508000"/>
                  </a:lnTo>
                  <a:lnTo>
                    <a:pt x="29633" y="457200"/>
                  </a:lnTo>
                  <a:lnTo>
                    <a:pt x="0" y="440266"/>
                  </a:lnTo>
                  <a:lnTo>
                    <a:pt x="0" y="406400"/>
                  </a:lnTo>
                  <a:lnTo>
                    <a:pt x="0" y="406400"/>
                  </a:lnTo>
                  <a:lnTo>
                    <a:pt x="33867" y="364066"/>
                  </a:lnTo>
                  <a:lnTo>
                    <a:pt x="25400" y="317500"/>
                  </a:lnTo>
                  <a:lnTo>
                    <a:pt x="8467" y="266700"/>
                  </a:lnTo>
                  <a:lnTo>
                    <a:pt x="42333" y="245533"/>
                  </a:lnTo>
                  <a:lnTo>
                    <a:pt x="42333" y="245533"/>
                  </a:lnTo>
                  <a:lnTo>
                    <a:pt x="59267" y="186266"/>
                  </a:lnTo>
                  <a:lnTo>
                    <a:pt x="63500" y="143933"/>
                  </a:lnTo>
                  <a:lnTo>
                    <a:pt x="88900" y="118533"/>
                  </a:lnTo>
                  <a:lnTo>
                    <a:pt x="105833" y="76200"/>
                  </a:lnTo>
                  <a:lnTo>
                    <a:pt x="143933" y="38100"/>
                  </a:lnTo>
                  <a:lnTo>
                    <a:pt x="194733" y="0"/>
                  </a:lnTo>
                  <a:lnTo>
                    <a:pt x="237067" y="25400"/>
                  </a:lnTo>
                  <a:lnTo>
                    <a:pt x="245533" y="50800"/>
                  </a:lnTo>
                  <a:lnTo>
                    <a:pt x="194733" y="55033"/>
                  </a:lnTo>
                  <a:lnTo>
                    <a:pt x="194733" y="84666"/>
                  </a:lnTo>
                  <a:lnTo>
                    <a:pt x="194733" y="84666"/>
                  </a:lnTo>
                  <a:lnTo>
                    <a:pt x="211667" y="148166"/>
                  </a:lnTo>
                  <a:lnTo>
                    <a:pt x="207433" y="190500"/>
                  </a:lnTo>
                  <a:lnTo>
                    <a:pt x="228600" y="241300"/>
                  </a:lnTo>
                  <a:lnTo>
                    <a:pt x="224367" y="279400"/>
                  </a:lnTo>
                  <a:lnTo>
                    <a:pt x="182033" y="368300"/>
                  </a:lnTo>
                  <a:lnTo>
                    <a:pt x="156633" y="385233"/>
                  </a:lnTo>
                  <a:lnTo>
                    <a:pt x="139700" y="423333"/>
                  </a:lnTo>
                  <a:lnTo>
                    <a:pt x="148167" y="469900"/>
                  </a:lnTo>
                  <a:lnTo>
                    <a:pt x="122767" y="58843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890933" y="4665133"/>
              <a:ext cx="660400" cy="825500"/>
            </a:xfrm>
            <a:custGeom>
              <a:avLst/>
              <a:gdLst>
                <a:gd name="connsiteX0" fmla="*/ 220134 w 660400"/>
                <a:gd name="connsiteY0" fmla="*/ 825500 h 825500"/>
                <a:gd name="connsiteX1" fmla="*/ 270934 w 660400"/>
                <a:gd name="connsiteY1" fmla="*/ 817034 h 825500"/>
                <a:gd name="connsiteX2" fmla="*/ 309034 w 660400"/>
                <a:gd name="connsiteY2" fmla="*/ 778934 h 825500"/>
                <a:gd name="connsiteX3" fmla="*/ 342900 w 660400"/>
                <a:gd name="connsiteY3" fmla="*/ 728134 h 825500"/>
                <a:gd name="connsiteX4" fmla="*/ 342900 w 660400"/>
                <a:gd name="connsiteY4" fmla="*/ 728134 h 825500"/>
                <a:gd name="connsiteX5" fmla="*/ 376767 w 660400"/>
                <a:gd name="connsiteY5" fmla="*/ 685800 h 825500"/>
                <a:gd name="connsiteX6" fmla="*/ 414867 w 660400"/>
                <a:gd name="connsiteY6" fmla="*/ 694267 h 825500"/>
                <a:gd name="connsiteX7" fmla="*/ 397934 w 660400"/>
                <a:gd name="connsiteY7" fmla="*/ 651934 h 825500"/>
                <a:gd name="connsiteX8" fmla="*/ 389467 w 660400"/>
                <a:gd name="connsiteY8" fmla="*/ 630767 h 825500"/>
                <a:gd name="connsiteX9" fmla="*/ 389467 w 660400"/>
                <a:gd name="connsiteY9" fmla="*/ 630767 h 825500"/>
                <a:gd name="connsiteX10" fmla="*/ 444500 w 660400"/>
                <a:gd name="connsiteY10" fmla="*/ 622300 h 825500"/>
                <a:gd name="connsiteX11" fmla="*/ 474134 w 660400"/>
                <a:gd name="connsiteY11" fmla="*/ 618067 h 825500"/>
                <a:gd name="connsiteX12" fmla="*/ 503767 w 660400"/>
                <a:gd name="connsiteY12" fmla="*/ 592667 h 825500"/>
                <a:gd name="connsiteX13" fmla="*/ 503767 w 660400"/>
                <a:gd name="connsiteY13" fmla="*/ 592667 h 825500"/>
                <a:gd name="connsiteX14" fmla="*/ 478367 w 660400"/>
                <a:gd name="connsiteY14" fmla="*/ 554567 h 825500"/>
                <a:gd name="connsiteX15" fmla="*/ 478367 w 660400"/>
                <a:gd name="connsiteY15" fmla="*/ 554567 h 825500"/>
                <a:gd name="connsiteX16" fmla="*/ 508000 w 660400"/>
                <a:gd name="connsiteY16" fmla="*/ 541867 h 825500"/>
                <a:gd name="connsiteX17" fmla="*/ 524934 w 660400"/>
                <a:gd name="connsiteY17" fmla="*/ 529167 h 825500"/>
                <a:gd name="connsiteX18" fmla="*/ 516467 w 660400"/>
                <a:gd name="connsiteY18" fmla="*/ 508000 h 825500"/>
                <a:gd name="connsiteX19" fmla="*/ 516467 w 660400"/>
                <a:gd name="connsiteY19" fmla="*/ 486834 h 825500"/>
                <a:gd name="connsiteX20" fmla="*/ 529167 w 660400"/>
                <a:gd name="connsiteY20" fmla="*/ 474134 h 825500"/>
                <a:gd name="connsiteX21" fmla="*/ 567267 w 660400"/>
                <a:gd name="connsiteY21" fmla="*/ 482600 h 825500"/>
                <a:gd name="connsiteX22" fmla="*/ 571500 w 660400"/>
                <a:gd name="connsiteY22" fmla="*/ 469900 h 825500"/>
                <a:gd name="connsiteX23" fmla="*/ 563034 w 660400"/>
                <a:gd name="connsiteY23" fmla="*/ 457200 h 825500"/>
                <a:gd name="connsiteX24" fmla="*/ 563034 w 660400"/>
                <a:gd name="connsiteY24" fmla="*/ 457200 h 825500"/>
                <a:gd name="connsiteX25" fmla="*/ 563034 w 660400"/>
                <a:gd name="connsiteY25" fmla="*/ 419100 h 825500"/>
                <a:gd name="connsiteX26" fmla="*/ 533400 w 660400"/>
                <a:gd name="connsiteY26" fmla="*/ 397934 h 825500"/>
                <a:gd name="connsiteX27" fmla="*/ 516467 w 660400"/>
                <a:gd name="connsiteY27" fmla="*/ 368300 h 825500"/>
                <a:gd name="connsiteX28" fmla="*/ 537634 w 660400"/>
                <a:gd name="connsiteY28" fmla="*/ 342900 h 825500"/>
                <a:gd name="connsiteX29" fmla="*/ 537634 w 660400"/>
                <a:gd name="connsiteY29" fmla="*/ 342900 h 825500"/>
                <a:gd name="connsiteX30" fmla="*/ 592667 w 660400"/>
                <a:gd name="connsiteY30" fmla="*/ 338667 h 825500"/>
                <a:gd name="connsiteX31" fmla="*/ 592667 w 660400"/>
                <a:gd name="connsiteY31" fmla="*/ 338667 h 825500"/>
                <a:gd name="connsiteX32" fmla="*/ 563034 w 660400"/>
                <a:gd name="connsiteY32" fmla="*/ 309034 h 825500"/>
                <a:gd name="connsiteX33" fmla="*/ 533400 w 660400"/>
                <a:gd name="connsiteY33" fmla="*/ 287867 h 825500"/>
                <a:gd name="connsiteX34" fmla="*/ 529167 w 660400"/>
                <a:gd name="connsiteY34" fmla="*/ 262467 h 825500"/>
                <a:gd name="connsiteX35" fmla="*/ 554567 w 660400"/>
                <a:gd name="connsiteY35" fmla="*/ 245534 h 825500"/>
                <a:gd name="connsiteX36" fmla="*/ 601134 w 660400"/>
                <a:gd name="connsiteY36" fmla="*/ 262467 h 825500"/>
                <a:gd name="connsiteX37" fmla="*/ 601134 w 660400"/>
                <a:gd name="connsiteY37" fmla="*/ 262467 h 825500"/>
                <a:gd name="connsiteX38" fmla="*/ 630767 w 660400"/>
                <a:gd name="connsiteY38" fmla="*/ 232834 h 825500"/>
                <a:gd name="connsiteX39" fmla="*/ 618067 w 660400"/>
                <a:gd name="connsiteY39" fmla="*/ 194734 h 825500"/>
                <a:gd name="connsiteX40" fmla="*/ 639234 w 660400"/>
                <a:gd name="connsiteY40" fmla="*/ 177800 h 825500"/>
                <a:gd name="connsiteX41" fmla="*/ 660400 w 660400"/>
                <a:gd name="connsiteY41" fmla="*/ 156634 h 825500"/>
                <a:gd name="connsiteX42" fmla="*/ 647700 w 660400"/>
                <a:gd name="connsiteY42" fmla="*/ 114300 h 825500"/>
                <a:gd name="connsiteX43" fmla="*/ 563034 w 660400"/>
                <a:gd name="connsiteY43" fmla="*/ 88900 h 825500"/>
                <a:gd name="connsiteX44" fmla="*/ 385234 w 660400"/>
                <a:gd name="connsiteY44" fmla="*/ 0 h 825500"/>
                <a:gd name="connsiteX45" fmla="*/ 262467 w 660400"/>
                <a:gd name="connsiteY45" fmla="*/ 0 h 825500"/>
                <a:gd name="connsiteX46" fmla="*/ 135467 w 660400"/>
                <a:gd name="connsiteY46" fmla="*/ 114300 h 825500"/>
                <a:gd name="connsiteX47" fmla="*/ 55034 w 660400"/>
                <a:gd name="connsiteY47" fmla="*/ 258234 h 825500"/>
                <a:gd name="connsiteX48" fmla="*/ 0 w 660400"/>
                <a:gd name="connsiteY48" fmla="*/ 465667 h 825500"/>
                <a:gd name="connsiteX49" fmla="*/ 4234 w 660400"/>
                <a:gd name="connsiteY49" fmla="*/ 618067 h 825500"/>
                <a:gd name="connsiteX50" fmla="*/ 67734 w 660400"/>
                <a:gd name="connsiteY50" fmla="*/ 715434 h 825500"/>
                <a:gd name="connsiteX51" fmla="*/ 220134 w 660400"/>
                <a:gd name="connsiteY51" fmla="*/ 825500 h 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0400" h="825500">
                  <a:moveTo>
                    <a:pt x="220134" y="825500"/>
                  </a:moveTo>
                  <a:lnTo>
                    <a:pt x="270934" y="817034"/>
                  </a:lnTo>
                  <a:lnTo>
                    <a:pt x="309034" y="778934"/>
                  </a:lnTo>
                  <a:lnTo>
                    <a:pt x="342900" y="728134"/>
                  </a:lnTo>
                  <a:lnTo>
                    <a:pt x="342900" y="728134"/>
                  </a:lnTo>
                  <a:lnTo>
                    <a:pt x="376767" y="685800"/>
                  </a:lnTo>
                  <a:lnTo>
                    <a:pt x="414867" y="694267"/>
                  </a:lnTo>
                  <a:lnTo>
                    <a:pt x="397934" y="651934"/>
                  </a:lnTo>
                  <a:lnTo>
                    <a:pt x="389467" y="630767"/>
                  </a:lnTo>
                  <a:lnTo>
                    <a:pt x="389467" y="630767"/>
                  </a:lnTo>
                  <a:lnTo>
                    <a:pt x="444500" y="622300"/>
                  </a:lnTo>
                  <a:lnTo>
                    <a:pt x="474134" y="618067"/>
                  </a:lnTo>
                  <a:lnTo>
                    <a:pt x="503767" y="592667"/>
                  </a:lnTo>
                  <a:lnTo>
                    <a:pt x="503767" y="592667"/>
                  </a:lnTo>
                  <a:lnTo>
                    <a:pt x="478367" y="554567"/>
                  </a:lnTo>
                  <a:lnTo>
                    <a:pt x="478367" y="554567"/>
                  </a:lnTo>
                  <a:lnTo>
                    <a:pt x="508000" y="541867"/>
                  </a:lnTo>
                  <a:lnTo>
                    <a:pt x="524934" y="529167"/>
                  </a:lnTo>
                  <a:lnTo>
                    <a:pt x="516467" y="508000"/>
                  </a:lnTo>
                  <a:lnTo>
                    <a:pt x="516467" y="486834"/>
                  </a:lnTo>
                  <a:lnTo>
                    <a:pt x="529167" y="474134"/>
                  </a:lnTo>
                  <a:lnTo>
                    <a:pt x="567267" y="482600"/>
                  </a:lnTo>
                  <a:lnTo>
                    <a:pt x="571500" y="469900"/>
                  </a:lnTo>
                  <a:lnTo>
                    <a:pt x="563034" y="457200"/>
                  </a:lnTo>
                  <a:lnTo>
                    <a:pt x="563034" y="457200"/>
                  </a:lnTo>
                  <a:lnTo>
                    <a:pt x="563034" y="419100"/>
                  </a:lnTo>
                  <a:lnTo>
                    <a:pt x="533400" y="397934"/>
                  </a:lnTo>
                  <a:lnTo>
                    <a:pt x="516467" y="368300"/>
                  </a:lnTo>
                  <a:lnTo>
                    <a:pt x="537634" y="342900"/>
                  </a:lnTo>
                  <a:lnTo>
                    <a:pt x="537634" y="342900"/>
                  </a:lnTo>
                  <a:lnTo>
                    <a:pt x="592667" y="338667"/>
                  </a:lnTo>
                  <a:lnTo>
                    <a:pt x="592667" y="338667"/>
                  </a:lnTo>
                  <a:lnTo>
                    <a:pt x="563034" y="309034"/>
                  </a:lnTo>
                  <a:lnTo>
                    <a:pt x="533400" y="287867"/>
                  </a:lnTo>
                  <a:lnTo>
                    <a:pt x="529167" y="262467"/>
                  </a:lnTo>
                  <a:lnTo>
                    <a:pt x="554567" y="245534"/>
                  </a:lnTo>
                  <a:lnTo>
                    <a:pt x="601134" y="262467"/>
                  </a:lnTo>
                  <a:lnTo>
                    <a:pt x="601134" y="262467"/>
                  </a:lnTo>
                  <a:lnTo>
                    <a:pt x="630767" y="232834"/>
                  </a:lnTo>
                  <a:lnTo>
                    <a:pt x="618067" y="194734"/>
                  </a:lnTo>
                  <a:lnTo>
                    <a:pt x="639234" y="177800"/>
                  </a:lnTo>
                  <a:lnTo>
                    <a:pt x="660400" y="156634"/>
                  </a:lnTo>
                  <a:lnTo>
                    <a:pt x="647700" y="114300"/>
                  </a:lnTo>
                  <a:lnTo>
                    <a:pt x="563034" y="88900"/>
                  </a:lnTo>
                  <a:lnTo>
                    <a:pt x="385234" y="0"/>
                  </a:lnTo>
                  <a:lnTo>
                    <a:pt x="262467" y="0"/>
                  </a:lnTo>
                  <a:lnTo>
                    <a:pt x="135467" y="114300"/>
                  </a:lnTo>
                  <a:lnTo>
                    <a:pt x="55034" y="258234"/>
                  </a:lnTo>
                  <a:lnTo>
                    <a:pt x="0" y="465667"/>
                  </a:lnTo>
                  <a:lnTo>
                    <a:pt x="4234" y="618067"/>
                  </a:lnTo>
                  <a:lnTo>
                    <a:pt x="67734" y="715434"/>
                  </a:lnTo>
                  <a:lnTo>
                    <a:pt x="220134" y="82550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463367" y="4347633"/>
              <a:ext cx="778933" cy="1075267"/>
            </a:xfrm>
            <a:custGeom>
              <a:avLst/>
              <a:gdLst>
                <a:gd name="connsiteX0" fmla="*/ 757766 w 778933"/>
                <a:gd name="connsiteY0" fmla="*/ 80434 h 1075267"/>
                <a:gd name="connsiteX1" fmla="*/ 749300 w 778933"/>
                <a:gd name="connsiteY1" fmla="*/ 131234 h 1075267"/>
                <a:gd name="connsiteX2" fmla="*/ 740833 w 778933"/>
                <a:gd name="connsiteY2" fmla="*/ 139700 h 1075267"/>
                <a:gd name="connsiteX3" fmla="*/ 715433 w 778933"/>
                <a:gd name="connsiteY3" fmla="*/ 165100 h 1075267"/>
                <a:gd name="connsiteX4" fmla="*/ 715433 w 778933"/>
                <a:gd name="connsiteY4" fmla="*/ 165100 h 1075267"/>
                <a:gd name="connsiteX5" fmla="*/ 728133 w 778933"/>
                <a:gd name="connsiteY5" fmla="*/ 215900 h 1075267"/>
                <a:gd name="connsiteX6" fmla="*/ 728133 w 778933"/>
                <a:gd name="connsiteY6" fmla="*/ 215900 h 1075267"/>
                <a:gd name="connsiteX7" fmla="*/ 757766 w 778933"/>
                <a:gd name="connsiteY7" fmla="*/ 258234 h 1075267"/>
                <a:gd name="connsiteX8" fmla="*/ 770466 w 778933"/>
                <a:gd name="connsiteY8" fmla="*/ 283634 h 1075267"/>
                <a:gd name="connsiteX9" fmla="*/ 778933 w 778933"/>
                <a:gd name="connsiteY9" fmla="*/ 321734 h 1075267"/>
                <a:gd name="connsiteX10" fmla="*/ 778933 w 778933"/>
                <a:gd name="connsiteY10" fmla="*/ 321734 h 1075267"/>
                <a:gd name="connsiteX11" fmla="*/ 762000 w 778933"/>
                <a:gd name="connsiteY11" fmla="*/ 376767 h 1075267"/>
                <a:gd name="connsiteX12" fmla="*/ 762000 w 778933"/>
                <a:gd name="connsiteY12" fmla="*/ 376767 h 1075267"/>
                <a:gd name="connsiteX13" fmla="*/ 723900 w 778933"/>
                <a:gd name="connsiteY13" fmla="*/ 419100 h 1075267"/>
                <a:gd name="connsiteX14" fmla="*/ 685800 w 778933"/>
                <a:gd name="connsiteY14" fmla="*/ 427567 h 1075267"/>
                <a:gd name="connsiteX15" fmla="*/ 685800 w 778933"/>
                <a:gd name="connsiteY15" fmla="*/ 427567 h 1075267"/>
                <a:gd name="connsiteX16" fmla="*/ 618066 w 778933"/>
                <a:gd name="connsiteY16" fmla="*/ 461434 h 1075267"/>
                <a:gd name="connsiteX17" fmla="*/ 618066 w 778933"/>
                <a:gd name="connsiteY17" fmla="*/ 499534 h 1075267"/>
                <a:gd name="connsiteX18" fmla="*/ 630766 w 778933"/>
                <a:gd name="connsiteY18" fmla="*/ 537634 h 1075267"/>
                <a:gd name="connsiteX19" fmla="*/ 630766 w 778933"/>
                <a:gd name="connsiteY19" fmla="*/ 537634 h 1075267"/>
                <a:gd name="connsiteX20" fmla="*/ 588433 w 778933"/>
                <a:gd name="connsiteY20" fmla="*/ 592667 h 1075267"/>
                <a:gd name="connsiteX21" fmla="*/ 563033 w 778933"/>
                <a:gd name="connsiteY21" fmla="*/ 618067 h 1075267"/>
                <a:gd name="connsiteX22" fmla="*/ 533400 w 778933"/>
                <a:gd name="connsiteY22" fmla="*/ 639234 h 1075267"/>
                <a:gd name="connsiteX23" fmla="*/ 537633 w 778933"/>
                <a:gd name="connsiteY23" fmla="*/ 668867 h 1075267"/>
                <a:gd name="connsiteX24" fmla="*/ 541866 w 778933"/>
                <a:gd name="connsiteY24" fmla="*/ 711200 h 1075267"/>
                <a:gd name="connsiteX25" fmla="*/ 537633 w 778933"/>
                <a:gd name="connsiteY25" fmla="*/ 736600 h 1075267"/>
                <a:gd name="connsiteX26" fmla="*/ 508000 w 778933"/>
                <a:gd name="connsiteY26" fmla="*/ 757767 h 1075267"/>
                <a:gd name="connsiteX27" fmla="*/ 486833 w 778933"/>
                <a:gd name="connsiteY27" fmla="*/ 783167 h 1075267"/>
                <a:gd name="connsiteX28" fmla="*/ 482600 w 778933"/>
                <a:gd name="connsiteY28" fmla="*/ 855134 h 1075267"/>
                <a:gd name="connsiteX29" fmla="*/ 482600 w 778933"/>
                <a:gd name="connsiteY29" fmla="*/ 855134 h 1075267"/>
                <a:gd name="connsiteX30" fmla="*/ 478366 w 778933"/>
                <a:gd name="connsiteY30" fmla="*/ 901700 h 1075267"/>
                <a:gd name="connsiteX31" fmla="*/ 469900 w 778933"/>
                <a:gd name="connsiteY31" fmla="*/ 931334 h 1075267"/>
                <a:gd name="connsiteX32" fmla="*/ 491066 w 778933"/>
                <a:gd name="connsiteY32" fmla="*/ 973667 h 1075267"/>
                <a:gd name="connsiteX33" fmla="*/ 516466 w 778933"/>
                <a:gd name="connsiteY33" fmla="*/ 1028700 h 1075267"/>
                <a:gd name="connsiteX34" fmla="*/ 389466 w 778933"/>
                <a:gd name="connsiteY34" fmla="*/ 1075267 h 1075267"/>
                <a:gd name="connsiteX35" fmla="*/ 173566 w 778933"/>
                <a:gd name="connsiteY35" fmla="*/ 1071034 h 1075267"/>
                <a:gd name="connsiteX36" fmla="*/ 122766 w 778933"/>
                <a:gd name="connsiteY36" fmla="*/ 977900 h 1075267"/>
                <a:gd name="connsiteX37" fmla="*/ 97366 w 778933"/>
                <a:gd name="connsiteY37" fmla="*/ 855134 h 1075267"/>
                <a:gd name="connsiteX38" fmla="*/ 101600 w 778933"/>
                <a:gd name="connsiteY38" fmla="*/ 715434 h 1075267"/>
                <a:gd name="connsiteX39" fmla="*/ 0 w 778933"/>
                <a:gd name="connsiteY39" fmla="*/ 529167 h 1075267"/>
                <a:gd name="connsiteX40" fmla="*/ 67733 w 778933"/>
                <a:gd name="connsiteY40" fmla="*/ 372534 h 1075267"/>
                <a:gd name="connsiteX41" fmla="*/ 76200 w 778933"/>
                <a:gd name="connsiteY41" fmla="*/ 207434 h 1075267"/>
                <a:gd name="connsiteX42" fmla="*/ 283633 w 778933"/>
                <a:gd name="connsiteY42" fmla="*/ 76200 h 1075267"/>
                <a:gd name="connsiteX43" fmla="*/ 486833 w 778933"/>
                <a:gd name="connsiteY43" fmla="*/ 0 h 1075267"/>
                <a:gd name="connsiteX44" fmla="*/ 757766 w 778933"/>
                <a:gd name="connsiteY44" fmla="*/ 80434 h 107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78933" h="1075267">
                  <a:moveTo>
                    <a:pt x="757766" y="80434"/>
                  </a:moveTo>
                  <a:lnTo>
                    <a:pt x="749300" y="131234"/>
                  </a:lnTo>
                  <a:lnTo>
                    <a:pt x="740833" y="139700"/>
                  </a:lnTo>
                  <a:lnTo>
                    <a:pt x="715433" y="165100"/>
                  </a:lnTo>
                  <a:lnTo>
                    <a:pt x="715433" y="165100"/>
                  </a:lnTo>
                  <a:lnTo>
                    <a:pt x="728133" y="215900"/>
                  </a:lnTo>
                  <a:lnTo>
                    <a:pt x="728133" y="215900"/>
                  </a:lnTo>
                  <a:lnTo>
                    <a:pt x="757766" y="258234"/>
                  </a:lnTo>
                  <a:lnTo>
                    <a:pt x="770466" y="283634"/>
                  </a:lnTo>
                  <a:lnTo>
                    <a:pt x="778933" y="321734"/>
                  </a:lnTo>
                  <a:lnTo>
                    <a:pt x="778933" y="321734"/>
                  </a:lnTo>
                  <a:lnTo>
                    <a:pt x="762000" y="376767"/>
                  </a:lnTo>
                  <a:lnTo>
                    <a:pt x="762000" y="376767"/>
                  </a:lnTo>
                  <a:lnTo>
                    <a:pt x="723900" y="419100"/>
                  </a:lnTo>
                  <a:lnTo>
                    <a:pt x="685800" y="427567"/>
                  </a:lnTo>
                  <a:lnTo>
                    <a:pt x="685800" y="427567"/>
                  </a:lnTo>
                  <a:lnTo>
                    <a:pt x="618066" y="461434"/>
                  </a:lnTo>
                  <a:lnTo>
                    <a:pt x="618066" y="499534"/>
                  </a:lnTo>
                  <a:lnTo>
                    <a:pt x="630766" y="537634"/>
                  </a:lnTo>
                  <a:lnTo>
                    <a:pt x="630766" y="537634"/>
                  </a:lnTo>
                  <a:lnTo>
                    <a:pt x="588433" y="592667"/>
                  </a:lnTo>
                  <a:lnTo>
                    <a:pt x="563033" y="618067"/>
                  </a:lnTo>
                  <a:lnTo>
                    <a:pt x="533400" y="639234"/>
                  </a:lnTo>
                  <a:lnTo>
                    <a:pt x="537633" y="668867"/>
                  </a:lnTo>
                  <a:lnTo>
                    <a:pt x="541866" y="711200"/>
                  </a:lnTo>
                  <a:lnTo>
                    <a:pt x="537633" y="736600"/>
                  </a:lnTo>
                  <a:lnTo>
                    <a:pt x="508000" y="757767"/>
                  </a:lnTo>
                  <a:lnTo>
                    <a:pt x="486833" y="783167"/>
                  </a:lnTo>
                  <a:lnTo>
                    <a:pt x="482600" y="855134"/>
                  </a:lnTo>
                  <a:lnTo>
                    <a:pt x="482600" y="855134"/>
                  </a:lnTo>
                  <a:lnTo>
                    <a:pt x="478366" y="901700"/>
                  </a:lnTo>
                  <a:lnTo>
                    <a:pt x="469900" y="931334"/>
                  </a:lnTo>
                  <a:lnTo>
                    <a:pt x="491066" y="973667"/>
                  </a:lnTo>
                  <a:lnTo>
                    <a:pt x="516466" y="1028700"/>
                  </a:lnTo>
                  <a:lnTo>
                    <a:pt x="389466" y="1075267"/>
                  </a:lnTo>
                  <a:lnTo>
                    <a:pt x="173566" y="1071034"/>
                  </a:lnTo>
                  <a:lnTo>
                    <a:pt x="122766" y="977900"/>
                  </a:lnTo>
                  <a:lnTo>
                    <a:pt x="97366" y="855134"/>
                  </a:lnTo>
                  <a:lnTo>
                    <a:pt x="101600" y="715434"/>
                  </a:lnTo>
                  <a:lnTo>
                    <a:pt x="0" y="529167"/>
                  </a:lnTo>
                  <a:lnTo>
                    <a:pt x="67733" y="372534"/>
                  </a:lnTo>
                  <a:lnTo>
                    <a:pt x="76200" y="207434"/>
                  </a:lnTo>
                  <a:lnTo>
                    <a:pt x="283633" y="76200"/>
                  </a:lnTo>
                  <a:lnTo>
                    <a:pt x="486833" y="0"/>
                  </a:lnTo>
                  <a:lnTo>
                    <a:pt x="757766" y="80434"/>
                  </a:lnTo>
                  <a:close/>
                </a:path>
              </a:pathLst>
            </a:custGeom>
            <a:solidFill>
              <a:srgbClr val="2B2B2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797800" y="3488267"/>
              <a:ext cx="842433" cy="842433"/>
            </a:xfrm>
            <a:custGeom>
              <a:avLst/>
              <a:gdLst>
                <a:gd name="connsiteX0" fmla="*/ 410633 w 842433"/>
                <a:gd name="connsiteY0" fmla="*/ 0 h 842433"/>
                <a:gd name="connsiteX1" fmla="*/ 402167 w 842433"/>
                <a:gd name="connsiteY1" fmla="*/ 55033 h 842433"/>
                <a:gd name="connsiteX2" fmla="*/ 423333 w 842433"/>
                <a:gd name="connsiteY2" fmla="*/ 84666 h 842433"/>
                <a:gd name="connsiteX3" fmla="*/ 457200 w 842433"/>
                <a:gd name="connsiteY3" fmla="*/ 118533 h 842433"/>
                <a:gd name="connsiteX4" fmla="*/ 520700 w 842433"/>
                <a:gd name="connsiteY4" fmla="*/ 148166 h 842433"/>
                <a:gd name="connsiteX5" fmla="*/ 567267 w 842433"/>
                <a:gd name="connsiteY5" fmla="*/ 152400 h 842433"/>
                <a:gd name="connsiteX6" fmla="*/ 571500 w 842433"/>
                <a:gd name="connsiteY6" fmla="*/ 182033 h 842433"/>
                <a:gd name="connsiteX7" fmla="*/ 584200 w 842433"/>
                <a:gd name="connsiteY7" fmla="*/ 211666 h 842433"/>
                <a:gd name="connsiteX8" fmla="*/ 605367 w 842433"/>
                <a:gd name="connsiteY8" fmla="*/ 254000 h 842433"/>
                <a:gd name="connsiteX9" fmla="*/ 618067 w 842433"/>
                <a:gd name="connsiteY9" fmla="*/ 275166 h 842433"/>
                <a:gd name="connsiteX10" fmla="*/ 651933 w 842433"/>
                <a:gd name="connsiteY10" fmla="*/ 304800 h 842433"/>
                <a:gd name="connsiteX11" fmla="*/ 660400 w 842433"/>
                <a:gd name="connsiteY11" fmla="*/ 351366 h 842433"/>
                <a:gd name="connsiteX12" fmla="*/ 690033 w 842433"/>
                <a:gd name="connsiteY12" fmla="*/ 419100 h 842433"/>
                <a:gd name="connsiteX13" fmla="*/ 736600 w 842433"/>
                <a:gd name="connsiteY13" fmla="*/ 457200 h 842433"/>
                <a:gd name="connsiteX14" fmla="*/ 791633 w 842433"/>
                <a:gd name="connsiteY14" fmla="*/ 474133 h 842433"/>
                <a:gd name="connsiteX15" fmla="*/ 829733 w 842433"/>
                <a:gd name="connsiteY15" fmla="*/ 508000 h 842433"/>
                <a:gd name="connsiteX16" fmla="*/ 842433 w 842433"/>
                <a:gd name="connsiteY16" fmla="*/ 537633 h 842433"/>
                <a:gd name="connsiteX17" fmla="*/ 817033 w 842433"/>
                <a:gd name="connsiteY17" fmla="*/ 537633 h 842433"/>
                <a:gd name="connsiteX18" fmla="*/ 791633 w 842433"/>
                <a:gd name="connsiteY18" fmla="*/ 537633 h 842433"/>
                <a:gd name="connsiteX19" fmla="*/ 791633 w 842433"/>
                <a:gd name="connsiteY19" fmla="*/ 537633 h 842433"/>
                <a:gd name="connsiteX20" fmla="*/ 762000 w 842433"/>
                <a:gd name="connsiteY20" fmla="*/ 533400 h 842433"/>
                <a:gd name="connsiteX21" fmla="*/ 757767 w 842433"/>
                <a:gd name="connsiteY21" fmla="*/ 563033 h 842433"/>
                <a:gd name="connsiteX22" fmla="*/ 795867 w 842433"/>
                <a:gd name="connsiteY22" fmla="*/ 584200 h 842433"/>
                <a:gd name="connsiteX23" fmla="*/ 795867 w 842433"/>
                <a:gd name="connsiteY23" fmla="*/ 584200 h 842433"/>
                <a:gd name="connsiteX24" fmla="*/ 800100 w 842433"/>
                <a:gd name="connsiteY24" fmla="*/ 639233 h 842433"/>
                <a:gd name="connsiteX25" fmla="*/ 808567 w 842433"/>
                <a:gd name="connsiteY25" fmla="*/ 673100 h 842433"/>
                <a:gd name="connsiteX26" fmla="*/ 842433 w 842433"/>
                <a:gd name="connsiteY26" fmla="*/ 702733 h 842433"/>
                <a:gd name="connsiteX27" fmla="*/ 808567 w 842433"/>
                <a:gd name="connsiteY27" fmla="*/ 715433 h 842433"/>
                <a:gd name="connsiteX28" fmla="*/ 774700 w 842433"/>
                <a:gd name="connsiteY28" fmla="*/ 749300 h 842433"/>
                <a:gd name="connsiteX29" fmla="*/ 749300 w 842433"/>
                <a:gd name="connsiteY29" fmla="*/ 783166 h 842433"/>
                <a:gd name="connsiteX30" fmla="*/ 711200 w 842433"/>
                <a:gd name="connsiteY30" fmla="*/ 804333 h 842433"/>
                <a:gd name="connsiteX31" fmla="*/ 643467 w 842433"/>
                <a:gd name="connsiteY31" fmla="*/ 812800 h 842433"/>
                <a:gd name="connsiteX32" fmla="*/ 618067 w 842433"/>
                <a:gd name="connsiteY32" fmla="*/ 804333 h 842433"/>
                <a:gd name="connsiteX33" fmla="*/ 618067 w 842433"/>
                <a:gd name="connsiteY33" fmla="*/ 804333 h 842433"/>
                <a:gd name="connsiteX34" fmla="*/ 575733 w 842433"/>
                <a:gd name="connsiteY34" fmla="*/ 833966 h 842433"/>
                <a:gd name="connsiteX35" fmla="*/ 554567 w 842433"/>
                <a:gd name="connsiteY35" fmla="*/ 842433 h 842433"/>
                <a:gd name="connsiteX36" fmla="*/ 554567 w 842433"/>
                <a:gd name="connsiteY36" fmla="*/ 842433 h 842433"/>
                <a:gd name="connsiteX37" fmla="*/ 499533 w 842433"/>
                <a:gd name="connsiteY37" fmla="*/ 808566 h 842433"/>
                <a:gd name="connsiteX38" fmla="*/ 254000 w 842433"/>
                <a:gd name="connsiteY38" fmla="*/ 681566 h 842433"/>
                <a:gd name="connsiteX39" fmla="*/ 203200 w 842433"/>
                <a:gd name="connsiteY39" fmla="*/ 448733 h 842433"/>
                <a:gd name="connsiteX40" fmla="*/ 135467 w 842433"/>
                <a:gd name="connsiteY40" fmla="*/ 321733 h 842433"/>
                <a:gd name="connsiteX41" fmla="*/ 0 w 842433"/>
                <a:gd name="connsiteY41" fmla="*/ 114300 h 842433"/>
                <a:gd name="connsiteX42" fmla="*/ 169333 w 842433"/>
                <a:gd name="connsiteY42" fmla="*/ 12700 h 842433"/>
                <a:gd name="connsiteX43" fmla="*/ 410633 w 842433"/>
                <a:gd name="connsiteY43" fmla="*/ 0 h 84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42433" h="842433">
                  <a:moveTo>
                    <a:pt x="410633" y="0"/>
                  </a:moveTo>
                  <a:lnTo>
                    <a:pt x="402167" y="55033"/>
                  </a:lnTo>
                  <a:lnTo>
                    <a:pt x="423333" y="84666"/>
                  </a:lnTo>
                  <a:lnTo>
                    <a:pt x="457200" y="118533"/>
                  </a:lnTo>
                  <a:lnTo>
                    <a:pt x="520700" y="148166"/>
                  </a:lnTo>
                  <a:lnTo>
                    <a:pt x="567267" y="152400"/>
                  </a:lnTo>
                  <a:lnTo>
                    <a:pt x="571500" y="182033"/>
                  </a:lnTo>
                  <a:lnTo>
                    <a:pt x="584200" y="211666"/>
                  </a:lnTo>
                  <a:lnTo>
                    <a:pt x="605367" y="254000"/>
                  </a:lnTo>
                  <a:lnTo>
                    <a:pt x="618067" y="275166"/>
                  </a:lnTo>
                  <a:lnTo>
                    <a:pt x="651933" y="304800"/>
                  </a:lnTo>
                  <a:lnTo>
                    <a:pt x="660400" y="351366"/>
                  </a:lnTo>
                  <a:lnTo>
                    <a:pt x="690033" y="419100"/>
                  </a:lnTo>
                  <a:lnTo>
                    <a:pt x="736600" y="457200"/>
                  </a:lnTo>
                  <a:lnTo>
                    <a:pt x="791633" y="474133"/>
                  </a:lnTo>
                  <a:lnTo>
                    <a:pt x="829733" y="508000"/>
                  </a:lnTo>
                  <a:lnTo>
                    <a:pt x="842433" y="537633"/>
                  </a:lnTo>
                  <a:lnTo>
                    <a:pt x="817033" y="537633"/>
                  </a:lnTo>
                  <a:lnTo>
                    <a:pt x="791633" y="537633"/>
                  </a:lnTo>
                  <a:lnTo>
                    <a:pt x="791633" y="537633"/>
                  </a:lnTo>
                  <a:lnTo>
                    <a:pt x="762000" y="533400"/>
                  </a:lnTo>
                  <a:lnTo>
                    <a:pt x="757767" y="563033"/>
                  </a:lnTo>
                  <a:lnTo>
                    <a:pt x="795867" y="584200"/>
                  </a:lnTo>
                  <a:lnTo>
                    <a:pt x="795867" y="584200"/>
                  </a:lnTo>
                  <a:lnTo>
                    <a:pt x="800100" y="639233"/>
                  </a:lnTo>
                  <a:lnTo>
                    <a:pt x="808567" y="673100"/>
                  </a:lnTo>
                  <a:lnTo>
                    <a:pt x="842433" y="702733"/>
                  </a:lnTo>
                  <a:lnTo>
                    <a:pt x="808567" y="715433"/>
                  </a:lnTo>
                  <a:lnTo>
                    <a:pt x="774700" y="749300"/>
                  </a:lnTo>
                  <a:lnTo>
                    <a:pt x="749300" y="783166"/>
                  </a:lnTo>
                  <a:lnTo>
                    <a:pt x="711200" y="804333"/>
                  </a:lnTo>
                  <a:lnTo>
                    <a:pt x="643467" y="812800"/>
                  </a:lnTo>
                  <a:lnTo>
                    <a:pt x="618067" y="804333"/>
                  </a:lnTo>
                  <a:lnTo>
                    <a:pt x="618067" y="804333"/>
                  </a:lnTo>
                  <a:lnTo>
                    <a:pt x="575733" y="833966"/>
                  </a:lnTo>
                  <a:lnTo>
                    <a:pt x="554567" y="842433"/>
                  </a:lnTo>
                  <a:lnTo>
                    <a:pt x="554567" y="842433"/>
                  </a:lnTo>
                  <a:lnTo>
                    <a:pt x="499533" y="808566"/>
                  </a:lnTo>
                  <a:lnTo>
                    <a:pt x="254000" y="681566"/>
                  </a:lnTo>
                  <a:lnTo>
                    <a:pt x="203200" y="448733"/>
                  </a:lnTo>
                  <a:lnTo>
                    <a:pt x="135467" y="321733"/>
                  </a:lnTo>
                  <a:lnTo>
                    <a:pt x="0" y="114300"/>
                  </a:lnTo>
                  <a:lnTo>
                    <a:pt x="169333" y="12700"/>
                  </a:lnTo>
                  <a:lnTo>
                    <a:pt x="410633" y="0"/>
                  </a:lnTo>
                  <a:close/>
                </a:path>
              </a:pathLst>
            </a:custGeom>
            <a:solidFill>
              <a:srgbClr val="2B2B2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628467" y="3611033"/>
              <a:ext cx="745066" cy="876300"/>
            </a:xfrm>
            <a:custGeom>
              <a:avLst/>
              <a:gdLst>
                <a:gd name="connsiteX0" fmla="*/ 190500 w 745066"/>
                <a:gd name="connsiteY0" fmla="*/ 0 h 876300"/>
                <a:gd name="connsiteX1" fmla="*/ 241300 w 745066"/>
                <a:gd name="connsiteY1" fmla="*/ 33867 h 876300"/>
                <a:gd name="connsiteX2" fmla="*/ 241300 w 745066"/>
                <a:gd name="connsiteY2" fmla="*/ 33867 h 876300"/>
                <a:gd name="connsiteX3" fmla="*/ 279400 w 745066"/>
                <a:gd name="connsiteY3" fmla="*/ 76200 h 876300"/>
                <a:gd name="connsiteX4" fmla="*/ 300566 w 745066"/>
                <a:gd name="connsiteY4" fmla="*/ 110067 h 876300"/>
                <a:gd name="connsiteX5" fmla="*/ 309033 w 745066"/>
                <a:gd name="connsiteY5" fmla="*/ 143934 h 876300"/>
                <a:gd name="connsiteX6" fmla="*/ 347133 w 745066"/>
                <a:gd name="connsiteY6" fmla="*/ 156634 h 876300"/>
                <a:gd name="connsiteX7" fmla="*/ 385233 w 745066"/>
                <a:gd name="connsiteY7" fmla="*/ 148167 h 876300"/>
                <a:gd name="connsiteX8" fmla="*/ 423333 w 745066"/>
                <a:gd name="connsiteY8" fmla="*/ 160867 h 876300"/>
                <a:gd name="connsiteX9" fmla="*/ 444500 w 745066"/>
                <a:gd name="connsiteY9" fmla="*/ 182034 h 876300"/>
                <a:gd name="connsiteX10" fmla="*/ 461433 w 745066"/>
                <a:gd name="connsiteY10" fmla="*/ 211667 h 876300"/>
                <a:gd name="connsiteX11" fmla="*/ 461433 w 745066"/>
                <a:gd name="connsiteY11" fmla="*/ 211667 h 876300"/>
                <a:gd name="connsiteX12" fmla="*/ 486833 w 745066"/>
                <a:gd name="connsiteY12" fmla="*/ 245534 h 876300"/>
                <a:gd name="connsiteX13" fmla="*/ 486833 w 745066"/>
                <a:gd name="connsiteY13" fmla="*/ 245534 h 876300"/>
                <a:gd name="connsiteX14" fmla="*/ 491066 w 745066"/>
                <a:gd name="connsiteY14" fmla="*/ 287867 h 876300"/>
                <a:gd name="connsiteX15" fmla="*/ 520700 w 745066"/>
                <a:gd name="connsiteY15" fmla="*/ 317500 h 876300"/>
                <a:gd name="connsiteX16" fmla="*/ 541866 w 745066"/>
                <a:gd name="connsiteY16" fmla="*/ 325967 h 876300"/>
                <a:gd name="connsiteX17" fmla="*/ 563033 w 745066"/>
                <a:gd name="connsiteY17" fmla="*/ 317500 h 876300"/>
                <a:gd name="connsiteX18" fmla="*/ 563033 w 745066"/>
                <a:gd name="connsiteY18" fmla="*/ 317500 h 876300"/>
                <a:gd name="connsiteX19" fmla="*/ 588433 w 745066"/>
                <a:gd name="connsiteY19" fmla="*/ 283634 h 876300"/>
                <a:gd name="connsiteX20" fmla="*/ 588433 w 745066"/>
                <a:gd name="connsiteY20" fmla="*/ 283634 h 876300"/>
                <a:gd name="connsiteX21" fmla="*/ 630766 w 745066"/>
                <a:gd name="connsiteY21" fmla="*/ 300567 h 876300"/>
                <a:gd name="connsiteX22" fmla="*/ 635000 w 745066"/>
                <a:gd name="connsiteY22" fmla="*/ 338667 h 876300"/>
                <a:gd name="connsiteX23" fmla="*/ 630766 w 745066"/>
                <a:gd name="connsiteY23" fmla="*/ 359834 h 876300"/>
                <a:gd name="connsiteX24" fmla="*/ 596900 w 745066"/>
                <a:gd name="connsiteY24" fmla="*/ 372534 h 876300"/>
                <a:gd name="connsiteX25" fmla="*/ 558800 w 745066"/>
                <a:gd name="connsiteY25" fmla="*/ 381000 h 876300"/>
                <a:gd name="connsiteX26" fmla="*/ 541866 w 745066"/>
                <a:gd name="connsiteY26" fmla="*/ 410634 h 876300"/>
                <a:gd name="connsiteX27" fmla="*/ 541866 w 745066"/>
                <a:gd name="connsiteY27" fmla="*/ 457200 h 876300"/>
                <a:gd name="connsiteX28" fmla="*/ 554566 w 745066"/>
                <a:gd name="connsiteY28" fmla="*/ 495300 h 876300"/>
                <a:gd name="connsiteX29" fmla="*/ 588433 w 745066"/>
                <a:gd name="connsiteY29" fmla="*/ 512234 h 876300"/>
                <a:gd name="connsiteX30" fmla="*/ 622300 w 745066"/>
                <a:gd name="connsiteY30" fmla="*/ 537634 h 876300"/>
                <a:gd name="connsiteX31" fmla="*/ 643466 w 745066"/>
                <a:gd name="connsiteY31" fmla="*/ 575734 h 876300"/>
                <a:gd name="connsiteX32" fmla="*/ 681566 w 745066"/>
                <a:gd name="connsiteY32" fmla="*/ 584200 h 876300"/>
                <a:gd name="connsiteX33" fmla="*/ 681566 w 745066"/>
                <a:gd name="connsiteY33" fmla="*/ 584200 h 876300"/>
                <a:gd name="connsiteX34" fmla="*/ 732366 w 745066"/>
                <a:gd name="connsiteY34" fmla="*/ 584200 h 876300"/>
                <a:gd name="connsiteX35" fmla="*/ 745066 w 745066"/>
                <a:gd name="connsiteY35" fmla="*/ 609600 h 876300"/>
                <a:gd name="connsiteX36" fmla="*/ 740833 w 745066"/>
                <a:gd name="connsiteY36" fmla="*/ 630767 h 876300"/>
                <a:gd name="connsiteX37" fmla="*/ 702733 w 745066"/>
                <a:gd name="connsiteY37" fmla="*/ 651934 h 876300"/>
                <a:gd name="connsiteX38" fmla="*/ 702733 w 745066"/>
                <a:gd name="connsiteY38" fmla="*/ 651934 h 876300"/>
                <a:gd name="connsiteX39" fmla="*/ 694266 w 745066"/>
                <a:gd name="connsiteY39" fmla="*/ 715434 h 876300"/>
                <a:gd name="connsiteX40" fmla="*/ 694266 w 745066"/>
                <a:gd name="connsiteY40" fmla="*/ 715434 h 876300"/>
                <a:gd name="connsiteX41" fmla="*/ 647700 w 745066"/>
                <a:gd name="connsiteY41" fmla="*/ 736600 h 876300"/>
                <a:gd name="connsiteX42" fmla="*/ 647700 w 745066"/>
                <a:gd name="connsiteY42" fmla="*/ 787400 h 876300"/>
                <a:gd name="connsiteX43" fmla="*/ 630766 w 745066"/>
                <a:gd name="connsiteY43" fmla="*/ 821267 h 876300"/>
                <a:gd name="connsiteX44" fmla="*/ 596900 w 745066"/>
                <a:gd name="connsiteY44" fmla="*/ 855134 h 876300"/>
                <a:gd name="connsiteX45" fmla="*/ 563033 w 745066"/>
                <a:gd name="connsiteY45" fmla="*/ 855134 h 876300"/>
                <a:gd name="connsiteX46" fmla="*/ 529166 w 745066"/>
                <a:gd name="connsiteY46" fmla="*/ 850900 h 876300"/>
                <a:gd name="connsiteX47" fmla="*/ 499533 w 745066"/>
                <a:gd name="connsiteY47" fmla="*/ 876300 h 876300"/>
                <a:gd name="connsiteX48" fmla="*/ 457200 w 745066"/>
                <a:gd name="connsiteY48" fmla="*/ 867834 h 876300"/>
                <a:gd name="connsiteX49" fmla="*/ 457200 w 745066"/>
                <a:gd name="connsiteY49" fmla="*/ 867834 h 876300"/>
                <a:gd name="connsiteX50" fmla="*/ 423333 w 745066"/>
                <a:gd name="connsiteY50" fmla="*/ 838200 h 876300"/>
                <a:gd name="connsiteX51" fmla="*/ 414866 w 745066"/>
                <a:gd name="connsiteY51" fmla="*/ 812800 h 876300"/>
                <a:gd name="connsiteX52" fmla="*/ 414866 w 745066"/>
                <a:gd name="connsiteY52" fmla="*/ 812800 h 876300"/>
                <a:gd name="connsiteX53" fmla="*/ 393700 w 745066"/>
                <a:gd name="connsiteY53" fmla="*/ 859367 h 876300"/>
                <a:gd name="connsiteX54" fmla="*/ 393700 w 745066"/>
                <a:gd name="connsiteY54" fmla="*/ 859367 h 876300"/>
                <a:gd name="connsiteX55" fmla="*/ 351366 w 745066"/>
                <a:gd name="connsiteY55" fmla="*/ 876300 h 876300"/>
                <a:gd name="connsiteX56" fmla="*/ 351366 w 745066"/>
                <a:gd name="connsiteY56" fmla="*/ 876300 h 876300"/>
                <a:gd name="connsiteX57" fmla="*/ 359833 w 745066"/>
                <a:gd name="connsiteY57" fmla="*/ 817034 h 876300"/>
                <a:gd name="connsiteX58" fmla="*/ 355600 w 745066"/>
                <a:gd name="connsiteY58" fmla="*/ 795867 h 876300"/>
                <a:gd name="connsiteX59" fmla="*/ 334433 w 745066"/>
                <a:gd name="connsiteY59" fmla="*/ 791634 h 876300"/>
                <a:gd name="connsiteX60" fmla="*/ 334433 w 745066"/>
                <a:gd name="connsiteY60" fmla="*/ 791634 h 876300"/>
                <a:gd name="connsiteX61" fmla="*/ 296333 w 745066"/>
                <a:gd name="connsiteY61" fmla="*/ 795867 h 876300"/>
                <a:gd name="connsiteX62" fmla="*/ 279400 w 745066"/>
                <a:gd name="connsiteY62" fmla="*/ 817034 h 876300"/>
                <a:gd name="connsiteX63" fmla="*/ 245533 w 745066"/>
                <a:gd name="connsiteY63" fmla="*/ 842434 h 876300"/>
                <a:gd name="connsiteX64" fmla="*/ 211666 w 745066"/>
                <a:gd name="connsiteY64" fmla="*/ 846667 h 876300"/>
                <a:gd name="connsiteX65" fmla="*/ 93133 w 745066"/>
                <a:gd name="connsiteY65" fmla="*/ 639234 h 876300"/>
                <a:gd name="connsiteX66" fmla="*/ 63500 w 745066"/>
                <a:gd name="connsiteY66" fmla="*/ 478367 h 876300"/>
                <a:gd name="connsiteX67" fmla="*/ 21166 w 745066"/>
                <a:gd name="connsiteY67" fmla="*/ 381000 h 876300"/>
                <a:gd name="connsiteX68" fmla="*/ 0 w 745066"/>
                <a:gd name="connsiteY68" fmla="*/ 296334 h 876300"/>
                <a:gd name="connsiteX69" fmla="*/ 59266 w 745066"/>
                <a:gd name="connsiteY69" fmla="*/ 135467 h 876300"/>
                <a:gd name="connsiteX70" fmla="*/ 135466 w 745066"/>
                <a:gd name="connsiteY70" fmla="*/ 50800 h 876300"/>
                <a:gd name="connsiteX71" fmla="*/ 190500 w 745066"/>
                <a:gd name="connsiteY71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745066" h="876300">
                  <a:moveTo>
                    <a:pt x="190500" y="0"/>
                  </a:moveTo>
                  <a:lnTo>
                    <a:pt x="241300" y="33867"/>
                  </a:lnTo>
                  <a:lnTo>
                    <a:pt x="241300" y="33867"/>
                  </a:lnTo>
                  <a:lnTo>
                    <a:pt x="279400" y="76200"/>
                  </a:lnTo>
                  <a:lnTo>
                    <a:pt x="300566" y="110067"/>
                  </a:lnTo>
                  <a:lnTo>
                    <a:pt x="309033" y="143934"/>
                  </a:lnTo>
                  <a:lnTo>
                    <a:pt x="347133" y="156634"/>
                  </a:lnTo>
                  <a:lnTo>
                    <a:pt x="385233" y="148167"/>
                  </a:lnTo>
                  <a:lnTo>
                    <a:pt x="423333" y="160867"/>
                  </a:lnTo>
                  <a:lnTo>
                    <a:pt x="444500" y="182034"/>
                  </a:lnTo>
                  <a:lnTo>
                    <a:pt x="461433" y="211667"/>
                  </a:lnTo>
                  <a:lnTo>
                    <a:pt x="461433" y="211667"/>
                  </a:lnTo>
                  <a:lnTo>
                    <a:pt x="486833" y="245534"/>
                  </a:lnTo>
                  <a:lnTo>
                    <a:pt x="486833" y="245534"/>
                  </a:lnTo>
                  <a:lnTo>
                    <a:pt x="491066" y="287867"/>
                  </a:lnTo>
                  <a:lnTo>
                    <a:pt x="520700" y="317500"/>
                  </a:lnTo>
                  <a:lnTo>
                    <a:pt x="541866" y="325967"/>
                  </a:lnTo>
                  <a:lnTo>
                    <a:pt x="563033" y="317500"/>
                  </a:lnTo>
                  <a:lnTo>
                    <a:pt x="563033" y="317500"/>
                  </a:lnTo>
                  <a:lnTo>
                    <a:pt x="588433" y="283634"/>
                  </a:lnTo>
                  <a:lnTo>
                    <a:pt x="588433" y="283634"/>
                  </a:lnTo>
                  <a:lnTo>
                    <a:pt x="630766" y="300567"/>
                  </a:lnTo>
                  <a:lnTo>
                    <a:pt x="635000" y="338667"/>
                  </a:lnTo>
                  <a:lnTo>
                    <a:pt x="630766" y="359834"/>
                  </a:lnTo>
                  <a:lnTo>
                    <a:pt x="596900" y="372534"/>
                  </a:lnTo>
                  <a:lnTo>
                    <a:pt x="558800" y="381000"/>
                  </a:lnTo>
                  <a:lnTo>
                    <a:pt x="541866" y="410634"/>
                  </a:lnTo>
                  <a:lnTo>
                    <a:pt x="541866" y="457200"/>
                  </a:lnTo>
                  <a:lnTo>
                    <a:pt x="554566" y="495300"/>
                  </a:lnTo>
                  <a:lnTo>
                    <a:pt x="588433" y="512234"/>
                  </a:lnTo>
                  <a:lnTo>
                    <a:pt x="622300" y="537634"/>
                  </a:lnTo>
                  <a:lnTo>
                    <a:pt x="643466" y="575734"/>
                  </a:lnTo>
                  <a:lnTo>
                    <a:pt x="681566" y="584200"/>
                  </a:lnTo>
                  <a:lnTo>
                    <a:pt x="681566" y="584200"/>
                  </a:lnTo>
                  <a:lnTo>
                    <a:pt x="732366" y="584200"/>
                  </a:lnTo>
                  <a:lnTo>
                    <a:pt x="745066" y="609600"/>
                  </a:lnTo>
                  <a:lnTo>
                    <a:pt x="740833" y="630767"/>
                  </a:lnTo>
                  <a:lnTo>
                    <a:pt x="702733" y="651934"/>
                  </a:lnTo>
                  <a:lnTo>
                    <a:pt x="702733" y="651934"/>
                  </a:lnTo>
                  <a:lnTo>
                    <a:pt x="694266" y="715434"/>
                  </a:lnTo>
                  <a:lnTo>
                    <a:pt x="694266" y="715434"/>
                  </a:lnTo>
                  <a:lnTo>
                    <a:pt x="647700" y="736600"/>
                  </a:lnTo>
                  <a:lnTo>
                    <a:pt x="647700" y="787400"/>
                  </a:lnTo>
                  <a:lnTo>
                    <a:pt x="630766" y="821267"/>
                  </a:lnTo>
                  <a:lnTo>
                    <a:pt x="596900" y="855134"/>
                  </a:lnTo>
                  <a:lnTo>
                    <a:pt x="563033" y="855134"/>
                  </a:lnTo>
                  <a:lnTo>
                    <a:pt x="529166" y="850900"/>
                  </a:lnTo>
                  <a:lnTo>
                    <a:pt x="499533" y="876300"/>
                  </a:lnTo>
                  <a:lnTo>
                    <a:pt x="457200" y="867834"/>
                  </a:lnTo>
                  <a:lnTo>
                    <a:pt x="457200" y="867834"/>
                  </a:lnTo>
                  <a:lnTo>
                    <a:pt x="423333" y="838200"/>
                  </a:lnTo>
                  <a:lnTo>
                    <a:pt x="414866" y="812800"/>
                  </a:lnTo>
                  <a:lnTo>
                    <a:pt x="414866" y="812800"/>
                  </a:lnTo>
                  <a:lnTo>
                    <a:pt x="393700" y="859367"/>
                  </a:lnTo>
                  <a:lnTo>
                    <a:pt x="393700" y="859367"/>
                  </a:lnTo>
                  <a:lnTo>
                    <a:pt x="351366" y="876300"/>
                  </a:lnTo>
                  <a:lnTo>
                    <a:pt x="351366" y="876300"/>
                  </a:lnTo>
                  <a:lnTo>
                    <a:pt x="359833" y="817034"/>
                  </a:lnTo>
                  <a:lnTo>
                    <a:pt x="355600" y="795867"/>
                  </a:lnTo>
                  <a:lnTo>
                    <a:pt x="334433" y="791634"/>
                  </a:lnTo>
                  <a:lnTo>
                    <a:pt x="334433" y="791634"/>
                  </a:lnTo>
                  <a:lnTo>
                    <a:pt x="296333" y="795867"/>
                  </a:lnTo>
                  <a:lnTo>
                    <a:pt x="279400" y="817034"/>
                  </a:lnTo>
                  <a:lnTo>
                    <a:pt x="245533" y="842434"/>
                  </a:lnTo>
                  <a:lnTo>
                    <a:pt x="211666" y="846667"/>
                  </a:lnTo>
                  <a:lnTo>
                    <a:pt x="93133" y="639234"/>
                  </a:lnTo>
                  <a:lnTo>
                    <a:pt x="63500" y="478367"/>
                  </a:lnTo>
                  <a:lnTo>
                    <a:pt x="21166" y="381000"/>
                  </a:lnTo>
                  <a:lnTo>
                    <a:pt x="0" y="296334"/>
                  </a:lnTo>
                  <a:lnTo>
                    <a:pt x="59266" y="135467"/>
                  </a:lnTo>
                  <a:lnTo>
                    <a:pt x="135466" y="508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611533" y="3026833"/>
              <a:ext cx="969434" cy="694267"/>
            </a:xfrm>
            <a:custGeom>
              <a:avLst/>
              <a:gdLst>
                <a:gd name="connsiteX0" fmla="*/ 211667 w 969434"/>
                <a:gd name="connsiteY0" fmla="*/ 656167 h 694267"/>
                <a:gd name="connsiteX1" fmla="*/ 245534 w 969434"/>
                <a:gd name="connsiteY1" fmla="*/ 613834 h 694267"/>
                <a:gd name="connsiteX2" fmla="*/ 245534 w 969434"/>
                <a:gd name="connsiteY2" fmla="*/ 613834 h 694267"/>
                <a:gd name="connsiteX3" fmla="*/ 249767 w 969434"/>
                <a:gd name="connsiteY3" fmla="*/ 563034 h 694267"/>
                <a:gd name="connsiteX4" fmla="*/ 266700 w 969434"/>
                <a:gd name="connsiteY4" fmla="*/ 550334 h 694267"/>
                <a:gd name="connsiteX5" fmla="*/ 304800 w 969434"/>
                <a:gd name="connsiteY5" fmla="*/ 558800 h 694267"/>
                <a:gd name="connsiteX6" fmla="*/ 317500 w 969434"/>
                <a:gd name="connsiteY6" fmla="*/ 584200 h 694267"/>
                <a:gd name="connsiteX7" fmla="*/ 317500 w 969434"/>
                <a:gd name="connsiteY7" fmla="*/ 584200 h 694267"/>
                <a:gd name="connsiteX8" fmla="*/ 351367 w 969434"/>
                <a:gd name="connsiteY8" fmla="*/ 626534 h 694267"/>
                <a:gd name="connsiteX9" fmla="*/ 402167 w 969434"/>
                <a:gd name="connsiteY9" fmla="*/ 643467 h 694267"/>
                <a:gd name="connsiteX10" fmla="*/ 440267 w 969434"/>
                <a:gd name="connsiteY10" fmla="*/ 643467 h 694267"/>
                <a:gd name="connsiteX11" fmla="*/ 440267 w 969434"/>
                <a:gd name="connsiteY11" fmla="*/ 643467 h 694267"/>
                <a:gd name="connsiteX12" fmla="*/ 474134 w 969434"/>
                <a:gd name="connsiteY12" fmla="*/ 588434 h 694267"/>
                <a:gd name="connsiteX13" fmla="*/ 474134 w 969434"/>
                <a:gd name="connsiteY13" fmla="*/ 588434 h 694267"/>
                <a:gd name="connsiteX14" fmla="*/ 524934 w 969434"/>
                <a:gd name="connsiteY14" fmla="*/ 596900 h 694267"/>
                <a:gd name="connsiteX15" fmla="*/ 541867 w 969434"/>
                <a:gd name="connsiteY15" fmla="*/ 575734 h 694267"/>
                <a:gd name="connsiteX16" fmla="*/ 541867 w 969434"/>
                <a:gd name="connsiteY16" fmla="*/ 575734 h 694267"/>
                <a:gd name="connsiteX17" fmla="*/ 546100 w 969434"/>
                <a:gd name="connsiteY17" fmla="*/ 524934 h 694267"/>
                <a:gd name="connsiteX18" fmla="*/ 546100 w 969434"/>
                <a:gd name="connsiteY18" fmla="*/ 524934 h 694267"/>
                <a:gd name="connsiteX19" fmla="*/ 592667 w 969434"/>
                <a:gd name="connsiteY19" fmla="*/ 491067 h 694267"/>
                <a:gd name="connsiteX20" fmla="*/ 592667 w 969434"/>
                <a:gd name="connsiteY20" fmla="*/ 491067 h 694267"/>
                <a:gd name="connsiteX21" fmla="*/ 630767 w 969434"/>
                <a:gd name="connsiteY21" fmla="*/ 465667 h 694267"/>
                <a:gd name="connsiteX22" fmla="*/ 630767 w 969434"/>
                <a:gd name="connsiteY22" fmla="*/ 465667 h 694267"/>
                <a:gd name="connsiteX23" fmla="*/ 630767 w 969434"/>
                <a:gd name="connsiteY23" fmla="*/ 423334 h 694267"/>
                <a:gd name="connsiteX24" fmla="*/ 630767 w 969434"/>
                <a:gd name="connsiteY24" fmla="*/ 423334 h 694267"/>
                <a:gd name="connsiteX25" fmla="*/ 668867 w 969434"/>
                <a:gd name="connsiteY25" fmla="*/ 376767 h 694267"/>
                <a:gd name="connsiteX26" fmla="*/ 668867 w 969434"/>
                <a:gd name="connsiteY26" fmla="*/ 376767 h 694267"/>
                <a:gd name="connsiteX27" fmla="*/ 685800 w 969434"/>
                <a:gd name="connsiteY27" fmla="*/ 347134 h 694267"/>
                <a:gd name="connsiteX28" fmla="*/ 681567 w 969434"/>
                <a:gd name="connsiteY28" fmla="*/ 325967 h 694267"/>
                <a:gd name="connsiteX29" fmla="*/ 681567 w 969434"/>
                <a:gd name="connsiteY29" fmla="*/ 325967 h 694267"/>
                <a:gd name="connsiteX30" fmla="*/ 673100 w 969434"/>
                <a:gd name="connsiteY30" fmla="*/ 283634 h 694267"/>
                <a:gd name="connsiteX31" fmla="*/ 719667 w 969434"/>
                <a:gd name="connsiteY31" fmla="*/ 275167 h 694267"/>
                <a:gd name="connsiteX32" fmla="*/ 749300 w 969434"/>
                <a:gd name="connsiteY32" fmla="*/ 279400 h 694267"/>
                <a:gd name="connsiteX33" fmla="*/ 770467 w 969434"/>
                <a:gd name="connsiteY33" fmla="*/ 249767 h 694267"/>
                <a:gd name="connsiteX34" fmla="*/ 770467 w 969434"/>
                <a:gd name="connsiteY34" fmla="*/ 249767 h 694267"/>
                <a:gd name="connsiteX35" fmla="*/ 808567 w 969434"/>
                <a:gd name="connsiteY35" fmla="*/ 194734 h 694267"/>
                <a:gd name="connsiteX36" fmla="*/ 850900 w 969434"/>
                <a:gd name="connsiteY36" fmla="*/ 165100 h 694267"/>
                <a:gd name="connsiteX37" fmla="*/ 893234 w 969434"/>
                <a:gd name="connsiteY37" fmla="*/ 143934 h 694267"/>
                <a:gd name="connsiteX38" fmla="*/ 948267 w 969434"/>
                <a:gd name="connsiteY38" fmla="*/ 139700 h 694267"/>
                <a:gd name="connsiteX39" fmla="*/ 948267 w 969434"/>
                <a:gd name="connsiteY39" fmla="*/ 139700 h 694267"/>
                <a:gd name="connsiteX40" fmla="*/ 969434 w 969434"/>
                <a:gd name="connsiteY40" fmla="*/ 76200 h 694267"/>
                <a:gd name="connsiteX41" fmla="*/ 969434 w 969434"/>
                <a:gd name="connsiteY41" fmla="*/ 76200 h 694267"/>
                <a:gd name="connsiteX42" fmla="*/ 910167 w 969434"/>
                <a:gd name="connsiteY42" fmla="*/ 55034 h 694267"/>
                <a:gd name="connsiteX43" fmla="*/ 855134 w 969434"/>
                <a:gd name="connsiteY43" fmla="*/ 55034 h 694267"/>
                <a:gd name="connsiteX44" fmla="*/ 825500 w 969434"/>
                <a:gd name="connsiteY44" fmla="*/ 59267 h 694267"/>
                <a:gd name="connsiteX45" fmla="*/ 825500 w 969434"/>
                <a:gd name="connsiteY45" fmla="*/ 59267 h 694267"/>
                <a:gd name="connsiteX46" fmla="*/ 783167 w 969434"/>
                <a:gd name="connsiteY46" fmla="*/ 25400 h 694267"/>
                <a:gd name="connsiteX47" fmla="*/ 757767 w 969434"/>
                <a:gd name="connsiteY47" fmla="*/ 25400 h 694267"/>
                <a:gd name="connsiteX48" fmla="*/ 728134 w 969434"/>
                <a:gd name="connsiteY48" fmla="*/ 33867 h 694267"/>
                <a:gd name="connsiteX49" fmla="*/ 690034 w 969434"/>
                <a:gd name="connsiteY49" fmla="*/ 33867 h 694267"/>
                <a:gd name="connsiteX50" fmla="*/ 690034 w 969434"/>
                <a:gd name="connsiteY50" fmla="*/ 33867 h 694267"/>
                <a:gd name="connsiteX51" fmla="*/ 635000 w 969434"/>
                <a:gd name="connsiteY51" fmla="*/ 67734 h 694267"/>
                <a:gd name="connsiteX52" fmla="*/ 626534 w 969434"/>
                <a:gd name="connsiteY52" fmla="*/ 105834 h 694267"/>
                <a:gd name="connsiteX53" fmla="*/ 613834 w 969434"/>
                <a:gd name="connsiteY53" fmla="*/ 148167 h 694267"/>
                <a:gd name="connsiteX54" fmla="*/ 592667 w 969434"/>
                <a:gd name="connsiteY54" fmla="*/ 182034 h 694267"/>
                <a:gd name="connsiteX55" fmla="*/ 558800 w 969434"/>
                <a:gd name="connsiteY55" fmla="*/ 173567 h 694267"/>
                <a:gd name="connsiteX56" fmla="*/ 524934 w 969434"/>
                <a:gd name="connsiteY56" fmla="*/ 160867 h 694267"/>
                <a:gd name="connsiteX57" fmla="*/ 491067 w 969434"/>
                <a:gd name="connsiteY57" fmla="*/ 143934 h 694267"/>
                <a:gd name="connsiteX58" fmla="*/ 491067 w 969434"/>
                <a:gd name="connsiteY58" fmla="*/ 143934 h 694267"/>
                <a:gd name="connsiteX59" fmla="*/ 486834 w 969434"/>
                <a:gd name="connsiteY59" fmla="*/ 76200 h 694267"/>
                <a:gd name="connsiteX60" fmla="*/ 486834 w 969434"/>
                <a:gd name="connsiteY60" fmla="*/ 55034 h 694267"/>
                <a:gd name="connsiteX61" fmla="*/ 469900 w 969434"/>
                <a:gd name="connsiteY61" fmla="*/ 38100 h 694267"/>
                <a:gd name="connsiteX62" fmla="*/ 474134 w 969434"/>
                <a:gd name="connsiteY62" fmla="*/ 25400 h 694267"/>
                <a:gd name="connsiteX63" fmla="*/ 448734 w 969434"/>
                <a:gd name="connsiteY63" fmla="*/ 21167 h 694267"/>
                <a:gd name="connsiteX64" fmla="*/ 448734 w 969434"/>
                <a:gd name="connsiteY64" fmla="*/ 21167 h 694267"/>
                <a:gd name="connsiteX65" fmla="*/ 385234 w 969434"/>
                <a:gd name="connsiteY65" fmla="*/ 29634 h 694267"/>
                <a:gd name="connsiteX66" fmla="*/ 385234 w 969434"/>
                <a:gd name="connsiteY66" fmla="*/ 42334 h 694267"/>
                <a:gd name="connsiteX67" fmla="*/ 385234 w 969434"/>
                <a:gd name="connsiteY67" fmla="*/ 42334 h 694267"/>
                <a:gd name="connsiteX68" fmla="*/ 359834 w 969434"/>
                <a:gd name="connsiteY68" fmla="*/ 71967 h 694267"/>
                <a:gd name="connsiteX69" fmla="*/ 359834 w 969434"/>
                <a:gd name="connsiteY69" fmla="*/ 71967 h 694267"/>
                <a:gd name="connsiteX70" fmla="*/ 334434 w 969434"/>
                <a:gd name="connsiteY70" fmla="*/ 42334 h 694267"/>
                <a:gd name="connsiteX71" fmla="*/ 309034 w 969434"/>
                <a:gd name="connsiteY71" fmla="*/ 0 h 694267"/>
                <a:gd name="connsiteX72" fmla="*/ 182034 w 969434"/>
                <a:gd name="connsiteY72" fmla="*/ 0 h 694267"/>
                <a:gd name="connsiteX73" fmla="*/ 84667 w 969434"/>
                <a:gd name="connsiteY73" fmla="*/ 148167 h 694267"/>
                <a:gd name="connsiteX74" fmla="*/ 4234 w 969434"/>
                <a:gd name="connsiteY74" fmla="*/ 283634 h 694267"/>
                <a:gd name="connsiteX75" fmla="*/ 21167 w 969434"/>
                <a:gd name="connsiteY75" fmla="*/ 457200 h 694267"/>
                <a:gd name="connsiteX76" fmla="*/ 0 w 969434"/>
                <a:gd name="connsiteY76" fmla="*/ 588434 h 694267"/>
                <a:gd name="connsiteX77" fmla="*/ 93134 w 969434"/>
                <a:gd name="connsiteY77" fmla="*/ 694267 h 694267"/>
                <a:gd name="connsiteX78" fmla="*/ 211667 w 969434"/>
                <a:gd name="connsiteY78" fmla="*/ 656167 h 69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969434" h="694267">
                  <a:moveTo>
                    <a:pt x="211667" y="656167"/>
                  </a:moveTo>
                  <a:lnTo>
                    <a:pt x="245534" y="613834"/>
                  </a:lnTo>
                  <a:lnTo>
                    <a:pt x="245534" y="613834"/>
                  </a:lnTo>
                  <a:lnTo>
                    <a:pt x="249767" y="563034"/>
                  </a:lnTo>
                  <a:lnTo>
                    <a:pt x="266700" y="550334"/>
                  </a:lnTo>
                  <a:lnTo>
                    <a:pt x="304800" y="558800"/>
                  </a:lnTo>
                  <a:lnTo>
                    <a:pt x="317500" y="584200"/>
                  </a:lnTo>
                  <a:lnTo>
                    <a:pt x="317500" y="584200"/>
                  </a:lnTo>
                  <a:lnTo>
                    <a:pt x="351367" y="626534"/>
                  </a:lnTo>
                  <a:lnTo>
                    <a:pt x="402167" y="643467"/>
                  </a:lnTo>
                  <a:lnTo>
                    <a:pt x="440267" y="643467"/>
                  </a:lnTo>
                  <a:lnTo>
                    <a:pt x="440267" y="643467"/>
                  </a:lnTo>
                  <a:lnTo>
                    <a:pt x="474134" y="588434"/>
                  </a:lnTo>
                  <a:lnTo>
                    <a:pt x="474134" y="588434"/>
                  </a:lnTo>
                  <a:lnTo>
                    <a:pt x="524934" y="596900"/>
                  </a:lnTo>
                  <a:lnTo>
                    <a:pt x="541867" y="575734"/>
                  </a:lnTo>
                  <a:lnTo>
                    <a:pt x="541867" y="575734"/>
                  </a:lnTo>
                  <a:lnTo>
                    <a:pt x="546100" y="524934"/>
                  </a:lnTo>
                  <a:lnTo>
                    <a:pt x="546100" y="524934"/>
                  </a:lnTo>
                  <a:lnTo>
                    <a:pt x="592667" y="491067"/>
                  </a:lnTo>
                  <a:lnTo>
                    <a:pt x="592667" y="491067"/>
                  </a:lnTo>
                  <a:lnTo>
                    <a:pt x="630767" y="465667"/>
                  </a:lnTo>
                  <a:lnTo>
                    <a:pt x="630767" y="465667"/>
                  </a:lnTo>
                  <a:lnTo>
                    <a:pt x="630767" y="423334"/>
                  </a:lnTo>
                  <a:lnTo>
                    <a:pt x="630767" y="423334"/>
                  </a:lnTo>
                  <a:lnTo>
                    <a:pt x="668867" y="376767"/>
                  </a:lnTo>
                  <a:lnTo>
                    <a:pt x="668867" y="376767"/>
                  </a:lnTo>
                  <a:lnTo>
                    <a:pt x="685800" y="347134"/>
                  </a:lnTo>
                  <a:lnTo>
                    <a:pt x="681567" y="325967"/>
                  </a:lnTo>
                  <a:lnTo>
                    <a:pt x="681567" y="325967"/>
                  </a:lnTo>
                  <a:lnTo>
                    <a:pt x="673100" y="283634"/>
                  </a:lnTo>
                  <a:lnTo>
                    <a:pt x="719667" y="275167"/>
                  </a:lnTo>
                  <a:lnTo>
                    <a:pt x="749300" y="279400"/>
                  </a:lnTo>
                  <a:lnTo>
                    <a:pt x="770467" y="249767"/>
                  </a:lnTo>
                  <a:lnTo>
                    <a:pt x="770467" y="249767"/>
                  </a:lnTo>
                  <a:lnTo>
                    <a:pt x="808567" y="194734"/>
                  </a:lnTo>
                  <a:lnTo>
                    <a:pt x="850900" y="165100"/>
                  </a:lnTo>
                  <a:lnTo>
                    <a:pt x="893234" y="143934"/>
                  </a:lnTo>
                  <a:lnTo>
                    <a:pt x="948267" y="139700"/>
                  </a:lnTo>
                  <a:lnTo>
                    <a:pt x="948267" y="139700"/>
                  </a:lnTo>
                  <a:lnTo>
                    <a:pt x="969434" y="76200"/>
                  </a:lnTo>
                  <a:lnTo>
                    <a:pt x="969434" y="76200"/>
                  </a:lnTo>
                  <a:lnTo>
                    <a:pt x="910167" y="55034"/>
                  </a:lnTo>
                  <a:lnTo>
                    <a:pt x="855134" y="55034"/>
                  </a:lnTo>
                  <a:lnTo>
                    <a:pt x="825500" y="59267"/>
                  </a:lnTo>
                  <a:lnTo>
                    <a:pt x="825500" y="59267"/>
                  </a:lnTo>
                  <a:lnTo>
                    <a:pt x="783167" y="25400"/>
                  </a:lnTo>
                  <a:lnTo>
                    <a:pt x="757767" y="25400"/>
                  </a:lnTo>
                  <a:lnTo>
                    <a:pt x="728134" y="33867"/>
                  </a:lnTo>
                  <a:lnTo>
                    <a:pt x="690034" y="33867"/>
                  </a:lnTo>
                  <a:lnTo>
                    <a:pt x="690034" y="33867"/>
                  </a:lnTo>
                  <a:lnTo>
                    <a:pt x="635000" y="67734"/>
                  </a:lnTo>
                  <a:lnTo>
                    <a:pt x="626534" y="105834"/>
                  </a:lnTo>
                  <a:lnTo>
                    <a:pt x="613834" y="148167"/>
                  </a:lnTo>
                  <a:lnTo>
                    <a:pt x="592667" y="182034"/>
                  </a:lnTo>
                  <a:lnTo>
                    <a:pt x="558800" y="173567"/>
                  </a:lnTo>
                  <a:lnTo>
                    <a:pt x="524934" y="160867"/>
                  </a:lnTo>
                  <a:lnTo>
                    <a:pt x="491067" y="143934"/>
                  </a:lnTo>
                  <a:lnTo>
                    <a:pt x="491067" y="143934"/>
                  </a:lnTo>
                  <a:lnTo>
                    <a:pt x="486834" y="76200"/>
                  </a:lnTo>
                  <a:lnTo>
                    <a:pt x="486834" y="55034"/>
                  </a:lnTo>
                  <a:lnTo>
                    <a:pt x="469900" y="38100"/>
                  </a:lnTo>
                  <a:lnTo>
                    <a:pt x="474134" y="25400"/>
                  </a:lnTo>
                  <a:lnTo>
                    <a:pt x="448734" y="21167"/>
                  </a:lnTo>
                  <a:lnTo>
                    <a:pt x="448734" y="21167"/>
                  </a:lnTo>
                  <a:lnTo>
                    <a:pt x="385234" y="29634"/>
                  </a:lnTo>
                  <a:lnTo>
                    <a:pt x="385234" y="42334"/>
                  </a:lnTo>
                  <a:lnTo>
                    <a:pt x="385234" y="42334"/>
                  </a:lnTo>
                  <a:lnTo>
                    <a:pt x="359834" y="71967"/>
                  </a:lnTo>
                  <a:lnTo>
                    <a:pt x="359834" y="71967"/>
                  </a:lnTo>
                  <a:lnTo>
                    <a:pt x="334434" y="42334"/>
                  </a:lnTo>
                  <a:lnTo>
                    <a:pt x="309034" y="0"/>
                  </a:lnTo>
                  <a:lnTo>
                    <a:pt x="182034" y="0"/>
                  </a:lnTo>
                  <a:lnTo>
                    <a:pt x="84667" y="148167"/>
                  </a:lnTo>
                  <a:lnTo>
                    <a:pt x="4234" y="283634"/>
                  </a:lnTo>
                  <a:lnTo>
                    <a:pt x="21167" y="457200"/>
                  </a:lnTo>
                  <a:lnTo>
                    <a:pt x="0" y="588434"/>
                  </a:lnTo>
                  <a:lnTo>
                    <a:pt x="93134" y="694267"/>
                  </a:lnTo>
                  <a:lnTo>
                    <a:pt x="211667" y="65616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556500" y="2540000"/>
              <a:ext cx="381000" cy="461433"/>
            </a:xfrm>
            <a:custGeom>
              <a:avLst/>
              <a:gdLst>
                <a:gd name="connsiteX0" fmla="*/ 381000 w 381000"/>
                <a:gd name="connsiteY0" fmla="*/ 258233 h 461433"/>
                <a:gd name="connsiteX1" fmla="*/ 342900 w 381000"/>
                <a:gd name="connsiteY1" fmla="*/ 300567 h 461433"/>
                <a:gd name="connsiteX2" fmla="*/ 342900 w 381000"/>
                <a:gd name="connsiteY2" fmla="*/ 342900 h 461433"/>
                <a:gd name="connsiteX3" fmla="*/ 351367 w 381000"/>
                <a:gd name="connsiteY3" fmla="*/ 385233 h 461433"/>
                <a:gd name="connsiteX4" fmla="*/ 325967 w 381000"/>
                <a:gd name="connsiteY4" fmla="*/ 440267 h 461433"/>
                <a:gd name="connsiteX5" fmla="*/ 237067 w 381000"/>
                <a:gd name="connsiteY5" fmla="*/ 461433 h 461433"/>
                <a:gd name="connsiteX6" fmla="*/ 84667 w 381000"/>
                <a:gd name="connsiteY6" fmla="*/ 355600 h 461433"/>
                <a:gd name="connsiteX7" fmla="*/ 0 w 381000"/>
                <a:gd name="connsiteY7" fmla="*/ 249767 h 461433"/>
                <a:gd name="connsiteX8" fmla="*/ 80433 w 381000"/>
                <a:gd name="connsiteY8" fmla="*/ 29633 h 461433"/>
                <a:gd name="connsiteX9" fmla="*/ 279400 w 381000"/>
                <a:gd name="connsiteY9" fmla="*/ 0 h 461433"/>
                <a:gd name="connsiteX10" fmla="*/ 381000 w 381000"/>
                <a:gd name="connsiteY10" fmla="*/ 258233 h 461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0" h="461433">
                  <a:moveTo>
                    <a:pt x="381000" y="258233"/>
                  </a:moveTo>
                  <a:lnTo>
                    <a:pt x="342900" y="300567"/>
                  </a:lnTo>
                  <a:lnTo>
                    <a:pt x="342900" y="342900"/>
                  </a:lnTo>
                  <a:lnTo>
                    <a:pt x="351367" y="385233"/>
                  </a:lnTo>
                  <a:lnTo>
                    <a:pt x="325967" y="440267"/>
                  </a:lnTo>
                  <a:lnTo>
                    <a:pt x="237067" y="461433"/>
                  </a:lnTo>
                  <a:lnTo>
                    <a:pt x="84667" y="355600"/>
                  </a:lnTo>
                  <a:lnTo>
                    <a:pt x="0" y="249767"/>
                  </a:lnTo>
                  <a:lnTo>
                    <a:pt x="80433" y="29633"/>
                  </a:lnTo>
                  <a:lnTo>
                    <a:pt x="279400" y="0"/>
                  </a:lnTo>
                  <a:lnTo>
                    <a:pt x="381000" y="25823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315200" y="2262703"/>
              <a:ext cx="891103" cy="1188138"/>
            </a:xfrm>
            <a:custGeom>
              <a:avLst/>
              <a:gdLst>
                <a:gd name="connsiteX0" fmla="*/ 891103 w 891103"/>
                <a:gd name="connsiteY0" fmla="*/ 425167 h 1188138"/>
                <a:gd name="connsiteX1" fmla="*/ 850334 w 891103"/>
                <a:gd name="connsiteY1" fmla="*/ 471761 h 1188138"/>
                <a:gd name="connsiteX2" fmla="*/ 818301 w 891103"/>
                <a:gd name="connsiteY2" fmla="*/ 500882 h 1188138"/>
                <a:gd name="connsiteX3" fmla="*/ 800828 w 891103"/>
                <a:gd name="connsiteY3" fmla="*/ 532915 h 1188138"/>
                <a:gd name="connsiteX4" fmla="*/ 789180 w 891103"/>
                <a:gd name="connsiteY4" fmla="*/ 567860 h 1188138"/>
                <a:gd name="connsiteX5" fmla="*/ 762971 w 891103"/>
                <a:gd name="connsiteY5" fmla="*/ 596981 h 1188138"/>
                <a:gd name="connsiteX6" fmla="*/ 710553 w 891103"/>
                <a:gd name="connsiteY6" fmla="*/ 617366 h 1188138"/>
                <a:gd name="connsiteX7" fmla="*/ 678520 w 891103"/>
                <a:gd name="connsiteY7" fmla="*/ 623190 h 1188138"/>
                <a:gd name="connsiteX8" fmla="*/ 658135 w 891103"/>
                <a:gd name="connsiteY8" fmla="*/ 623190 h 1188138"/>
                <a:gd name="connsiteX9" fmla="*/ 631926 w 891103"/>
                <a:gd name="connsiteY9" fmla="*/ 596981 h 1188138"/>
                <a:gd name="connsiteX10" fmla="*/ 605717 w 891103"/>
                <a:gd name="connsiteY10" fmla="*/ 582421 h 1188138"/>
                <a:gd name="connsiteX11" fmla="*/ 579508 w 891103"/>
                <a:gd name="connsiteY11" fmla="*/ 553300 h 1188138"/>
                <a:gd name="connsiteX12" fmla="*/ 591157 w 891103"/>
                <a:gd name="connsiteY12" fmla="*/ 527091 h 1188138"/>
                <a:gd name="connsiteX13" fmla="*/ 588245 w 891103"/>
                <a:gd name="connsiteY13" fmla="*/ 489233 h 1188138"/>
                <a:gd name="connsiteX14" fmla="*/ 582420 w 891103"/>
                <a:gd name="connsiteY14" fmla="*/ 465936 h 1188138"/>
                <a:gd name="connsiteX15" fmla="*/ 556211 w 891103"/>
                <a:gd name="connsiteY15" fmla="*/ 457200 h 1188138"/>
                <a:gd name="connsiteX16" fmla="*/ 535827 w 891103"/>
                <a:gd name="connsiteY16" fmla="*/ 457200 h 1188138"/>
                <a:gd name="connsiteX17" fmla="*/ 535827 w 891103"/>
                <a:gd name="connsiteY17" fmla="*/ 436815 h 1188138"/>
                <a:gd name="connsiteX18" fmla="*/ 538739 w 891103"/>
                <a:gd name="connsiteY18" fmla="*/ 384398 h 1188138"/>
                <a:gd name="connsiteX19" fmla="*/ 527090 w 891103"/>
                <a:gd name="connsiteY19" fmla="*/ 343628 h 1188138"/>
                <a:gd name="connsiteX20" fmla="*/ 492145 w 891103"/>
                <a:gd name="connsiteY20" fmla="*/ 343628 h 1188138"/>
                <a:gd name="connsiteX21" fmla="*/ 492145 w 891103"/>
                <a:gd name="connsiteY21" fmla="*/ 343628 h 1188138"/>
                <a:gd name="connsiteX22" fmla="*/ 463024 w 891103"/>
                <a:gd name="connsiteY22" fmla="*/ 329068 h 1188138"/>
                <a:gd name="connsiteX23" fmla="*/ 463024 w 891103"/>
                <a:gd name="connsiteY23" fmla="*/ 329068 h 1188138"/>
                <a:gd name="connsiteX24" fmla="*/ 425167 w 891103"/>
                <a:gd name="connsiteY24" fmla="*/ 320331 h 1188138"/>
                <a:gd name="connsiteX25" fmla="*/ 419343 w 891103"/>
                <a:gd name="connsiteY25" fmla="*/ 346540 h 1188138"/>
                <a:gd name="connsiteX26" fmla="*/ 419343 w 891103"/>
                <a:gd name="connsiteY26" fmla="*/ 346540 h 1188138"/>
                <a:gd name="connsiteX27" fmla="*/ 407694 w 891103"/>
                <a:gd name="connsiteY27" fmla="*/ 372749 h 1188138"/>
                <a:gd name="connsiteX28" fmla="*/ 372749 w 891103"/>
                <a:gd name="connsiteY28" fmla="*/ 387310 h 1188138"/>
                <a:gd name="connsiteX29" fmla="*/ 352364 w 891103"/>
                <a:gd name="connsiteY29" fmla="*/ 401870 h 1188138"/>
                <a:gd name="connsiteX30" fmla="*/ 352364 w 891103"/>
                <a:gd name="connsiteY30" fmla="*/ 425167 h 1188138"/>
                <a:gd name="connsiteX31" fmla="*/ 358189 w 891103"/>
                <a:gd name="connsiteY31" fmla="*/ 436815 h 1188138"/>
                <a:gd name="connsiteX32" fmla="*/ 358189 w 891103"/>
                <a:gd name="connsiteY32" fmla="*/ 468849 h 1188138"/>
                <a:gd name="connsiteX33" fmla="*/ 343628 w 891103"/>
                <a:gd name="connsiteY33" fmla="*/ 486321 h 1188138"/>
                <a:gd name="connsiteX34" fmla="*/ 314507 w 891103"/>
                <a:gd name="connsiteY34" fmla="*/ 515442 h 1188138"/>
                <a:gd name="connsiteX35" fmla="*/ 314507 w 891103"/>
                <a:gd name="connsiteY35" fmla="*/ 515442 h 1188138"/>
                <a:gd name="connsiteX36" fmla="*/ 294122 w 891103"/>
                <a:gd name="connsiteY36" fmla="*/ 562036 h 1188138"/>
                <a:gd name="connsiteX37" fmla="*/ 323243 w 891103"/>
                <a:gd name="connsiteY37" fmla="*/ 564948 h 1188138"/>
                <a:gd name="connsiteX38" fmla="*/ 355276 w 891103"/>
                <a:gd name="connsiteY38" fmla="*/ 579508 h 1188138"/>
                <a:gd name="connsiteX39" fmla="*/ 381485 w 891103"/>
                <a:gd name="connsiteY39" fmla="*/ 570772 h 1188138"/>
                <a:gd name="connsiteX40" fmla="*/ 401870 w 891103"/>
                <a:gd name="connsiteY40" fmla="*/ 559124 h 1188138"/>
                <a:gd name="connsiteX41" fmla="*/ 416431 w 891103"/>
                <a:gd name="connsiteY41" fmla="*/ 541651 h 1188138"/>
                <a:gd name="connsiteX42" fmla="*/ 463024 w 891103"/>
                <a:gd name="connsiteY42" fmla="*/ 541651 h 1188138"/>
                <a:gd name="connsiteX43" fmla="*/ 486321 w 891103"/>
                <a:gd name="connsiteY43" fmla="*/ 567860 h 1188138"/>
                <a:gd name="connsiteX44" fmla="*/ 506706 w 891103"/>
                <a:gd name="connsiteY44" fmla="*/ 585333 h 1188138"/>
                <a:gd name="connsiteX45" fmla="*/ 515442 w 891103"/>
                <a:gd name="connsiteY45" fmla="*/ 614454 h 1188138"/>
                <a:gd name="connsiteX46" fmla="*/ 503794 w 891103"/>
                <a:gd name="connsiteY46" fmla="*/ 646487 h 1188138"/>
                <a:gd name="connsiteX47" fmla="*/ 515442 w 891103"/>
                <a:gd name="connsiteY47" fmla="*/ 675608 h 1188138"/>
                <a:gd name="connsiteX48" fmla="*/ 553299 w 891103"/>
                <a:gd name="connsiteY48" fmla="*/ 701817 h 1188138"/>
                <a:gd name="connsiteX49" fmla="*/ 591157 w 891103"/>
                <a:gd name="connsiteY49" fmla="*/ 725114 h 1188138"/>
                <a:gd name="connsiteX50" fmla="*/ 626102 w 891103"/>
                <a:gd name="connsiteY50" fmla="*/ 745498 h 1188138"/>
                <a:gd name="connsiteX51" fmla="*/ 637750 w 891103"/>
                <a:gd name="connsiteY51" fmla="*/ 777531 h 1188138"/>
                <a:gd name="connsiteX52" fmla="*/ 594069 w 891103"/>
                <a:gd name="connsiteY52" fmla="*/ 803740 h 1188138"/>
                <a:gd name="connsiteX53" fmla="*/ 538739 w 891103"/>
                <a:gd name="connsiteY53" fmla="*/ 861982 h 1188138"/>
                <a:gd name="connsiteX54" fmla="*/ 538739 w 891103"/>
                <a:gd name="connsiteY54" fmla="*/ 861982 h 1188138"/>
                <a:gd name="connsiteX55" fmla="*/ 483409 w 891103"/>
                <a:gd name="connsiteY55" fmla="*/ 905664 h 1188138"/>
                <a:gd name="connsiteX56" fmla="*/ 428079 w 891103"/>
                <a:gd name="connsiteY56" fmla="*/ 969730 h 1188138"/>
                <a:gd name="connsiteX57" fmla="*/ 372749 w 891103"/>
                <a:gd name="connsiteY57" fmla="*/ 1016324 h 1188138"/>
                <a:gd name="connsiteX58" fmla="*/ 349452 w 891103"/>
                <a:gd name="connsiteY58" fmla="*/ 1057093 h 1188138"/>
                <a:gd name="connsiteX59" fmla="*/ 352364 w 891103"/>
                <a:gd name="connsiteY59" fmla="*/ 1074566 h 1188138"/>
                <a:gd name="connsiteX60" fmla="*/ 361101 w 891103"/>
                <a:gd name="connsiteY60" fmla="*/ 1100775 h 1188138"/>
                <a:gd name="connsiteX61" fmla="*/ 366925 w 891103"/>
                <a:gd name="connsiteY61" fmla="*/ 1188138 h 1188138"/>
                <a:gd name="connsiteX62" fmla="*/ 49506 w 891103"/>
                <a:gd name="connsiteY62" fmla="*/ 1179401 h 1188138"/>
                <a:gd name="connsiteX63" fmla="*/ 26209 w 891103"/>
                <a:gd name="connsiteY63" fmla="*/ 882367 h 1188138"/>
                <a:gd name="connsiteX64" fmla="*/ 0 w 891103"/>
                <a:gd name="connsiteY64" fmla="*/ 334892 h 1188138"/>
                <a:gd name="connsiteX65" fmla="*/ 66978 w 891103"/>
                <a:gd name="connsiteY65" fmla="*/ 192199 h 1188138"/>
                <a:gd name="connsiteX66" fmla="*/ 227144 w 891103"/>
                <a:gd name="connsiteY66" fmla="*/ 116484 h 1188138"/>
                <a:gd name="connsiteX67" fmla="*/ 285386 w 891103"/>
                <a:gd name="connsiteY67" fmla="*/ 104836 h 1188138"/>
                <a:gd name="connsiteX68" fmla="*/ 407694 w 891103"/>
                <a:gd name="connsiteY68" fmla="*/ 34945 h 1188138"/>
                <a:gd name="connsiteX69" fmla="*/ 626102 w 891103"/>
                <a:gd name="connsiteY69" fmla="*/ 0 h 1188138"/>
                <a:gd name="connsiteX70" fmla="*/ 707641 w 891103"/>
                <a:gd name="connsiteY70" fmla="*/ 227144 h 1188138"/>
                <a:gd name="connsiteX71" fmla="*/ 762971 w 891103"/>
                <a:gd name="connsiteY71" fmla="*/ 244617 h 1188138"/>
                <a:gd name="connsiteX72" fmla="*/ 891103 w 891103"/>
                <a:gd name="connsiteY72" fmla="*/ 425167 h 118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891103" h="1188138">
                  <a:moveTo>
                    <a:pt x="891103" y="425167"/>
                  </a:moveTo>
                  <a:lnTo>
                    <a:pt x="850334" y="471761"/>
                  </a:lnTo>
                  <a:lnTo>
                    <a:pt x="818301" y="500882"/>
                  </a:lnTo>
                  <a:lnTo>
                    <a:pt x="800828" y="532915"/>
                  </a:lnTo>
                  <a:lnTo>
                    <a:pt x="789180" y="567860"/>
                  </a:lnTo>
                  <a:lnTo>
                    <a:pt x="762971" y="596981"/>
                  </a:lnTo>
                  <a:lnTo>
                    <a:pt x="710553" y="617366"/>
                  </a:lnTo>
                  <a:lnTo>
                    <a:pt x="678520" y="623190"/>
                  </a:lnTo>
                  <a:lnTo>
                    <a:pt x="658135" y="623190"/>
                  </a:lnTo>
                  <a:lnTo>
                    <a:pt x="631926" y="596981"/>
                  </a:lnTo>
                  <a:lnTo>
                    <a:pt x="605717" y="582421"/>
                  </a:lnTo>
                  <a:lnTo>
                    <a:pt x="579508" y="553300"/>
                  </a:lnTo>
                  <a:lnTo>
                    <a:pt x="591157" y="527091"/>
                  </a:lnTo>
                  <a:lnTo>
                    <a:pt x="588245" y="489233"/>
                  </a:lnTo>
                  <a:lnTo>
                    <a:pt x="582420" y="465936"/>
                  </a:lnTo>
                  <a:lnTo>
                    <a:pt x="556211" y="457200"/>
                  </a:lnTo>
                  <a:lnTo>
                    <a:pt x="535827" y="457200"/>
                  </a:lnTo>
                  <a:lnTo>
                    <a:pt x="535827" y="436815"/>
                  </a:lnTo>
                  <a:lnTo>
                    <a:pt x="538739" y="384398"/>
                  </a:lnTo>
                  <a:lnTo>
                    <a:pt x="527090" y="343628"/>
                  </a:lnTo>
                  <a:lnTo>
                    <a:pt x="492145" y="343628"/>
                  </a:lnTo>
                  <a:lnTo>
                    <a:pt x="492145" y="343628"/>
                  </a:lnTo>
                  <a:lnTo>
                    <a:pt x="463024" y="329068"/>
                  </a:lnTo>
                  <a:lnTo>
                    <a:pt x="463024" y="329068"/>
                  </a:lnTo>
                  <a:lnTo>
                    <a:pt x="425167" y="320331"/>
                  </a:lnTo>
                  <a:lnTo>
                    <a:pt x="419343" y="346540"/>
                  </a:lnTo>
                  <a:lnTo>
                    <a:pt x="419343" y="346540"/>
                  </a:lnTo>
                  <a:lnTo>
                    <a:pt x="407694" y="372749"/>
                  </a:lnTo>
                  <a:lnTo>
                    <a:pt x="372749" y="387310"/>
                  </a:lnTo>
                  <a:lnTo>
                    <a:pt x="352364" y="401870"/>
                  </a:lnTo>
                  <a:lnTo>
                    <a:pt x="352364" y="425167"/>
                  </a:lnTo>
                  <a:lnTo>
                    <a:pt x="358189" y="436815"/>
                  </a:lnTo>
                  <a:lnTo>
                    <a:pt x="358189" y="468849"/>
                  </a:lnTo>
                  <a:lnTo>
                    <a:pt x="343628" y="486321"/>
                  </a:lnTo>
                  <a:lnTo>
                    <a:pt x="314507" y="515442"/>
                  </a:lnTo>
                  <a:lnTo>
                    <a:pt x="314507" y="515442"/>
                  </a:lnTo>
                  <a:lnTo>
                    <a:pt x="294122" y="562036"/>
                  </a:lnTo>
                  <a:lnTo>
                    <a:pt x="323243" y="564948"/>
                  </a:lnTo>
                  <a:lnTo>
                    <a:pt x="355276" y="579508"/>
                  </a:lnTo>
                  <a:lnTo>
                    <a:pt x="381485" y="570772"/>
                  </a:lnTo>
                  <a:lnTo>
                    <a:pt x="401870" y="559124"/>
                  </a:lnTo>
                  <a:lnTo>
                    <a:pt x="416431" y="541651"/>
                  </a:lnTo>
                  <a:lnTo>
                    <a:pt x="463024" y="541651"/>
                  </a:lnTo>
                  <a:lnTo>
                    <a:pt x="486321" y="567860"/>
                  </a:lnTo>
                  <a:lnTo>
                    <a:pt x="506706" y="585333"/>
                  </a:lnTo>
                  <a:lnTo>
                    <a:pt x="515442" y="614454"/>
                  </a:lnTo>
                  <a:lnTo>
                    <a:pt x="503794" y="646487"/>
                  </a:lnTo>
                  <a:lnTo>
                    <a:pt x="515442" y="675608"/>
                  </a:lnTo>
                  <a:lnTo>
                    <a:pt x="553299" y="701817"/>
                  </a:lnTo>
                  <a:lnTo>
                    <a:pt x="591157" y="725114"/>
                  </a:lnTo>
                  <a:lnTo>
                    <a:pt x="626102" y="745498"/>
                  </a:lnTo>
                  <a:lnTo>
                    <a:pt x="637750" y="777531"/>
                  </a:lnTo>
                  <a:lnTo>
                    <a:pt x="594069" y="803740"/>
                  </a:lnTo>
                  <a:lnTo>
                    <a:pt x="538739" y="861982"/>
                  </a:lnTo>
                  <a:lnTo>
                    <a:pt x="538739" y="861982"/>
                  </a:lnTo>
                  <a:lnTo>
                    <a:pt x="483409" y="905664"/>
                  </a:lnTo>
                  <a:lnTo>
                    <a:pt x="428079" y="969730"/>
                  </a:lnTo>
                  <a:lnTo>
                    <a:pt x="372749" y="1016324"/>
                  </a:lnTo>
                  <a:lnTo>
                    <a:pt x="349452" y="1057093"/>
                  </a:lnTo>
                  <a:lnTo>
                    <a:pt x="352364" y="1074566"/>
                  </a:lnTo>
                  <a:lnTo>
                    <a:pt x="361101" y="1100775"/>
                  </a:lnTo>
                  <a:lnTo>
                    <a:pt x="366925" y="1188138"/>
                  </a:lnTo>
                  <a:lnTo>
                    <a:pt x="49506" y="1179401"/>
                  </a:lnTo>
                  <a:lnTo>
                    <a:pt x="26209" y="882367"/>
                  </a:lnTo>
                  <a:lnTo>
                    <a:pt x="0" y="334892"/>
                  </a:lnTo>
                  <a:lnTo>
                    <a:pt x="66978" y="192199"/>
                  </a:lnTo>
                  <a:lnTo>
                    <a:pt x="227144" y="116484"/>
                  </a:lnTo>
                  <a:lnTo>
                    <a:pt x="285386" y="104836"/>
                  </a:lnTo>
                  <a:lnTo>
                    <a:pt x="407694" y="34945"/>
                  </a:lnTo>
                  <a:lnTo>
                    <a:pt x="626102" y="0"/>
                  </a:lnTo>
                  <a:lnTo>
                    <a:pt x="707641" y="227144"/>
                  </a:lnTo>
                  <a:lnTo>
                    <a:pt x="762971" y="244617"/>
                  </a:lnTo>
                  <a:lnTo>
                    <a:pt x="891103" y="42516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989323" y="5233481"/>
              <a:ext cx="1162456" cy="919264"/>
            </a:xfrm>
            <a:custGeom>
              <a:avLst/>
              <a:gdLst>
                <a:gd name="connsiteX0" fmla="*/ 24320 w 1162456"/>
                <a:gd name="connsiteY0" fmla="*/ 622570 h 919264"/>
                <a:gd name="connsiteX1" fmla="*/ 43775 w 1162456"/>
                <a:gd name="connsiteY1" fmla="*/ 695528 h 919264"/>
                <a:gd name="connsiteX2" fmla="*/ 19456 w 1162456"/>
                <a:gd name="connsiteY2" fmla="*/ 724710 h 919264"/>
                <a:gd name="connsiteX3" fmla="*/ 4864 w 1162456"/>
                <a:gd name="connsiteY3" fmla="*/ 753893 h 919264"/>
                <a:gd name="connsiteX4" fmla="*/ 0 w 1162456"/>
                <a:gd name="connsiteY4" fmla="*/ 787940 h 919264"/>
                <a:gd name="connsiteX5" fmla="*/ 14592 w 1162456"/>
                <a:gd name="connsiteY5" fmla="*/ 812259 h 919264"/>
                <a:gd name="connsiteX6" fmla="*/ 14592 w 1162456"/>
                <a:gd name="connsiteY6" fmla="*/ 812259 h 919264"/>
                <a:gd name="connsiteX7" fmla="*/ 43775 w 1162456"/>
                <a:gd name="connsiteY7" fmla="*/ 875489 h 919264"/>
                <a:gd name="connsiteX8" fmla="*/ 87549 w 1162456"/>
                <a:gd name="connsiteY8" fmla="*/ 919264 h 919264"/>
                <a:gd name="connsiteX9" fmla="*/ 131324 w 1162456"/>
                <a:gd name="connsiteY9" fmla="*/ 890081 h 919264"/>
                <a:gd name="connsiteX10" fmla="*/ 131324 w 1162456"/>
                <a:gd name="connsiteY10" fmla="*/ 860898 h 919264"/>
                <a:gd name="connsiteX11" fmla="*/ 121596 w 1162456"/>
                <a:gd name="connsiteY11" fmla="*/ 846306 h 919264"/>
                <a:gd name="connsiteX12" fmla="*/ 87549 w 1162456"/>
                <a:gd name="connsiteY12" fmla="*/ 807396 h 919264"/>
                <a:gd name="connsiteX13" fmla="*/ 87549 w 1162456"/>
                <a:gd name="connsiteY13" fmla="*/ 797668 h 919264"/>
                <a:gd name="connsiteX14" fmla="*/ 121596 w 1162456"/>
                <a:gd name="connsiteY14" fmla="*/ 744166 h 919264"/>
                <a:gd name="connsiteX15" fmla="*/ 160507 w 1162456"/>
                <a:gd name="connsiteY15" fmla="*/ 705255 h 919264"/>
                <a:gd name="connsiteX16" fmla="*/ 248056 w 1162456"/>
                <a:gd name="connsiteY16" fmla="*/ 690664 h 919264"/>
                <a:gd name="connsiteX17" fmla="*/ 306422 w 1162456"/>
                <a:gd name="connsiteY17" fmla="*/ 695528 h 919264"/>
                <a:gd name="connsiteX18" fmla="*/ 306422 w 1162456"/>
                <a:gd name="connsiteY18" fmla="*/ 695528 h 919264"/>
                <a:gd name="connsiteX19" fmla="*/ 340468 w 1162456"/>
                <a:gd name="connsiteY19" fmla="*/ 651753 h 919264"/>
                <a:gd name="connsiteX20" fmla="*/ 403698 w 1162456"/>
                <a:gd name="connsiteY20" fmla="*/ 646889 h 919264"/>
                <a:gd name="connsiteX21" fmla="*/ 462064 w 1162456"/>
                <a:gd name="connsiteY21" fmla="*/ 642025 h 919264"/>
                <a:gd name="connsiteX22" fmla="*/ 481520 w 1162456"/>
                <a:gd name="connsiteY22" fmla="*/ 612842 h 919264"/>
                <a:gd name="connsiteX23" fmla="*/ 481520 w 1162456"/>
                <a:gd name="connsiteY23" fmla="*/ 612842 h 919264"/>
                <a:gd name="connsiteX24" fmla="*/ 525294 w 1162456"/>
                <a:gd name="connsiteY24" fmla="*/ 607979 h 919264"/>
                <a:gd name="connsiteX25" fmla="*/ 535022 w 1162456"/>
                <a:gd name="connsiteY25" fmla="*/ 588523 h 919264"/>
                <a:gd name="connsiteX26" fmla="*/ 515566 w 1162456"/>
                <a:gd name="connsiteY26" fmla="*/ 554476 h 919264"/>
                <a:gd name="connsiteX27" fmla="*/ 573932 w 1162456"/>
                <a:gd name="connsiteY27" fmla="*/ 549613 h 919264"/>
                <a:gd name="connsiteX28" fmla="*/ 578796 w 1162456"/>
                <a:gd name="connsiteY28" fmla="*/ 559340 h 919264"/>
                <a:gd name="connsiteX29" fmla="*/ 637162 w 1162456"/>
                <a:gd name="connsiteY29" fmla="*/ 457200 h 919264"/>
                <a:gd name="connsiteX30" fmla="*/ 705256 w 1162456"/>
                <a:gd name="connsiteY30" fmla="*/ 544749 h 919264"/>
                <a:gd name="connsiteX31" fmla="*/ 744166 w 1162456"/>
                <a:gd name="connsiteY31" fmla="*/ 505838 h 919264"/>
                <a:gd name="connsiteX32" fmla="*/ 744166 w 1162456"/>
                <a:gd name="connsiteY32" fmla="*/ 505838 h 919264"/>
                <a:gd name="connsiteX33" fmla="*/ 778213 w 1162456"/>
                <a:gd name="connsiteY33" fmla="*/ 486383 h 919264"/>
                <a:gd name="connsiteX34" fmla="*/ 787941 w 1162456"/>
                <a:gd name="connsiteY34" fmla="*/ 452336 h 919264"/>
                <a:gd name="connsiteX35" fmla="*/ 821988 w 1162456"/>
                <a:gd name="connsiteY35" fmla="*/ 471791 h 919264"/>
                <a:gd name="connsiteX36" fmla="*/ 865762 w 1162456"/>
                <a:gd name="connsiteY36" fmla="*/ 452336 h 919264"/>
                <a:gd name="connsiteX37" fmla="*/ 865762 w 1162456"/>
                <a:gd name="connsiteY37" fmla="*/ 452336 h 919264"/>
                <a:gd name="connsiteX38" fmla="*/ 865762 w 1162456"/>
                <a:gd name="connsiteY38" fmla="*/ 452336 h 919264"/>
                <a:gd name="connsiteX39" fmla="*/ 914400 w 1162456"/>
                <a:gd name="connsiteY39" fmla="*/ 471791 h 919264"/>
                <a:gd name="connsiteX40" fmla="*/ 967903 w 1162456"/>
                <a:gd name="connsiteY40" fmla="*/ 408562 h 919264"/>
                <a:gd name="connsiteX41" fmla="*/ 1065179 w 1162456"/>
                <a:gd name="connsiteY41" fmla="*/ 359923 h 919264"/>
                <a:gd name="connsiteX42" fmla="*/ 1045724 w 1162456"/>
                <a:gd name="connsiteY42" fmla="*/ 330740 h 919264"/>
                <a:gd name="connsiteX43" fmla="*/ 1074907 w 1162456"/>
                <a:gd name="connsiteY43" fmla="*/ 296693 h 919264"/>
                <a:gd name="connsiteX44" fmla="*/ 1147864 w 1162456"/>
                <a:gd name="connsiteY44" fmla="*/ 272374 h 919264"/>
                <a:gd name="connsiteX45" fmla="*/ 1162456 w 1162456"/>
                <a:gd name="connsiteY45" fmla="*/ 267510 h 919264"/>
                <a:gd name="connsiteX46" fmla="*/ 1133273 w 1162456"/>
                <a:gd name="connsiteY46" fmla="*/ 228600 h 919264"/>
                <a:gd name="connsiteX47" fmla="*/ 1123545 w 1162456"/>
                <a:gd name="connsiteY47" fmla="*/ 199417 h 919264"/>
                <a:gd name="connsiteX48" fmla="*/ 1089498 w 1162456"/>
                <a:gd name="connsiteY48" fmla="*/ 150779 h 919264"/>
                <a:gd name="connsiteX49" fmla="*/ 1089498 w 1162456"/>
                <a:gd name="connsiteY49" fmla="*/ 150779 h 919264"/>
                <a:gd name="connsiteX50" fmla="*/ 1045724 w 1162456"/>
                <a:gd name="connsiteY50" fmla="*/ 107004 h 919264"/>
                <a:gd name="connsiteX51" fmla="*/ 972766 w 1162456"/>
                <a:gd name="connsiteY51" fmla="*/ 97276 h 919264"/>
                <a:gd name="connsiteX52" fmla="*/ 948447 w 1162456"/>
                <a:gd name="connsiteY52" fmla="*/ 126459 h 919264"/>
                <a:gd name="connsiteX53" fmla="*/ 924128 w 1162456"/>
                <a:gd name="connsiteY53" fmla="*/ 141051 h 919264"/>
                <a:gd name="connsiteX54" fmla="*/ 880354 w 1162456"/>
                <a:gd name="connsiteY54" fmla="*/ 126459 h 919264"/>
                <a:gd name="connsiteX55" fmla="*/ 836579 w 1162456"/>
                <a:gd name="connsiteY55" fmla="*/ 121596 h 919264"/>
                <a:gd name="connsiteX56" fmla="*/ 797668 w 1162456"/>
                <a:gd name="connsiteY56" fmla="*/ 155642 h 919264"/>
                <a:gd name="connsiteX57" fmla="*/ 758758 w 1162456"/>
                <a:gd name="connsiteY57" fmla="*/ 165370 h 919264"/>
                <a:gd name="connsiteX58" fmla="*/ 705256 w 1162456"/>
                <a:gd name="connsiteY58" fmla="*/ 155642 h 919264"/>
                <a:gd name="connsiteX59" fmla="*/ 714983 w 1162456"/>
                <a:gd name="connsiteY59" fmla="*/ 111868 h 919264"/>
                <a:gd name="connsiteX60" fmla="*/ 714983 w 1162456"/>
                <a:gd name="connsiteY60" fmla="*/ 111868 h 919264"/>
                <a:gd name="connsiteX61" fmla="*/ 758758 w 1162456"/>
                <a:gd name="connsiteY61" fmla="*/ 72957 h 919264"/>
                <a:gd name="connsiteX62" fmla="*/ 778213 w 1162456"/>
                <a:gd name="connsiteY62" fmla="*/ 43774 h 919264"/>
                <a:gd name="connsiteX63" fmla="*/ 753894 w 1162456"/>
                <a:gd name="connsiteY63" fmla="*/ 24319 h 919264"/>
                <a:gd name="connsiteX64" fmla="*/ 714983 w 1162456"/>
                <a:gd name="connsiteY64" fmla="*/ 24319 h 919264"/>
                <a:gd name="connsiteX65" fmla="*/ 666345 w 1162456"/>
                <a:gd name="connsiteY65" fmla="*/ 48638 h 919264"/>
                <a:gd name="connsiteX66" fmla="*/ 617707 w 1162456"/>
                <a:gd name="connsiteY66" fmla="*/ 29183 h 919264"/>
                <a:gd name="connsiteX67" fmla="*/ 535022 w 1162456"/>
                <a:gd name="connsiteY67" fmla="*/ 0 h 919264"/>
                <a:gd name="connsiteX68" fmla="*/ 359924 w 1162456"/>
                <a:gd name="connsiteY68" fmla="*/ 43774 h 919264"/>
                <a:gd name="connsiteX69" fmla="*/ 238328 w 1162456"/>
                <a:gd name="connsiteY69" fmla="*/ 214008 h 919264"/>
                <a:gd name="connsiteX70" fmla="*/ 150779 w 1162456"/>
                <a:gd name="connsiteY70" fmla="*/ 379379 h 919264"/>
                <a:gd name="connsiteX71" fmla="*/ 24320 w 1162456"/>
                <a:gd name="connsiteY71" fmla="*/ 622570 h 9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162456" h="919264">
                  <a:moveTo>
                    <a:pt x="24320" y="622570"/>
                  </a:moveTo>
                  <a:lnTo>
                    <a:pt x="43775" y="695528"/>
                  </a:lnTo>
                  <a:lnTo>
                    <a:pt x="19456" y="724710"/>
                  </a:lnTo>
                  <a:lnTo>
                    <a:pt x="4864" y="753893"/>
                  </a:lnTo>
                  <a:lnTo>
                    <a:pt x="0" y="787940"/>
                  </a:lnTo>
                  <a:lnTo>
                    <a:pt x="14592" y="812259"/>
                  </a:lnTo>
                  <a:lnTo>
                    <a:pt x="14592" y="812259"/>
                  </a:lnTo>
                  <a:lnTo>
                    <a:pt x="43775" y="875489"/>
                  </a:lnTo>
                  <a:lnTo>
                    <a:pt x="87549" y="919264"/>
                  </a:lnTo>
                  <a:lnTo>
                    <a:pt x="131324" y="890081"/>
                  </a:lnTo>
                  <a:lnTo>
                    <a:pt x="131324" y="860898"/>
                  </a:lnTo>
                  <a:lnTo>
                    <a:pt x="121596" y="846306"/>
                  </a:lnTo>
                  <a:lnTo>
                    <a:pt x="87549" y="807396"/>
                  </a:lnTo>
                  <a:lnTo>
                    <a:pt x="87549" y="797668"/>
                  </a:lnTo>
                  <a:lnTo>
                    <a:pt x="121596" y="744166"/>
                  </a:lnTo>
                  <a:lnTo>
                    <a:pt x="160507" y="705255"/>
                  </a:lnTo>
                  <a:lnTo>
                    <a:pt x="248056" y="690664"/>
                  </a:lnTo>
                  <a:lnTo>
                    <a:pt x="306422" y="695528"/>
                  </a:lnTo>
                  <a:lnTo>
                    <a:pt x="306422" y="695528"/>
                  </a:lnTo>
                  <a:lnTo>
                    <a:pt x="340468" y="651753"/>
                  </a:lnTo>
                  <a:lnTo>
                    <a:pt x="403698" y="646889"/>
                  </a:lnTo>
                  <a:lnTo>
                    <a:pt x="462064" y="642025"/>
                  </a:lnTo>
                  <a:lnTo>
                    <a:pt x="481520" y="612842"/>
                  </a:lnTo>
                  <a:lnTo>
                    <a:pt x="481520" y="612842"/>
                  </a:lnTo>
                  <a:lnTo>
                    <a:pt x="525294" y="607979"/>
                  </a:lnTo>
                  <a:lnTo>
                    <a:pt x="535022" y="588523"/>
                  </a:lnTo>
                  <a:lnTo>
                    <a:pt x="515566" y="554476"/>
                  </a:lnTo>
                  <a:lnTo>
                    <a:pt x="573932" y="549613"/>
                  </a:lnTo>
                  <a:lnTo>
                    <a:pt x="578796" y="559340"/>
                  </a:lnTo>
                  <a:lnTo>
                    <a:pt x="637162" y="457200"/>
                  </a:lnTo>
                  <a:lnTo>
                    <a:pt x="705256" y="544749"/>
                  </a:lnTo>
                  <a:lnTo>
                    <a:pt x="744166" y="505838"/>
                  </a:lnTo>
                  <a:lnTo>
                    <a:pt x="744166" y="505838"/>
                  </a:lnTo>
                  <a:lnTo>
                    <a:pt x="778213" y="486383"/>
                  </a:lnTo>
                  <a:lnTo>
                    <a:pt x="787941" y="452336"/>
                  </a:lnTo>
                  <a:lnTo>
                    <a:pt x="821988" y="471791"/>
                  </a:lnTo>
                  <a:lnTo>
                    <a:pt x="865762" y="452336"/>
                  </a:lnTo>
                  <a:lnTo>
                    <a:pt x="865762" y="452336"/>
                  </a:lnTo>
                  <a:lnTo>
                    <a:pt x="865762" y="452336"/>
                  </a:lnTo>
                  <a:lnTo>
                    <a:pt x="914400" y="471791"/>
                  </a:lnTo>
                  <a:lnTo>
                    <a:pt x="967903" y="408562"/>
                  </a:lnTo>
                  <a:lnTo>
                    <a:pt x="1065179" y="359923"/>
                  </a:lnTo>
                  <a:lnTo>
                    <a:pt x="1045724" y="330740"/>
                  </a:lnTo>
                  <a:lnTo>
                    <a:pt x="1074907" y="296693"/>
                  </a:lnTo>
                  <a:lnTo>
                    <a:pt x="1147864" y="272374"/>
                  </a:lnTo>
                  <a:lnTo>
                    <a:pt x="1162456" y="267510"/>
                  </a:lnTo>
                  <a:lnTo>
                    <a:pt x="1133273" y="228600"/>
                  </a:lnTo>
                  <a:lnTo>
                    <a:pt x="1123545" y="199417"/>
                  </a:lnTo>
                  <a:lnTo>
                    <a:pt x="1089498" y="150779"/>
                  </a:lnTo>
                  <a:lnTo>
                    <a:pt x="1089498" y="150779"/>
                  </a:lnTo>
                  <a:lnTo>
                    <a:pt x="1045724" y="107004"/>
                  </a:lnTo>
                  <a:lnTo>
                    <a:pt x="972766" y="97276"/>
                  </a:lnTo>
                  <a:lnTo>
                    <a:pt x="948447" y="126459"/>
                  </a:lnTo>
                  <a:lnTo>
                    <a:pt x="924128" y="141051"/>
                  </a:lnTo>
                  <a:lnTo>
                    <a:pt x="880354" y="126459"/>
                  </a:lnTo>
                  <a:lnTo>
                    <a:pt x="836579" y="121596"/>
                  </a:lnTo>
                  <a:lnTo>
                    <a:pt x="797668" y="155642"/>
                  </a:lnTo>
                  <a:lnTo>
                    <a:pt x="758758" y="165370"/>
                  </a:lnTo>
                  <a:lnTo>
                    <a:pt x="705256" y="155642"/>
                  </a:lnTo>
                  <a:lnTo>
                    <a:pt x="714983" y="111868"/>
                  </a:lnTo>
                  <a:lnTo>
                    <a:pt x="714983" y="111868"/>
                  </a:lnTo>
                  <a:lnTo>
                    <a:pt x="758758" y="72957"/>
                  </a:lnTo>
                  <a:lnTo>
                    <a:pt x="778213" y="43774"/>
                  </a:lnTo>
                  <a:lnTo>
                    <a:pt x="753894" y="24319"/>
                  </a:lnTo>
                  <a:lnTo>
                    <a:pt x="714983" y="24319"/>
                  </a:lnTo>
                  <a:lnTo>
                    <a:pt x="666345" y="48638"/>
                  </a:lnTo>
                  <a:lnTo>
                    <a:pt x="617707" y="29183"/>
                  </a:lnTo>
                  <a:lnTo>
                    <a:pt x="535022" y="0"/>
                  </a:lnTo>
                  <a:lnTo>
                    <a:pt x="359924" y="43774"/>
                  </a:lnTo>
                  <a:lnTo>
                    <a:pt x="238328" y="214008"/>
                  </a:lnTo>
                  <a:lnTo>
                    <a:pt x="150779" y="379379"/>
                  </a:lnTo>
                  <a:lnTo>
                    <a:pt x="24320" y="622570"/>
                  </a:lnTo>
                  <a:close/>
                </a:path>
              </a:pathLst>
            </a:custGeom>
            <a:solidFill>
              <a:srgbClr val="2B2B2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799634" y="4372583"/>
              <a:ext cx="841443" cy="1084634"/>
            </a:xfrm>
            <a:custGeom>
              <a:avLst/>
              <a:gdLst>
                <a:gd name="connsiteX0" fmla="*/ 763621 w 841443"/>
                <a:gd name="connsiteY0" fmla="*/ 204281 h 1084634"/>
                <a:gd name="connsiteX1" fmla="*/ 807396 w 841443"/>
                <a:gd name="connsiteY1" fmla="*/ 286966 h 1084634"/>
                <a:gd name="connsiteX2" fmla="*/ 836579 w 841443"/>
                <a:gd name="connsiteY2" fmla="*/ 340468 h 1084634"/>
                <a:gd name="connsiteX3" fmla="*/ 836579 w 841443"/>
                <a:gd name="connsiteY3" fmla="*/ 340468 h 1084634"/>
                <a:gd name="connsiteX4" fmla="*/ 831715 w 841443"/>
                <a:gd name="connsiteY4" fmla="*/ 408562 h 1084634"/>
                <a:gd name="connsiteX5" fmla="*/ 831715 w 841443"/>
                <a:gd name="connsiteY5" fmla="*/ 408562 h 1084634"/>
                <a:gd name="connsiteX6" fmla="*/ 768485 w 841443"/>
                <a:gd name="connsiteY6" fmla="*/ 462064 h 1084634"/>
                <a:gd name="connsiteX7" fmla="*/ 749030 w 841443"/>
                <a:gd name="connsiteY7" fmla="*/ 500974 h 1084634"/>
                <a:gd name="connsiteX8" fmla="*/ 773349 w 841443"/>
                <a:gd name="connsiteY8" fmla="*/ 554477 h 1084634"/>
                <a:gd name="connsiteX9" fmla="*/ 841443 w 841443"/>
                <a:gd name="connsiteY9" fmla="*/ 744166 h 1084634"/>
                <a:gd name="connsiteX10" fmla="*/ 841443 w 841443"/>
                <a:gd name="connsiteY10" fmla="*/ 856034 h 1084634"/>
                <a:gd name="connsiteX11" fmla="*/ 826851 w 841443"/>
                <a:gd name="connsiteY11" fmla="*/ 909536 h 1084634"/>
                <a:gd name="connsiteX12" fmla="*/ 724711 w 841443"/>
                <a:gd name="connsiteY12" fmla="*/ 890081 h 1084634"/>
                <a:gd name="connsiteX13" fmla="*/ 671209 w 841443"/>
                <a:gd name="connsiteY13" fmla="*/ 885217 h 1084634"/>
                <a:gd name="connsiteX14" fmla="*/ 710119 w 841443"/>
                <a:gd name="connsiteY14" fmla="*/ 919264 h 1084634"/>
                <a:gd name="connsiteX15" fmla="*/ 714983 w 841443"/>
                <a:gd name="connsiteY15" fmla="*/ 958174 h 1084634"/>
                <a:gd name="connsiteX16" fmla="*/ 714983 w 841443"/>
                <a:gd name="connsiteY16" fmla="*/ 958174 h 1084634"/>
                <a:gd name="connsiteX17" fmla="*/ 685800 w 841443"/>
                <a:gd name="connsiteY17" fmla="*/ 987357 h 1084634"/>
                <a:gd name="connsiteX18" fmla="*/ 646889 w 841443"/>
                <a:gd name="connsiteY18" fmla="*/ 972766 h 1084634"/>
                <a:gd name="connsiteX19" fmla="*/ 632298 w 841443"/>
                <a:gd name="connsiteY19" fmla="*/ 943583 h 1084634"/>
                <a:gd name="connsiteX20" fmla="*/ 593387 w 841443"/>
                <a:gd name="connsiteY20" fmla="*/ 943583 h 1084634"/>
                <a:gd name="connsiteX21" fmla="*/ 593387 w 841443"/>
                <a:gd name="connsiteY21" fmla="*/ 943583 h 1084634"/>
                <a:gd name="connsiteX22" fmla="*/ 549613 w 841443"/>
                <a:gd name="connsiteY22" fmla="*/ 1021404 h 1084634"/>
                <a:gd name="connsiteX23" fmla="*/ 530157 w 841443"/>
                <a:gd name="connsiteY23" fmla="*/ 1084634 h 1084634"/>
                <a:gd name="connsiteX24" fmla="*/ 301557 w 841443"/>
                <a:gd name="connsiteY24" fmla="*/ 1079770 h 1084634"/>
                <a:gd name="connsiteX25" fmla="*/ 82685 w 841443"/>
                <a:gd name="connsiteY25" fmla="*/ 870626 h 1084634"/>
                <a:gd name="connsiteX26" fmla="*/ 0 w 841443"/>
                <a:gd name="connsiteY26" fmla="*/ 612843 h 1084634"/>
                <a:gd name="connsiteX27" fmla="*/ 43775 w 841443"/>
                <a:gd name="connsiteY27" fmla="*/ 413426 h 1084634"/>
                <a:gd name="connsiteX28" fmla="*/ 68094 w 841443"/>
                <a:gd name="connsiteY28" fmla="*/ 184826 h 1084634"/>
                <a:gd name="connsiteX29" fmla="*/ 403698 w 841443"/>
                <a:gd name="connsiteY29" fmla="*/ 0 h 1084634"/>
                <a:gd name="connsiteX30" fmla="*/ 763621 w 841443"/>
                <a:gd name="connsiteY30" fmla="*/ 204281 h 108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41443" h="1084634">
                  <a:moveTo>
                    <a:pt x="763621" y="204281"/>
                  </a:moveTo>
                  <a:lnTo>
                    <a:pt x="807396" y="286966"/>
                  </a:lnTo>
                  <a:lnTo>
                    <a:pt x="836579" y="340468"/>
                  </a:lnTo>
                  <a:lnTo>
                    <a:pt x="836579" y="340468"/>
                  </a:lnTo>
                  <a:lnTo>
                    <a:pt x="831715" y="408562"/>
                  </a:lnTo>
                  <a:lnTo>
                    <a:pt x="831715" y="408562"/>
                  </a:lnTo>
                  <a:lnTo>
                    <a:pt x="768485" y="462064"/>
                  </a:lnTo>
                  <a:lnTo>
                    <a:pt x="749030" y="500974"/>
                  </a:lnTo>
                  <a:lnTo>
                    <a:pt x="773349" y="554477"/>
                  </a:lnTo>
                  <a:lnTo>
                    <a:pt x="841443" y="744166"/>
                  </a:lnTo>
                  <a:lnTo>
                    <a:pt x="841443" y="856034"/>
                  </a:lnTo>
                  <a:lnTo>
                    <a:pt x="826851" y="909536"/>
                  </a:lnTo>
                  <a:lnTo>
                    <a:pt x="724711" y="890081"/>
                  </a:lnTo>
                  <a:lnTo>
                    <a:pt x="671209" y="885217"/>
                  </a:lnTo>
                  <a:lnTo>
                    <a:pt x="710119" y="919264"/>
                  </a:lnTo>
                  <a:lnTo>
                    <a:pt x="714983" y="958174"/>
                  </a:lnTo>
                  <a:lnTo>
                    <a:pt x="714983" y="958174"/>
                  </a:lnTo>
                  <a:lnTo>
                    <a:pt x="685800" y="987357"/>
                  </a:lnTo>
                  <a:lnTo>
                    <a:pt x="646889" y="972766"/>
                  </a:lnTo>
                  <a:lnTo>
                    <a:pt x="632298" y="943583"/>
                  </a:lnTo>
                  <a:lnTo>
                    <a:pt x="593387" y="943583"/>
                  </a:lnTo>
                  <a:lnTo>
                    <a:pt x="593387" y="943583"/>
                  </a:lnTo>
                  <a:lnTo>
                    <a:pt x="549613" y="1021404"/>
                  </a:lnTo>
                  <a:lnTo>
                    <a:pt x="530157" y="1084634"/>
                  </a:lnTo>
                  <a:lnTo>
                    <a:pt x="301557" y="1079770"/>
                  </a:lnTo>
                  <a:lnTo>
                    <a:pt x="82685" y="870626"/>
                  </a:lnTo>
                  <a:lnTo>
                    <a:pt x="0" y="612843"/>
                  </a:lnTo>
                  <a:lnTo>
                    <a:pt x="43775" y="413426"/>
                  </a:lnTo>
                  <a:lnTo>
                    <a:pt x="68094" y="184826"/>
                  </a:lnTo>
                  <a:lnTo>
                    <a:pt x="403698" y="0"/>
                  </a:lnTo>
                  <a:lnTo>
                    <a:pt x="763621" y="20428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741268" y="3861881"/>
              <a:ext cx="1162455" cy="851170"/>
            </a:xfrm>
            <a:custGeom>
              <a:avLst/>
              <a:gdLst>
                <a:gd name="connsiteX0" fmla="*/ 1016541 w 1162455"/>
                <a:gd name="connsiteY0" fmla="*/ 296693 h 851170"/>
                <a:gd name="connsiteX1" fmla="*/ 1031132 w 1162455"/>
                <a:gd name="connsiteY1" fmla="*/ 374515 h 851170"/>
                <a:gd name="connsiteX2" fmla="*/ 1065179 w 1162455"/>
                <a:gd name="connsiteY2" fmla="*/ 393970 h 851170"/>
                <a:gd name="connsiteX3" fmla="*/ 1104089 w 1162455"/>
                <a:gd name="connsiteY3" fmla="*/ 398834 h 851170"/>
                <a:gd name="connsiteX4" fmla="*/ 1113817 w 1162455"/>
                <a:gd name="connsiteY4" fmla="*/ 423153 h 851170"/>
                <a:gd name="connsiteX5" fmla="*/ 1089498 w 1162455"/>
                <a:gd name="connsiteY5" fmla="*/ 432881 h 851170"/>
                <a:gd name="connsiteX6" fmla="*/ 1089498 w 1162455"/>
                <a:gd name="connsiteY6" fmla="*/ 432881 h 851170"/>
                <a:gd name="connsiteX7" fmla="*/ 1099226 w 1162455"/>
                <a:gd name="connsiteY7" fmla="*/ 496110 h 851170"/>
                <a:gd name="connsiteX8" fmla="*/ 1113817 w 1162455"/>
                <a:gd name="connsiteY8" fmla="*/ 510702 h 851170"/>
                <a:gd name="connsiteX9" fmla="*/ 1123545 w 1162455"/>
                <a:gd name="connsiteY9" fmla="*/ 588523 h 851170"/>
                <a:gd name="connsiteX10" fmla="*/ 1162455 w 1162455"/>
                <a:gd name="connsiteY10" fmla="*/ 583659 h 851170"/>
                <a:gd name="connsiteX11" fmla="*/ 1094362 w 1162455"/>
                <a:gd name="connsiteY11" fmla="*/ 627434 h 851170"/>
                <a:gd name="connsiteX12" fmla="*/ 1050587 w 1162455"/>
                <a:gd name="connsiteY12" fmla="*/ 646889 h 851170"/>
                <a:gd name="connsiteX13" fmla="*/ 1006813 w 1162455"/>
                <a:gd name="connsiteY13" fmla="*/ 685800 h 851170"/>
                <a:gd name="connsiteX14" fmla="*/ 948447 w 1162455"/>
                <a:gd name="connsiteY14" fmla="*/ 714983 h 851170"/>
                <a:gd name="connsiteX15" fmla="*/ 909536 w 1162455"/>
                <a:gd name="connsiteY15" fmla="*/ 734438 h 851170"/>
                <a:gd name="connsiteX16" fmla="*/ 880353 w 1162455"/>
                <a:gd name="connsiteY16" fmla="*/ 734438 h 851170"/>
                <a:gd name="connsiteX17" fmla="*/ 836579 w 1162455"/>
                <a:gd name="connsiteY17" fmla="*/ 783076 h 851170"/>
                <a:gd name="connsiteX18" fmla="*/ 787941 w 1162455"/>
                <a:gd name="connsiteY18" fmla="*/ 724710 h 851170"/>
                <a:gd name="connsiteX19" fmla="*/ 744166 w 1162455"/>
                <a:gd name="connsiteY19" fmla="*/ 729574 h 851170"/>
                <a:gd name="connsiteX20" fmla="*/ 685800 w 1162455"/>
                <a:gd name="connsiteY20" fmla="*/ 676072 h 851170"/>
                <a:gd name="connsiteX21" fmla="*/ 642026 w 1162455"/>
                <a:gd name="connsiteY21" fmla="*/ 714983 h 851170"/>
                <a:gd name="connsiteX22" fmla="*/ 569068 w 1162455"/>
                <a:gd name="connsiteY22" fmla="*/ 700391 h 851170"/>
                <a:gd name="connsiteX23" fmla="*/ 569068 w 1162455"/>
                <a:gd name="connsiteY23" fmla="*/ 700391 h 851170"/>
                <a:gd name="connsiteX24" fmla="*/ 510702 w 1162455"/>
                <a:gd name="connsiteY24" fmla="*/ 661481 h 851170"/>
                <a:gd name="connsiteX25" fmla="*/ 481519 w 1162455"/>
                <a:gd name="connsiteY25" fmla="*/ 646889 h 851170"/>
                <a:gd name="connsiteX26" fmla="*/ 481519 w 1162455"/>
                <a:gd name="connsiteY26" fmla="*/ 646889 h 851170"/>
                <a:gd name="connsiteX27" fmla="*/ 428017 w 1162455"/>
                <a:gd name="connsiteY27" fmla="*/ 637162 h 851170"/>
                <a:gd name="connsiteX28" fmla="*/ 379379 w 1162455"/>
                <a:gd name="connsiteY28" fmla="*/ 607979 h 851170"/>
                <a:gd name="connsiteX29" fmla="*/ 330741 w 1162455"/>
                <a:gd name="connsiteY29" fmla="*/ 607979 h 851170"/>
                <a:gd name="connsiteX30" fmla="*/ 330741 w 1162455"/>
                <a:gd name="connsiteY30" fmla="*/ 607979 h 851170"/>
                <a:gd name="connsiteX31" fmla="*/ 359923 w 1162455"/>
                <a:gd name="connsiteY31" fmla="*/ 661481 h 851170"/>
                <a:gd name="connsiteX32" fmla="*/ 359923 w 1162455"/>
                <a:gd name="connsiteY32" fmla="*/ 661481 h 851170"/>
                <a:gd name="connsiteX33" fmla="*/ 311285 w 1162455"/>
                <a:gd name="connsiteY33" fmla="*/ 690664 h 851170"/>
                <a:gd name="connsiteX34" fmla="*/ 233464 w 1162455"/>
                <a:gd name="connsiteY34" fmla="*/ 710119 h 851170"/>
                <a:gd name="connsiteX35" fmla="*/ 204281 w 1162455"/>
                <a:gd name="connsiteY35" fmla="*/ 739302 h 851170"/>
                <a:gd name="connsiteX36" fmla="*/ 107004 w 1162455"/>
                <a:gd name="connsiteY36" fmla="*/ 851170 h 851170"/>
                <a:gd name="connsiteX37" fmla="*/ 0 w 1162455"/>
                <a:gd name="connsiteY37" fmla="*/ 666345 h 851170"/>
                <a:gd name="connsiteX38" fmla="*/ 19455 w 1162455"/>
                <a:gd name="connsiteY38" fmla="*/ 496110 h 851170"/>
                <a:gd name="connsiteX39" fmla="*/ 116732 w 1162455"/>
                <a:gd name="connsiteY39" fmla="*/ 262647 h 851170"/>
                <a:gd name="connsiteX40" fmla="*/ 233464 w 1162455"/>
                <a:gd name="connsiteY40" fmla="*/ 0 h 851170"/>
                <a:gd name="connsiteX41" fmla="*/ 627434 w 1162455"/>
                <a:gd name="connsiteY41" fmla="*/ 92413 h 851170"/>
                <a:gd name="connsiteX42" fmla="*/ 1016541 w 1162455"/>
                <a:gd name="connsiteY42" fmla="*/ 296693 h 851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62455" h="851170">
                  <a:moveTo>
                    <a:pt x="1016541" y="296693"/>
                  </a:moveTo>
                  <a:lnTo>
                    <a:pt x="1031132" y="374515"/>
                  </a:lnTo>
                  <a:lnTo>
                    <a:pt x="1065179" y="393970"/>
                  </a:lnTo>
                  <a:lnTo>
                    <a:pt x="1104089" y="398834"/>
                  </a:lnTo>
                  <a:lnTo>
                    <a:pt x="1113817" y="423153"/>
                  </a:lnTo>
                  <a:lnTo>
                    <a:pt x="1089498" y="432881"/>
                  </a:lnTo>
                  <a:lnTo>
                    <a:pt x="1089498" y="432881"/>
                  </a:lnTo>
                  <a:lnTo>
                    <a:pt x="1099226" y="496110"/>
                  </a:lnTo>
                  <a:lnTo>
                    <a:pt x="1113817" y="510702"/>
                  </a:lnTo>
                  <a:lnTo>
                    <a:pt x="1123545" y="588523"/>
                  </a:lnTo>
                  <a:lnTo>
                    <a:pt x="1162455" y="583659"/>
                  </a:lnTo>
                  <a:lnTo>
                    <a:pt x="1094362" y="627434"/>
                  </a:lnTo>
                  <a:lnTo>
                    <a:pt x="1050587" y="646889"/>
                  </a:lnTo>
                  <a:lnTo>
                    <a:pt x="1006813" y="685800"/>
                  </a:lnTo>
                  <a:lnTo>
                    <a:pt x="948447" y="714983"/>
                  </a:lnTo>
                  <a:lnTo>
                    <a:pt x="909536" y="734438"/>
                  </a:lnTo>
                  <a:lnTo>
                    <a:pt x="880353" y="734438"/>
                  </a:lnTo>
                  <a:lnTo>
                    <a:pt x="836579" y="783076"/>
                  </a:lnTo>
                  <a:lnTo>
                    <a:pt x="787941" y="724710"/>
                  </a:lnTo>
                  <a:lnTo>
                    <a:pt x="744166" y="729574"/>
                  </a:lnTo>
                  <a:lnTo>
                    <a:pt x="685800" y="676072"/>
                  </a:lnTo>
                  <a:lnTo>
                    <a:pt x="642026" y="714983"/>
                  </a:lnTo>
                  <a:lnTo>
                    <a:pt x="569068" y="700391"/>
                  </a:lnTo>
                  <a:lnTo>
                    <a:pt x="569068" y="700391"/>
                  </a:lnTo>
                  <a:lnTo>
                    <a:pt x="510702" y="661481"/>
                  </a:lnTo>
                  <a:lnTo>
                    <a:pt x="481519" y="646889"/>
                  </a:lnTo>
                  <a:lnTo>
                    <a:pt x="481519" y="646889"/>
                  </a:lnTo>
                  <a:lnTo>
                    <a:pt x="428017" y="637162"/>
                  </a:lnTo>
                  <a:lnTo>
                    <a:pt x="379379" y="607979"/>
                  </a:lnTo>
                  <a:lnTo>
                    <a:pt x="330741" y="607979"/>
                  </a:lnTo>
                  <a:lnTo>
                    <a:pt x="330741" y="607979"/>
                  </a:lnTo>
                  <a:lnTo>
                    <a:pt x="359923" y="661481"/>
                  </a:lnTo>
                  <a:lnTo>
                    <a:pt x="359923" y="661481"/>
                  </a:lnTo>
                  <a:lnTo>
                    <a:pt x="311285" y="690664"/>
                  </a:lnTo>
                  <a:lnTo>
                    <a:pt x="233464" y="710119"/>
                  </a:lnTo>
                  <a:lnTo>
                    <a:pt x="204281" y="739302"/>
                  </a:lnTo>
                  <a:lnTo>
                    <a:pt x="107004" y="851170"/>
                  </a:lnTo>
                  <a:lnTo>
                    <a:pt x="0" y="666345"/>
                  </a:lnTo>
                  <a:lnTo>
                    <a:pt x="19455" y="496110"/>
                  </a:lnTo>
                  <a:lnTo>
                    <a:pt x="116732" y="262647"/>
                  </a:lnTo>
                  <a:lnTo>
                    <a:pt x="233464" y="0"/>
                  </a:lnTo>
                  <a:lnTo>
                    <a:pt x="627434" y="92413"/>
                  </a:lnTo>
                  <a:lnTo>
                    <a:pt x="1016541" y="29669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230566" y="2767519"/>
              <a:ext cx="914400" cy="1454285"/>
            </a:xfrm>
            <a:custGeom>
              <a:avLst/>
              <a:gdLst>
                <a:gd name="connsiteX0" fmla="*/ 880353 w 914400"/>
                <a:gd name="connsiteY0" fmla="*/ 97277 h 1454285"/>
                <a:gd name="connsiteX1" fmla="*/ 841443 w 914400"/>
                <a:gd name="connsiteY1" fmla="*/ 238328 h 1454285"/>
                <a:gd name="connsiteX2" fmla="*/ 841443 w 914400"/>
                <a:gd name="connsiteY2" fmla="*/ 272375 h 1454285"/>
                <a:gd name="connsiteX3" fmla="*/ 826851 w 914400"/>
                <a:gd name="connsiteY3" fmla="*/ 301558 h 1454285"/>
                <a:gd name="connsiteX4" fmla="*/ 807396 w 914400"/>
                <a:gd name="connsiteY4" fmla="*/ 325877 h 1454285"/>
                <a:gd name="connsiteX5" fmla="*/ 792804 w 914400"/>
                <a:gd name="connsiteY5" fmla="*/ 359924 h 1454285"/>
                <a:gd name="connsiteX6" fmla="*/ 797668 w 914400"/>
                <a:gd name="connsiteY6" fmla="*/ 393970 h 1454285"/>
                <a:gd name="connsiteX7" fmla="*/ 797668 w 914400"/>
                <a:gd name="connsiteY7" fmla="*/ 393970 h 1454285"/>
                <a:gd name="connsiteX8" fmla="*/ 802532 w 914400"/>
                <a:gd name="connsiteY8" fmla="*/ 466928 h 1454285"/>
                <a:gd name="connsiteX9" fmla="*/ 821987 w 914400"/>
                <a:gd name="connsiteY9" fmla="*/ 515566 h 1454285"/>
                <a:gd name="connsiteX10" fmla="*/ 792804 w 914400"/>
                <a:gd name="connsiteY10" fmla="*/ 544749 h 1454285"/>
                <a:gd name="connsiteX11" fmla="*/ 768485 w 914400"/>
                <a:gd name="connsiteY11" fmla="*/ 583660 h 1454285"/>
                <a:gd name="connsiteX12" fmla="*/ 768485 w 914400"/>
                <a:gd name="connsiteY12" fmla="*/ 646890 h 1454285"/>
                <a:gd name="connsiteX13" fmla="*/ 787940 w 914400"/>
                <a:gd name="connsiteY13" fmla="*/ 656617 h 1454285"/>
                <a:gd name="connsiteX14" fmla="*/ 783077 w 914400"/>
                <a:gd name="connsiteY14" fmla="*/ 705255 h 1454285"/>
                <a:gd name="connsiteX15" fmla="*/ 787940 w 914400"/>
                <a:gd name="connsiteY15" fmla="*/ 739302 h 1454285"/>
                <a:gd name="connsiteX16" fmla="*/ 807396 w 914400"/>
                <a:gd name="connsiteY16" fmla="*/ 734438 h 1454285"/>
                <a:gd name="connsiteX17" fmla="*/ 802532 w 914400"/>
                <a:gd name="connsiteY17" fmla="*/ 783077 h 1454285"/>
                <a:gd name="connsiteX18" fmla="*/ 802532 w 914400"/>
                <a:gd name="connsiteY18" fmla="*/ 826851 h 1454285"/>
                <a:gd name="connsiteX19" fmla="*/ 773349 w 914400"/>
                <a:gd name="connsiteY19" fmla="*/ 856034 h 1454285"/>
                <a:gd name="connsiteX20" fmla="*/ 797668 w 914400"/>
                <a:gd name="connsiteY20" fmla="*/ 875490 h 1454285"/>
                <a:gd name="connsiteX21" fmla="*/ 812260 w 914400"/>
                <a:gd name="connsiteY21" fmla="*/ 919264 h 1454285"/>
                <a:gd name="connsiteX22" fmla="*/ 821987 w 914400"/>
                <a:gd name="connsiteY22" fmla="*/ 963038 h 1454285"/>
                <a:gd name="connsiteX23" fmla="*/ 812260 w 914400"/>
                <a:gd name="connsiteY23" fmla="*/ 992221 h 1454285"/>
                <a:gd name="connsiteX24" fmla="*/ 914400 w 914400"/>
                <a:gd name="connsiteY24" fmla="*/ 1191638 h 1454285"/>
                <a:gd name="connsiteX25" fmla="*/ 914400 w 914400"/>
                <a:gd name="connsiteY25" fmla="*/ 1191638 h 1454285"/>
                <a:gd name="connsiteX26" fmla="*/ 841443 w 914400"/>
                <a:gd name="connsiteY26" fmla="*/ 1206230 h 1454285"/>
                <a:gd name="connsiteX27" fmla="*/ 763621 w 914400"/>
                <a:gd name="connsiteY27" fmla="*/ 1201366 h 1454285"/>
                <a:gd name="connsiteX28" fmla="*/ 729574 w 914400"/>
                <a:gd name="connsiteY28" fmla="*/ 1191638 h 1454285"/>
                <a:gd name="connsiteX29" fmla="*/ 729574 w 914400"/>
                <a:gd name="connsiteY29" fmla="*/ 1191638 h 1454285"/>
                <a:gd name="connsiteX30" fmla="*/ 749030 w 914400"/>
                <a:gd name="connsiteY30" fmla="*/ 1259732 h 1454285"/>
                <a:gd name="connsiteX31" fmla="*/ 749030 w 914400"/>
                <a:gd name="connsiteY31" fmla="*/ 1259732 h 1454285"/>
                <a:gd name="connsiteX32" fmla="*/ 758757 w 914400"/>
                <a:gd name="connsiteY32" fmla="*/ 1308370 h 1454285"/>
                <a:gd name="connsiteX33" fmla="*/ 700391 w 914400"/>
                <a:gd name="connsiteY33" fmla="*/ 1342417 h 1454285"/>
                <a:gd name="connsiteX34" fmla="*/ 685800 w 914400"/>
                <a:gd name="connsiteY34" fmla="*/ 1405647 h 1454285"/>
                <a:gd name="connsiteX35" fmla="*/ 690664 w 914400"/>
                <a:gd name="connsiteY35" fmla="*/ 1454285 h 1454285"/>
                <a:gd name="connsiteX36" fmla="*/ 632298 w 914400"/>
                <a:gd name="connsiteY36" fmla="*/ 1439694 h 1454285"/>
                <a:gd name="connsiteX37" fmla="*/ 578796 w 914400"/>
                <a:gd name="connsiteY37" fmla="*/ 1361872 h 1454285"/>
                <a:gd name="connsiteX38" fmla="*/ 505838 w 914400"/>
                <a:gd name="connsiteY38" fmla="*/ 1357009 h 1454285"/>
                <a:gd name="connsiteX39" fmla="*/ 403698 w 914400"/>
                <a:gd name="connsiteY39" fmla="*/ 1381328 h 1454285"/>
                <a:gd name="connsiteX40" fmla="*/ 252919 w 914400"/>
                <a:gd name="connsiteY40" fmla="*/ 1381328 h 1454285"/>
                <a:gd name="connsiteX41" fmla="*/ 0 w 914400"/>
                <a:gd name="connsiteY41" fmla="*/ 1230549 h 1454285"/>
                <a:gd name="connsiteX42" fmla="*/ 466928 w 914400"/>
                <a:gd name="connsiteY42" fmla="*/ 0 h 1454285"/>
                <a:gd name="connsiteX43" fmla="*/ 880353 w 914400"/>
                <a:gd name="connsiteY43" fmla="*/ 97277 h 145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14400" h="1454285">
                  <a:moveTo>
                    <a:pt x="880353" y="97277"/>
                  </a:moveTo>
                  <a:lnTo>
                    <a:pt x="841443" y="238328"/>
                  </a:lnTo>
                  <a:lnTo>
                    <a:pt x="841443" y="272375"/>
                  </a:lnTo>
                  <a:lnTo>
                    <a:pt x="826851" y="301558"/>
                  </a:lnTo>
                  <a:lnTo>
                    <a:pt x="807396" y="325877"/>
                  </a:lnTo>
                  <a:lnTo>
                    <a:pt x="792804" y="359924"/>
                  </a:lnTo>
                  <a:lnTo>
                    <a:pt x="797668" y="393970"/>
                  </a:lnTo>
                  <a:lnTo>
                    <a:pt x="797668" y="393970"/>
                  </a:lnTo>
                  <a:lnTo>
                    <a:pt x="802532" y="466928"/>
                  </a:lnTo>
                  <a:lnTo>
                    <a:pt x="821987" y="515566"/>
                  </a:lnTo>
                  <a:lnTo>
                    <a:pt x="792804" y="544749"/>
                  </a:lnTo>
                  <a:lnTo>
                    <a:pt x="768485" y="583660"/>
                  </a:lnTo>
                  <a:lnTo>
                    <a:pt x="768485" y="646890"/>
                  </a:lnTo>
                  <a:lnTo>
                    <a:pt x="787940" y="656617"/>
                  </a:lnTo>
                  <a:lnTo>
                    <a:pt x="783077" y="705255"/>
                  </a:lnTo>
                  <a:lnTo>
                    <a:pt x="787940" y="739302"/>
                  </a:lnTo>
                  <a:lnTo>
                    <a:pt x="807396" y="734438"/>
                  </a:lnTo>
                  <a:lnTo>
                    <a:pt x="802532" y="783077"/>
                  </a:lnTo>
                  <a:lnTo>
                    <a:pt x="802532" y="826851"/>
                  </a:lnTo>
                  <a:lnTo>
                    <a:pt x="773349" y="856034"/>
                  </a:lnTo>
                  <a:lnTo>
                    <a:pt x="797668" y="875490"/>
                  </a:lnTo>
                  <a:lnTo>
                    <a:pt x="812260" y="919264"/>
                  </a:lnTo>
                  <a:lnTo>
                    <a:pt x="821987" y="963038"/>
                  </a:lnTo>
                  <a:lnTo>
                    <a:pt x="812260" y="992221"/>
                  </a:lnTo>
                  <a:lnTo>
                    <a:pt x="914400" y="1191638"/>
                  </a:lnTo>
                  <a:lnTo>
                    <a:pt x="914400" y="1191638"/>
                  </a:lnTo>
                  <a:lnTo>
                    <a:pt x="841443" y="1206230"/>
                  </a:lnTo>
                  <a:lnTo>
                    <a:pt x="763621" y="1201366"/>
                  </a:lnTo>
                  <a:lnTo>
                    <a:pt x="729574" y="1191638"/>
                  </a:lnTo>
                  <a:lnTo>
                    <a:pt x="729574" y="1191638"/>
                  </a:lnTo>
                  <a:lnTo>
                    <a:pt x="749030" y="1259732"/>
                  </a:lnTo>
                  <a:lnTo>
                    <a:pt x="749030" y="1259732"/>
                  </a:lnTo>
                  <a:lnTo>
                    <a:pt x="758757" y="1308370"/>
                  </a:lnTo>
                  <a:lnTo>
                    <a:pt x="700391" y="1342417"/>
                  </a:lnTo>
                  <a:lnTo>
                    <a:pt x="685800" y="1405647"/>
                  </a:lnTo>
                  <a:lnTo>
                    <a:pt x="690664" y="1454285"/>
                  </a:lnTo>
                  <a:lnTo>
                    <a:pt x="632298" y="1439694"/>
                  </a:lnTo>
                  <a:lnTo>
                    <a:pt x="578796" y="1361872"/>
                  </a:lnTo>
                  <a:lnTo>
                    <a:pt x="505838" y="1357009"/>
                  </a:lnTo>
                  <a:lnTo>
                    <a:pt x="403698" y="1381328"/>
                  </a:lnTo>
                  <a:lnTo>
                    <a:pt x="252919" y="1381328"/>
                  </a:lnTo>
                  <a:lnTo>
                    <a:pt x="0" y="1230549"/>
                  </a:lnTo>
                  <a:lnTo>
                    <a:pt x="466928" y="0"/>
                  </a:lnTo>
                  <a:lnTo>
                    <a:pt x="880353" y="9727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984460" y="3399817"/>
              <a:ext cx="885217" cy="821987"/>
            </a:xfrm>
            <a:custGeom>
              <a:avLst/>
              <a:gdLst>
                <a:gd name="connsiteX0" fmla="*/ 432880 w 885217"/>
                <a:gd name="connsiteY0" fmla="*/ 9728 h 821987"/>
                <a:gd name="connsiteX1" fmla="*/ 505838 w 885217"/>
                <a:gd name="connsiteY1" fmla="*/ 0 h 821987"/>
                <a:gd name="connsiteX2" fmla="*/ 573931 w 885217"/>
                <a:gd name="connsiteY2" fmla="*/ 29183 h 821987"/>
                <a:gd name="connsiteX3" fmla="*/ 710119 w 885217"/>
                <a:gd name="connsiteY3" fmla="*/ 4864 h 821987"/>
                <a:gd name="connsiteX4" fmla="*/ 739302 w 885217"/>
                <a:gd name="connsiteY4" fmla="*/ 82685 h 821987"/>
                <a:gd name="connsiteX5" fmla="*/ 724710 w 885217"/>
                <a:gd name="connsiteY5" fmla="*/ 126460 h 821987"/>
                <a:gd name="connsiteX6" fmla="*/ 676072 w 885217"/>
                <a:gd name="connsiteY6" fmla="*/ 170234 h 821987"/>
                <a:gd name="connsiteX7" fmla="*/ 671208 w 885217"/>
                <a:gd name="connsiteY7" fmla="*/ 218872 h 821987"/>
                <a:gd name="connsiteX8" fmla="*/ 700391 w 885217"/>
                <a:gd name="connsiteY8" fmla="*/ 252919 h 821987"/>
                <a:gd name="connsiteX9" fmla="*/ 778212 w 885217"/>
                <a:gd name="connsiteY9" fmla="*/ 286966 h 821987"/>
                <a:gd name="connsiteX10" fmla="*/ 826851 w 885217"/>
                <a:gd name="connsiteY10" fmla="*/ 277238 h 821987"/>
                <a:gd name="connsiteX11" fmla="*/ 851170 w 885217"/>
                <a:gd name="connsiteY11" fmla="*/ 291830 h 821987"/>
                <a:gd name="connsiteX12" fmla="*/ 885217 w 885217"/>
                <a:gd name="connsiteY12" fmla="*/ 325877 h 821987"/>
                <a:gd name="connsiteX13" fmla="*/ 885217 w 885217"/>
                <a:gd name="connsiteY13" fmla="*/ 325877 h 821987"/>
                <a:gd name="connsiteX14" fmla="*/ 870625 w 885217"/>
                <a:gd name="connsiteY14" fmla="*/ 428017 h 821987"/>
                <a:gd name="connsiteX15" fmla="*/ 870625 w 885217"/>
                <a:gd name="connsiteY15" fmla="*/ 428017 h 821987"/>
                <a:gd name="connsiteX16" fmla="*/ 836578 w 885217"/>
                <a:gd name="connsiteY16" fmla="*/ 423153 h 821987"/>
                <a:gd name="connsiteX17" fmla="*/ 817123 w 885217"/>
                <a:gd name="connsiteY17" fmla="*/ 379379 h 821987"/>
                <a:gd name="connsiteX18" fmla="*/ 787940 w 885217"/>
                <a:gd name="connsiteY18" fmla="*/ 345332 h 821987"/>
                <a:gd name="connsiteX19" fmla="*/ 768485 w 885217"/>
                <a:gd name="connsiteY19" fmla="*/ 374515 h 821987"/>
                <a:gd name="connsiteX20" fmla="*/ 763621 w 885217"/>
                <a:gd name="connsiteY20" fmla="*/ 432881 h 821987"/>
                <a:gd name="connsiteX21" fmla="*/ 758757 w 885217"/>
                <a:gd name="connsiteY21" fmla="*/ 476655 h 821987"/>
                <a:gd name="connsiteX22" fmla="*/ 705255 w 885217"/>
                <a:gd name="connsiteY22" fmla="*/ 525294 h 821987"/>
                <a:gd name="connsiteX23" fmla="*/ 705255 w 885217"/>
                <a:gd name="connsiteY23" fmla="*/ 569068 h 821987"/>
                <a:gd name="connsiteX24" fmla="*/ 744166 w 885217"/>
                <a:gd name="connsiteY24" fmla="*/ 612843 h 821987"/>
                <a:gd name="connsiteX25" fmla="*/ 744166 w 885217"/>
                <a:gd name="connsiteY25" fmla="*/ 612843 h 821987"/>
                <a:gd name="connsiteX26" fmla="*/ 773349 w 885217"/>
                <a:gd name="connsiteY26" fmla="*/ 646889 h 821987"/>
                <a:gd name="connsiteX27" fmla="*/ 821987 w 885217"/>
                <a:gd name="connsiteY27" fmla="*/ 632298 h 821987"/>
                <a:gd name="connsiteX28" fmla="*/ 846306 w 885217"/>
                <a:gd name="connsiteY28" fmla="*/ 671209 h 821987"/>
                <a:gd name="connsiteX29" fmla="*/ 846306 w 885217"/>
                <a:gd name="connsiteY29" fmla="*/ 671209 h 821987"/>
                <a:gd name="connsiteX30" fmla="*/ 841442 w 885217"/>
                <a:gd name="connsiteY30" fmla="*/ 734438 h 821987"/>
                <a:gd name="connsiteX31" fmla="*/ 797668 w 885217"/>
                <a:gd name="connsiteY31" fmla="*/ 778213 h 821987"/>
                <a:gd name="connsiteX32" fmla="*/ 783076 w 885217"/>
                <a:gd name="connsiteY32" fmla="*/ 821987 h 821987"/>
                <a:gd name="connsiteX33" fmla="*/ 749029 w 885217"/>
                <a:gd name="connsiteY33" fmla="*/ 802532 h 821987"/>
                <a:gd name="connsiteX34" fmla="*/ 695527 w 885217"/>
                <a:gd name="connsiteY34" fmla="*/ 797668 h 821987"/>
                <a:gd name="connsiteX35" fmla="*/ 651753 w 885217"/>
                <a:gd name="connsiteY35" fmla="*/ 778213 h 821987"/>
                <a:gd name="connsiteX36" fmla="*/ 622570 w 885217"/>
                <a:gd name="connsiteY36" fmla="*/ 763621 h 821987"/>
                <a:gd name="connsiteX37" fmla="*/ 593387 w 885217"/>
                <a:gd name="connsiteY37" fmla="*/ 753894 h 821987"/>
                <a:gd name="connsiteX38" fmla="*/ 569068 w 885217"/>
                <a:gd name="connsiteY38" fmla="*/ 758757 h 821987"/>
                <a:gd name="connsiteX39" fmla="*/ 520429 w 885217"/>
                <a:gd name="connsiteY39" fmla="*/ 729574 h 821987"/>
                <a:gd name="connsiteX40" fmla="*/ 481519 w 885217"/>
                <a:gd name="connsiteY40" fmla="*/ 680936 h 821987"/>
                <a:gd name="connsiteX41" fmla="*/ 418289 w 885217"/>
                <a:gd name="connsiteY41" fmla="*/ 685800 h 821987"/>
                <a:gd name="connsiteX42" fmla="*/ 355059 w 885217"/>
                <a:gd name="connsiteY42" fmla="*/ 695528 h 821987"/>
                <a:gd name="connsiteX43" fmla="*/ 296693 w 885217"/>
                <a:gd name="connsiteY43" fmla="*/ 676072 h 821987"/>
                <a:gd name="connsiteX44" fmla="*/ 248055 w 885217"/>
                <a:gd name="connsiteY44" fmla="*/ 656617 h 821987"/>
                <a:gd name="connsiteX45" fmla="*/ 199417 w 885217"/>
                <a:gd name="connsiteY45" fmla="*/ 632298 h 821987"/>
                <a:gd name="connsiteX46" fmla="*/ 170234 w 885217"/>
                <a:gd name="connsiteY46" fmla="*/ 622570 h 821987"/>
                <a:gd name="connsiteX47" fmla="*/ 145914 w 885217"/>
                <a:gd name="connsiteY47" fmla="*/ 569068 h 821987"/>
                <a:gd name="connsiteX48" fmla="*/ 68093 w 885217"/>
                <a:gd name="connsiteY48" fmla="*/ 496111 h 821987"/>
                <a:gd name="connsiteX49" fmla="*/ 0 w 885217"/>
                <a:gd name="connsiteY49" fmla="*/ 316149 h 821987"/>
                <a:gd name="connsiteX50" fmla="*/ 82685 w 885217"/>
                <a:gd name="connsiteY50" fmla="*/ 189689 h 821987"/>
                <a:gd name="connsiteX51" fmla="*/ 272374 w 885217"/>
                <a:gd name="connsiteY51" fmla="*/ 165370 h 821987"/>
                <a:gd name="connsiteX52" fmla="*/ 432880 w 885217"/>
                <a:gd name="connsiteY52" fmla="*/ 9728 h 82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885217" h="821987">
                  <a:moveTo>
                    <a:pt x="432880" y="9728"/>
                  </a:moveTo>
                  <a:lnTo>
                    <a:pt x="505838" y="0"/>
                  </a:lnTo>
                  <a:lnTo>
                    <a:pt x="573931" y="29183"/>
                  </a:lnTo>
                  <a:lnTo>
                    <a:pt x="710119" y="4864"/>
                  </a:lnTo>
                  <a:lnTo>
                    <a:pt x="739302" y="82685"/>
                  </a:lnTo>
                  <a:lnTo>
                    <a:pt x="724710" y="126460"/>
                  </a:lnTo>
                  <a:lnTo>
                    <a:pt x="676072" y="170234"/>
                  </a:lnTo>
                  <a:lnTo>
                    <a:pt x="671208" y="218872"/>
                  </a:lnTo>
                  <a:lnTo>
                    <a:pt x="700391" y="252919"/>
                  </a:lnTo>
                  <a:lnTo>
                    <a:pt x="778212" y="286966"/>
                  </a:lnTo>
                  <a:lnTo>
                    <a:pt x="826851" y="277238"/>
                  </a:lnTo>
                  <a:lnTo>
                    <a:pt x="851170" y="291830"/>
                  </a:lnTo>
                  <a:lnTo>
                    <a:pt x="885217" y="325877"/>
                  </a:lnTo>
                  <a:lnTo>
                    <a:pt x="885217" y="325877"/>
                  </a:lnTo>
                  <a:lnTo>
                    <a:pt x="870625" y="428017"/>
                  </a:lnTo>
                  <a:lnTo>
                    <a:pt x="870625" y="428017"/>
                  </a:lnTo>
                  <a:lnTo>
                    <a:pt x="836578" y="423153"/>
                  </a:lnTo>
                  <a:lnTo>
                    <a:pt x="817123" y="379379"/>
                  </a:lnTo>
                  <a:lnTo>
                    <a:pt x="787940" y="345332"/>
                  </a:lnTo>
                  <a:lnTo>
                    <a:pt x="768485" y="374515"/>
                  </a:lnTo>
                  <a:lnTo>
                    <a:pt x="763621" y="432881"/>
                  </a:lnTo>
                  <a:lnTo>
                    <a:pt x="758757" y="476655"/>
                  </a:lnTo>
                  <a:lnTo>
                    <a:pt x="705255" y="525294"/>
                  </a:lnTo>
                  <a:lnTo>
                    <a:pt x="705255" y="569068"/>
                  </a:lnTo>
                  <a:lnTo>
                    <a:pt x="744166" y="612843"/>
                  </a:lnTo>
                  <a:lnTo>
                    <a:pt x="744166" y="612843"/>
                  </a:lnTo>
                  <a:lnTo>
                    <a:pt x="773349" y="646889"/>
                  </a:lnTo>
                  <a:lnTo>
                    <a:pt x="821987" y="632298"/>
                  </a:lnTo>
                  <a:lnTo>
                    <a:pt x="846306" y="671209"/>
                  </a:lnTo>
                  <a:lnTo>
                    <a:pt x="846306" y="671209"/>
                  </a:lnTo>
                  <a:lnTo>
                    <a:pt x="841442" y="734438"/>
                  </a:lnTo>
                  <a:lnTo>
                    <a:pt x="797668" y="778213"/>
                  </a:lnTo>
                  <a:lnTo>
                    <a:pt x="783076" y="821987"/>
                  </a:lnTo>
                  <a:lnTo>
                    <a:pt x="749029" y="802532"/>
                  </a:lnTo>
                  <a:lnTo>
                    <a:pt x="695527" y="797668"/>
                  </a:lnTo>
                  <a:lnTo>
                    <a:pt x="651753" y="778213"/>
                  </a:lnTo>
                  <a:lnTo>
                    <a:pt x="622570" y="763621"/>
                  </a:lnTo>
                  <a:lnTo>
                    <a:pt x="593387" y="753894"/>
                  </a:lnTo>
                  <a:lnTo>
                    <a:pt x="569068" y="758757"/>
                  </a:lnTo>
                  <a:lnTo>
                    <a:pt x="520429" y="729574"/>
                  </a:lnTo>
                  <a:lnTo>
                    <a:pt x="481519" y="680936"/>
                  </a:lnTo>
                  <a:lnTo>
                    <a:pt x="418289" y="685800"/>
                  </a:lnTo>
                  <a:lnTo>
                    <a:pt x="355059" y="695528"/>
                  </a:lnTo>
                  <a:lnTo>
                    <a:pt x="296693" y="676072"/>
                  </a:lnTo>
                  <a:lnTo>
                    <a:pt x="248055" y="656617"/>
                  </a:lnTo>
                  <a:lnTo>
                    <a:pt x="199417" y="632298"/>
                  </a:lnTo>
                  <a:lnTo>
                    <a:pt x="170234" y="622570"/>
                  </a:lnTo>
                  <a:lnTo>
                    <a:pt x="145914" y="569068"/>
                  </a:lnTo>
                  <a:lnTo>
                    <a:pt x="68093" y="496111"/>
                  </a:lnTo>
                  <a:lnTo>
                    <a:pt x="0" y="316149"/>
                  </a:lnTo>
                  <a:lnTo>
                    <a:pt x="82685" y="189689"/>
                  </a:lnTo>
                  <a:lnTo>
                    <a:pt x="272374" y="165370"/>
                  </a:lnTo>
                  <a:lnTo>
                    <a:pt x="432880" y="972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930957" y="2655651"/>
              <a:ext cx="588524" cy="1070043"/>
            </a:xfrm>
            <a:custGeom>
              <a:avLst/>
              <a:gdLst>
                <a:gd name="connsiteX0" fmla="*/ 481520 w 588524"/>
                <a:gd name="connsiteY0" fmla="*/ 0 h 1070043"/>
                <a:gd name="connsiteX1" fmla="*/ 544749 w 588524"/>
                <a:gd name="connsiteY1" fmla="*/ 77821 h 1070043"/>
                <a:gd name="connsiteX2" fmla="*/ 544749 w 588524"/>
                <a:gd name="connsiteY2" fmla="*/ 77821 h 1070043"/>
                <a:gd name="connsiteX3" fmla="*/ 500975 w 588524"/>
                <a:gd name="connsiteY3" fmla="*/ 136187 h 1070043"/>
                <a:gd name="connsiteX4" fmla="*/ 569069 w 588524"/>
                <a:gd name="connsiteY4" fmla="*/ 204281 h 1070043"/>
                <a:gd name="connsiteX5" fmla="*/ 588524 w 588524"/>
                <a:gd name="connsiteY5" fmla="*/ 243192 h 1070043"/>
                <a:gd name="connsiteX6" fmla="*/ 544749 w 588524"/>
                <a:gd name="connsiteY6" fmla="*/ 301558 h 1070043"/>
                <a:gd name="connsiteX7" fmla="*/ 481520 w 588524"/>
                <a:gd name="connsiteY7" fmla="*/ 359923 h 1070043"/>
                <a:gd name="connsiteX8" fmla="*/ 496111 w 588524"/>
                <a:gd name="connsiteY8" fmla="*/ 432881 h 1070043"/>
                <a:gd name="connsiteX9" fmla="*/ 525294 w 588524"/>
                <a:gd name="connsiteY9" fmla="*/ 466928 h 1070043"/>
                <a:gd name="connsiteX10" fmla="*/ 525294 w 588524"/>
                <a:gd name="connsiteY10" fmla="*/ 466928 h 1070043"/>
                <a:gd name="connsiteX11" fmla="*/ 578796 w 588524"/>
                <a:gd name="connsiteY11" fmla="*/ 544749 h 1070043"/>
                <a:gd name="connsiteX12" fmla="*/ 544749 w 588524"/>
                <a:gd name="connsiteY12" fmla="*/ 593387 h 1070043"/>
                <a:gd name="connsiteX13" fmla="*/ 554477 w 588524"/>
                <a:gd name="connsiteY13" fmla="*/ 637162 h 1070043"/>
                <a:gd name="connsiteX14" fmla="*/ 525294 w 588524"/>
                <a:gd name="connsiteY14" fmla="*/ 651753 h 1070043"/>
                <a:gd name="connsiteX15" fmla="*/ 481520 w 588524"/>
                <a:gd name="connsiteY15" fmla="*/ 690664 h 1070043"/>
                <a:gd name="connsiteX16" fmla="*/ 539886 w 588524"/>
                <a:gd name="connsiteY16" fmla="*/ 749030 h 1070043"/>
                <a:gd name="connsiteX17" fmla="*/ 530158 w 588524"/>
                <a:gd name="connsiteY17" fmla="*/ 787940 h 1070043"/>
                <a:gd name="connsiteX18" fmla="*/ 530158 w 588524"/>
                <a:gd name="connsiteY18" fmla="*/ 831715 h 1070043"/>
                <a:gd name="connsiteX19" fmla="*/ 442609 w 588524"/>
                <a:gd name="connsiteY19" fmla="*/ 919264 h 1070043"/>
                <a:gd name="connsiteX20" fmla="*/ 408562 w 588524"/>
                <a:gd name="connsiteY20" fmla="*/ 943583 h 1070043"/>
                <a:gd name="connsiteX21" fmla="*/ 345332 w 588524"/>
                <a:gd name="connsiteY21" fmla="*/ 963038 h 1070043"/>
                <a:gd name="connsiteX22" fmla="*/ 311286 w 588524"/>
                <a:gd name="connsiteY22" fmla="*/ 967902 h 1070043"/>
                <a:gd name="connsiteX23" fmla="*/ 238328 w 588524"/>
                <a:gd name="connsiteY23" fmla="*/ 1001949 h 1070043"/>
                <a:gd name="connsiteX24" fmla="*/ 199417 w 588524"/>
                <a:gd name="connsiteY24" fmla="*/ 997085 h 1070043"/>
                <a:gd name="connsiteX25" fmla="*/ 175098 w 588524"/>
                <a:gd name="connsiteY25" fmla="*/ 1026268 h 1070043"/>
                <a:gd name="connsiteX26" fmla="*/ 87549 w 588524"/>
                <a:gd name="connsiteY26" fmla="*/ 1070043 h 1070043"/>
                <a:gd name="connsiteX27" fmla="*/ 0 w 588524"/>
                <a:gd name="connsiteY27" fmla="*/ 924128 h 1070043"/>
                <a:gd name="connsiteX28" fmla="*/ 14592 w 588524"/>
                <a:gd name="connsiteY28" fmla="*/ 603115 h 1070043"/>
                <a:gd name="connsiteX29" fmla="*/ 87549 w 588524"/>
                <a:gd name="connsiteY29" fmla="*/ 291830 h 1070043"/>
                <a:gd name="connsiteX30" fmla="*/ 252920 w 588524"/>
                <a:gd name="connsiteY30" fmla="*/ 92413 h 1070043"/>
                <a:gd name="connsiteX31" fmla="*/ 481520 w 588524"/>
                <a:gd name="connsiteY31" fmla="*/ 0 h 107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8524" h="1070043">
                  <a:moveTo>
                    <a:pt x="481520" y="0"/>
                  </a:moveTo>
                  <a:lnTo>
                    <a:pt x="544749" y="77821"/>
                  </a:lnTo>
                  <a:lnTo>
                    <a:pt x="544749" y="77821"/>
                  </a:lnTo>
                  <a:lnTo>
                    <a:pt x="500975" y="136187"/>
                  </a:lnTo>
                  <a:lnTo>
                    <a:pt x="569069" y="204281"/>
                  </a:lnTo>
                  <a:lnTo>
                    <a:pt x="588524" y="243192"/>
                  </a:lnTo>
                  <a:lnTo>
                    <a:pt x="544749" y="301558"/>
                  </a:lnTo>
                  <a:lnTo>
                    <a:pt x="481520" y="359923"/>
                  </a:lnTo>
                  <a:lnTo>
                    <a:pt x="496111" y="432881"/>
                  </a:lnTo>
                  <a:lnTo>
                    <a:pt x="525294" y="466928"/>
                  </a:lnTo>
                  <a:lnTo>
                    <a:pt x="525294" y="466928"/>
                  </a:lnTo>
                  <a:lnTo>
                    <a:pt x="578796" y="544749"/>
                  </a:lnTo>
                  <a:lnTo>
                    <a:pt x="544749" y="593387"/>
                  </a:lnTo>
                  <a:lnTo>
                    <a:pt x="554477" y="637162"/>
                  </a:lnTo>
                  <a:lnTo>
                    <a:pt x="525294" y="651753"/>
                  </a:lnTo>
                  <a:lnTo>
                    <a:pt x="481520" y="690664"/>
                  </a:lnTo>
                  <a:lnTo>
                    <a:pt x="539886" y="749030"/>
                  </a:lnTo>
                  <a:lnTo>
                    <a:pt x="530158" y="787940"/>
                  </a:lnTo>
                  <a:lnTo>
                    <a:pt x="530158" y="831715"/>
                  </a:lnTo>
                  <a:lnTo>
                    <a:pt x="442609" y="919264"/>
                  </a:lnTo>
                  <a:lnTo>
                    <a:pt x="408562" y="943583"/>
                  </a:lnTo>
                  <a:lnTo>
                    <a:pt x="345332" y="963038"/>
                  </a:lnTo>
                  <a:lnTo>
                    <a:pt x="311286" y="967902"/>
                  </a:lnTo>
                  <a:lnTo>
                    <a:pt x="238328" y="1001949"/>
                  </a:lnTo>
                  <a:lnTo>
                    <a:pt x="199417" y="997085"/>
                  </a:lnTo>
                  <a:lnTo>
                    <a:pt x="175098" y="1026268"/>
                  </a:lnTo>
                  <a:lnTo>
                    <a:pt x="87549" y="1070043"/>
                  </a:lnTo>
                  <a:lnTo>
                    <a:pt x="0" y="924128"/>
                  </a:lnTo>
                  <a:lnTo>
                    <a:pt x="14592" y="603115"/>
                  </a:lnTo>
                  <a:lnTo>
                    <a:pt x="87549" y="291830"/>
                  </a:lnTo>
                  <a:lnTo>
                    <a:pt x="252920" y="92413"/>
                  </a:lnTo>
                  <a:lnTo>
                    <a:pt x="481520" y="0"/>
                  </a:lnTo>
                  <a:close/>
                </a:path>
              </a:pathLst>
            </a:custGeom>
            <a:solidFill>
              <a:srgbClr val="2B2B2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157452" y="2853813"/>
              <a:ext cx="516193" cy="825910"/>
            </a:xfrm>
            <a:custGeom>
              <a:avLst/>
              <a:gdLst>
                <a:gd name="connsiteX0" fmla="*/ 0 w 516193"/>
                <a:gd name="connsiteY0" fmla="*/ 221226 h 825910"/>
                <a:gd name="connsiteX1" fmla="*/ 51619 w 516193"/>
                <a:gd name="connsiteY1" fmla="*/ 678426 h 825910"/>
                <a:gd name="connsiteX2" fmla="*/ 302342 w 516193"/>
                <a:gd name="connsiteY2" fmla="*/ 825910 h 825910"/>
                <a:gd name="connsiteX3" fmla="*/ 479322 w 516193"/>
                <a:gd name="connsiteY3" fmla="*/ 626806 h 825910"/>
                <a:gd name="connsiteX4" fmla="*/ 398206 w 516193"/>
                <a:gd name="connsiteY4" fmla="*/ 464574 h 825910"/>
                <a:gd name="connsiteX5" fmla="*/ 516193 w 516193"/>
                <a:gd name="connsiteY5" fmla="*/ 265471 h 825910"/>
                <a:gd name="connsiteX6" fmla="*/ 390832 w 516193"/>
                <a:gd name="connsiteY6" fmla="*/ 0 h 825910"/>
                <a:gd name="connsiteX7" fmla="*/ 0 w 516193"/>
                <a:gd name="connsiteY7" fmla="*/ 221226 h 82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6193" h="825910">
                  <a:moveTo>
                    <a:pt x="0" y="221226"/>
                  </a:moveTo>
                  <a:lnTo>
                    <a:pt x="51619" y="678426"/>
                  </a:lnTo>
                  <a:lnTo>
                    <a:pt x="302342" y="825910"/>
                  </a:lnTo>
                  <a:lnTo>
                    <a:pt x="479322" y="626806"/>
                  </a:lnTo>
                  <a:lnTo>
                    <a:pt x="398206" y="464574"/>
                  </a:lnTo>
                  <a:lnTo>
                    <a:pt x="516193" y="265471"/>
                  </a:lnTo>
                  <a:lnTo>
                    <a:pt x="390832" y="0"/>
                  </a:lnTo>
                  <a:lnTo>
                    <a:pt x="0" y="22122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235677" y="538316"/>
              <a:ext cx="3318388" cy="2735826"/>
            </a:xfrm>
            <a:custGeom>
              <a:avLst/>
              <a:gdLst>
                <a:gd name="connsiteX0" fmla="*/ 884904 w 3318388"/>
                <a:gd name="connsiteY0" fmla="*/ 2713703 h 2735826"/>
                <a:gd name="connsiteX1" fmla="*/ 988142 w 3318388"/>
                <a:gd name="connsiteY1" fmla="*/ 2684207 h 2735826"/>
                <a:gd name="connsiteX2" fmla="*/ 1017639 w 3318388"/>
                <a:gd name="connsiteY2" fmla="*/ 2669458 h 2735826"/>
                <a:gd name="connsiteX3" fmla="*/ 1113504 w 3318388"/>
                <a:gd name="connsiteY3" fmla="*/ 2654710 h 2735826"/>
                <a:gd name="connsiteX4" fmla="*/ 1165123 w 3318388"/>
                <a:gd name="connsiteY4" fmla="*/ 2625213 h 2735826"/>
                <a:gd name="connsiteX5" fmla="*/ 1179871 w 3318388"/>
                <a:gd name="connsiteY5" fmla="*/ 2544097 h 2735826"/>
                <a:gd name="connsiteX6" fmla="*/ 1187246 w 3318388"/>
                <a:gd name="connsiteY6" fmla="*/ 2499852 h 2735826"/>
                <a:gd name="connsiteX7" fmla="*/ 1201994 w 3318388"/>
                <a:gd name="connsiteY7" fmla="*/ 2426110 h 2735826"/>
                <a:gd name="connsiteX8" fmla="*/ 1201994 w 3318388"/>
                <a:gd name="connsiteY8" fmla="*/ 2426110 h 2735826"/>
                <a:gd name="connsiteX9" fmla="*/ 1297858 w 3318388"/>
                <a:gd name="connsiteY9" fmla="*/ 2403987 h 2735826"/>
                <a:gd name="connsiteX10" fmla="*/ 1327355 w 3318388"/>
                <a:gd name="connsiteY10" fmla="*/ 2448232 h 2735826"/>
                <a:gd name="connsiteX11" fmla="*/ 1275736 w 3318388"/>
                <a:gd name="connsiteY11" fmla="*/ 2588342 h 2735826"/>
                <a:gd name="connsiteX12" fmla="*/ 1275736 w 3318388"/>
                <a:gd name="connsiteY12" fmla="*/ 2588342 h 2735826"/>
                <a:gd name="connsiteX13" fmla="*/ 1327355 w 3318388"/>
                <a:gd name="connsiteY13" fmla="*/ 2625213 h 2735826"/>
                <a:gd name="connsiteX14" fmla="*/ 1378975 w 3318388"/>
                <a:gd name="connsiteY14" fmla="*/ 2669458 h 2735826"/>
                <a:gd name="connsiteX15" fmla="*/ 1437968 w 3318388"/>
                <a:gd name="connsiteY15" fmla="*/ 2691581 h 2735826"/>
                <a:gd name="connsiteX16" fmla="*/ 1533833 w 3318388"/>
                <a:gd name="connsiteY16" fmla="*/ 2691581 h 2735826"/>
                <a:gd name="connsiteX17" fmla="*/ 1570704 w 3318388"/>
                <a:gd name="connsiteY17" fmla="*/ 2676832 h 2735826"/>
                <a:gd name="connsiteX18" fmla="*/ 1570704 w 3318388"/>
                <a:gd name="connsiteY18" fmla="*/ 2676832 h 2735826"/>
                <a:gd name="connsiteX19" fmla="*/ 1570704 w 3318388"/>
                <a:gd name="connsiteY19" fmla="*/ 2580968 h 2735826"/>
                <a:gd name="connsiteX20" fmla="*/ 1607575 w 3318388"/>
                <a:gd name="connsiteY20" fmla="*/ 2492478 h 2735826"/>
                <a:gd name="connsiteX21" fmla="*/ 1651820 w 3318388"/>
                <a:gd name="connsiteY21" fmla="*/ 2440858 h 2735826"/>
                <a:gd name="connsiteX22" fmla="*/ 1718188 w 3318388"/>
                <a:gd name="connsiteY22" fmla="*/ 2381865 h 2735826"/>
                <a:gd name="connsiteX23" fmla="*/ 1732936 w 3318388"/>
                <a:gd name="connsiteY23" fmla="*/ 2359742 h 2735826"/>
                <a:gd name="connsiteX24" fmla="*/ 1732936 w 3318388"/>
                <a:gd name="connsiteY24" fmla="*/ 2359742 h 2735826"/>
                <a:gd name="connsiteX25" fmla="*/ 1828800 w 3318388"/>
                <a:gd name="connsiteY25" fmla="*/ 2352368 h 2735826"/>
                <a:gd name="connsiteX26" fmla="*/ 1828800 w 3318388"/>
                <a:gd name="connsiteY26" fmla="*/ 2352368 h 2735826"/>
                <a:gd name="connsiteX27" fmla="*/ 1902542 w 3318388"/>
                <a:gd name="connsiteY27" fmla="*/ 2344994 h 2735826"/>
                <a:gd name="connsiteX28" fmla="*/ 1954162 w 3318388"/>
                <a:gd name="connsiteY28" fmla="*/ 2278626 h 2735826"/>
                <a:gd name="connsiteX29" fmla="*/ 1991033 w 3318388"/>
                <a:gd name="connsiteY29" fmla="*/ 2227007 h 2735826"/>
                <a:gd name="connsiteX30" fmla="*/ 2057400 w 3318388"/>
                <a:gd name="connsiteY30" fmla="*/ 2204884 h 2735826"/>
                <a:gd name="connsiteX31" fmla="*/ 2138517 w 3318388"/>
                <a:gd name="connsiteY31" fmla="*/ 2197510 h 2735826"/>
                <a:gd name="connsiteX32" fmla="*/ 2197510 w 3318388"/>
                <a:gd name="connsiteY32" fmla="*/ 2160639 h 2735826"/>
                <a:gd name="connsiteX33" fmla="*/ 2204884 w 3318388"/>
                <a:gd name="connsiteY33" fmla="*/ 2123768 h 2735826"/>
                <a:gd name="connsiteX34" fmla="*/ 2204884 w 3318388"/>
                <a:gd name="connsiteY34" fmla="*/ 2123768 h 2735826"/>
                <a:gd name="connsiteX35" fmla="*/ 2153265 w 3318388"/>
                <a:gd name="connsiteY35" fmla="*/ 2072149 h 2735826"/>
                <a:gd name="connsiteX36" fmla="*/ 2153265 w 3318388"/>
                <a:gd name="connsiteY36" fmla="*/ 2072149 h 2735826"/>
                <a:gd name="connsiteX37" fmla="*/ 2160639 w 3318388"/>
                <a:gd name="connsiteY37" fmla="*/ 1991032 h 2735826"/>
                <a:gd name="connsiteX38" fmla="*/ 2160639 w 3318388"/>
                <a:gd name="connsiteY38" fmla="*/ 1991032 h 2735826"/>
                <a:gd name="connsiteX39" fmla="*/ 2212258 w 3318388"/>
                <a:gd name="connsiteY39" fmla="*/ 1939413 h 2735826"/>
                <a:gd name="connsiteX40" fmla="*/ 2249129 w 3318388"/>
                <a:gd name="connsiteY40" fmla="*/ 1887794 h 2735826"/>
                <a:gd name="connsiteX41" fmla="*/ 2249129 w 3318388"/>
                <a:gd name="connsiteY41" fmla="*/ 1887794 h 2735826"/>
                <a:gd name="connsiteX42" fmla="*/ 2300749 w 3318388"/>
                <a:gd name="connsiteY42" fmla="*/ 1932039 h 2735826"/>
                <a:gd name="connsiteX43" fmla="*/ 2300749 w 3318388"/>
                <a:gd name="connsiteY43" fmla="*/ 1932039 h 2735826"/>
                <a:gd name="connsiteX44" fmla="*/ 2286000 w 3318388"/>
                <a:gd name="connsiteY44" fmla="*/ 1983658 h 2735826"/>
                <a:gd name="connsiteX45" fmla="*/ 2337620 w 3318388"/>
                <a:gd name="connsiteY45" fmla="*/ 1998407 h 2735826"/>
                <a:gd name="connsiteX46" fmla="*/ 2367117 w 3318388"/>
                <a:gd name="connsiteY46" fmla="*/ 1961536 h 2735826"/>
                <a:gd name="connsiteX47" fmla="*/ 2396613 w 3318388"/>
                <a:gd name="connsiteY47" fmla="*/ 1932039 h 2735826"/>
                <a:gd name="connsiteX48" fmla="*/ 2448233 w 3318388"/>
                <a:gd name="connsiteY48" fmla="*/ 1909916 h 2735826"/>
                <a:gd name="connsiteX49" fmla="*/ 2514600 w 3318388"/>
                <a:gd name="connsiteY49" fmla="*/ 1924665 h 2735826"/>
                <a:gd name="connsiteX50" fmla="*/ 2514600 w 3318388"/>
                <a:gd name="connsiteY50" fmla="*/ 1836174 h 2735826"/>
                <a:gd name="connsiteX51" fmla="*/ 2544097 w 3318388"/>
                <a:gd name="connsiteY51" fmla="*/ 1791929 h 2735826"/>
                <a:gd name="connsiteX52" fmla="*/ 2617839 w 3318388"/>
                <a:gd name="connsiteY52" fmla="*/ 1762432 h 2735826"/>
                <a:gd name="connsiteX53" fmla="*/ 2728452 w 3318388"/>
                <a:gd name="connsiteY53" fmla="*/ 1895168 h 2735826"/>
                <a:gd name="connsiteX54" fmla="*/ 2750575 w 3318388"/>
                <a:gd name="connsiteY54" fmla="*/ 1983658 h 2735826"/>
                <a:gd name="connsiteX55" fmla="*/ 2824317 w 3318388"/>
                <a:gd name="connsiteY55" fmla="*/ 1968910 h 2735826"/>
                <a:gd name="connsiteX56" fmla="*/ 2824317 w 3318388"/>
                <a:gd name="connsiteY56" fmla="*/ 1968910 h 2735826"/>
                <a:gd name="connsiteX57" fmla="*/ 2868562 w 3318388"/>
                <a:gd name="connsiteY57" fmla="*/ 1902542 h 2735826"/>
                <a:gd name="connsiteX58" fmla="*/ 2868562 w 3318388"/>
                <a:gd name="connsiteY58" fmla="*/ 1902542 h 2735826"/>
                <a:gd name="connsiteX59" fmla="*/ 2831691 w 3318388"/>
                <a:gd name="connsiteY59" fmla="*/ 1821426 h 2735826"/>
                <a:gd name="connsiteX60" fmla="*/ 2831691 w 3318388"/>
                <a:gd name="connsiteY60" fmla="*/ 1821426 h 2735826"/>
                <a:gd name="connsiteX61" fmla="*/ 2831691 w 3318388"/>
                <a:gd name="connsiteY61" fmla="*/ 1821426 h 2735826"/>
                <a:gd name="connsiteX62" fmla="*/ 2861188 w 3318388"/>
                <a:gd name="connsiteY62" fmla="*/ 1784555 h 2735826"/>
                <a:gd name="connsiteX63" fmla="*/ 2861188 w 3318388"/>
                <a:gd name="connsiteY63" fmla="*/ 1784555 h 2735826"/>
                <a:gd name="connsiteX64" fmla="*/ 2912807 w 3318388"/>
                <a:gd name="connsiteY64" fmla="*/ 1858297 h 2735826"/>
                <a:gd name="connsiteX65" fmla="*/ 2971800 w 3318388"/>
                <a:gd name="connsiteY65" fmla="*/ 1836174 h 2735826"/>
                <a:gd name="connsiteX66" fmla="*/ 3141407 w 3318388"/>
                <a:gd name="connsiteY66" fmla="*/ 1703439 h 2735826"/>
                <a:gd name="connsiteX67" fmla="*/ 3141407 w 3318388"/>
                <a:gd name="connsiteY67" fmla="*/ 1703439 h 2735826"/>
                <a:gd name="connsiteX68" fmla="*/ 3178278 w 3318388"/>
                <a:gd name="connsiteY68" fmla="*/ 1614949 h 2735826"/>
                <a:gd name="connsiteX69" fmla="*/ 3252020 w 3318388"/>
                <a:gd name="connsiteY69" fmla="*/ 1644445 h 2735826"/>
                <a:gd name="connsiteX70" fmla="*/ 3252020 w 3318388"/>
                <a:gd name="connsiteY70" fmla="*/ 1644445 h 2735826"/>
                <a:gd name="connsiteX71" fmla="*/ 3318388 w 3318388"/>
                <a:gd name="connsiteY71" fmla="*/ 1555955 h 2735826"/>
                <a:gd name="connsiteX72" fmla="*/ 3318388 w 3318388"/>
                <a:gd name="connsiteY72" fmla="*/ 1555955 h 2735826"/>
                <a:gd name="connsiteX73" fmla="*/ 3274142 w 3318388"/>
                <a:gd name="connsiteY73" fmla="*/ 1504336 h 2735826"/>
                <a:gd name="connsiteX74" fmla="*/ 3266768 w 3318388"/>
                <a:gd name="connsiteY74" fmla="*/ 1430594 h 2735826"/>
                <a:gd name="connsiteX75" fmla="*/ 3207775 w 3318388"/>
                <a:gd name="connsiteY75" fmla="*/ 1371600 h 2735826"/>
                <a:gd name="connsiteX76" fmla="*/ 3141407 w 3318388"/>
                <a:gd name="connsiteY76" fmla="*/ 1430594 h 2735826"/>
                <a:gd name="connsiteX77" fmla="*/ 3097162 w 3318388"/>
                <a:gd name="connsiteY77" fmla="*/ 1401097 h 2735826"/>
                <a:gd name="connsiteX78" fmla="*/ 3067665 w 3318388"/>
                <a:gd name="connsiteY78" fmla="*/ 1349478 h 2735826"/>
                <a:gd name="connsiteX79" fmla="*/ 3075039 w 3318388"/>
                <a:gd name="connsiteY79" fmla="*/ 1224116 h 2735826"/>
                <a:gd name="connsiteX80" fmla="*/ 3023420 w 3318388"/>
                <a:gd name="connsiteY80" fmla="*/ 1216742 h 2735826"/>
                <a:gd name="connsiteX81" fmla="*/ 2979175 w 3318388"/>
                <a:gd name="connsiteY81" fmla="*/ 1135626 h 2735826"/>
                <a:gd name="connsiteX82" fmla="*/ 3001297 w 3318388"/>
                <a:gd name="connsiteY82" fmla="*/ 1120878 h 2735826"/>
                <a:gd name="connsiteX83" fmla="*/ 3111910 w 3318388"/>
                <a:gd name="connsiteY83" fmla="*/ 1165123 h 2735826"/>
                <a:gd name="connsiteX84" fmla="*/ 3163529 w 3318388"/>
                <a:gd name="connsiteY84" fmla="*/ 1135626 h 2735826"/>
                <a:gd name="connsiteX85" fmla="*/ 3163529 w 3318388"/>
                <a:gd name="connsiteY85" fmla="*/ 1135626 h 2735826"/>
                <a:gd name="connsiteX86" fmla="*/ 3141407 w 3318388"/>
                <a:gd name="connsiteY86" fmla="*/ 1061884 h 2735826"/>
                <a:gd name="connsiteX87" fmla="*/ 3185652 w 3318388"/>
                <a:gd name="connsiteY87" fmla="*/ 1025013 h 2735826"/>
                <a:gd name="connsiteX88" fmla="*/ 3222523 w 3318388"/>
                <a:gd name="connsiteY88" fmla="*/ 1010265 h 2735826"/>
                <a:gd name="connsiteX89" fmla="*/ 3200400 w 3318388"/>
                <a:gd name="connsiteY89" fmla="*/ 966019 h 2735826"/>
                <a:gd name="connsiteX90" fmla="*/ 3178278 w 3318388"/>
                <a:gd name="connsiteY90" fmla="*/ 966019 h 2735826"/>
                <a:gd name="connsiteX91" fmla="*/ 3126658 w 3318388"/>
                <a:gd name="connsiteY91" fmla="*/ 1002890 h 2735826"/>
                <a:gd name="connsiteX92" fmla="*/ 3052917 w 3318388"/>
                <a:gd name="connsiteY92" fmla="*/ 936523 h 2735826"/>
                <a:gd name="connsiteX93" fmla="*/ 3052917 w 3318388"/>
                <a:gd name="connsiteY93" fmla="*/ 936523 h 2735826"/>
                <a:gd name="connsiteX94" fmla="*/ 3060291 w 3318388"/>
                <a:gd name="connsiteY94" fmla="*/ 855407 h 2735826"/>
                <a:gd name="connsiteX95" fmla="*/ 3119284 w 3318388"/>
                <a:gd name="connsiteY95" fmla="*/ 789039 h 2735826"/>
                <a:gd name="connsiteX96" fmla="*/ 3119284 w 3318388"/>
                <a:gd name="connsiteY96" fmla="*/ 789039 h 2735826"/>
                <a:gd name="connsiteX97" fmla="*/ 3170904 w 3318388"/>
                <a:gd name="connsiteY97" fmla="*/ 707923 h 2735826"/>
                <a:gd name="connsiteX98" fmla="*/ 3170904 w 3318388"/>
                <a:gd name="connsiteY98" fmla="*/ 671052 h 2735826"/>
                <a:gd name="connsiteX99" fmla="*/ 3215149 w 3318388"/>
                <a:gd name="connsiteY99" fmla="*/ 700549 h 2735826"/>
                <a:gd name="connsiteX100" fmla="*/ 3215149 w 3318388"/>
                <a:gd name="connsiteY100" fmla="*/ 700549 h 2735826"/>
                <a:gd name="connsiteX101" fmla="*/ 3222523 w 3318388"/>
                <a:gd name="connsiteY101" fmla="*/ 759542 h 2735826"/>
                <a:gd name="connsiteX102" fmla="*/ 3274142 w 3318388"/>
                <a:gd name="connsiteY102" fmla="*/ 744794 h 2735826"/>
                <a:gd name="connsiteX103" fmla="*/ 3274142 w 3318388"/>
                <a:gd name="connsiteY103" fmla="*/ 693174 h 2735826"/>
                <a:gd name="connsiteX104" fmla="*/ 3288891 w 3318388"/>
                <a:gd name="connsiteY104" fmla="*/ 641555 h 2735826"/>
                <a:gd name="connsiteX105" fmla="*/ 3288891 w 3318388"/>
                <a:gd name="connsiteY105" fmla="*/ 641555 h 2735826"/>
                <a:gd name="connsiteX106" fmla="*/ 3229897 w 3318388"/>
                <a:gd name="connsiteY106" fmla="*/ 597310 h 2735826"/>
                <a:gd name="connsiteX107" fmla="*/ 3274142 w 3318388"/>
                <a:gd name="connsiteY107" fmla="*/ 545690 h 2735826"/>
                <a:gd name="connsiteX108" fmla="*/ 3274142 w 3318388"/>
                <a:gd name="connsiteY108" fmla="*/ 545690 h 2735826"/>
                <a:gd name="connsiteX109" fmla="*/ 3229897 w 3318388"/>
                <a:gd name="connsiteY109" fmla="*/ 486697 h 2735826"/>
                <a:gd name="connsiteX110" fmla="*/ 3200400 w 3318388"/>
                <a:gd name="connsiteY110" fmla="*/ 435078 h 2735826"/>
                <a:gd name="connsiteX111" fmla="*/ 3274142 w 3318388"/>
                <a:gd name="connsiteY111" fmla="*/ 324465 h 2735826"/>
                <a:gd name="connsiteX112" fmla="*/ 3281517 w 3318388"/>
                <a:gd name="connsiteY112" fmla="*/ 272845 h 2735826"/>
                <a:gd name="connsiteX113" fmla="*/ 3281517 w 3318388"/>
                <a:gd name="connsiteY113" fmla="*/ 272845 h 2735826"/>
                <a:gd name="connsiteX114" fmla="*/ 3200400 w 3318388"/>
                <a:gd name="connsiteY114" fmla="*/ 169607 h 2735826"/>
                <a:gd name="connsiteX115" fmla="*/ 3148781 w 3318388"/>
                <a:gd name="connsiteY115" fmla="*/ 147484 h 2735826"/>
                <a:gd name="connsiteX116" fmla="*/ 3111910 w 3318388"/>
                <a:gd name="connsiteY116" fmla="*/ 184355 h 2735826"/>
                <a:gd name="connsiteX117" fmla="*/ 3089788 w 3318388"/>
                <a:gd name="connsiteY117" fmla="*/ 228600 h 2735826"/>
                <a:gd name="connsiteX118" fmla="*/ 2949678 w 3318388"/>
                <a:gd name="connsiteY118" fmla="*/ 272845 h 2735826"/>
                <a:gd name="connsiteX119" fmla="*/ 2949678 w 3318388"/>
                <a:gd name="connsiteY119" fmla="*/ 272845 h 2735826"/>
                <a:gd name="connsiteX120" fmla="*/ 2912807 w 3318388"/>
                <a:gd name="connsiteY120" fmla="*/ 184355 h 2735826"/>
                <a:gd name="connsiteX121" fmla="*/ 2912807 w 3318388"/>
                <a:gd name="connsiteY121" fmla="*/ 184355 h 2735826"/>
                <a:gd name="connsiteX122" fmla="*/ 2853813 w 3318388"/>
                <a:gd name="connsiteY122" fmla="*/ 110613 h 2735826"/>
                <a:gd name="connsiteX123" fmla="*/ 2824317 w 3318388"/>
                <a:gd name="connsiteY123" fmla="*/ 110613 h 2735826"/>
                <a:gd name="connsiteX124" fmla="*/ 2802194 w 3318388"/>
                <a:gd name="connsiteY124" fmla="*/ 169607 h 2735826"/>
                <a:gd name="connsiteX125" fmla="*/ 2713704 w 3318388"/>
                <a:gd name="connsiteY125" fmla="*/ 117987 h 2735826"/>
                <a:gd name="connsiteX126" fmla="*/ 2787446 w 3318388"/>
                <a:gd name="connsiteY126" fmla="*/ 58994 h 2735826"/>
                <a:gd name="connsiteX127" fmla="*/ 2765323 w 3318388"/>
                <a:gd name="connsiteY127" fmla="*/ 0 h 2735826"/>
                <a:gd name="connsiteX128" fmla="*/ 2632588 w 3318388"/>
                <a:gd name="connsiteY128" fmla="*/ 36871 h 2735826"/>
                <a:gd name="connsiteX129" fmla="*/ 2595717 w 3318388"/>
                <a:gd name="connsiteY129" fmla="*/ 103239 h 2735826"/>
                <a:gd name="connsiteX130" fmla="*/ 2662084 w 3318388"/>
                <a:gd name="connsiteY130" fmla="*/ 169607 h 2735826"/>
                <a:gd name="connsiteX131" fmla="*/ 2669458 w 3318388"/>
                <a:gd name="connsiteY131" fmla="*/ 235974 h 2735826"/>
                <a:gd name="connsiteX132" fmla="*/ 2654710 w 3318388"/>
                <a:gd name="connsiteY132" fmla="*/ 258097 h 2735826"/>
                <a:gd name="connsiteX133" fmla="*/ 2654710 w 3318388"/>
                <a:gd name="connsiteY133" fmla="*/ 258097 h 2735826"/>
                <a:gd name="connsiteX134" fmla="*/ 2639962 w 3318388"/>
                <a:gd name="connsiteY134" fmla="*/ 324465 h 2735826"/>
                <a:gd name="connsiteX135" fmla="*/ 2573594 w 3318388"/>
                <a:gd name="connsiteY135" fmla="*/ 383458 h 2735826"/>
                <a:gd name="connsiteX136" fmla="*/ 2580968 w 3318388"/>
                <a:gd name="connsiteY136" fmla="*/ 479323 h 2735826"/>
                <a:gd name="connsiteX137" fmla="*/ 2573594 w 3318388"/>
                <a:gd name="connsiteY137" fmla="*/ 545690 h 2735826"/>
                <a:gd name="connsiteX138" fmla="*/ 2462981 w 3318388"/>
                <a:gd name="connsiteY138" fmla="*/ 634181 h 2735826"/>
                <a:gd name="connsiteX139" fmla="*/ 2300749 w 3318388"/>
                <a:gd name="connsiteY139" fmla="*/ 619432 h 2735826"/>
                <a:gd name="connsiteX140" fmla="*/ 2293375 w 3318388"/>
                <a:gd name="connsiteY140" fmla="*/ 693174 h 2735826"/>
                <a:gd name="connsiteX141" fmla="*/ 2286000 w 3318388"/>
                <a:gd name="connsiteY141" fmla="*/ 744794 h 2735826"/>
                <a:gd name="connsiteX142" fmla="*/ 2249129 w 3318388"/>
                <a:gd name="connsiteY142" fmla="*/ 752168 h 2735826"/>
                <a:gd name="connsiteX143" fmla="*/ 2263878 w 3318388"/>
                <a:gd name="connsiteY143" fmla="*/ 811161 h 2735826"/>
                <a:gd name="connsiteX144" fmla="*/ 2263878 w 3318388"/>
                <a:gd name="connsiteY144" fmla="*/ 811161 h 2735826"/>
                <a:gd name="connsiteX145" fmla="*/ 2249129 w 3318388"/>
                <a:gd name="connsiteY145" fmla="*/ 862781 h 2735826"/>
                <a:gd name="connsiteX146" fmla="*/ 2212258 w 3318388"/>
                <a:gd name="connsiteY146" fmla="*/ 907026 h 2735826"/>
                <a:gd name="connsiteX147" fmla="*/ 2241755 w 3318388"/>
                <a:gd name="connsiteY147" fmla="*/ 958645 h 2735826"/>
                <a:gd name="connsiteX148" fmla="*/ 2308123 w 3318388"/>
                <a:gd name="connsiteY148" fmla="*/ 943897 h 2735826"/>
                <a:gd name="connsiteX149" fmla="*/ 2367117 w 3318388"/>
                <a:gd name="connsiteY149" fmla="*/ 914400 h 2735826"/>
                <a:gd name="connsiteX150" fmla="*/ 2477729 w 3318388"/>
                <a:gd name="connsiteY150" fmla="*/ 943897 h 2735826"/>
                <a:gd name="connsiteX151" fmla="*/ 2462981 w 3318388"/>
                <a:gd name="connsiteY151" fmla="*/ 884903 h 2735826"/>
                <a:gd name="connsiteX152" fmla="*/ 2558846 w 3318388"/>
                <a:gd name="connsiteY152" fmla="*/ 877529 h 2735826"/>
                <a:gd name="connsiteX153" fmla="*/ 2558846 w 3318388"/>
                <a:gd name="connsiteY153" fmla="*/ 877529 h 2735826"/>
                <a:gd name="connsiteX154" fmla="*/ 2558846 w 3318388"/>
                <a:gd name="connsiteY154" fmla="*/ 877529 h 2735826"/>
                <a:gd name="connsiteX155" fmla="*/ 2625213 w 3318388"/>
                <a:gd name="connsiteY155" fmla="*/ 921774 h 2735826"/>
                <a:gd name="connsiteX156" fmla="*/ 2757949 w 3318388"/>
                <a:gd name="connsiteY156" fmla="*/ 995516 h 2735826"/>
                <a:gd name="connsiteX157" fmla="*/ 2765323 w 3318388"/>
                <a:gd name="connsiteY157" fmla="*/ 1032387 h 2735826"/>
                <a:gd name="connsiteX158" fmla="*/ 2743200 w 3318388"/>
                <a:gd name="connsiteY158" fmla="*/ 1076632 h 2735826"/>
                <a:gd name="connsiteX159" fmla="*/ 2743200 w 3318388"/>
                <a:gd name="connsiteY159" fmla="*/ 1076632 h 2735826"/>
                <a:gd name="connsiteX160" fmla="*/ 2684207 w 3318388"/>
                <a:gd name="connsiteY160" fmla="*/ 1098755 h 2735826"/>
                <a:gd name="connsiteX161" fmla="*/ 2617839 w 3318388"/>
                <a:gd name="connsiteY161" fmla="*/ 1091381 h 2735826"/>
                <a:gd name="connsiteX162" fmla="*/ 2566220 w 3318388"/>
                <a:gd name="connsiteY162" fmla="*/ 1091381 h 2735826"/>
                <a:gd name="connsiteX163" fmla="*/ 2470355 w 3318388"/>
                <a:gd name="connsiteY163" fmla="*/ 1172497 h 2735826"/>
                <a:gd name="connsiteX164" fmla="*/ 2381865 w 3318388"/>
                <a:gd name="connsiteY164" fmla="*/ 1172497 h 2735826"/>
                <a:gd name="connsiteX165" fmla="*/ 2344994 w 3318388"/>
                <a:gd name="connsiteY165" fmla="*/ 1238865 h 2735826"/>
                <a:gd name="connsiteX166" fmla="*/ 2315497 w 3318388"/>
                <a:gd name="connsiteY166" fmla="*/ 1327355 h 2735826"/>
                <a:gd name="connsiteX167" fmla="*/ 2263878 w 3318388"/>
                <a:gd name="connsiteY167" fmla="*/ 1334729 h 2735826"/>
                <a:gd name="connsiteX168" fmla="*/ 2175388 w 3318388"/>
                <a:gd name="connsiteY168" fmla="*/ 1342103 h 2735826"/>
                <a:gd name="connsiteX169" fmla="*/ 2123768 w 3318388"/>
                <a:gd name="connsiteY169" fmla="*/ 1386349 h 2735826"/>
                <a:gd name="connsiteX170" fmla="*/ 2064775 w 3318388"/>
                <a:gd name="connsiteY170" fmla="*/ 1460090 h 2735826"/>
                <a:gd name="connsiteX171" fmla="*/ 2064775 w 3318388"/>
                <a:gd name="connsiteY171" fmla="*/ 1460090 h 2735826"/>
                <a:gd name="connsiteX172" fmla="*/ 1976284 w 3318388"/>
                <a:gd name="connsiteY172" fmla="*/ 1474839 h 2735826"/>
                <a:gd name="connsiteX173" fmla="*/ 1917291 w 3318388"/>
                <a:gd name="connsiteY173" fmla="*/ 1423219 h 2735826"/>
                <a:gd name="connsiteX174" fmla="*/ 1858297 w 3318388"/>
                <a:gd name="connsiteY174" fmla="*/ 1423219 h 2735826"/>
                <a:gd name="connsiteX175" fmla="*/ 1836175 w 3318388"/>
                <a:gd name="connsiteY175" fmla="*/ 1489587 h 2735826"/>
                <a:gd name="connsiteX176" fmla="*/ 1836175 w 3318388"/>
                <a:gd name="connsiteY176" fmla="*/ 1585452 h 2735826"/>
                <a:gd name="connsiteX177" fmla="*/ 1887794 w 3318388"/>
                <a:gd name="connsiteY177" fmla="*/ 1614949 h 2735826"/>
                <a:gd name="connsiteX178" fmla="*/ 1887794 w 3318388"/>
                <a:gd name="connsiteY178" fmla="*/ 1614949 h 2735826"/>
                <a:gd name="connsiteX179" fmla="*/ 1887794 w 3318388"/>
                <a:gd name="connsiteY179" fmla="*/ 1614949 h 2735826"/>
                <a:gd name="connsiteX180" fmla="*/ 1873046 w 3318388"/>
                <a:gd name="connsiteY180" fmla="*/ 1703439 h 2735826"/>
                <a:gd name="connsiteX181" fmla="*/ 1806678 w 3318388"/>
                <a:gd name="connsiteY181" fmla="*/ 1710813 h 2735826"/>
                <a:gd name="connsiteX182" fmla="*/ 1681317 w 3318388"/>
                <a:gd name="connsiteY182" fmla="*/ 1858297 h 2735826"/>
                <a:gd name="connsiteX183" fmla="*/ 1533833 w 3318388"/>
                <a:gd name="connsiteY183" fmla="*/ 1917290 h 2735826"/>
                <a:gd name="connsiteX184" fmla="*/ 1378975 w 3318388"/>
                <a:gd name="connsiteY184" fmla="*/ 1873045 h 2735826"/>
                <a:gd name="connsiteX185" fmla="*/ 1327355 w 3318388"/>
                <a:gd name="connsiteY185" fmla="*/ 1858297 h 2735826"/>
                <a:gd name="connsiteX186" fmla="*/ 1268362 w 3318388"/>
                <a:gd name="connsiteY186" fmla="*/ 1909916 h 2735826"/>
                <a:gd name="connsiteX187" fmla="*/ 1069258 w 3318388"/>
                <a:gd name="connsiteY187" fmla="*/ 2035278 h 2735826"/>
                <a:gd name="connsiteX188" fmla="*/ 884904 w 3318388"/>
                <a:gd name="connsiteY188" fmla="*/ 1991032 h 2735826"/>
                <a:gd name="connsiteX189" fmla="*/ 730046 w 3318388"/>
                <a:gd name="connsiteY189" fmla="*/ 1939413 h 2735826"/>
                <a:gd name="connsiteX190" fmla="*/ 730046 w 3318388"/>
                <a:gd name="connsiteY190" fmla="*/ 1939413 h 2735826"/>
                <a:gd name="connsiteX191" fmla="*/ 582562 w 3318388"/>
                <a:gd name="connsiteY191" fmla="*/ 1836174 h 2735826"/>
                <a:gd name="connsiteX192" fmla="*/ 486697 w 3318388"/>
                <a:gd name="connsiteY192" fmla="*/ 1814052 h 2735826"/>
                <a:gd name="connsiteX193" fmla="*/ 346588 w 3318388"/>
                <a:gd name="connsiteY193" fmla="*/ 1828800 h 2735826"/>
                <a:gd name="connsiteX194" fmla="*/ 176981 w 3318388"/>
                <a:gd name="connsiteY194" fmla="*/ 1828800 h 2735826"/>
                <a:gd name="connsiteX195" fmla="*/ 0 w 3318388"/>
                <a:gd name="connsiteY195" fmla="*/ 1836174 h 2735826"/>
                <a:gd name="connsiteX196" fmla="*/ 125362 w 3318388"/>
                <a:gd name="connsiteY196" fmla="*/ 2241755 h 2735826"/>
                <a:gd name="connsiteX197" fmla="*/ 789039 w 3318388"/>
                <a:gd name="connsiteY197" fmla="*/ 2735826 h 2735826"/>
                <a:gd name="connsiteX198" fmla="*/ 884904 w 3318388"/>
                <a:gd name="connsiteY198" fmla="*/ 2713703 h 273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3318388" h="2735826">
                  <a:moveTo>
                    <a:pt x="884904" y="2713703"/>
                  </a:moveTo>
                  <a:lnTo>
                    <a:pt x="988142" y="2684207"/>
                  </a:lnTo>
                  <a:lnTo>
                    <a:pt x="1017639" y="2669458"/>
                  </a:lnTo>
                  <a:lnTo>
                    <a:pt x="1113504" y="2654710"/>
                  </a:lnTo>
                  <a:lnTo>
                    <a:pt x="1165123" y="2625213"/>
                  </a:lnTo>
                  <a:lnTo>
                    <a:pt x="1179871" y="2544097"/>
                  </a:lnTo>
                  <a:lnTo>
                    <a:pt x="1187246" y="2499852"/>
                  </a:lnTo>
                  <a:lnTo>
                    <a:pt x="1201994" y="2426110"/>
                  </a:lnTo>
                  <a:lnTo>
                    <a:pt x="1201994" y="2426110"/>
                  </a:lnTo>
                  <a:lnTo>
                    <a:pt x="1297858" y="2403987"/>
                  </a:lnTo>
                  <a:lnTo>
                    <a:pt x="1327355" y="2448232"/>
                  </a:lnTo>
                  <a:lnTo>
                    <a:pt x="1275736" y="2588342"/>
                  </a:lnTo>
                  <a:lnTo>
                    <a:pt x="1275736" y="2588342"/>
                  </a:lnTo>
                  <a:lnTo>
                    <a:pt x="1327355" y="2625213"/>
                  </a:lnTo>
                  <a:lnTo>
                    <a:pt x="1378975" y="2669458"/>
                  </a:lnTo>
                  <a:lnTo>
                    <a:pt x="1437968" y="2691581"/>
                  </a:lnTo>
                  <a:lnTo>
                    <a:pt x="1533833" y="2691581"/>
                  </a:lnTo>
                  <a:lnTo>
                    <a:pt x="1570704" y="2676832"/>
                  </a:lnTo>
                  <a:lnTo>
                    <a:pt x="1570704" y="2676832"/>
                  </a:lnTo>
                  <a:lnTo>
                    <a:pt x="1570704" y="2580968"/>
                  </a:lnTo>
                  <a:lnTo>
                    <a:pt x="1607575" y="2492478"/>
                  </a:lnTo>
                  <a:lnTo>
                    <a:pt x="1651820" y="2440858"/>
                  </a:lnTo>
                  <a:lnTo>
                    <a:pt x="1718188" y="2381865"/>
                  </a:lnTo>
                  <a:lnTo>
                    <a:pt x="1732936" y="2359742"/>
                  </a:lnTo>
                  <a:lnTo>
                    <a:pt x="1732936" y="2359742"/>
                  </a:lnTo>
                  <a:lnTo>
                    <a:pt x="1828800" y="2352368"/>
                  </a:lnTo>
                  <a:lnTo>
                    <a:pt x="1828800" y="2352368"/>
                  </a:lnTo>
                  <a:lnTo>
                    <a:pt x="1902542" y="2344994"/>
                  </a:lnTo>
                  <a:lnTo>
                    <a:pt x="1954162" y="2278626"/>
                  </a:lnTo>
                  <a:lnTo>
                    <a:pt x="1991033" y="2227007"/>
                  </a:lnTo>
                  <a:lnTo>
                    <a:pt x="2057400" y="2204884"/>
                  </a:lnTo>
                  <a:lnTo>
                    <a:pt x="2138517" y="2197510"/>
                  </a:lnTo>
                  <a:lnTo>
                    <a:pt x="2197510" y="2160639"/>
                  </a:lnTo>
                  <a:lnTo>
                    <a:pt x="2204884" y="2123768"/>
                  </a:lnTo>
                  <a:lnTo>
                    <a:pt x="2204884" y="2123768"/>
                  </a:lnTo>
                  <a:lnTo>
                    <a:pt x="2153265" y="2072149"/>
                  </a:lnTo>
                  <a:lnTo>
                    <a:pt x="2153265" y="2072149"/>
                  </a:lnTo>
                  <a:lnTo>
                    <a:pt x="2160639" y="1991032"/>
                  </a:lnTo>
                  <a:lnTo>
                    <a:pt x="2160639" y="1991032"/>
                  </a:lnTo>
                  <a:lnTo>
                    <a:pt x="2212258" y="1939413"/>
                  </a:lnTo>
                  <a:lnTo>
                    <a:pt x="2249129" y="1887794"/>
                  </a:lnTo>
                  <a:lnTo>
                    <a:pt x="2249129" y="1887794"/>
                  </a:lnTo>
                  <a:lnTo>
                    <a:pt x="2300749" y="1932039"/>
                  </a:lnTo>
                  <a:lnTo>
                    <a:pt x="2300749" y="1932039"/>
                  </a:lnTo>
                  <a:lnTo>
                    <a:pt x="2286000" y="1983658"/>
                  </a:lnTo>
                  <a:lnTo>
                    <a:pt x="2337620" y="1998407"/>
                  </a:lnTo>
                  <a:lnTo>
                    <a:pt x="2367117" y="1961536"/>
                  </a:lnTo>
                  <a:lnTo>
                    <a:pt x="2396613" y="1932039"/>
                  </a:lnTo>
                  <a:lnTo>
                    <a:pt x="2448233" y="1909916"/>
                  </a:lnTo>
                  <a:lnTo>
                    <a:pt x="2514600" y="1924665"/>
                  </a:lnTo>
                  <a:lnTo>
                    <a:pt x="2514600" y="1836174"/>
                  </a:lnTo>
                  <a:lnTo>
                    <a:pt x="2544097" y="1791929"/>
                  </a:lnTo>
                  <a:lnTo>
                    <a:pt x="2617839" y="1762432"/>
                  </a:lnTo>
                  <a:lnTo>
                    <a:pt x="2728452" y="1895168"/>
                  </a:lnTo>
                  <a:lnTo>
                    <a:pt x="2750575" y="1983658"/>
                  </a:lnTo>
                  <a:lnTo>
                    <a:pt x="2824317" y="1968910"/>
                  </a:lnTo>
                  <a:lnTo>
                    <a:pt x="2824317" y="1968910"/>
                  </a:lnTo>
                  <a:lnTo>
                    <a:pt x="2868562" y="1902542"/>
                  </a:lnTo>
                  <a:lnTo>
                    <a:pt x="2868562" y="1902542"/>
                  </a:lnTo>
                  <a:lnTo>
                    <a:pt x="2831691" y="1821426"/>
                  </a:lnTo>
                  <a:lnTo>
                    <a:pt x="2831691" y="1821426"/>
                  </a:lnTo>
                  <a:lnTo>
                    <a:pt x="2831691" y="1821426"/>
                  </a:lnTo>
                  <a:lnTo>
                    <a:pt x="2861188" y="1784555"/>
                  </a:lnTo>
                  <a:lnTo>
                    <a:pt x="2861188" y="1784555"/>
                  </a:lnTo>
                  <a:lnTo>
                    <a:pt x="2912807" y="1858297"/>
                  </a:lnTo>
                  <a:lnTo>
                    <a:pt x="2971800" y="1836174"/>
                  </a:lnTo>
                  <a:lnTo>
                    <a:pt x="3141407" y="1703439"/>
                  </a:lnTo>
                  <a:lnTo>
                    <a:pt x="3141407" y="1703439"/>
                  </a:lnTo>
                  <a:lnTo>
                    <a:pt x="3178278" y="1614949"/>
                  </a:lnTo>
                  <a:lnTo>
                    <a:pt x="3252020" y="1644445"/>
                  </a:lnTo>
                  <a:lnTo>
                    <a:pt x="3252020" y="1644445"/>
                  </a:lnTo>
                  <a:lnTo>
                    <a:pt x="3318388" y="1555955"/>
                  </a:lnTo>
                  <a:lnTo>
                    <a:pt x="3318388" y="1555955"/>
                  </a:lnTo>
                  <a:lnTo>
                    <a:pt x="3274142" y="1504336"/>
                  </a:lnTo>
                  <a:lnTo>
                    <a:pt x="3266768" y="1430594"/>
                  </a:lnTo>
                  <a:lnTo>
                    <a:pt x="3207775" y="1371600"/>
                  </a:lnTo>
                  <a:lnTo>
                    <a:pt x="3141407" y="1430594"/>
                  </a:lnTo>
                  <a:lnTo>
                    <a:pt x="3097162" y="1401097"/>
                  </a:lnTo>
                  <a:lnTo>
                    <a:pt x="3067665" y="1349478"/>
                  </a:lnTo>
                  <a:lnTo>
                    <a:pt x="3075039" y="1224116"/>
                  </a:lnTo>
                  <a:lnTo>
                    <a:pt x="3023420" y="1216742"/>
                  </a:lnTo>
                  <a:lnTo>
                    <a:pt x="2979175" y="1135626"/>
                  </a:lnTo>
                  <a:lnTo>
                    <a:pt x="3001297" y="1120878"/>
                  </a:lnTo>
                  <a:lnTo>
                    <a:pt x="3111910" y="1165123"/>
                  </a:lnTo>
                  <a:lnTo>
                    <a:pt x="3163529" y="1135626"/>
                  </a:lnTo>
                  <a:lnTo>
                    <a:pt x="3163529" y="1135626"/>
                  </a:lnTo>
                  <a:lnTo>
                    <a:pt x="3141407" y="1061884"/>
                  </a:lnTo>
                  <a:lnTo>
                    <a:pt x="3185652" y="1025013"/>
                  </a:lnTo>
                  <a:lnTo>
                    <a:pt x="3222523" y="1010265"/>
                  </a:lnTo>
                  <a:lnTo>
                    <a:pt x="3200400" y="966019"/>
                  </a:lnTo>
                  <a:lnTo>
                    <a:pt x="3178278" y="966019"/>
                  </a:lnTo>
                  <a:lnTo>
                    <a:pt x="3126658" y="1002890"/>
                  </a:lnTo>
                  <a:lnTo>
                    <a:pt x="3052917" y="936523"/>
                  </a:lnTo>
                  <a:lnTo>
                    <a:pt x="3052917" y="936523"/>
                  </a:lnTo>
                  <a:lnTo>
                    <a:pt x="3060291" y="855407"/>
                  </a:lnTo>
                  <a:lnTo>
                    <a:pt x="3119284" y="789039"/>
                  </a:lnTo>
                  <a:lnTo>
                    <a:pt x="3119284" y="789039"/>
                  </a:lnTo>
                  <a:lnTo>
                    <a:pt x="3170904" y="707923"/>
                  </a:lnTo>
                  <a:lnTo>
                    <a:pt x="3170904" y="671052"/>
                  </a:lnTo>
                  <a:lnTo>
                    <a:pt x="3215149" y="700549"/>
                  </a:lnTo>
                  <a:lnTo>
                    <a:pt x="3215149" y="700549"/>
                  </a:lnTo>
                  <a:lnTo>
                    <a:pt x="3222523" y="759542"/>
                  </a:lnTo>
                  <a:lnTo>
                    <a:pt x="3274142" y="744794"/>
                  </a:lnTo>
                  <a:lnTo>
                    <a:pt x="3274142" y="693174"/>
                  </a:lnTo>
                  <a:lnTo>
                    <a:pt x="3288891" y="641555"/>
                  </a:lnTo>
                  <a:lnTo>
                    <a:pt x="3288891" y="641555"/>
                  </a:lnTo>
                  <a:lnTo>
                    <a:pt x="3229897" y="597310"/>
                  </a:lnTo>
                  <a:lnTo>
                    <a:pt x="3274142" y="545690"/>
                  </a:lnTo>
                  <a:lnTo>
                    <a:pt x="3274142" y="545690"/>
                  </a:lnTo>
                  <a:lnTo>
                    <a:pt x="3229897" y="486697"/>
                  </a:lnTo>
                  <a:lnTo>
                    <a:pt x="3200400" y="435078"/>
                  </a:lnTo>
                  <a:lnTo>
                    <a:pt x="3274142" y="324465"/>
                  </a:lnTo>
                  <a:lnTo>
                    <a:pt x="3281517" y="272845"/>
                  </a:lnTo>
                  <a:lnTo>
                    <a:pt x="3281517" y="272845"/>
                  </a:lnTo>
                  <a:lnTo>
                    <a:pt x="3200400" y="169607"/>
                  </a:lnTo>
                  <a:lnTo>
                    <a:pt x="3148781" y="147484"/>
                  </a:lnTo>
                  <a:lnTo>
                    <a:pt x="3111910" y="184355"/>
                  </a:lnTo>
                  <a:lnTo>
                    <a:pt x="3089788" y="228600"/>
                  </a:lnTo>
                  <a:lnTo>
                    <a:pt x="2949678" y="272845"/>
                  </a:lnTo>
                  <a:lnTo>
                    <a:pt x="2949678" y="272845"/>
                  </a:lnTo>
                  <a:lnTo>
                    <a:pt x="2912807" y="184355"/>
                  </a:lnTo>
                  <a:lnTo>
                    <a:pt x="2912807" y="184355"/>
                  </a:lnTo>
                  <a:lnTo>
                    <a:pt x="2853813" y="110613"/>
                  </a:lnTo>
                  <a:lnTo>
                    <a:pt x="2824317" y="110613"/>
                  </a:lnTo>
                  <a:lnTo>
                    <a:pt x="2802194" y="169607"/>
                  </a:lnTo>
                  <a:lnTo>
                    <a:pt x="2713704" y="117987"/>
                  </a:lnTo>
                  <a:lnTo>
                    <a:pt x="2787446" y="58994"/>
                  </a:lnTo>
                  <a:lnTo>
                    <a:pt x="2765323" y="0"/>
                  </a:lnTo>
                  <a:lnTo>
                    <a:pt x="2632588" y="36871"/>
                  </a:lnTo>
                  <a:lnTo>
                    <a:pt x="2595717" y="103239"/>
                  </a:lnTo>
                  <a:lnTo>
                    <a:pt x="2662084" y="169607"/>
                  </a:lnTo>
                  <a:lnTo>
                    <a:pt x="2669458" y="235974"/>
                  </a:lnTo>
                  <a:lnTo>
                    <a:pt x="2654710" y="258097"/>
                  </a:lnTo>
                  <a:lnTo>
                    <a:pt x="2654710" y="258097"/>
                  </a:lnTo>
                  <a:lnTo>
                    <a:pt x="2639962" y="324465"/>
                  </a:lnTo>
                  <a:lnTo>
                    <a:pt x="2573594" y="383458"/>
                  </a:lnTo>
                  <a:lnTo>
                    <a:pt x="2580968" y="479323"/>
                  </a:lnTo>
                  <a:lnTo>
                    <a:pt x="2573594" y="545690"/>
                  </a:lnTo>
                  <a:lnTo>
                    <a:pt x="2462981" y="634181"/>
                  </a:lnTo>
                  <a:lnTo>
                    <a:pt x="2300749" y="619432"/>
                  </a:lnTo>
                  <a:lnTo>
                    <a:pt x="2293375" y="693174"/>
                  </a:lnTo>
                  <a:lnTo>
                    <a:pt x="2286000" y="744794"/>
                  </a:lnTo>
                  <a:lnTo>
                    <a:pt x="2249129" y="752168"/>
                  </a:lnTo>
                  <a:lnTo>
                    <a:pt x="2263878" y="811161"/>
                  </a:lnTo>
                  <a:lnTo>
                    <a:pt x="2263878" y="811161"/>
                  </a:lnTo>
                  <a:lnTo>
                    <a:pt x="2249129" y="862781"/>
                  </a:lnTo>
                  <a:lnTo>
                    <a:pt x="2212258" y="907026"/>
                  </a:lnTo>
                  <a:lnTo>
                    <a:pt x="2241755" y="958645"/>
                  </a:lnTo>
                  <a:lnTo>
                    <a:pt x="2308123" y="943897"/>
                  </a:lnTo>
                  <a:lnTo>
                    <a:pt x="2367117" y="914400"/>
                  </a:lnTo>
                  <a:lnTo>
                    <a:pt x="2477729" y="943897"/>
                  </a:lnTo>
                  <a:lnTo>
                    <a:pt x="2462981" y="884903"/>
                  </a:lnTo>
                  <a:lnTo>
                    <a:pt x="2558846" y="877529"/>
                  </a:lnTo>
                  <a:lnTo>
                    <a:pt x="2558846" y="877529"/>
                  </a:lnTo>
                  <a:lnTo>
                    <a:pt x="2558846" y="877529"/>
                  </a:lnTo>
                  <a:lnTo>
                    <a:pt x="2625213" y="921774"/>
                  </a:lnTo>
                  <a:lnTo>
                    <a:pt x="2757949" y="995516"/>
                  </a:lnTo>
                  <a:lnTo>
                    <a:pt x="2765323" y="1032387"/>
                  </a:lnTo>
                  <a:lnTo>
                    <a:pt x="2743200" y="1076632"/>
                  </a:lnTo>
                  <a:lnTo>
                    <a:pt x="2743200" y="1076632"/>
                  </a:lnTo>
                  <a:lnTo>
                    <a:pt x="2684207" y="1098755"/>
                  </a:lnTo>
                  <a:lnTo>
                    <a:pt x="2617839" y="1091381"/>
                  </a:lnTo>
                  <a:lnTo>
                    <a:pt x="2566220" y="1091381"/>
                  </a:lnTo>
                  <a:lnTo>
                    <a:pt x="2470355" y="1172497"/>
                  </a:lnTo>
                  <a:lnTo>
                    <a:pt x="2381865" y="1172497"/>
                  </a:lnTo>
                  <a:lnTo>
                    <a:pt x="2344994" y="1238865"/>
                  </a:lnTo>
                  <a:lnTo>
                    <a:pt x="2315497" y="1327355"/>
                  </a:lnTo>
                  <a:lnTo>
                    <a:pt x="2263878" y="1334729"/>
                  </a:lnTo>
                  <a:lnTo>
                    <a:pt x="2175388" y="1342103"/>
                  </a:lnTo>
                  <a:lnTo>
                    <a:pt x="2123768" y="1386349"/>
                  </a:lnTo>
                  <a:lnTo>
                    <a:pt x="2064775" y="1460090"/>
                  </a:lnTo>
                  <a:lnTo>
                    <a:pt x="2064775" y="1460090"/>
                  </a:lnTo>
                  <a:lnTo>
                    <a:pt x="1976284" y="1474839"/>
                  </a:lnTo>
                  <a:lnTo>
                    <a:pt x="1917291" y="1423219"/>
                  </a:lnTo>
                  <a:lnTo>
                    <a:pt x="1858297" y="1423219"/>
                  </a:lnTo>
                  <a:lnTo>
                    <a:pt x="1836175" y="1489587"/>
                  </a:lnTo>
                  <a:lnTo>
                    <a:pt x="1836175" y="1585452"/>
                  </a:lnTo>
                  <a:lnTo>
                    <a:pt x="1887794" y="1614949"/>
                  </a:lnTo>
                  <a:lnTo>
                    <a:pt x="1887794" y="1614949"/>
                  </a:lnTo>
                  <a:lnTo>
                    <a:pt x="1887794" y="1614949"/>
                  </a:lnTo>
                  <a:lnTo>
                    <a:pt x="1873046" y="1703439"/>
                  </a:lnTo>
                  <a:lnTo>
                    <a:pt x="1806678" y="1710813"/>
                  </a:lnTo>
                  <a:lnTo>
                    <a:pt x="1681317" y="1858297"/>
                  </a:lnTo>
                  <a:lnTo>
                    <a:pt x="1533833" y="1917290"/>
                  </a:lnTo>
                  <a:lnTo>
                    <a:pt x="1378975" y="1873045"/>
                  </a:lnTo>
                  <a:lnTo>
                    <a:pt x="1327355" y="1858297"/>
                  </a:lnTo>
                  <a:lnTo>
                    <a:pt x="1268362" y="1909916"/>
                  </a:lnTo>
                  <a:lnTo>
                    <a:pt x="1069258" y="2035278"/>
                  </a:lnTo>
                  <a:lnTo>
                    <a:pt x="884904" y="1991032"/>
                  </a:lnTo>
                  <a:lnTo>
                    <a:pt x="730046" y="1939413"/>
                  </a:lnTo>
                  <a:lnTo>
                    <a:pt x="730046" y="1939413"/>
                  </a:lnTo>
                  <a:lnTo>
                    <a:pt x="582562" y="1836174"/>
                  </a:lnTo>
                  <a:lnTo>
                    <a:pt x="486697" y="1814052"/>
                  </a:lnTo>
                  <a:lnTo>
                    <a:pt x="346588" y="1828800"/>
                  </a:lnTo>
                  <a:lnTo>
                    <a:pt x="176981" y="1828800"/>
                  </a:lnTo>
                  <a:lnTo>
                    <a:pt x="0" y="1836174"/>
                  </a:lnTo>
                  <a:lnTo>
                    <a:pt x="125362" y="2241755"/>
                  </a:lnTo>
                  <a:lnTo>
                    <a:pt x="789039" y="2735826"/>
                  </a:lnTo>
                  <a:lnTo>
                    <a:pt x="884904" y="271370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535129" y="2271252"/>
              <a:ext cx="2256503" cy="1880419"/>
            </a:xfrm>
            <a:custGeom>
              <a:avLst/>
              <a:gdLst>
                <a:gd name="connsiteX0" fmla="*/ 575187 w 2256503"/>
                <a:gd name="connsiteY0" fmla="*/ 0 h 1880419"/>
                <a:gd name="connsiteX1" fmla="*/ 0 w 2256503"/>
                <a:gd name="connsiteY1" fmla="*/ 457200 h 1880419"/>
                <a:gd name="connsiteX2" fmla="*/ 471948 w 2256503"/>
                <a:gd name="connsiteY2" fmla="*/ 877529 h 1880419"/>
                <a:gd name="connsiteX3" fmla="*/ 884903 w 2256503"/>
                <a:gd name="connsiteY3" fmla="*/ 803787 h 1880419"/>
                <a:gd name="connsiteX4" fmla="*/ 1224116 w 2256503"/>
                <a:gd name="connsiteY4" fmla="*/ 1769806 h 1880419"/>
                <a:gd name="connsiteX5" fmla="*/ 1917290 w 2256503"/>
                <a:gd name="connsiteY5" fmla="*/ 1880419 h 1880419"/>
                <a:gd name="connsiteX6" fmla="*/ 1902542 w 2256503"/>
                <a:gd name="connsiteY6" fmla="*/ 1755058 h 1880419"/>
                <a:gd name="connsiteX7" fmla="*/ 1917290 w 2256503"/>
                <a:gd name="connsiteY7" fmla="*/ 1710813 h 1880419"/>
                <a:gd name="connsiteX8" fmla="*/ 1887794 w 2256503"/>
                <a:gd name="connsiteY8" fmla="*/ 1696064 h 1880419"/>
                <a:gd name="connsiteX9" fmla="*/ 1880419 w 2256503"/>
                <a:gd name="connsiteY9" fmla="*/ 1666567 h 1880419"/>
                <a:gd name="connsiteX10" fmla="*/ 1924665 w 2256503"/>
                <a:gd name="connsiteY10" fmla="*/ 1637071 h 1880419"/>
                <a:gd name="connsiteX11" fmla="*/ 1968910 w 2256503"/>
                <a:gd name="connsiteY11" fmla="*/ 1651819 h 1880419"/>
                <a:gd name="connsiteX12" fmla="*/ 1976284 w 2256503"/>
                <a:gd name="connsiteY12" fmla="*/ 1592825 h 1880419"/>
                <a:gd name="connsiteX13" fmla="*/ 1968910 w 2256503"/>
                <a:gd name="connsiteY13" fmla="*/ 1519083 h 1880419"/>
                <a:gd name="connsiteX14" fmla="*/ 1968910 w 2256503"/>
                <a:gd name="connsiteY14" fmla="*/ 1519083 h 1880419"/>
                <a:gd name="connsiteX15" fmla="*/ 1939413 w 2256503"/>
                <a:gd name="connsiteY15" fmla="*/ 1423219 h 1880419"/>
                <a:gd name="connsiteX16" fmla="*/ 1976284 w 2256503"/>
                <a:gd name="connsiteY16" fmla="*/ 1386348 h 1880419"/>
                <a:gd name="connsiteX17" fmla="*/ 2035277 w 2256503"/>
                <a:gd name="connsiteY17" fmla="*/ 1378974 h 1880419"/>
                <a:gd name="connsiteX18" fmla="*/ 2086897 w 2256503"/>
                <a:gd name="connsiteY18" fmla="*/ 1415845 h 1880419"/>
                <a:gd name="connsiteX19" fmla="*/ 2123768 w 2256503"/>
                <a:gd name="connsiteY19" fmla="*/ 1393722 h 1880419"/>
                <a:gd name="connsiteX20" fmla="*/ 2138516 w 2256503"/>
                <a:gd name="connsiteY20" fmla="*/ 1342103 h 1880419"/>
                <a:gd name="connsiteX21" fmla="*/ 2138516 w 2256503"/>
                <a:gd name="connsiteY21" fmla="*/ 1342103 h 1880419"/>
                <a:gd name="connsiteX22" fmla="*/ 2241755 w 2256503"/>
                <a:gd name="connsiteY22" fmla="*/ 1342103 h 1880419"/>
                <a:gd name="connsiteX23" fmla="*/ 2234381 w 2256503"/>
                <a:gd name="connsiteY23" fmla="*/ 1283109 h 1880419"/>
                <a:gd name="connsiteX24" fmla="*/ 2234381 w 2256503"/>
                <a:gd name="connsiteY24" fmla="*/ 1194619 h 1880419"/>
                <a:gd name="connsiteX25" fmla="*/ 2256503 w 2256503"/>
                <a:gd name="connsiteY25" fmla="*/ 1179871 h 1880419"/>
                <a:gd name="connsiteX26" fmla="*/ 2145890 w 2256503"/>
                <a:gd name="connsiteY26" fmla="*/ 1098754 h 1880419"/>
                <a:gd name="connsiteX27" fmla="*/ 2086897 w 2256503"/>
                <a:gd name="connsiteY27" fmla="*/ 1091380 h 1880419"/>
                <a:gd name="connsiteX28" fmla="*/ 2057400 w 2256503"/>
                <a:gd name="connsiteY28" fmla="*/ 1084006 h 1880419"/>
                <a:gd name="connsiteX29" fmla="*/ 2057400 w 2256503"/>
                <a:gd name="connsiteY29" fmla="*/ 995516 h 1880419"/>
                <a:gd name="connsiteX30" fmla="*/ 1991032 w 2256503"/>
                <a:gd name="connsiteY30" fmla="*/ 1017638 h 1880419"/>
                <a:gd name="connsiteX31" fmla="*/ 1961536 w 2256503"/>
                <a:gd name="connsiteY31" fmla="*/ 1120877 h 1880419"/>
                <a:gd name="connsiteX32" fmla="*/ 1932039 w 2256503"/>
                <a:gd name="connsiteY32" fmla="*/ 1157748 h 1880419"/>
                <a:gd name="connsiteX33" fmla="*/ 1983658 w 2256503"/>
                <a:gd name="connsiteY33" fmla="*/ 1187245 h 1880419"/>
                <a:gd name="connsiteX34" fmla="*/ 1983658 w 2256503"/>
                <a:gd name="connsiteY34" fmla="*/ 1187245 h 1880419"/>
                <a:gd name="connsiteX35" fmla="*/ 1991032 w 2256503"/>
                <a:gd name="connsiteY35" fmla="*/ 1253613 h 1880419"/>
                <a:gd name="connsiteX36" fmla="*/ 1895168 w 2256503"/>
                <a:gd name="connsiteY36" fmla="*/ 1327354 h 1880419"/>
                <a:gd name="connsiteX37" fmla="*/ 1843548 w 2256503"/>
                <a:gd name="connsiteY37" fmla="*/ 1290483 h 1880419"/>
                <a:gd name="connsiteX38" fmla="*/ 1814052 w 2256503"/>
                <a:gd name="connsiteY38" fmla="*/ 1253613 h 1880419"/>
                <a:gd name="connsiteX39" fmla="*/ 1814052 w 2256503"/>
                <a:gd name="connsiteY39" fmla="*/ 1253613 h 1880419"/>
                <a:gd name="connsiteX40" fmla="*/ 1814052 w 2256503"/>
                <a:gd name="connsiteY40" fmla="*/ 1143000 h 1880419"/>
                <a:gd name="connsiteX41" fmla="*/ 1791929 w 2256503"/>
                <a:gd name="connsiteY41" fmla="*/ 1091380 h 1880419"/>
                <a:gd name="connsiteX42" fmla="*/ 1666568 w 2256503"/>
                <a:gd name="connsiteY42" fmla="*/ 980767 h 1880419"/>
                <a:gd name="connsiteX43" fmla="*/ 1563329 w 2256503"/>
                <a:gd name="connsiteY43" fmla="*/ 958645 h 1880419"/>
                <a:gd name="connsiteX44" fmla="*/ 1555955 w 2256503"/>
                <a:gd name="connsiteY44" fmla="*/ 892277 h 1880419"/>
                <a:gd name="connsiteX45" fmla="*/ 1541206 w 2256503"/>
                <a:gd name="connsiteY45" fmla="*/ 855406 h 1880419"/>
                <a:gd name="connsiteX46" fmla="*/ 1555955 w 2256503"/>
                <a:gd name="connsiteY46" fmla="*/ 803787 h 1880419"/>
                <a:gd name="connsiteX47" fmla="*/ 1585452 w 2256503"/>
                <a:gd name="connsiteY47" fmla="*/ 759542 h 1880419"/>
                <a:gd name="connsiteX48" fmla="*/ 1585452 w 2256503"/>
                <a:gd name="connsiteY48" fmla="*/ 759542 h 1880419"/>
                <a:gd name="connsiteX49" fmla="*/ 1659194 w 2256503"/>
                <a:gd name="connsiteY49" fmla="*/ 707922 h 1880419"/>
                <a:gd name="connsiteX50" fmla="*/ 1659194 w 2256503"/>
                <a:gd name="connsiteY50" fmla="*/ 663677 h 1880419"/>
                <a:gd name="connsiteX51" fmla="*/ 1629697 w 2256503"/>
                <a:gd name="connsiteY51" fmla="*/ 641554 h 1880419"/>
                <a:gd name="connsiteX52" fmla="*/ 1629697 w 2256503"/>
                <a:gd name="connsiteY52" fmla="*/ 641554 h 1880419"/>
                <a:gd name="connsiteX53" fmla="*/ 1489587 w 2256503"/>
                <a:gd name="connsiteY53" fmla="*/ 715296 h 1880419"/>
                <a:gd name="connsiteX54" fmla="*/ 1489587 w 2256503"/>
                <a:gd name="connsiteY54" fmla="*/ 715296 h 1880419"/>
                <a:gd name="connsiteX55" fmla="*/ 1415845 w 2256503"/>
                <a:gd name="connsiteY55" fmla="*/ 671051 h 1880419"/>
                <a:gd name="connsiteX56" fmla="*/ 1371600 w 2256503"/>
                <a:gd name="connsiteY56" fmla="*/ 700548 h 1880419"/>
                <a:gd name="connsiteX57" fmla="*/ 1371600 w 2256503"/>
                <a:gd name="connsiteY57" fmla="*/ 700548 h 1880419"/>
                <a:gd name="connsiteX58" fmla="*/ 1342103 w 2256503"/>
                <a:gd name="connsiteY58" fmla="*/ 789038 h 1880419"/>
                <a:gd name="connsiteX59" fmla="*/ 1342103 w 2256503"/>
                <a:gd name="connsiteY59" fmla="*/ 789038 h 1880419"/>
                <a:gd name="connsiteX60" fmla="*/ 1260987 w 2256503"/>
                <a:gd name="connsiteY60" fmla="*/ 759542 h 1880419"/>
                <a:gd name="connsiteX61" fmla="*/ 1201994 w 2256503"/>
                <a:gd name="connsiteY61" fmla="*/ 693174 h 1880419"/>
                <a:gd name="connsiteX62" fmla="*/ 1201994 w 2256503"/>
                <a:gd name="connsiteY62" fmla="*/ 693174 h 1880419"/>
                <a:gd name="connsiteX63" fmla="*/ 1165123 w 2256503"/>
                <a:gd name="connsiteY63" fmla="*/ 626806 h 1880419"/>
                <a:gd name="connsiteX64" fmla="*/ 1120877 w 2256503"/>
                <a:gd name="connsiteY64" fmla="*/ 589935 h 1880419"/>
                <a:gd name="connsiteX65" fmla="*/ 1120877 w 2256503"/>
                <a:gd name="connsiteY65" fmla="*/ 575187 h 1880419"/>
                <a:gd name="connsiteX66" fmla="*/ 1076632 w 2256503"/>
                <a:gd name="connsiteY66" fmla="*/ 560438 h 1880419"/>
                <a:gd name="connsiteX67" fmla="*/ 1084006 w 2256503"/>
                <a:gd name="connsiteY67" fmla="*/ 530942 h 1880419"/>
                <a:gd name="connsiteX68" fmla="*/ 1150374 w 2256503"/>
                <a:gd name="connsiteY68" fmla="*/ 464574 h 1880419"/>
                <a:gd name="connsiteX69" fmla="*/ 1150374 w 2256503"/>
                <a:gd name="connsiteY69" fmla="*/ 464574 h 1880419"/>
                <a:gd name="connsiteX70" fmla="*/ 1150374 w 2256503"/>
                <a:gd name="connsiteY70" fmla="*/ 464574 h 1880419"/>
                <a:gd name="connsiteX71" fmla="*/ 1165123 w 2256503"/>
                <a:gd name="connsiteY71" fmla="*/ 405580 h 1880419"/>
                <a:gd name="connsiteX72" fmla="*/ 1165123 w 2256503"/>
                <a:gd name="connsiteY72" fmla="*/ 405580 h 1880419"/>
                <a:gd name="connsiteX73" fmla="*/ 1017639 w 2256503"/>
                <a:gd name="connsiteY73" fmla="*/ 390832 h 1880419"/>
                <a:gd name="connsiteX74" fmla="*/ 936523 w 2256503"/>
                <a:gd name="connsiteY74" fmla="*/ 464574 h 1880419"/>
                <a:gd name="connsiteX75" fmla="*/ 921774 w 2256503"/>
                <a:gd name="connsiteY75" fmla="*/ 442451 h 1880419"/>
                <a:gd name="connsiteX76" fmla="*/ 929148 w 2256503"/>
                <a:gd name="connsiteY76" fmla="*/ 390832 h 1880419"/>
                <a:gd name="connsiteX77" fmla="*/ 929148 w 2256503"/>
                <a:gd name="connsiteY77" fmla="*/ 390832 h 1880419"/>
                <a:gd name="connsiteX78" fmla="*/ 877529 w 2256503"/>
                <a:gd name="connsiteY78" fmla="*/ 339213 h 1880419"/>
                <a:gd name="connsiteX79" fmla="*/ 848032 w 2256503"/>
                <a:gd name="connsiteY79" fmla="*/ 317090 h 1880419"/>
                <a:gd name="connsiteX80" fmla="*/ 840658 w 2256503"/>
                <a:gd name="connsiteY80" fmla="*/ 294967 h 1880419"/>
                <a:gd name="connsiteX81" fmla="*/ 855406 w 2256503"/>
                <a:gd name="connsiteY81" fmla="*/ 235974 h 1880419"/>
                <a:gd name="connsiteX82" fmla="*/ 855406 w 2256503"/>
                <a:gd name="connsiteY82" fmla="*/ 235974 h 1880419"/>
                <a:gd name="connsiteX83" fmla="*/ 833284 w 2256503"/>
                <a:gd name="connsiteY83" fmla="*/ 125361 h 1880419"/>
                <a:gd name="connsiteX84" fmla="*/ 818536 w 2256503"/>
                <a:gd name="connsiteY84" fmla="*/ 51619 h 1880419"/>
                <a:gd name="connsiteX85" fmla="*/ 818536 w 2256503"/>
                <a:gd name="connsiteY85" fmla="*/ 51619 h 1880419"/>
                <a:gd name="connsiteX86" fmla="*/ 722671 w 2256503"/>
                <a:gd name="connsiteY86" fmla="*/ 58993 h 1880419"/>
                <a:gd name="connsiteX87" fmla="*/ 641555 w 2256503"/>
                <a:gd name="connsiteY87" fmla="*/ 44245 h 1880419"/>
                <a:gd name="connsiteX88" fmla="*/ 575187 w 2256503"/>
                <a:gd name="connsiteY88" fmla="*/ 0 h 188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256503" h="1880419">
                  <a:moveTo>
                    <a:pt x="575187" y="0"/>
                  </a:moveTo>
                  <a:lnTo>
                    <a:pt x="0" y="457200"/>
                  </a:lnTo>
                  <a:lnTo>
                    <a:pt x="471948" y="877529"/>
                  </a:lnTo>
                  <a:lnTo>
                    <a:pt x="884903" y="803787"/>
                  </a:lnTo>
                  <a:lnTo>
                    <a:pt x="1224116" y="1769806"/>
                  </a:lnTo>
                  <a:lnTo>
                    <a:pt x="1917290" y="1880419"/>
                  </a:lnTo>
                  <a:lnTo>
                    <a:pt x="1902542" y="1755058"/>
                  </a:lnTo>
                  <a:lnTo>
                    <a:pt x="1917290" y="1710813"/>
                  </a:lnTo>
                  <a:lnTo>
                    <a:pt x="1887794" y="1696064"/>
                  </a:lnTo>
                  <a:lnTo>
                    <a:pt x="1880419" y="1666567"/>
                  </a:lnTo>
                  <a:lnTo>
                    <a:pt x="1924665" y="1637071"/>
                  </a:lnTo>
                  <a:lnTo>
                    <a:pt x="1968910" y="1651819"/>
                  </a:lnTo>
                  <a:lnTo>
                    <a:pt x="1976284" y="1592825"/>
                  </a:lnTo>
                  <a:lnTo>
                    <a:pt x="1968910" y="1519083"/>
                  </a:lnTo>
                  <a:lnTo>
                    <a:pt x="1968910" y="1519083"/>
                  </a:lnTo>
                  <a:lnTo>
                    <a:pt x="1939413" y="1423219"/>
                  </a:lnTo>
                  <a:lnTo>
                    <a:pt x="1976284" y="1386348"/>
                  </a:lnTo>
                  <a:lnTo>
                    <a:pt x="2035277" y="1378974"/>
                  </a:lnTo>
                  <a:lnTo>
                    <a:pt x="2086897" y="1415845"/>
                  </a:lnTo>
                  <a:lnTo>
                    <a:pt x="2123768" y="1393722"/>
                  </a:lnTo>
                  <a:lnTo>
                    <a:pt x="2138516" y="1342103"/>
                  </a:lnTo>
                  <a:lnTo>
                    <a:pt x="2138516" y="1342103"/>
                  </a:lnTo>
                  <a:lnTo>
                    <a:pt x="2241755" y="1342103"/>
                  </a:lnTo>
                  <a:lnTo>
                    <a:pt x="2234381" y="1283109"/>
                  </a:lnTo>
                  <a:lnTo>
                    <a:pt x="2234381" y="1194619"/>
                  </a:lnTo>
                  <a:lnTo>
                    <a:pt x="2256503" y="1179871"/>
                  </a:lnTo>
                  <a:lnTo>
                    <a:pt x="2145890" y="1098754"/>
                  </a:lnTo>
                  <a:lnTo>
                    <a:pt x="2086897" y="1091380"/>
                  </a:lnTo>
                  <a:lnTo>
                    <a:pt x="2057400" y="1084006"/>
                  </a:lnTo>
                  <a:lnTo>
                    <a:pt x="2057400" y="995516"/>
                  </a:lnTo>
                  <a:lnTo>
                    <a:pt x="1991032" y="1017638"/>
                  </a:lnTo>
                  <a:lnTo>
                    <a:pt x="1961536" y="1120877"/>
                  </a:lnTo>
                  <a:lnTo>
                    <a:pt x="1932039" y="1157748"/>
                  </a:lnTo>
                  <a:lnTo>
                    <a:pt x="1983658" y="1187245"/>
                  </a:lnTo>
                  <a:lnTo>
                    <a:pt x="1983658" y="1187245"/>
                  </a:lnTo>
                  <a:lnTo>
                    <a:pt x="1991032" y="1253613"/>
                  </a:lnTo>
                  <a:lnTo>
                    <a:pt x="1895168" y="1327354"/>
                  </a:lnTo>
                  <a:lnTo>
                    <a:pt x="1843548" y="1290483"/>
                  </a:lnTo>
                  <a:lnTo>
                    <a:pt x="1814052" y="1253613"/>
                  </a:lnTo>
                  <a:lnTo>
                    <a:pt x="1814052" y="1253613"/>
                  </a:lnTo>
                  <a:lnTo>
                    <a:pt x="1814052" y="1143000"/>
                  </a:lnTo>
                  <a:lnTo>
                    <a:pt x="1791929" y="1091380"/>
                  </a:lnTo>
                  <a:lnTo>
                    <a:pt x="1666568" y="980767"/>
                  </a:lnTo>
                  <a:lnTo>
                    <a:pt x="1563329" y="958645"/>
                  </a:lnTo>
                  <a:lnTo>
                    <a:pt x="1555955" y="892277"/>
                  </a:lnTo>
                  <a:lnTo>
                    <a:pt x="1541206" y="855406"/>
                  </a:lnTo>
                  <a:lnTo>
                    <a:pt x="1555955" y="803787"/>
                  </a:lnTo>
                  <a:lnTo>
                    <a:pt x="1585452" y="759542"/>
                  </a:lnTo>
                  <a:lnTo>
                    <a:pt x="1585452" y="759542"/>
                  </a:lnTo>
                  <a:lnTo>
                    <a:pt x="1659194" y="707922"/>
                  </a:lnTo>
                  <a:lnTo>
                    <a:pt x="1659194" y="663677"/>
                  </a:lnTo>
                  <a:lnTo>
                    <a:pt x="1629697" y="641554"/>
                  </a:lnTo>
                  <a:lnTo>
                    <a:pt x="1629697" y="641554"/>
                  </a:lnTo>
                  <a:lnTo>
                    <a:pt x="1489587" y="715296"/>
                  </a:lnTo>
                  <a:lnTo>
                    <a:pt x="1489587" y="715296"/>
                  </a:lnTo>
                  <a:lnTo>
                    <a:pt x="1415845" y="671051"/>
                  </a:lnTo>
                  <a:lnTo>
                    <a:pt x="1371600" y="700548"/>
                  </a:lnTo>
                  <a:lnTo>
                    <a:pt x="1371600" y="700548"/>
                  </a:lnTo>
                  <a:lnTo>
                    <a:pt x="1342103" y="789038"/>
                  </a:lnTo>
                  <a:lnTo>
                    <a:pt x="1342103" y="789038"/>
                  </a:lnTo>
                  <a:lnTo>
                    <a:pt x="1260987" y="759542"/>
                  </a:lnTo>
                  <a:lnTo>
                    <a:pt x="1201994" y="693174"/>
                  </a:lnTo>
                  <a:lnTo>
                    <a:pt x="1201994" y="693174"/>
                  </a:lnTo>
                  <a:lnTo>
                    <a:pt x="1165123" y="626806"/>
                  </a:lnTo>
                  <a:lnTo>
                    <a:pt x="1120877" y="589935"/>
                  </a:lnTo>
                  <a:lnTo>
                    <a:pt x="1120877" y="575187"/>
                  </a:lnTo>
                  <a:lnTo>
                    <a:pt x="1076632" y="560438"/>
                  </a:lnTo>
                  <a:lnTo>
                    <a:pt x="1084006" y="530942"/>
                  </a:lnTo>
                  <a:lnTo>
                    <a:pt x="1150374" y="464574"/>
                  </a:lnTo>
                  <a:lnTo>
                    <a:pt x="1150374" y="464574"/>
                  </a:lnTo>
                  <a:lnTo>
                    <a:pt x="1150374" y="464574"/>
                  </a:lnTo>
                  <a:lnTo>
                    <a:pt x="1165123" y="405580"/>
                  </a:lnTo>
                  <a:lnTo>
                    <a:pt x="1165123" y="405580"/>
                  </a:lnTo>
                  <a:lnTo>
                    <a:pt x="1017639" y="390832"/>
                  </a:lnTo>
                  <a:lnTo>
                    <a:pt x="936523" y="464574"/>
                  </a:lnTo>
                  <a:lnTo>
                    <a:pt x="921774" y="442451"/>
                  </a:lnTo>
                  <a:lnTo>
                    <a:pt x="929148" y="390832"/>
                  </a:lnTo>
                  <a:lnTo>
                    <a:pt x="929148" y="390832"/>
                  </a:lnTo>
                  <a:lnTo>
                    <a:pt x="877529" y="339213"/>
                  </a:lnTo>
                  <a:lnTo>
                    <a:pt x="848032" y="317090"/>
                  </a:lnTo>
                  <a:lnTo>
                    <a:pt x="840658" y="294967"/>
                  </a:lnTo>
                  <a:lnTo>
                    <a:pt x="855406" y="235974"/>
                  </a:lnTo>
                  <a:lnTo>
                    <a:pt x="855406" y="235974"/>
                  </a:lnTo>
                  <a:lnTo>
                    <a:pt x="833284" y="125361"/>
                  </a:lnTo>
                  <a:lnTo>
                    <a:pt x="818536" y="51619"/>
                  </a:lnTo>
                  <a:lnTo>
                    <a:pt x="818536" y="51619"/>
                  </a:lnTo>
                  <a:lnTo>
                    <a:pt x="722671" y="58993"/>
                  </a:lnTo>
                  <a:lnTo>
                    <a:pt x="641555" y="44245"/>
                  </a:lnTo>
                  <a:lnTo>
                    <a:pt x="57518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127955" y="5117690"/>
              <a:ext cx="1224116" cy="855407"/>
            </a:xfrm>
            <a:custGeom>
              <a:avLst/>
              <a:gdLst>
                <a:gd name="connsiteX0" fmla="*/ 213851 w 1224116"/>
                <a:gd name="connsiteY0" fmla="*/ 479323 h 855407"/>
                <a:gd name="connsiteX1" fmla="*/ 250722 w 1224116"/>
                <a:gd name="connsiteY1" fmla="*/ 560439 h 855407"/>
                <a:gd name="connsiteX2" fmla="*/ 250722 w 1224116"/>
                <a:gd name="connsiteY2" fmla="*/ 560439 h 855407"/>
                <a:gd name="connsiteX3" fmla="*/ 361335 w 1224116"/>
                <a:gd name="connsiteY3" fmla="*/ 582562 h 855407"/>
                <a:gd name="connsiteX4" fmla="*/ 435077 w 1224116"/>
                <a:gd name="connsiteY4" fmla="*/ 597310 h 855407"/>
                <a:gd name="connsiteX5" fmla="*/ 427703 w 1224116"/>
                <a:gd name="connsiteY5" fmla="*/ 678426 h 855407"/>
                <a:gd name="connsiteX6" fmla="*/ 427703 w 1224116"/>
                <a:gd name="connsiteY6" fmla="*/ 678426 h 855407"/>
                <a:gd name="connsiteX7" fmla="*/ 412955 w 1224116"/>
                <a:gd name="connsiteY7" fmla="*/ 730045 h 855407"/>
                <a:gd name="connsiteX8" fmla="*/ 508819 w 1224116"/>
                <a:gd name="connsiteY8" fmla="*/ 811162 h 855407"/>
                <a:gd name="connsiteX9" fmla="*/ 567813 w 1224116"/>
                <a:gd name="connsiteY9" fmla="*/ 803787 h 855407"/>
                <a:gd name="connsiteX10" fmla="*/ 693174 w 1224116"/>
                <a:gd name="connsiteY10" fmla="*/ 811162 h 855407"/>
                <a:gd name="connsiteX11" fmla="*/ 707922 w 1224116"/>
                <a:gd name="connsiteY11" fmla="*/ 781665 h 855407"/>
                <a:gd name="connsiteX12" fmla="*/ 707922 w 1224116"/>
                <a:gd name="connsiteY12" fmla="*/ 781665 h 855407"/>
                <a:gd name="connsiteX13" fmla="*/ 744793 w 1224116"/>
                <a:gd name="connsiteY13" fmla="*/ 759542 h 855407"/>
                <a:gd name="connsiteX14" fmla="*/ 796413 w 1224116"/>
                <a:gd name="connsiteY14" fmla="*/ 855407 h 855407"/>
                <a:gd name="connsiteX15" fmla="*/ 862780 w 1224116"/>
                <a:gd name="connsiteY15" fmla="*/ 811162 h 855407"/>
                <a:gd name="connsiteX16" fmla="*/ 862780 w 1224116"/>
                <a:gd name="connsiteY16" fmla="*/ 811162 h 855407"/>
                <a:gd name="connsiteX17" fmla="*/ 1032387 w 1224116"/>
                <a:gd name="connsiteY17" fmla="*/ 641555 h 855407"/>
                <a:gd name="connsiteX18" fmla="*/ 1098755 w 1224116"/>
                <a:gd name="connsiteY18" fmla="*/ 575187 h 855407"/>
                <a:gd name="connsiteX19" fmla="*/ 1150374 w 1224116"/>
                <a:gd name="connsiteY19" fmla="*/ 530942 h 855407"/>
                <a:gd name="connsiteX20" fmla="*/ 1150374 w 1224116"/>
                <a:gd name="connsiteY20" fmla="*/ 530942 h 855407"/>
                <a:gd name="connsiteX21" fmla="*/ 1165122 w 1224116"/>
                <a:gd name="connsiteY21" fmla="*/ 412955 h 855407"/>
                <a:gd name="connsiteX22" fmla="*/ 1224116 w 1224116"/>
                <a:gd name="connsiteY22" fmla="*/ 398207 h 855407"/>
                <a:gd name="connsiteX23" fmla="*/ 1224116 w 1224116"/>
                <a:gd name="connsiteY23" fmla="*/ 331839 h 855407"/>
                <a:gd name="connsiteX24" fmla="*/ 1216742 w 1224116"/>
                <a:gd name="connsiteY24" fmla="*/ 287594 h 855407"/>
                <a:gd name="connsiteX25" fmla="*/ 1216742 w 1224116"/>
                <a:gd name="connsiteY25" fmla="*/ 287594 h 855407"/>
                <a:gd name="connsiteX26" fmla="*/ 1128251 w 1224116"/>
                <a:gd name="connsiteY26" fmla="*/ 280220 h 855407"/>
                <a:gd name="connsiteX27" fmla="*/ 1113503 w 1224116"/>
                <a:gd name="connsiteY27" fmla="*/ 258097 h 855407"/>
                <a:gd name="connsiteX28" fmla="*/ 1113503 w 1224116"/>
                <a:gd name="connsiteY28" fmla="*/ 258097 h 855407"/>
                <a:gd name="connsiteX29" fmla="*/ 1054510 w 1224116"/>
                <a:gd name="connsiteY29" fmla="*/ 221226 h 855407"/>
                <a:gd name="connsiteX30" fmla="*/ 1091380 w 1224116"/>
                <a:gd name="connsiteY30" fmla="*/ 140110 h 855407"/>
                <a:gd name="connsiteX31" fmla="*/ 1091380 w 1224116"/>
                <a:gd name="connsiteY31" fmla="*/ 140110 h 855407"/>
                <a:gd name="connsiteX32" fmla="*/ 1076632 w 1224116"/>
                <a:gd name="connsiteY32" fmla="*/ 51620 h 855407"/>
                <a:gd name="connsiteX33" fmla="*/ 1047135 w 1224116"/>
                <a:gd name="connsiteY33" fmla="*/ 0 h 855407"/>
                <a:gd name="connsiteX34" fmla="*/ 980768 w 1224116"/>
                <a:gd name="connsiteY34" fmla="*/ 22123 h 855407"/>
                <a:gd name="connsiteX35" fmla="*/ 884903 w 1224116"/>
                <a:gd name="connsiteY35" fmla="*/ 73742 h 855407"/>
                <a:gd name="connsiteX36" fmla="*/ 796413 w 1224116"/>
                <a:gd name="connsiteY36" fmla="*/ 88491 h 855407"/>
                <a:gd name="connsiteX37" fmla="*/ 412955 w 1224116"/>
                <a:gd name="connsiteY37" fmla="*/ 66368 h 855407"/>
                <a:gd name="connsiteX38" fmla="*/ 0 w 1224116"/>
                <a:gd name="connsiteY38" fmla="*/ 280220 h 855407"/>
                <a:gd name="connsiteX39" fmla="*/ 213851 w 1224116"/>
                <a:gd name="connsiteY39" fmla="*/ 479323 h 85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116" h="855407">
                  <a:moveTo>
                    <a:pt x="213851" y="479323"/>
                  </a:moveTo>
                  <a:lnTo>
                    <a:pt x="250722" y="560439"/>
                  </a:lnTo>
                  <a:lnTo>
                    <a:pt x="250722" y="560439"/>
                  </a:lnTo>
                  <a:lnTo>
                    <a:pt x="361335" y="582562"/>
                  </a:lnTo>
                  <a:lnTo>
                    <a:pt x="435077" y="597310"/>
                  </a:lnTo>
                  <a:lnTo>
                    <a:pt x="427703" y="678426"/>
                  </a:lnTo>
                  <a:lnTo>
                    <a:pt x="427703" y="678426"/>
                  </a:lnTo>
                  <a:lnTo>
                    <a:pt x="412955" y="730045"/>
                  </a:lnTo>
                  <a:lnTo>
                    <a:pt x="508819" y="811162"/>
                  </a:lnTo>
                  <a:lnTo>
                    <a:pt x="567813" y="803787"/>
                  </a:lnTo>
                  <a:lnTo>
                    <a:pt x="693174" y="811162"/>
                  </a:lnTo>
                  <a:lnTo>
                    <a:pt x="707922" y="781665"/>
                  </a:lnTo>
                  <a:lnTo>
                    <a:pt x="707922" y="781665"/>
                  </a:lnTo>
                  <a:lnTo>
                    <a:pt x="744793" y="759542"/>
                  </a:lnTo>
                  <a:lnTo>
                    <a:pt x="796413" y="855407"/>
                  </a:lnTo>
                  <a:lnTo>
                    <a:pt x="862780" y="811162"/>
                  </a:lnTo>
                  <a:lnTo>
                    <a:pt x="862780" y="811162"/>
                  </a:lnTo>
                  <a:lnTo>
                    <a:pt x="1032387" y="641555"/>
                  </a:lnTo>
                  <a:lnTo>
                    <a:pt x="1098755" y="575187"/>
                  </a:lnTo>
                  <a:lnTo>
                    <a:pt x="1150374" y="530942"/>
                  </a:lnTo>
                  <a:lnTo>
                    <a:pt x="1150374" y="530942"/>
                  </a:lnTo>
                  <a:lnTo>
                    <a:pt x="1165122" y="412955"/>
                  </a:lnTo>
                  <a:lnTo>
                    <a:pt x="1224116" y="398207"/>
                  </a:lnTo>
                  <a:lnTo>
                    <a:pt x="1224116" y="331839"/>
                  </a:lnTo>
                  <a:lnTo>
                    <a:pt x="1216742" y="287594"/>
                  </a:lnTo>
                  <a:lnTo>
                    <a:pt x="1216742" y="287594"/>
                  </a:lnTo>
                  <a:lnTo>
                    <a:pt x="1128251" y="280220"/>
                  </a:lnTo>
                  <a:lnTo>
                    <a:pt x="1113503" y="258097"/>
                  </a:lnTo>
                  <a:lnTo>
                    <a:pt x="1113503" y="258097"/>
                  </a:lnTo>
                  <a:lnTo>
                    <a:pt x="1054510" y="221226"/>
                  </a:lnTo>
                  <a:lnTo>
                    <a:pt x="1091380" y="140110"/>
                  </a:lnTo>
                  <a:lnTo>
                    <a:pt x="1091380" y="140110"/>
                  </a:lnTo>
                  <a:lnTo>
                    <a:pt x="1076632" y="51620"/>
                  </a:lnTo>
                  <a:lnTo>
                    <a:pt x="1047135" y="0"/>
                  </a:lnTo>
                  <a:lnTo>
                    <a:pt x="980768" y="22123"/>
                  </a:lnTo>
                  <a:lnTo>
                    <a:pt x="884903" y="73742"/>
                  </a:lnTo>
                  <a:lnTo>
                    <a:pt x="796413" y="88491"/>
                  </a:lnTo>
                  <a:lnTo>
                    <a:pt x="412955" y="66368"/>
                  </a:lnTo>
                  <a:lnTo>
                    <a:pt x="0" y="280220"/>
                  </a:lnTo>
                  <a:lnTo>
                    <a:pt x="213851" y="479323"/>
                  </a:lnTo>
                  <a:close/>
                </a:path>
              </a:pathLst>
            </a:custGeom>
            <a:solidFill>
              <a:srgbClr val="2B2B2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230566" y="4095345"/>
              <a:ext cx="812260" cy="778212"/>
            </a:xfrm>
            <a:custGeom>
              <a:avLst/>
              <a:gdLst>
                <a:gd name="connsiteX0" fmla="*/ 651753 w 812260"/>
                <a:gd name="connsiteY0" fmla="*/ 43774 h 778212"/>
                <a:gd name="connsiteX1" fmla="*/ 714983 w 812260"/>
                <a:gd name="connsiteY1" fmla="*/ 136187 h 778212"/>
                <a:gd name="connsiteX2" fmla="*/ 778213 w 812260"/>
                <a:gd name="connsiteY2" fmla="*/ 155642 h 778212"/>
                <a:gd name="connsiteX3" fmla="*/ 812260 w 812260"/>
                <a:gd name="connsiteY3" fmla="*/ 209144 h 778212"/>
                <a:gd name="connsiteX4" fmla="*/ 787940 w 812260"/>
                <a:gd name="connsiteY4" fmla="*/ 257783 h 778212"/>
                <a:gd name="connsiteX5" fmla="*/ 753894 w 812260"/>
                <a:gd name="connsiteY5" fmla="*/ 296693 h 778212"/>
                <a:gd name="connsiteX6" fmla="*/ 753894 w 812260"/>
                <a:gd name="connsiteY6" fmla="*/ 296693 h 778212"/>
                <a:gd name="connsiteX7" fmla="*/ 671208 w 812260"/>
                <a:gd name="connsiteY7" fmla="*/ 325876 h 778212"/>
                <a:gd name="connsiteX8" fmla="*/ 564204 w 812260"/>
                <a:gd name="connsiteY8" fmla="*/ 325876 h 778212"/>
                <a:gd name="connsiteX9" fmla="*/ 569068 w 812260"/>
                <a:gd name="connsiteY9" fmla="*/ 350195 h 778212"/>
                <a:gd name="connsiteX10" fmla="*/ 569068 w 812260"/>
                <a:gd name="connsiteY10" fmla="*/ 350195 h 778212"/>
                <a:gd name="connsiteX11" fmla="*/ 559340 w 812260"/>
                <a:gd name="connsiteY11" fmla="*/ 442608 h 778212"/>
                <a:gd name="connsiteX12" fmla="*/ 651753 w 812260"/>
                <a:gd name="connsiteY12" fmla="*/ 496110 h 778212"/>
                <a:gd name="connsiteX13" fmla="*/ 671208 w 812260"/>
                <a:gd name="connsiteY13" fmla="*/ 559340 h 778212"/>
                <a:gd name="connsiteX14" fmla="*/ 680936 w 812260"/>
                <a:gd name="connsiteY14" fmla="*/ 588523 h 778212"/>
                <a:gd name="connsiteX15" fmla="*/ 676072 w 812260"/>
                <a:gd name="connsiteY15" fmla="*/ 666344 h 778212"/>
                <a:gd name="connsiteX16" fmla="*/ 705255 w 812260"/>
                <a:gd name="connsiteY16" fmla="*/ 778212 h 778212"/>
                <a:gd name="connsiteX17" fmla="*/ 350196 w 812260"/>
                <a:gd name="connsiteY17" fmla="*/ 729574 h 778212"/>
                <a:gd name="connsiteX18" fmla="*/ 87549 w 812260"/>
                <a:gd name="connsiteY18" fmla="*/ 656617 h 778212"/>
                <a:gd name="connsiteX19" fmla="*/ 0 w 812260"/>
                <a:gd name="connsiteY19" fmla="*/ 398834 h 778212"/>
                <a:gd name="connsiteX20" fmla="*/ 145915 w 812260"/>
                <a:gd name="connsiteY20" fmla="*/ 141051 h 778212"/>
                <a:gd name="connsiteX21" fmla="*/ 418289 w 812260"/>
                <a:gd name="connsiteY21" fmla="*/ 0 h 778212"/>
                <a:gd name="connsiteX22" fmla="*/ 651753 w 812260"/>
                <a:gd name="connsiteY22" fmla="*/ 43774 h 77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12260" h="778212">
                  <a:moveTo>
                    <a:pt x="651753" y="43774"/>
                  </a:moveTo>
                  <a:lnTo>
                    <a:pt x="714983" y="136187"/>
                  </a:lnTo>
                  <a:lnTo>
                    <a:pt x="778213" y="155642"/>
                  </a:lnTo>
                  <a:lnTo>
                    <a:pt x="812260" y="209144"/>
                  </a:lnTo>
                  <a:lnTo>
                    <a:pt x="787940" y="257783"/>
                  </a:lnTo>
                  <a:lnTo>
                    <a:pt x="753894" y="296693"/>
                  </a:lnTo>
                  <a:lnTo>
                    <a:pt x="753894" y="296693"/>
                  </a:lnTo>
                  <a:lnTo>
                    <a:pt x="671208" y="325876"/>
                  </a:lnTo>
                  <a:lnTo>
                    <a:pt x="564204" y="325876"/>
                  </a:lnTo>
                  <a:lnTo>
                    <a:pt x="569068" y="350195"/>
                  </a:lnTo>
                  <a:lnTo>
                    <a:pt x="569068" y="350195"/>
                  </a:lnTo>
                  <a:lnTo>
                    <a:pt x="559340" y="442608"/>
                  </a:lnTo>
                  <a:lnTo>
                    <a:pt x="651753" y="496110"/>
                  </a:lnTo>
                  <a:lnTo>
                    <a:pt x="671208" y="559340"/>
                  </a:lnTo>
                  <a:lnTo>
                    <a:pt x="680936" y="588523"/>
                  </a:lnTo>
                  <a:lnTo>
                    <a:pt x="676072" y="666344"/>
                  </a:lnTo>
                  <a:lnTo>
                    <a:pt x="705255" y="778212"/>
                  </a:lnTo>
                  <a:lnTo>
                    <a:pt x="350196" y="729574"/>
                  </a:lnTo>
                  <a:lnTo>
                    <a:pt x="87549" y="656617"/>
                  </a:lnTo>
                  <a:lnTo>
                    <a:pt x="0" y="398834"/>
                  </a:lnTo>
                  <a:lnTo>
                    <a:pt x="145915" y="141051"/>
                  </a:lnTo>
                  <a:lnTo>
                    <a:pt x="418289" y="0"/>
                  </a:lnTo>
                  <a:lnTo>
                    <a:pt x="651753" y="4377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995219" y="4623619"/>
              <a:ext cx="1010265" cy="803787"/>
            </a:xfrm>
            <a:custGeom>
              <a:avLst/>
              <a:gdLst>
                <a:gd name="connsiteX0" fmla="*/ 206478 w 1010265"/>
                <a:gd name="connsiteY0" fmla="*/ 796413 h 803787"/>
                <a:gd name="connsiteX1" fmla="*/ 294968 w 1010265"/>
                <a:gd name="connsiteY1" fmla="*/ 744794 h 803787"/>
                <a:gd name="connsiteX2" fmla="*/ 353962 w 1010265"/>
                <a:gd name="connsiteY2" fmla="*/ 730046 h 803787"/>
                <a:gd name="connsiteX3" fmla="*/ 442452 w 1010265"/>
                <a:gd name="connsiteY3" fmla="*/ 803787 h 803787"/>
                <a:gd name="connsiteX4" fmla="*/ 508820 w 1010265"/>
                <a:gd name="connsiteY4" fmla="*/ 803787 h 803787"/>
                <a:gd name="connsiteX5" fmla="*/ 545691 w 1010265"/>
                <a:gd name="connsiteY5" fmla="*/ 759542 h 803787"/>
                <a:gd name="connsiteX6" fmla="*/ 597310 w 1010265"/>
                <a:gd name="connsiteY6" fmla="*/ 707923 h 803787"/>
                <a:gd name="connsiteX7" fmla="*/ 597310 w 1010265"/>
                <a:gd name="connsiteY7" fmla="*/ 707923 h 803787"/>
                <a:gd name="connsiteX8" fmla="*/ 612058 w 1010265"/>
                <a:gd name="connsiteY8" fmla="*/ 641555 h 803787"/>
                <a:gd name="connsiteX9" fmla="*/ 612058 w 1010265"/>
                <a:gd name="connsiteY9" fmla="*/ 641555 h 803787"/>
                <a:gd name="connsiteX10" fmla="*/ 671052 w 1010265"/>
                <a:gd name="connsiteY10" fmla="*/ 671052 h 803787"/>
                <a:gd name="connsiteX11" fmla="*/ 707923 w 1010265"/>
                <a:gd name="connsiteY11" fmla="*/ 693175 h 803787"/>
                <a:gd name="connsiteX12" fmla="*/ 774291 w 1010265"/>
                <a:gd name="connsiteY12" fmla="*/ 715297 h 803787"/>
                <a:gd name="connsiteX13" fmla="*/ 811162 w 1010265"/>
                <a:gd name="connsiteY13" fmla="*/ 678426 h 803787"/>
                <a:gd name="connsiteX14" fmla="*/ 855407 w 1010265"/>
                <a:gd name="connsiteY14" fmla="*/ 641555 h 803787"/>
                <a:gd name="connsiteX15" fmla="*/ 914400 w 1010265"/>
                <a:gd name="connsiteY15" fmla="*/ 619433 h 803787"/>
                <a:gd name="connsiteX16" fmla="*/ 921775 w 1010265"/>
                <a:gd name="connsiteY16" fmla="*/ 589936 h 803787"/>
                <a:gd name="connsiteX17" fmla="*/ 988142 w 1010265"/>
                <a:gd name="connsiteY17" fmla="*/ 582562 h 803787"/>
                <a:gd name="connsiteX18" fmla="*/ 1010265 w 1010265"/>
                <a:gd name="connsiteY18" fmla="*/ 560439 h 803787"/>
                <a:gd name="connsiteX19" fmla="*/ 980768 w 1010265"/>
                <a:gd name="connsiteY19" fmla="*/ 523568 h 803787"/>
                <a:gd name="connsiteX20" fmla="*/ 943897 w 1010265"/>
                <a:gd name="connsiteY20" fmla="*/ 486697 h 803787"/>
                <a:gd name="connsiteX21" fmla="*/ 943897 w 1010265"/>
                <a:gd name="connsiteY21" fmla="*/ 420329 h 803787"/>
                <a:gd name="connsiteX22" fmla="*/ 943897 w 1010265"/>
                <a:gd name="connsiteY22" fmla="*/ 420329 h 803787"/>
                <a:gd name="connsiteX23" fmla="*/ 943897 w 1010265"/>
                <a:gd name="connsiteY23" fmla="*/ 420329 h 803787"/>
                <a:gd name="connsiteX24" fmla="*/ 862781 w 1010265"/>
                <a:gd name="connsiteY24" fmla="*/ 376084 h 803787"/>
                <a:gd name="connsiteX25" fmla="*/ 862781 w 1010265"/>
                <a:gd name="connsiteY25" fmla="*/ 361336 h 803787"/>
                <a:gd name="connsiteX26" fmla="*/ 914400 w 1010265"/>
                <a:gd name="connsiteY26" fmla="*/ 324465 h 803787"/>
                <a:gd name="connsiteX27" fmla="*/ 958646 w 1010265"/>
                <a:gd name="connsiteY27" fmla="*/ 294968 h 803787"/>
                <a:gd name="connsiteX28" fmla="*/ 943897 w 1010265"/>
                <a:gd name="connsiteY28" fmla="*/ 258097 h 803787"/>
                <a:gd name="connsiteX29" fmla="*/ 929149 w 1010265"/>
                <a:gd name="connsiteY29" fmla="*/ 199104 h 803787"/>
                <a:gd name="connsiteX30" fmla="*/ 884904 w 1010265"/>
                <a:gd name="connsiteY30" fmla="*/ 206478 h 803787"/>
                <a:gd name="connsiteX31" fmla="*/ 840658 w 1010265"/>
                <a:gd name="connsiteY31" fmla="*/ 169607 h 803787"/>
                <a:gd name="connsiteX32" fmla="*/ 796413 w 1010265"/>
                <a:gd name="connsiteY32" fmla="*/ 110613 h 803787"/>
                <a:gd name="connsiteX33" fmla="*/ 796413 w 1010265"/>
                <a:gd name="connsiteY33" fmla="*/ 73742 h 803787"/>
                <a:gd name="connsiteX34" fmla="*/ 781665 w 1010265"/>
                <a:gd name="connsiteY34" fmla="*/ 22123 h 803787"/>
                <a:gd name="connsiteX35" fmla="*/ 759542 w 1010265"/>
                <a:gd name="connsiteY35" fmla="*/ 7375 h 803787"/>
                <a:gd name="connsiteX36" fmla="*/ 759542 w 1010265"/>
                <a:gd name="connsiteY36" fmla="*/ 7375 h 803787"/>
                <a:gd name="connsiteX37" fmla="*/ 685800 w 1010265"/>
                <a:gd name="connsiteY37" fmla="*/ 0 h 803787"/>
                <a:gd name="connsiteX38" fmla="*/ 648929 w 1010265"/>
                <a:gd name="connsiteY38" fmla="*/ 88491 h 803787"/>
                <a:gd name="connsiteX39" fmla="*/ 648929 w 1010265"/>
                <a:gd name="connsiteY39" fmla="*/ 88491 h 803787"/>
                <a:gd name="connsiteX40" fmla="*/ 560439 w 1010265"/>
                <a:gd name="connsiteY40" fmla="*/ 154858 h 803787"/>
                <a:gd name="connsiteX41" fmla="*/ 479323 w 1010265"/>
                <a:gd name="connsiteY41" fmla="*/ 154858 h 803787"/>
                <a:gd name="connsiteX42" fmla="*/ 250723 w 1010265"/>
                <a:gd name="connsiteY42" fmla="*/ 51620 h 803787"/>
                <a:gd name="connsiteX43" fmla="*/ 14749 w 1010265"/>
                <a:gd name="connsiteY43" fmla="*/ 88491 h 803787"/>
                <a:gd name="connsiteX44" fmla="*/ 0 w 1010265"/>
                <a:gd name="connsiteY44" fmla="*/ 405581 h 803787"/>
                <a:gd name="connsiteX45" fmla="*/ 206478 w 1010265"/>
                <a:gd name="connsiteY45" fmla="*/ 796413 h 80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010265" h="803787">
                  <a:moveTo>
                    <a:pt x="206478" y="796413"/>
                  </a:moveTo>
                  <a:lnTo>
                    <a:pt x="294968" y="744794"/>
                  </a:lnTo>
                  <a:lnTo>
                    <a:pt x="353962" y="730046"/>
                  </a:lnTo>
                  <a:lnTo>
                    <a:pt x="442452" y="803787"/>
                  </a:lnTo>
                  <a:lnTo>
                    <a:pt x="508820" y="803787"/>
                  </a:lnTo>
                  <a:lnTo>
                    <a:pt x="545691" y="759542"/>
                  </a:lnTo>
                  <a:lnTo>
                    <a:pt x="597310" y="707923"/>
                  </a:lnTo>
                  <a:lnTo>
                    <a:pt x="597310" y="707923"/>
                  </a:lnTo>
                  <a:lnTo>
                    <a:pt x="612058" y="641555"/>
                  </a:lnTo>
                  <a:lnTo>
                    <a:pt x="612058" y="641555"/>
                  </a:lnTo>
                  <a:lnTo>
                    <a:pt x="671052" y="671052"/>
                  </a:lnTo>
                  <a:lnTo>
                    <a:pt x="707923" y="693175"/>
                  </a:lnTo>
                  <a:lnTo>
                    <a:pt x="774291" y="715297"/>
                  </a:lnTo>
                  <a:lnTo>
                    <a:pt x="811162" y="678426"/>
                  </a:lnTo>
                  <a:lnTo>
                    <a:pt x="855407" y="641555"/>
                  </a:lnTo>
                  <a:lnTo>
                    <a:pt x="914400" y="619433"/>
                  </a:lnTo>
                  <a:lnTo>
                    <a:pt x="921775" y="589936"/>
                  </a:lnTo>
                  <a:lnTo>
                    <a:pt x="988142" y="582562"/>
                  </a:lnTo>
                  <a:lnTo>
                    <a:pt x="1010265" y="560439"/>
                  </a:lnTo>
                  <a:lnTo>
                    <a:pt x="980768" y="523568"/>
                  </a:lnTo>
                  <a:lnTo>
                    <a:pt x="943897" y="486697"/>
                  </a:lnTo>
                  <a:lnTo>
                    <a:pt x="943897" y="420329"/>
                  </a:lnTo>
                  <a:lnTo>
                    <a:pt x="943897" y="420329"/>
                  </a:lnTo>
                  <a:lnTo>
                    <a:pt x="943897" y="420329"/>
                  </a:lnTo>
                  <a:lnTo>
                    <a:pt x="862781" y="376084"/>
                  </a:lnTo>
                  <a:lnTo>
                    <a:pt x="862781" y="361336"/>
                  </a:lnTo>
                  <a:lnTo>
                    <a:pt x="914400" y="324465"/>
                  </a:lnTo>
                  <a:lnTo>
                    <a:pt x="958646" y="294968"/>
                  </a:lnTo>
                  <a:lnTo>
                    <a:pt x="943897" y="258097"/>
                  </a:lnTo>
                  <a:lnTo>
                    <a:pt x="929149" y="199104"/>
                  </a:lnTo>
                  <a:lnTo>
                    <a:pt x="884904" y="206478"/>
                  </a:lnTo>
                  <a:lnTo>
                    <a:pt x="840658" y="169607"/>
                  </a:lnTo>
                  <a:lnTo>
                    <a:pt x="796413" y="110613"/>
                  </a:lnTo>
                  <a:lnTo>
                    <a:pt x="796413" y="73742"/>
                  </a:lnTo>
                  <a:lnTo>
                    <a:pt x="781665" y="22123"/>
                  </a:lnTo>
                  <a:lnTo>
                    <a:pt x="759542" y="7375"/>
                  </a:lnTo>
                  <a:lnTo>
                    <a:pt x="759542" y="7375"/>
                  </a:lnTo>
                  <a:lnTo>
                    <a:pt x="685800" y="0"/>
                  </a:lnTo>
                  <a:lnTo>
                    <a:pt x="648929" y="88491"/>
                  </a:lnTo>
                  <a:lnTo>
                    <a:pt x="648929" y="88491"/>
                  </a:lnTo>
                  <a:lnTo>
                    <a:pt x="560439" y="154858"/>
                  </a:lnTo>
                  <a:lnTo>
                    <a:pt x="479323" y="154858"/>
                  </a:lnTo>
                  <a:lnTo>
                    <a:pt x="250723" y="51620"/>
                  </a:lnTo>
                  <a:lnTo>
                    <a:pt x="14749" y="88491"/>
                  </a:lnTo>
                  <a:lnTo>
                    <a:pt x="0" y="405581"/>
                  </a:lnTo>
                  <a:lnTo>
                    <a:pt x="206478" y="79641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058697" y="3723968"/>
              <a:ext cx="1614948" cy="1688690"/>
            </a:xfrm>
            <a:custGeom>
              <a:avLst/>
              <a:gdLst>
                <a:gd name="connsiteX0" fmla="*/ 0 w 1614948"/>
                <a:gd name="connsiteY0" fmla="*/ 7374 h 1688690"/>
                <a:gd name="connsiteX1" fmla="*/ 656303 w 1614948"/>
                <a:gd name="connsiteY1" fmla="*/ 1688690 h 1688690"/>
                <a:gd name="connsiteX2" fmla="*/ 1069258 w 1614948"/>
                <a:gd name="connsiteY2" fmla="*/ 1474838 h 1688690"/>
                <a:gd name="connsiteX3" fmla="*/ 988142 w 1614948"/>
                <a:gd name="connsiteY3" fmla="*/ 1268361 h 1688690"/>
                <a:gd name="connsiteX4" fmla="*/ 1098755 w 1614948"/>
                <a:gd name="connsiteY4" fmla="*/ 1157748 h 1688690"/>
                <a:gd name="connsiteX5" fmla="*/ 1283109 w 1614948"/>
                <a:gd name="connsiteY5" fmla="*/ 1179871 h 1688690"/>
                <a:gd name="connsiteX6" fmla="*/ 1401097 w 1614948"/>
                <a:gd name="connsiteY6" fmla="*/ 1201993 h 1688690"/>
                <a:gd name="connsiteX7" fmla="*/ 1437968 w 1614948"/>
                <a:gd name="connsiteY7" fmla="*/ 1179871 h 1688690"/>
                <a:gd name="connsiteX8" fmla="*/ 1430593 w 1614948"/>
                <a:gd name="connsiteY8" fmla="*/ 1135626 h 1688690"/>
                <a:gd name="connsiteX9" fmla="*/ 1371600 w 1614948"/>
                <a:gd name="connsiteY9" fmla="*/ 1106129 h 1688690"/>
                <a:gd name="connsiteX10" fmla="*/ 1327355 w 1614948"/>
                <a:gd name="connsiteY10" fmla="*/ 1061884 h 1688690"/>
                <a:gd name="connsiteX11" fmla="*/ 1327355 w 1614948"/>
                <a:gd name="connsiteY11" fmla="*/ 1039761 h 1688690"/>
                <a:gd name="connsiteX12" fmla="*/ 1364226 w 1614948"/>
                <a:gd name="connsiteY12" fmla="*/ 1002890 h 1688690"/>
                <a:gd name="connsiteX13" fmla="*/ 1378974 w 1614948"/>
                <a:gd name="connsiteY13" fmla="*/ 958645 h 1688690"/>
                <a:gd name="connsiteX14" fmla="*/ 1356851 w 1614948"/>
                <a:gd name="connsiteY14" fmla="*/ 921774 h 1688690"/>
                <a:gd name="connsiteX15" fmla="*/ 1327355 w 1614948"/>
                <a:gd name="connsiteY15" fmla="*/ 884903 h 1688690"/>
                <a:gd name="connsiteX16" fmla="*/ 1305232 w 1614948"/>
                <a:gd name="connsiteY16" fmla="*/ 862780 h 1688690"/>
                <a:gd name="connsiteX17" fmla="*/ 1290484 w 1614948"/>
                <a:gd name="connsiteY17" fmla="*/ 848032 h 1688690"/>
                <a:gd name="connsiteX18" fmla="*/ 1319980 w 1614948"/>
                <a:gd name="connsiteY18" fmla="*/ 759542 h 1688690"/>
                <a:gd name="connsiteX19" fmla="*/ 1319980 w 1614948"/>
                <a:gd name="connsiteY19" fmla="*/ 759542 h 1688690"/>
                <a:gd name="connsiteX20" fmla="*/ 1297858 w 1614948"/>
                <a:gd name="connsiteY20" fmla="*/ 693174 h 1688690"/>
                <a:gd name="connsiteX21" fmla="*/ 1319980 w 1614948"/>
                <a:gd name="connsiteY21" fmla="*/ 626806 h 1688690"/>
                <a:gd name="connsiteX22" fmla="*/ 1423219 w 1614948"/>
                <a:gd name="connsiteY22" fmla="*/ 722671 h 1688690"/>
                <a:gd name="connsiteX23" fmla="*/ 1452716 w 1614948"/>
                <a:gd name="connsiteY23" fmla="*/ 715297 h 1688690"/>
                <a:gd name="connsiteX24" fmla="*/ 1533832 w 1614948"/>
                <a:gd name="connsiteY24" fmla="*/ 641555 h 1688690"/>
                <a:gd name="connsiteX25" fmla="*/ 1548580 w 1614948"/>
                <a:gd name="connsiteY25" fmla="*/ 560438 h 1688690"/>
                <a:gd name="connsiteX26" fmla="*/ 1592826 w 1614948"/>
                <a:gd name="connsiteY26" fmla="*/ 516193 h 1688690"/>
                <a:gd name="connsiteX27" fmla="*/ 1607574 w 1614948"/>
                <a:gd name="connsiteY27" fmla="*/ 457200 h 1688690"/>
                <a:gd name="connsiteX28" fmla="*/ 1614948 w 1614948"/>
                <a:gd name="connsiteY28" fmla="*/ 405580 h 1688690"/>
                <a:gd name="connsiteX29" fmla="*/ 1570703 w 1614948"/>
                <a:gd name="connsiteY29" fmla="*/ 368709 h 1688690"/>
                <a:gd name="connsiteX30" fmla="*/ 1460090 w 1614948"/>
                <a:gd name="connsiteY30" fmla="*/ 346587 h 1688690"/>
                <a:gd name="connsiteX31" fmla="*/ 1401097 w 1614948"/>
                <a:gd name="connsiteY31" fmla="*/ 339213 h 1688690"/>
                <a:gd name="connsiteX32" fmla="*/ 1371600 w 1614948"/>
                <a:gd name="connsiteY32" fmla="*/ 309716 h 1688690"/>
                <a:gd name="connsiteX33" fmla="*/ 1371600 w 1614948"/>
                <a:gd name="connsiteY33" fmla="*/ 309716 h 1688690"/>
                <a:gd name="connsiteX34" fmla="*/ 1253613 w 1614948"/>
                <a:gd name="connsiteY34" fmla="*/ 346587 h 1688690"/>
                <a:gd name="connsiteX35" fmla="*/ 1194619 w 1614948"/>
                <a:gd name="connsiteY35" fmla="*/ 346587 h 1688690"/>
                <a:gd name="connsiteX36" fmla="*/ 1165122 w 1614948"/>
                <a:gd name="connsiteY36" fmla="*/ 324464 h 1688690"/>
                <a:gd name="connsiteX37" fmla="*/ 1135626 w 1614948"/>
                <a:gd name="connsiteY37" fmla="*/ 294967 h 1688690"/>
                <a:gd name="connsiteX38" fmla="*/ 1113503 w 1614948"/>
                <a:gd name="connsiteY38" fmla="*/ 235974 h 1688690"/>
                <a:gd name="connsiteX39" fmla="*/ 1106129 w 1614948"/>
                <a:gd name="connsiteY39" fmla="*/ 206477 h 1688690"/>
                <a:gd name="connsiteX40" fmla="*/ 1069258 w 1614948"/>
                <a:gd name="connsiteY40" fmla="*/ 169606 h 1688690"/>
                <a:gd name="connsiteX41" fmla="*/ 1032387 w 1614948"/>
                <a:gd name="connsiteY41" fmla="*/ 154858 h 1688690"/>
                <a:gd name="connsiteX42" fmla="*/ 988142 w 1614948"/>
                <a:gd name="connsiteY42" fmla="*/ 147484 h 1688690"/>
                <a:gd name="connsiteX43" fmla="*/ 958645 w 1614948"/>
                <a:gd name="connsiteY43" fmla="*/ 103238 h 1688690"/>
                <a:gd name="connsiteX44" fmla="*/ 943897 w 1614948"/>
                <a:gd name="connsiteY44" fmla="*/ 66367 h 1688690"/>
                <a:gd name="connsiteX45" fmla="*/ 892277 w 1614948"/>
                <a:gd name="connsiteY45" fmla="*/ 103238 h 1688690"/>
                <a:gd name="connsiteX46" fmla="*/ 892277 w 1614948"/>
                <a:gd name="connsiteY46" fmla="*/ 103238 h 1688690"/>
                <a:gd name="connsiteX47" fmla="*/ 892277 w 1614948"/>
                <a:gd name="connsiteY47" fmla="*/ 191729 h 1688690"/>
                <a:gd name="connsiteX48" fmla="*/ 855406 w 1614948"/>
                <a:gd name="connsiteY48" fmla="*/ 228600 h 1688690"/>
                <a:gd name="connsiteX49" fmla="*/ 855406 w 1614948"/>
                <a:gd name="connsiteY49" fmla="*/ 228600 h 1688690"/>
                <a:gd name="connsiteX50" fmla="*/ 744793 w 1614948"/>
                <a:gd name="connsiteY50" fmla="*/ 199103 h 1688690"/>
                <a:gd name="connsiteX51" fmla="*/ 530942 w 1614948"/>
                <a:gd name="connsiteY51" fmla="*/ 95864 h 1688690"/>
                <a:gd name="connsiteX52" fmla="*/ 265471 w 1614948"/>
                <a:gd name="connsiteY52" fmla="*/ 0 h 1688690"/>
                <a:gd name="connsiteX53" fmla="*/ 0 w 1614948"/>
                <a:gd name="connsiteY53" fmla="*/ 7374 h 1688690"/>
                <a:gd name="connsiteX0" fmla="*/ 0 w 1614948"/>
                <a:gd name="connsiteY0" fmla="*/ 7374 h 1688690"/>
                <a:gd name="connsiteX1" fmla="*/ 357681 w 1614948"/>
                <a:gd name="connsiteY1" fmla="*/ 1029264 h 1688690"/>
                <a:gd name="connsiteX2" fmla="*/ 656303 w 1614948"/>
                <a:gd name="connsiteY2" fmla="*/ 1688690 h 1688690"/>
                <a:gd name="connsiteX3" fmla="*/ 1069258 w 1614948"/>
                <a:gd name="connsiteY3" fmla="*/ 1474838 h 1688690"/>
                <a:gd name="connsiteX4" fmla="*/ 988142 w 1614948"/>
                <a:gd name="connsiteY4" fmla="*/ 1268361 h 1688690"/>
                <a:gd name="connsiteX5" fmla="*/ 1098755 w 1614948"/>
                <a:gd name="connsiteY5" fmla="*/ 1157748 h 1688690"/>
                <a:gd name="connsiteX6" fmla="*/ 1283109 w 1614948"/>
                <a:gd name="connsiteY6" fmla="*/ 1179871 h 1688690"/>
                <a:gd name="connsiteX7" fmla="*/ 1401097 w 1614948"/>
                <a:gd name="connsiteY7" fmla="*/ 1201993 h 1688690"/>
                <a:gd name="connsiteX8" fmla="*/ 1437968 w 1614948"/>
                <a:gd name="connsiteY8" fmla="*/ 1179871 h 1688690"/>
                <a:gd name="connsiteX9" fmla="*/ 1430593 w 1614948"/>
                <a:gd name="connsiteY9" fmla="*/ 1135626 h 1688690"/>
                <a:gd name="connsiteX10" fmla="*/ 1371600 w 1614948"/>
                <a:gd name="connsiteY10" fmla="*/ 1106129 h 1688690"/>
                <a:gd name="connsiteX11" fmla="*/ 1327355 w 1614948"/>
                <a:gd name="connsiteY11" fmla="*/ 1061884 h 1688690"/>
                <a:gd name="connsiteX12" fmla="*/ 1327355 w 1614948"/>
                <a:gd name="connsiteY12" fmla="*/ 1039761 h 1688690"/>
                <a:gd name="connsiteX13" fmla="*/ 1364226 w 1614948"/>
                <a:gd name="connsiteY13" fmla="*/ 1002890 h 1688690"/>
                <a:gd name="connsiteX14" fmla="*/ 1378974 w 1614948"/>
                <a:gd name="connsiteY14" fmla="*/ 958645 h 1688690"/>
                <a:gd name="connsiteX15" fmla="*/ 1356851 w 1614948"/>
                <a:gd name="connsiteY15" fmla="*/ 921774 h 1688690"/>
                <a:gd name="connsiteX16" fmla="*/ 1327355 w 1614948"/>
                <a:gd name="connsiteY16" fmla="*/ 884903 h 1688690"/>
                <a:gd name="connsiteX17" fmla="*/ 1305232 w 1614948"/>
                <a:gd name="connsiteY17" fmla="*/ 862780 h 1688690"/>
                <a:gd name="connsiteX18" fmla="*/ 1290484 w 1614948"/>
                <a:gd name="connsiteY18" fmla="*/ 848032 h 1688690"/>
                <a:gd name="connsiteX19" fmla="*/ 1319980 w 1614948"/>
                <a:gd name="connsiteY19" fmla="*/ 759542 h 1688690"/>
                <a:gd name="connsiteX20" fmla="*/ 1319980 w 1614948"/>
                <a:gd name="connsiteY20" fmla="*/ 759542 h 1688690"/>
                <a:gd name="connsiteX21" fmla="*/ 1297858 w 1614948"/>
                <a:gd name="connsiteY21" fmla="*/ 693174 h 1688690"/>
                <a:gd name="connsiteX22" fmla="*/ 1319980 w 1614948"/>
                <a:gd name="connsiteY22" fmla="*/ 626806 h 1688690"/>
                <a:gd name="connsiteX23" fmla="*/ 1423219 w 1614948"/>
                <a:gd name="connsiteY23" fmla="*/ 722671 h 1688690"/>
                <a:gd name="connsiteX24" fmla="*/ 1452716 w 1614948"/>
                <a:gd name="connsiteY24" fmla="*/ 715297 h 1688690"/>
                <a:gd name="connsiteX25" fmla="*/ 1533832 w 1614948"/>
                <a:gd name="connsiteY25" fmla="*/ 641555 h 1688690"/>
                <a:gd name="connsiteX26" fmla="*/ 1548580 w 1614948"/>
                <a:gd name="connsiteY26" fmla="*/ 560438 h 1688690"/>
                <a:gd name="connsiteX27" fmla="*/ 1592826 w 1614948"/>
                <a:gd name="connsiteY27" fmla="*/ 516193 h 1688690"/>
                <a:gd name="connsiteX28" fmla="*/ 1607574 w 1614948"/>
                <a:gd name="connsiteY28" fmla="*/ 457200 h 1688690"/>
                <a:gd name="connsiteX29" fmla="*/ 1614948 w 1614948"/>
                <a:gd name="connsiteY29" fmla="*/ 405580 h 1688690"/>
                <a:gd name="connsiteX30" fmla="*/ 1570703 w 1614948"/>
                <a:gd name="connsiteY30" fmla="*/ 368709 h 1688690"/>
                <a:gd name="connsiteX31" fmla="*/ 1460090 w 1614948"/>
                <a:gd name="connsiteY31" fmla="*/ 346587 h 1688690"/>
                <a:gd name="connsiteX32" fmla="*/ 1401097 w 1614948"/>
                <a:gd name="connsiteY32" fmla="*/ 339213 h 1688690"/>
                <a:gd name="connsiteX33" fmla="*/ 1371600 w 1614948"/>
                <a:gd name="connsiteY33" fmla="*/ 309716 h 1688690"/>
                <a:gd name="connsiteX34" fmla="*/ 1371600 w 1614948"/>
                <a:gd name="connsiteY34" fmla="*/ 309716 h 1688690"/>
                <a:gd name="connsiteX35" fmla="*/ 1253613 w 1614948"/>
                <a:gd name="connsiteY35" fmla="*/ 346587 h 1688690"/>
                <a:gd name="connsiteX36" fmla="*/ 1194619 w 1614948"/>
                <a:gd name="connsiteY36" fmla="*/ 346587 h 1688690"/>
                <a:gd name="connsiteX37" fmla="*/ 1165122 w 1614948"/>
                <a:gd name="connsiteY37" fmla="*/ 324464 h 1688690"/>
                <a:gd name="connsiteX38" fmla="*/ 1135626 w 1614948"/>
                <a:gd name="connsiteY38" fmla="*/ 294967 h 1688690"/>
                <a:gd name="connsiteX39" fmla="*/ 1113503 w 1614948"/>
                <a:gd name="connsiteY39" fmla="*/ 235974 h 1688690"/>
                <a:gd name="connsiteX40" fmla="*/ 1106129 w 1614948"/>
                <a:gd name="connsiteY40" fmla="*/ 206477 h 1688690"/>
                <a:gd name="connsiteX41" fmla="*/ 1069258 w 1614948"/>
                <a:gd name="connsiteY41" fmla="*/ 169606 h 1688690"/>
                <a:gd name="connsiteX42" fmla="*/ 1032387 w 1614948"/>
                <a:gd name="connsiteY42" fmla="*/ 154858 h 1688690"/>
                <a:gd name="connsiteX43" fmla="*/ 988142 w 1614948"/>
                <a:gd name="connsiteY43" fmla="*/ 147484 h 1688690"/>
                <a:gd name="connsiteX44" fmla="*/ 958645 w 1614948"/>
                <a:gd name="connsiteY44" fmla="*/ 103238 h 1688690"/>
                <a:gd name="connsiteX45" fmla="*/ 943897 w 1614948"/>
                <a:gd name="connsiteY45" fmla="*/ 66367 h 1688690"/>
                <a:gd name="connsiteX46" fmla="*/ 892277 w 1614948"/>
                <a:gd name="connsiteY46" fmla="*/ 103238 h 1688690"/>
                <a:gd name="connsiteX47" fmla="*/ 892277 w 1614948"/>
                <a:gd name="connsiteY47" fmla="*/ 103238 h 1688690"/>
                <a:gd name="connsiteX48" fmla="*/ 892277 w 1614948"/>
                <a:gd name="connsiteY48" fmla="*/ 191729 h 1688690"/>
                <a:gd name="connsiteX49" fmla="*/ 855406 w 1614948"/>
                <a:gd name="connsiteY49" fmla="*/ 228600 h 1688690"/>
                <a:gd name="connsiteX50" fmla="*/ 855406 w 1614948"/>
                <a:gd name="connsiteY50" fmla="*/ 228600 h 1688690"/>
                <a:gd name="connsiteX51" fmla="*/ 744793 w 1614948"/>
                <a:gd name="connsiteY51" fmla="*/ 199103 h 1688690"/>
                <a:gd name="connsiteX52" fmla="*/ 530942 w 1614948"/>
                <a:gd name="connsiteY52" fmla="*/ 95864 h 1688690"/>
                <a:gd name="connsiteX53" fmla="*/ 265471 w 1614948"/>
                <a:gd name="connsiteY53" fmla="*/ 0 h 1688690"/>
                <a:gd name="connsiteX54" fmla="*/ 0 w 1614948"/>
                <a:gd name="connsiteY54" fmla="*/ 7374 h 168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614948" h="1688690">
                  <a:moveTo>
                    <a:pt x="0" y="7374"/>
                  </a:moveTo>
                  <a:cubicBezTo>
                    <a:pt x="128838" y="335647"/>
                    <a:pt x="228843" y="700991"/>
                    <a:pt x="357681" y="1029264"/>
                  </a:cubicBezTo>
                  <a:lnTo>
                    <a:pt x="656303" y="1688690"/>
                  </a:lnTo>
                  <a:lnTo>
                    <a:pt x="1069258" y="1474838"/>
                  </a:lnTo>
                  <a:lnTo>
                    <a:pt x="988142" y="1268361"/>
                  </a:lnTo>
                  <a:lnTo>
                    <a:pt x="1098755" y="1157748"/>
                  </a:lnTo>
                  <a:lnTo>
                    <a:pt x="1283109" y="1179871"/>
                  </a:lnTo>
                  <a:lnTo>
                    <a:pt x="1401097" y="1201993"/>
                  </a:lnTo>
                  <a:lnTo>
                    <a:pt x="1437968" y="1179871"/>
                  </a:lnTo>
                  <a:lnTo>
                    <a:pt x="1430593" y="1135626"/>
                  </a:lnTo>
                  <a:lnTo>
                    <a:pt x="1371600" y="1106129"/>
                  </a:lnTo>
                  <a:lnTo>
                    <a:pt x="1327355" y="1061884"/>
                  </a:lnTo>
                  <a:lnTo>
                    <a:pt x="1327355" y="1039761"/>
                  </a:lnTo>
                  <a:lnTo>
                    <a:pt x="1364226" y="1002890"/>
                  </a:lnTo>
                  <a:lnTo>
                    <a:pt x="1378974" y="958645"/>
                  </a:lnTo>
                  <a:lnTo>
                    <a:pt x="1356851" y="921774"/>
                  </a:lnTo>
                  <a:lnTo>
                    <a:pt x="1327355" y="884903"/>
                  </a:lnTo>
                  <a:lnTo>
                    <a:pt x="1305232" y="862780"/>
                  </a:lnTo>
                  <a:lnTo>
                    <a:pt x="1290484" y="848032"/>
                  </a:lnTo>
                  <a:lnTo>
                    <a:pt x="1319980" y="759542"/>
                  </a:lnTo>
                  <a:lnTo>
                    <a:pt x="1319980" y="759542"/>
                  </a:lnTo>
                  <a:lnTo>
                    <a:pt x="1297858" y="693174"/>
                  </a:lnTo>
                  <a:lnTo>
                    <a:pt x="1319980" y="626806"/>
                  </a:lnTo>
                  <a:lnTo>
                    <a:pt x="1423219" y="722671"/>
                  </a:lnTo>
                  <a:lnTo>
                    <a:pt x="1452716" y="715297"/>
                  </a:lnTo>
                  <a:lnTo>
                    <a:pt x="1533832" y="641555"/>
                  </a:lnTo>
                  <a:lnTo>
                    <a:pt x="1548580" y="560438"/>
                  </a:lnTo>
                  <a:lnTo>
                    <a:pt x="1592826" y="516193"/>
                  </a:lnTo>
                  <a:lnTo>
                    <a:pt x="1607574" y="457200"/>
                  </a:lnTo>
                  <a:lnTo>
                    <a:pt x="1614948" y="405580"/>
                  </a:lnTo>
                  <a:lnTo>
                    <a:pt x="1570703" y="368709"/>
                  </a:lnTo>
                  <a:lnTo>
                    <a:pt x="1460090" y="346587"/>
                  </a:lnTo>
                  <a:lnTo>
                    <a:pt x="1401097" y="339213"/>
                  </a:lnTo>
                  <a:lnTo>
                    <a:pt x="1371600" y="309716"/>
                  </a:lnTo>
                  <a:lnTo>
                    <a:pt x="1371600" y="309716"/>
                  </a:lnTo>
                  <a:lnTo>
                    <a:pt x="1253613" y="346587"/>
                  </a:lnTo>
                  <a:lnTo>
                    <a:pt x="1194619" y="346587"/>
                  </a:lnTo>
                  <a:lnTo>
                    <a:pt x="1165122" y="324464"/>
                  </a:lnTo>
                  <a:lnTo>
                    <a:pt x="1135626" y="294967"/>
                  </a:lnTo>
                  <a:lnTo>
                    <a:pt x="1113503" y="235974"/>
                  </a:lnTo>
                  <a:lnTo>
                    <a:pt x="1106129" y="206477"/>
                  </a:lnTo>
                  <a:lnTo>
                    <a:pt x="1069258" y="169606"/>
                  </a:lnTo>
                  <a:lnTo>
                    <a:pt x="1032387" y="154858"/>
                  </a:lnTo>
                  <a:lnTo>
                    <a:pt x="988142" y="147484"/>
                  </a:lnTo>
                  <a:lnTo>
                    <a:pt x="958645" y="103238"/>
                  </a:lnTo>
                  <a:lnTo>
                    <a:pt x="943897" y="66367"/>
                  </a:lnTo>
                  <a:lnTo>
                    <a:pt x="892277" y="103238"/>
                  </a:lnTo>
                  <a:lnTo>
                    <a:pt x="892277" y="103238"/>
                  </a:lnTo>
                  <a:lnTo>
                    <a:pt x="892277" y="191729"/>
                  </a:lnTo>
                  <a:lnTo>
                    <a:pt x="855406" y="228600"/>
                  </a:lnTo>
                  <a:lnTo>
                    <a:pt x="855406" y="228600"/>
                  </a:lnTo>
                  <a:lnTo>
                    <a:pt x="744793" y="199103"/>
                  </a:lnTo>
                  <a:lnTo>
                    <a:pt x="530942" y="95864"/>
                  </a:lnTo>
                  <a:lnTo>
                    <a:pt x="265471" y="0"/>
                  </a:lnTo>
                  <a:lnTo>
                    <a:pt x="0" y="737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033684" y="2809568"/>
              <a:ext cx="1983658" cy="1423219"/>
            </a:xfrm>
            <a:custGeom>
              <a:avLst/>
              <a:gdLst>
                <a:gd name="connsiteX0" fmla="*/ 626806 w 1983658"/>
                <a:gd name="connsiteY0" fmla="*/ 22122 h 1423219"/>
                <a:gd name="connsiteX1" fmla="*/ 781664 w 1983658"/>
                <a:gd name="connsiteY1" fmla="*/ 73742 h 1423219"/>
                <a:gd name="connsiteX2" fmla="*/ 899651 w 1983658"/>
                <a:gd name="connsiteY2" fmla="*/ 66367 h 1423219"/>
                <a:gd name="connsiteX3" fmla="*/ 995516 w 1983658"/>
                <a:gd name="connsiteY3" fmla="*/ 125361 h 1423219"/>
                <a:gd name="connsiteX4" fmla="*/ 1084006 w 1983658"/>
                <a:gd name="connsiteY4" fmla="*/ 191729 h 1423219"/>
                <a:gd name="connsiteX5" fmla="*/ 1172497 w 1983658"/>
                <a:gd name="connsiteY5" fmla="*/ 258097 h 1423219"/>
                <a:gd name="connsiteX6" fmla="*/ 1172497 w 1983658"/>
                <a:gd name="connsiteY6" fmla="*/ 258097 h 1423219"/>
                <a:gd name="connsiteX7" fmla="*/ 1224116 w 1983658"/>
                <a:gd name="connsiteY7" fmla="*/ 213851 h 1423219"/>
                <a:gd name="connsiteX8" fmla="*/ 1224116 w 1983658"/>
                <a:gd name="connsiteY8" fmla="*/ 154858 h 1423219"/>
                <a:gd name="connsiteX9" fmla="*/ 1224116 w 1983658"/>
                <a:gd name="connsiteY9" fmla="*/ 154858 h 1423219"/>
                <a:gd name="connsiteX10" fmla="*/ 1253613 w 1983658"/>
                <a:gd name="connsiteY10" fmla="*/ 125361 h 1423219"/>
                <a:gd name="connsiteX11" fmla="*/ 1297858 w 1983658"/>
                <a:gd name="connsiteY11" fmla="*/ 125361 h 1423219"/>
                <a:gd name="connsiteX12" fmla="*/ 1349477 w 1983658"/>
                <a:gd name="connsiteY12" fmla="*/ 184355 h 1423219"/>
                <a:gd name="connsiteX13" fmla="*/ 1401097 w 1983658"/>
                <a:gd name="connsiteY13" fmla="*/ 169606 h 1423219"/>
                <a:gd name="connsiteX14" fmla="*/ 1467464 w 1983658"/>
                <a:gd name="connsiteY14" fmla="*/ 221226 h 1423219"/>
                <a:gd name="connsiteX15" fmla="*/ 1467464 w 1983658"/>
                <a:gd name="connsiteY15" fmla="*/ 221226 h 1423219"/>
                <a:gd name="connsiteX16" fmla="*/ 1563329 w 1983658"/>
                <a:gd name="connsiteY16" fmla="*/ 280219 h 1423219"/>
                <a:gd name="connsiteX17" fmla="*/ 1622322 w 1983658"/>
                <a:gd name="connsiteY17" fmla="*/ 250722 h 1423219"/>
                <a:gd name="connsiteX18" fmla="*/ 1681316 w 1983658"/>
                <a:gd name="connsiteY18" fmla="*/ 309716 h 1423219"/>
                <a:gd name="connsiteX19" fmla="*/ 1718187 w 1983658"/>
                <a:gd name="connsiteY19" fmla="*/ 353961 h 1423219"/>
                <a:gd name="connsiteX20" fmla="*/ 1769806 w 1983658"/>
                <a:gd name="connsiteY20" fmla="*/ 390832 h 1423219"/>
                <a:gd name="connsiteX21" fmla="*/ 1821426 w 1983658"/>
                <a:gd name="connsiteY21" fmla="*/ 412955 h 1423219"/>
                <a:gd name="connsiteX22" fmla="*/ 1895168 w 1983658"/>
                <a:gd name="connsiteY22" fmla="*/ 412955 h 1423219"/>
                <a:gd name="connsiteX23" fmla="*/ 1946787 w 1983658"/>
                <a:gd name="connsiteY23" fmla="*/ 560438 h 1423219"/>
                <a:gd name="connsiteX24" fmla="*/ 1983658 w 1983658"/>
                <a:gd name="connsiteY24" fmla="*/ 707922 h 1423219"/>
                <a:gd name="connsiteX25" fmla="*/ 1946787 w 1983658"/>
                <a:gd name="connsiteY25" fmla="*/ 796413 h 1423219"/>
                <a:gd name="connsiteX26" fmla="*/ 1895168 w 1983658"/>
                <a:gd name="connsiteY26" fmla="*/ 811161 h 1423219"/>
                <a:gd name="connsiteX27" fmla="*/ 1843548 w 1983658"/>
                <a:gd name="connsiteY27" fmla="*/ 907026 h 1423219"/>
                <a:gd name="connsiteX28" fmla="*/ 1828800 w 1983658"/>
                <a:gd name="connsiteY28" fmla="*/ 914400 h 1423219"/>
                <a:gd name="connsiteX29" fmla="*/ 1865671 w 1983658"/>
                <a:gd name="connsiteY29" fmla="*/ 995516 h 1423219"/>
                <a:gd name="connsiteX30" fmla="*/ 1821426 w 1983658"/>
                <a:gd name="connsiteY30" fmla="*/ 1002890 h 1423219"/>
                <a:gd name="connsiteX31" fmla="*/ 1821426 w 1983658"/>
                <a:gd name="connsiteY31" fmla="*/ 1002890 h 1423219"/>
                <a:gd name="connsiteX32" fmla="*/ 1755058 w 1983658"/>
                <a:gd name="connsiteY32" fmla="*/ 951271 h 1423219"/>
                <a:gd name="connsiteX33" fmla="*/ 1710813 w 1983658"/>
                <a:gd name="connsiteY33" fmla="*/ 951271 h 1423219"/>
                <a:gd name="connsiteX34" fmla="*/ 1681316 w 1983658"/>
                <a:gd name="connsiteY34" fmla="*/ 980767 h 1423219"/>
                <a:gd name="connsiteX35" fmla="*/ 1703439 w 1983658"/>
                <a:gd name="connsiteY35" fmla="*/ 1025013 h 1423219"/>
                <a:gd name="connsiteX36" fmla="*/ 1740310 w 1983658"/>
                <a:gd name="connsiteY36" fmla="*/ 1084006 h 1423219"/>
                <a:gd name="connsiteX37" fmla="*/ 1740310 w 1983658"/>
                <a:gd name="connsiteY37" fmla="*/ 1084006 h 1423219"/>
                <a:gd name="connsiteX38" fmla="*/ 1747684 w 1983658"/>
                <a:gd name="connsiteY38" fmla="*/ 1150374 h 1423219"/>
                <a:gd name="connsiteX39" fmla="*/ 1762432 w 1983658"/>
                <a:gd name="connsiteY39" fmla="*/ 1209367 h 1423219"/>
                <a:gd name="connsiteX40" fmla="*/ 1681316 w 1983658"/>
                <a:gd name="connsiteY40" fmla="*/ 1283109 h 1423219"/>
                <a:gd name="connsiteX41" fmla="*/ 1651819 w 1983658"/>
                <a:gd name="connsiteY41" fmla="*/ 1268361 h 1423219"/>
                <a:gd name="connsiteX42" fmla="*/ 1555955 w 1983658"/>
                <a:gd name="connsiteY42" fmla="*/ 1231490 h 1423219"/>
                <a:gd name="connsiteX43" fmla="*/ 1541206 w 1983658"/>
                <a:gd name="connsiteY43" fmla="*/ 1209367 h 1423219"/>
                <a:gd name="connsiteX44" fmla="*/ 1504335 w 1983658"/>
                <a:gd name="connsiteY44" fmla="*/ 1231490 h 1423219"/>
                <a:gd name="connsiteX45" fmla="*/ 1504335 w 1983658"/>
                <a:gd name="connsiteY45" fmla="*/ 1253613 h 1423219"/>
                <a:gd name="connsiteX46" fmla="*/ 1467464 w 1983658"/>
                <a:gd name="connsiteY46" fmla="*/ 1216742 h 1423219"/>
                <a:gd name="connsiteX47" fmla="*/ 1415845 w 1983658"/>
                <a:gd name="connsiteY47" fmla="*/ 1187245 h 1423219"/>
                <a:gd name="connsiteX48" fmla="*/ 1386348 w 1983658"/>
                <a:gd name="connsiteY48" fmla="*/ 1150374 h 1423219"/>
                <a:gd name="connsiteX49" fmla="*/ 1378974 w 1983658"/>
                <a:gd name="connsiteY49" fmla="*/ 1120877 h 1423219"/>
                <a:gd name="connsiteX50" fmla="*/ 1378974 w 1983658"/>
                <a:gd name="connsiteY50" fmla="*/ 1084006 h 1423219"/>
                <a:gd name="connsiteX51" fmla="*/ 1378974 w 1983658"/>
                <a:gd name="connsiteY51" fmla="*/ 1084006 h 1423219"/>
                <a:gd name="connsiteX52" fmla="*/ 1297858 w 1983658"/>
                <a:gd name="connsiteY52" fmla="*/ 1025013 h 1423219"/>
                <a:gd name="connsiteX53" fmla="*/ 1238864 w 1983658"/>
                <a:gd name="connsiteY53" fmla="*/ 1025013 h 1423219"/>
                <a:gd name="connsiteX54" fmla="*/ 1201993 w 1983658"/>
                <a:gd name="connsiteY54" fmla="*/ 1069258 h 1423219"/>
                <a:gd name="connsiteX55" fmla="*/ 1231490 w 1983658"/>
                <a:gd name="connsiteY55" fmla="*/ 1113503 h 1423219"/>
                <a:gd name="connsiteX56" fmla="*/ 1238864 w 1983658"/>
                <a:gd name="connsiteY56" fmla="*/ 1150374 h 1423219"/>
                <a:gd name="connsiteX57" fmla="*/ 1216742 w 1983658"/>
                <a:gd name="connsiteY57" fmla="*/ 1172497 h 1423219"/>
                <a:gd name="connsiteX58" fmla="*/ 1201993 w 1983658"/>
                <a:gd name="connsiteY58" fmla="*/ 1201993 h 1423219"/>
                <a:gd name="connsiteX59" fmla="*/ 1201993 w 1983658"/>
                <a:gd name="connsiteY59" fmla="*/ 1201993 h 1423219"/>
                <a:gd name="connsiteX60" fmla="*/ 1216742 w 1983658"/>
                <a:gd name="connsiteY60" fmla="*/ 1423219 h 1423219"/>
                <a:gd name="connsiteX61" fmla="*/ 707922 w 1983658"/>
                <a:gd name="connsiteY61" fmla="*/ 1386348 h 1423219"/>
                <a:gd name="connsiteX62" fmla="*/ 0 w 1983658"/>
                <a:gd name="connsiteY62" fmla="*/ 870155 h 1423219"/>
                <a:gd name="connsiteX63" fmla="*/ 132735 w 1983658"/>
                <a:gd name="connsiteY63" fmla="*/ 302342 h 1423219"/>
                <a:gd name="connsiteX64" fmla="*/ 390832 w 1983658"/>
                <a:gd name="connsiteY64" fmla="*/ 0 h 1423219"/>
                <a:gd name="connsiteX65" fmla="*/ 626806 w 1983658"/>
                <a:gd name="connsiteY65" fmla="*/ 22122 h 142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983658" h="1423219">
                  <a:moveTo>
                    <a:pt x="626806" y="22122"/>
                  </a:moveTo>
                  <a:lnTo>
                    <a:pt x="781664" y="73742"/>
                  </a:lnTo>
                  <a:lnTo>
                    <a:pt x="899651" y="66367"/>
                  </a:lnTo>
                  <a:lnTo>
                    <a:pt x="995516" y="125361"/>
                  </a:lnTo>
                  <a:lnTo>
                    <a:pt x="1084006" y="191729"/>
                  </a:lnTo>
                  <a:lnTo>
                    <a:pt x="1172497" y="258097"/>
                  </a:lnTo>
                  <a:lnTo>
                    <a:pt x="1172497" y="258097"/>
                  </a:lnTo>
                  <a:lnTo>
                    <a:pt x="1224116" y="213851"/>
                  </a:lnTo>
                  <a:lnTo>
                    <a:pt x="1224116" y="154858"/>
                  </a:lnTo>
                  <a:lnTo>
                    <a:pt x="1224116" y="154858"/>
                  </a:lnTo>
                  <a:lnTo>
                    <a:pt x="1253613" y="125361"/>
                  </a:lnTo>
                  <a:lnTo>
                    <a:pt x="1297858" y="125361"/>
                  </a:lnTo>
                  <a:lnTo>
                    <a:pt x="1349477" y="184355"/>
                  </a:lnTo>
                  <a:lnTo>
                    <a:pt x="1401097" y="169606"/>
                  </a:lnTo>
                  <a:lnTo>
                    <a:pt x="1467464" y="221226"/>
                  </a:lnTo>
                  <a:lnTo>
                    <a:pt x="1467464" y="221226"/>
                  </a:lnTo>
                  <a:lnTo>
                    <a:pt x="1563329" y="280219"/>
                  </a:lnTo>
                  <a:lnTo>
                    <a:pt x="1622322" y="250722"/>
                  </a:lnTo>
                  <a:lnTo>
                    <a:pt x="1681316" y="309716"/>
                  </a:lnTo>
                  <a:lnTo>
                    <a:pt x="1718187" y="353961"/>
                  </a:lnTo>
                  <a:lnTo>
                    <a:pt x="1769806" y="390832"/>
                  </a:lnTo>
                  <a:lnTo>
                    <a:pt x="1821426" y="412955"/>
                  </a:lnTo>
                  <a:lnTo>
                    <a:pt x="1895168" y="412955"/>
                  </a:lnTo>
                  <a:lnTo>
                    <a:pt x="1946787" y="560438"/>
                  </a:lnTo>
                  <a:lnTo>
                    <a:pt x="1983658" y="707922"/>
                  </a:lnTo>
                  <a:lnTo>
                    <a:pt x="1946787" y="796413"/>
                  </a:lnTo>
                  <a:lnTo>
                    <a:pt x="1895168" y="811161"/>
                  </a:lnTo>
                  <a:lnTo>
                    <a:pt x="1843548" y="907026"/>
                  </a:lnTo>
                  <a:lnTo>
                    <a:pt x="1828800" y="914400"/>
                  </a:lnTo>
                  <a:lnTo>
                    <a:pt x="1865671" y="995516"/>
                  </a:lnTo>
                  <a:lnTo>
                    <a:pt x="1821426" y="1002890"/>
                  </a:lnTo>
                  <a:lnTo>
                    <a:pt x="1821426" y="1002890"/>
                  </a:lnTo>
                  <a:lnTo>
                    <a:pt x="1755058" y="951271"/>
                  </a:lnTo>
                  <a:lnTo>
                    <a:pt x="1710813" y="951271"/>
                  </a:lnTo>
                  <a:lnTo>
                    <a:pt x="1681316" y="980767"/>
                  </a:lnTo>
                  <a:lnTo>
                    <a:pt x="1703439" y="1025013"/>
                  </a:lnTo>
                  <a:lnTo>
                    <a:pt x="1740310" y="1084006"/>
                  </a:lnTo>
                  <a:lnTo>
                    <a:pt x="1740310" y="1084006"/>
                  </a:lnTo>
                  <a:lnTo>
                    <a:pt x="1747684" y="1150374"/>
                  </a:lnTo>
                  <a:lnTo>
                    <a:pt x="1762432" y="1209367"/>
                  </a:lnTo>
                  <a:lnTo>
                    <a:pt x="1681316" y="1283109"/>
                  </a:lnTo>
                  <a:lnTo>
                    <a:pt x="1651819" y="1268361"/>
                  </a:lnTo>
                  <a:lnTo>
                    <a:pt x="1555955" y="1231490"/>
                  </a:lnTo>
                  <a:lnTo>
                    <a:pt x="1541206" y="1209367"/>
                  </a:lnTo>
                  <a:lnTo>
                    <a:pt x="1504335" y="1231490"/>
                  </a:lnTo>
                  <a:lnTo>
                    <a:pt x="1504335" y="1253613"/>
                  </a:lnTo>
                  <a:lnTo>
                    <a:pt x="1467464" y="1216742"/>
                  </a:lnTo>
                  <a:lnTo>
                    <a:pt x="1415845" y="1187245"/>
                  </a:lnTo>
                  <a:lnTo>
                    <a:pt x="1386348" y="1150374"/>
                  </a:lnTo>
                  <a:lnTo>
                    <a:pt x="1378974" y="1120877"/>
                  </a:lnTo>
                  <a:lnTo>
                    <a:pt x="1378974" y="1084006"/>
                  </a:lnTo>
                  <a:lnTo>
                    <a:pt x="1378974" y="1084006"/>
                  </a:lnTo>
                  <a:lnTo>
                    <a:pt x="1297858" y="1025013"/>
                  </a:lnTo>
                  <a:lnTo>
                    <a:pt x="1238864" y="1025013"/>
                  </a:lnTo>
                  <a:lnTo>
                    <a:pt x="1201993" y="1069258"/>
                  </a:lnTo>
                  <a:lnTo>
                    <a:pt x="1231490" y="1113503"/>
                  </a:lnTo>
                  <a:lnTo>
                    <a:pt x="1238864" y="1150374"/>
                  </a:lnTo>
                  <a:lnTo>
                    <a:pt x="1216742" y="1172497"/>
                  </a:lnTo>
                  <a:lnTo>
                    <a:pt x="1201993" y="1201993"/>
                  </a:lnTo>
                  <a:lnTo>
                    <a:pt x="1201993" y="1201993"/>
                  </a:lnTo>
                  <a:lnTo>
                    <a:pt x="1216742" y="1423219"/>
                  </a:lnTo>
                  <a:lnTo>
                    <a:pt x="707922" y="1386348"/>
                  </a:lnTo>
                  <a:lnTo>
                    <a:pt x="0" y="870155"/>
                  </a:lnTo>
                  <a:lnTo>
                    <a:pt x="132735" y="302342"/>
                  </a:lnTo>
                  <a:lnTo>
                    <a:pt x="390832" y="0"/>
                  </a:lnTo>
                  <a:lnTo>
                    <a:pt x="626806" y="2212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176684" y="4586748"/>
              <a:ext cx="1290484" cy="1437968"/>
            </a:xfrm>
            <a:custGeom>
              <a:avLst/>
              <a:gdLst>
                <a:gd name="connsiteX0" fmla="*/ 110613 w 1290484"/>
                <a:gd name="connsiteY0" fmla="*/ 199104 h 1437968"/>
                <a:gd name="connsiteX1" fmla="*/ 110613 w 1290484"/>
                <a:gd name="connsiteY1" fmla="*/ 272846 h 1437968"/>
                <a:gd name="connsiteX2" fmla="*/ 176981 w 1290484"/>
                <a:gd name="connsiteY2" fmla="*/ 331839 h 1437968"/>
                <a:gd name="connsiteX3" fmla="*/ 199103 w 1290484"/>
                <a:gd name="connsiteY3" fmla="*/ 353962 h 1437968"/>
                <a:gd name="connsiteX4" fmla="*/ 184355 w 1290484"/>
                <a:gd name="connsiteY4" fmla="*/ 420329 h 1437968"/>
                <a:gd name="connsiteX5" fmla="*/ 154858 w 1290484"/>
                <a:gd name="connsiteY5" fmla="*/ 457200 h 1437968"/>
                <a:gd name="connsiteX6" fmla="*/ 176981 w 1290484"/>
                <a:gd name="connsiteY6" fmla="*/ 508820 h 1437968"/>
                <a:gd name="connsiteX7" fmla="*/ 154858 w 1290484"/>
                <a:gd name="connsiteY7" fmla="*/ 538317 h 1437968"/>
                <a:gd name="connsiteX8" fmla="*/ 140110 w 1290484"/>
                <a:gd name="connsiteY8" fmla="*/ 567813 h 1437968"/>
                <a:gd name="connsiteX9" fmla="*/ 147484 w 1290484"/>
                <a:gd name="connsiteY9" fmla="*/ 604684 h 1437968"/>
                <a:gd name="connsiteX10" fmla="*/ 125361 w 1290484"/>
                <a:gd name="connsiteY10" fmla="*/ 663678 h 1437968"/>
                <a:gd name="connsiteX11" fmla="*/ 81116 w 1290484"/>
                <a:gd name="connsiteY11" fmla="*/ 656304 h 1437968"/>
                <a:gd name="connsiteX12" fmla="*/ 14748 w 1290484"/>
                <a:gd name="connsiteY12" fmla="*/ 766917 h 1437968"/>
                <a:gd name="connsiteX13" fmla="*/ 0 w 1290484"/>
                <a:gd name="connsiteY13" fmla="*/ 818536 h 1437968"/>
                <a:gd name="connsiteX14" fmla="*/ 0 w 1290484"/>
                <a:gd name="connsiteY14" fmla="*/ 914400 h 1437968"/>
                <a:gd name="connsiteX15" fmla="*/ 110613 w 1290484"/>
                <a:gd name="connsiteY15" fmla="*/ 877529 h 1437968"/>
                <a:gd name="connsiteX16" fmla="*/ 147484 w 1290484"/>
                <a:gd name="connsiteY16" fmla="*/ 936523 h 1437968"/>
                <a:gd name="connsiteX17" fmla="*/ 169606 w 1290484"/>
                <a:gd name="connsiteY17" fmla="*/ 1032387 h 1437968"/>
                <a:gd name="connsiteX18" fmla="*/ 228600 w 1290484"/>
                <a:gd name="connsiteY18" fmla="*/ 1061884 h 1437968"/>
                <a:gd name="connsiteX19" fmla="*/ 243348 w 1290484"/>
                <a:gd name="connsiteY19" fmla="*/ 1128252 h 1437968"/>
                <a:gd name="connsiteX20" fmla="*/ 221226 w 1290484"/>
                <a:gd name="connsiteY20" fmla="*/ 1209368 h 1437968"/>
                <a:gd name="connsiteX21" fmla="*/ 221226 w 1290484"/>
                <a:gd name="connsiteY21" fmla="*/ 1209368 h 1437968"/>
                <a:gd name="connsiteX22" fmla="*/ 309716 w 1290484"/>
                <a:gd name="connsiteY22" fmla="*/ 1231491 h 1437968"/>
                <a:gd name="connsiteX23" fmla="*/ 376084 w 1290484"/>
                <a:gd name="connsiteY23" fmla="*/ 1319981 h 1437968"/>
                <a:gd name="connsiteX24" fmla="*/ 412955 w 1290484"/>
                <a:gd name="connsiteY24" fmla="*/ 1334729 h 1437968"/>
                <a:gd name="connsiteX25" fmla="*/ 494071 w 1290484"/>
                <a:gd name="connsiteY25" fmla="*/ 1275736 h 1437968"/>
                <a:gd name="connsiteX26" fmla="*/ 523568 w 1290484"/>
                <a:gd name="connsiteY26" fmla="*/ 1312607 h 1437968"/>
                <a:gd name="connsiteX27" fmla="*/ 516193 w 1290484"/>
                <a:gd name="connsiteY27" fmla="*/ 1378975 h 1437968"/>
                <a:gd name="connsiteX28" fmla="*/ 597310 w 1290484"/>
                <a:gd name="connsiteY28" fmla="*/ 1437968 h 1437968"/>
                <a:gd name="connsiteX29" fmla="*/ 612058 w 1290484"/>
                <a:gd name="connsiteY29" fmla="*/ 1401097 h 1437968"/>
                <a:gd name="connsiteX30" fmla="*/ 589935 w 1290484"/>
                <a:gd name="connsiteY30" fmla="*/ 1319981 h 1437968"/>
                <a:gd name="connsiteX31" fmla="*/ 612058 w 1290484"/>
                <a:gd name="connsiteY31" fmla="*/ 1305233 h 1437968"/>
                <a:gd name="connsiteX32" fmla="*/ 612058 w 1290484"/>
                <a:gd name="connsiteY32" fmla="*/ 1268362 h 1437968"/>
                <a:gd name="connsiteX33" fmla="*/ 582561 w 1290484"/>
                <a:gd name="connsiteY33" fmla="*/ 1253613 h 1437968"/>
                <a:gd name="connsiteX34" fmla="*/ 575187 w 1290484"/>
                <a:gd name="connsiteY34" fmla="*/ 1216742 h 1437968"/>
                <a:gd name="connsiteX35" fmla="*/ 626806 w 1290484"/>
                <a:gd name="connsiteY35" fmla="*/ 1165123 h 1437968"/>
                <a:gd name="connsiteX36" fmla="*/ 626806 w 1290484"/>
                <a:gd name="connsiteY36" fmla="*/ 1165123 h 1437968"/>
                <a:gd name="connsiteX37" fmla="*/ 730045 w 1290484"/>
                <a:gd name="connsiteY37" fmla="*/ 1157749 h 1437968"/>
                <a:gd name="connsiteX38" fmla="*/ 759542 w 1290484"/>
                <a:gd name="connsiteY38" fmla="*/ 1150375 h 1437968"/>
                <a:gd name="connsiteX39" fmla="*/ 862781 w 1290484"/>
                <a:gd name="connsiteY39" fmla="*/ 1179871 h 1437968"/>
                <a:gd name="connsiteX40" fmla="*/ 884903 w 1290484"/>
                <a:gd name="connsiteY40" fmla="*/ 1150375 h 1437968"/>
                <a:gd name="connsiteX41" fmla="*/ 943897 w 1290484"/>
                <a:gd name="connsiteY41" fmla="*/ 1194620 h 1437968"/>
                <a:gd name="connsiteX42" fmla="*/ 1017639 w 1290484"/>
                <a:gd name="connsiteY42" fmla="*/ 1143000 h 1437968"/>
                <a:gd name="connsiteX43" fmla="*/ 1091381 w 1290484"/>
                <a:gd name="connsiteY43" fmla="*/ 1150375 h 1437968"/>
                <a:gd name="connsiteX44" fmla="*/ 1098755 w 1290484"/>
                <a:gd name="connsiteY44" fmla="*/ 1098755 h 1437968"/>
                <a:gd name="connsiteX45" fmla="*/ 1143000 w 1290484"/>
                <a:gd name="connsiteY45" fmla="*/ 1054510 h 1437968"/>
                <a:gd name="connsiteX46" fmla="*/ 1238864 w 1290484"/>
                <a:gd name="connsiteY46" fmla="*/ 1047136 h 1437968"/>
                <a:gd name="connsiteX47" fmla="*/ 1283110 w 1290484"/>
                <a:gd name="connsiteY47" fmla="*/ 1025013 h 1437968"/>
                <a:gd name="connsiteX48" fmla="*/ 1290484 w 1290484"/>
                <a:gd name="connsiteY48" fmla="*/ 958646 h 1437968"/>
                <a:gd name="connsiteX49" fmla="*/ 1275735 w 1290484"/>
                <a:gd name="connsiteY49" fmla="*/ 936523 h 1437968"/>
                <a:gd name="connsiteX50" fmla="*/ 1150374 w 1290484"/>
                <a:gd name="connsiteY50" fmla="*/ 914400 h 1437968"/>
                <a:gd name="connsiteX51" fmla="*/ 1084006 w 1290484"/>
                <a:gd name="connsiteY51" fmla="*/ 884904 h 1437968"/>
                <a:gd name="connsiteX52" fmla="*/ 1076632 w 1290484"/>
                <a:gd name="connsiteY52" fmla="*/ 840658 h 1437968"/>
                <a:gd name="connsiteX53" fmla="*/ 1054510 w 1290484"/>
                <a:gd name="connsiteY53" fmla="*/ 811162 h 1437968"/>
                <a:gd name="connsiteX54" fmla="*/ 1076632 w 1290484"/>
                <a:gd name="connsiteY54" fmla="*/ 715297 h 1437968"/>
                <a:gd name="connsiteX55" fmla="*/ 1025013 w 1290484"/>
                <a:gd name="connsiteY55" fmla="*/ 678426 h 1437968"/>
                <a:gd name="connsiteX56" fmla="*/ 1010264 w 1290484"/>
                <a:gd name="connsiteY56" fmla="*/ 663678 h 1437968"/>
                <a:gd name="connsiteX57" fmla="*/ 1047135 w 1290484"/>
                <a:gd name="connsiteY57" fmla="*/ 553065 h 1437968"/>
                <a:gd name="connsiteX58" fmla="*/ 1047135 w 1290484"/>
                <a:gd name="connsiteY58" fmla="*/ 508820 h 1437968"/>
                <a:gd name="connsiteX59" fmla="*/ 1025013 w 1290484"/>
                <a:gd name="connsiteY59" fmla="*/ 494071 h 1437968"/>
                <a:gd name="connsiteX60" fmla="*/ 973393 w 1290484"/>
                <a:gd name="connsiteY60" fmla="*/ 508820 h 1437968"/>
                <a:gd name="connsiteX61" fmla="*/ 936522 w 1290484"/>
                <a:gd name="connsiteY61" fmla="*/ 494071 h 1437968"/>
                <a:gd name="connsiteX62" fmla="*/ 929148 w 1290484"/>
                <a:gd name="connsiteY62" fmla="*/ 427704 h 1437968"/>
                <a:gd name="connsiteX63" fmla="*/ 973393 w 1290484"/>
                <a:gd name="connsiteY63" fmla="*/ 361336 h 1437968"/>
                <a:gd name="connsiteX64" fmla="*/ 1054510 w 1290484"/>
                <a:gd name="connsiteY64" fmla="*/ 368710 h 1437968"/>
                <a:gd name="connsiteX65" fmla="*/ 1120877 w 1290484"/>
                <a:gd name="connsiteY65" fmla="*/ 376084 h 1437968"/>
                <a:gd name="connsiteX66" fmla="*/ 1165122 w 1290484"/>
                <a:gd name="connsiteY66" fmla="*/ 353962 h 1437968"/>
                <a:gd name="connsiteX67" fmla="*/ 1179871 w 1290484"/>
                <a:gd name="connsiteY67" fmla="*/ 309717 h 1437968"/>
                <a:gd name="connsiteX68" fmla="*/ 1165122 w 1290484"/>
                <a:gd name="connsiteY68" fmla="*/ 265471 h 1437968"/>
                <a:gd name="connsiteX69" fmla="*/ 1150374 w 1290484"/>
                <a:gd name="connsiteY69" fmla="*/ 243349 h 1437968"/>
                <a:gd name="connsiteX70" fmla="*/ 1128251 w 1290484"/>
                <a:gd name="connsiteY70" fmla="*/ 258097 h 1437968"/>
                <a:gd name="connsiteX71" fmla="*/ 1084006 w 1290484"/>
                <a:gd name="connsiteY71" fmla="*/ 280220 h 1437968"/>
                <a:gd name="connsiteX72" fmla="*/ 1039761 w 1290484"/>
                <a:gd name="connsiteY72" fmla="*/ 280220 h 1437968"/>
                <a:gd name="connsiteX73" fmla="*/ 1025013 w 1290484"/>
                <a:gd name="connsiteY73" fmla="*/ 250723 h 1437968"/>
                <a:gd name="connsiteX74" fmla="*/ 1002890 w 1290484"/>
                <a:gd name="connsiteY74" fmla="*/ 213852 h 1437968"/>
                <a:gd name="connsiteX75" fmla="*/ 988142 w 1290484"/>
                <a:gd name="connsiteY75" fmla="*/ 169607 h 1437968"/>
                <a:gd name="connsiteX76" fmla="*/ 973393 w 1290484"/>
                <a:gd name="connsiteY76" fmla="*/ 147484 h 1437968"/>
                <a:gd name="connsiteX77" fmla="*/ 929148 w 1290484"/>
                <a:gd name="connsiteY77" fmla="*/ 147484 h 1437968"/>
                <a:gd name="connsiteX78" fmla="*/ 921774 w 1290484"/>
                <a:gd name="connsiteY78" fmla="*/ 176981 h 1437968"/>
                <a:gd name="connsiteX79" fmla="*/ 914400 w 1290484"/>
                <a:gd name="connsiteY79" fmla="*/ 206478 h 1437968"/>
                <a:gd name="connsiteX80" fmla="*/ 862781 w 1290484"/>
                <a:gd name="connsiteY80" fmla="*/ 221226 h 1437968"/>
                <a:gd name="connsiteX81" fmla="*/ 862781 w 1290484"/>
                <a:gd name="connsiteY81" fmla="*/ 221226 h 1437968"/>
                <a:gd name="connsiteX82" fmla="*/ 892277 w 1290484"/>
                <a:gd name="connsiteY82" fmla="*/ 324465 h 1437968"/>
                <a:gd name="connsiteX83" fmla="*/ 877529 w 1290484"/>
                <a:gd name="connsiteY83" fmla="*/ 346587 h 1437968"/>
                <a:gd name="connsiteX84" fmla="*/ 877529 w 1290484"/>
                <a:gd name="connsiteY84" fmla="*/ 346587 h 1437968"/>
                <a:gd name="connsiteX85" fmla="*/ 818535 w 1290484"/>
                <a:gd name="connsiteY85" fmla="*/ 398207 h 1437968"/>
                <a:gd name="connsiteX86" fmla="*/ 796413 w 1290484"/>
                <a:gd name="connsiteY86" fmla="*/ 427704 h 1437968"/>
                <a:gd name="connsiteX87" fmla="*/ 796413 w 1290484"/>
                <a:gd name="connsiteY87" fmla="*/ 464575 h 1437968"/>
                <a:gd name="connsiteX88" fmla="*/ 796413 w 1290484"/>
                <a:gd name="connsiteY88" fmla="*/ 464575 h 1437968"/>
                <a:gd name="connsiteX89" fmla="*/ 848032 w 1290484"/>
                <a:gd name="connsiteY89" fmla="*/ 486697 h 1437968"/>
                <a:gd name="connsiteX90" fmla="*/ 848032 w 1290484"/>
                <a:gd name="connsiteY90" fmla="*/ 553065 h 1437968"/>
                <a:gd name="connsiteX91" fmla="*/ 848032 w 1290484"/>
                <a:gd name="connsiteY91" fmla="*/ 553065 h 1437968"/>
                <a:gd name="connsiteX92" fmla="*/ 707922 w 1290484"/>
                <a:gd name="connsiteY92" fmla="*/ 619433 h 1437968"/>
                <a:gd name="connsiteX93" fmla="*/ 663677 w 1290484"/>
                <a:gd name="connsiteY93" fmla="*/ 604684 h 1437968"/>
                <a:gd name="connsiteX94" fmla="*/ 597310 w 1290484"/>
                <a:gd name="connsiteY94" fmla="*/ 560439 h 1437968"/>
                <a:gd name="connsiteX95" fmla="*/ 575187 w 1290484"/>
                <a:gd name="connsiteY95" fmla="*/ 523568 h 1437968"/>
                <a:gd name="connsiteX96" fmla="*/ 575187 w 1290484"/>
                <a:gd name="connsiteY96" fmla="*/ 523568 h 1437968"/>
                <a:gd name="connsiteX97" fmla="*/ 604684 w 1290484"/>
                <a:gd name="connsiteY97" fmla="*/ 442452 h 1437968"/>
                <a:gd name="connsiteX98" fmla="*/ 567813 w 1290484"/>
                <a:gd name="connsiteY98" fmla="*/ 412955 h 1437968"/>
                <a:gd name="connsiteX99" fmla="*/ 538316 w 1290484"/>
                <a:gd name="connsiteY99" fmla="*/ 353962 h 1437968"/>
                <a:gd name="connsiteX100" fmla="*/ 494071 w 1290484"/>
                <a:gd name="connsiteY100" fmla="*/ 272846 h 1437968"/>
                <a:gd name="connsiteX101" fmla="*/ 442451 w 1290484"/>
                <a:gd name="connsiteY101" fmla="*/ 280220 h 1437968"/>
                <a:gd name="connsiteX102" fmla="*/ 390832 w 1290484"/>
                <a:gd name="connsiteY102" fmla="*/ 221226 h 1437968"/>
                <a:gd name="connsiteX103" fmla="*/ 361335 w 1290484"/>
                <a:gd name="connsiteY103" fmla="*/ 132736 h 1437968"/>
                <a:gd name="connsiteX104" fmla="*/ 339213 w 1290484"/>
                <a:gd name="connsiteY104" fmla="*/ 103239 h 1437968"/>
                <a:gd name="connsiteX105" fmla="*/ 309716 w 1290484"/>
                <a:gd name="connsiteY105" fmla="*/ 125362 h 1437968"/>
                <a:gd name="connsiteX106" fmla="*/ 309716 w 1290484"/>
                <a:gd name="connsiteY106" fmla="*/ 125362 h 1437968"/>
                <a:gd name="connsiteX107" fmla="*/ 294968 w 1290484"/>
                <a:gd name="connsiteY107" fmla="*/ 199104 h 1437968"/>
                <a:gd name="connsiteX108" fmla="*/ 287593 w 1290484"/>
                <a:gd name="connsiteY108" fmla="*/ 206478 h 1437968"/>
                <a:gd name="connsiteX109" fmla="*/ 258097 w 1290484"/>
                <a:gd name="connsiteY109" fmla="*/ 191729 h 1437968"/>
                <a:gd name="connsiteX110" fmla="*/ 250722 w 1290484"/>
                <a:gd name="connsiteY110" fmla="*/ 117987 h 1437968"/>
                <a:gd name="connsiteX111" fmla="*/ 206477 w 1290484"/>
                <a:gd name="connsiteY111" fmla="*/ 0 h 1437968"/>
                <a:gd name="connsiteX112" fmla="*/ 88490 w 1290484"/>
                <a:gd name="connsiteY112" fmla="*/ 110613 h 1437968"/>
                <a:gd name="connsiteX113" fmla="*/ 110613 w 1290484"/>
                <a:gd name="connsiteY113" fmla="*/ 199104 h 143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290484" h="1437968">
                  <a:moveTo>
                    <a:pt x="110613" y="199104"/>
                  </a:moveTo>
                  <a:lnTo>
                    <a:pt x="110613" y="272846"/>
                  </a:lnTo>
                  <a:lnTo>
                    <a:pt x="176981" y="331839"/>
                  </a:lnTo>
                  <a:lnTo>
                    <a:pt x="199103" y="353962"/>
                  </a:lnTo>
                  <a:lnTo>
                    <a:pt x="184355" y="420329"/>
                  </a:lnTo>
                  <a:lnTo>
                    <a:pt x="154858" y="457200"/>
                  </a:lnTo>
                  <a:lnTo>
                    <a:pt x="176981" y="508820"/>
                  </a:lnTo>
                  <a:lnTo>
                    <a:pt x="154858" y="538317"/>
                  </a:lnTo>
                  <a:lnTo>
                    <a:pt x="140110" y="567813"/>
                  </a:lnTo>
                  <a:lnTo>
                    <a:pt x="147484" y="604684"/>
                  </a:lnTo>
                  <a:lnTo>
                    <a:pt x="125361" y="663678"/>
                  </a:lnTo>
                  <a:lnTo>
                    <a:pt x="81116" y="656304"/>
                  </a:lnTo>
                  <a:lnTo>
                    <a:pt x="14748" y="766917"/>
                  </a:lnTo>
                  <a:lnTo>
                    <a:pt x="0" y="818536"/>
                  </a:lnTo>
                  <a:lnTo>
                    <a:pt x="0" y="914400"/>
                  </a:lnTo>
                  <a:lnTo>
                    <a:pt x="110613" y="877529"/>
                  </a:lnTo>
                  <a:lnTo>
                    <a:pt x="147484" y="936523"/>
                  </a:lnTo>
                  <a:lnTo>
                    <a:pt x="169606" y="1032387"/>
                  </a:lnTo>
                  <a:lnTo>
                    <a:pt x="228600" y="1061884"/>
                  </a:lnTo>
                  <a:lnTo>
                    <a:pt x="243348" y="1128252"/>
                  </a:lnTo>
                  <a:lnTo>
                    <a:pt x="221226" y="1209368"/>
                  </a:lnTo>
                  <a:lnTo>
                    <a:pt x="221226" y="1209368"/>
                  </a:lnTo>
                  <a:lnTo>
                    <a:pt x="309716" y="1231491"/>
                  </a:lnTo>
                  <a:lnTo>
                    <a:pt x="376084" y="1319981"/>
                  </a:lnTo>
                  <a:lnTo>
                    <a:pt x="412955" y="1334729"/>
                  </a:lnTo>
                  <a:lnTo>
                    <a:pt x="494071" y="1275736"/>
                  </a:lnTo>
                  <a:lnTo>
                    <a:pt x="523568" y="1312607"/>
                  </a:lnTo>
                  <a:lnTo>
                    <a:pt x="516193" y="1378975"/>
                  </a:lnTo>
                  <a:lnTo>
                    <a:pt x="597310" y="1437968"/>
                  </a:lnTo>
                  <a:lnTo>
                    <a:pt x="612058" y="1401097"/>
                  </a:lnTo>
                  <a:lnTo>
                    <a:pt x="589935" y="1319981"/>
                  </a:lnTo>
                  <a:lnTo>
                    <a:pt x="612058" y="1305233"/>
                  </a:lnTo>
                  <a:lnTo>
                    <a:pt x="612058" y="1268362"/>
                  </a:lnTo>
                  <a:lnTo>
                    <a:pt x="582561" y="1253613"/>
                  </a:lnTo>
                  <a:lnTo>
                    <a:pt x="575187" y="1216742"/>
                  </a:lnTo>
                  <a:lnTo>
                    <a:pt x="626806" y="1165123"/>
                  </a:lnTo>
                  <a:lnTo>
                    <a:pt x="626806" y="1165123"/>
                  </a:lnTo>
                  <a:lnTo>
                    <a:pt x="730045" y="1157749"/>
                  </a:lnTo>
                  <a:lnTo>
                    <a:pt x="759542" y="1150375"/>
                  </a:lnTo>
                  <a:lnTo>
                    <a:pt x="862781" y="1179871"/>
                  </a:lnTo>
                  <a:lnTo>
                    <a:pt x="884903" y="1150375"/>
                  </a:lnTo>
                  <a:lnTo>
                    <a:pt x="943897" y="1194620"/>
                  </a:lnTo>
                  <a:lnTo>
                    <a:pt x="1017639" y="1143000"/>
                  </a:lnTo>
                  <a:lnTo>
                    <a:pt x="1091381" y="1150375"/>
                  </a:lnTo>
                  <a:lnTo>
                    <a:pt x="1098755" y="1098755"/>
                  </a:lnTo>
                  <a:lnTo>
                    <a:pt x="1143000" y="1054510"/>
                  </a:lnTo>
                  <a:lnTo>
                    <a:pt x="1238864" y="1047136"/>
                  </a:lnTo>
                  <a:lnTo>
                    <a:pt x="1283110" y="1025013"/>
                  </a:lnTo>
                  <a:lnTo>
                    <a:pt x="1290484" y="958646"/>
                  </a:lnTo>
                  <a:lnTo>
                    <a:pt x="1275735" y="936523"/>
                  </a:lnTo>
                  <a:lnTo>
                    <a:pt x="1150374" y="914400"/>
                  </a:lnTo>
                  <a:lnTo>
                    <a:pt x="1084006" y="884904"/>
                  </a:lnTo>
                  <a:lnTo>
                    <a:pt x="1076632" y="840658"/>
                  </a:lnTo>
                  <a:lnTo>
                    <a:pt x="1054510" y="811162"/>
                  </a:lnTo>
                  <a:lnTo>
                    <a:pt x="1076632" y="715297"/>
                  </a:lnTo>
                  <a:lnTo>
                    <a:pt x="1025013" y="678426"/>
                  </a:lnTo>
                  <a:lnTo>
                    <a:pt x="1010264" y="663678"/>
                  </a:lnTo>
                  <a:lnTo>
                    <a:pt x="1047135" y="553065"/>
                  </a:lnTo>
                  <a:lnTo>
                    <a:pt x="1047135" y="508820"/>
                  </a:lnTo>
                  <a:lnTo>
                    <a:pt x="1025013" y="494071"/>
                  </a:lnTo>
                  <a:lnTo>
                    <a:pt x="973393" y="508820"/>
                  </a:lnTo>
                  <a:lnTo>
                    <a:pt x="936522" y="494071"/>
                  </a:lnTo>
                  <a:lnTo>
                    <a:pt x="929148" y="427704"/>
                  </a:lnTo>
                  <a:lnTo>
                    <a:pt x="973393" y="361336"/>
                  </a:lnTo>
                  <a:lnTo>
                    <a:pt x="1054510" y="368710"/>
                  </a:lnTo>
                  <a:lnTo>
                    <a:pt x="1120877" y="376084"/>
                  </a:lnTo>
                  <a:lnTo>
                    <a:pt x="1165122" y="353962"/>
                  </a:lnTo>
                  <a:lnTo>
                    <a:pt x="1179871" y="309717"/>
                  </a:lnTo>
                  <a:lnTo>
                    <a:pt x="1165122" y="265471"/>
                  </a:lnTo>
                  <a:lnTo>
                    <a:pt x="1150374" y="243349"/>
                  </a:lnTo>
                  <a:lnTo>
                    <a:pt x="1128251" y="258097"/>
                  </a:lnTo>
                  <a:lnTo>
                    <a:pt x="1084006" y="280220"/>
                  </a:lnTo>
                  <a:lnTo>
                    <a:pt x="1039761" y="280220"/>
                  </a:lnTo>
                  <a:lnTo>
                    <a:pt x="1025013" y="250723"/>
                  </a:lnTo>
                  <a:lnTo>
                    <a:pt x="1002890" y="213852"/>
                  </a:lnTo>
                  <a:lnTo>
                    <a:pt x="988142" y="169607"/>
                  </a:lnTo>
                  <a:lnTo>
                    <a:pt x="973393" y="147484"/>
                  </a:lnTo>
                  <a:lnTo>
                    <a:pt x="929148" y="147484"/>
                  </a:lnTo>
                  <a:lnTo>
                    <a:pt x="921774" y="176981"/>
                  </a:lnTo>
                  <a:lnTo>
                    <a:pt x="914400" y="206478"/>
                  </a:lnTo>
                  <a:lnTo>
                    <a:pt x="862781" y="221226"/>
                  </a:lnTo>
                  <a:lnTo>
                    <a:pt x="862781" y="221226"/>
                  </a:lnTo>
                  <a:lnTo>
                    <a:pt x="892277" y="324465"/>
                  </a:lnTo>
                  <a:lnTo>
                    <a:pt x="877529" y="346587"/>
                  </a:lnTo>
                  <a:lnTo>
                    <a:pt x="877529" y="346587"/>
                  </a:lnTo>
                  <a:lnTo>
                    <a:pt x="818535" y="398207"/>
                  </a:lnTo>
                  <a:lnTo>
                    <a:pt x="796413" y="427704"/>
                  </a:lnTo>
                  <a:lnTo>
                    <a:pt x="796413" y="464575"/>
                  </a:lnTo>
                  <a:lnTo>
                    <a:pt x="796413" y="464575"/>
                  </a:lnTo>
                  <a:lnTo>
                    <a:pt x="848032" y="486697"/>
                  </a:lnTo>
                  <a:lnTo>
                    <a:pt x="848032" y="553065"/>
                  </a:lnTo>
                  <a:lnTo>
                    <a:pt x="848032" y="553065"/>
                  </a:lnTo>
                  <a:lnTo>
                    <a:pt x="707922" y="619433"/>
                  </a:lnTo>
                  <a:lnTo>
                    <a:pt x="663677" y="604684"/>
                  </a:lnTo>
                  <a:lnTo>
                    <a:pt x="597310" y="560439"/>
                  </a:lnTo>
                  <a:lnTo>
                    <a:pt x="575187" y="523568"/>
                  </a:lnTo>
                  <a:lnTo>
                    <a:pt x="575187" y="523568"/>
                  </a:lnTo>
                  <a:lnTo>
                    <a:pt x="604684" y="442452"/>
                  </a:lnTo>
                  <a:lnTo>
                    <a:pt x="567813" y="412955"/>
                  </a:lnTo>
                  <a:lnTo>
                    <a:pt x="538316" y="353962"/>
                  </a:lnTo>
                  <a:lnTo>
                    <a:pt x="494071" y="272846"/>
                  </a:lnTo>
                  <a:lnTo>
                    <a:pt x="442451" y="280220"/>
                  </a:lnTo>
                  <a:lnTo>
                    <a:pt x="390832" y="221226"/>
                  </a:lnTo>
                  <a:lnTo>
                    <a:pt x="361335" y="132736"/>
                  </a:lnTo>
                  <a:lnTo>
                    <a:pt x="339213" y="103239"/>
                  </a:lnTo>
                  <a:lnTo>
                    <a:pt x="309716" y="125362"/>
                  </a:lnTo>
                  <a:lnTo>
                    <a:pt x="309716" y="125362"/>
                  </a:lnTo>
                  <a:lnTo>
                    <a:pt x="294968" y="199104"/>
                  </a:lnTo>
                  <a:lnTo>
                    <a:pt x="287593" y="206478"/>
                  </a:lnTo>
                  <a:lnTo>
                    <a:pt x="258097" y="191729"/>
                  </a:lnTo>
                  <a:lnTo>
                    <a:pt x="250722" y="117987"/>
                  </a:lnTo>
                  <a:lnTo>
                    <a:pt x="206477" y="0"/>
                  </a:lnTo>
                  <a:lnTo>
                    <a:pt x="88490" y="110613"/>
                  </a:lnTo>
                  <a:lnTo>
                    <a:pt x="110613" y="19910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617839" y="3104535"/>
              <a:ext cx="2846438" cy="1850923"/>
            </a:xfrm>
            <a:custGeom>
              <a:avLst/>
              <a:gdLst>
                <a:gd name="connsiteX0" fmla="*/ 162232 w 2846438"/>
                <a:gd name="connsiteY0" fmla="*/ 191730 h 1850923"/>
                <a:gd name="connsiteX1" fmla="*/ 103238 w 2846438"/>
                <a:gd name="connsiteY1" fmla="*/ 258097 h 1850923"/>
                <a:gd name="connsiteX2" fmla="*/ 103238 w 2846438"/>
                <a:gd name="connsiteY2" fmla="*/ 331839 h 1850923"/>
                <a:gd name="connsiteX3" fmla="*/ 125361 w 2846438"/>
                <a:gd name="connsiteY3" fmla="*/ 427704 h 1850923"/>
                <a:gd name="connsiteX4" fmla="*/ 132735 w 2846438"/>
                <a:gd name="connsiteY4" fmla="*/ 530942 h 1850923"/>
                <a:gd name="connsiteX5" fmla="*/ 125361 w 2846438"/>
                <a:gd name="connsiteY5" fmla="*/ 575188 h 1850923"/>
                <a:gd name="connsiteX6" fmla="*/ 58993 w 2846438"/>
                <a:gd name="connsiteY6" fmla="*/ 516194 h 1850923"/>
                <a:gd name="connsiteX7" fmla="*/ 14748 w 2846438"/>
                <a:gd name="connsiteY7" fmla="*/ 508820 h 1850923"/>
                <a:gd name="connsiteX8" fmla="*/ 14748 w 2846438"/>
                <a:gd name="connsiteY8" fmla="*/ 508820 h 1850923"/>
                <a:gd name="connsiteX9" fmla="*/ 29496 w 2846438"/>
                <a:gd name="connsiteY9" fmla="*/ 656304 h 1850923"/>
                <a:gd name="connsiteX10" fmla="*/ 14748 w 2846438"/>
                <a:gd name="connsiteY10" fmla="*/ 700549 h 1850923"/>
                <a:gd name="connsiteX11" fmla="*/ 14748 w 2846438"/>
                <a:gd name="connsiteY11" fmla="*/ 700549 h 1850923"/>
                <a:gd name="connsiteX12" fmla="*/ 0 w 2846438"/>
                <a:gd name="connsiteY12" fmla="*/ 752168 h 1850923"/>
                <a:gd name="connsiteX13" fmla="*/ 140109 w 2846438"/>
                <a:gd name="connsiteY13" fmla="*/ 796413 h 1850923"/>
                <a:gd name="connsiteX14" fmla="*/ 199103 w 2846438"/>
                <a:gd name="connsiteY14" fmla="*/ 929149 h 1850923"/>
                <a:gd name="connsiteX15" fmla="*/ 199103 w 2846438"/>
                <a:gd name="connsiteY15" fmla="*/ 973394 h 1850923"/>
                <a:gd name="connsiteX16" fmla="*/ 280219 w 2846438"/>
                <a:gd name="connsiteY16" fmla="*/ 1047136 h 1850923"/>
                <a:gd name="connsiteX17" fmla="*/ 398206 w 2846438"/>
                <a:gd name="connsiteY17" fmla="*/ 988142 h 1850923"/>
                <a:gd name="connsiteX18" fmla="*/ 486696 w 2846438"/>
                <a:gd name="connsiteY18" fmla="*/ 1106130 h 1850923"/>
                <a:gd name="connsiteX19" fmla="*/ 553064 w 2846438"/>
                <a:gd name="connsiteY19" fmla="*/ 1150375 h 1850923"/>
                <a:gd name="connsiteX20" fmla="*/ 575187 w 2846438"/>
                <a:gd name="connsiteY20" fmla="*/ 1216742 h 1850923"/>
                <a:gd name="connsiteX21" fmla="*/ 685800 w 2846438"/>
                <a:gd name="connsiteY21" fmla="*/ 1224117 h 1850923"/>
                <a:gd name="connsiteX22" fmla="*/ 722671 w 2846438"/>
                <a:gd name="connsiteY22" fmla="*/ 1334730 h 1850923"/>
                <a:gd name="connsiteX23" fmla="*/ 803787 w 2846438"/>
                <a:gd name="connsiteY23" fmla="*/ 1393723 h 1850923"/>
                <a:gd name="connsiteX24" fmla="*/ 877529 w 2846438"/>
                <a:gd name="connsiteY24" fmla="*/ 1430594 h 1850923"/>
                <a:gd name="connsiteX25" fmla="*/ 907026 w 2846438"/>
                <a:gd name="connsiteY25" fmla="*/ 1526459 h 1850923"/>
                <a:gd name="connsiteX26" fmla="*/ 1017638 w 2846438"/>
                <a:gd name="connsiteY26" fmla="*/ 1504336 h 1850923"/>
                <a:gd name="connsiteX27" fmla="*/ 1120877 w 2846438"/>
                <a:gd name="connsiteY27" fmla="*/ 1592826 h 1850923"/>
                <a:gd name="connsiteX28" fmla="*/ 1275735 w 2846438"/>
                <a:gd name="connsiteY28" fmla="*/ 1548581 h 1850923"/>
                <a:gd name="connsiteX29" fmla="*/ 1305232 w 2846438"/>
                <a:gd name="connsiteY29" fmla="*/ 1570704 h 1850923"/>
                <a:gd name="connsiteX30" fmla="*/ 1290484 w 2846438"/>
                <a:gd name="connsiteY30" fmla="*/ 1651820 h 1850923"/>
                <a:gd name="connsiteX31" fmla="*/ 1327355 w 2846438"/>
                <a:gd name="connsiteY31" fmla="*/ 1703439 h 1850923"/>
                <a:gd name="connsiteX32" fmla="*/ 1356851 w 2846438"/>
                <a:gd name="connsiteY32" fmla="*/ 1681317 h 1850923"/>
                <a:gd name="connsiteX33" fmla="*/ 1356851 w 2846438"/>
                <a:gd name="connsiteY33" fmla="*/ 1681317 h 1850923"/>
                <a:gd name="connsiteX34" fmla="*/ 1371600 w 2846438"/>
                <a:gd name="connsiteY34" fmla="*/ 1614949 h 1850923"/>
                <a:gd name="connsiteX35" fmla="*/ 1423219 w 2846438"/>
                <a:gd name="connsiteY35" fmla="*/ 1570704 h 1850923"/>
                <a:gd name="connsiteX36" fmla="*/ 1452716 w 2846438"/>
                <a:gd name="connsiteY36" fmla="*/ 1548581 h 1850923"/>
                <a:gd name="connsiteX37" fmla="*/ 1504335 w 2846438"/>
                <a:gd name="connsiteY37" fmla="*/ 1548581 h 1850923"/>
                <a:gd name="connsiteX38" fmla="*/ 1585451 w 2846438"/>
                <a:gd name="connsiteY38" fmla="*/ 1607575 h 1850923"/>
                <a:gd name="connsiteX39" fmla="*/ 1688690 w 2846438"/>
                <a:gd name="connsiteY39" fmla="*/ 1651820 h 1850923"/>
                <a:gd name="connsiteX40" fmla="*/ 1688690 w 2846438"/>
                <a:gd name="connsiteY40" fmla="*/ 1651820 h 1850923"/>
                <a:gd name="connsiteX41" fmla="*/ 1710813 w 2846438"/>
                <a:gd name="connsiteY41" fmla="*/ 1696065 h 1850923"/>
                <a:gd name="connsiteX42" fmla="*/ 1762432 w 2846438"/>
                <a:gd name="connsiteY42" fmla="*/ 1725562 h 1850923"/>
                <a:gd name="connsiteX43" fmla="*/ 1784555 w 2846438"/>
                <a:gd name="connsiteY43" fmla="*/ 1725562 h 1850923"/>
                <a:gd name="connsiteX44" fmla="*/ 1747684 w 2846438"/>
                <a:gd name="connsiteY44" fmla="*/ 1806678 h 1850923"/>
                <a:gd name="connsiteX45" fmla="*/ 1777180 w 2846438"/>
                <a:gd name="connsiteY45" fmla="*/ 1850923 h 1850923"/>
                <a:gd name="connsiteX46" fmla="*/ 1917290 w 2846438"/>
                <a:gd name="connsiteY46" fmla="*/ 1828800 h 1850923"/>
                <a:gd name="connsiteX47" fmla="*/ 2027903 w 2846438"/>
                <a:gd name="connsiteY47" fmla="*/ 1828800 h 1850923"/>
                <a:gd name="connsiteX48" fmla="*/ 2027903 w 2846438"/>
                <a:gd name="connsiteY48" fmla="*/ 1828800 h 1850923"/>
                <a:gd name="connsiteX49" fmla="*/ 2064774 w 2846438"/>
                <a:gd name="connsiteY49" fmla="*/ 1769807 h 1850923"/>
                <a:gd name="connsiteX50" fmla="*/ 2064774 w 2846438"/>
                <a:gd name="connsiteY50" fmla="*/ 1769807 h 1850923"/>
                <a:gd name="connsiteX51" fmla="*/ 2138516 w 2846438"/>
                <a:gd name="connsiteY51" fmla="*/ 1747684 h 1850923"/>
                <a:gd name="connsiteX52" fmla="*/ 2182761 w 2846438"/>
                <a:gd name="connsiteY52" fmla="*/ 1710813 h 1850923"/>
                <a:gd name="connsiteX53" fmla="*/ 2263877 w 2846438"/>
                <a:gd name="connsiteY53" fmla="*/ 1681317 h 1850923"/>
                <a:gd name="connsiteX54" fmla="*/ 2308122 w 2846438"/>
                <a:gd name="connsiteY54" fmla="*/ 1622323 h 1850923"/>
                <a:gd name="connsiteX55" fmla="*/ 2344993 w 2846438"/>
                <a:gd name="connsiteY55" fmla="*/ 1629697 h 1850923"/>
                <a:gd name="connsiteX56" fmla="*/ 2381864 w 2846438"/>
                <a:gd name="connsiteY56" fmla="*/ 1659194 h 1850923"/>
                <a:gd name="connsiteX57" fmla="*/ 2440858 w 2846438"/>
                <a:gd name="connsiteY57" fmla="*/ 1673942 h 1850923"/>
                <a:gd name="connsiteX58" fmla="*/ 2492477 w 2846438"/>
                <a:gd name="connsiteY58" fmla="*/ 1732936 h 1850923"/>
                <a:gd name="connsiteX59" fmla="*/ 2536722 w 2846438"/>
                <a:gd name="connsiteY59" fmla="*/ 1710813 h 1850923"/>
                <a:gd name="connsiteX60" fmla="*/ 2544096 w 2846438"/>
                <a:gd name="connsiteY60" fmla="*/ 1651820 h 1850923"/>
                <a:gd name="connsiteX61" fmla="*/ 2573593 w 2846438"/>
                <a:gd name="connsiteY61" fmla="*/ 1637071 h 1850923"/>
                <a:gd name="connsiteX62" fmla="*/ 2632587 w 2846438"/>
                <a:gd name="connsiteY62" fmla="*/ 1644446 h 1850923"/>
                <a:gd name="connsiteX63" fmla="*/ 2669458 w 2846438"/>
                <a:gd name="connsiteY63" fmla="*/ 1703439 h 1850923"/>
                <a:gd name="connsiteX64" fmla="*/ 2706329 w 2846438"/>
                <a:gd name="connsiteY64" fmla="*/ 1703439 h 1850923"/>
                <a:gd name="connsiteX65" fmla="*/ 2743200 w 2846438"/>
                <a:gd name="connsiteY65" fmla="*/ 1659194 h 1850923"/>
                <a:gd name="connsiteX66" fmla="*/ 2743200 w 2846438"/>
                <a:gd name="connsiteY66" fmla="*/ 1629697 h 1850923"/>
                <a:gd name="connsiteX67" fmla="*/ 2735826 w 2846438"/>
                <a:gd name="connsiteY67" fmla="*/ 1578078 h 1850923"/>
                <a:gd name="connsiteX68" fmla="*/ 2757948 w 2846438"/>
                <a:gd name="connsiteY68" fmla="*/ 1541207 h 1850923"/>
                <a:gd name="connsiteX69" fmla="*/ 2816942 w 2846438"/>
                <a:gd name="connsiteY69" fmla="*/ 1570704 h 1850923"/>
                <a:gd name="connsiteX70" fmla="*/ 2839064 w 2846438"/>
                <a:gd name="connsiteY70" fmla="*/ 1504336 h 1850923"/>
                <a:gd name="connsiteX71" fmla="*/ 2794819 w 2846438"/>
                <a:gd name="connsiteY71" fmla="*/ 1430594 h 1850923"/>
                <a:gd name="connsiteX72" fmla="*/ 2809567 w 2846438"/>
                <a:gd name="connsiteY72" fmla="*/ 1378975 h 1850923"/>
                <a:gd name="connsiteX73" fmla="*/ 2846438 w 2846438"/>
                <a:gd name="connsiteY73" fmla="*/ 1349478 h 1850923"/>
                <a:gd name="connsiteX74" fmla="*/ 2809567 w 2846438"/>
                <a:gd name="connsiteY74" fmla="*/ 1224117 h 1850923"/>
                <a:gd name="connsiteX75" fmla="*/ 2809567 w 2846438"/>
                <a:gd name="connsiteY75" fmla="*/ 1224117 h 1850923"/>
                <a:gd name="connsiteX76" fmla="*/ 2802193 w 2846438"/>
                <a:gd name="connsiteY76" fmla="*/ 1157749 h 1850923"/>
                <a:gd name="connsiteX77" fmla="*/ 2713703 w 2846438"/>
                <a:gd name="connsiteY77" fmla="*/ 1054510 h 1850923"/>
                <a:gd name="connsiteX78" fmla="*/ 2713703 w 2846438"/>
                <a:gd name="connsiteY78" fmla="*/ 1054510 h 1850923"/>
                <a:gd name="connsiteX79" fmla="*/ 2610464 w 2846438"/>
                <a:gd name="connsiteY79" fmla="*/ 958646 h 1850923"/>
                <a:gd name="connsiteX80" fmla="*/ 2514600 w 2846438"/>
                <a:gd name="connsiteY80" fmla="*/ 1106130 h 1850923"/>
                <a:gd name="connsiteX81" fmla="*/ 2455606 w 2846438"/>
                <a:gd name="connsiteY81" fmla="*/ 1061884 h 1850923"/>
                <a:gd name="connsiteX82" fmla="*/ 2433484 w 2846438"/>
                <a:gd name="connsiteY82" fmla="*/ 1054510 h 1850923"/>
                <a:gd name="connsiteX83" fmla="*/ 2389238 w 2846438"/>
                <a:gd name="connsiteY83" fmla="*/ 1098755 h 1850923"/>
                <a:gd name="connsiteX84" fmla="*/ 2359742 w 2846438"/>
                <a:gd name="connsiteY84" fmla="*/ 1061884 h 1850923"/>
                <a:gd name="connsiteX85" fmla="*/ 2322871 w 2846438"/>
                <a:gd name="connsiteY85" fmla="*/ 973394 h 1850923"/>
                <a:gd name="connsiteX86" fmla="*/ 2300748 w 2846438"/>
                <a:gd name="connsiteY86" fmla="*/ 921775 h 1850923"/>
                <a:gd name="connsiteX87" fmla="*/ 2249129 w 2846438"/>
                <a:gd name="connsiteY87" fmla="*/ 892278 h 1850923"/>
                <a:gd name="connsiteX88" fmla="*/ 2212258 w 2846438"/>
                <a:gd name="connsiteY88" fmla="*/ 877530 h 1850923"/>
                <a:gd name="connsiteX89" fmla="*/ 2057400 w 2846438"/>
                <a:gd name="connsiteY89" fmla="*/ 892278 h 1850923"/>
                <a:gd name="connsiteX90" fmla="*/ 1968909 w 2846438"/>
                <a:gd name="connsiteY90" fmla="*/ 855407 h 1850923"/>
                <a:gd name="connsiteX91" fmla="*/ 1924664 w 2846438"/>
                <a:gd name="connsiteY91" fmla="*/ 818536 h 1850923"/>
                <a:gd name="connsiteX92" fmla="*/ 1873045 w 2846438"/>
                <a:gd name="connsiteY92" fmla="*/ 818536 h 1850923"/>
                <a:gd name="connsiteX93" fmla="*/ 1806677 w 2846438"/>
                <a:gd name="connsiteY93" fmla="*/ 737420 h 1850923"/>
                <a:gd name="connsiteX94" fmla="*/ 1740309 w 2846438"/>
                <a:gd name="connsiteY94" fmla="*/ 730046 h 1850923"/>
                <a:gd name="connsiteX95" fmla="*/ 1673942 w 2846438"/>
                <a:gd name="connsiteY95" fmla="*/ 715297 h 1850923"/>
                <a:gd name="connsiteX96" fmla="*/ 1607574 w 2846438"/>
                <a:gd name="connsiteY96" fmla="*/ 582562 h 1850923"/>
                <a:gd name="connsiteX97" fmla="*/ 1592826 w 2846438"/>
                <a:gd name="connsiteY97" fmla="*/ 501446 h 1850923"/>
                <a:gd name="connsiteX98" fmla="*/ 1578077 w 2846438"/>
                <a:gd name="connsiteY98" fmla="*/ 420330 h 1850923"/>
                <a:gd name="connsiteX99" fmla="*/ 1600200 w 2846438"/>
                <a:gd name="connsiteY99" fmla="*/ 376084 h 1850923"/>
                <a:gd name="connsiteX100" fmla="*/ 1600200 w 2846438"/>
                <a:gd name="connsiteY100" fmla="*/ 376084 h 1850923"/>
                <a:gd name="connsiteX101" fmla="*/ 1637071 w 2846438"/>
                <a:gd name="connsiteY101" fmla="*/ 280220 h 1850923"/>
                <a:gd name="connsiteX102" fmla="*/ 1622322 w 2846438"/>
                <a:gd name="connsiteY102" fmla="*/ 184355 h 1850923"/>
                <a:gd name="connsiteX103" fmla="*/ 1548580 w 2846438"/>
                <a:gd name="connsiteY103" fmla="*/ 0 h 1850923"/>
                <a:gd name="connsiteX104" fmla="*/ 243348 w 2846438"/>
                <a:gd name="connsiteY104" fmla="*/ 0 h 1850923"/>
                <a:gd name="connsiteX105" fmla="*/ 162232 w 2846438"/>
                <a:gd name="connsiteY105" fmla="*/ 191730 h 185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846438" h="1850923">
                  <a:moveTo>
                    <a:pt x="162232" y="191730"/>
                  </a:moveTo>
                  <a:lnTo>
                    <a:pt x="103238" y="258097"/>
                  </a:lnTo>
                  <a:lnTo>
                    <a:pt x="103238" y="331839"/>
                  </a:lnTo>
                  <a:lnTo>
                    <a:pt x="125361" y="427704"/>
                  </a:lnTo>
                  <a:lnTo>
                    <a:pt x="132735" y="530942"/>
                  </a:lnTo>
                  <a:lnTo>
                    <a:pt x="125361" y="575188"/>
                  </a:lnTo>
                  <a:lnTo>
                    <a:pt x="58993" y="516194"/>
                  </a:lnTo>
                  <a:lnTo>
                    <a:pt x="14748" y="508820"/>
                  </a:lnTo>
                  <a:lnTo>
                    <a:pt x="14748" y="508820"/>
                  </a:lnTo>
                  <a:lnTo>
                    <a:pt x="29496" y="656304"/>
                  </a:lnTo>
                  <a:lnTo>
                    <a:pt x="14748" y="700549"/>
                  </a:lnTo>
                  <a:lnTo>
                    <a:pt x="14748" y="700549"/>
                  </a:lnTo>
                  <a:lnTo>
                    <a:pt x="0" y="752168"/>
                  </a:lnTo>
                  <a:lnTo>
                    <a:pt x="140109" y="796413"/>
                  </a:lnTo>
                  <a:lnTo>
                    <a:pt x="199103" y="929149"/>
                  </a:lnTo>
                  <a:lnTo>
                    <a:pt x="199103" y="973394"/>
                  </a:lnTo>
                  <a:lnTo>
                    <a:pt x="280219" y="1047136"/>
                  </a:lnTo>
                  <a:lnTo>
                    <a:pt x="398206" y="988142"/>
                  </a:lnTo>
                  <a:lnTo>
                    <a:pt x="486696" y="1106130"/>
                  </a:lnTo>
                  <a:lnTo>
                    <a:pt x="553064" y="1150375"/>
                  </a:lnTo>
                  <a:lnTo>
                    <a:pt x="575187" y="1216742"/>
                  </a:lnTo>
                  <a:lnTo>
                    <a:pt x="685800" y="1224117"/>
                  </a:lnTo>
                  <a:lnTo>
                    <a:pt x="722671" y="1334730"/>
                  </a:lnTo>
                  <a:lnTo>
                    <a:pt x="803787" y="1393723"/>
                  </a:lnTo>
                  <a:lnTo>
                    <a:pt x="877529" y="1430594"/>
                  </a:lnTo>
                  <a:lnTo>
                    <a:pt x="907026" y="1526459"/>
                  </a:lnTo>
                  <a:lnTo>
                    <a:pt x="1017638" y="1504336"/>
                  </a:lnTo>
                  <a:lnTo>
                    <a:pt x="1120877" y="1592826"/>
                  </a:lnTo>
                  <a:lnTo>
                    <a:pt x="1275735" y="1548581"/>
                  </a:lnTo>
                  <a:lnTo>
                    <a:pt x="1305232" y="1570704"/>
                  </a:lnTo>
                  <a:lnTo>
                    <a:pt x="1290484" y="1651820"/>
                  </a:lnTo>
                  <a:lnTo>
                    <a:pt x="1327355" y="1703439"/>
                  </a:lnTo>
                  <a:lnTo>
                    <a:pt x="1356851" y="1681317"/>
                  </a:lnTo>
                  <a:lnTo>
                    <a:pt x="1356851" y="1681317"/>
                  </a:lnTo>
                  <a:lnTo>
                    <a:pt x="1371600" y="1614949"/>
                  </a:lnTo>
                  <a:lnTo>
                    <a:pt x="1423219" y="1570704"/>
                  </a:lnTo>
                  <a:lnTo>
                    <a:pt x="1452716" y="1548581"/>
                  </a:lnTo>
                  <a:lnTo>
                    <a:pt x="1504335" y="1548581"/>
                  </a:lnTo>
                  <a:lnTo>
                    <a:pt x="1585451" y="1607575"/>
                  </a:lnTo>
                  <a:lnTo>
                    <a:pt x="1688690" y="1651820"/>
                  </a:lnTo>
                  <a:lnTo>
                    <a:pt x="1688690" y="1651820"/>
                  </a:lnTo>
                  <a:lnTo>
                    <a:pt x="1710813" y="1696065"/>
                  </a:lnTo>
                  <a:lnTo>
                    <a:pt x="1762432" y="1725562"/>
                  </a:lnTo>
                  <a:lnTo>
                    <a:pt x="1784555" y="1725562"/>
                  </a:lnTo>
                  <a:lnTo>
                    <a:pt x="1747684" y="1806678"/>
                  </a:lnTo>
                  <a:lnTo>
                    <a:pt x="1777180" y="1850923"/>
                  </a:lnTo>
                  <a:lnTo>
                    <a:pt x="1917290" y="1828800"/>
                  </a:lnTo>
                  <a:lnTo>
                    <a:pt x="2027903" y="1828800"/>
                  </a:lnTo>
                  <a:lnTo>
                    <a:pt x="2027903" y="1828800"/>
                  </a:lnTo>
                  <a:lnTo>
                    <a:pt x="2064774" y="1769807"/>
                  </a:lnTo>
                  <a:lnTo>
                    <a:pt x="2064774" y="1769807"/>
                  </a:lnTo>
                  <a:lnTo>
                    <a:pt x="2138516" y="1747684"/>
                  </a:lnTo>
                  <a:lnTo>
                    <a:pt x="2182761" y="1710813"/>
                  </a:lnTo>
                  <a:lnTo>
                    <a:pt x="2263877" y="1681317"/>
                  </a:lnTo>
                  <a:lnTo>
                    <a:pt x="2308122" y="1622323"/>
                  </a:lnTo>
                  <a:lnTo>
                    <a:pt x="2344993" y="1629697"/>
                  </a:lnTo>
                  <a:lnTo>
                    <a:pt x="2381864" y="1659194"/>
                  </a:lnTo>
                  <a:lnTo>
                    <a:pt x="2440858" y="1673942"/>
                  </a:lnTo>
                  <a:lnTo>
                    <a:pt x="2492477" y="1732936"/>
                  </a:lnTo>
                  <a:lnTo>
                    <a:pt x="2536722" y="1710813"/>
                  </a:lnTo>
                  <a:lnTo>
                    <a:pt x="2544096" y="1651820"/>
                  </a:lnTo>
                  <a:lnTo>
                    <a:pt x="2573593" y="1637071"/>
                  </a:lnTo>
                  <a:lnTo>
                    <a:pt x="2632587" y="1644446"/>
                  </a:lnTo>
                  <a:lnTo>
                    <a:pt x="2669458" y="1703439"/>
                  </a:lnTo>
                  <a:lnTo>
                    <a:pt x="2706329" y="1703439"/>
                  </a:lnTo>
                  <a:lnTo>
                    <a:pt x="2743200" y="1659194"/>
                  </a:lnTo>
                  <a:lnTo>
                    <a:pt x="2743200" y="1629697"/>
                  </a:lnTo>
                  <a:lnTo>
                    <a:pt x="2735826" y="1578078"/>
                  </a:lnTo>
                  <a:lnTo>
                    <a:pt x="2757948" y="1541207"/>
                  </a:lnTo>
                  <a:lnTo>
                    <a:pt x="2816942" y="1570704"/>
                  </a:lnTo>
                  <a:lnTo>
                    <a:pt x="2839064" y="1504336"/>
                  </a:lnTo>
                  <a:lnTo>
                    <a:pt x="2794819" y="1430594"/>
                  </a:lnTo>
                  <a:lnTo>
                    <a:pt x="2809567" y="1378975"/>
                  </a:lnTo>
                  <a:lnTo>
                    <a:pt x="2846438" y="1349478"/>
                  </a:lnTo>
                  <a:lnTo>
                    <a:pt x="2809567" y="1224117"/>
                  </a:lnTo>
                  <a:lnTo>
                    <a:pt x="2809567" y="1224117"/>
                  </a:lnTo>
                  <a:lnTo>
                    <a:pt x="2802193" y="1157749"/>
                  </a:lnTo>
                  <a:lnTo>
                    <a:pt x="2713703" y="1054510"/>
                  </a:lnTo>
                  <a:lnTo>
                    <a:pt x="2713703" y="1054510"/>
                  </a:lnTo>
                  <a:lnTo>
                    <a:pt x="2610464" y="958646"/>
                  </a:lnTo>
                  <a:lnTo>
                    <a:pt x="2514600" y="1106130"/>
                  </a:lnTo>
                  <a:lnTo>
                    <a:pt x="2455606" y="1061884"/>
                  </a:lnTo>
                  <a:lnTo>
                    <a:pt x="2433484" y="1054510"/>
                  </a:lnTo>
                  <a:lnTo>
                    <a:pt x="2389238" y="1098755"/>
                  </a:lnTo>
                  <a:lnTo>
                    <a:pt x="2359742" y="1061884"/>
                  </a:lnTo>
                  <a:lnTo>
                    <a:pt x="2322871" y="973394"/>
                  </a:lnTo>
                  <a:lnTo>
                    <a:pt x="2300748" y="921775"/>
                  </a:lnTo>
                  <a:lnTo>
                    <a:pt x="2249129" y="892278"/>
                  </a:lnTo>
                  <a:lnTo>
                    <a:pt x="2212258" y="877530"/>
                  </a:lnTo>
                  <a:lnTo>
                    <a:pt x="2057400" y="892278"/>
                  </a:lnTo>
                  <a:lnTo>
                    <a:pt x="1968909" y="855407"/>
                  </a:lnTo>
                  <a:lnTo>
                    <a:pt x="1924664" y="818536"/>
                  </a:lnTo>
                  <a:lnTo>
                    <a:pt x="1873045" y="818536"/>
                  </a:lnTo>
                  <a:lnTo>
                    <a:pt x="1806677" y="737420"/>
                  </a:lnTo>
                  <a:lnTo>
                    <a:pt x="1740309" y="730046"/>
                  </a:lnTo>
                  <a:lnTo>
                    <a:pt x="1673942" y="715297"/>
                  </a:lnTo>
                  <a:lnTo>
                    <a:pt x="1607574" y="582562"/>
                  </a:lnTo>
                  <a:lnTo>
                    <a:pt x="1592826" y="501446"/>
                  </a:lnTo>
                  <a:lnTo>
                    <a:pt x="1578077" y="420330"/>
                  </a:lnTo>
                  <a:lnTo>
                    <a:pt x="1600200" y="376084"/>
                  </a:lnTo>
                  <a:lnTo>
                    <a:pt x="1600200" y="376084"/>
                  </a:lnTo>
                  <a:lnTo>
                    <a:pt x="1637071" y="280220"/>
                  </a:lnTo>
                  <a:lnTo>
                    <a:pt x="1622322" y="184355"/>
                  </a:lnTo>
                  <a:lnTo>
                    <a:pt x="1548580" y="0"/>
                  </a:lnTo>
                  <a:lnTo>
                    <a:pt x="243348" y="0"/>
                  </a:lnTo>
                  <a:lnTo>
                    <a:pt x="162232" y="19173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330245" y="1157748"/>
              <a:ext cx="2875936" cy="2227007"/>
            </a:xfrm>
            <a:custGeom>
              <a:avLst/>
              <a:gdLst>
                <a:gd name="connsiteX0" fmla="*/ 442452 w 2875936"/>
                <a:gd name="connsiteY0" fmla="*/ 2168013 h 2227007"/>
                <a:gd name="connsiteX1" fmla="*/ 361336 w 2875936"/>
                <a:gd name="connsiteY1" fmla="*/ 2094271 h 2227007"/>
                <a:gd name="connsiteX2" fmla="*/ 353961 w 2875936"/>
                <a:gd name="connsiteY2" fmla="*/ 2072149 h 2227007"/>
                <a:gd name="connsiteX3" fmla="*/ 353961 w 2875936"/>
                <a:gd name="connsiteY3" fmla="*/ 2020529 h 2227007"/>
                <a:gd name="connsiteX4" fmla="*/ 346587 w 2875936"/>
                <a:gd name="connsiteY4" fmla="*/ 1968910 h 2227007"/>
                <a:gd name="connsiteX5" fmla="*/ 346587 w 2875936"/>
                <a:gd name="connsiteY5" fmla="*/ 1939413 h 2227007"/>
                <a:gd name="connsiteX6" fmla="*/ 346587 w 2875936"/>
                <a:gd name="connsiteY6" fmla="*/ 1939413 h 2227007"/>
                <a:gd name="connsiteX7" fmla="*/ 258097 w 2875936"/>
                <a:gd name="connsiteY7" fmla="*/ 1909917 h 2227007"/>
                <a:gd name="connsiteX8" fmla="*/ 213852 w 2875936"/>
                <a:gd name="connsiteY8" fmla="*/ 1828800 h 2227007"/>
                <a:gd name="connsiteX9" fmla="*/ 154858 w 2875936"/>
                <a:gd name="connsiteY9" fmla="*/ 1836175 h 2227007"/>
                <a:gd name="connsiteX10" fmla="*/ 154858 w 2875936"/>
                <a:gd name="connsiteY10" fmla="*/ 1836175 h 2227007"/>
                <a:gd name="connsiteX11" fmla="*/ 154858 w 2875936"/>
                <a:gd name="connsiteY11" fmla="*/ 1755058 h 2227007"/>
                <a:gd name="connsiteX12" fmla="*/ 184355 w 2875936"/>
                <a:gd name="connsiteY12" fmla="*/ 1725562 h 2227007"/>
                <a:gd name="connsiteX13" fmla="*/ 184355 w 2875936"/>
                <a:gd name="connsiteY13" fmla="*/ 1725562 h 2227007"/>
                <a:gd name="connsiteX14" fmla="*/ 95865 w 2875936"/>
                <a:gd name="connsiteY14" fmla="*/ 1614949 h 2227007"/>
                <a:gd name="connsiteX15" fmla="*/ 44245 w 2875936"/>
                <a:gd name="connsiteY15" fmla="*/ 1578078 h 2227007"/>
                <a:gd name="connsiteX16" fmla="*/ 29497 w 2875936"/>
                <a:gd name="connsiteY16" fmla="*/ 1533833 h 2227007"/>
                <a:gd name="connsiteX17" fmla="*/ 29497 w 2875936"/>
                <a:gd name="connsiteY17" fmla="*/ 1533833 h 2227007"/>
                <a:gd name="connsiteX18" fmla="*/ 103239 w 2875936"/>
                <a:gd name="connsiteY18" fmla="*/ 1496962 h 2227007"/>
                <a:gd name="connsiteX19" fmla="*/ 117987 w 2875936"/>
                <a:gd name="connsiteY19" fmla="*/ 1474839 h 2227007"/>
                <a:gd name="connsiteX20" fmla="*/ 117987 w 2875936"/>
                <a:gd name="connsiteY20" fmla="*/ 1349478 h 2227007"/>
                <a:gd name="connsiteX21" fmla="*/ 117987 w 2875936"/>
                <a:gd name="connsiteY21" fmla="*/ 1327355 h 2227007"/>
                <a:gd name="connsiteX22" fmla="*/ 66368 w 2875936"/>
                <a:gd name="connsiteY22" fmla="*/ 1290484 h 2227007"/>
                <a:gd name="connsiteX23" fmla="*/ 66368 w 2875936"/>
                <a:gd name="connsiteY23" fmla="*/ 1290484 h 2227007"/>
                <a:gd name="connsiteX24" fmla="*/ 0 w 2875936"/>
                <a:gd name="connsiteY24" fmla="*/ 1290484 h 2227007"/>
                <a:gd name="connsiteX25" fmla="*/ 0 w 2875936"/>
                <a:gd name="connsiteY25" fmla="*/ 1290484 h 2227007"/>
                <a:gd name="connsiteX26" fmla="*/ 36871 w 2875936"/>
                <a:gd name="connsiteY26" fmla="*/ 1216742 h 2227007"/>
                <a:gd name="connsiteX27" fmla="*/ 36871 w 2875936"/>
                <a:gd name="connsiteY27" fmla="*/ 1216742 h 2227007"/>
                <a:gd name="connsiteX28" fmla="*/ 0 w 2875936"/>
                <a:gd name="connsiteY28" fmla="*/ 1157749 h 2227007"/>
                <a:gd name="connsiteX29" fmla="*/ 29497 w 2875936"/>
                <a:gd name="connsiteY29" fmla="*/ 1135626 h 2227007"/>
                <a:gd name="connsiteX30" fmla="*/ 29497 w 2875936"/>
                <a:gd name="connsiteY30" fmla="*/ 1135626 h 2227007"/>
                <a:gd name="connsiteX31" fmla="*/ 88490 w 2875936"/>
                <a:gd name="connsiteY31" fmla="*/ 1069258 h 2227007"/>
                <a:gd name="connsiteX32" fmla="*/ 191729 w 2875936"/>
                <a:gd name="connsiteY32" fmla="*/ 1047136 h 2227007"/>
                <a:gd name="connsiteX33" fmla="*/ 258097 w 2875936"/>
                <a:gd name="connsiteY33" fmla="*/ 1047136 h 2227007"/>
                <a:gd name="connsiteX34" fmla="*/ 324465 w 2875936"/>
                <a:gd name="connsiteY34" fmla="*/ 995517 h 2227007"/>
                <a:gd name="connsiteX35" fmla="*/ 331839 w 2875936"/>
                <a:gd name="connsiteY35" fmla="*/ 1076633 h 2227007"/>
                <a:gd name="connsiteX36" fmla="*/ 368710 w 2875936"/>
                <a:gd name="connsiteY36" fmla="*/ 1098755 h 2227007"/>
                <a:gd name="connsiteX37" fmla="*/ 412955 w 2875936"/>
                <a:gd name="connsiteY37" fmla="*/ 1091381 h 2227007"/>
                <a:gd name="connsiteX38" fmla="*/ 442452 w 2875936"/>
                <a:gd name="connsiteY38" fmla="*/ 1076633 h 2227007"/>
                <a:gd name="connsiteX39" fmla="*/ 442452 w 2875936"/>
                <a:gd name="connsiteY39" fmla="*/ 1076633 h 2227007"/>
                <a:gd name="connsiteX40" fmla="*/ 464574 w 2875936"/>
                <a:gd name="connsiteY40" fmla="*/ 1017639 h 2227007"/>
                <a:gd name="connsiteX41" fmla="*/ 538316 w 2875936"/>
                <a:gd name="connsiteY41" fmla="*/ 1032387 h 2227007"/>
                <a:gd name="connsiteX42" fmla="*/ 575187 w 2875936"/>
                <a:gd name="connsiteY42" fmla="*/ 1002891 h 2227007"/>
                <a:gd name="connsiteX43" fmla="*/ 575187 w 2875936"/>
                <a:gd name="connsiteY43" fmla="*/ 1002891 h 2227007"/>
                <a:gd name="connsiteX44" fmla="*/ 575187 w 2875936"/>
                <a:gd name="connsiteY44" fmla="*/ 1002891 h 2227007"/>
                <a:gd name="connsiteX45" fmla="*/ 619432 w 2875936"/>
                <a:gd name="connsiteY45" fmla="*/ 973394 h 2227007"/>
                <a:gd name="connsiteX46" fmla="*/ 656303 w 2875936"/>
                <a:gd name="connsiteY46" fmla="*/ 995517 h 2227007"/>
                <a:gd name="connsiteX47" fmla="*/ 663678 w 2875936"/>
                <a:gd name="connsiteY47" fmla="*/ 1010265 h 2227007"/>
                <a:gd name="connsiteX48" fmla="*/ 730045 w 2875936"/>
                <a:gd name="connsiteY48" fmla="*/ 995517 h 2227007"/>
                <a:gd name="connsiteX49" fmla="*/ 833284 w 2875936"/>
                <a:gd name="connsiteY49" fmla="*/ 988142 h 2227007"/>
                <a:gd name="connsiteX50" fmla="*/ 936523 w 2875936"/>
                <a:gd name="connsiteY50" fmla="*/ 892278 h 2227007"/>
                <a:gd name="connsiteX51" fmla="*/ 966020 w 2875936"/>
                <a:gd name="connsiteY51" fmla="*/ 833284 h 2227007"/>
                <a:gd name="connsiteX52" fmla="*/ 966020 w 2875936"/>
                <a:gd name="connsiteY52" fmla="*/ 833284 h 2227007"/>
                <a:gd name="connsiteX53" fmla="*/ 966020 w 2875936"/>
                <a:gd name="connsiteY53" fmla="*/ 774291 h 2227007"/>
                <a:gd name="connsiteX54" fmla="*/ 1047136 w 2875936"/>
                <a:gd name="connsiteY54" fmla="*/ 744794 h 2227007"/>
                <a:gd name="connsiteX55" fmla="*/ 1061884 w 2875936"/>
                <a:gd name="connsiteY55" fmla="*/ 656304 h 2227007"/>
                <a:gd name="connsiteX56" fmla="*/ 1061884 w 2875936"/>
                <a:gd name="connsiteY56" fmla="*/ 656304 h 2227007"/>
                <a:gd name="connsiteX57" fmla="*/ 1025013 w 2875936"/>
                <a:gd name="connsiteY57" fmla="*/ 589936 h 2227007"/>
                <a:gd name="connsiteX58" fmla="*/ 1061884 w 2875936"/>
                <a:gd name="connsiteY58" fmla="*/ 516194 h 2227007"/>
                <a:gd name="connsiteX59" fmla="*/ 1061884 w 2875936"/>
                <a:gd name="connsiteY59" fmla="*/ 516194 h 2227007"/>
                <a:gd name="connsiteX60" fmla="*/ 1017639 w 2875936"/>
                <a:gd name="connsiteY60" fmla="*/ 457200 h 2227007"/>
                <a:gd name="connsiteX61" fmla="*/ 1312607 w 2875936"/>
                <a:gd name="connsiteY61" fmla="*/ 508820 h 2227007"/>
                <a:gd name="connsiteX62" fmla="*/ 1349478 w 2875936"/>
                <a:gd name="connsiteY62" fmla="*/ 494071 h 2227007"/>
                <a:gd name="connsiteX63" fmla="*/ 1334729 w 2875936"/>
                <a:gd name="connsiteY63" fmla="*/ 427704 h 2227007"/>
                <a:gd name="connsiteX64" fmla="*/ 1334729 w 2875936"/>
                <a:gd name="connsiteY64" fmla="*/ 405581 h 2227007"/>
                <a:gd name="connsiteX65" fmla="*/ 1401097 w 2875936"/>
                <a:gd name="connsiteY65" fmla="*/ 353962 h 2227007"/>
                <a:gd name="connsiteX66" fmla="*/ 1460090 w 2875936"/>
                <a:gd name="connsiteY66" fmla="*/ 206478 h 2227007"/>
                <a:gd name="connsiteX67" fmla="*/ 1555955 w 2875936"/>
                <a:gd name="connsiteY67" fmla="*/ 250723 h 2227007"/>
                <a:gd name="connsiteX68" fmla="*/ 1629697 w 2875936"/>
                <a:gd name="connsiteY68" fmla="*/ 294968 h 2227007"/>
                <a:gd name="connsiteX69" fmla="*/ 1718187 w 2875936"/>
                <a:gd name="connsiteY69" fmla="*/ 294968 h 2227007"/>
                <a:gd name="connsiteX70" fmla="*/ 1718187 w 2875936"/>
                <a:gd name="connsiteY70" fmla="*/ 294968 h 2227007"/>
                <a:gd name="connsiteX71" fmla="*/ 1791929 w 2875936"/>
                <a:gd name="connsiteY71" fmla="*/ 250723 h 2227007"/>
                <a:gd name="connsiteX72" fmla="*/ 1791929 w 2875936"/>
                <a:gd name="connsiteY72" fmla="*/ 250723 h 2227007"/>
                <a:gd name="connsiteX73" fmla="*/ 1769807 w 2875936"/>
                <a:gd name="connsiteY73" fmla="*/ 154858 h 2227007"/>
                <a:gd name="connsiteX74" fmla="*/ 1769807 w 2875936"/>
                <a:gd name="connsiteY74" fmla="*/ 154858 h 2227007"/>
                <a:gd name="connsiteX75" fmla="*/ 1828800 w 2875936"/>
                <a:gd name="connsiteY75" fmla="*/ 88491 h 2227007"/>
                <a:gd name="connsiteX76" fmla="*/ 1902542 w 2875936"/>
                <a:gd name="connsiteY76" fmla="*/ 73742 h 2227007"/>
                <a:gd name="connsiteX77" fmla="*/ 1902542 w 2875936"/>
                <a:gd name="connsiteY77" fmla="*/ 73742 h 2227007"/>
                <a:gd name="connsiteX78" fmla="*/ 1976284 w 2875936"/>
                <a:gd name="connsiteY78" fmla="*/ 51620 h 2227007"/>
                <a:gd name="connsiteX79" fmla="*/ 1976284 w 2875936"/>
                <a:gd name="connsiteY79" fmla="*/ 7375 h 2227007"/>
                <a:gd name="connsiteX80" fmla="*/ 2027903 w 2875936"/>
                <a:gd name="connsiteY80" fmla="*/ 0 h 2227007"/>
                <a:gd name="connsiteX81" fmla="*/ 2072149 w 2875936"/>
                <a:gd name="connsiteY81" fmla="*/ 7375 h 2227007"/>
                <a:gd name="connsiteX82" fmla="*/ 2072149 w 2875936"/>
                <a:gd name="connsiteY82" fmla="*/ 7375 h 2227007"/>
                <a:gd name="connsiteX83" fmla="*/ 2086897 w 2875936"/>
                <a:gd name="connsiteY83" fmla="*/ 51620 h 2227007"/>
                <a:gd name="connsiteX84" fmla="*/ 2057400 w 2875936"/>
                <a:gd name="connsiteY84" fmla="*/ 66368 h 2227007"/>
                <a:gd name="connsiteX85" fmla="*/ 2138516 w 2875936"/>
                <a:gd name="connsiteY85" fmla="*/ 191729 h 2227007"/>
                <a:gd name="connsiteX86" fmla="*/ 2256503 w 2875936"/>
                <a:gd name="connsiteY86" fmla="*/ 206478 h 2227007"/>
                <a:gd name="connsiteX87" fmla="*/ 2293374 w 2875936"/>
                <a:gd name="connsiteY87" fmla="*/ 287594 h 2227007"/>
                <a:gd name="connsiteX88" fmla="*/ 2293374 w 2875936"/>
                <a:gd name="connsiteY88" fmla="*/ 339213 h 2227007"/>
                <a:gd name="connsiteX89" fmla="*/ 2352368 w 2875936"/>
                <a:gd name="connsiteY89" fmla="*/ 442452 h 2227007"/>
                <a:gd name="connsiteX90" fmla="*/ 2330245 w 2875936"/>
                <a:gd name="connsiteY90" fmla="*/ 545691 h 2227007"/>
                <a:gd name="connsiteX91" fmla="*/ 2330245 w 2875936"/>
                <a:gd name="connsiteY91" fmla="*/ 545691 h 2227007"/>
                <a:gd name="connsiteX92" fmla="*/ 2278626 w 2875936"/>
                <a:gd name="connsiteY92" fmla="*/ 545691 h 2227007"/>
                <a:gd name="connsiteX93" fmla="*/ 2278626 w 2875936"/>
                <a:gd name="connsiteY93" fmla="*/ 634181 h 2227007"/>
                <a:gd name="connsiteX94" fmla="*/ 2286000 w 2875936"/>
                <a:gd name="connsiteY94" fmla="*/ 715297 h 2227007"/>
                <a:gd name="connsiteX95" fmla="*/ 2367116 w 2875936"/>
                <a:gd name="connsiteY95" fmla="*/ 722671 h 2227007"/>
                <a:gd name="connsiteX96" fmla="*/ 2448232 w 2875936"/>
                <a:gd name="connsiteY96" fmla="*/ 752168 h 2227007"/>
                <a:gd name="connsiteX97" fmla="*/ 2551471 w 2875936"/>
                <a:gd name="connsiteY97" fmla="*/ 774291 h 2227007"/>
                <a:gd name="connsiteX98" fmla="*/ 2573594 w 2875936"/>
                <a:gd name="connsiteY98" fmla="*/ 752168 h 2227007"/>
                <a:gd name="connsiteX99" fmla="*/ 2691581 w 2875936"/>
                <a:gd name="connsiteY99" fmla="*/ 855407 h 2227007"/>
                <a:gd name="connsiteX100" fmla="*/ 2743200 w 2875936"/>
                <a:gd name="connsiteY100" fmla="*/ 907026 h 2227007"/>
                <a:gd name="connsiteX101" fmla="*/ 2743200 w 2875936"/>
                <a:gd name="connsiteY101" fmla="*/ 907026 h 2227007"/>
                <a:gd name="connsiteX102" fmla="*/ 2809568 w 2875936"/>
                <a:gd name="connsiteY102" fmla="*/ 899652 h 2227007"/>
                <a:gd name="connsiteX103" fmla="*/ 2794820 w 2875936"/>
                <a:gd name="connsiteY103" fmla="*/ 1010265 h 2227007"/>
                <a:gd name="connsiteX104" fmla="*/ 2868561 w 2875936"/>
                <a:gd name="connsiteY104" fmla="*/ 1069258 h 2227007"/>
                <a:gd name="connsiteX105" fmla="*/ 2853813 w 2875936"/>
                <a:gd name="connsiteY105" fmla="*/ 1120878 h 2227007"/>
                <a:gd name="connsiteX106" fmla="*/ 2875936 w 2875936"/>
                <a:gd name="connsiteY106" fmla="*/ 1165123 h 2227007"/>
                <a:gd name="connsiteX107" fmla="*/ 2839065 w 2875936"/>
                <a:gd name="connsiteY107" fmla="*/ 1201994 h 2227007"/>
                <a:gd name="connsiteX108" fmla="*/ 2839065 w 2875936"/>
                <a:gd name="connsiteY108" fmla="*/ 1201994 h 2227007"/>
                <a:gd name="connsiteX109" fmla="*/ 2831690 w 2875936"/>
                <a:gd name="connsiteY109" fmla="*/ 1290484 h 2227007"/>
                <a:gd name="connsiteX110" fmla="*/ 2861187 w 2875936"/>
                <a:gd name="connsiteY110" fmla="*/ 1312607 h 2227007"/>
                <a:gd name="connsiteX111" fmla="*/ 2765323 w 2875936"/>
                <a:gd name="connsiteY111" fmla="*/ 1334729 h 2227007"/>
                <a:gd name="connsiteX112" fmla="*/ 2669458 w 2875936"/>
                <a:gd name="connsiteY112" fmla="*/ 1334729 h 2227007"/>
                <a:gd name="connsiteX113" fmla="*/ 2669458 w 2875936"/>
                <a:gd name="connsiteY113" fmla="*/ 1334729 h 2227007"/>
                <a:gd name="connsiteX114" fmla="*/ 2617839 w 2875936"/>
                <a:gd name="connsiteY114" fmla="*/ 1401097 h 2227007"/>
                <a:gd name="connsiteX115" fmla="*/ 2580968 w 2875936"/>
                <a:gd name="connsiteY115" fmla="*/ 1430594 h 2227007"/>
                <a:gd name="connsiteX116" fmla="*/ 2551471 w 2875936"/>
                <a:gd name="connsiteY116" fmla="*/ 1474839 h 2227007"/>
                <a:gd name="connsiteX117" fmla="*/ 2551471 w 2875936"/>
                <a:gd name="connsiteY117" fmla="*/ 1474839 h 2227007"/>
                <a:gd name="connsiteX118" fmla="*/ 2551471 w 2875936"/>
                <a:gd name="connsiteY118" fmla="*/ 1474839 h 2227007"/>
                <a:gd name="connsiteX119" fmla="*/ 2426110 w 2875936"/>
                <a:gd name="connsiteY119" fmla="*/ 1541207 h 2227007"/>
                <a:gd name="connsiteX120" fmla="*/ 2403987 w 2875936"/>
                <a:gd name="connsiteY120" fmla="*/ 1592826 h 2227007"/>
                <a:gd name="connsiteX121" fmla="*/ 2396613 w 2875936"/>
                <a:gd name="connsiteY121" fmla="*/ 1637071 h 2227007"/>
                <a:gd name="connsiteX122" fmla="*/ 2396613 w 2875936"/>
                <a:gd name="connsiteY122" fmla="*/ 1637071 h 2227007"/>
                <a:gd name="connsiteX123" fmla="*/ 2411361 w 2875936"/>
                <a:gd name="connsiteY123" fmla="*/ 1725562 h 2227007"/>
                <a:gd name="connsiteX124" fmla="*/ 2330245 w 2875936"/>
                <a:gd name="connsiteY124" fmla="*/ 1732936 h 2227007"/>
                <a:gd name="connsiteX125" fmla="*/ 2330245 w 2875936"/>
                <a:gd name="connsiteY125" fmla="*/ 1732936 h 2227007"/>
                <a:gd name="connsiteX126" fmla="*/ 2256503 w 2875936"/>
                <a:gd name="connsiteY126" fmla="*/ 1777181 h 2227007"/>
                <a:gd name="connsiteX127" fmla="*/ 2050026 w 2875936"/>
                <a:gd name="connsiteY127" fmla="*/ 1784555 h 2227007"/>
                <a:gd name="connsiteX128" fmla="*/ 2035278 w 2875936"/>
                <a:gd name="connsiteY128" fmla="*/ 1814052 h 2227007"/>
                <a:gd name="connsiteX129" fmla="*/ 2050026 w 2875936"/>
                <a:gd name="connsiteY129" fmla="*/ 1850923 h 2227007"/>
                <a:gd name="connsiteX130" fmla="*/ 2050026 w 2875936"/>
                <a:gd name="connsiteY130" fmla="*/ 1850923 h 2227007"/>
                <a:gd name="connsiteX131" fmla="*/ 2079523 w 2875936"/>
                <a:gd name="connsiteY131" fmla="*/ 1932039 h 2227007"/>
                <a:gd name="connsiteX132" fmla="*/ 2145890 w 2875936"/>
                <a:gd name="connsiteY132" fmla="*/ 2005781 h 2227007"/>
                <a:gd name="connsiteX133" fmla="*/ 2145890 w 2875936"/>
                <a:gd name="connsiteY133" fmla="*/ 2020529 h 2227007"/>
                <a:gd name="connsiteX134" fmla="*/ 2145890 w 2875936"/>
                <a:gd name="connsiteY134" fmla="*/ 2050026 h 2227007"/>
                <a:gd name="connsiteX135" fmla="*/ 2145890 w 2875936"/>
                <a:gd name="connsiteY135" fmla="*/ 2050026 h 2227007"/>
                <a:gd name="connsiteX136" fmla="*/ 2079523 w 2875936"/>
                <a:gd name="connsiteY136" fmla="*/ 2109020 h 2227007"/>
                <a:gd name="connsiteX137" fmla="*/ 2079523 w 2875936"/>
                <a:gd name="connsiteY137" fmla="*/ 2109020 h 2227007"/>
                <a:gd name="connsiteX138" fmla="*/ 2109020 w 2875936"/>
                <a:gd name="connsiteY138" fmla="*/ 2160639 h 2227007"/>
                <a:gd name="connsiteX139" fmla="*/ 2109020 w 2875936"/>
                <a:gd name="connsiteY139" fmla="*/ 2160639 h 2227007"/>
                <a:gd name="connsiteX140" fmla="*/ 2086897 w 2875936"/>
                <a:gd name="connsiteY140" fmla="*/ 2212258 h 2227007"/>
                <a:gd name="connsiteX141" fmla="*/ 2042652 w 2875936"/>
                <a:gd name="connsiteY141" fmla="*/ 2227007 h 2227007"/>
                <a:gd name="connsiteX142" fmla="*/ 2042652 w 2875936"/>
                <a:gd name="connsiteY142" fmla="*/ 2227007 h 2227007"/>
                <a:gd name="connsiteX143" fmla="*/ 1991032 w 2875936"/>
                <a:gd name="connsiteY143" fmla="*/ 2175387 h 2227007"/>
                <a:gd name="connsiteX144" fmla="*/ 1991032 w 2875936"/>
                <a:gd name="connsiteY144" fmla="*/ 2175387 h 2227007"/>
                <a:gd name="connsiteX145" fmla="*/ 1902542 w 2875936"/>
                <a:gd name="connsiteY145" fmla="*/ 2204884 h 2227007"/>
                <a:gd name="connsiteX146" fmla="*/ 1902542 w 2875936"/>
                <a:gd name="connsiteY146" fmla="*/ 2204884 h 2227007"/>
                <a:gd name="connsiteX147" fmla="*/ 1902542 w 2875936"/>
                <a:gd name="connsiteY147" fmla="*/ 2204884 h 2227007"/>
                <a:gd name="connsiteX148" fmla="*/ 1836174 w 2875936"/>
                <a:gd name="connsiteY148" fmla="*/ 2131142 h 2227007"/>
                <a:gd name="connsiteX149" fmla="*/ 1799303 w 2875936"/>
                <a:gd name="connsiteY149" fmla="*/ 2101646 h 2227007"/>
                <a:gd name="connsiteX150" fmla="*/ 1762432 w 2875936"/>
                <a:gd name="connsiteY150" fmla="*/ 2064775 h 2227007"/>
                <a:gd name="connsiteX151" fmla="*/ 1703439 w 2875936"/>
                <a:gd name="connsiteY151" fmla="*/ 2072149 h 2227007"/>
                <a:gd name="connsiteX152" fmla="*/ 1607574 w 2875936"/>
                <a:gd name="connsiteY152" fmla="*/ 2086897 h 2227007"/>
                <a:gd name="connsiteX153" fmla="*/ 1555955 w 2875936"/>
                <a:gd name="connsiteY153" fmla="*/ 2064775 h 2227007"/>
                <a:gd name="connsiteX154" fmla="*/ 1555955 w 2875936"/>
                <a:gd name="connsiteY154" fmla="*/ 2064775 h 2227007"/>
                <a:gd name="connsiteX155" fmla="*/ 1519084 w 2875936"/>
                <a:gd name="connsiteY155" fmla="*/ 2057400 h 2227007"/>
                <a:gd name="connsiteX156" fmla="*/ 1430594 w 2875936"/>
                <a:gd name="connsiteY156" fmla="*/ 2116394 h 2227007"/>
                <a:gd name="connsiteX157" fmla="*/ 1408471 w 2875936"/>
                <a:gd name="connsiteY157" fmla="*/ 2153265 h 2227007"/>
                <a:gd name="connsiteX158" fmla="*/ 1327355 w 2875936"/>
                <a:gd name="connsiteY158" fmla="*/ 2131142 h 2227007"/>
                <a:gd name="connsiteX159" fmla="*/ 1327355 w 2875936"/>
                <a:gd name="connsiteY159" fmla="*/ 2131142 h 2227007"/>
                <a:gd name="connsiteX160" fmla="*/ 1260987 w 2875936"/>
                <a:gd name="connsiteY160" fmla="*/ 2123768 h 2227007"/>
                <a:gd name="connsiteX161" fmla="*/ 1150374 w 2875936"/>
                <a:gd name="connsiteY161" fmla="*/ 2182762 h 2227007"/>
                <a:gd name="connsiteX162" fmla="*/ 1076632 w 2875936"/>
                <a:gd name="connsiteY162" fmla="*/ 2168013 h 2227007"/>
                <a:gd name="connsiteX163" fmla="*/ 1002890 w 2875936"/>
                <a:gd name="connsiteY163" fmla="*/ 2131142 h 2227007"/>
                <a:gd name="connsiteX164" fmla="*/ 1002890 w 2875936"/>
                <a:gd name="connsiteY164" fmla="*/ 2101646 h 2227007"/>
                <a:gd name="connsiteX165" fmla="*/ 1010265 w 2875936"/>
                <a:gd name="connsiteY165" fmla="*/ 2057400 h 2227007"/>
                <a:gd name="connsiteX166" fmla="*/ 973394 w 2875936"/>
                <a:gd name="connsiteY166" fmla="*/ 2050026 h 2227007"/>
                <a:gd name="connsiteX167" fmla="*/ 936523 w 2875936"/>
                <a:gd name="connsiteY167" fmla="*/ 2072149 h 2227007"/>
                <a:gd name="connsiteX168" fmla="*/ 936523 w 2875936"/>
                <a:gd name="connsiteY168" fmla="*/ 2072149 h 2227007"/>
                <a:gd name="connsiteX169" fmla="*/ 840658 w 2875936"/>
                <a:gd name="connsiteY169" fmla="*/ 2131142 h 2227007"/>
                <a:gd name="connsiteX170" fmla="*/ 796413 w 2875936"/>
                <a:gd name="connsiteY170" fmla="*/ 2131142 h 2227007"/>
                <a:gd name="connsiteX171" fmla="*/ 774290 w 2875936"/>
                <a:gd name="connsiteY171" fmla="*/ 2064775 h 2227007"/>
                <a:gd name="connsiteX172" fmla="*/ 774290 w 2875936"/>
                <a:gd name="connsiteY172" fmla="*/ 2064775 h 2227007"/>
                <a:gd name="connsiteX173" fmla="*/ 685800 w 2875936"/>
                <a:gd name="connsiteY173" fmla="*/ 2042652 h 2227007"/>
                <a:gd name="connsiteX174" fmla="*/ 612058 w 2875936"/>
                <a:gd name="connsiteY174" fmla="*/ 2072149 h 2227007"/>
                <a:gd name="connsiteX175" fmla="*/ 612058 w 2875936"/>
                <a:gd name="connsiteY175" fmla="*/ 2072149 h 2227007"/>
                <a:gd name="connsiteX176" fmla="*/ 582561 w 2875936"/>
                <a:gd name="connsiteY176" fmla="*/ 2153265 h 2227007"/>
                <a:gd name="connsiteX0" fmla="*/ 442452 w 2875936"/>
                <a:gd name="connsiteY0" fmla="*/ 2168013 h 2227007"/>
                <a:gd name="connsiteX1" fmla="*/ 361336 w 2875936"/>
                <a:gd name="connsiteY1" fmla="*/ 2094271 h 2227007"/>
                <a:gd name="connsiteX2" fmla="*/ 353961 w 2875936"/>
                <a:gd name="connsiteY2" fmla="*/ 2072149 h 2227007"/>
                <a:gd name="connsiteX3" fmla="*/ 353961 w 2875936"/>
                <a:gd name="connsiteY3" fmla="*/ 2020529 h 2227007"/>
                <a:gd name="connsiteX4" fmla="*/ 346587 w 2875936"/>
                <a:gd name="connsiteY4" fmla="*/ 1968910 h 2227007"/>
                <a:gd name="connsiteX5" fmla="*/ 346587 w 2875936"/>
                <a:gd name="connsiteY5" fmla="*/ 1939413 h 2227007"/>
                <a:gd name="connsiteX6" fmla="*/ 346587 w 2875936"/>
                <a:gd name="connsiteY6" fmla="*/ 1939413 h 2227007"/>
                <a:gd name="connsiteX7" fmla="*/ 258097 w 2875936"/>
                <a:gd name="connsiteY7" fmla="*/ 1909917 h 2227007"/>
                <a:gd name="connsiteX8" fmla="*/ 213852 w 2875936"/>
                <a:gd name="connsiteY8" fmla="*/ 1828800 h 2227007"/>
                <a:gd name="connsiteX9" fmla="*/ 154858 w 2875936"/>
                <a:gd name="connsiteY9" fmla="*/ 1836175 h 2227007"/>
                <a:gd name="connsiteX10" fmla="*/ 154858 w 2875936"/>
                <a:gd name="connsiteY10" fmla="*/ 1836175 h 2227007"/>
                <a:gd name="connsiteX11" fmla="*/ 154858 w 2875936"/>
                <a:gd name="connsiteY11" fmla="*/ 1755058 h 2227007"/>
                <a:gd name="connsiteX12" fmla="*/ 184355 w 2875936"/>
                <a:gd name="connsiteY12" fmla="*/ 1725562 h 2227007"/>
                <a:gd name="connsiteX13" fmla="*/ 184355 w 2875936"/>
                <a:gd name="connsiteY13" fmla="*/ 1725562 h 2227007"/>
                <a:gd name="connsiteX14" fmla="*/ 95865 w 2875936"/>
                <a:gd name="connsiteY14" fmla="*/ 1614949 h 2227007"/>
                <a:gd name="connsiteX15" fmla="*/ 44245 w 2875936"/>
                <a:gd name="connsiteY15" fmla="*/ 1578078 h 2227007"/>
                <a:gd name="connsiteX16" fmla="*/ 29497 w 2875936"/>
                <a:gd name="connsiteY16" fmla="*/ 1533833 h 2227007"/>
                <a:gd name="connsiteX17" fmla="*/ 29497 w 2875936"/>
                <a:gd name="connsiteY17" fmla="*/ 1533833 h 2227007"/>
                <a:gd name="connsiteX18" fmla="*/ 103239 w 2875936"/>
                <a:gd name="connsiteY18" fmla="*/ 1496962 h 2227007"/>
                <a:gd name="connsiteX19" fmla="*/ 117987 w 2875936"/>
                <a:gd name="connsiteY19" fmla="*/ 1474839 h 2227007"/>
                <a:gd name="connsiteX20" fmla="*/ 117987 w 2875936"/>
                <a:gd name="connsiteY20" fmla="*/ 1349478 h 2227007"/>
                <a:gd name="connsiteX21" fmla="*/ 117987 w 2875936"/>
                <a:gd name="connsiteY21" fmla="*/ 1327355 h 2227007"/>
                <a:gd name="connsiteX22" fmla="*/ 66368 w 2875936"/>
                <a:gd name="connsiteY22" fmla="*/ 1290484 h 2227007"/>
                <a:gd name="connsiteX23" fmla="*/ 66368 w 2875936"/>
                <a:gd name="connsiteY23" fmla="*/ 1290484 h 2227007"/>
                <a:gd name="connsiteX24" fmla="*/ 0 w 2875936"/>
                <a:gd name="connsiteY24" fmla="*/ 1290484 h 2227007"/>
                <a:gd name="connsiteX25" fmla="*/ 0 w 2875936"/>
                <a:gd name="connsiteY25" fmla="*/ 1290484 h 2227007"/>
                <a:gd name="connsiteX26" fmla="*/ 36871 w 2875936"/>
                <a:gd name="connsiteY26" fmla="*/ 1216742 h 2227007"/>
                <a:gd name="connsiteX27" fmla="*/ 36871 w 2875936"/>
                <a:gd name="connsiteY27" fmla="*/ 1216742 h 2227007"/>
                <a:gd name="connsiteX28" fmla="*/ 0 w 2875936"/>
                <a:gd name="connsiteY28" fmla="*/ 1157749 h 2227007"/>
                <a:gd name="connsiteX29" fmla="*/ 29497 w 2875936"/>
                <a:gd name="connsiteY29" fmla="*/ 1135626 h 2227007"/>
                <a:gd name="connsiteX30" fmla="*/ 29497 w 2875936"/>
                <a:gd name="connsiteY30" fmla="*/ 1135626 h 2227007"/>
                <a:gd name="connsiteX31" fmla="*/ 88490 w 2875936"/>
                <a:gd name="connsiteY31" fmla="*/ 1069258 h 2227007"/>
                <a:gd name="connsiteX32" fmla="*/ 191729 w 2875936"/>
                <a:gd name="connsiteY32" fmla="*/ 1047136 h 2227007"/>
                <a:gd name="connsiteX33" fmla="*/ 258097 w 2875936"/>
                <a:gd name="connsiteY33" fmla="*/ 1047136 h 2227007"/>
                <a:gd name="connsiteX34" fmla="*/ 324465 w 2875936"/>
                <a:gd name="connsiteY34" fmla="*/ 995517 h 2227007"/>
                <a:gd name="connsiteX35" fmla="*/ 331839 w 2875936"/>
                <a:gd name="connsiteY35" fmla="*/ 1076633 h 2227007"/>
                <a:gd name="connsiteX36" fmla="*/ 368710 w 2875936"/>
                <a:gd name="connsiteY36" fmla="*/ 1098755 h 2227007"/>
                <a:gd name="connsiteX37" fmla="*/ 412955 w 2875936"/>
                <a:gd name="connsiteY37" fmla="*/ 1091381 h 2227007"/>
                <a:gd name="connsiteX38" fmla="*/ 442452 w 2875936"/>
                <a:gd name="connsiteY38" fmla="*/ 1076633 h 2227007"/>
                <a:gd name="connsiteX39" fmla="*/ 442452 w 2875936"/>
                <a:gd name="connsiteY39" fmla="*/ 1076633 h 2227007"/>
                <a:gd name="connsiteX40" fmla="*/ 464574 w 2875936"/>
                <a:gd name="connsiteY40" fmla="*/ 1017639 h 2227007"/>
                <a:gd name="connsiteX41" fmla="*/ 538316 w 2875936"/>
                <a:gd name="connsiteY41" fmla="*/ 1032387 h 2227007"/>
                <a:gd name="connsiteX42" fmla="*/ 575187 w 2875936"/>
                <a:gd name="connsiteY42" fmla="*/ 1002891 h 2227007"/>
                <a:gd name="connsiteX43" fmla="*/ 575187 w 2875936"/>
                <a:gd name="connsiteY43" fmla="*/ 1002891 h 2227007"/>
                <a:gd name="connsiteX44" fmla="*/ 575187 w 2875936"/>
                <a:gd name="connsiteY44" fmla="*/ 1002891 h 2227007"/>
                <a:gd name="connsiteX45" fmla="*/ 619432 w 2875936"/>
                <a:gd name="connsiteY45" fmla="*/ 973394 h 2227007"/>
                <a:gd name="connsiteX46" fmla="*/ 656303 w 2875936"/>
                <a:gd name="connsiteY46" fmla="*/ 995517 h 2227007"/>
                <a:gd name="connsiteX47" fmla="*/ 663678 w 2875936"/>
                <a:gd name="connsiteY47" fmla="*/ 1010265 h 2227007"/>
                <a:gd name="connsiteX48" fmla="*/ 730045 w 2875936"/>
                <a:gd name="connsiteY48" fmla="*/ 995517 h 2227007"/>
                <a:gd name="connsiteX49" fmla="*/ 833284 w 2875936"/>
                <a:gd name="connsiteY49" fmla="*/ 988142 h 2227007"/>
                <a:gd name="connsiteX50" fmla="*/ 936523 w 2875936"/>
                <a:gd name="connsiteY50" fmla="*/ 892278 h 2227007"/>
                <a:gd name="connsiteX51" fmla="*/ 966020 w 2875936"/>
                <a:gd name="connsiteY51" fmla="*/ 833284 h 2227007"/>
                <a:gd name="connsiteX52" fmla="*/ 966020 w 2875936"/>
                <a:gd name="connsiteY52" fmla="*/ 833284 h 2227007"/>
                <a:gd name="connsiteX53" fmla="*/ 966020 w 2875936"/>
                <a:gd name="connsiteY53" fmla="*/ 774291 h 2227007"/>
                <a:gd name="connsiteX54" fmla="*/ 1047136 w 2875936"/>
                <a:gd name="connsiteY54" fmla="*/ 744794 h 2227007"/>
                <a:gd name="connsiteX55" fmla="*/ 1061884 w 2875936"/>
                <a:gd name="connsiteY55" fmla="*/ 656304 h 2227007"/>
                <a:gd name="connsiteX56" fmla="*/ 1061884 w 2875936"/>
                <a:gd name="connsiteY56" fmla="*/ 656304 h 2227007"/>
                <a:gd name="connsiteX57" fmla="*/ 1025013 w 2875936"/>
                <a:gd name="connsiteY57" fmla="*/ 589936 h 2227007"/>
                <a:gd name="connsiteX58" fmla="*/ 1061884 w 2875936"/>
                <a:gd name="connsiteY58" fmla="*/ 516194 h 2227007"/>
                <a:gd name="connsiteX59" fmla="*/ 1061884 w 2875936"/>
                <a:gd name="connsiteY59" fmla="*/ 516194 h 2227007"/>
                <a:gd name="connsiteX60" fmla="*/ 1017639 w 2875936"/>
                <a:gd name="connsiteY60" fmla="*/ 457200 h 2227007"/>
                <a:gd name="connsiteX61" fmla="*/ 1312607 w 2875936"/>
                <a:gd name="connsiteY61" fmla="*/ 508820 h 2227007"/>
                <a:gd name="connsiteX62" fmla="*/ 1349478 w 2875936"/>
                <a:gd name="connsiteY62" fmla="*/ 494071 h 2227007"/>
                <a:gd name="connsiteX63" fmla="*/ 1334729 w 2875936"/>
                <a:gd name="connsiteY63" fmla="*/ 427704 h 2227007"/>
                <a:gd name="connsiteX64" fmla="*/ 1334729 w 2875936"/>
                <a:gd name="connsiteY64" fmla="*/ 405581 h 2227007"/>
                <a:gd name="connsiteX65" fmla="*/ 1401097 w 2875936"/>
                <a:gd name="connsiteY65" fmla="*/ 353962 h 2227007"/>
                <a:gd name="connsiteX66" fmla="*/ 1460090 w 2875936"/>
                <a:gd name="connsiteY66" fmla="*/ 206478 h 2227007"/>
                <a:gd name="connsiteX67" fmla="*/ 1555955 w 2875936"/>
                <a:gd name="connsiteY67" fmla="*/ 250723 h 2227007"/>
                <a:gd name="connsiteX68" fmla="*/ 1629697 w 2875936"/>
                <a:gd name="connsiteY68" fmla="*/ 294968 h 2227007"/>
                <a:gd name="connsiteX69" fmla="*/ 1718187 w 2875936"/>
                <a:gd name="connsiteY69" fmla="*/ 294968 h 2227007"/>
                <a:gd name="connsiteX70" fmla="*/ 1718187 w 2875936"/>
                <a:gd name="connsiteY70" fmla="*/ 294968 h 2227007"/>
                <a:gd name="connsiteX71" fmla="*/ 1791929 w 2875936"/>
                <a:gd name="connsiteY71" fmla="*/ 250723 h 2227007"/>
                <a:gd name="connsiteX72" fmla="*/ 1791929 w 2875936"/>
                <a:gd name="connsiteY72" fmla="*/ 250723 h 2227007"/>
                <a:gd name="connsiteX73" fmla="*/ 1769807 w 2875936"/>
                <a:gd name="connsiteY73" fmla="*/ 154858 h 2227007"/>
                <a:gd name="connsiteX74" fmla="*/ 1769807 w 2875936"/>
                <a:gd name="connsiteY74" fmla="*/ 154858 h 2227007"/>
                <a:gd name="connsiteX75" fmla="*/ 1828800 w 2875936"/>
                <a:gd name="connsiteY75" fmla="*/ 88491 h 2227007"/>
                <a:gd name="connsiteX76" fmla="*/ 1902542 w 2875936"/>
                <a:gd name="connsiteY76" fmla="*/ 73742 h 2227007"/>
                <a:gd name="connsiteX77" fmla="*/ 1902542 w 2875936"/>
                <a:gd name="connsiteY77" fmla="*/ 73742 h 2227007"/>
                <a:gd name="connsiteX78" fmla="*/ 1976284 w 2875936"/>
                <a:gd name="connsiteY78" fmla="*/ 51620 h 2227007"/>
                <a:gd name="connsiteX79" fmla="*/ 1976284 w 2875936"/>
                <a:gd name="connsiteY79" fmla="*/ 7375 h 2227007"/>
                <a:gd name="connsiteX80" fmla="*/ 2027903 w 2875936"/>
                <a:gd name="connsiteY80" fmla="*/ 0 h 2227007"/>
                <a:gd name="connsiteX81" fmla="*/ 2072149 w 2875936"/>
                <a:gd name="connsiteY81" fmla="*/ 7375 h 2227007"/>
                <a:gd name="connsiteX82" fmla="*/ 2072149 w 2875936"/>
                <a:gd name="connsiteY82" fmla="*/ 7375 h 2227007"/>
                <a:gd name="connsiteX83" fmla="*/ 2086897 w 2875936"/>
                <a:gd name="connsiteY83" fmla="*/ 51620 h 2227007"/>
                <a:gd name="connsiteX84" fmla="*/ 2057400 w 2875936"/>
                <a:gd name="connsiteY84" fmla="*/ 66368 h 2227007"/>
                <a:gd name="connsiteX85" fmla="*/ 2138516 w 2875936"/>
                <a:gd name="connsiteY85" fmla="*/ 191729 h 2227007"/>
                <a:gd name="connsiteX86" fmla="*/ 2256503 w 2875936"/>
                <a:gd name="connsiteY86" fmla="*/ 206478 h 2227007"/>
                <a:gd name="connsiteX87" fmla="*/ 2293374 w 2875936"/>
                <a:gd name="connsiteY87" fmla="*/ 287594 h 2227007"/>
                <a:gd name="connsiteX88" fmla="*/ 2293374 w 2875936"/>
                <a:gd name="connsiteY88" fmla="*/ 339213 h 2227007"/>
                <a:gd name="connsiteX89" fmla="*/ 2352368 w 2875936"/>
                <a:gd name="connsiteY89" fmla="*/ 442452 h 2227007"/>
                <a:gd name="connsiteX90" fmla="*/ 2330245 w 2875936"/>
                <a:gd name="connsiteY90" fmla="*/ 545691 h 2227007"/>
                <a:gd name="connsiteX91" fmla="*/ 2330245 w 2875936"/>
                <a:gd name="connsiteY91" fmla="*/ 545691 h 2227007"/>
                <a:gd name="connsiteX92" fmla="*/ 2278626 w 2875936"/>
                <a:gd name="connsiteY92" fmla="*/ 545691 h 2227007"/>
                <a:gd name="connsiteX93" fmla="*/ 2278626 w 2875936"/>
                <a:gd name="connsiteY93" fmla="*/ 634181 h 2227007"/>
                <a:gd name="connsiteX94" fmla="*/ 2286000 w 2875936"/>
                <a:gd name="connsiteY94" fmla="*/ 715297 h 2227007"/>
                <a:gd name="connsiteX95" fmla="*/ 2367116 w 2875936"/>
                <a:gd name="connsiteY95" fmla="*/ 722671 h 2227007"/>
                <a:gd name="connsiteX96" fmla="*/ 2448232 w 2875936"/>
                <a:gd name="connsiteY96" fmla="*/ 752168 h 2227007"/>
                <a:gd name="connsiteX97" fmla="*/ 2551471 w 2875936"/>
                <a:gd name="connsiteY97" fmla="*/ 774291 h 2227007"/>
                <a:gd name="connsiteX98" fmla="*/ 2573594 w 2875936"/>
                <a:gd name="connsiteY98" fmla="*/ 752168 h 2227007"/>
                <a:gd name="connsiteX99" fmla="*/ 2691581 w 2875936"/>
                <a:gd name="connsiteY99" fmla="*/ 855407 h 2227007"/>
                <a:gd name="connsiteX100" fmla="*/ 2743200 w 2875936"/>
                <a:gd name="connsiteY100" fmla="*/ 907026 h 2227007"/>
                <a:gd name="connsiteX101" fmla="*/ 2743200 w 2875936"/>
                <a:gd name="connsiteY101" fmla="*/ 907026 h 2227007"/>
                <a:gd name="connsiteX102" fmla="*/ 2809568 w 2875936"/>
                <a:gd name="connsiteY102" fmla="*/ 899652 h 2227007"/>
                <a:gd name="connsiteX103" fmla="*/ 2794820 w 2875936"/>
                <a:gd name="connsiteY103" fmla="*/ 1010265 h 2227007"/>
                <a:gd name="connsiteX104" fmla="*/ 2868561 w 2875936"/>
                <a:gd name="connsiteY104" fmla="*/ 1069258 h 2227007"/>
                <a:gd name="connsiteX105" fmla="*/ 2853813 w 2875936"/>
                <a:gd name="connsiteY105" fmla="*/ 1120878 h 2227007"/>
                <a:gd name="connsiteX106" fmla="*/ 2875936 w 2875936"/>
                <a:gd name="connsiteY106" fmla="*/ 1165123 h 2227007"/>
                <a:gd name="connsiteX107" fmla="*/ 2839065 w 2875936"/>
                <a:gd name="connsiteY107" fmla="*/ 1201994 h 2227007"/>
                <a:gd name="connsiteX108" fmla="*/ 2839065 w 2875936"/>
                <a:gd name="connsiteY108" fmla="*/ 1201994 h 2227007"/>
                <a:gd name="connsiteX109" fmla="*/ 2831690 w 2875936"/>
                <a:gd name="connsiteY109" fmla="*/ 1290484 h 2227007"/>
                <a:gd name="connsiteX110" fmla="*/ 2861187 w 2875936"/>
                <a:gd name="connsiteY110" fmla="*/ 1312607 h 2227007"/>
                <a:gd name="connsiteX111" fmla="*/ 2765323 w 2875936"/>
                <a:gd name="connsiteY111" fmla="*/ 1334729 h 2227007"/>
                <a:gd name="connsiteX112" fmla="*/ 2669458 w 2875936"/>
                <a:gd name="connsiteY112" fmla="*/ 1334729 h 2227007"/>
                <a:gd name="connsiteX113" fmla="*/ 2669458 w 2875936"/>
                <a:gd name="connsiteY113" fmla="*/ 1334729 h 2227007"/>
                <a:gd name="connsiteX114" fmla="*/ 2617839 w 2875936"/>
                <a:gd name="connsiteY114" fmla="*/ 1401097 h 2227007"/>
                <a:gd name="connsiteX115" fmla="*/ 2580968 w 2875936"/>
                <a:gd name="connsiteY115" fmla="*/ 1430594 h 2227007"/>
                <a:gd name="connsiteX116" fmla="*/ 2551471 w 2875936"/>
                <a:gd name="connsiteY116" fmla="*/ 1474839 h 2227007"/>
                <a:gd name="connsiteX117" fmla="*/ 2551471 w 2875936"/>
                <a:gd name="connsiteY117" fmla="*/ 1474839 h 2227007"/>
                <a:gd name="connsiteX118" fmla="*/ 2551471 w 2875936"/>
                <a:gd name="connsiteY118" fmla="*/ 1474839 h 2227007"/>
                <a:gd name="connsiteX119" fmla="*/ 2426110 w 2875936"/>
                <a:gd name="connsiteY119" fmla="*/ 1541207 h 2227007"/>
                <a:gd name="connsiteX120" fmla="*/ 2403987 w 2875936"/>
                <a:gd name="connsiteY120" fmla="*/ 1592826 h 2227007"/>
                <a:gd name="connsiteX121" fmla="*/ 2396613 w 2875936"/>
                <a:gd name="connsiteY121" fmla="*/ 1637071 h 2227007"/>
                <a:gd name="connsiteX122" fmla="*/ 2396613 w 2875936"/>
                <a:gd name="connsiteY122" fmla="*/ 1637071 h 2227007"/>
                <a:gd name="connsiteX123" fmla="*/ 2411361 w 2875936"/>
                <a:gd name="connsiteY123" fmla="*/ 1725562 h 2227007"/>
                <a:gd name="connsiteX124" fmla="*/ 2330245 w 2875936"/>
                <a:gd name="connsiteY124" fmla="*/ 1732936 h 2227007"/>
                <a:gd name="connsiteX125" fmla="*/ 2330245 w 2875936"/>
                <a:gd name="connsiteY125" fmla="*/ 1732936 h 2227007"/>
                <a:gd name="connsiteX126" fmla="*/ 2256503 w 2875936"/>
                <a:gd name="connsiteY126" fmla="*/ 1777181 h 2227007"/>
                <a:gd name="connsiteX127" fmla="*/ 2050026 w 2875936"/>
                <a:gd name="connsiteY127" fmla="*/ 1784555 h 2227007"/>
                <a:gd name="connsiteX128" fmla="*/ 2035278 w 2875936"/>
                <a:gd name="connsiteY128" fmla="*/ 1814052 h 2227007"/>
                <a:gd name="connsiteX129" fmla="*/ 2050026 w 2875936"/>
                <a:gd name="connsiteY129" fmla="*/ 1850923 h 2227007"/>
                <a:gd name="connsiteX130" fmla="*/ 2050026 w 2875936"/>
                <a:gd name="connsiteY130" fmla="*/ 1850923 h 2227007"/>
                <a:gd name="connsiteX131" fmla="*/ 2079523 w 2875936"/>
                <a:gd name="connsiteY131" fmla="*/ 1932039 h 2227007"/>
                <a:gd name="connsiteX132" fmla="*/ 2145890 w 2875936"/>
                <a:gd name="connsiteY132" fmla="*/ 2005781 h 2227007"/>
                <a:gd name="connsiteX133" fmla="*/ 2145890 w 2875936"/>
                <a:gd name="connsiteY133" fmla="*/ 2020529 h 2227007"/>
                <a:gd name="connsiteX134" fmla="*/ 2145890 w 2875936"/>
                <a:gd name="connsiteY134" fmla="*/ 2050026 h 2227007"/>
                <a:gd name="connsiteX135" fmla="*/ 2145890 w 2875936"/>
                <a:gd name="connsiteY135" fmla="*/ 2050026 h 2227007"/>
                <a:gd name="connsiteX136" fmla="*/ 2079523 w 2875936"/>
                <a:gd name="connsiteY136" fmla="*/ 2109020 h 2227007"/>
                <a:gd name="connsiteX137" fmla="*/ 2079523 w 2875936"/>
                <a:gd name="connsiteY137" fmla="*/ 2109020 h 2227007"/>
                <a:gd name="connsiteX138" fmla="*/ 2109020 w 2875936"/>
                <a:gd name="connsiteY138" fmla="*/ 2160639 h 2227007"/>
                <a:gd name="connsiteX139" fmla="*/ 2109020 w 2875936"/>
                <a:gd name="connsiteY139" fmla="*/ 2160639 h 2227007"/>
                <a:gd name="connsiteX140" fmla="*/ 2086897 w 2875936"/>
                <a:gd name="connsiteY140" fmla="*/ 2212258 h 2227007"/>
                <a:gd name="connsiteX141" fmla="*/ 2042652 w 2875936"/>
                <a:gd name="connsiteY141" fmla="*/ 2227007 h 2227007"/>
                <a:gd name="connsiteX142" fmla="*/ 2042652 w 2875936"/>
                <a:gd name="connsiteY142" fmla="*/ 2227007 h 2227007"/>
                <a:gd name="connsiteX143" fmla="*/ 1991032 w 2875936"/>
                <a:gd name="connsiteY143" fmla="*/ 2175387 h 2227007"/>
                <a:gd name="connsiteX144" fmla="*/ 1991032 w 2875936"/>
                <a:gd name="connsiteY144" fmla="*/ 2175387 h 2227007"/>
                <a:gd name="connsiteX145" fmla="*/ 1902542 w 2875936"/>
                <a:gd name="connsiteY145" fmla="*/ 2204884 h 2227007"/>
                <a:gd name="connsiteX146" fmla="*/ 1902542 w 2875936"/>
                <a:gd name="connsiteY146" fmla="*/ 2204884 h 2227007"/>
                <a:gd name="connsiteX147" fmla="*/ 1902542 w 2875936"/>
                <a:gd name="connsiteY147" fmla="*/ 2204884 h 2227007"/>
                <a:gd name="connsiteX148" fmla="*/ 1836174 w 2875936"/>
                <a:gd name="connsiteY148" fmla="*/ 2131142 h 2227007"/>
                <a:gd name="connsiteX149" fmla="*/ 1799303 w 2875936"/>
                <a:gd name="connsiteY149" fmla="*/ 2101646 h 2227007"/>
                <a:gd name="connsiteX150" fmla="*/ 1762432 w 2875936"/>
                <a:gd name="connsiteY150" fmla="*/ 2064775 h 2227007"/>
                <a:gd name="connsiteX151" fmla="*/ 1703439 w 2875936"/>
                <a:gd name="connsiteY151" fmla="*/ 2072149 h 2227007"/>
                <a:gd name="connsiteX152" fmla="*/ 1607574 w 2875936"/>
                <a:gd name="connsiteY152" fmla="*/ 2086897 h 2227007"/>
                <a:gd name="connsiteX153" fmla="*/ 1555955 w 2875936"/>
                <a:gd name="connsiteY153" fmla="*/ 2064775 h 2227007"/>
                <a:gd name="connsiteX154" fmla="*/ 1555955 w 2875936"/>
                <a:gd name="connsiteY154" fmla="*/ 2064775 h 2227007"/>
                <a:gd name="connsiteX155" fmla="*/ 1519084 w 2875936"/>
                <a:gd name="connsiteY155" fmla="*/ 2057400 h 2227007"/>
                <a:gd name="connsiteX156" fmla="*/ 1430594 w 2875936"/>
                <a:gd name="connsiteY156" fmla="*/ 2116394 h 2227007"/>
                <a:gd name="connsiteX157" fmla="*/ 1408471 w 2875936"/>
                <a:gd name="connsiteY157" fmla="*/ 2153265 h 2227007"/>
                <a:gd name="connsiteX158" fmla="*/ 1327355 w 2875936"/>
                <a:gd name="connsiteY158" fmla="*/ 2131142 h 2227007"/>
                <a:gd name="connsiteX159" fmla="*/ 1327355 w 2875936"/>
                <a:gd name="connsiteY159" fmla="*/ 2131142 h 2227007"/>
                <a:gd name="connsiteX160" fmla="*/ 1260987 w 2875936"/>
                <a:gd name="connsiteY160" fmla="*/ 2123768 h 2227007"/>
                <a:gd name="connsiteX161" fmla="*/ 1150374 w 2875936"/>
                <a:gd name="connsiteY161" fmla="*/ 2182762 h 2227007"/>
                <a:gd name="connsiteX162" fmla="*/ 1076632 w 2875936"/>
                <a:gd name="connsiteY162" fmla="*/ 2168013 h 2227007"/>
                <a:gd name="connsiteX163" fmla="*/ 1002890 w 2875936"/>
                <a:gd name="connsiteY163" fmla="*/ 2131142 h 2227007"/>
                <a:gd name="connsiteX164" fmla="*/ 1002890 w 2875936"/>
                <a:gd name="connsiteY164" fmla="*/ 2101646 h 2227007"/>
                <a:gd name="connsiteX165" fmla="*/ 1010265 w 2875936"/>
                <a:gd name="connsiteY165" fmla="*/ 2057400 h 2227007"/>
                <a:gd name="connsiteX166" fmla="*/ 973394 w 2875936"/>
                <a:gd name="connsiteY166" fmla="*/ 2050026 h 2227007"/>
                <a:gd name="connsiteX167" fmla="*/ 936523 w 2875936"/>
                <a:gd name="connsiteY167" fmla="*/ 2072149 h 2227007"/>
                <a:gd name="connsiteX168" fmla="*/ 936523 w 2875936"/>
                <a:gd name="connsiteY168" fmla="*/ 2072149 h 2227007"/>
                <a:gd name="connsiteX169" fmla="*/ 840658 w 2875936"/>
                <a:gd name="connsiteY169" fmla="*/ 2131142 h 2227007"/>
                <a:gd name="connsiteX170" fmla="*/ 796413 w 2875936"/>
                <a:gd name="connsiteY170" fmla="*/ 2131142 h 2227007"/>
                <a:gd name="connsiteX171" fmla="*/ 774290 w 2875936"/>
                <a:gd name="connsiteY171" fmla="*/ 2064775 h 2227007"/>
                <a:gd name="connsiteX172" fmla="*/ 774290 w 2875936"/>
                <a:gd name="connsiteY172" fmla="*/ 2064775 h 2227007"/>
                <a:gd name="connsiteX173" fmla="*/ 685800 w 2875936"/>
                <a:gd name="connsiteY173" fmla="*/ 2042652 h 2227007"/>
                <a:gd name="connsiteX174" fmla="*/ 612058 w 2875936"/>
                <a:gd name="connsiteY174" fmla="*/ 2072149 h 2227007"/>
                <a:gd name="connsiteX175" fmla="*/ 612058 w 2875936"/>
                <a:gd name="connsiteY175" fmla="*/ 2072149 h 2227007"/>
                <a:gd name="connsiteX176" fmla="*/ 435078 w 2875936"/>
                <a:gd name="connsiteY176" fmla="*/ 2168013 h 2227007"/>
                <a:gd name="connsiteX0" fmla="*/ 442452 w 2875936"/>
                <a:gd name="connsiteY0" fmla="*/ 2168013 h 2227007"/>
                <a:gd name="connsiteX1" fmla="*/ 361336 w 2875936"/>
                <a:gd name="connsiteY1" fmla="*/ 2094271 h 2227007"/>
                <a:gd name="connsiteX2" fmla="*/ 353961 w 2875936"/>
                <a:gd name="connsiteY2" fmla="*/ 2072149 h 2227007"/>
                <a:gd name="connsiteX3" fmla="*/ 353961 w 2875936"/>
                <a:gd name="connsiteY3" fmla="*/ 2020529 h 2227007"/>
                <a:gd name="connsiteX4" fmla="*/ 346587 w 2875936"/>
                <a:gd name="connsiteY4" fmla="*/ 1968910 h 2227007"/>
                <a:gd name="connsiteX5" fmla="*/ 346587 w 2875936"/>
                <a:gd name="connsiteY5" fmla="*/ 1939413 h 2227007"/>
                <a:gd name="connsiteX6" fmla="*/ 346587 w 2875936"/>
                <a:gd name="connsiteY6" fmla="*/ 1939413 h 2227007"/>
                <a:gd name="connsiteX7" fmla="*/ 258097 w 2875936"/>
                <a:gd name="connsiteY7" fmla="*/ 1909917 h 2227007"/>
                <a:gd name="connsiteX8" fmla="*/ 213852 w 2875936"/>
                <a:gd name="connsiteY8" fmla="*/ 1828800 h 2227007"/>
                <a:gd name="connsiteX9" fmla="*/ 154858 w 2875936"/>
                <a:gd name="connsiteY9" fmla="*/ 1836175 h 2227007"/>
                <a:gd name="connsiteX10" fmla="*/ 154858 w 2875936"/>
                <a:gd name="connsiteY10" fmla="*/ 1836175 h 2227007"/>
                <a:gd name="connsiteX11" fmla="*/ 154858 w 2875936"/>
                <a:gd name="connsiteY11" fmla="*/ 1755058 h 2227007"/>
                <a:gd name="connsiteX12" fmla="*/ 184355 w 2875936"/>
                <a:gd name="connsiteY12" fmla="*/ 1725562 h 2227007"/>
                <a:gd name="connsiteX13" fmla="*/ 184355 w 2875936"/>
                <a:gd name="connsiteY13" fmla="*/ 1725562 h 2227007"/>
                <a:gd name="connsiteX14" fmla="*/ 95865 w 2875936"/>
                <a:gd name="connsiteY14" fmla="*/ 1614949 h 2227007"/>
                <a:gd name="connsiteX15" fmla="*/ 44245 w 2875936"/>
                <a:gd name="connsiteY15" fmla="*/ 1578078 h 2227007"/>
                <a:gd name="connsiteX16" fmla="*/ 29497 w 2875936"/>
                <a:gd name="connsiteY16" fmla="*/ 1533833 h 2227007"/>
                <a:gd name="connsiteX17" fmla="*/ 29497 w 2875936"/>
                <a:gd name="connsiteY17" fmla="*/ 1533833 h 2227007"/>
                <a:gd name="connsiteX18" fmla="*/ 103239 w 2875936"/>
                <a:gd name="connsiteY18" fmla="*/ 1496962 h 2227007"/>
                <a:gd name="connsiteX19" fmla="*/ 117987 w 2875936"/>
                <a:gd name="connsiteY19" fmla="*/ 1474839 h 2227007"/>
                <a:gd name="connsiteX20" fmla="*/ 117987 w 2875936"/>
                <a:gd name="connsiteY20" fmla="*/ 1349478 h 2227007"/>
                <a:gd name="connsiteX21" fmla="*/ 117987 w 2875936"/>
                <a:gd name="connsiteY21" fmla="*/ 1327355 h 2227007"/>
                <a:gd name="connsiteX22" fmla="*/ 66368 w 2875936"/>
                <a:gd name="connsiteY22" fmla="*/ 1290484 h 2227007"/>
                <a:gd name="connsiteX23" fmla="*/ 66368 w 2875936"/>
                <a:gd name="connsiteY23" fmla="*/ 1290484 h 2227007"/>
                <a:gd name="connsiteX24" fmla="*/ 0 w 2875936"/>
                <a:gd name="connsiteY24" fmla="*/ 1290484 h 2227007"/>
                <a:gd name="connsiteX25" fmla="*/ 0 w 2875936"/>
                <a:gd name="connsiteY25" fmla="*/ 1290484 h 2227007"/>
                <a:gd name="connsiteX26" fmla="*/ 36871 w 2875936"/>
                <a:gd name="connsiteY26" fmla="*/ 1216742 h 2227007"/>
                <a:gd name="connsiteX27" fmla="*/ 36871 w 2875936"/>
                <a:gd name="connsiteY27" fmla="*/ 1216742 h 2227007"/>
                <a:gd name="connsiteX28" fmla="*/ 0 w 2875936"/>
                <a:gd name="connsiteY28" fmla="*/ 1157749 h 2227007"/>
                <a:gd name="connsiteX29" fmla="*/ 29497 w 2875936"/>
                <a:gd name="connsiteY29" fmla="*/ 1135626 h 2227007"/>
                <a:gd name="connsiteX30" fmla="*/ 29497 w 2875936"/>
                <a:gd name="connsiteY30" fmla="*/ 1135626 h 2227007"/>
                <a:gd name="connsiteX31" fmla="*/ 88490 w 2875936"/>
                <a:gd name="connsiteY31" fmla="*/ 1069258 h 2227007"/>
                <a:gd name="connsiteX32" fmla="*/ 191729 w 2875936"/>
                <a:gd name="connsiteY32" fmla="*/ 1047136 h 2227007"/>
                <a:gd name="connsiteX33" fmla="*/ 258097 w 2875936"/>
                <a:gd name="connsiteY33" fmla="*/ 1047136 h 2227007"/>
                <a:gd name="connsiteX34" fmla="*/ 324465 w 2875936"/>
                <a:gd name="connsiteY34" fmla="*/ 995517 h 2227007"/>
                <a:gd name="connsiteX35" fmla="*/ 331839 w 2875936"/>
                <a:gd name="connsiteY35" fmla="*/ 1076633 h 2227007"/>
                <a:gd name="connsiteX36" fmla="*/ 368710 w 2875936"/>
                <a:gd name="connsiteY36" fmla="*/ 1098755 h 2227007"/>
                <a:gd name="connsiteX37" fmla="*/ 412955 w 2875936"/>
                <a:gd name="connsiteY37" fmla="*/ 1091381 h 2227007"/>
                <a:gd name="connsiteX38" fmla="*/ 442452 w 2875936"/>
                <a:gd name="connsiteY38" fmla="*/ 1076633 h 2227007"/>
                <a:gd name="connsiteX39" fmla="*/ 442452 w 2875936"/>
                <a:gd name="connsiteY39" fmla="*/ 1076633 h 2227007"/>
                <a:gd name="connsiteX40" fmla="*/ 464574 w 2875936"/>
                <a:gd name="connsiteY40" fmla="*/ 1017639 h 2227007"/>
                <a:gd name="connsiteX41" fmla="*/ 538316 w 2875936"/>
                <a:gd name="connsiteY41" fmla="*/ 1032387 h 2227007"/>
                <a:gd name="connsiteX42" fmla="*/ 575187 w 2875936"/>
                <a:gd name="connsiteY42" fmla="*/ 1002891 h 2227007"/>
                <a:gd name="connsiteX43" fmla="*/ 575187 w 2875936"/>
                <a:gd name="connsiteY43" fmla="*/ 1002891 h 2227007"/>
                <a:gd name="connsiteX44" fmla="*/ 575187 w 2875936"/>
                <a:gd name="connsiteY44" fmla="*/ 1002891 h 2227007"/>
                <a:gd name="connsiteX45" fmla="*/ 619432 w 2875936"/>
                <a:gd name="connsiteY45" fmla="*/ 973394 h 2227007"/>
                <a:gd name="connsiteX46" fmla="*/ 656303 w 2875936"/>
                <a:gd name="connsiteY46" fmla="*/ 995517 h 2227007"/>
                <a:gd name="connsiteX47" fmla="*/ 663678 w 2875936"/>
                <a:gd name="connsiteY47" fmla="*/ 1010265 h 2227007"/>
                <a:gd name="connsiteX48" fmla="*/ 730045 w 2875936"/>
                <a:gd name="connsiteY48" fmla="*/ 995517 h 2227007"/>
                <a:gd name="connsiteX49" fmla="*/ 833284 w 2875936"/>
                <a:gd name="connsiteY49" fmla="*/ 988142 h 2227007"/>
                <a:gd name="connsiteX50" fmla="*/ 936523 w 2875936"/>
                <a:gd name="connsiteY50" fmla="*/ 892278 h 2227007"/>
                <a:gd name="connsiteX51" fmla="*/ 966020 w 2875936"/>
                <a:gd name="connsiteY51" fmla="*/ 833284 h 2227007"/>
                <a:gd name="connsiteX52" fmla="*/ 966020 w 2875936"/>
                <a:gd name="connsiteY52" fmla="*/ 833284 h 2227007"/>
                <a:gd name="connsiteX53" fmla="*/ 966020 w 2875936"/>
                <a:gd name="connsiteY53" fmla="*/ 774291 h 2227007"/>
                <a:gd name="connsiteX54" fmla="*/ 1047136 w 2875936"/>
                <a:gd name="connsiteY54" fmla="*/ 744794 h 2227007"/>
                <a:gd name="connsiteX55" fmla="*/ 1061884 w 2875936"/>
                <a:gd name="connsiteY55" fmla="*/ 656304 h 2227007"/>
                <a:gd name="connsiteX56" fmla="*/ 1061884 w 2875936"/>
                <a:gd name="connsiteY56" fmla="*/ 656304 h 2227007"/>
                <a:gd name="connsiteX57" fmla="*/ 1025013 w 2875936"/>
                <a:gd name="connsiteY57" fmla="*/ 589936 h 2227007"/>
                <a:gd name="connsiteX58" fmla="*/ 1061884 w 2875936"/>
                <a:gd name="connsiteY58" fmla="*/ 516194 h 2227007"/>
                <a:gd name="connsiteX59" fmla="*/ 1061884 w 2875936"/>
                <a:gd name="connsiteY59" fmla="*/ 516194 h 2227007"/>
                <a:gd name="connsiteX60" fmla="*/ 1017639 w 2875936"/>
                <a:gd name="connsiteY60" fmla="*/ 457200 h 2227007"/>
                <a:gd name="connsiteX61" fmla="*/ 1312607 w 2875936"/>
                <a:gd name="connsiteY61" fmla="*/ 508820 h 2227007"/>
                <a:gd name="connsiteX62" fmla="*/ 1349478 w 2875936"/>
                <a:gd name="connsiteY62" fmla="*/ 494071 h 2227007"/>
                <a:gd name="connsiteX63" fmla="*/ 1334729 w 2875936"/>
                <a:gd name="connsiteY63" fmla="*/ 427704 h 2227007"/>
                <a:gd name="connsiteX64" fmla="*/ 1334729 w 2875936"/>
                <a:gd name="connsiteY64" fmla="*/ 405581 h 2227007"/>
                <a:gd name="connsiteX65" fmla="*/ 1401097 w 2875936"/>
                <a:gd name="connsiteY65" fmla="*/ 353962 h 2227007"/>
                <a:gd name="connsiteX66" fmla="*/ 1460090 w 2875936"/>
                <a:gd name="connsiteY66" fmla="*/ 206478 h 2227007"/>
                <a:gd name="connsiteX67" fmla="*/ 1555955 w 2875936"/>
                <a:gd name="connsiteY67" fmla="*/ 250723 h 2227007"/>
                <a:gd name="connsiteX68" fmla="*/ 1629697 w 2875936"/>
                <a:gd name="connsiteY68" fmla="*/ 294968 h 2227007"/>
                <a:gd name="connsiteX69" fmla="*/ 1718187 w 2875936"/>
                <a:gd name="connsiteY69" fmla="*/ 294968 h 2227007"/>
                <a:gd name="connsiteX70" fmla="*/ 1718187 w 2875936"/>
                <a:gd name="connsiteY70" fmla="*/ 294968 h 2227007"/>
                <a:gd name="connsiteX71" fmla="*/ 1791929 w 2875936"/>
                <a:gd name="connsiteY71" fmla="*/ 250723 h 2227007"/>
                <a:gd name="connsiteX72" fmla="*/ 1791929 w 2875936"/>
                <a:gd name="connsiteY72" fmla="*/ 250723 h 2227007"/>
                <a:gd name="connsiteX73" fmla="*/ 1769807 w 2875936"/>
                <a:gd name="connsiteY73" fmla="*/ 154858 h 2227007"/>
                <a:gd name="connsiteX74" fmla="*/ 1769807 w 2875936"/>
                <a:gd name="connsiteY74" fmla="*/ 154858 h 2227007"/>
                <a:gd name="connsiteX75" fmla="*/ 1828800 w 2875936"/>
                <a:gd name="connsiteY75" fmla="*/ 88491 h 2227007"/>
                <a:gd name="connsiteX76" fmla="*/ 1902542 w 2875936"/>
                <a:gd name="connsiteY76" fmla="*/ 73742 h 2227007"/>
                <a:gd name="connsiteX77" fmla="*/ 1902542 w 2875936"/>
                <a:gd name="connsiteY77" fmla="*/ 73742 h 2227007"/>
                <a:gd name="connsiteX78" fmla="*/ 1976284 w 2875936"/>
                <a:gd name="connsiteY78" fmla="*/ 51620 h 2227007"/>
                <a:gd name="connsiteX79" fmla="*/ 1976284 w 2875936"/>
                <a:gd name="connsiteY79" fmla="*/ 7375 h 2227007"/>
                <a:gd name="connsiteX80" fmla="*/ 2027903 w 2875936"/>
                <a:gd name="connsiteY80" fmla="*/ 0 h 2227007"/>
                <a:gd name="connsiteX81" fmla="*/ 2072149 w 2875936"/>
                <a:gd name="connsiteY81" fmla="*/ 7375 h 2227007"/>
                <a:gd name="connsiteX82" fmla="*/ 2072149 w 2875936"/>
                <a:gd name="connsiteY82" fmla="*/ 7375 h 2227007"/>
                <a:gd name="connsiteX83" fmla="*/ 2086897 w 2875936"/>
                <a:gd name="connsiteY83" fmla="*/ 51620 h 2227007"/>
                <a:gd name="connsiteX84" fmla="*/ 2057400 w 2875936"/>
                <a:gd name="connsiteY84" fmla="*/ 66368 h 2227007"/>
                <a:gd name="connsiteX85" fmla="*/ 2138516 w 2875936"/>
                <a:gd name="connsiteY85" fmla="*/ 191729 h 2227007"/>
                <a:gd name="connsiteX86" fmla="*/ 2256503 w 2875936"/>
                <a:gd name="connsiteY86" fmla="*/ 206478 h 2227007"/>
                <a:gd name="connsiteX87" fmla="*/ 2293374 w 2875936"/>
                <a:gd name="connsiteY87" fmla="*/ 287594 h 2227007"/>
                <a:gd name="connsiteX88" fmla="*/ 2293374 w 2875936"/>
                <a:gd name="connsiteY88" fmla="*/ 339213 h 2227007"/>
                <a:gd name="connsiteX89" fmla="*/ 2352368 w 2875936"/>
                <a:gd name="connsiteY89" fmla="*/ 442452 h 2227007"/>
                <a:gd name="connsiteX90" fmla="*/ 2330245 w 2875936"/>
                <a:gd name="connsiteY90" fmla="*/ 545691 h 2227007"/>
                <a:gd name="connsiteX91" fmla="*/ 2330245 w 2875936"/>
                <a:gd name="connsiteY91" fmla="*/ 545691 h 2227007"/>
                <a:gd name="connsiteX92" fmla="*/ 2278626 w 2875936"/>
                <a:gd name="connsiteY92" fmla="*/ 545691 h 2227007"/>
                <a:gd name="connsiteX93" fmla="*/ 2278626 w 2875936"/>
                <a:gd name="connsiteY93" fmla="*/ 634181 h 2227007"/>
                <a:gd name="connsiteX94" fmla="*/ 2286000 w 2875936"/>
                <a:gd name="connsiteY94" fmla="*/ 715297 h 2227007"/>
                <a:gd name="connsiteX95" fmla="*/ 2367116 w 2875936"/>
                <a:gd name="connsiteY95" fmla="*/ 722671 h 2227007"/>
                <a:gd name="connsiteX96" fmla="*/ 2448232 w 2875936"/>
                <a:gd name="connsiteY96" fmla="*/ 752168 h 2227007"/>
                <a:gd name="connsiteX97" fmla="*/ 2551471 w 2875936"/>
                <a:gd name="connsiteY97" fmla="*/ 774291 h 2227007"/>
                <a:gd name="connsiteX98" fmla="*/ 2573594 w 2875936"/>
                <a:gd name="connsiteY98" fmla="*/ 752168 h 2227007"/>
                <a:gd name="connsiteX99" fmla="*/ 2691581 w 2875936"/>
                <a:gd name="connsiteY99" fmla="*/ 855407 h 2227007"/>
                <a:gd name="connsiteX100" fmla="*/ 2743200 w 2875936"/>
                <a:gd name="connsiteY100" fmla="*/ 907026 h 2227007"/>
                <a:gd name="connsiteX101" fmla="*/ 2743200 w 2875936"/>
                <a:gd name="connsiteY101" fmla="*/ 907026 h 2227007"/>
                <a:gd name="connsiteX102" fmla="*/ 2809568 w 2875936"/>
                <a:gd name="connsiteY102" fmla="*/ 899652 h 2227007"/>
                <a:gd name="connsiteX103" fmla="*/ 2794820 w 2875936"/>
                <a:gd name="connsiteY103" fmla="*/ 1010265 h 2227007"/>
                <a:gd name="connsiteX104" fmla="*/ 2868561 w 2875936"/>
                <a:gd name="connsiteY104" fmla="*/ 1069258 h 2227007"/>
                <a:gd name="connsiteX105" fmla="*/ 2853813 w 2875936"/>
                <a:gd name="connsiteY105" fmla="*/ 1120878 h 2227007"/>
                <a:gd name="connsiteX106" fmla="*/ 2875936 w 2875936"/>
                <a:gd name="connsiteY106" fmla="*/ 1165123 h 2227007"/>
                <a:gd name="connsiteX107" fmla="*/ 2839065 w 2875936"/>
                <a:gd name="connsiteY107" fmla="*/ 1201994 h 2227007"/>
                <a:gd name="connsiteX108" fmla="*/ 2839065 w 2875936"/>
                <a:gd name="connsiteY108" fmla="*/ 1201994 h 2227007"/>
                <a:gd name="connsiteX109" fmla="*/ 2831690 w 2875936"/>
                <a:gd name="connsiteY109" fmla="*/ 1290484 h 2227007"/>
                <a:gd name="connsiteX110" fmla="*/ 2861187 w 2875936"/>
                <a:gd name="connsiteY110" fmla="*/ 1312607 h 2227007"/>
                <a:gd name="connsiteX111" fmla="*/ 2765323 w 2875936"/>
                <a:gd name="connsiteY111" fmla="*/ 1334729 h 2227007"/>
                <a:gd name="connsiteX112" fmla="*/ 2669458 w 2875936"/>
                <a:gd name="connsiteY112" fmla="*/ 1334729 h 2227007"/>
                <a:gd name="connsiteX113" fmla="*/ 2669458 w 2875936"/>
                <a:gd name="connsiteY113" fmla="*/ 1334729 h 2227007"/>
                <a:gd name="connsiteX114" fmla="*/ 2617839 w 2875936"/>
                <a:gd name="connsiteY114" fmla="*/ 1401097 h 2227007"/>
                <a:gd name="connsiteX115" fmla="*/ 2580968 w 2875936"/>
                <a:gd name="connsiteY115" fmla="*/ 1430594 h 2227007"/>
                <a:gd name="connsiteX116" fmla="*/ 2551471 w 2875936"/>
                <a:gd name="connsiteY116" fmla="*/ 1474839 h 2227007"/>
                <a:gd name="connsiteX117" fmla="*/ 2551471 w 2875936"/>
                <a:gd name="connsiteY117" fmla="*/ 1474839 h 2227007"/>
                <a:gd name="connsiteX118" fmla="*/ 2551471 w 2875936"/>
                <a:gd name="connsiteY118" fmla="*/ 1474839 h 2227007"/>
                <a:gd name="connsiteX119" fmla="*/ 2426110 w 2875936"/>
                <a:gd name="connsiteY119" fmla="*/ 1541207 h 2227007"/>
                <a:gd name="connsiteX120" fmla="*/ 2403987 w 2875936"/>
                <a:gd name="connsiteY120" fmla="*/ 1592826 h 2227007"/>
                <a:gd name="connsiteX121" fmla="*/ 2396613 w 2875936"/>
                <a:gd name="connsiteY121" fmla="*/ 1637071 h 2227007"/>
                <a:gd name="connsiteX122" fmla="*/ 2396613 w 2875936"/>
                <a:gd name="connsiteY122" fmla="*/ 1637071 h 2227007"/>
                <a:gd name="connsiteX123" fmla="*/ 2411361 w 2875936"/>
                <a:gd name="connsiteY123" fmla="*/ 1725562 h 2227007"/>
                <a:gd name="connsiteX124" fmla="*/ 2330245 w 2875936"/>
                <a:gd name="connsiteY124" fmla="*/ 1732936 h 2227007"/>
                <a:gd name="connsiteX125" fmla="*/ 2330245 w 2875936"/>
                <a:gd name="connsiteY125" fmla="*/ 1732936 h 2227007"/>
                <a:gd name="connsiteX126" fmla="*/ 2256503 w 2875936"/>
                <a:gd name="connsiteY126" fmla="*/ 1777181 h 2227007"/>
                <a:gd name="connsiteX127" fmla="*/ 2050026 w 2875936"/>
                <a:gd name="connsiteY127" fmla="*/ 1784555 h 2227007"/>
                <a:gd name="connsiteX128" fmla="*/ 2035278 w 2875936"/>
                <a:gd name="connsiteY128" fmla="*/ 1814052 h 2227007"/>
                <a:gd name="connsiteX129" fmla="*/ 2050026 w 2875936"/>
                <a:gd name="connsiteY129" fmla="*/ 1850923 h 2227007"/>
                <a:gd name="connsiteX130" fmla="*/ 2050026 w 2875936"/>
                <a:gd name="connsiteY130" fmla="*/ 1850923 h 2227007"/>
                <a:gd name="connsiteX131" fmla="*/ 2079523 w 2875936"/>
                <a:gd name="connsiteY131" fmla="*/ 1932039 h 2227007"/>
                <a:gd name="connsiteX132" fmla="*/ 2145890 w 2875936"/>
                <a:gd name="connsiteY132" fmla="*/ 2005781 h 2227007"/>
                <a:gd name="connsiteX133" fmla="*/ 2145890 w 2875936"/>
                <a:gd name="connsiteY133" fmla="*/ 2020529 h 2227007"/>
                <a:gd name="connsiteX134" fmla="*/ 2145890 w 2875936"/>
                <a:gd name="connsiteY134" fmla="*/ 2050026 h 2227007"/>
                <a:gd name="connsiteX135" fmla="*/ 2145890 w 2875936"/>
                <a:gd name="connsiteY135" fmla="*/ 2050026 h 2227007"/>
                <a:gd name="connsiteX136" fmla="*/ 2079523 w 2875936"/>
                <a:gd name="connsiteY136" fmla="*/ 2109020 h 2227007"/>
                <a:gd name="connsiteX137" fmla="*/ 2079523 w 2875936"/>
                <a:gd name="connsiteY137" fmla="*/ 2109020 h 2227007"/>
                <a:gd name="connsiteX138" fmla="*/ 2109020 w 2875936"/>
                <a:gd name="connsiteY138" fmla="*/ 2160639 h 2227007"/>
                <a:gd name="connsiteX139" fmla="*/ 2109020 w 2875936"/>
                <a:gd name="connsiteY139" fmla="*/ 2160639 h 2227007"/>
                <a:gd name="connsiteX140" fmla="*/ 2086897 w 2875936"/>
                <a:gd name="connsiteY140" fmla="*/ 2212258 h 2227007"/>
                <a:gd name="connsiteX141" fmla="*/ 2042652 w 2875936"/>
                <a:gd name="connsiteY141" fmla="*/ 2227007 h 2227007"/>
                <a:gd name="connsiteX142" fmla="*/ 2042652 w 2875936"/>
                <a:gd name="connsiteY142" fmla="*/ 2227007 h 2227007"/>
                <a:gd name="connsiteX143" fmla="*/ 1991032 w 2875936"/>
                <a:gd name="connsiteY143" fmla="*/ 2175387 h 2227007"/>
                <a:gd name="connsiteX144" fmla="*/ 1991032 w 2875936"/>
                <a:gd name="connsiteY144" fmla="*/ 2175387 h 2227007"/>
                <a:gd name="connsiteX145" fmla="*/ 1902542 w 2875936"/>
                <a:gd name="connsiteY145" fmla="*/ 2204884 h 2227007"/>
                <a:gd name="connsiteX146" fmla="*/ 1902542 w 2875936"/>
                <a:gd name="connsiteY146" fmla="*/ 2204884 h 2227007"/>
                <a:gd name="connsiteX147" fmla="*/ 1902542 w 2875936"/>
                <a:gd name="connsiteY147" fmla="*/ 2204884 h 2227007"/>
                <a:gd name="connsiteX148" fmla="*/ 1836174 w 2875936"/>
                <a:gd name="connsiteY148" fmla="*/ 2131142 h 2227007"/>
                <a:gd name="connsiteX149" fmla="*/ 1799303 w 2875936"/>
                <a:gd name="connsiteY149" fmla="*/ 2101646 h 2227007"/>
                <a:gd name="connsiteX150" fmla="*/ 1762432 w 2875936"/>
                <a:gd name="connsiteY150" fmla="*/ 2064775 h 2227007"/>
                <a:gd name="connsiteX151" fmla="*/ 1703439 w 2875936"/>
                <a:gd name="connsiteY151" fmla="*/ 2072149 h 2227007"/>
                <a:gd name="connsiteX152" fmla="*/ 1607574 w 2875936"/>
                <a:gd name="connsiteY152" fmla="*/ 2086897 h 2227007"/>
                <a:gd name="connsiteX153" fmla="*/ 1555955 w 2875936"/>
                <a:gd name="connsiteY153" fmla="*/ 2064775 h 2227007"/>
                <a:gd name="connsiteX154" fmla="*/ 1555955 w 2875936"/>
                <a:gd name="connsiteY154" fmla="*/ 2064775 h 2227007"/>
                <a:gd name="connsiteX155" fmla="*/ 1519084 w 2875936"/>
                <a:gd name="connsiteY155" fmla="*/ 2057400 h 2227007"/>
                <a:gd name="connsiteX156" fmla="*/ 1430594 w 2875936"/>
                <a:gd name="connsiteY156" fmla="*/ 2116394 h 2227007"/>
                <a:gd name="connsiteX157" fmla="*/ 1408471 w 2875936"/>
                <a:gd name="connsiteY157" fmla="*/ 2153265 h 2227007"/>
                <a:gd name="connsiteX158" fmla="*/ 1327355 w 2875936"/>
                <a:gd name="connsiteY158" fmla="*/ 2131142 h 2227007"/>
                <a:gd name="connsiteX159" fmla="*/ 1327355 w 2875936"/>
                <a:gd name="connsiteY159" fmla="*/ 2131142 h 2227007"/>
                <a:gd name="connsiteX160" fmla="*/ 1260987 w 2875936"/>
                <a:gd name="connsiteY160" fmla="*/ 2123768 h 2227007"/>
                <a:gd name="connsiteX161" fmla="*/ 1150374 w 2875936"/>
                <a:gd name="connsiteY161" fmla="*/ 2182762 h 2227007"/>
                <a:gd name="connsiteX162" fmla="*/ 1076632 w 2875936"/>
                <a:gd name="connsiteY162" fmla="*/ 2168013 h 2227007"/>
                <a:gd name="connsiteX163" fmla="*/ 1002890 w 2875936"/>
                <a:gd name="connsiteY163" fmla="*/ 2131142 h 2227007"/>
                <a:gd name="connsiteX164" fmla="*/ 1002890 w 2875936"/>
                <a:gd name="connsiteY164" fmla="*/ 2101646 h 2227007"/>
                <a:gd name="connsiteX165" fmla="*/ 1010265 w 2875936"/>
                <a:gd name="connsiteY165" fmla="*/ 2057400 h 2227007"/>
                <a:gd name="connsiteX166" fmla="*/ 973394 w 2875936"/>
                <a:gd name="connsiteY166" fmla="*/ 2050026 h 2227007"/>
                <a:gd name="connsiteX167" fmla="*/ 936523 w 2875936"/>
                <a:gd name="connsiteY167" fmla="*/ 2072149 h 2227007"/>
                <a:gd name="connsiteX168" fmla="*/ 936523 w 2875936"/>
                <a:gd name="connsiteY168" fmla="*/ 2072149 h 2227007"/>
                <a:gd name="connsiteX169" fmla="*/ 840658 w 2875936"/>
                <a:gd name="connsiteY169" fmla="*/ 2131142 h 2227007"/>
                <a:gd name="connsiteX170" fmla="*/ 796413 w 2875936"/>
                <a:gd name="connsiteY170" fmla="*/ 2131142 h 2227007"/>
                <a:gd name="connsiteX171" fmla="*/ 774290 w 2875936"/>
                <a:gd name="connsiteY171" fmla="*/ 2064775 h 2227007"/>
                <a:gd name="connsiteX172" fmla="*/ 774290 w 2875936"/>
                <a:gd name="connsiteY172" fmla="*/ 2064775 h 2227007"/>
                <a:gd name="connsiteX173" fmla="*/ 685800 w 2875936"/>
                <a:gd name="connsiteY173" fmla="*/ 2042652 h 2227007"/>
                <a:gd name="connsiteX174" fmla="*/ 612058 w 2875936"/>
                <a:gd name="connsiteY174" fmla="*/ 2072149 h 2227007"/>
                <a:gd name="connsiteX175" fmla="*/ 612058 w 2875936"/>
                <a:gd name="connsiteY175" fmla="*/ 2072149 h 2227007"/>
                <a:gd name="connsiteX176" fmla="*/ 435078 w 2875936"/>
                <a:gd name="connsiteY176" fmla="*/ 2168013 h 2227007"/>
                <a:gd name="connsiteX0" fmla="*/ 442452 w 2875936"/>
                <a:gd name="connsiteY0" fmla="*/ 2168013 h 2227007"/>
                <a:gd name="connsiteX1" fmla="*/ 361336 w 2875936"/>
                <a:gd name="connsiteY1" fmla="*/ 2094271 h 2227007"/>
                <a:gd name="connsiteX2" fmla="*/ 353961 w 2875936"/>
                <a:gd name="connsiteY2" fmla="*/ 2072149 h 2227007"/>
                <a:gd name="connsiteX3" fmla="*/ 353961 w 2875936"/>
                <a:gd name="connsiteY3" fmla="*/ 2020529 h 2227007"/>
                <a:gd name="connsiteX4" fmla="*/ 346587 w 2875936"/>
                <a:gd name="connsiteY4" fmla="*/ 1968910 h 2227007"/>
                <a:gd name="connsiteX5" fmla="*/ 346587 w 2875936"/>
                <a:gd name="connsiteY5" fmla="*/ 1939413 h 2227007"/>
                <a:gd name="connsiteX6" fmla="*/ 346587 w 2875936"/>
                <a:gd name="connsiteY6" fmla="*/ 1939413 h 2227007"/>
                <a:gd name="connsiteX7" fmla="*/ 258097 w 2875936"/>
                <a:gd name="connsiteY7" fmla="*/ 1909917 h 2227007"/>
                <a:gd name="connsiteX8" fmla="*/ 213852 w 2875936"/>
                <a:gd name="connsiteY8" fmla="*/ 1828800 h 2227007"/>
                <a:gd name="connsiteX9" fmla="*/ 154858 w 2875936"/>
                <a:gd name="connsiteY9" fmla="*/ 1836175 h 2227007"/>
                <a:gd name="connsiteX10" fmla="*/ 154858 w 2875936"/>
                <a:gd name="connsiteY10" fmla="*/ 1836175 h 2227007"/>
                <a:gd name="connsiteX11" fmla="*/ 154858 w 2875936"/>
                <a:gd name="connsiteY11" fmla="*/ 1755058 h 2227007"/>
                <a:gd name="connsiteX12" fmla="*/ 184355 w 2875936"/>
                <a:gd name="connsiteY12" fmla="*/ 1725562 h 2227007"/>
                <a:gd name="connsiteX13" fmla="*/ 184355 w 2875936"/>
                <a:gd name="connsiteY13" fmla="*/ 1725562 h 2227007"/>
                <a:gd name="connsiteX14" fmla="*/ 95865 w 2875936"/>
                <a:gd name="connsiteY14" fmla="*/ 1614949 h 2227007"/>
                <a:gd name="connsiteX15" fmla="*/ 44245 w 2875936"/>
                <a:gd name="connsiteY15" fmla="*/ 1578078 h 2227007"/>
                <a:gd name="connsiteX16" fmla="*/ 29497 w 2875936"/>
                <a:gd name="connsiteY16" fmla="*/ 1533833 h 2227007"/>
                <a:gd name="connsiteX17" fmla="*/ 29497 w 2875936"/>
                <a:gd name="connsiteY17" fmla="*/ 1533833 h 2227007"/>
                <a:gd name="connsiteX18" fmla="*/ 103239 w 2875936"/>
                <a:gd name="connsiteY18" fmla="*/ 1496962 h 2227007"/>
                <a:gd name="connsiteX19" fmla="*/ 117987 w 2875936"/>
                <a:gd name="connsiteY19" fmla="*/ 1474839 h 2227007"/>
                <a:gd name="connsiteX20" fmla="*/ 117987 w 2875936"/>
                <a:gd name="connsiteY20" fmla="*/ 1349478 h 2227007"/>
                <a:gd name="connsiteX21" fmla="*/ 117987 w 2875936"/>
                <a:gd name="connsiteY21" fmla="*/ 1327355 h 2227007"/>
                <a:gd name="connsiteX22" fmla="*/ 66368 w 2875936"/>
                <a:gd name="connsiteY22" fmla="*/ 1290484 h 2227007"/>
                <a:gd name="connsiteX23" fmla="*/ 66368 w 2875936"/>
                <a:gd name="connsiteY23" fmla="*/ 1290484 h 2227007"/>
                <a:gd name="connsiteX24" fmla="*/ 0 w 2875936"/>
                <a:gd name="connsiteY24" fmla="*/ 1290484 h 2227007"/>
                <a:gd name="connsiteX25" fmla="*/ 0 w 2875936"/>
                <a:gd name="connsiteY25" fmla="*/ 1290484 h 2227007"/>
                <a:gd name="connsiteX26" fmla="*/ 36871 w 2875936"/>
                <a:gd name="connsiteY26" fmla="*/ 1216742 h 2227007"/>
                <a:gd name="connsiteX27" fmla="*/ 36871 w 2875936"/>
                <a:gd name="connsiteY27" fmla="*/ 1216742 h 2227007"/>
                <a:gd name="connsiteX28" fmla="*/ 0 w 2875936"/>
                <a:gd name="connsiteY28" fmla="*/ 1157749 h 2227007"/>
                <a:gd name="connsiteX29" fmla="*/ 29497 w 2875936"/>
                <a:gd name="connsiteY29" fmla="*/ 1135626 h 2227007"/>
                <a:gd name="connsiteX30" fmla="*/ 29497 w 2875936"/>
                <a:gd name="connsiteY30" fmla="*/ 1135626 h 2227007"/>
                <a:gd name="connsiteX31" fmla="*/ 88490 w 2875936"/>
                <a:gd name="connsiteY31" fmla="*/ 1069258 h 2227007"/>
                <a:gd name="connsiteX32" fmla="*/ 191729 w 2875936"/>
                <a:gd name="connsiteY32" fmla="*/ 1047136 h 2227007"/>
                <a:gd name="connsiteX33" fmla="*/ 258097 w 2875936"/>
                <a:gd name="connsiteY33" fmla="*/ 1047136 h 2227007"/>
                <a:gd name="connsiteX34" fmla="*/ 324465 w 2875936"/>
                <a:gd name="connsiteY34" fmla="*/ 995517 h 2227007"/>
                <a:gd name="connsiteX35" fmla="*/ 331839 w 2875936"/>
                <a:gd name="connsiteY35" fmla="*/ 1076633 h 2227007"/>
                <a:gd name="connsiteX36" fmla="*/ 368710 w 2875936"/>
                <a:gd name="connsiteY36" fmla="*/ 1098755 h 2227007"/>
                <a:gd name="connsiteX37" fmla="*/ 412955 w 2875936"/>
                <a:gd name="connsiteY37" fmla="*/ 1091381 h 2227007"/>
                <a:gd name="connsiteX38" fmla="*/ 442452 w 2875936"/>
                <a:gd name="connsiteY38" fmla="*/ 1076633 h 2227007"/>
                <a:gd name="connsiteX39" fmla="*/ 442452 w 2875936"/>
                <a:gd name="connsiteY39" fmla="*/ 1076633 h 2227007"/>
                <a:gd name="connsiteX40" fmla="*/ 464574 w 2875936"/>
                <a:gd name="connsiteY40" fmla="*/ 1017639 h 2227007"/>
                <a:gd name="connsiteX41" fmla="*/ 538316 w 2875936"/>
                <a:gd name="connsiteY41" fmla="*/ 1032387 h 2227007"/>
                <a:gd name="connsiteX42" fmla="*/ 575187 w 2875936"/>
                <a:gd name="connsiteY42" fmla="*/ 1002891 h 2227007"/>
                <a:gd name="connsiteX43" fmla="*/ 575187 w 2875936"/>
                <a:gd name="connsiteY43" fmla="*/ 1002891 h 2227007"/>
                <a:gd name="connsiteX44" fmla="*/ 575187 w 2875936"/>
                <a:gd name="connsiteY44" fmla="*/ 1002891 h 2227007"/>
                <a:gd name="connsiteX45" fmla="*/ 619432 w 2875936"/>
                <a:gd name="connsiteY45" fmla="*/ 973394 h 2227007"/>
                <a:gd name="connsiteX46" fmla="*/ 656303 w 2875936"/>
                <a:gd name="connsiteY46" fmla="*/ 995517 h 2227007"/>
                <a:gd name="connsiteX47" fmla="*/ 663678 w 2875936"/>
                <a:gd name="connsiteY47" fmla="*/ 1010265 h 2227007"/>
                <a:gd name="connsiteX48" fmla="*/ 730045 w 2875936"/>
                <a:gd name="connsiteY48" fmla="*/ 995517 h 2227007"/>
                <a:gd name="connsiteX49" fmla="*/ 833284 w 2875936"/>
                <a:gd name="connsiteY49" fmla="*/ 988142 h 2227007"/>
                <a:gd name="connsiteX50" fmla="*/ 936523 w 2875936"/>
                <a:gd name="connsiteY50" fmla="*/ 892278 h 2227007"/>
                <a:gd name="connsiteX51" fmla="*/ 966020 w 2875936"/>
                <a:gd name="connsiteY51" fmla="*/ 833284 h 2227007"/>
                <a:gd name="connsiteX52" fmla="*/ 966020 w 2875936"/>
                <a:gd name="connsiteY52" fmla="*/ 833284 h 2227007"/>
                <a:gd name="connsiteX53" fmla="*/ 966020 w 2875936"/>
                <a:gd name="connsiteY53" fmla="*/ 774291 h 2227007"/>
                <a:gd name="connsiteX54" fmla="*/ 1047136 w 2875936"/>
                <a:gd name="connsiteY54" fmla="*/ 744794 h 2227007"/>
                <a:gd name="connsiteX55" fmla="*/ 1061884 w 2875936"/>
                <a:gd name="connsiteY55" fmla="*/ 656304 h 2227007"/>
                <a:gd name="connsiteX56" fmla="*/ 1061884 w 2875936"/>
                <a:gd name="connsiteY56" fmla="*/ 656304 h 2227007"/>
                <a:gd name="connsiteX57" fmla="*/ 1025013 w 2875936"/>
                <a:gd name="connsiteY57" fmla="*/ 589936 h 2227007"/>
                <a:gd name="connsiteX58" fmla="*/ 1061884 w 2875936"/>
                <a:gd name="connsiteY58" fmla="*/ 516194 h 2227007"/>
                <a:gd name="connsiteX59" fmla="*/ 1061884 w 2875936"/>
                <a:gd name="connsiteY59" fmla="*/ 516194 h 2227007"/>
                <a:gd name="connsiteX60" fmla="*/ 1017639 w 2875936"/>
                <a:gd name="connsiteY60" fmla="*/ 457200 h 2227007"/>
                <a:gd name="connsiteX61" fmla="*/ 1312607 w 2875936"/>
                <a:gd name="connsiteY61" fmla="*/ 508820 h 2227007"/>
                <a:gd name="connsiteX62" fmla="*/ 1349478 w 2875936"/>
                <a:gd name="connsiteY62" fmla="*/ 494071 h 2227007"/>
                <a:gd name="connsiteX63" fmla="*/ 1334729 w 2875936"/>
                <a:gd name="connsiteY63" fmla="*/ 427704 h 2227007"/>
                <a:gd name="connsiteX64" fmla="*/ 1334729 w 2875936"/>
                <a:gd name="connsiteY64" fmla="*/ 405581 h 2227007"/>
                <a:gd name="connsiteX65" fmla="*/ 1401097 w 2875936"/>
                <a:gd name="connsiteY65" fmla="*/ 353962 h 2227007"/>
                <a:gd name="connsiteX66" fmla="*/ 1460090 w 2875936"/>
                <a:gd name="connsiteY66" fmla="*/ 206478 h 2227007"/>
                <a:gd name="connsiteX67" fmla="*/ 1555955 w 2875936"/>
                <a:gd name="connsiteY67" fmla="*/ 250723 h 2227007"/>
                <a:gd name="connsiteX68" fmla="*/ 1629697 w 2875936"/>
                <a:gd name="connsiteY68" fmla="*/ 294968 h 2227007"/>
                <a:gd name="connsiteX69" fmla="*/ 1718187 w 2875936"/>
                <a:gd name="connsiteY69" fmla="*/ 294968 h 2227007"/>
                <a:gd name="connsiteX70" fmla="*/ 1718187 w 2875936"/>
                <a:gd name="connsiteY70" fmla="*/ 294968 h 2227007"/>
                <a:gd name="connsiteX71" fmla="*/ 1791929 w 2875936"/>
                <a:gd name="connsiteY71" fmla="*/ 250723 h 2227007"/>
                <a:gd name="connsiteX72" fmla="*/ 1791929 w 2875936"/>
                <a:gd name="connsiteY72" fmla="*/ 250723 h 2227007"/>
                <a:gd name="connsiteX73" fmla="*/ 1769807 w 2875936"/>
                <a:gd name="connsiteY73" fmla="*/ 154858 h 2227007"/>
                <a:gd name="connsiteX74" fmla="*/ 1769807 w 2875936"/>
                <a:gd name="connsiteY74" fmla="*/ 154858 h 2227007"/>
                <a:gd name="connsiteX75" fmla="*/ 1828800 w 2875936"/>
                <a:gd name="connsiteY75" fmla="*/ 88491 h 2227007"/>
                <a:gd name="connsiteX76" fmla="*/ 1902542 w 2875936"/>
                <a:gd name="connsiteY76" fmla="*/ 73742 h 2227007"/>
                <a:gd name="connsiteX77" fmla="*/ 1902542 w 2875936"/>
                <a:gd name="connsiteY77" fmla="*/ 73742 h 2227007"/>
                <a:gd name="connsiteX78" fmla="*/ 1976284 w 2875936"/>
                <a:gd name="connsiteY78" fmla="*/ 51620 h 2227007"/>
                <a:gd name="connsiteX79" fmla="*/ 1976284 w 2875936"/>
                <a:gd name="connsiteY79" fmla="*/ 7375 h 2227007"/>
                <a:gd name="connsiteX80" fmla="*/ 2027903 w 2875936"/>
                <a:gd name="connsiteY80" fmla="*/ 0 h 2227007"/>
                <a:gd name="connsiteX81" fmla="*/ 2072149 w 2875936"/>
                <a:gd name="connsiteY81" fmla="*/ 7375 h 2227007"/>
                <a:gd name="connsiteX82" fmla="*/ 2072149 w 2875936"/>
                <a:gd name="connsiteY82" fmla="*/ 7375 h 2227007"/>
                <a:gd name="connsiteX83" fmla="*/ 2086897 w 2875936"/>
                <a:gd name="connsiteY83" fmla="*/ 51620 h 2227007"/>
                <a:gd name="connsiteX84" fmla="*/ 2057400 w 2875936"/>
                <a:gd name="connsiteY84" fmla="*/ 66368 h 2227007"/>
                <a:gd name="connsiteX85" fmla="*/ 2138516 w 2875936"/>
                <a:gd name="connsiteY85" fmla="*/ 191729 h 2227007"/>
                <a:gd name="connsiteX86" fmla="*/ 2256503 w 2875936"/>
                <a:gd name="connsiteY86" fmla="*/ 206478 h 2227007"/>
                <a:gd name="connsiteX87" fmla="*/ 2293374 w 2875936"/>
                <a:gd name="connsiteY87" fmla="*/ 287594 h 2227007"/>
                <a:gd name="connsiteX88" fmla="*/ 2293374 w 2875936"/>
                <a:gd name="connsiteY88" fmla="*/ 339213 h 2227007"/>
                <a:gd name="connsiteX89" fmla="*/ 2352368 w 2875936"/>
                <a:gd name="connsiteY89" fmla="*/ 442452 h 2227007"/>
                <a:gd name="connsiteX90" fmla="*/ 2330245 w 2875936"/>
                <a:gd name="connsiteY90" fmla="*/ 545691 h 2227007"/>
                <a:gd name="connsiteX91" fmla="*/ 2330245 w 2875936"/>
                <a:gd name="connsiteY91" fmla="*/ 545691 h 2227007"/>
                <a:gd name="connsiteX92" fmla="*/ 2278626 w 2875936"/>
                <a:gd name="connsiteY92" fmla="*/ 545691 h 2227007"/>
                <a:gd name="connsiteX93" fmla="*/ 2278626 w 2875936"/>
                <a:gd name="connsiteY93" fmla="*/ 634181 h 2227007"/>
                <a:gd name="connsiteX94" fmla="*/ 2286000 w 2875936"/>
                <a:gd name="connsiteY94" fmla="*/ 715297 h 2227007"/>
                <a:gd name="connsiteX95" fmla="*/ 2367116 w 2875936"/>
                <a:gd name="connsiteY95" fmla="*/ 722671 h 2227007"/>
                <a:gd name="connsiteX96" fmla="*/ 2448232 w 2875936"/>
                <a:gd name="connsiteY96" fmla="*/ 752168 h 2227007"/>
                <a:gd name="connsiteX97" fmla="*/ 2551471 w 2875936"/>
                <a:gd name="connsiteY97" fmla="*/ 774291 h 2227007"/>
                <a:gd name="connsiteX98" fmla="*/ 2573594 w 2875936"/>
                <a:gd name="connsiteY98" fmla="*/ 752168 h 2227007"/>
                <a:gd name="connsiteX99" fmla="*/ 2691581 w 2875936"/>
                <a:gd name="connsiteY99" fmla="*/ 855407 h 2227007"/>
                <a:gd name="connsiteX100" fmla="*/ 2743200 w 2875936"/>
                <a:gd name="connsiteY100" fmla="*/ 907026 h 2227007"/>
                <a:gd name="connsiteX101" fmla="*/ 2743200 w 2875936"/>
                <a:gd name="connsiteY101" fmla="*/ 907026 h 2227007"/>
                <a:gd name="connsiteX102" fmla="*/ 2809568 w 2875936"/>
                <a:gd name="connsiteY102" fmla="*/ 899652 h 2227007"/>
                <a:gd name="connsiteX103" fmla="*/ 2794820 w 2875936"/>
                <a:gd name="connsiteY103" fmla="*/ 1010265 h 2227007"/>
                <a:gd name="connsiteX104" fmla="*/ 2868561 w 2875936"/>
                <a:gd name="connsiteY104" fmla="*/ 1069258 h 2227007"/>
                <a:gd name="connsiteX105" fmla="*/ 2853813 w 2875936"/>
                <a:gd name="connsiteY105" fmla="*/ 1120878 h 2227007"/>
                <a:gd name="connsiteX106" fmla="*/ 2875936 w 2875936"/>
                <a:gd name="connsiteY106" fmla="*/ 1165123 h 2227007"/>
                <a:gd name="connsiteX107" fmla="*/ 2839065 w 2875936"/>
                <a:gd name="connsiteY107" fmla="*/ 1201994 h 2227007"/>
                <a:gd name="connsiteX108" fmla="*/ 2839065 w 2875936"/>
                <a:gd name="connsiteY108" fmla="*/ 1201994 h 2227007"/>
                <a:gd name="connsiteX109" fmla="*/ 2831690 w 2875936"/>
                <a:gd name="connsiteY109" fmla="*/ 1290484 h 2227007"/>
                <a:gd name="connsiteX110" fmla="*/ 2861187 w 2875936"/>
                <a:gd name="connsiteY110" fmla="*/ 1312607 h 2227007"/>
                <a:gd name="connsiteX111" fmla="*/ 2765323 w 2875936"/>
                <a:gd name="connsiteY111" fmla="*/ 1334729 h 2227007"/>
                <a:gd name="connsiteX112" fmla="*/ 2669458 w 2875936"/>
                <a:gd name="connsiteY112" fmla="*/ 1334729 h 2227007"/>
                <a:gd name="connsiteX113" fmla="*/ 2669458 w 2875936"/>
                <a:gd name="connsiteY113" fmla="*/ 1334729 h 2227007"/>
                <a:gd name="connsiteX114" fmla="*/ 2617839 w 2875936"/>
                <a:gd name="connsiteY114" fmla="*/ 1401097 h 2227007"/>
                <a:gd name="connsiteX115" fmla="*/ 2580968 w 2875936"/>
                <a:gd name="connsiteY115" fmla="*/ 1430594 h 2227007"/>
                <a:gd name="connsiteX116" fmla="*/ 2551471 w 2875936"/>
                <a:gd name="connsiteY116" fmla="*/ 1474839 h 2227007"/>
                <a:gd name="connsiteX117" fmla="*/ 2551471 w 2875936"/>
                <a:gd name="connsiteY117" fmla="*/ 1474839 h 2227007"/>
                <a:gd name="connsiteX118" fmla="*/ 2551471 w 2875936"/>
                <a:gd name="connsiteY118" fmla="*/ 1474839 h 2227007"/>
                <a:gd name="connsiteX119" fmla="*/ 2426110 w 2875936"/>
                <a:gd name="connsiteY119" fmla="*/ 1541207 h 2227007"/>
                <a:gd name="connsiteX120" fmla="*/ 2403987 w 2875936"/>
                <a:gd name="connsiteY120" fmla="*/ 1592826 h 2227007"/>
                <a:gd name="connsiteX121" fmla="*/ 2396613 w 2875936"/>
                <a:gd name="connsiteY121" fmla="*/ 1637071 h 2227007"/>
                <a:gd name="connsiteX122" fmla="*/ 2396613 w 2875936"/>
                <a:gd name="connsiteY122" fmla="*/ 1637071 h 2227007"/>
                <a:gd name="connsiteX123" fmla="*/ 2411361 w 2875936"/>
                <a:gd name="connsiteY123" fmla="*/ 1725562 h 2227007"/>
                <a:gd name="connsiteX124" fmla="*/ 2330245 w 2875936"/>
                <a:gd name="connsiteY124" fmla="*/ 1732936 h 2227007"/>
                <a:gd name="connsiteX125" fmla="*/ 2330245 w 2875936"/>
                <a:gd name="connsiteY125" fmla="*/ 1732936 h 2227007"/>
                <a:gd name="connsiteX126" fmla="*/ 2256503 w 2875936"/>
                <a:gd name="connsiteY126" fmla="*/ 1777181 h 2227007"/>
                <a:gd name="connsiteX127" fmla="*/ 2050026 w 2875936"/>
                <a:gd name="connsiteY127" fmla="*/ 1784555 h 2227007"/>
                <a:gd name="connsiteX128" fmla="*/ 2035278 w 2875936"/>
                <a:gd name="connsiteY128" fmla="*/ 1814052 h 2227007"/>
                <a:gd name="connsiteX129" fmla="*/ 2050026 w 2875936"/>
                <a:gd name="connsiteY129" fmla="*/ 1850923 h 2227007"/>
                <a:gd name="connsiteX130" fmla="*/ 2050026 w 2875936"/>
                <a:gd name="connsiteY130" fmla="*/ 1850923 h 2227007"/>
                <a:gd name="connsiteX131" fmla="*/ 2079523 w 2875936"/>
                <a:gd name="connsiteY131" fmla="*/ 1932039 h 2227007"/>
                <a:gd name="connsiteX132" fmla="*/ 2145890 w 2875936"/>
                <a:gd name="connsiteY132" fmla="*/ 2005781 h 2227007"/>
                <a:gd name="connsiteX133" fmla="*/ 2145890 w 2875936"/>
                <a:gd name="connsiteY133" fmla="*/ 2020529 h 2227007"/>
                <a:gd name="connsiteX134" fmla="*/ 2145890 w 2875936"/>
                <a:gd name="connsiteY134" fmla="*/ 2050026 h 2227007"/>
                <a:gd name="connsiteX135" fmla="*/ 2145890 w 2875936"/>
                <a:gd name="connsiteY135" fmla="*/ 2050026 h 2227007"/>
                <a:gd name="connsiteX136" fmla="*/ 2079523 w 2875936"/>
                <a:gd name="connsiteY136" fmla="*/ 2109020 h 2227007"/>
                <a:gd name="connsiteX137" fmla="*/ 2079523 w 2875936"/>
                <a:gd name="connsiteY137" fmla="*/ 2109020 h 2227007"/>
                <a:gd name="connsiteX138" fmla="*/ 2109020 w 2875936"/>
                <a:gd name="connsiteY138" fmla="*/ 2160639 h 2227007"/>
                <a:gd name="connsiteX139" fmla="*/ 2109020 w 2875936"/>
                <a:gd name="connsiteY139" fmla="*/ 2160639 h 2227007"/>
                <a:gd name="connsiteX140" fmla="*/ 2086897 w 2875936"/>
                <a:gd name="connsiteY140" fmla="*/ 2212258 h 2227007"/>
                <a:gd name="connsiteX141" fmla="*/ 2042652 w 2875936"/>
                <a:gd name="connsiteY141" fmla="*/ 2227007 h 2227007"/>
                <a:gd name="connsiteX142" fmla="*/ 2042652 w 2875936"/>
                <a:gd name="connsiteY142" fmla="*/ 2227007 h 2227007"/>
                <a:gd name="connsiteX143" fmla="*/ 1991032 w 2875936"/>
                <a:gd name="connsiteY143" fmla="*/ 2175387 h 2227007"/>
                <a:gd name="connsiteX144" fmla="*/ 1991032 w 2875936"/>
                <a:gd name="connsiteY144" fmla="*/ 2175387 h 2227007"/>
                <a:gd name="connsiteX145" fmla="*/ 1902542 w 2875936"/>
                <a:gd name="connsiteY145" fmla="*/ 2204884 h 2227007"/>
                <a:gd name="connsiteX146" fmla="*/ 1902542 w 2875936"/>
                <a:gd name="connsiteY146" fmla="*/ 2204884 h 2227007"/>
                <a:gd name="connsiteX147" fmla="*/ 1902542 w 2875936"/>
                <a:gd name="connsiteY147" fmla="*/ 2204884 h 2227007"/>
                <a:gd name="connsiteX148" fmla="*/ 1836174 w 2875936"/>
                <a:gd name="connsiteY148" fmla="*/ 2131142 h 2227007"/>
                <a:gd name="connsiteX149" fmla="*/ 1799303 w 2875936"/>
                <a:gd name="connsiteY149" fmla="*/ 2101646 h 2227007"/>
                <a:gd name="connsiteX150" fmla="*/ 1762432 w 2875936"/>
                <a:gd name="connsiteY150" fmla="*/ 2064775 h 2227007"/>
                <a:gd name="connsiteX151" fmla="*/ 1703439 w 2875936"/>
                <a:gd name="connsiteY151" fmla="*/ 2072149 h 2227007"/>
                <a:gd name="connsiteX152" fmla="*/ 1607574 w 2875936"/>
                <a:gd name="connsiteY152" fmla="*/ 2086897 h 2227007"/>
                <a:gd name="connsiteX153" fmla="*/ 1555955 w 2875936"/>
                <a:gd name="connsiteY153" fmla="*/ 2064775 h 2227007"/>
                <a:gd name="connsiteX154" fmla="*/ 1555955 w 2875936"/>
                <a:gd name="connsiteY154" fmla="*/ 2064775 h 2227007"/>
                <a:gd name="connsiteX155" fmla="*/ 1519084 w 2875936"/>
                <a:gd name="connsiteY155" fmla="*/ 2057400 h 2227007"/>
                <a:gd name="connsiteX156" fmla="*/ 1430594 w 2875936"/>
                <a:gd name="connsiteY156" fmla="*/ 2116394 h 2227007"/>
                <a:gd name="connsiteX157" fmla="*/ 1408471 w 2875936"/>
                <a:gd name="connsiteY157" fmla="*/ 2153265 h 2227007"/>
                <a:gd name="connsiteX158" fmla="*/ 1327355 w 2875936"/>
                <a:gd name="connsiteY158" fmla="*/ 2131142 h 2227007"/>
                <a:gd name="connsiteX159" fmla="*/ 1327355 w 2875936"/>
                <a:gd name="connsiteY159" fmla="*/ 2131142 h 2227007"/>
                <a:gd name="connsiteX160" fmla="*/ 1260987 w 2875936"/>
                <a:gd name="connsiteY160" fmla="*/ 2123768 h 2227007"/>
                <a:gd name="connsiteX161" fmla="*/ 1150374 w 2875936"/>
                <a:gd name="connsiteY161" fmla="*/ 2182762 h 2227007"/>
                <a:gd name="connsiteX162" fmla="*/ 1076632 w 2875936"/>
                <a:gd name="connsiteY162" fmla="*/ 2168013 h 2227007"/>
                <a:gd name="connsiteX163" fmla="*/ 1002890 w 2875936"/>
                <a:gd name="connsiteY163" fmla="*/ 2131142 h 2227007"/>
                <a:gd name="connsiteX164" fmla="*/ 1002890 w 2875936"/>
                <a:gd name="connsiteY164" fmla="*/ 2101646 h 2227007"/>
                <a:gd name="connsiteX165" fmla="*/ 1010265 w 2875936"/>
                <a:gd name="connsiteY165" fmla="*/ 2057400 h 2227007"/>
                <a:gd name="connsiteX166" fmla="*/ 973394 w 2875936"/>
                <a:gd name="connsiteY166" fmla="*/ 2050026 h 2227007"/>
                <a:gd name="connsiteX167" fmla="*/ 936523 w 2875936"/>
                <a:gd name="connsiteY167" fmla="*/ 2072149 h 2227007"/>
                <a:gd name="connsiteX168" fmla="*/ 936523 w 2875936"/>
                <a:gd name="connsiteY168" fmla="*/ 2072149 h 2227007"/>
                <a:gd name="connsiteX169" fmla="*/ 840658 w 2875936"/>
                <a:gd name="connsiteY169" fmla="*/ 2131142 h 2227007"/>
                <a:gd name="connsiteX170" fmla="*/ 796413 w 2875936"/>
                <a:gd name="connsiteY170" fmla="*/ 2131142 h 2227007"/>
                <a:gd name="connsiteX171" fmla="*/ 774290 w 2875936"/>
                <a:gd name="connsiteY171" fmla="*/ 2064775 h 2227007"/>
                <a:gd name="connsiteX172" fmla="*/ 774290 w 2875936"/>
                <a:gd name="connsiteY172" fmla="*/ 2064775 h 2227007"/>
                <a:gd name="connsiteX173" fmla="*/ 685800 w 2875936"/>
                <a:gd name="connsiteY173" fmla="*/ 2042652 h 2227007"/>
                <a:gd name="connsiteX174" fmla="*/ 612058 w 2875936"/>
                <a:gd name="connsiteY174" fmla="*/ 2072149 h 2227007"/>
                <a:gd name="connsiteX175" fmla="*/ 612058 w 2875936"/>
                <a:gd name="connsiteY175" fmla="*/ 2072149 h 2227007"/>
                <a:gd name="connsiteX176" fmla="*/ 575187 w 2875936"/>
                <a:gd name="connsiteY176" fmla="*/ 2168013 h 2227007"/>
                <a:gd name="connsiteX177" fmla="*/ 435078 w 2875936"/>
                <a:gd name="connsiteY177" fmla="*/ 2168013 h 222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2875936" h="2227007">
                  <a:moveTo>
                    <a:pt x="442452" y="2168013"/>
                  </a:moveTo>
                  <a:lnTo>
                    <a:pt x="361336" y="2094271"/>
                  </a:lnTo>
                  <a:lnTo>
                    <a:pt x="353961" y="2072149"/>
                  </a:lnTo>
                  <a:lnTo>
                    <a:pt x="353961" y="2020529"/>
                  </a:lnTo>
                  <a:lnTo>
                    <a:pt x="346587" y="1968910"/>
                  </a:lnTo>
                  <a:lnTo>
                    <a:pt x="346587" y="1939413"/>
                  </a:lnTo>
                  <a:lnTo>
                    <a:pt x="346587" y="1939413"/>
                  </a:lnTo>
                  <a:lnTo>
                    <a:pt x="258097" y="1909917"/>
                  </a:lnTo>
                  <a:lnTo>
                    <a:pt x="213852" y="1828800"/>
                  </a:lnTo>
                  <a:lnTo>
                    <a:pt x="154858" y="1836175"/>
                  </a:lnTo>
                  <a:lnTo>
                    <a:pt x="154858" y="1836175"/>
                  </a:lnTo>
                  <a:lnTo>
                    <a:pt x="154858" y="1755058"/>
                  </a:lnTo>
                  <a:lnTo>
                    <a:pt x="184355" y="1725562"/>
                  </a:lnTo>
                  <a:lnTo>
                    <a:pt x="184355" y="1725562"/>
                  </a:lnTo>
                  <a:lnTo>
                    <a:pt x="95865" y="1614949"/>
                  </a:lnTo>
                  <a:lnTo>
                    <a:pt x="44245" y="1578078"/>
                  </a:lnTo>
                  <a:lnTo>
                    <a:pt x="29497" y="1533833"/>
                  </a:lnTo>
                  <a:lnTo>
                    <a:pt x="29497" y="1533833"/>
                  </a:lnTo>
                  <a:lnTo>
                    <a:pt x="103239" y="1496962"/>
                  </a:lnTo>
                  <a:lnTo>
                    <a:pt x="117987" y="1474839"/>
                  </a:lnTo>
                  <a:lnTo>
                    <a:pt x="117987" y="1349478"/>
                  </a:lnTo>
                  <a:lnTo>
                    <a:pt x="117987" y="1327355"/>
                  </a:lnTo>
                  <a:lnTo>
                    <a:pt x="66368" y="1290484"/>
                  </a:lnTo>
                  <a:lnTo>
                    <a:pt x="66368" y="1290484"/>
                  </a:lnTo>
                  <a:lnTo>
                    <a:pt x="0" y="1290484"/>
                  </a:lnTo>
                  <a:lnTo>
                    <a:pt x="0" y="1290484"/>
                  </a:lnTo>
                  <a:lnTo>
                    <a:pt x="36871" y="1216742"/>
                  </a:lnTo>
                  <a:lnTo>
                    <a:pt x="36871" y="1216742"/>
                  </a:lnTo>
                  <a:lnTo>
                    <a:pt x="0" y="1157749"/>
                  </a:lnTo>
                  <a:lnTo>
                    <a:pt x="29497" y="1135626"/>
                  </a:lnTo>
                  <a:lnTo>
                    <a:pt x="29497" y="1135626"/>
                  </a:lnTo>
                  <a:lnTo>
                    <a:pt x="88490" y="1069258"/>
                  </a:lnTo>
                  <a:lnTo>
                    <a:pt x="191729" y="1047136"/>
                  </a:lnTo>
                  <a:lnTo>
                    <a:pt x="258097" y="1047136"/>
                  </a:lnTo>
                  <a:lnTo>
                    <a:pt x="324465" y="995517"/>
                  </a:lnTo>
                  <a:lnTo>
                    <a:pt x="331839" y="1076633"/>
                  </a:lnTo>
                  <a:lnTo>
                    <a:pt x="368710" y="1098755"/>
                  </a:lnTo>
                  <a:lnTo>
                    <a:pt x="412955" y="1091381"/>
                  </a:lnTo>
                  <a:lnTo>
                    <a:pt x="442452" y="1076633"/>
                  </a:lnTo>
                  <a:lnTo>
                    <a:pt x="442452" y="1076633"/>
                  </a:lnTo>
                  <a:lnTo>
                    <a:pt x="464574" y="1017639"/>
                  </a:lnTo>
                  <a:lnTo>
                    <a:pt x="538316" y="1032387"/>
                  </a:lnTo>
                  <a:lnTo>
                    <a:pt x="575187" y="1002891"/>
                  </a:lnTo>
                  <a:lnTo>
                    <a:pt x="575187" y="1002891"/>
                  </a:lnTo>
                  <a:lnTo>
                    <a:pt x="575187" y="1002891"/>
                  </a:lnTo>
                  <a:lnTo>
                    <a:pt x="619432" y="973394"/>
                  </a:lnTo>
                  <a:lnTo>
                    <a:pt x="656303" y="995517"/>
                  </a:lnTo>
                  <a:lnTo>
                    <a:pt x="663678" y="1010265"/>
                  </a:lnTo>
                  <a:lnTo>
                    <a:pt x="730045" y="995517"/>
                  </a:lnTo>
                  <a:lnTo>
                    <a:pt x="833284" y="988142"/>
                  </a:lnTo>
                  <a:lnTo>
                    <a:pt x="936523" y="892278"/>
                  </a:lnTo>
                  <a:lnTo>
                    <a:pt x="966020" y="833284"/>
                  </a:lnTo>
                  <a:lnTo>
                    <a:pt x="966020" y="833284"/>
                  </a:lnTo>
                  <a:lnTo>
                    <a:pt x="966020" y="774291"/>
                  </a:lnTo>
                  <a:lnTo>
                    <a:pt x="1047136" y="744794"/>
                  </a:lnTo>
                  <a:lnTo>
                    <a:pt x="1061884" y="656304"/>
                  </a:lnTo>
                  <a:lnTo>
                    <a:pt x="1061884" y="656304"/>
                  </a:lnTo>
                  <a:lnTo>
                    <a:pt x="1025013" y="589936"/>
                  </a:lnTo>
                  <a:lnTo>
                    <a:pt x="1061884" y="516194"/>
                  </a:lnTo>
                  <a:lnTo>
                    <a:pt x="1061884" y="516194"/>
                  </a:lnTo>
                  <a:lnTo>
                    <a:pt x="1017639" y="457200"/>
                  </a:lnTo>
                  <a:lnTo>
                    <a:pt x="1312607" y="508820"/>
                  </a:lnTo>
                  <a:lnTo>
                    <a:pt x="1349478" y="494071"/>
                  </a:lnTo>
                  <a:lnTo>
                    <a:pt x="1334729" y="427704"/>
                  </a:lnTo>
                  <a:lnTo>
                    <a:pt x="1334729" y="405581"/>
                  </a:lnTo>
                  <a:lnTo>
                    <a:pt x="1401097" y="353962"/>
                  </a:lnTo>
                  <a:lnTo>
                    <a:pt x="1460090" y="206478"/>
                  </a:lnTo>
                  <a:lnTo>
                    <a:pt x="1555955" y="250723"/>
                  </a:lnTo>
                  <a:lnTo>
                    <a:pt x="1629697" y="294968"/>
                  </a:lnTo>
                  <a:lnTo>
                    <a:pt x="1718187" y="294968"/>
                  </a:lnTo>
                  <a:lnTo>
                    <a:pt x="1718187" y="294968"/>
                  </a:lnTo>
                  <a:lnTo>
                    <a:pt x="1791929" y="250723"/>
                  </a:lnTo>
                  <a:lnTo>
                    <a:pt x="1791929" y="250723"/>
                  </a:lnTo>
                  <a:lnTo>
                    <a:pt x="1769807" y="154858"/>
                  </a:lnTo>
                  <a:lnTo>
                    <a:pt x="1769807" y="154858"/>
                  </a:lnTo>
                  <a:lnTo>
                    <a:pt x="1828800" y="88491"/>
                  </a:lnTo>
                  <a:lnTo>
                    <a:pt x="1902542" y="73742"/>
                  </a:lnTo>
                  <a:lnTo>
                    <a:pt x="1902542" y="73742"/>
                  </a:lnTo>
                  <a:lnTo>
                    <a:pt x="1976284" y="51620"/>
                  </a:lnTo>
                  <a:lnTo>
                    <a:pt x="1976284" y="7375"/>
                  </a:lnTo>
                  <a:lnTo>
                    <a:pt x="2027903" y="0"/>
                  </a:lnTo>
                  <a:lnTo>
                    <a:pt x="2072149" y="7375"/>
                  </a:lnTo>
                  <a:lnTo>
                    <a:pt x="2072149" y="7375"/>
                  </a:lnTo>
                  <a:lnTo>
                    <a:pt x="2086897" y="51620"/>
                  </a:lnTo>
                  <a:lnTo>
                    <a:pt x="2057400" y="66368"/>
                  </a:lnTo>
                  <a:lnTo>
                    <a:pt x="2138516" y="191729"/>
                  </a:lnTo>
                  <a:lnTo>
                    <a:pt x="2256503" y="206478"/>
                  </a:lnTo>
                  <a:lnTo>
                    <a:pt x="2293374" y="287594"/>
                  </a:lnTo>
                  <a:lnTo>
                    <a:pt x="2293374" y="339213"/>
                  </a:lnTo>
                  <a:lnTo>
                    <a:pt x="2352368" y="442452"/>
                  </a:lnTo>
                  <a:lnTo>
                    <a:pt x="2330245" y="545691"/>
                  </a:lnTo>
                  <a:lnTo>
                    <a:pt x="2330245" y="545691"/>
                  </a:lnTo>
                  <a:lnTo>
                    <a:pt x="2278626" y="545691"/>
                  </a:lnTo>
                  <a:lnTo>
                    <a:pt x="2278626" y="634181"/>
                  </a:lnTo>
                  <a:lnTo>
                    <a:pt x="2286000" y="715297"/>
                  </a:lnTo>
                  <a:lnTo>
                    <a:pt x="2367116" y="722671"/>
                  </a:lnTo>
                  <a:lnTo>
                    <a:pt x="2448232" y="752168"/>
                  </a:lnTo>
                  <a:lnTo>
                    <a:pt x="2551471" y="774291"/>
                  </a:lnTo>
                  <a:lnTo>
                    <a:pt x="2573594" y="752168"/>
                  </a:lnTo>
                  <a:lnTo>
                    <a:pt x="2691581" y="855407"/>
                  </a:lnTo>
                  <a:lnTo>
                    <a:pt x="2743200" y="907026"/>
                  </a:lnTo>
                  <a:lnTo>
                    <a:pt x="2743200" y="907026"/>
                  </a:lnTo>
                  <a:lnTo>
                    <a:pt x="2809568" y="899652"/>
                  </a:lnTo>
                  <a:lnTo>
                    <a:pt x="2794820" y="1010265"/>
                  </a:lnTo>
                  <a:lnTo>
                    <a:pt x="2868561" y="1069258"/>
                  </a:lnTo>
                  <a:lnTo>
                    <a:pt x="2853813" y="1120878"/>
                  </a:lnTo>
                  <a:lnTo>
                    <a:pt x="2875936" y="1165123"/>
                  </a:lnTo>
                  <a:lnTo>
                    <a:pt x="2839065" y="1201994"/>
                  </a:lnTo>
                  <a:lnTo>
                    <a:pt x="2839065" y="1201994"/>
                  </a:lnTo>
                  <a:lnTo>
                    <a:pt x="2831690" y="1290484"/>
                  </a:lnTo>
                  <a:lnTo>
                    <a:pt x="2861187" y="1312607"/>
                  </a:lnTo>
                  <a:lnTo>
                    <a:pt x="2765323" y="1334729"/>
                  </a:lnTo>
                  <a:lnTo>
                    <a:pt x="2669458" y="1334729"/>
                  </a:lnTo>
                  <a:lnTo>
                    <a:pt x="2669458" y="1334729"/>
                  </a:lnTo>
                  <a:lnTo>
                    <a:pt x="2617839" y="1401097"/>
                  </a:lnTo>
                  <a:lnTo>
                    <a:pt x="2580968" y="1430594"/>
                  </a:lnTo>
                  <a:lnTo>
                    <a:pt x="2551471" y="1474839"/>
                  </a:lnTo>
                  <a:lnTo>
                    <a:pt x="2551471" y="1474839"/>
                  </a:lnTo>
                  <a:lnTo>
                    <a:pt x="2551471" y="1474839"/>
                  </a:lnTo>
                  <a:lnTo>
                    <a:pt x="2426110" y="1541207"/>
                  </a:lnTo>
                  <a:lnTo>
                    <a:pt x="2403987" y="1592826"/>
                  </a:lnTo>
                  <a:lnTo>
                    <a:pt x="2396613" y="1637071"/>
                  </a:lnTo>
                  <a:lnTo>
                    <a:pt x="2396613" y="1637071"/>
                  </a:lnTo>
                  <a:lnTo>
                    <a:pt x="2411361" y="1725562"/>
                  </a:lnTo>
                  <a:lnTo>
                    <a:pt x="2330245" y="1732936"/>
                  </a:lnTo>
                  <a:lnTo>
                    <a:pt x="2330245" y="1732936"/>
                  </a:lnTo>
                  <a:lnTo>
                    <a:pt x="2256503" y="1777181"/>
                  </a:lnTo>
                  <a:lnTo>
                    <a:pt x="2050026" y="1784555"/>
                  </a:lnTo>
                  <a:lnTo>
                    <a:pt x="2035278" y="1814052"/>
                  </a:lnTo>
                  <a:lnTo>
                    <a:pt x="2050026" y="1850923"/>
                  </a:lnTo>
                  <a:lnTo>
                    <a:pt x="2050026" y="1850923"/>
                  </a:lnTo>
                  <a:lnTo>
                    <a:pt x="2079523" y="1932039"/>
                  </a:lnTo>
                  <a:lnTo>
                    <a:pt x="2145890" y="2005781"/>
                  </a:lnTo>
                  <a:lnTo>
                    <a:pt x="2145890" y="2020529"/>
                  </a:lnTo>
                  <a:lnTo>
                    <a:pt x="2145890" y="2050026"/>
                  </a:lnTo>
                  <a:lnTo>
                    <a:pt x="2145890" y="2050026"/>
                  </a:lnTo>
                  <a:lnTo>
                    <a:pt x="2079523" y="2109020"/>
                  </a:lnTo>
                  <a:lnTo>
                    <a:pt x="2079523" y="2109020"/>
                  </a:lnTo>
                  <a:lnTo>
                    <a:pt x="2109020" y="2160639"/>
                  </a:lnTo>
                  <a:lnTo>
                    <a:pt x="2109020" y="2160639"/>
                  </a:lnTo>
                  <a:lnTo>
                    <a:pt x="2086897" y="2212258"/>
                  </a:lnTo>
                  <a:lnTo>
                    <a:pt x="2042652" y="2227007"/>
                  </a:lnTo>
                  <a:lnTo>
                    <a:pt x="2042652" y="2227007"/>
                  </a:lnTo>
                  <a:lnTo>
                    <a:pt x="1991032" y="2175387"/>
                  </a:lnTo>
                  <a:lnTo>
                    <a:pt x="1991032" y="2175387"/>
                  </a:lnTo>
                  <a:lnTo>
                    <a:pt x="1902542" y="2204884"/>
                  </a:lnTo>
                  <a:lnTo>
                    <a:pt x="1902542" y="2204884"/>
                  </a:lnTo>
                  <a:lnTo>
                    <a:pt x="1902542" y="2204884"/>
                  </a:lnTo>
                  <a:lnTo>
                    <a:pt x="1836174" y="2131142"/>
                  </a:lnTo>
                  <a:lnTo>
                    <a:pt x="1799303" y="2101646"/>
                  </a:lnTo>
                  <a:lnTo>
                    <a:pt x="1762432" y="2064775"/>
                  </a:lnTo>
                  <a:lnTo>
                    <a:pt x="1703439" y="2072149"/>
                  </a:lnTo>
                  <a:lnTo>
                    <a:pt x="1607574" y="2086897"/>
                  </a:lnTo>
                  <a:lnTo>
                    <a:pt x="1555955" y="2064775"/>
                  </a:lnTo>
                  <a:lnTo>
                    <a:pt x="1555955" y="2064775"/>
                  </a:lnTo>
                  <a:lnTo>
                    <a:pt x="1519084" y="2057400"/>
                  </a:lnTo>
                  <a:lnTo>
                    <a:pt x="1430594" y="2116394"/>
                  </a:lnTo>
                  <a:lnTo>
                    <a:pt x="1408471" y="2153265"/>
                  </a:lnTo>
                  <a:lnTo>
                    <a:pt x="1327355" y="2131142"/>
                  </a:lnTo>
                  <a:lnTo>
                    <a:pt x="1327355" y="2131142"/>
                  </a:lnTo>
                  <a:lnTo>
                    <a:pt x="1260987" y="2123768"/>
                  </a:lnTo>
                  <a:lnTo>
                    <a:pt x="1150374" y="2182762"/>
                  </a:lnTo>
                  <a:lnTo>
                    <a:pt x="1076632" y="2168013"/>
                  </a:lnTo>
                  <a:lnTo>
                    <a:pt x="1002890" y="2131142"/>
                  </a:lnTo>
                  <a:lnTo>
                    <a:pt x="1002890" y="2101646"/>
                  </a:lnTo>
                  <a:lnTo>
                    <a:pt x="1010265" y="2057400"/>
                  </a:lnTo>
                  <a:lnTo>
                    <a:pt x="973394" y="2050026"/>
                  </a:lnTo>
                  <a:lnTo>
                    <a:pt x="936523" y="2072149"/>
                  </a:lnTo>
                  <a:lnTo>
                    <a:pt x="936523" y="2072149"/>
                  </a:lnTo>
                  <a:lnTo>
                    <a:pt x="840658" y="2131142"/>
                  </a:lnTo>
                  <a:lnTo>
                    <a:pt x="796413" y="2131142"/>
                  </a:lnTo>
                  <a:lnTo>
                    <a:pt x="774290" y="2064775"/>
                  </a:lnTo>
                  <a:lnTo>
                    <a:pt x="774290" y="2064775"/>
                  </a:lnTo>
                  <a:lnTo>
                    <a:pt x="685800" y="2042652"/>
                  </a:lnTo>
                  <a:lnTo>
                    <a:pt x="612058" y="2072149"/>
                  </a:lnTo>
                  <a:lnTo>
                    <a:pt x="612058" y="2072149"/>
                  </a:lnTo>
                  <a:cubicBezTo>
                    <a:pt x="605913" y="2088126"/>
                    <a:pt x="604684" y="2152036"/>
                    <a:pt x="575187" y="2168013"/>
                  </a:cubicBezTo>
                  <a:cubicBezTo>
                    <a:pt x="545690" y="2183990"/>
                    <a:pt x="454742" y="2160639"/>
                    <a:pt x="435078" y="2168013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849533" y="6172200"/>
              <a:ext cx="351367" cy="304800"/>
            </a:xfrm>
            <a:custGeom>
              <a:avLst/>
              <a:gdLst>
                <a:gd name="connsiteX0" fmla="*/ 131234 w 351367"/>
                <a:gd name="connsiteY0" fmla="*/ 304800 h 304800"/>
                <a:gd name="connsiteX1" fmla="*/ 76200 w 351367"/>
                <a:gd name="connsiteY1" fmla="*/ 275167 h 304800"/>
                <a:gd name="connsiteX2" fmla="*/ 38100 w 351367"/>
                <a:gd name="connsiteY2" fmla="*/ 275167 h 304800"/>
                <a:gd name="connsiteX3" fmla="*/ 4234 w 351367"/>
                <a:gd name="connsiteY3" fmla="*/ 258233 h 304800"/>
                <a:gd name="connsiteX4" fmla="*/ 4234 w 351367"/>
                <a:gd name="connsiteY4" fmla="*/ 258233 h 304800"/>
                <a:gd name="connsiteX5" fmla="*/ 8467 w 351367"/>
                <a:gd name="connsiteY5" fmla="*/ 211667 h 304800"/>
                <a:gd name="connsiteX6" fmla="*/ 8467 w 351367"/>
                <a:gd name="connsiteY6" fmla="*/ 211667 h 304800"/>
                <a:gd name="connsiteX7" fmla="*/ 0 w 351367"/>
                <a:gd name="connsiteY7" fmla="*/ 139700 h 304800"/>
                <a:gd name="connsiteX8" fmla="*/ 8467 w 351367"/>
                <a:gd name="connsiteY8" fmla="*/ 118533 h 304800"/>
                <a:gd name="connsiteX9" fmla="*/ 8467 w 351367"/>
                <a:gd name="connsiteY9" fmla="*/ 118533 h 304800"/>
                <a:gd name="connsiteX10" fmla="*/ 63500 w 351367"/>
                <a:gd name="connsiteY10" fmla="*/ 105833 h 304800"/>
                <a:gd name="connsiteX11" fmla="*/ 67734 w 351367"/>
                <a:gd name="connsiteY11" fmla="*/ 88900 h 304800"/>
                <a:gd name="connsiteX12" fmla="*/ 59267 w 351367"/>
                <a:gd name="connsiteY12" fmla="*/ 59267 h 304800"/>
                <a:gd name="connsiteX13" fmla="*/ 59267 w 351367"/>
                <a:gd name="connsiteY13" fmla="*/ 59267 h 304800"/>
                <a:gd name="connsiteX14" fmla="*/ 93134 w 351367"/>
                <a:gd name="connsiteY14" fmla="*/ 38100 h 304800"/>
                <a:gd name="connsiteX15" fmla="*/ 122767 w 351367"/>
                <a:gd name="connsiteY15" fmla="*/ 50800 h 304800"/>
                <a:gd name="connsiteX16" fmla="*/ 156634 w 351367"/>
                <a:gd name="connsiteY16" fmla="*/ 38100 h 304800"/>
                <a:gd name="connsiteX17" fmla="*/ 182034 w 351367"/>
                <a:gd name="connsiteY17" fmla="*/ 12700 h 304800"/>
                <a:gd name="connsiteX18" fmla="*/ 182034 w 351367"/>
                <a:gd name="connsiteY18" fmla="*/ 0 h 304800"/>
                <a:gd name="connsiteX19" fmla="*/ 237067 w 351367"/>
                <a:gd name="connsiteY19" fmla="*/ 4233 h 304800"/>
                <a:gd name="connsiteX20" fmla="*/ 292100 w 351367"/>
                <a:gd name="connsiteY20" fmla="*/ 4233 h 304800"/>
                <a:gd name="connsiteX21" fmla="*/ 292100 w 351367"/>
                <a:gd name="connsiteY21" fmla="*/ 4233 h 304800"/>
                <a:gd name="connsiteX22" fmla="*/ 351367 w 351367"/>
                <a:gd name="connsiteY22" fmla="*/ 16933 h 304800"/>
                <a:gd name="connsiteX23" fmla="*/ 351367 w 351367"/>
                <a:gd name="connsiteY23" fmla="*/ 16933 h 304800"/>
                <a:gd name="connsiteX24" fmla="*/ 351367 w 351367"/>
                <a:gd name="connsiteY24" fmla="*/ 84667 h 304800"/>
                <a:gd name="connsiteX25" fmla="*/ 325967 w 351367"/>
                <a:gd name="connsiteY25" fmla="*/ 93133 h 304800"/>
                <a:gd name="connsiteX26" fmla="*/ 300567 w 351367"/>
                <a:gd name="connsiteY26" fmla="*/ 118533 h 304800"/>
                <a:gd name="connsiteX27" fmla="*/ 283634 w 351367"/>
                <a:gd name="connsiteY27" fmla="*/ 169333 h 304800"/>
                <a:gd name="connsiteX28" fmla="*/ 287867 w 351367"/>
                <a:gd name="connsiteY28" fmla="*/ 215900 h 304800"/>
                <a:gd name="connsiteX29" fmla="*/ 287867 w 351367"/>
                <a:gd name="connsiteY29" fmla="*/ 215900 h 304800"/>
                <a:gd name="connsiteX30" fmla="*/ 245534 w 351367"/>
                <a:gd name="connsiteY30" fmla="*/ 220133 h 304800"/>
                <a:gd name="connsiteX31" fmla="*/ 207434 w 351367"/>
                <a:gd name="connsiteY31" fmla="*/ 237067 h 304800"/>
                <a:gd name="connsiteX32" fmla="*/ 131234 w 351367"/>
                <a:gd name="connsiteY32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51367" h="304800">
                  <a:moveTo>
                    <a:pt x="131234" y="304800"/>
                  </a:moveTo>
                  <a:lnTo>
                    <a:pt x="76200" y="275167"/>
                  </a:lnTo>
                  <a:lnTo>
                    <a:pt x="38100" y="275167"/>
                  </a:lnTo>
                  <a:lnTo>
                    <a:pt x="4234" y="258233"/>
                  </a:lnTo>
                  <a:lnTo>
                    <a:pt x="4234" y="258233"/>
                  </a:lnTo>
                  <a:lnTo>
                    <a:pt x="8467" y="211667"/>
                  </a:lnTo>
                  <a:lnTo>
                    <a:pt x="8467" y="211667"/>
                  </a:lnTo>
                  <a:lnTo>
                    <a:pt x="0" y="139700"/>
                  </a:lnTo>
                  <a:lnTo>
                    <a:pt x="8467" y="118533"/>
                  </a:lnTo>
                  <a:lnTo>
                    <a:pt x="8467" y="118533"/>
                  </a:lnTo>
                  <a:lnTo>
                    <a:pt x="63500" y="105833"/>
                  </a:lnTo>
                  <a:lnTo>
                    <a:pt x="67734" y="88900"/>
                  </a:lnTo>
                  <a:lnTo>
                    <a:pt x="59267" y="59267"/>
                  </a:lnTo>
                  <a:lnTo>
                    <a:pt x="59267" y="59267"/>
                  </a:lnTo>
                  <a:lnTo>
                    <a:pt x="93134" y="38100"/>
                  </a:lnTo>
                  <a:lnTo>
                    <a:pt x="122767" y="50800"/>
                  </a:lnTo>
                  <a:lnTo>
                    <a:pt x="156634" y="38100"/>
                  </a:lnTo>
                  <a:lnTo>
                    <a:pt x="182034" y="12700"/>
                  </a:lnTo>
                  <a:lnTo>
                    <a:pt x="182034" y="0"/>
                  </a:lnTo>
                  <a:lnTo>
                    <a:pt x="237067" y="4233"/>
                  </a:lnTo>
                  <a:lnTo>
                    <a:pt x="292100" y="4233"/>
                  </a:lnTo>
                  <a:lnTo>
                    <a:pt x="292100" y="4233"/>
                  </a:lnTo>
                  <a:lnTo>
                    <a:pt x="351367" y="16933"/>
                  </a:lnTo>
                  <a:lnTo>
                    <a:pt x="351367" y="16933"/>
                  </a:lnTo>
                  <a:lnTo>
                    <a:pt x="351367" y="84667"/>
                  </a:lnTo>
                  <a:lnTo>
                    <a:pt x="325967" y="93133"/>
                  </a:lnTo>
                  <a:lnTo>
                    <a:pt x="300567" y="118533"/>
                  </a:lnTo>
                  <a:lnTo>
                    <a:pt x="283634" y="169333"/>
                  </a:lnTo>
                  <a:lnTo>
                    <a:pt x="287867" y="215900"/>
                  </a:lnTo>
                  <a:lnTo>
                    <a:pt x="287867" y="215900"/>
                  </a:lnTo>
                  <a:lnTo>
                    <a:pt x="245534" y="220133"/>
                  </a:lnTo>
                  <a:lnTo>
                    <a:pt x="207434" y="237067"/>
                  </a:lnTo>
                  <a:lnTo>
                    <a:pt x="131234" y="30480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123767" y="4279900"/>
              <a:ext cx="596900" cy="567267"/>
            </a:xfrm>
            <a:custGeom>
              <a:avLst/>
              <a:gdLst>
                <a:gd name="connsiteX0" fmla="*/ 67733 w 596900"/>
                <a:gd name="connsiteY0" fmla="*/ 397933 h 567267"/>
                <a:gd name="connsiteX1" fmla="*/ 148166 w 596900"/>
                <a:gd name="connsiteY1" fmla="*/ 406400 h 567267"/>
                <a:gd name="connsiteX2" fmla="*/ 148166 w 596900"/>
                <a:gd name="connsiteY2" fmla="*/ 406400 h 567267"/>
                <a:gd name="connsiteX3" fmla="*/ 177800 w 596900"/>
                <a:gd name="connsiteY3" fmla="*/ 444500 h 567267"/>
                <a:gd name="connsiteX4" fmla="*/ 190500 w 596900"/>
                <a:gd name="connsiteY4" fmla="*/ 486833 h 567267"/>
                <a:gd name="connsiteX5" fmla="*/ 190500 w 596900"/>
                <a:gd name="connsiteY5" fmla="*/ 516467 h 567267"/>
                <a:gd name="connsiteX6" fmla="*/ 211666 w 596900"/>
                <a:gd name="connsiteY6" fmla="*/ 537633 h 567267"/>
                <a:gd name="connsiteX7" fmla="*/ 266700 w 596900"/>
                <a:gd name="connsiteY7" fmla="*/ 567267 h 567267"/>
                <a:gd name="connsiteX8" fmla="*/ 304800 w 596900"/>
                <a:gd name="connsiteY8" fmla="*/ 563033 h 567267"/>
                <a:gd name="connsiteX9" fmla="*/ 304800 w 596900"/>
                <a:gd name="connsiteY9" fmla="*/ 563033 h 567267"/>
                <a:gd name="connsiteX10" fmla="*/ 359833 w 596900"/>
                <a:gd name="connsiteY10" fmla="*/ 533400 h 567267"/>
                <a:gd name="connsiteX11" fmla="*/ 402166 w 596900"/>
                <a:gd name="connsiteY11" fmla="*/ 529167 h 567267"/>
                <a:gd name="connsiteX12" fmla="*/ 427566 w 596900"/>
                <a:gd name="connsiteY12" fmla="*/ 546100 h 567267"/>
                <a:gd name="connsiteX13" fmla="*/ 444500 w 596900"/>
                <a:gd name="connsiteY13" fmla="*/ 486833 h 567267"/>
                <a:gd name="connsiteX14" fmla="*/ 436033 w 596900"/>
                <a:gd name="connsiteY14" fmla="*/ 465667 h 567267"/>
                <a:gd name="connsiteX15" fmla="*/ 436033 w 596900"/>
                <a:gd name="connsiteY15" fmla="*/ 431800 h 567267"/>
                <a:gd name="connsiteX16" fmla="*/ 436033 w 596900"/>
                <a:gd name="connsiteY16" fmla="*/ 431800 h 567267"/>
                <a:gd name="connsiteX17" fmla="*/ 486833 w 596900"/>
                <a:gd name="connsiteY17" fmla="*/ 364067 h 567267"/>
                <a:gd name="connsiteX18" fmla="*/ 486833 w 596900"/>
                <a:gd name="connsiteY18" fmla="*/ 364067 h 567267"/>
                <a:gd name="connsiteX19" fmla="*/ 546100 w 596900"/>
                <a:gd name="connsiteY19" fmla="*/ 389467 h 567267"/>
                <a:gd name="connsiteX20" fmla="*/ 546100 w 596900"/>
                <a:gd name="connsiteY20" fmla="*/ 389467 h 567267"/>
                <a:gd name="connsiteX21" fmla="*/ 563033 w 596900"/>
                <a:gd name="connsiteY21" fmla="*/ 351367 h 567267"/>
                <a:gd name="connsiteX22" fmla="*/ 546100 w 596900"/>
                <a:gd name="connsiteY22" fmla="*/ 304800 h 567267"/>
                <a:gd name="connsiteX23" fmla="*/ 546100 w 596900"/>
                <a:gd name="connsiteY23" fmla="*/ 304800 h 567267"/>
                <a:gd name="connsiteX24" fmla="*/ 558800 w 596900"/>
                <a:gd name="connsiteY24" fmla="*/ 245533 h 567267"/>
                <a:gd name="connsiteX25" fmla="*/ 558800 w 596900"/>
                <a:gd name="connsiteY25" fmla="*/ 215900 h 567267"/>
                <a:gd name="connsiteX26" fmla="*/ 520700 w 596900"/>
                <a:gd name="connsiteY26" fmla="*/ 211667 h 567267"/>
                <a:gd name="connsiteX27" fmla="*/ 524933 w 596900"/>
                <a:gd name="connsiteY27" fmla="*/ 190500 h 567267"/>
                <a:gd name="connsiteX28" fmla="*/ 584200 w 596900"/>
                <a:gd name="connsiteY28" fmla="*/ 169333 h 567267"/>
                <a:gd name="connsiteX29" fmla="*/ 596900 w 596900"/>
                <a:gd name="connsiteY29" fmla="*/ 148167 h 567267"/>
                <a:gd name="connsiteX30" fmla="*/ 596900 w 596900"/>
                <a:gd name="connsiteY30" fmla="*/ 148167 h 567267"/>
                <a:gd name="connsiteX31" fmla="*/ 584200 w 596900"/>
                <a:gd name="connsiteY31" fmla="*/ 118533 h 567267"/>
                <a:gd name="connsiteX32" fmla="*/ 584200 w 596900"/>
                <a:gd name="connsiteY32" fmla="*/ 118533 h 567267"/>
                <a:gd name="connsiteX33" fmla="*/ 563033 w 596900"/>
                <a:gd name="connsiteY33" fmla="*/ 148167 h 567267"/>
                <a:gd name="connsiteX34" fmla="*/ 529166 w 596900"/>
                <a:gd name="connsiteY34" fmla="*/ 152400 h 567267"/>
                <a:gd name="connsiteX35" fmla="*/ 512233 w 596900"/>
                <a:gd name="connsiteY35" fmla="*/ 148167 h 567267"/>
                <a:gd name="connsiteX36" fmla="*/ 512233 w 596900"/>
                <a:gd name="connsiteY36" fmla="*/ 122767 h 567267"/>
                <a:gd name="connsiteX37" fmla="*/ 537633 w 596900"/>
                <a:gd name="connsiteY37" fmla="*/ 97367 h 567267"/>
                <a:gd name="connsiteX38" fmla="*/ 537633 w 596900"/>
                <a:gd name="connsiteY38" fmla="*/ 97367 h 567267"/>
                <a:gd name="connsiteX39" fmla="*/ 579966 w 596900"/>
                <a:gd name="connsiteY39" fmla="*/ 67733 h 567267"/>
                <a:gd name="connsiteX40" fmla="*/ 588433 w 596900"/>
                <a:gd name="connsiteY40" fmla="*/ 50800 h 567267"/>
                <a:gd name="connsiteX41" fmla="*/ 588433 w 596900"/>
                <a:gd name="connsiteY41" fmla="*/ 50800 h 567267"/>
                <a:gd name="connsiteX42" fmla="*/ 529166 w 596900"/>
                <a:gd name="connsiteY42" fmla="*/ 55033 h 567267"/>
                <a:gd name="connsiteX43" fmla="*/ 512233 w 596900"/>
                <a:gd name="connsiteY43" fmla="*/ 38100 h 567267"/>
                <a:gd name="connsiteX44" fmla="*/ 512233 w 596900"/>
                <a:gd name="connsiteY44" fmla="*/ 38100 h 567267"/>
                <a:gd name="connsiteX45" fmla="*/ 436033 w 596900"/>
                <a:gd name="connsiteY45" fmla="*/ 21167 h 567267"/>
                <a:gd name="connsiteX46" fmla="*/ 423333 w 596900"/>
                <a:gd name="connsiteY46" fmla="*/ 67733 h 567267"/>
                <a:gd name="connsiteX47" fmla="*/ 423333 w 596900"/>
                <a:gd name="connsiteY47" fmla="*/ 67733 h 567267"/>
                <a:gd name="connsiteX48" fmla="*/ 381000 w 596900"/>
                <a:gd name="connsiteY48" fmla="*/ 67733 h 567267"/>
                <a:gd name="connsiteX49" fmla="*/ 359833 w 596900"/>
                <a:gd name="connsiteY49" fmla="*/ 46567 h 567267"/>
                <a:gd name="connsiteX50" fmla="*/ 359833 w 596900"/>
                <a:gd name="connsiteY50" fmla="*/ 46567 h 567267"/>
                <a:gd name="connsiteX51" fmla="*/ 309033 w 596900"/>
                <a:gd name="connsiteY51" fmla="*/ 55033 h 567267"/>
                <a:gd name="connsiteX52" fmla="*/ 283633 w 596900"/>
                <a:gd name="connsiteY52" fmla="*/ 59267 h 567267"/>
                <a:gd name="connsiteX53" fmla="*/ 283633 w 596900"/>
                <a:gd name="connsiteY53" fmla="*/ 29633 h 567267"/>
                <a:gd name="connsiteX54" fmla="*/ 283633 w 596900"/>
                <a:gd name="connsiteY54" fmla="*/ 29633 h 567267"/>
                <a:gd name="connsiteX55" fmla="*/ 169333 w 596900"/>
                <a:gd name="connsiteY55" fmla="*/ 0 h 567267"/>
                <a:gd name="connsiteX56" fmla="*/ 97366 w 596900"/>
                <a:gd name="connsiteY56" fmla="*/ 21167 h 567267"/>
                <a:gd name="connsiteX57" fmla="*/ 29633 w 596900"/>
                <a:gd name="connsiteY57" fmla="*/ 143933 h 567267"/>
                <a:gd name="connsiteX58" fmla="*/ 0 w 596900"/>
                <a:gd name="connsiteY58" fmla="*/ 266700 h 567267"/>
                <a:gd name="connsiteX59" fmla="*/ 67733 w 596900"/>
                <a:gd name="connsiteY59" fmla="*/ 397933 h 56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96900" h="567267">
                  <a:moveTo>
                    <a:pt x="67733" y="397933"/>
                  </a:moveTo>
                  <a:lnTo>
                    <a:pt x="148166" y="406400"/>
                  </a:lnTo>
                  <a:lnTo>
                    <a:pt x="148166" y="406400"/>
                  </a:lnTo>
                  <a:lnTo>
                    <a:pt x="177800" y="444500"/>
                  </a:lnTo>
                  <a:lnTo>
                    <a:pt x="190500" y="486833"/>
                  </a:lnTo>
                  <a:lnTo>
                    <a:pt x="190500" y="516467"/>
                  </a:lnTo>
                  <a:lnTo>
                    <a:pt x="211666" y="537633"/>
                  </a:lnTo>
                  <a:lnTo>
                    <a:pt x="266700" y="567267"/>
                  </a:lnTo>
                  <a:lnTo>
                    <a:pt x="304800" y="563033"/>
                  </a:lnTo>
                  <a:lnTo>
                    <a:pt x="304800" y="563033"/>
                  </a:lnTo>
                  <a:lnTo>
                    <a:pt x="359833" y="533400"/>
                  </a:lnTo>
                  <a:lnTo>
                    <a:pt x="402166" y="529167"/>
                  </a:lnTo>
                  <a:lnTo>
                    <a:pt x="427566" y="546100"/>
                  </a:lnTo>
                  <a:lnTo>
                    <a:pt x="444500" y="486833"/>
                  </a:lnTo>
                  <a:lnTo>
                    <a:pt x="436033" y="465667"/>
                  </a:lnTo>
                  <a:lnTo>
                    <a:pt x="436033" y="431800"/>
                  </a:lnTo>
                  <a:lnTo>
                    <a:pt x="436033" y="431800"/>
                  </a:lnTo>
                  <a:lnTo>
                    <a:pt x="486833" y="364067"/>
                  </a:lnTo>
                  <a:lnTo>
                    <a:pt x="486833" y="364067"/>
                  </a:lnTo>
                  <a:lnTo>
                    <a:pt x="546100" y="389467"/>
                  </a:lnTo>
                  <a:lnTo>
                    <a:pt x="546100" y="389467"/>
                  </a:lnTo>
                  <a:lnTo>
                    <a:pt x="563033" y="351367"/>
                  </a:lnTo>
                  <a:lnTo>
                    <a:pt x="546100" y="304800"/>
                  </a:lnTo>
                  <a:lnTo>
                    <a:pt x="546100" y="304800"/>
                  </a:lnTo>
                  <a:lnTo>
                    <a:pt x="558800" y="245533"/>
                  </a:lnTo>
                  <a:lnTo>
                    <a:pt x="558800" y="215900"/>
                  </a:lnTo>
                  <a:lnTo>
                    <a:pt x="520700" y="211667"/>
                  </a:lnTo>
                  <a:lnTo>
                    <a:pt x="524933" y="190500"/>
                  </a:lnTo>
                  <a:lnTo>
                    <a:pt x="584200" y="169333"/>
                  </a:lnTo>
                  <a:lnTo>
                    <a:pt x="596900" y="148167"/>
                  </a:lnTo>
                  <a:lnTo>
                    <a:pt x="596900" y="148167"/>
                  </a:lnTo>
                  <a:lnTo>
                    <a:pt x="584200" y="118533"/>
                  </a:lnTo>
                  <a:lnTo>
                    <a:pt x="584200" y="118533"/>
                  </a:lnTo>
                  <a:lnTo>
                    <a:pt x="563033" y="148167"/>
                  </a:lnTo>
                  <a:lnTo>
                    <a:pt x="529166" y="152400"/>
                  </a:lnTo>
                  <a:lnTo>
                    <a:pt x="512233" y="148167"/>
                  </a:lnTo>
                  <a:lnTo>
                    <a:pt x="512233" y="122767"/>
                  </a:lnTo>
                  <a:lnTo>
                    <a:pt x="537633" y="97367"/>
                  </a:lnTo>
                  <a:lnTo>
                    <a:pt x="537633" y="97367"/>
                  </a:lnTo>
                  <a:lnTo>
                    <a:pt x="579966" y="67733"/>
                  </a:lnTo>
                  <a:lnTo>
                    <a:pt x="588433" y="50800"/>
                  </a:lnTo>
                  <a:lnTo>
                    <a:pt x="588433" y="50800"/>
                  </a:lnTo>
                  <a:lnTo>
                    <a:pt x="529166" y="55033"/>
                  </a:lnTo>
                  <a:lnTo>
                    <a:pt x="512233" y="38100"/>
                  </a:lnTo>
                  <a:lnTo>
                    <a:pt x="512233" y="38100"/>
                  </a:lnTo>
                  <a:lnTo>
                    <a:pt x="436033" y="21167"/>
                  </a:lnTo>
                  <a:lnTo>
                    <a:pt x="423333" y="67733"/>
                  </a:lnTo>
                  <a:lnTo>
                    <a:pt x="423333" y="67733"/>
                  </a:lnTo>
                  <a:lnTo>
                    <a:pt x="381000" y="67733"/>
                  </a:lnTo>
                  <a:lnTo>
                    <a:pt x="359833" y="46567"/>
                  </a:lnTo>
                  <a:lnTo>
                    <a:pt x="359833" y="46567"/>
                  </a:lnTo>
                  <a:lnTo>
                    <a:pt x="309033" y="55033"/>
                  </a:lnTo>
                  <a:lnTo>
                    <a:pt x="283633" y="59267"/>
                  </a:lnTo>
                  <a:lnTo>
                    <a:pt x="283633" y="29633"/>
                  </a:lnTo>
                  <a:lnTo>
                    <a:pt x="283633" y="29633"/>
                  </a:lnTo>
                  <a:lnTo>
                    <a:pt x="169333" y="0"/>
                  </a:lnTo>
                  <a:lnTo>
                    <a:pt x="97366" y="21167"/>
                  </a:lnTo>
                  <a:lnTo>
                    <a:pt x="29633" y="143933"/>
                  </a:lnTo>
                  <a:lnTo>
                    <a:pt x="0" y="266700"/>
                  </a:lnTo>
                  <a:lnTo>
                    <a:pt x="67733" y="39793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业务拓展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93007" y="1621676"/>
            <a:ext cx="489265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服务交易系统。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6316435" y="1621676"/>
            <a:ext cx="649260" cy="606170"/>
            <a:chOff x="6316435" y="1599094"/>
            <a:chExt cx="649260" cy="606170"/>
          </a:xfrm>
        </p:grpSpPr>
        <p:sp>
          <p:nvSpPr>
            <p:cNvPr id="2" name="椭圆 1"/>
            <p:cNvSpPr/>
            <p:nvPr/>
          </p:nvSpPr>
          <p:spPr>
            <a:xfrm>
              <a:off x="6316435" y="1599094"/>
              <a:ext cx="606170" cy="60617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326073" y="1723255"/>
              <a:ext cx="63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7125882" y="3365351"/>
            <a:ext cx="489265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服务交易系统。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6316435" y="3365351"/>
            <a:ext cx="660118" cy="606170"/>
            <a:chOff x="6316435" y="3455161"/>
            <a:chExt cx="660118" cy="606170"/>
          </a:xfrm>
        </p:grpSpPr>
        <p:sp>
          <p:nvSpPr>
            <p:cNvPr id="51" name="椭圆 50"/>
            <p:cNvSpPr/>
            <p:nvPr/>
          </p:nvSpPr>
          <p:spPr>
            <a:xfrm>
              <a:off x="6316435" y="3455161"/>
              <a:ext cx="606170" cy="606170"/>
            </a:xfrm>
            <a:prstGeom prst="ellipse">
              <a:avLst/>
            </a:prstGeom>
            <a:noFill/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36931" y="3608054"/>
              <a:ext cx="63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7093007" y="5109027"/>
            <a:ext cx="489265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服务交易系统。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6316435" y="5109177"/>
            <a:ext cx="649260" cy="606170"/>
            <a:chOff x="6316435" y="5086445"/>
            <a:chExt cx="649260" cy="606170"/>
          </a:xfrm>
        </p:grpSpPr>
        <p:sp>
          <p:nvSpPr>
            <p:cNvPr id="58" name="椭圆 57"/>
            <p:cNvSpPr/>
            <p:nvPr/>
          </p:nvSpPr>
          <p:spPr>
            <a:xfrm>
              <a:off x="6316435" y="5086445"/>
              <a:ext cx="606170" cy="60617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326073" y="5210606"/>
              <a:ext cx="63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642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283654" y="2616654"/>
            <a:ext cx="1620000" cy="1620000"/>
          </a:xfrm>
          <a:prstGeom prst="ellipse">
            <a:avLst/>
          </a:prstGeom>
          <a:solidFill>
            <a:srgbClr val="2B2B2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226" y="3136613"/>
            <a:ext cx="1523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9093" y="4651260"/>
            <a:ext cx="2033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意见建议</a:t>
            </a:r>
          </a:p>
        </p:txBody>
      </p:sp>
      <p:sp>
        <p:nvSpPr>
          <p:cNvPr id="10" name="矩形 9"/>
          <p:cNvSpPr/>
          <p:nvPr/>
        </p:nvSpPr>
        <p:spPr>
          <a:xfrm>
            <a:off x="4459975" y="5191211"/>
            <a:ext cx="3272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Comments and suggestions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76000" y="-891000"/>
            <a:ext cx="8776456" cy="8640000"/>
            <a:chOff x="1776000" y="-891000"/>
            <a:chExt cx="8776456" cy="8640000"/>
          </a:xfrm>
        </p:grpSpPr>
        <p:sp>
          <p:nvSpPr>
            <p:cNvPr id="14" name="椭圆 13"/>
            <p:cNvSpPr/>
            <p:nvPr/>
          </p:nvSpPr>
          <p:spPr>
            <a:xfrm>
              <a:off x="4656000" y="1989000"/>
              <a:ext cx="2880000" cy="288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936000" y="1269000"/>
              <a:ext cx="4320000" cy="432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216000" y="549000"/>
              <a:ext cx="5760000" cy="576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496000" y="-171000"/>
              <a:ext cx="7200000" cy="720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776000" y="-891000"/>
              <a:ext cx="8640000" cy="864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976257" y="1779814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155751" y="244859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782049" y="399952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79728" y="435734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082367" y="209316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552813" y="32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415875" y="2576040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680501" y="342747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82308" y="608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915169" y="5081962"/>
              <a:ext cx="280125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71499" y="1276134"/>
              <a:ext cx="236722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598886" y="529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24406" y="25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894588" y="1145334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192007" y="1311296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051512" y="4512567"/>
              <a:ext cx="452346" cy="1370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650286" y="1259613"/>
              <a:ext cx="115695" cy="5117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638673" y="491420"/>
              <a:ext cx="1866510" cy="237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240037" y="1335085"/>
              <a:ext cx="894899" cy="549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552813" y="5787256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0176899" y="365538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291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2" y="0"/>
            <a:ext cx="12192000" cy="6858000"/>
          </a:xfrm>
          <a:prstGeom prst="rect">
            <a:avLst/>
          </a:prstGeom>
          <a:solidFill>
            <a:srgbClr val="2B2B2B">
              <a:alpha val="6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4109" y="2895066"/>
            <a:ext cx="2226127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64000" y="2637068"/>
            <a:ext cx="0" cy="24492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28000" y="2637068"/>
            <a:ext cx="0" cy="24492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1672623" y="1869296"/>
            <a:ext cx="727589" cy="751958"/>
            <a:chOff x="1124" y="-648"/>
            <a:chExt cx="5434" cy="5616"/>
          </a:xfrm>
          <a:solidFill>
            <a:schemeClr val="bg1">
              <a:lumMod val="85000"/>
            </a:schemeClr>
          </a:solidFill>
        </p:grpSpPr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2796" y="-648"/>
              <a:ext cx="2091" cy="5616"/>
            </a:xfrm>
            <a:custGeom>
              <a:avLst/>
              <a:gdLst>
                <a:gd name="T0" fmla="*/ 611 w 1222"/>
                <a:gd name="T1" fmla="*/ 131 h 3277"/>
                <a:gd name="T2" fmla="*/ 1091 w 1222"/>
                <a:gd name="T3" fmla="*/ 1638 h 3277"/>
                <a:gd name="T4" fmla="*/ 611 w 1222"/>
                <a:gd name="T5" fmla="*/ 3146 h 3277"/>
                <a:gd name="T6" fmla="*/ 131 w 1222"/>
                <a:gd name="T7" fmla="*/ 1638 h 3277"/>
                <a:gd name="T8" fmla="*/ 611 w 1222"/>
                <a:gd name="T9" fmla="*/ 131 h 3277"/>
                <a:gd name="T10" fmla="*/ 611 w 1222"/>
                <a:gd name="T11" fmla="*/ 0 h 3277"/>
                <a:gd name="T12" fmla="*/ 0 w 1222"/>
                <a:gd name="T13" fmla="*/ 1638 h 3277"/>
                <a:gd name="T14" fmla="*/ 611 w 1222"/>
                <a:gd name="T15" fmla="*/ 3277 h 3277"/>
                <a:gd name="T16" fmla="*/ 1222 w 1222"/>
                <a:gd name="T17" fmla="*/ 1638 h 3277"/>
                <a:gd name="T18" fmla="*/ 611 w 1222"/>
                <a:gd name="T19" fmla="*/ 0 h 3277"/>
                <a:gd name="T20" fmla="*/ 611 w 1222"/>
                <a:gd name="T21" fmla="*/ 0 h 3277"/>
                <a:gd name="T22" fmla="*/ 611 w 1222"/>
                <a:gd name="T23" fmla="*/ 0 h 3277"/>
                <a:gd name="T24" fmla="*/ 611 w 1222"/>
                <a:gd name="T25" fmla="*/ 0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2" h="3277">
                  <a:moveTo>
                    <a:pt x="611" y="131"/>
                  </a:moveTo>
                  <a:cubicBezTo>
                    <a:pt x="806" y="131"/>
                    <a:pt x="1091" y="718"/>
                    <a:pt x="1091" y="1638"/>
                  </a:cubicBezTo>
                  <a:cubicBezTo>
                    <a:pt x="1091" y="2559"/>
                    <a:pt x="806" y="3146"/>
                    <a:pt x="611" y="3146"/>
                  </a:cubicBezTo>
                  <a:cubicBezTo>
                    <a:pt x="415" y="3146"/>
                    <a:pt x="131" y="2559"/>
                    <a:pt x="131" y="1638"/>
                  </a:cubicBezTo>
                  <a:cubicBezTo>
                    <a:pt x="131" y="718"/>
                    <a:pt x="415" y="131"/>
                    <a:pt x="611" y="131"/>
                  </a:cubicBezTo>
                  <a:moveTo>
                    <a:pt x="611" y="0"/>
                  </a:moveTo>
                  <a:cubicBezTo>
                    <a:pt x="273" y="0"/>
                    <a:pt x="0" y="734"/>
                    <a:pt x="0" y="1638"/>
                  </a:cubicBezTo>
                  <a:cubicBezTo>
                    <a:pt x="0" y="2543"/>
                    <a:pt x="273" y="3277"/>
                    <a:pt x="611" y="3277"/>
                  </a:cubicBezTo>
                  <a:cubicBezTo>
                    <a:pt x="948" y="3277"/>
                    <a:pt x="1222" y="2543"/>
                    <a:pt x="1222" y="1638"/>
                  </a:cubicBezTo>
                  <a:cubicBezTo>
                    <a:pt x="1222" y="734"/>
                    <a:pt x="948" y="0"/>
                    <a:pt x="611" y="0"/>
                  </a:cubicBezTo>
                  <a:cubicBezTo>
                    <a:pt x="611" y="0"/>
                    <a:pt x="611" y="0"/>
                    <a:pt x="611" y="0"/>
                  </a:cubicBezTo>
                  <a:close/>
                  <a:moveTo>
                    <a:pt x="611" y="0"/>
                  </a:moveTo>
                  <a:cubicBezTo>
                    <a:pt x="611" y="0"/>
                    <a:pt x="611" y="0"/>
                    <a:pt x="6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124" y="488"/>
              <a:ext cx="5434" cy="3344"/>
            </a:xfrm>
            <a:custGeom>
              <a:avLst/>
              <a:gdLst>
                <a:gd name="T0" fmla="*/ 561 w 3175"/>
                <a:gd name="T1" fmla="*/ 131 h 1951"/>
                <a:gd name="T2" fmla="*/ 561 w 3175"/>
                <a:gd name="T3" fmla="*/ 131 h 1951"/>
                <a:gd name="T4" fmla="*/ 1828 w 3175"/>
                <a:gd name="T5" fmla="*/ 560 h 1951"/>
                <a:gd name="T6" fmla="*/ 2893 w 3175"/>
                <a:gd name="T7" fmla="*/ 1729 h 1951"/>
                <a:gd name="T8" fmla="*/ 2615 w 3175"/>
                <a:gd name="T9" fmla="*/ 1820 h 1951"/>
                <a:gd name="T10" fmla="*/ 1348 w 3175"/>
                <a:gd name="T11" fmla="*/ 1391 h 1951"/>
                <a:gd name="T12" fmla="*/ 470 w 3175"/>
                <a:gd name="T13" fmla="*/ 687 h 1951"/>
                <a:gd name="T14" fmla="*/ 282 w 3175"/>
                <a:gd name="T15" fmla="*/ 222 h 1951"/>
                <a:gd name="T16" fmla="*/ 561 w 3175"/>
                <a:gd name="T17" fmla="*/ 131 h 1951"/>
                <a:gd name="T18" fmla="*/ 560 w 3175"/>
                <a:gd name="T19" fmla="*/ 0 h 1951"/>
                <a:gd name="T20" fmla="*/ 169 w 3175"/>
                <a:gd name="T21" fmla="*/ 156 h 1951"/>
                <a:gd name="T22" fmla="*/ 1282 w 3175"/>
                <a:gd name="T23" fmla="*/ 1504 h 1951"/>
                <a:gd name="T24" fmla="*/ 2615 w 3175"/>
                <a:gd name="T25" fmla="*/ 1951 h 1951"/>
                <a:gd name="T26" fmla="*/ 3007 w 3175"/>
                <a:gd name="T27" fmla="*/ 1795 h 1951"/>
                <a:gd name="T28" fmla="*/ 1893 w 3175"/>
                <a:gd name="T29" fmla="*/ 446 h 1951"/>
                <a:gd name="T30" fmla="*/ 560 w 3175"/>
                <a:gd name="T31" fmla="*/ 0 h 1951"/>
                <a:gd name="T32" fmla="*/ 560 w 3175"/>
                <a:gd name="T33" fmla="*/ 0 h 1951"/>
                <a:gd name="T34" fmla="*/ 560 w 3175"/>
                <a:gd name="T35" fmla="*/ 0 h 1951"/>
                <a:gd name="T36" fmla="*/ 560 w 3175"/>
                <a:gd name="T37" fmla="*/ 0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75" h="1951">
                  <a:moveTo>
                    <a:pt x="561" y="131"/>
                  </a:moveTo>
                  <a:cubicBezTo>
                    <a:pt x="561" y="131"/>
                    <a:pt x="561" y="131"/>
                    <a:pt x="561" y="131"/>
                  </a:cubicBezTo>
                  <a:cubicBezTo>
                    <a:pt x="884" y="131"/>
                    <a:pt x="1370" y="295"/>
                    <a:pt x="1828" y="560"/>
                  </a:cubicBezTo>
                  <a:cubicBezTo>
                    <a:pt x="2625" y="1020"/>
                    <a:pt x="2991" y="1560"/>
                    <a:pt x="2893" y="1729"/>
                  </a:cubicBezTo>
                  <a:cubicBezTo>
                    <a:pt x="2860" y="1787"/>
                    <a:pt x="2759" y="1820"/>
                    <a:pt x="2615" y="1820"/>
                  </a:cubicBezTo>
                  <a:cubicBezTo>
                    <a:pt x="2291" y="1820"/>
                    <a:pt x="1806" y="1655"/>
                    <a:pt x="1348" y="1391"/>
                  </a:cubicBezTo>
                  <a:cubicBezTo>
                    <a:pt x="982" y="1180"/>
                    <a:pt x="670" y="930"/>
                    <a:pt x="470" y="687"/>
                  </a:cubicBezTo>
                  <a:cubicBezTo>
                    <a:pt x="272" y="447"/>
                    <a:pt x="243" y="290"/>
                    <a:pt x="282" y="222"/>
                  </a:cubicBezTo>
                  <a:cubicBezTo>
                    <a:pt x="316" y="164"/>
                    <a:pt x="417" y="131"/>
                    <a:pt x="561" y="131"/>
                  </a:cubicBezTo>
                  <a:moveTo>
                    <a:pt x="560" y="0"/>
                  </a:moveTo>
                  <a:cubicBezTo>
                    <a:pt x="370" y="0"/>
                    <a:pt x="230" y="51"/>
                    <a:pt x="169" y="156"/>
                  </a:cubicBezTo>
                  <a:cubicBezTo>
                    <a:pt x="0" y="448"/>
                    <a:pt x="499" y="1052"/>
                    <a:pt x="1282" y="1504"/>
                  </a:cubicBezTo>
                  <a:cubicBezTo>
                    <a:pt x="1783" y="1793"/>
                    <a:pt x="2278" y="1951"/>
                    <a:pt x="2615" y="1951"/>
                  </a:cubicBezTo>
                  <a:cubicBezTo>
                    <a:pt x="2806" y="1951"/>
                    <a:pt x="2946" y="1900"/>
                    <a:pt x="3007" y="1795"/>
                  </a:cubicBezTo>
                  <a:cubicBezTo>
                    <a:pt x="3175" y="1502"/>
                    <a:pt x="2677" y="899"/>
                    <a:pt x="1893" y="446"/>
                  </a:cubicBezTo>
                  <a:cubicBezTo>
                    <a:pt x="1393" y="157"/>
                    <a:pt x="897" y="0"/>
                    <a:pt x="560" y="0"/>
                  </a:cubicBezTo>
                  <a:cubicBezTo>
                    <a:pt x="560" y="0"/>
                    <a:pt x="560" y="0"/>
                    <a:pt x="560" y="0"/>
                  </a:cubicBezTo>
                  <a:close/>
                  <a:moveTo>
                    <a:pt x="560" y="0"/>
                  </a:moveTo>
                  <a:cubicBezTo>
                    <a:pt x="560" y="0"/>
                    <a:pt x="560" y="0"/>
                    <a:pt x="5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124" y="488"/>
              <a:ext cx="5434" cy="3344"/>
            </a:xfrm>
            <a:custGeom>
              <a:avLst/>
              <a:gdLst>
                <a:gd name="T0" fmla="*/ 2615 w 3175"/>
                <a:gd name="T1" fmla="*/ 131 h 1951"/>
                <a:gd name="T2" fmla="*/ 2615 w 3175"/>
                <a:gd name="T3" fmla="*/ 131 h 1951"/>
                <a:gd name="T4" fmla="*/ 2893 w 3175"/>
                <a:gd name="T5" fmla="*/ 222 h 1951"/>
                <a:gd name="T6" fmla="*/ 1828 w 3175"/>
                <a:gd name="T7" fmla="*/ 1391 h 1951"/>
                <a:gd name="T8" fmla="*/ 560 w 3175"/>
                <a:gd name="T9" fmla="*/ 1820 h 1951"/>
                <a:gd name="T10" fmla="*/ 282 w 3175"/>
                <a:gd name="T11" fmla="*/ 1729 h 1951"/>
                <a:gd name="T12" fmla="*/ 469 w 3175"/>
                <a:gd name="T13" fmla="*/ 1264 h 1951"/>
                <a:gd name="T14" fmla="*/ 1348 w 3175"/>
                <a:gd name="T15" fmla="*/ 560 h 1951"/>
                <a:gd name="T16" fmla="*/ 2615 w 3175"/>
                <a:gd name="T17" fmla="*/ 131 h 1951"/>
                <a:gd name="T18" fmla="*/ 2615 w 3175"/>
                <a:gd name="T19" fmla="*/ 0 h 1951"/>
                <a:gd name="T20" fmla="*/ 1282 w 3175"/>
                <a:gd name="T21" fmla="*/ 446 h 1951"/>
                <a:gd name="T22" fmla="*/ 169 w 3175"/>
                <a:gd name="T23" fmla="*/ 1795 h 1951"/>
                <a:gd name="T24" fmla="*/ 560 w 3175"/>
                <a:gd name="T25" fmla="*/ 1951 h 1951"/>
                <a:gd name="T26" fmla="*/ 1893 w 3175"/>
                <a:gd name="T27" fmla="*/ 1504 h 1951"/>
                <a:gd name="T28" fmla="*/ 3007 w 3175"/>
                <a:gd name="T29" fmla="*/ 156 h 1951"/>
                <a:gd name="T30" fmla="*/ 2615 w 3175"/>
                <a:gd name="T31" fmla="*/ 0 h 1951"/>
                <a:gd name="T32" fmla="*/ 2615 w 3175"/>
                <a:gd name="T33" fmla="*/ 0 h 1951"/>
                <a:gd name="T34" fmla="*/ 2615 w 3175"/>
                <a:gd name="T35" fmla="*/ 0 h 1951"/>
                <a:gd name="T36" fmla="*/ 2615 w 3175"/>
                <a:gd name="T37" fmla="*/ 0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75" h="1951">
                  <a:moveTo>
                    <a:pt x="2615" y="131"/>
                  </a:moveTo>
                  <a:cubicBezTo>
                    <a:pt x="2615" y="131"/>
                    <a:pt x="2615" y="131"/>
                    <a:pt x="2615" y="131"/>
                  </a:cubicBezTo>
                  <a:cubicBezTo>
                    <a:pt x="2758" y="131"/>
                    <a:pt x="2860" y="164"/>
                    <a:pt x="2893" y="222"/>
                  </a:cubicBezTo>
                  <a:cubicBezTo>
                    <a:pt x="2991" y="391"/>
                    <a:pt x="2625" y="931"/>
                    <a:pt x="1828" y="1391"/>
                  </a:cubicBezTo>
                  <a:cubicBezTo>
                    <a:pt x="1370" y="1655"/>
                    <a:pt x="884" y="1820"/>
                    <a:pt x="560" y="1820"/>
                  </a:cubicBezTo>
                  <a:cubicBezTo>
                    <a:pt x="417" y="1820"/>
                    <a:pt x="316" y="1787"/>
                    <a:pt x="282" y="1729"/>
                  </a:cubicBezTo>
                  <a:cubicBezTo>
                    <a:pt x="243" y="1661"/>
                    <a:pt x="272" y="1503"/>
                    <a:pt x="469" y="1264"/>
                  </a:cubicBezTo>
                  <a:cubicBezTo>
                    <a:pt x="670" y="1021"/>
                    <a:pt x="982" y="771"/>
                    <a:pt x="1348" y="560"/>
                  </a:cubicBezTo>
                  <a:cubicBezTo>
                    <a:pt x="1806" y="295"/>
                    <a:pt x="2291" y="131"/>
                    <a:pt x="2615" y="131"/>
                  </a:cubicBezTo>
                  <a:moveTo>
                    <a:pt x="2615" y="0"/>
                  </a:moveTo>
                  <a:cubicBezTo>
                    <a:pt x="2278" y="0"/>
                    <a:pt x="1783" y="158"/>
                    <a:pt x="1282" y="446"/>
                  </a:cubicBezTo>
                  <a:cubicBezTo>
                    <a:pt x="499" y="899"/>
                    <a:pt x="0" y="1502"/>
                    <a:pt x="169" y="1795"/>
                  </a:cubicBezTo>
                  <a:cubicBezTo>
                    <a:pt x="230" y="1900"/>
                    <a:pt x="370" y="1951"/>
                    <a:pt x="560" y="1951"/>
                  </a:cubicBezTo>
                  <a:cubicBezTo>
                    <a:pt x="897" y="1951"/>
                    <a:pt x="1393" y="1793"/>
                    <a:pt x="1893" y="1504"/>
                  </a:cubicBezTo>
                  <a:cubicBezTo>
                    <a:pt x="2677" y="1052"/>
                    <a:pt x="3175" y="448"/>
                    <a:pt x="3007" y="156"/>
                  </a:cubicBezTo>
                  <a:cubicBezTo>
                    <a:pt x="2946" y="51"/>
                    <a:pt x="2806" y="0"/>
                    <a:pt x="2615" y="0"/>
                  </a:cubicBezTo>
                  <a:cubicBezTo>
                    <a:pt x="2615" y="0"/>
                    <a:pt x="2615" y="0"/>
                    <a:pt x="2615" y="0"/>
                  </a:cubicBezTo>
                  <a:close/>
                  <a:moveTo>
                    <a:pt x="2615" y="0"/>
                  </a:moveTo>
                  <a:cubicBezTo>
                    <a:pt x="2615" y="0"/>
                    <a:pt x="2615" y="0"/>
                    <a:pt x="26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9"/>
          <p:cNvSpPr>
            <a:spLocks noEditPoints="1"/>
          </p:cNvSpPr>
          <p:nvPr/>
        </p:nvSpPr>
        <p:spPr bwMode="auto">
          <a:xfrm>
            <a:off x="5732205" y="1869296"/>
            <a:ext cx="727589" cy="751958"/>
          </a:xfrm>
          <a:custGeom>
            <a:avLst/>
            <a:gdLst>
              <a:gd name="T0" fmla="*/ 2048 w 3004"/>
              <a:gd name="T1" fmla="*/ 410 h 2594"/>
              <a:gd name="T2" fmla="*/ 2048 w 3004"/>
              <a:gd name="T3" fmla="*/ 0 h 2594"/>
              <a:gd name="T4" fmla="*/ 956 w 3004"/>
              <a:gd name="T5" fmla="*/ 0 h 2594"/>
              <a:gd name="T6" fmla="*/ 956 w 3004"/>
              <a:gd name="T7" fmla="*/ 410 h 2594"/>
              <a:gd name="T8" fmla="*/ 0 w 3004"/>
              <a:gd name="T9" fmla="*/ 410 h 2594"/>
              <a:gd name="T10" fmla="*/ 0 w 3004"/>
              <a:gd name="T11" fmla="*/ 546 h 2594"/>
              <a:gd name="T12" fmla="*/ 0 w 3004"/>
              <a:gd name="T13" fmla="*/ 1208 h 2594"/>
              <a:gd name="T14" fmla="*/ 0 w 3004"/>
              <a:gd name="T15" fmla="*/ 2594 h 2594"/>
              <a:gd name="T16" fmla="*/ 3004 w 3004"/>
              <a:gd name="T17" fmla="*/ 2594 h 2594"/>
              <a:gd name="T18" fmla="*/ 3004 w 3004"/>
              <a:gd name="T19" fmla="*/ 410 h 2594"/>
              <a:gd name="T20" fmla="*/ 2048 w 3004"/>
              <a:gd name="T21" fmla="*/ 410 h 2594"/>
              <a:gd name="T22" fmla="*/ 1092 w 3004"/>
              <a:gd name="T23" fmla="*/ 137 h 2594"/>
              <a:gd name="T24" fmla="*/ 1911 w 3004"/>
              <a:gd name="T25" fmla="*/ 137 h 2594"/>
              <a:gd name="T26" fmla="*/ 1911 w 3004"/>
              <a:gd name="T27" fmla="*/ 410 h 2594"/>
              <a:gd name="T28" fmla="*/ 1092 w 3004"/>
              <a:gd name="T29" fmla="*/ 410 h 2594"/>
              <a:gd name="T30" fmla="*/ 1092 w 3004"/>
              <a:gd name="T31" fmla="*/ 137 h 2594"/>
              <a:gd name="T32" fmla="*/ 137 w 3004"/>
              <a:gd name="T33" fmla="*/ 546 h 2594"/>
              <a:gd name="T34" fmla="*/ 2867 w 3004"/>
              <a:gd name="T35" fmla="*/ 546 h 2594"/>
              <a:gd name="T36" fmla="*/ 2867 w 3004"/>
              <a:gd name="T37" fmla="*/ 1092 h 2594"/>
              <a:gd name="T38" fmla="*/ 2867 w 3004"/>
              <a:gd name="T39" fmla="*/ 1097 h 2594"/>
              <a:gd name="T40" fmla="*/ 1502 w 3004"/>
              <a:gd name="T41" fmla="*/ 1229 h 2594"/>
              <a:gd name="T42" fmla="*/ 137 w 3004"/>
              <a:gd name="T43" fmla="*/ 1097 h 2594"/>
              <a:gd name="T44" fmla="*/ 137 w 3004"/>
              <a:gd name="T45" fmla="*/ 1092 h 2594"/>
              <a:gd name="T46" fmla="*/ 137 w 3004"/>
              <a:gd name="T47" fmla="*/ 546 h 2594"/>
              <a:gd name="T48" fmla="*/ 1365 w 3004"/>
              <a:gd name="T49" fmla="*/ 1364 h 2594"/>
              <a:gd name="T50" fmla="*/ 1502 w 3004"/>
              <a:gd name="T51" fmla="*/ 1365 h 2594"/>
              <a:gd name="T52" fmla="*/ 1638 w 3004"/>
              <a:gd name="T53" fmla="*/ 1364 h 2594"/>
              <a:gd name="T54" fmla="*/ 1638 w 3004"/>
              <a:gd name="T55" fmla="*/ 1638 h 2594"/>
              <a:gd name="T56" fmla="*/ 1365 w 3004"/>
              <a:gd name="T57" fmla="*/ 1638 h 2594"/>
              <a:gd name="T58" fmla="*/ 1365 w 3004"/>
              <a:gd name="T59" fmla="*/ 1364 h 2594"/>
              <a:gd name="T60" fmla="*/ 2867 w 3004"/>
              <a:gd name="T61" fmla="*/ 2458 h 2594"/>
              <a:gd name="T62" fmla="*/ 137 w 3004"/>
              <a:gd name="T63" fmla="*/ 2458 h 2594"/>
              <a:gd name="T64" fmla="*/ 137 w 3004"/>
              <a:gd name="T65" fmla="*/ 1238 h 2594"/>
              <a:gd name="T66" fmla="*/ 1229 w 3004"/>
              <a:gd name="T67" fmla="*/ 1360 h 2594"/>
              <a:gd name="T68" fmla="*/ 1229 w 3004"/>
              <a:gd name="T69" fmla="*/ 1775 h 2594"/>
              <a:gd name="T70" fmla="*/ 1775 w 3004"/>
              <a:gd name="T71" fmla="*/ 1775 h 2594"/>
              <a:gd name="T72" fmla="*/ 1775 w 3004"/>
              <a:gd name="T73" fmla="*/ 1360 h 2594"/>
              <a:gd name="T74" fmla="*/ 2867 w 3004"/>
              <a:gd name="T75" fmla="*/ 1238 h 2594"/>
              <a:gd name="T76" fmla="*/ 2867 w 3004"/>
              <a:gd name="T77" fmla="*/ 2458 h 2594"/>
              <a:gd name="T78" fmla="*/ 2867 w 3004"/>
              <a:gd name="T79" fmla="*/ 2458 h 2594"/>
              <a:gd name="T80" fmla="*/ 2867 w 3004"/>
              <a:gd name="T81" fmla="*/ 2458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04" h="2594">
                <a:moveTo>
                  <a:pt x="2048" y="410"/>
                </a:moveTo>
                <a:cubicBezTo>
                  <a:pt x="2048" y="0"/>
                  <a:pt x="2048" y="0"/>
                  <a:pt x="2048" y="0"/>
                </a:cubicBezTo>
                <a:cubicBezTo>
                  <a:pt x="956" y="0"/>
                  <a:pt x="956" y="0"/>
                  <a:pt x="956" y="0"/>
                </a:cubicBezTo>
                <a:cubicBezTo>
                  <a:pt x="956" y="410"/>
                  <a:pt x="956" y="410"/>
                  <a:pt x="956" y="410"/>
                </a:cubicBezTo>
                <a:cubicBezTo>
                  <a:pt x="0" y="410"/>
                  <a:pt x="0" y="410"/>
                  <a:pt x="0" y="41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1208"/>
                  <a:pt x="0" y="1208"/>
                  <a:pt x="0" y="1208"/>
                </a:cubicBezTo>
                <a:cubicBezTo>
                  <a:pt x="0" y="2594"/>
                  <a:pt x="0" y="2594"/>
                  <a:pt x="0" y="2594"/>
                </a:cubicBezTo>
                <a:cubicBezTo>
                  <a:pt x="3004" y="2594"/>
                  <a:pt x="3004" y="2594"/>
                  <a:pt x="3004" y="2594"/>
                </a:cubicBezTo>
                <a:cubicBezTo>
                  <a:pt x="3004" y="410"/>
                  <a:pt x="3004" y="410"/>
                  <a:pt x="3004" y="410"/>
                </a:cubicBezTo>
                <a:cubicBezTo>
                  <a:pt x="2048" y="410"/>
                  <a:pt x="2048" y="410"/>
                  <a:pt x="2048" y="410"/>
                </a:cubicBezTo>
                <a:close/>
                <a:moveTo>
                  <a:pt x="1092" y="137"/>
                </a:moveTo>
                <a:cubicBezTo>
                  <a:pt x="1911" y="137"/>
                  <a:pt x="1911" y="137"/>
                  <a:pt x="1911" y="137"/>
                </a:cubicBezTo>
                <a:cubicBezTo>
                  <a:pt x="1911" y="410"/>
                  <a:pt x="1911" y="410"/>
                  <a:pt x="1911" y="410"/>
                </a:cubicBezTo>
                <a:cubicBezTo>
                  <a:pt x="1092" y="410"/>
                  <a:pt x="1092" y="410"/>
                  <a:pt x="1092" y="410"/>
                </a:cubicBezTo>
                <a:cubicBezTo>
                  <a:pt x="1092" y="137"/>
                  <a:pt x="1092" y="137"/>
                  <a:pt x="1092" y="137"/>
                </a:cubicBezTo>
                <a:close/>
                <a:moveTo>
                  <a:pt x="137" y="546"/>
                </a:moveTo>
                <a:cubicBezTo>
                  <a:pt x="2867" y="546"/>
                  <a:pt x="2867" y="546"/>
                  <a:pt x="2867" y="546"/>
                </a:cubicBezTo>
                <a:cubicBezTo>
                  <a:pt x="2867" y="1092"/>
                  <a:pt x="2867" y="1092"/>
                  <a:pt x="2867" y="1092"/>
                </a:cubicBezTo>
                <a:cubicBezTo>
                  <a:pt x="2867" y="1097"/>
                  <a:pt x="2867" y="1097"/>
                  <a:pt x="2867" y="1097"/>
                </a:cubicBezTo>
                <a:cubicBezTo>
                  <a:pt x="2484" y="1180"/>
                  <a:pt x="2013" y="1229"/>
                  <a:pt x="1502" y="1229"/>
                </a:cubicBezTo>
                <a:cubicBezTo>
                  <a:pt x="991" y="1229"/>
                  <a:pt x="520" y="1180"/>
                  <a:pt x="137" y="1097"/>
                </a:cubicBezTo>
                <a:cubicBezTo>
                  <a:pt x="137" y="1092"/>
                  <a:pt x="137" y="1092"/>
                  <a:pt x="137" y="1092"/>
                </a:cubicBezTo>
                <a:cubicBezTo>
                  <a:pt x="137" y="546"/>
                  <a:pt x="137" y="546"/>
                  <a:pt x="137" y="546"/>
                </a:cubicBezTo>
                <a:close/>
                <a:moveTo>
                  <a:pt x="1365" y="1364"/>
                </a:moveTo>
                <a:cubicBezTo>
                  <a:pt x="1411" y="1364"/>
                  <a:pt x="1456" y="1365"/>
                  <a:pt x="1502" y="1365"/>
                </a:cubicBezTo>
                <a:cubicBezTo>
                  <a:pt x="1548" y="1365"/>
                  <a:pt x="1593" y="1364"/>
                  <a:pt x="1638" y="1364"/>
                </a:cubicBezTo>
                <a:cubicBezTo>
                  <a:pt x="1638" y="1638"/>
                  <a:pt x="1638" y="1638"/>
                  <a:pt x="1638" y="1638"/>
                </a:cubicBezTo>
                <a:cubicBezTo>
                  <a:pt x="1365" y="1638"/>
                  <a:pt x="1365" y="1638"/>
                  <a:pt x="1365" y="1638"/>
                </a:cubicBezTo>
                <a:cubicBezTo>
                  <a:pt x="1365" y="1364"/>
                  <a:pt x="1365" y="1364"/>
                  <a:pt x="1365" y="1364"/>
                </a:cubicBezTo>
                <a:close/>
                <a:moveTo>
                  <a:pt x="2867" y="2458"/>
                </a:moveTo>
                <a:cubicBezTo>
                  <a:pt x="137" y="2458"/>
                  <a:pt x="137" y="2458"/>
                  <a:pt x="137" y="2458"/>
                </a:cubicBezTo>
                <a:cubicBezTo>
                  <a:pt x="137" y="1238"/>
                  <a:pt x="137" y="1238"/>
                  <a:pt x="137" y="1238"/>
                </a:cubicBezTo>
                <a:cubicBezTo>
                  <a:pt x="456" y="1303"/>
                  <a:pt x="827" y="1346"/>
                  <a:pt x="1229" y="1360"/>
                </a:cubicBezTo>
                <a:cubicBezTo>
                  <a:pt x="1229" y="1775"/>
                  <a:pt x="1229" y="1775"/>
                  <a:pt x="1229" y="1775"/>
                </a:cubicBezTo>
                <a:cubicBezTo>
                  <a:pt x="1775" y="1775"/>
                  <a:pt x="1775" y="1775"/>
                  <a:pt x="1775" y="1775"/>
                </a:cubicBezTo>
                <a:cubicBezTo>
                  <a:pt x="1775" y="1360"/>
                  <a:pt x="1775" y="1360"/>
                  <a:pt x="1775" y="1360"/>
                </a:cubicBezTo>
                <a:cubicBezTo>
                  <a:pt x="2176" y="1346"/>
                  <a:pt x="2548" y="1303"/>
                  <a:pt x="2867" y="1238"/>
                </a:cubicBezTo>
                <a:cubicBezTo>
                  <a:pt x="2867" y="2458"/>
                  <a:pt x="2867" y="2458"/>
                  <a:pt x="2867" y="2458"/>
                </a:cubicBezTo>
                <a:close/>
                <a:moveTo>
                  <a:pt x="2867" y="2458"/>
                </a:moveTo>
                <a:cubicBezTo>
                  <a:pt x="2867" y="2458"/>
                  <a:pt x="2867" y="2458"/>
                  <a:pt x="2867" y="245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Group 32"/>
          <p:cNvGrpSpPr>
            <a:grpSpLocks/>
          </p:cNvGrpSpPr>
          <p:nvPr/>
        </p:nvGrpSpPr>
        <p:grpSpPr bwMode="auto">
          <a:xfrm>
            <a:off x="9790684" y="1869296"/>
            <a:ext cx="727589" cy="751958"/>
            <a:chOff x="1489" y="-368"/>
            <a:chExt cx="4732" cy="5022"/>
          </a:xfrm>
          <a:solidFill>
            <a:schemeClr val="bg1">
              <a:lumMod val="85000"/>
            </a:schemeClr>
          </a:solidFill>
        </p:grpSpPr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5065" y="-368"/>
              <a:ext cx="1156" cy="1054"/>
            </a:xfrm>
            <a:custGeom>
              <a:avLst/>
              <a:gdLst>
                <a:gd name="T0" fmla="*/ 328 w 676"/>
                <a:gd name="T1" fmla="*/ 615 h 615"/>
                <a:gd name="T2" fmla="*/ 225 w 676"/>
                <a:gd name="T3" fmla="*/ 615 h 615"/>
                <a:gd name="T4" fmla="*/ 0 w 676"/>
                <a:gd name="T5" fmla="*/ 369 h 615"/>
                <a:gd name="T6" fmla="*/ 143 w 676"/>
                <a:gd name="T7" fmla="*/ 62 h 615"/>
                <a:gd name="T8" fmla="*/ 184 w 676"/>
                <a:gd name="T9" fmla="*/ 41 h 615"/>
                <a:gd name="T10" fmla="*/ 635 w 676"/>
                <a:gd name="T11" fmla="*/ 205 h 615"/>
                <a:gd name="T12" fmla="*/ 594 w 676"/>
                <a:gd name="T13" fmla="*/ 512 h 615"/>
                <a:gd name="T14" fmla="*/ 328 w 676"/>
                <a:gd name="T15" fmla="*/ 615 h 615"/>
                <a:gd name="T16" fmla="*/ 246 w 676"/>
                <a:gd name="T17" fmla="*/ 164 h 615"/>
                <a:gd name="T18" fmla="*/ 246 w 676"/>
                <a:gd name="T19" fmla="*/ 164 h 615"/>
                <a:gd name="T20" fmla="*/ 143 w 676"/>
                <a:gd name="T21" fmla="*/ 369 h 615"/>
                <a:gd name="T22" fmla="*/ 266 w 676"/>
                <a:gd name="T23" fmla="*/ 492 h 615"/>
                <a:gd name="T24" fmla="*/ 491 w 676"/>
                <a:gd name="T25" fmla="*/ 431 h 615"/>
                <a:gd name="T26" fmla="*/ 512 w 676"/>
                <a:gd name="T27" fmla="*/ 246 h 615"/>
                <a:gd name="T28" fmla="*/ 246 w 676"/>
                <a:gd name="T29" fmla="*/ 164 h 615"/>
                <a:gd name="T30" fmla="*/ 246 w 676"/>
                <a:gd name="T31" fmla="*/ 164 h 615"/>
                <a:gd name="T32" fmla="*/ 246 w 676"/>
                <a:gd name="T33" fmla="*/ 16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6" h="615">
                  <a:moveTo>
                    <a:pt x="328" y="615"/>
                  </a:moveTo>
                  <a:cubicBezTo>
                    <a:pt x="225" y="615"/>
                    <a:pt x="225" y="615"/>
                    <a:pt x="225" y="615"/>
                  </a:cubicBezTo>
                  <a:cubicBezTo>
                    <a:pt x="82" y="594"/>
                    <a:pt x="20" y="512"/>
                    <a:pt x="0" y="369"/>
                  </a:cubicBezTo>
                  <a:cubicBezTo>
                    <a:pt x="0" y="246"/>
                    <a:pt x="61" y="123"/>
                    <a:pt x="143" y="62"/>
                  </a:cubicBezTo>
                  <a:cubicBezTo>
                    <a:pt x="143" y="41"/>
                    <a:pt x="164" y="41"/>
                    <a:pt x="184" y="41"/>
                  </a:cubicBezTo>
                  <a:cubicBezTo>
                    <a:pt x="307" y="0"/>
                    <a:pt x="553" y="0"/>
                    <a:pt x="635" y="205"/>
                  </a:cubicBezTo>
                  <a:cubicBezTo>
                    <a:pt x="676" y="308"/>
                    <a:pt x="655" y="431"/>
                    <a:pt x="594" y="512"/>
                  </a:cubicBezTo>
                  <a:cubicBezTo>
                    <a:pt x="532" y="553"/>
                    <a:pt x="451" y="615"/>
                    <a:pt x="328" y="615"/>
                  </a:cubicBezTo>
                  <a:close/>
                  <a:moveTo>
                    <a:pt x="246" y="164"/>
                  </a:moveTo>
                  <a:cubicBezTo>
                    <a:pt x="246" y="164"/>
                    <a:pt x="225" y="164"/>
                    <a:pt x="246" y="164"/>
                  </a:cubicBezTo>
                  <a:cubicBezTo>
                    <a:pt x="184" y="185"/>
                    <a:pt x="123" y="287"/>
                    <a:pt x="143" y="369"/>
                  </a:cubicBezTo>
                  <a:cubicBezTo>
                    <a:pt x="143" y="431"/>
                    <a:pt x="184" y="471"/>
                    <a:pt x="266" y="492"/>
                  </a:cubicBezTo>
                  <a:cubicBezTo>
                    <a:pt x="369" y="512"/>
                    <a:pt x="451" y="492"/>
                    <a:pt x="491" y="431"/>
                  </a:cubicBezTo>
                  <a:cubicBezTo>
                    <a:pt x="532" y="390"/>
                    <a:pt x="532" y="308"/>
                    <a:pt x="512" y="246"/>
                  </a:cubicBezTo>
                  <a:cubicBezTo>
                    <a:pt x="451" y="123"/>
                    <a:pt x="307" y="144"/>
                    <a:pt x="246" y="164"/>
                  </a:cubicBezTo>
                  <a:close/>
                  <a:moveTo>
                    <a:pt x="246" y="164"/>
                  </a:moveTo>
                  <a:cubicBezTo>
                    <a:pt x="246" y="164"/>
                    <a:pt x="246" y="164"/>
                    <a:pt x="246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 noEditPoints="1"/>
            </p:cNvSpPr>
            <p:nvPr/>
          </p:nvSpPr>
          <p:spPr bwMode="auto">
            <a:xfrm>
              <a:off x="5029" y="3601"/>
              <a:ext cx="1122" cy="1053"/>
            </a:xfrm>
            <a:custGeom>
              <a:avLst/>
              <a:gdLst>
                <a:gd name="T0" fmla="*/ 287 w 656"/>
                <a:gd name="T1" fmla="*/ 614 h 614"/>
                <a:gd name="T2" fmla="*/ 21 w 656"/>
                <a:gd name="T3" fmla="*/ 389 h 614"/>
                <a:gd name="T4" fmla="*/ 205 w 656"/>
                <a:gd name="T5" fmla="*/ 41 h 614"/>
                <a:gd name="T6" fmla="*/ 246 w 656"/>
                <a:gd name="T7" fmla="*/ 20 h 614"/>
                <a:gd name="T8" fmla="*/ 594 w 656"/>
                <a:gd name="T9" fmla="*/ 143 h 614"/>
                <a:gd name="T10" fmla="*/ 615 w 656"/>
                <a:gd name="T11" fmla="*/ 450 h 614"/>
                <a:gd name="T12" fmla="*/ 287 w 656"/>
                <a:gd name="T13" fmla="*/ 614 h 614"/>
                <a:gd name="T14" fmla="*/ 267 w 656"/>
                <a:gd name="T15" fmla="*/ 164 h 614"/>
                <a:gd name="T16" fmla="*/ 144 w 656"/>
                <a:gd name="T17" fmla="*/ 368 h 614"/>
                <a:gd name="T18" fmla="*/ 287 w 656"/>
                <a:gd name="T19" fmla="*/ 491 h 614"/>
                <a:gd name="T20" fmla="*/ 472 w 656"/>
                <a:gd name="T21" fmla="*/ 389 h 614"/>
                <a:gd name="T22" fmla="*/ 472 w 656"/>
                <a:gd name="T23" fmla="*/ 225 h 614"/>
                <a:gd name="T24" fmla="*/ 267 w 656"/>
                <a:gd name="T25" fmla="*/ 164 h 614"/>
                <a:gd name="T26" fmla="*/ 267 w 656"/>
                <a:gd name="T27" fmla="*/ 164 h 614"/>
                <a:gd name="T28" fmla="*/ 267 w 656"/>
                <a:gd name="T29" fmla="*/ 16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6" h="614">
                  <a:moveTo>
                    <a:pt x="287" y="614"/>
                  </a:moveTo>
                  <a:cubicBezTo>
                    <a:pt x="144" y="614"/>
                    <a:pt x="41" y="532"/>
                    <a:pt x="21" y="389"/>
                  </a:cubicBezTo>
                  <a:cubicBezTo>
                    <a:pt x="0" y="266"/>
                    <a:pt x="62" y="102"/>
                    <a:pt x="205" y="41"/>
                  </a:cubicBezTo>
                  <a:cubicBezTo>
                    <a:pt x="205" y="41"/>
                    <a:pt x="226" y="20"/>
                    <a:pt x="246" y="20"/>
                  </a:cubicBezTo>
                  <a:cubicBezTo>
                    <a:pt x="267" y="20"/>
                    <a:pt x="492" y="0"/>
                    <a:pt x="594" y="143"/>
                  </a:cubicBezTo>
                  <a:cubicBezTo>
                    <a:pt x="656" y="225"/>
                    <a:pt x="656" y="348"/>
                    <a:pt x="615" y="450"/>
                  </a:cubicBezTo>
                  <a:cubicBezTo>
                    <a:pt x="533" y="553"/>
                    <a:pt x="431" y="614"/>
                    <a:pt x="287" y="614"/>
                  </a:cubicBezTo>
                  <a:close/>
                  <a:moveTo>
                    <a:pt x="267" y="164"/>
                  </a:moveTo>
                  <a:cubicBezTo>
                    <a:pt x="185" y="204"/>
                    <a:pt x="144" y="286"/>
                    <a:pt x="144" y="368"/>
                  </a:cubicBezTo>
                  <a:cubicBezTo>
                    <a:pt x="144" y="389"/>
                    <a:pt x="164" y="491"/>
                    <a:pt x="287" y="491"/>
                  </a:cubicBezTo>
                  <a:cubicBezTo>
                    <a:pt x="390" y="491"/>
                    <a:pt x="451" y="430"/>
                    <a:pt x="472" y="389"/>
                  </a:cubicBezTo>
                  <a:cubicBezTo>
                    <a:pt x="492" y="327"/>
                    <a:pt x="492" y="266"/>
                    <a:pt x="472" y="225"/>
                  </a:cubicBezTo>
                  <a:cubicBezTo>
                    <a:pt x="431" y="164"/>
                    <a:pt x="328" y="164"/>
                    <a:pt x="267" y="164"/>
                  </a:cubicBezTo>
                  <a:close/>
                  <a:moveTo>
                    <a:pt x="267" y="164"/>
                  </a:moveTo>
                  <a:cubicBezTo>
                    <a:pt x="267" y="164"/>
                    <a:pt x="267" y="164"/>
                    <a:pt x="267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"/>
            <p:cNvSpPr>
              <a:spLocks noEditPoints="1"/>
            </p:cNvSpPr>
            <p:nvPr/>
          </p:nvSpPr>
          <p:spPr bwMode="auto">
            <a:xfrm>
              <a:off x="1489" y="3390"/>
              <a:ext cx="947" cy="983"/>
            </a:xfrm>
            <a:custGeom>
              <a:avLst/>
              <a:gdLst>
                <a:gd name="T0" fmla="*/ 266 w 553"/>
                <a:gd name="T1" fmla="*/ 573 h 573"/>
                <a:gd name="T2" fmla="*/ 0 w 553"/>
                <a:gd name="T3" fmla="*/ 287 h 573"/>
                <a:gd name="T4" fmla="*/ 287 w 553"/>
                <a:gd name="T5" fmla="*/ 0 h 573"/>
                <a:gd name="T6" fmla="*/ 287 w 553"/>
                <a:gd name="T7" fmla="*/ 0 h 573"/>
                <a:gd name="T8" fmla="*/ 532 w 553"/>
                <a:gd name="T9" fmla="*/ 205 h 573"/>
                <a:gd name="T10" fmla="*/ 492 w 553"/>
                <a:gd name="T11" fmla="*/ 450 h 573"/>
                <a:gd name="T12" fmla="*/ 287 w 553"/>
                <a:gd name="T13" fmla="*/ 573 h 573"/>
                <a:gd name="T14" fmla="*/ 266 w 553"/>
                <a:gd name="T15" fmla="*/ 573 h 573"/>
                <a:gd name="T16" fmla="*/ 307 w 553"/>
                <a:gd name="T17" fmla="*/ 164 h 573"/>
                <a:gd name="T18" fmla="*/ 143 w 553"/>
                <a:gd name="T19" fmla="*/ 307 h 573"/>
                <a:gd name="T20" fmla="*/ 266 w 553"/>
                <a:gd name="T21" fmla="*/ 450 h 573"/>
                <a:gd name="T22" fmla="*/ 287 w 553"/>
                <a:gd name="T23" fmla="*/ 450 h 573"/>
                <a:gd name="T24" fmla="*/ 410 w 553"/>
                <a:gd name="T25" fmla="*/ 389 h 573"/>
                <a:gd name="T26" fmla="*/ 430 w 553"/>
                <a:gd name="T27" fmla="*/ 266 h 573"/>
                <a:gd name="T28" fmla="*/ 307 w 553"/>
                <a:gd name="T29" fmla="*/ 164 h 573"/>
                <a:gd name="T30" fmla="*/ 307 w 553"/>
                <a:gd name="T31" fmla="*/ 164 h 573"/>
                <a:gd name="T32" fmla="*/ 307 w 553"/>
                <a:gd name="T33" fmla="*/ 16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573">
                  <a:moveTo>
                    <a:pt x="266" y="573"/>
                  </a:moveTo>
                  <a:cubicBezTo>
                    <a:pt x="82" y="573"/>
                    <a:pt x="0" y="430"/>
                    <a:pt x="0" y="287"/>
                  </a:cubicBezTo>
                  <a:cubicBezTo>
                    <a:pt x="0" y="184"/>
                    <a:pt x="82" y="0"/>
                    <a:pt x="287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87" y="0"/>
                    <a:pt x="492" y="20"/>
                    <a:pt x="532" y="205"/>
                  </a:cubicBezTo>
                  <a:cubicBezTo>
                    <a:pt x="553" y="287"/>
                    <a:pt x="553" y="368"/>
                    <a:pt x="492" y="450"/>
                  </a:cubicBezTo>
                  <a:cubicBezTo>
                    <a:pt x="451" y="512"/>
                    <a:pt x="369" y="553"/>
                    <a:pt x="287" y="573"/>
                  </a:cubicBezTo>
                  <a:cubicBezTo>
                    <a:pt x="266" y="573"/>
                    <a:pt x="266" y="573"/>
                    <a:pt x="266" y="573"/>
                  </a:cubicBezTo>
                  <a:close/>
                  <a:moveTo>
                    <a:pt x="307" y="164"/>
                  </a:moveTo>
                  <a:cubicBezTo>
                    <a:pt x="184" y="164"/>
                    <a:pt x="143" y="287"/>
                    <a:pt x="143" y="307"/>
                  </a:cubicBezTo>
                  <a:cubicBezTo>
                    <a:pt x="143" y="368"/>
                    <a:pt x="164" y="450"/>
                    <a:pt x="266" y="450"/>
                  </a:cubicBezTo>
                  <a:cubicBezTo>
                    <a:pt x="287" y="450"/>
                    <a:pt x="287" y="450"/>
                    <a:pt x="287" y="450"/>
                  </a:cubicBezTo>
                  <a:cubicBezTo>
                    <a:pt x="348" y="450"/>
                    <a:pt x="389" y="430"/>
                    <a:pt x="410" y="389"/>
                  </a:cubicBezTo>
                  <a:cubicBezTo>
                    <a:pt x="430" y="348"/>
                    <a:pt x="430" y="307"/>
                    <a:pt x="430" y="266"/>
                  </a:cubicBezTo>
                  <a:cubicBezTo>
                    <a:pt x="410" y="184"/>
                    <a:pt x="328" y="164"/>
                    <a:pt x="307" y="164"/>
                  </a:cubicBezTo>
                  <a:close/>
                  <a:moveTo>
                    <a:pt x="307" y="164"/>
                  </a:moveTo>
                  <a:cubicBezTo>
                    <a:pt x="307" y="164"/>
                    <a:pt x="307" y="164"/>
                    <a:pt x="307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1489" y="510"/>
              <a:ext cx="981" cy="984"/>
            </a:xfrm>
            <a:custGeom>
              <a:avLst/>
              <a:gdLst>
                <a:gd name="T0" fmla="*/ 266 w 573"/>
                <a:gd name="T1" fmla="*/ 574 h 574"/>
                <a:gd name="T2" fmla="*/ 0 w 573"/>
                <a:gd name="T3" fmla="*/ 287 h 574"/>
                <a:gd name="T4" fmla="*/ 287 w 573"/>
                <a:gd name="T5" fmla="*/ 0 h 574"/>
                <a:gd name="T6" fmla="*/ 287 w 573"/>
                <a:gd name="T7" fmla="*/ 0 h 574"/>
                <a:gd name="T8" fmla="*/ 532 w 573"/>
                <a:gd name="T9" fmla="*/ 205 h 574"/>
                <a:gd name="T10" fmla="*/ 532 w 573"/>
                <a:gd name="T11" fmla="*/ 451 h 574"/>
                <a:gd name="T12" fmla="*/ 328 w 573"/>
                <a:gd name="T13" fmla="*/ 574 h 574"/>
                <a:gd name="T14" fmla="*/ 266 w 573"/>
                <a:gd name="T15" fmla="*/ 574 h 574"/>
                <a:gd name="T16" fmla="*/ 307 w 573"/>
                <a:gd name="T17" fmla="*/ 164 h 574"/>
                <a:gd name="T18" fmla="*/ 143 w 573"/>
                <a:gd name="T19" fmla="*/ 308 h 574"/>
                <a:gd name="T20" fmla="*/ 266 w 573"/>
                <a:gd name="T21" fmla="*/ 451 h 574"/>
                <a:gd name="T22" fmla="*/ 287 w 573"/>
                <a:gd name="T23" fmla="*/ 451 h 574"/>
                <a:gd name="T24" fmla="*/ 410 w 573"/>
                <a:gd name="T25" fmla="*/ 390 h 574"/>
                <a:gd name="T26" fmla="*/ 430 w 573"/>
                <a:gd name="T27" fmla="*/ 267 h 574"/>
                <a:gd name="T28" fmla="*/ 307 w 573"/>
                <a:gd name="T29" fmla="*/ 164 h 574"/>
                <a:gd name="T30" fmla="*/ 307 w 573"/>
                <a:gd name="T31" fmla="*/ 164 h 574"/>
                <a:gd name="T32" fmla="*/ 307 w 573"/>
                <a:gd name="T33" fmla="*/ 16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3" h="574">
                  <a:moveTo>
                    <a:pt x="266" y="574"/>
                  </a:moveTo>
                  <a:cubicBezTo>
                    <a:pt x="82" y="574"/>
                    <a:pt x="0" y="431"/>
                    <a:pt x="0" y="287"/>
                  </a:cubicBezTo>
                  <a:cubicBezTo>
                    <a:pt x="0" y="185"/>
                    <a:pt x="82" y="0"/>
                    <a:pt x="287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87" y="0"/>
                    <a:pt x="492" y="21"/>
                    <a:pt x="532" y="205"/>
                  </a:cubicBezTo>
                  <a:cubicBezTo>
                    <a:pt x="573" y="308"/>
                    <a:pt x="573" y="390"/>
                    <a:pt x="532" y="451"/>
                  </a:cubicBezTo>
                  <a:cubicBezTo>
                    <a:pt x="492" y="512"/>
                    <a:pt x="410" y="553"/>
                    <a:pt x="328" y="574"/>
                  </a:cubicBezTo>
                  <a:cubicBezTo>
                    <a:pt x="266" y="574"/>
                    <a:pt x="266" y="574"/>
                    <a:pt x="266" y="574"/>
                  </a:cubicBezTo>
                  <a:close/>
                  <a:moveTo>
                    <a:pt x="307" y="164"/>
                  </a:moveTo>
                  <a:cubicBezTo>
                    <a:pt x="164" y="164"/>
                    <a:pt x="143" y="267"/>
                    <a:pt x="143" y="308"/>
                  </a:cubicBezTo>
                  <a:cubicBezTo>
                    <a:pt x="143" y="369"/>
                    <a:pt x="164" y="451"/>
                    <a:pt x="266" y="451"/>
                  </a:cubicBezTo>
                  <a:cubicBezTo>
                    <a:pt x="287" y="451"/>
                    <a:pt x="287" y="451"/>
                    <a:pt x="287" y="451"/>
                  </a:cubicBezTo>
                  <a:cubicBezTo>
                    <a:pt x="348" y="431"/>
                    <a:pt x="389" y="410"/>
                    <a:pt x="410" y="390"/>
                  </a:cubicBezTo>
                  <a:cubicBezTo>
                    <a:pt x="430" y="349"/>
                    <a:pt x="430" y="308"/>
                    <a:pt x="430" y="267"/>
                  </a:cubicBezTo>
                  <a:cubicBezTo>
                    <a:pt x="410" y="185"/>
                    <a:pt x="328" y="164"/>
                    <a:pt x="307" y="164"/>
                  </a:cubicBezTo>
                  <a:close/>
                  <a:moveTo>
                    <a:pt x="307" y="164"/>
                  </a:moveTo>
                  <a:cubicBezTo>
                    <a:pt x="307" y="164"/>
                    <a:pt x="307" y="164"/>
                    <a:pt x="307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 noEditPoints="1"/>
            </p:cNvSpPr>
            <p:nvPr/>
          </p:nvSpPr>
          <p:spPr bwMode="auto">
            <a:xfrm>
              <a:off x="1804" y="1317"/>
              <a:ext cx="247" cy="2037"/>
            </a:xfrm>
            <a:custGeom>
              <a:avLst/>
              <a:gdLst>
                <a:gd name="T0" fmla="*/ 82 w 144"/>
                <a:gd name="T1" fmla="*/ 1188 h 1188"/>
                <a:gd name="T2" fmla="*/ 21 w 144"/>
                <a:gd name="T3" fmla="*/ 1127 h 1188"/>
                <a:gd name="T4" fmla="*/ 21 w 144"/>
                <a:gd name="T5" fmla="*/ 62 h 1188"/>
                <a:gd name="T6" fmla="*/ 82 w 144"/>
                <a:gd name="T7" fmla="*/ 0 h 1188"/>
                <a:gd name="T8" fmla="*/ 144 w 144"/>
                <a:gd name="T9" fmla="*/ 62 h 1188"/>
                <a:gd name="T10" fmla="*/ 144 w 144"/>
                <a:gd name="T11" fmla="*/ 1106 h 1188"/>
                <a:gd name="T12" fmla="*/ 82 w 144"/>
                <a:gd name="T13" fmla="*/ 1188 h 1188"/>
                <a:gd name="T14" fmla="*/ 82 w 144"/>
                <a:gd name="T15" fmla="*/ 1188 h 1188"/>
                <a:gd name="T16" fmla="*/ 82 w 144"/>
                <a:gd name="T17" fmla="*/ 1188 h 1188"/>
                <a:gd name="T18" fmla="*/ 82 w 144"/>
                <a:gd name="T19" fmla="*/ 118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88">
                  <a:moveTo>
                    <a:pt x="82" y="1188"/>
                  </a:moveTo>
                  <a:cubicBezTo>
                    <a:pt x="41" y="1188"/>
                    <a:pt x="21" y="1168"/>
                    <a:pt x="21" y="1127"/>
                  </a:cubicBezTo>
                  <a:cubicBezTo>
                    <a:pt x="0" y="635"/>
                    <a:pt x="21" y="82"/>
                    <a:pt x="21" y="62"/>
                  </a:cubicBezTo>
                  <a:cubicBezTo>
                    <a:pt x="21" y="21"/>
                    <a:pt x="62" y="0"/>
                    <a:pt x="82" y="0"/>
                  </a:cubicBezTo>
                  <a:cubicBezTo>
                    <a:pt x="123" y="0"/>
                    <a:pt x="144" y="41"/>
                    <a:pt x="144" y="62"/>
                  </a:cubicBezTo>
                  <a:cubicBezTo>
                    <a:pt x="144" y="62"/>
                    <a:pt x="123" y="635"/>
                    <a:pt x="144" y="1106"/>
                  </a:cubicBezTo>
                  <a:cubicBezTo>
                    <a:pt x="144" y="1147"/>
                    <a:pt x="123" y="1188"/>
                    <a:pt x="82" y="1188"/>
                  </a:cubicBezTo>
                  <a:cubicBezTo>
                    <a:pt x="82" y="1188"/>
                    <a:pt x="82" y="1188"/>
                    <a:pt x="82" y="1188"/>
                  </a:cubicBezTo>
                  <a:close/>
                  <a:moveTo>
                    <a:pt x="82" y="1188"/>
                  </a:moveTo>
                  <a:cubicBezTo>
                    <a:pt x="82" y="1188"/>
                    <a:pt x="82" y="1188"/>
                    <a:pt x="82" y="11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8"/>
            <p:cNvSpPr>
              <a:spLocks noEditPoints="1"/>
            </p:cNvSpPr>
            <p:nvPr/>
          </p:nvSpPr>
          <p:spPr bwMode="auto">
            <a:xfrm>
              <a:off x="2191" y="1142"/>
              <a:ext cx="3084" cy="2529"/>
            </a:xfrm>
            <a:custGeom>
              <a:avLst/>
              <a:gdLst>
                <a:gd name="T0" fmla="*/ 1699 w 1802"/>
                <a:gd name="T1" fmla="*/ 1475 h 1475"/>
                <a:gd name="T2" fmla="*/ 1658 w 1802"/>
                <a:gd name="T3" fmla="*/ 1454 h 1475"/>
                <a:gd name="T4" fmla="*/ 1003 w 1802"/>
                <a:gd name="T5" fmla="*/ 901 h 1475"/>
                <a:gd name="T6" fmla="*/ 41 w 1802"/>
                <a:gd name="T7" fmla="*/ 123 h 1475"/>
                <a:gd name="T8" fmla="*/ 20 w 1802"/>
                <a:gd name="T9" fmla="*/ 21 h 1475"/>
                <a:gd name="T10" fmla="*/ 122 w 1802"/>
                <a:gd name="T11" fmla="*/ 21 h 1475"/>
                <a:gd name="T12" fmla="*/ 1106 w 1802"/>
                <a:gd name="T13" fmla="*/ 819 h 1475"/>
                <a:gd name="T14" fmla="*/ 1761 w 1802"/>
                <a:gd name="T15" fmla="*/ 1372 h 1475"/>
                <a:gd name="T16" fmla="*/ 1781 w 1802"/>
                <a:gd name="T17" fmla="*/ 1475 h 1475"/>
                <a:gd name="T18" fmla="*/ 1699 w 1802"/>
                <a:gd name="T19" fmla="*/ 1475 h 1475"/>
                <a:gd name="T20" fmla="*/ 1699 w 1802"/>
                <a:gd name="T21" fmla="*/ 1475 h 1475"/>
                <a:gd name="T22" fmla="*/ 1699 w 1802"/>
                <a:gd name="T23" fmla="*/ 1475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2" h="1475">
                  <a:moveTo>
                    <a:pt x="1699" y="1475"/>
                  </a:moveTo>
                  <a:cubicBezTo>
                    <a:pt x="1679" y="1475"/>
                    <a:pt x="1679" y="1475"/>
                    <a:pt x="1658" y="1454"/>
                  </a:cubicBezTo>
                  <a:cubicBezTo>
                    <a:pt x="1658" y="1454"/>
                    <a:pt x="1454" y="1290"/>
                    <a:pt x="1003" y="901"/>
                  </a:cubicBezTo>
                  <a:cubicBezTo>
                    <a:pt x="573" y="533"/>
                    <a:pt x="41" y="123"/>
                    <a:pt x="41" y="123"/>
                  </a:cubicBezTo>
                  <a:cubicBezTo>
                    <a:pt x="20" y="102"/>
                    <a:pt x="0" y="62"/>
                    <a:pt x="20" y="21"/>
                  </a:cubicBezTo>
                  <a:cubicBezTo>
                    <a:pt x="41" y="0"/>
                    <a:pt x="82" y="0"/>
                    <a:pt x="122" y="21"/>
                  </a:cubicBezTo>
                  <a:cubicBezTo>
                    <a:pt x="122" y="21"/>
                    <a:pt x="655" y="430"/>
                    <a:pt x="1106" y="819"/>
                  </a:cubicBezTo>
                  <a:cubicBezTo>
                    <a:pt x="1536" y="1208"/>
                    <a:pt x="1740" y="1372"/>
                    <a:pt x="1761" y="1372"/>
                  </a:cubicBezTo>
                  <a:cubicBezTo>
                    <a:pt x="1781" y="1393"/>
                    <a:pt x="1802" y="1434"/>
                    <a:pt x="1781" y="1475"/>
                  </a:cubicBezTo>
                  <a:cubicBezTo>
                    <a:pt x="1699" y="1475"/>
                    <a:pt x="1699" y="1475"/>
                    <a:pt x="1699" y="1475"/>
                  </a:cubicBezTo>
                  <a:close/>
                  <a:moveTo>
                    <a:pt x="1699" y="1475"/>
                  </a:moveTo>
                  <a:cubicBezTo>
                    <a:pt x="1699" y="1475"/>
                    <a:pt x="1699" y="1475"/>
                    <a:pt x="1699" y="147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9"/>
            <p:cNvSpPr>
              <a:spLocks noEditPoints="1"/>
            </p:cNvSpPr>
            <p:nvPr/>
          </p:nvSpPr>
          <p:spPr bwMode="auto">
            <a:xfrm>
              <a:off x="5450" y="721"/>
              <a:ext cx="316" cy="3125"/>
            </a:xfrm>
            <a:custGeom>
              <a:avLst/>
              <a:gdLst>
                <a:gd name="T0" fmla="*/ 62 w 185"/>
                <a:gd name="T1" fmla="*/ 1823 h 1823"/>
                <a:gd name="T2" fmla="*/ 62 w 185"/>
                <a:gd name="T3" fmla="*/ 1823 h 1823"/>
                <a:gd name="T4" fmla="*/ 0 w 185"/>
                <a:gd name="T5" fmla="*/ 1762 h 1823"/>
                <a:gd name="T6" fmla="*/ 62 w 185"/>
                <a:gd name="T7" fmla="*/ 62 h 1823"/>
                <a:gd name="T8" fmla="*/ 123 w 185"/>
                <a:gd name="T9" fmla="*/ 0 h 1823"/>
                <a:gd name="T10" fmla="*/ 185 w 185"/>
                <a:gd name="T11" fmla="*/ 62 h 1823"/>
                <a:gd name="T12" fmla="*/ 123 w 185"/>
                <a:gd name="T13" fmla="*/ 1741 h 1823"/>
                <a:gd name="T14" fmla="*/ 62 w 185"/>
                <a:gd name="T15" fmla="*/ 1823 h 1823"/>
                <a:gd name="T16" fmla="*/ 62 w 185"/>
                <a:gd name="T17" fmla="*/ 1823 h 1823"/>
                <a:gd name="T18" fmla="*/ 62 w 185"/>
                <a:gd name="T19" fmla="*/ 1823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23">
                  <a:moveTo>
                    <a:pt x="62" y="1823"/>
                  </a:moveTo>
                  <a:cubicBezTo>
                    <a:pt x="62" y="1823"/>
                    <a:pt x="62" y="1823"/>
                    <a:pt x="62" y="1823"/>
                  </a:cubicBezTo>
                  <a:cubicBezTo>
                    <a:pt x="21" y="1823"/>
                    <a:pt x="0" y="1782"/>
                    <a:pt x="0" y="1762"/>
                  </a:cubicBezTo>
                  <a:cubicBezTo>
                    <a:pt x="0" y="1700"/>
                    <a:pt x="41" y="185"/>
                    <a:pt x="62" y="62"/>
                  </a:cubicBezTo>
                  <a:cubicBezTo>
                    <a:pt x="62" y="21"/>
                    <a:pt x="103" y="0"/>
                    <a:pt x="123" y="0"/>
                  </a:cubicBezTo>
                  <a:cubicBezTo>
                    <a:pt x="164" y="0"/>
                    <a:pt x="185" y="41"/>
                    <a:pt x="185" y="62"/>
                  </a:cubicBezTo>
                  <a:cubicBezTo>
                    <a:pt x="185" y="185"/>
                    <a:pt x="123" y="1741"/>
                    <a:pt x="123" y="1741"/>
                  </a:cubicBezTo>
                  <a:cubicBezTo>
                    <a:pt x="123" y="1782"/>
                    <a:pt x="82" y="1823"/>
                    <a:pt x="62" y="1823"/>
                  </a:cubicBezTo>
                  <a:close/>
                  <a:moveTo>
                    <a:pt x="62" y="1823"/>
                  </a:moveTo>
                  <a:cubicBezTo>
                    <a:pt x="62" y="1823"/>
                    <a:pt x="62" y="1823"/>
                    <a:pt x="62" y="18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0"/>
            <p:cNvSpPr>
              <a:spLocks noEditPoints="1"/>
            </p:cNvSpPr>
            <p:nvPr/>
          </p:nvSpPr>
          <p:spPr bwMode="auto">
            <a:xfrm>
              <a:off x="2225" y="160"/>
              <a:ext cx="2980" cy="842"/>
            </a:xfrm>
            <a:custGeom>
              <a:avLst/>
              <a:gdLst>
                <a:gd name="T0" fmla="*/ 62 w 1741"/>
                <a:gd name="T1" fmla="*/ 491 h 491"/>
                <a:gd name="T2" fmla="*/ 0 w 1741"/>
                <a:gd name="T3" fmla="*/ 430 h 491"/>
                <a:gd name="T4" fmla="*/ 41 w 1741"/>
                <a:gd name="T5" fmla="*/ 348 h 491"/>
                <a:gd name="T6" fmla="*/ 901 w 1741"/>
                <a:gd name="T7" fmla="*/ 184 h 491"/>
                <a:gd name="T8" fmla="*/ 1659 w 1741"/>
                <a:gd name="T9" fmla="*/ 20 h 491"/>
                <a:gd name="T10" fmla="*/ 1741 w 1741"/>
                <a:gd name="T11" fmla="*/ 61 h 491"/>
                <a:gd name="T12" fmla="*/ 1700 w 1741"/>
                <a:gd name="T13" fmla="*/ 143 h 491"/>
                <a:gd name="T14" fmla="*/ 922 w 1741"/>
                <a:gd name="T15" fmla="*/ 307 h 491"/>
                <a:gd name="T16" fmla="*/ 62 w 1741"/>
                <a:gd name="T17" fmla="*/ 491 h 491"/>
                <a:gd name="T18" fmla="*/ 62 w 1741"/>
                <a:gd name="T19" fmla="*/ 491 h 491"/>
                <a:gd name="T20" fmla="*/ 62 w 1741"/>
                <a:gd name="T21" fmla="*/ 491 h 491"/>
                <a:gd name="T22" fmla="*/ 62 w 1741"/>
                <a:gd name="T23" fmla="*/ 49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41" h="491">
                  <a:moveTo>
                    <a:pt x="62" y="491"/>
                  </a:moveTo>
                  <a:cubicBezTo>
                    <a:pt x="41" y="491"/>
                    <a:pt x="0" y="471"/>
                    <a:pt x="0" y="430"/>
                  </a:cubicBezTo>
                  <a:cubicBezTo>
                    <a:pt x="0" y="389"/>
                    <a:pt x="21" y="368"/>
                    <a:pt x="41" y="348"/>
                  </a:cubicBezTo>
                  <a:cubicBezTo>
                    <a:pt x="41" y="348"/>
                    <a:pt x="471" y="245"/>
                    <a:pt x="901" y="184"/>
                  </a:cubicBezTo>
                  <a:cubicBezTo>
                    <a:pt x="1352" y="102"/>
                    <a:pt x="1659" y="20"/>
                    <a:pt x="1659" y="20"/>
                  </a:cubicBezTo>
                  <a:cubicBezTo>
                    <a:pt x="1700" y="0"/>
                    <a:pt x="1720" y="20"/>
                    <a:pt x="1741" y="61"/>
                  </a:cubicBezTo>
                  <a:cubicBezTo>
                    <a:pt x="1741" y="102"/>
                    <a:pt x="1741" y="123"/>
                    <a:pt x="1700" y="143"/>
                  </a:cubicBezTo>
                  <a:cubicBezTo>
                    <a:pt x="1700" y="143"/>
                    <a:pt x="1372" y="245"/>
                    <a:pt x="922" y="307"/>
                  </a:cubicBezTo>
                  <a:cubicBezTo>
                    <a:pt x="512" y="389"/>
                    <a:pt x="82" y="491"/>
                    <a:pt x="62" y="491"/>
                  </a:cubicBezTo>
                  <a:cubicBezTo>
                    <a:pt x="62" y="491"/>
                    <a:pt x="62" y="491"/>
                    <a:pt x="62" y="491"/>
                  </a:cubicBezTo>
                  <a:close/>
                  <a:moveTo>
                    <a:pt x="62" y="491"/>
                  </a:moveTo>
                  <a:cubicBezTo>
                    <a:pt x="62" y="491"/>
                    <a:pt x="62" y="491"/>
                    <a:pt x="62" y="4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1"/>
            <p:cNvSpPr>
              <a:spLocks noEditPoints="1"/>
            </p:cNvSpPr>
            <p:nvPr/>
          </p:nvSpPr>
          <p:spPr bwMode="auto">
            <a:xfrm>
              <a:off x="2225" y="3706"/>
              <a:ext cx="3050" cy="351"/>
            </a:xfrm>
            <a:custGeom>
              <a:avLst/>
              <a:gdLst>
                <a:gd name="T0" fmla="*/ 1720 w 1782"/>
                <a:gd name="T1" fmla="*/ 205 h 205"/>
                <a:gd name="T2" fmla="*/ 1720 w 1782"/>
                <a:gd name="T3" fmla="*/ 205 h 205"/>
                <a:gd name="T4" fmla="*/ 62 w 1782"/>
                <a:gd name="T5" fmla="*/ 123 h 205"/>
                <a:gd name="T6" fmla="*/ 0 w 1782"/>
                <a:gd name="T7" fmla="*/ 62 h 205"/>
                <a:gd name="T8" fmla="*/ 62 w 1782"/>
                <a:gd name="T9" fmla="*/ 0 h 205"/>
                <a:gd name="T10" fmla="*/ 1720 w 1782"/>
                <a:gd name="T11" fmla="*/ 82 h 205"/>
                <a:gd name="T12" fmla="*/ 1782 w 1782"/>
                <a:gd name="T13" fmla="*/ 143 h 205"/>
                <a:gd name="T14" fmla="*/ 1720 w 1782"/>
                <a:gd name="T15" fmla="*/ 205 h 205"/>
                <a:gd name="T16" fmla="*/ 1720 w 1782"/>
                <a:gd name="T17" fmla="*/ 205 h 205"/>
                <a:gd name="T18" fmla="*/ 1720 w 1782"/>
                <a:gd name="T1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2" h="205">
                  <a:moveTo>
                    <a:pt x="1720" y="205"/>
                  </a:moveTo>
                  <a:cubicBezTo>
                    <a:pt x="1720" y="205"/>
                    <a:pt x="1700" y="205"/>
                    <a:pt x="1720" y="205"/>
                  </a:cubicBezTo>
                  <a:cubicBezTo>
                    <a:pt x="1004" y="143"/>
                    <a:pt x="82" y="123"/>
                    <a:pt x="62" y="123"/>
                  </a:cubicBezTo>
                  <a:cubicBezTo>
                    <a:pt x="21" y="123"/>
                    <a:pt x="0" y="82"/>
                    <a:pt x="0" y="62"/>
                  </a:cubicBezTo>
                  <a:cubicBezTo>
                    <a:pt x="0" y="21"/>
                    <a:pt x="41" y="0"/>
                    <a:pt x="62" y="0"/>
                  </a:cubicBezTo>
                  <a:cubicBezTo>
                    <a:pt x="62" y="0"/>
                    <a:pt x="983" y="21"/>
                    <a:pt x="1720" y="82"/>
                  </a:cubicBezTo>
                  <a:cubicBezTo>
                    <a:pt x="1761" y="82"/>
                    <a:pt x="1782" y="123"/>
                    <a:pt x="1782" y="143"/>
                  </a:cubicBezTo>
                  <a:cubicBezTo>
                    <a:pt x="1782" y="184"/>
                    <a:pt x="1741" y="205"/>
                    <a:pt x="1720" y="205"/>
                  </a:cubicBezTo>
                  <a:close/>
                  <a:moveTo>
                    <a:pt x="1720" y="205"/>
                  </a:moveTo>
                  <a:cubicBezTo>
                    <a:pt x="1720" y="205"/>
                    <a:pt x="1720" y="205"/>
                    <a:pt x="1720" y="2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2"/>
            <p:cNvSpPr>
              <a:spLocks noEditPoints="1"/>
            </p:cNvSpPr>
            <p:nvPr/>
          </p:nvSpPr>
          <p:spPr bwMode="auto">
            <a:xfrm>
              <a:off x="2121" y="371"/>
              <a:ext cx="3329" cy="3300"/>
            </a:xfrm>
            <a:custGeom>
              <a:avLst/>
              <a:gdLst>
                <a:gd name="T0" fmla="*/ 61 w 1945"/>
                <a:gd name="T1" fmla="*/ 1925 h 1925"/>
                <a:gd name="T2" fmla="*/ 20 w 1945"/>
                <a:gd name="T3" fmla="*/ 1904 h 1925"/>
                <a:gd name="T4" fmla="*/ 20 w 1945"/>
                <a:gd name="T5" fmla="*/ 1802 h 1925"/>
                <a:gd name="T6" fmla="*/ 1822 w 1945"/>
                <a:gd name="T7" fmla="*/ 20 h 1925"/>
                <a:gd name="T8" fmla="*/ 1925 w 1945"/>
                <a:gd name="T9" fmla="*/ 20 h 1925"/>
                <a:gd name="T10" fmla="*/ 1925 w 1945"/>
                <a:gd name="T11" fmla="*/ 122 h 1925"/>
                <a:gd name="T12" fmla="*/ 143 w 1945"/>
                <a:gd name="T13" fmla="*/ 1884 h 1925"/>
                <a:gd name="T14" fmla="*/ 61 w 1945"/>
                <a:gd name="T15" fmla="*/ 1925 h 1925"/>
                <a:gd name="T16" fmla="*/ 61 w 1945"/>
                <a:gd name="T17" fmla="*/ 1925 h 1925"/>
                <a:gd name="T18" fmla="*/ 61 w 1945"/>
                <a:gd name="T19" fmla="*/ 1925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5" h="1925">
                  <a:moveTo>
                    <a:pt x="61" y="1925"/>
                  </a:moveTo>
                  <a:cubicBezTo>
                    <a:pt x="41" y="1925"/>
                    <a:pt x="20" y="1925"/>
                    <a:pt x="20" y="1904"/>
                  </a:cubicBezTo>
                  <a:cubicBezTo>
                    <a:pt x="0" y="1884"/>
                    <a:pt x="0" y="1843"/>
                    <a:pt x="20" y="1802"/>
                  </a:cubicBezTo>
                  <a:cubicBezTo>
                    <a:pt x="41" y="1781"/>
                    <a:pt x="1413" y="389"/>
                    <a:pt x="1822" y="20"/>
                  </a:cubicBezTo>
                  <a:cubicBezTo>
                    <a:pt x="1843" y="0"/>
                    <a:pt x="1884" y="0"/>
                    <a:pt x="1925" y="20"/>
                  </a:cubicBezTo>
                  <a:cubicBezTo>
                    <a:pt x="1945" y="40"/>
                    <a:pt x="1945" y="81"/>
                    <a:pt x="1925" y="122"/>
                  </a:cubicBezTo>
                  <a:cubicBezTo>
                    <a:pt x="1515" y="491"/>
                    <a:pt x="143" y="1884"/>
                    <a:pt x="143" y="1884"/>
                  </a:cubicBezTo>
                  <a:cubicBezTo>
                    <a:pt x="82" y="1904"/>
                    <a:pt x="61" y="1925"/>
                    <a:pt x="61" y="1925"/>
                  </a:cubicBezTo>
                  <a:close/>
                  <a:moveTo>
                    <a:pt x="61" y="1925"/>
                  </a:moveTo>
                  <a:cubicBezTo>
                    <a:pt x="61" y="1925"/>
                    <a:pt x="61" y="1925"/>
                    <a:pt x="61" y="19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5"/>
          <p:cNvSpPr>
            <a:spLocks noEditPoints="1"/>
          </p:cNvSpPr>
          <p:nvPr/>
        </p:nvSpPr>
        <p:spPr bwMode="auto">
          <a:xfrm>
            <a:off x="9790684" y="4082487"/>
            <a:ext cx="727200" cy="752400"/>
          </a:xfrm>
          <a:custGeom>
            <a:avLst/>
            <a:gdLst>
              <a:gd name="T0" fmla="*/ 2458 w 2458"/>
              <a:gd name="T1" fmla="*/ 1536 h 2253"/>
              <a:gd name="T2" fmla="*/ 2458 w 2458"/>
              <a:gd name="T3" fmla="*/ 102 h 2253"/>
              <a:gd name="T4" fmla="*/ 2355 w 2458"/>
              <a:gd name="T5" fmla="*/ 0 h 2253"/>
              <a:gd name="T6" fmla="*/ 102 w 2458"/>
              <a:gd name="T7" fmla="*/ 0 h 2253"/>
              <a:gd name="T8" fmla="*/ 0 w 2458"/>
              <a:gd name="T9" fmla="*/ 102 h 2253"/>
              <a:gd name="T10" fmla="*/ 0 w 2458"/>
              <a:gd name="T11" fmla="*/ 1536 h 2253"/>
              <a:gd name="T12" fmla="*/ 102 w 2458"/>
              <a:gd name="T13" fmla="*/ 1638 h 2253"/>
              <a:gd name="T14" fmla="*/ 1126 w 2458"/>
              <a:gd name="T15" fmla="*/ 1638 h 2253"/>
              <a:gd name="T16" fmla="*/ 922 w 2458"/>
              <a:gd name="T17" fmla="*/ 2048 h 2253"/>
              <a:gd name="T18" fmla="*/ 102 w 2458"/>
              <a:gd name="T19" fmla="*/ 2048 h 2253"/>
              <a:gd name="T20" fmla="*/ 0 w 2458"/>
              <a:gd name="T21" fmla="*/ 2150 h 2253"/>
              <a:gd name="T22" fmla="*/ 102 w 2458"/>
              <a:gd name="T23" fmla="*/ 2253 h 2253"/>
              <a:gd name="T24" fmla="*/ 205 w 2458"/>
              <a:gd name="T25" fmla="*/ 2253 h 2253"/>
              <a:gd name="T26" fmla="*/ 2251 w 2458"/>
              <a:gd name="T27" fmla="*/ 2253 h 2253"/>
              <a:gd name="T28" fmla="*/ 2354 w 2458"/>
              <a:gd name="T29" fmla="*/ 2253 h 2253"/>
              <a:gd name="T30" fmla="*/ 2456 w 2458"/>
              <a:gd name="T31" fmla="*/ 2150 h 2253"/>
              <a:gd name="T32" fmla="*/ 2354 w 2458"/>
              <a:gd name="T33" fmla="*/ 2048 h 2253"/>
              <a:gd name="T34" fmla="*/ 1536 w 2458"/>
              <a:gd name="T35" fmla="*/ 2048 h 2253"/>
              <a:gd name="T36" fmla="*/ 1331 w 2458"/>
              <a:gd name="T37" fmla="*/ 1638 h 2253"/>
              <a:gd name="T38" fmla="*/ 2355 w 2458"/>
              <a:gd name="T39" fmla="*/ 1638 h 2253"/>
              <a:gd name="T40" fmla="*/ 2458 w 2458"/>
              <a:gd name="T41" fmla="*/ 1536 h 2253"/>
              <a:gd name="T42" fmla="*/ 2253 w 2458"/>
              <a:gd name="T43" fmla="*/ 1434 h 2253"/>
              <a:gd name="T44" fmla="*/ 205 w 2458"/>
              <a:gd name="T45" fmla="*/ 1434 h 2253"/>
              <a:gd name="T46" fmla="*/ 205 w 2458"/>
              <a:gd name="T47" fmla="*/ 204 h 2253"/>
              <a:gd name="T48" fmla="*/ 2253 w 2458"/>
              <a:gd name="T49" fmla="*/ 204 h 2253"/>
              <a:gd name="T50" fmla="*/ 2253 w 2458"/>
              <a:gd name="T51" fmla="*/ 1434 h 2253"/>
              <a:gd name="T52" fmla="*/ 2253 w 2458"/>
              <a:gd name="T53" fmla="*/ 1434 h 2253"/>
              <a:gd name="T54" fmla="*/ 2253 w 2458"/>
              <a:gd name="T55" fmla="*/ 1434 h 2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458" h="2253">
                <a:moveTo>
                  <a:pt x="2458" y="1536"/>
                </a:moveTo>
                <a:cubicBezTo>
                  <a:pt x="2458" y="102"/>
                  <a:pt x="2458" y="102"/>
                  <a:pt x="2458" y="102"/>
                </a:cubicBezTo>
                <a:cubicBezTo>
                  <a:pt x="2458" y="46"/>
                  <a:pt x="2412" y="0"/>
                  <a:pt x="2355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46" y="0"/>
                  <a:pt x="0" y="46"/>
                  <a:pt x="0" y="102"/>
                </a:cubicBezTo>
                <a:cubicBezTo>
                  <a:pt x="0" y="1536"/>
                  <a:pt x="0" y="1536"/>
                  <a:pt x="0" y="1536"/>
                </a:cubicBezTo>
                <a:cubicBezTo>
                  <a:pt x="0" y="1593"/>
                  <a:pt x="46" y="1638"/>
                  <a:pt x="102" y="1638"/>
                </a:cubicBezTo>
                <a:cubicBezTo>
                  <a:pt x="1126" y="1638"/>
                  <a:pt x="1126" y="1638"/>
                  <a:pt x="1126" y="1638"/>
                </a:cubicBezTo>
                <a:cubicBezTo>
                  <a:pt x="922" y="2048"/>
                  <a:pt x="922" y="2048"/>
                  <a:pt x="922" y="2048"/>
                </a:cubicBezTo>
                <a:cubicBezTo>
                  <a:pt x="102" y="2048"/>
                  <a:pt x="102" y="2048"/>
                  <a:pt x="102" y="2048"/>
                </a:cubicBezTo>
                <a:cubicBezTo>
                  <a:pt x="46" y="2048"/>
                  <a:pt x="0" y="2094"/>
                  <a:pt x="0" y="2150"/>
                </a:cubicBezTo>
                <a:cubicBezTo>
                  <a:pt x="0" y="2207"/>
                  <a:pt x="46" y="2253"/>
                  <a:pt x="102" y="2253"/>
                </a:cubicBezTo>
                <a:cubicBezTo>
                  <a:pt x="205" y="2253"/>
                  <a:pt x="205" y="2253"/>
                  <a:pt x="205" y="2253"/>
                </a:cubicBezTo>
                <a:cubicBezTo>
                  <a:pt x="2251" y="2253"/>
                  <a:pt x="2251" y="2253"/>
                  <a:pt x="2251" y="2253"/>
                </a:cubicBezTo>
                <a:cubicBezTo>
                  <a:pt x="2354" y="2253"/>
                  <a:pt x="2354" y="2253"/>
                  <a:pt x="2354" y="2253"/>
                </a:cubicBezTo>
                <a:cubicBezTo>
                  <a:pt x="2410" y="2253"/>
                  <a:pt x="2456" y="2207"/>
                  <a:pt x="2456" y="2150"/>
                </a:cubicBezTo>
                <a:cubicBezTo>
                  <a:pt x="2456" y="2094"/>
                  <a:pt x="2410" y="2048"/>
                  <a:pt x="2354" y="2048"/>
                </a:cubicBezTo>
                <a:cubicBezTo>
                  <a:pt x="1536" y="2048"/>
                  <a:pt x="1536" y="2048"/>
                  <a:pt x="1536" y="2048"/>
                </a:cubicBezTo>
                <a:cubicBezTo>
                  <a:pt x="1331" y="1638"/>
                  <a:pt x="1331" y="1638"/>
                  <a:pt x="1331" y="1638"/>
                </a:cubicBezTo>
                <a:cubicBezTo>
                  <a:pt x="2355" y="1638"/>
                  <a:pt x="2355" y="1638"/>
                  <a:pt x="2355" y="1638"/>
                </a:cubicBezTo>
                <a:cubicBezTo>
                  <a:pt x="2412" y="1638"/>
                  <a:pt x="2458" y="1593"/>
                  <a:pt x="2458" y="1536"/>
                </a:cubicBezTo>
                <a:close/>
                <a:moveTo>
                  <a:pt x="2253" y="1434"/>
                </a:moveTo>
                <a:cubicBezTo>
                  <a:pt x="205" y="1434"/>
                  <a:pt x="205" y="1434"/>
                  <a:pt x="205" y="1434"/>
                </a:cubicBezTo>
                <a:cubicBezTo>
                  <a:pt x="205" y="204"/>
                  <a:pt x="205" y="204"/>
                  <a:pt x="205" y="204"/>
                </a:cubicBezTo>
                <a:cubicBezTo>
                  <a:pt x="2253" y="204"/>
                  <a:pt x="2253" y="204"/>
                  <a:pt x="2253" y="204"/>
                </a:cubicBezTo>
                <a:cubicBezTo>
                  <a:pt x="2253" y="1434"/>
                  <a:pt x="2253" y="1434"/>
                  <a:pt x="2253" y="1434"/>
                </a:cubicBezTo>
                <a:close/>
                <a:moveTo>
                  <a:pt x="2253" y="1434"/>
                </a:moveTo>
                <a:cubicBezTo>
                  <a:pt x="2253" y="1434"/>
                  <a:pt x="2253" y="1434"/>
                  <a:pt x="2253" y="143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 noEditPoints="1"/>
          </p:cNvSpPr>
          <p:nvPr/>
        </p:nvSpPr>
        <p:spPr bwMode="auto">
          <a:xfrm>
            <a:off x="5732205" y="4082487"/>
            <a:ext cx="727200" cy="752400"/>
          </a:xfrm>
          <a:custGeom>
            <a:avLst/>
            <a:gdLst>
              <a:gd name="T0" fmla="*/ 2836 w 2867"/>
              <a:gd name="T1" fmla="*/ 19 h 2293"/>
              <a:gd name="T2" fmla="*/ 2765 w 2867"/>
              <a:gd name="T3" fmla="*/ 8 h 2293"/>
              <a:gd name="T4" fmla="*/ 52 w 2867"/>
              <a:gd name="T5" fmla="*/ 842 h 2293"/>
              <a:gd name="T6" fmla="*/ 2 w 2867"/>
              <a:gd name="T7" fmla="*/ 906 h 2293"/>
              <a:gd name="T8" fmla="*/ 44 w 2867"/>
              <a:gd name="T9" fmla="*/ 976 h 2293"/>
              <a:gd name="T10" fmla="*/ 994 w 2867"/>
              <a:gd name="T11" fmla="*/ 1432 h 2293"/>
              <a:gd name="T12" fmla="*/ 979 w 2867"/>
              <a:gd name="T13" fmla="*/ 1885 h 2293"/>
              <a:gd name="T14" fmla="*/ 1018 w 2867"/>
              <a:gd name="T15" fmla="*/ 1951 h 2293"/>
              <a:gd name="T16" fmla="*/ 1096 w 2867"/>
              <a:gd name="T17" fmla="*/ 1947 h 2293"/>
              <a:gd name="T18" fmla="*/ 1525 w 2867"/>
              <a:gd name="T19" fmla="*/ 1725 h 2293"/>
              <a:gd name="T20" fmla="*/ 1544 w 2867"/>
              <a:gd name="T21" fmla="*/ 1624 h 2293"/>
              <a:gd name="T22" fmla="*/ 1440 w 2867"/>
              <a:gd name="T23" fmla="*/ 1606 h 2293"/>
              <a:gd name="T24" fmla="*/ 1133 w 2867"/>
              <a:gd name="T25" fmla="*/ 1745 h 2293"/>
              <a:gd name="T26" fmla="*/ 1144 w 2867"/>
              <a:gd name="T27" fmla="*/ 1390 h 2293"/>
              <a:gd name="T28" fmla="*/ 1102 w 2867"/>
              <a:gd name="T29" fmla="*/ 1322 h 2293"/>
              <a:gd name="T30" fmla="*/ 269 w 2867"/>
              <a:gd name="T31" fmla="*/ 922 h 2293"/>
              <a:gd name="T32" fmla="*/ 2705 w 2867"/>
              <a:gd name="T33" fmla="*/ 183 h 2293"/>
              <a:gd name="T34" fmla="*/ 2452 w 2867"/>
              <a:gd name="T35" fmla="*/ 2099 h 2293"/>
              <a:gd name="T36" fmla="*/ 1810 w 2867"/>
              <a:gd name="T37" fmla="*/ 1718 h 2293"/>
              <a:gd name="T38" fmla="*/ 1708 w 2867"/>
              <a:gd name="T39" fmla="*/ 1743 h 2293"/>
              <a:gd name="T40" fmla="*/ 1734 w 2867"/>
              <a:gd name="T41" fmla="*/ 1843 h 2293"/>
              <a:gd name="T42" fmla="*/ 2478 w 2867"/>
              <a:gd name="T43" fmla="*/ 2283 h 2293"/>
              <a:gd name="T44" fmla="*/ 2516 w 2867"/>
              <a:gd name="T45" fmla="*/ 2293 h 2293"/>
              <a:gd name="T46" fmla="*/ 2550 w 2867"/>
              <a:gd name="T47" fmla="*/ 2285 h 2293"/>
              <a:gd name="T48" fmla="*/ 2590 w 2867"/>
              <a:gd name="T49" fmla="*/ 2227 h 2293"/>
              <a:gd name="T50" fmla="*/ 2864 w 2867"/>
              <a:gd name="T51" fmla="*/ 83 h 2293"/>
              <a:gd name="T52" fmla="*/ 2836 w 2867"/>
              <a:gd name="T53" fmla="*/ 19 h 2293"/>
              <a:gd name="T54" fmla="*/ 2836 w 2867"/>
              <a:gd name="T55" fmla="*/ 19 h 2293"/>
              <a:gd name="T56" fmla="*/ 2515 w 2867"/>
              <a:gd name="T57" fmla="*/ 388 h 2293"/>
              <a:gd name="T58" fmla="*/ 2410 w 2867"/>
              <a:gd name="T59" fmla="*/ 388 h 2293"/>
              <a:gd name="T60" fmla="*/ 1311 w 2867"/>
              <a:gd name="T61" fmla="*/ 1324 h 2293"/>
              <a:gd name="T62" fmla="*/ 1311 w 2867"/>
              <a:gd name="T63" fmla="*/ 1427 h 2293"/>
              <a:gd name="T64" fmla="*/ 1363 w 2867"/>
              <a:gd name="T65" fmla="*/ 1448 h 2293"/>
              <a:gd name="T66" fmla="*/ 1416 w 2867"/>
              <a:gd name="T67" fmla="*/ 1427 h 2293"/>
              <a:gd name="T68" fmla="*/ 2515 w 2867"/>
              <a:gd name="T69" fmla="*/ 490 h 2293"/>
              <a:gd name="T70" fmla="*/ 2515 w 2867"/>
              <a:gd name="T71" fmla="*/ 388 h 2293"/>
              <a:gd name="T72" fmla="*/ 2515 w 2867"/>
              <a:gd name="T73" fmla="*/ 388 h 2293"/>
              <a:gd name="T74" fmla="*/ 2515 w 2867"/>
              <a:gd name="T75" fmla="*/ 388 h 2293"/>
              <a:gd name="T76" fmla="*/ 2515 w 2867"/>
              <a:gd name="T77" fmla="*/ 388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67" h="2293">
                <a:moveTo>
                  <a:pt x="2836" y="19"/>
                </a:moveTo>
                <a:cubicBezTo>
                  <a:pt x="2816" y="4"/>
                  <a:pt x="2789" y="0"/>
                  <a:pt x="2765" y="8"/>
                </a:cubicBezTo>
                <a:cubicBezTo>
                  <a:pt x="52" y="842"/>
                  <a:pt x="52" y="842"/>
                  <a:pt x="52" y="842"/>
                </a:cubicBezTo>
                <a:cubicBezTo>
                  <a:pt x="24" y="852"/>
                  <a:pt x="4" y="877"/>
                  <a:pt x="2" y="906"/>
                </a:cubicBezTo>
                <a:cubicBezTo>
                  <a:pt x="0" y="935"/>
                  <a:pt x="17" y="963"/>
                  <a:pt x="44" y="976"/>
                </a:cubicBezTo>
                <a:cubicBezTo>
                  <a:pt x="994" y="1432"/>
                  <a:pt x="994" y="1432"/>
                  <a:pt x="994" y="1432"/>
                </a:cubicBezTo>
                <a:cubicBezTo>
                  <a:pt x="979" y="1885"/>
                  <a:pt x="979" y="1885"/>
                  <a:pt x="979" y="1885"/>
                </a:cubicBezTo>
                <a:cubicBezTo>
                  <a:pt x="978" y="1913"/>
                  <a:pt x="993" y="1938"/>
                  <a:pt x="1018" y="1951"/>
                </a:cubicBezTo>
                <a:cubicBezTo>
                  <a:pt x="1043" y="1964"/>
                  <a:pt x="1073" y="1963"/>
                  <a:pt x="1096" y="1947"/>
                </a:cubicBezTo>
                <a:cubicBezTo>
                  <a:pt x="1525" y="1725"/>
                  <a:pt x="1525" y="1725"/>
                  <a:pt x="1525" y="1725"/>
                </a:cubicBezTo>
                <a:cubicBezTo>
                  <a:pt x="1559" y="1702"/>
                  <a:pt x="1567" y="1656"/>
                  <a:pt x="1544" y="1624"/>
                </a:cubicBezTo>
                <a:cubicBezTo>
                  <a:pt x="1520" y="1591"/>
                  <a:pt x="1474" y="1583"/>
                  <a:pt x="1440" y="1606"/>
                </a:cubicBezTo>
                <a:cubicBezTo>
                  <a:pt x="1133" y="1745"/>
                  <a:pt x="1133" y="1745"/>
                  <a:pt x="1133" y="1745"/>
                </a:cubicBezTo>
                <a:cubicBezTo>
                  <a:pt x="1144" y="1390"/>
                  <a:pt x="1144" y="1390"/>
                  <a:pt x="1144" y="1390"/>
                </a:cubicBezTo>
                <a:cubicBezTo>
                  <a:pt x="1145" y="1361"/>
                  <a:pt x="1129" y="1335"/>
                  <a:pt x="1102" y="1322"/>
                </a:cubicBezTo>
                <a:cubicBezTo>
                  <a:pt x="269" y="922"/>
                  <a:pt x="269" y="922"/>
                  <a:pt x="269" y="922"/>
                </a:cubicBezTo>
                <a:cubicBezTo>
                  <a:pt x="2705" y="183"/>
                  <a:pt x="2705" y="183"/>
                  <a:pt x="2705" y="183"/>
                </a:cubicBezTo>
                <a:cubicBezTo>
                  <a:pt x="2452" y="2099"/>
                  <a:pt x="2452" y="2099"/>
                  <a:pt x="2452" y="2099"/>
                </a:cubicBezTo>
                <a:cubicBezTo>
                  <a:pt x="1810" y="1718"/>
                  <a:pt x="1810" y="1718"/>
                  <a:pt x="1810" y="1718"/>
                </a:cubicBezTo>
                <a:cubicBezTo>
                  <a:pt x="1774" y="1697"/>
                  <a:pt x="1728" y="1709"/>
                  <a:pt x="1708" y="1743"/>
                </a:cubicBezTo>
                <a:cubicBezTo>
                  <a:pt x="1687" y="1778"/>
                  <a:pt x="1698" y="1822"/>
                  <a:pt x="1734" y="1843"/>
                </a:cubicBezTo>
                <a:cubicBezTo>
                  <a:pt x="2478" y="2283"/>
                  <a:pt x="2478" y="2283"/>
                  <a:pt x="2478" y="2283"/>
                </a:cubicBezTo>
                <a:cubicBezTo>
                  <a:pt x="2489" y="2290"/>
                  <a:pt x="2502" y="2293"/>
                  <a:pt x="2516" y="2293"/>
                </a:cubicBezTo>
                <a:cubicBezTo>
                  <a:pt x="2527" y="2293"/>
                  <a:pt x="2539" y="2290"/>
                  <a:pt x="2550" y="2285"/>
                </a:cubicBezTo>
                <a:cubicBezTo>
                  <a:pt x="2572" y="2274"/>
                  <a:pt x="2588" y="2252"/>
                  <a:pt x="2590" y="2227"/>
                </a:cubicBezTo>
                <a:cubicBezTo>
                  <a:pt x="2864" y="83"/>
                  <a:pt x="2864" y="83"/>
                  <a:pt x="2864" y="83"/>
                </a:cubicBezTo>
                <a:cubicBezTo>
                  <a:pt x="2867" y="59"/>
                  <a:pt x="2856" y="35"/>
                  <a:pt x="2836" y="19"/>
                </a:cubicBezTo>
                <a:cubicBezTo>
                  <a:pt x="2836" y="19"/>
                  <a:pt x="2836" y="19"/>
                  <a:pt x="2836" y="19"/>
                </a:cubicBezTo>
                <a:close/>
                <a:moveTo>
                  <a:pt x="2515" y="388"/>
                </a:moveTo>
                <a:cubicBezTo>
                  <a:pt x="2486" y="359"/>
                  <a:pt x="2439" y="359"/>
                  <a:pt x="2410" y="388"/>
                </a:cubicBezTo>
                <a:cubicBezTo>
                  <a:pt x="1311" y="1324"/>
                  <a:pt x="1311" y="1324"/>
                  <a:pt x="1311" y="1324"/>
                </a:cubicBezTo>
                <a:cubicBezTo>
                  <a:pt x="1282" y="1352"/>
                  <a:pt x="1282" y="1398"/>
                  <a:pt x="1311" y="1427"/>
                </a:cubicBezTo>
                <a:cubicBezTo>
                  <a:pt x="1325" y="1441"/>
                  <a:pt x="1344" y="1448"/>
                  <a:pt x="1363" y="1448"/>
                </a:cubicBezTo>
                <a:cubicBezTo>
                  <a:pt x="1383" y="1448"/>
                  <a:pt x="1402" y="1441"/>
                  <a:pt x="1416" y="1427"/>
                </a:cubicBezTo>
                <a:cubicBezTo>
                  <a:pt x="2515" y="490"/>
                  <a:pt x="2515" y="490"/>
                  <a:pt x="2515" y="490"/>
                </a:cubicBezTo>
                <a:cubicBezTo>
                  <a:pt x="2544" y="462"/>
                  <a:pt x="2544" y="416"/>
                  <a:pt x="2515" y="388"/>
                </a:cubicBezTo>
                <a:cubicBezTo>
                  <a:pt x="2515" y="388"/>
                  <a:pt x="2515" y="388"/>
                  <a:pt x="2515" y="388"/>
                </a:cubicBezTo>
                <a:close/>
                <a:moveTo>
                  <a:pt x="2515" y="388"/>
                </a:moveTo>
                <a:cubicBezTo>
                  <a:pt x="2515" y="388"/>
                  <a:pt x="2515" y="388"/>
                  <a:pt x="2515" y="38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Group 12"/>
          <p:cNvGrpSpPr>
            <a:grpSpLocks noChangeAspect="1"/>
          </p:cNvGrpSpPr>
          <p:nvPr/>
        </p:nvGrpSpPr>
        <p:grpSpPr bwMode="auto">
          <a:xfrm>
            <a:off x="1672623" y="4074800"/>
            <a:ext cx="727200" cy="760087"/>
            <a:chOff x="1393" y="-398"/>
            <a:chExt cx="4909" cy="5131"/>
          </a:xfrm>
          <a:solidFill>
            <a:schemeClr val="bg1">
              <a:lumMod val="85000"/>
            </a:schemeClr>
          </a:solidFill>
        </p:grpSpPr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1393" y="-398"/>
              <a:ext cx="4909" cy="5131"/>
            </a:xfrm>
            <a:custGeom>
              <a:avLst/>
              <a:gdLst>
                <a:gd name="T0" fmla="*/ 2829 w 2868"/>
                <a:gd name="T1" fmla="*/ 2816 h 2993"/>
                <a:gd name="T2" fmla="*/ 2270 w 2868"/>
                <a:gd name="T3" fmla="*/ 2257 h 2993"/>
                <a:gd name="T4" fmla="*/ 2268 w 2868"/>
                <a:gd name="T5" fmla="*/ 2256 h 2993"/>
                <a:gd name="T6" fmla="*/ 2650 w 2868"/>
                <a:gd name="T7" fmla="*/ 1325 h 2993"/>
                <a:gd name="T8" fmla="*/ 1325 w 2868"/>
                <a:gd name="T9" fmla="*/ 0 h 2993"/>
                <a:gd name="T10" fmla="*/ 0 w 2868"/>
                <a:gd name="T11" fmla="*/ 1325 h 2993"/>
                <a:gd name="T12" fmla="*/ 1325 w 2868"/>
                <a:gd name="T13" fmla="*/ 2651 h 2993"/>
                <a:gd name="T14" fmla="*/ 2121 w 2868"/>
                <a:gd name="T15" fmla="*/ 2383 h 2993"/>
                <a:gd name="T16" fmla="*/ 2131 w 2868"/>
                <a:gd name="T17" fmla="*/ 2396 h 2993"/>
                <a:gd name="T18" fmla="*/ 2691 w 2868"/>
                <a:gd name="T19" fmla="*/ 2955 h 2993"/>
                <a:gd name="T20" fmla="*/ 2829 w 2868"/>
                <a:gd name="T21" fmla="*/ 2955 h 2993"/>
                <a:gd name="T22" fmla="*/ 2829 w 2868"/>
                <a:gd name="T23" fmla="*/ 2816 h 2993"/>
                <a:gd name="T24" fmla="*/ 1325 w 2868"/>
                <a:gd name="T25" fmla="*/ 2508 h 2993"/>
                <a:gd name="T26" fmla="*/ 143 w 2868"/>
                <a:gd name="T27" fmla="*/ 1325 h 2993"/>
                <a:gd name="T28" fmla="*/ 1325 w 2868"/>
                <a:gd name="T29" fmla="*/ 143 h 2993"/>
                <a:gd name="T30" fmla="*/ 2508 w 2868"/>
                <a:gd name="T31" fmla="*/ 1325 h 2993"/>
                <a:gd name="T32" fmla="*/ 1325 w 2868"/>
                <a:gd name="T33" fmla="*/ 2508 h 2993"/>
                <a:gd name="T34" fmla="*/ 1325 w 2868"/>
                <a:gd name="T35" fmla="*/ 2508 h 2993"/>
                <a:gd name="T36" fmla="*/ 1325 w 2868"/>
                <a:gd name="T37" fmla="*/ 2508 h 2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68" h="2993">
                  <a:moveTo>
                    <a:pt x="2829" y="2816"/>
                  </a:moveTo>
                  <a:cubicBezTo>
                    <a:pt x="2270" y="2257"/>
                    <a:pt x="2270" y="2257"/>
                    <a:pt x="2270" y="2257"/>
                  </a:cubicBezTo>
                  <a:cubicBezTo>
                    <a:pt x="2269" y="2256"/>
                    <a:pt x="2268" y="2256"/>
                    <a:pt x="2268" y="2256"/>
                  </a:cubicBezTo>
                  <a:cubicBezTo>
                    <a:pt x="2504" y="2017"/>
                    <a:pt x="2650" y="1688"/>
                    <a:pt x="2650" y="1325"/>
                  </a:cubicBezTo>
                  <a:cubicBezTo>
                    <a:pt x="2650" y="593"/>
                    <a:pt x="2057" y="0"/>
                    <a:pt x="1325" y="0"/>
                  </a:cubicBezTo>
                  <a:cubicBezTo>
                    <a:pt x="593" y="0"/>
                    <a:pt x="0" y="593"/>
                    <a:pt x="0" y="1325"/>
                  </a:cubicBezTo>
                  <a:cubicBezTo>
                    <a:pt x="0" y="2057"/>
                    <a:pt x="593" y="2651"/>
                    <a:pt x="1325" y="2651"/>
                  </a:cubicBezTo>
                  <a:cubicBezTo>
                    <a:pt x="1625" y="2651"/>
                    <a:pt x="1900" y="2550"/>
                    <a:pt x="2121" y="2383"/>
                  </a:cubicBezTo>
                  <a:cubicBezTo>
                    <a:pt x="2124" y="2388"/>
                    <a:pt x="2127" y="2392"/>
                    <a:pt x="2131" y="2396"/>
                  </a:cubicBezTo>
                  <a:cubicBezTo>
                    <a:pt x="2691" y="2955"/>
                    <a:pt x="2691" y="2955"/>
                    <a:pt x="2691" y="2955"/>
                  </a:cubicBezTo>
                  <a:cubicBezTo>
                    <a:pt x="2729" y="2993"/>
                    <a:pt x="2791" y="2993"/>
                    <a:pt x="2829" y="2955"/>
                  </a:cubicBezTo>
                  <a:cubicBezTo>
                    <a:pt x="2868" y="2917"/>
                    <a:pt x="2868" y="2855"/>
                    <a:pt x="2829" y="2816"/>
                  </a:cubicBezTo>
                  <a:close/>
                  <a:moveTo>
                    <a:pt x="1325" y="2508"/>
                  </a:moveTo>
                  <a:cubicBezTo>
                    <a:pt x="672" y="2508"/>
                    <a:pt x="143" y="1978"/>
                    <a:pt x="143" y="1325"/>
                  </a:cubicBezTo>
                  <a:cubicBezTo>
                    <a:pt x="143" y="672"/>
                    <a:pt x="672" y="143"/>
                    <a:pt x="1325" y="143"/>
                  </a:cubicBezTo>
                  <a:cubicBezTo>
                    <a:pt x="1978" y="143"/>
                    <a:pt x="2508" y="672"/>
                    <a:pt x="2508" y="1325"/>
                  </a:cubicBezTo>
                  <a:cubicBezTo>
                    <a:pt x="2508" y="1978"/>
                    <a:pt x="1978" y="2508"/>
                    <a:pt x="1325" y="2508"/>
                  </a:cubicBezTo>
                  <a:close/>
                  <a:moveTo>
                    <a:pt x="1325" y="2508"/>
                  </a:moveTo>
                  <a:cubicBezTo>
                    <a:pt x="1325" y="2508"/>
                    <a:pt x="1325" y="2508"/>
                    <a:pt x="1325" y="25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3921" y="1174"/>
              <a:ext cx="1091" cy="194"/>
            </a:xfrm>
            <a:custGeom>
              <a:avLst/>
              <a:gdLst>
                <a:gd name="T0" fmla="*/ 580 w 637"/>
                <a:gd name="T1" fmla="*/ 0 h 113"/>
                <a:gd name="T2" fmla="*/ 56 w 637"/>
                <a:gd name="T3" fmla="*/ 0 h 113"/>
                <a:gd name="T4" fmla="*/ 0 w 637"/>
                <a:gd name="T5" fmla="*/ 56 h 113"/>
                <a:gd name="T6" fmla="*/ 56 w 637"/>
                <a:gd name="T7" fmla="*/ 113 h 113"/>
                <a:gd name="T8" fmla="*/ 580 w 637"/>
                <a:gd name="T9" fmla="*/ 113 h 113"/>
                <a:gd name="T10" fmla="*/ 637 w 637"/>
                <a:gd name="T11" fmla="*/ 56 h 113"/>
                <a:gd name="T12" fmla="*/ 580 w 637"/>
                <a:gd name="T13" fmla="*/ 0 h 113"/>
                <a:gd name="T14" fmla="*/ 580 w 637"/>
                <a:gd name="T15" fmla="*/ 0 h 113"/>
                <a:gd name="T16" fmla="*/ 580 w 637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113">
                  <a:moveTo>
                    <a:pt x="58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3"/>
                    <a:pt x="56" y="113"/>
                  </a:cubicBezTo>
                  <a:cubicBezTo>
                    <a:pt x="580" y="113"/>
                    <a:pt x="580" y="113"/>
                    <a:pt x="580" y="113"/>
                  </a:cubicBezTo>
                  <a:cubicBezTo>
                    <a:pt x="611" y="113"/>
                    <a:pt x="637" y="87"/>
                    <a:pt x="637" y="56"/>
                  </a:cubicBezTo>
                  <a:cubicBezTo>
                    <a:pt x="637" y="25"/>
                    <a:pt x="611" y="0"/>
                    <a:pt x="580" y="0"/>
                  </a:cubicBezTo>
                  <a:close/>
                  <a:moveTo>
                    <a:pt x="580" y="0"/>
                  </a:move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"/>
            <p:cNvSpPr>
              <a:spLocks noEditPoints="1"/>
            </p:cNvSpPr>
            <p:nvPr/>
          </p:nvSpPr>
          <p:spPr bwMode="auto">
            <a:xfrm>
              <a:off x="3921" y="1798"/>
              <a:ext cx="1091" cy="194"/>
            </a:xfrm>
            <a:custGeom>
              <a:avLst/>
              <a:gdLst>
                <a:gd name="T0" fmla="*/ 580 w 637"/>
                <a:gd name="T1" fmla="*/ 0 h 113"/>
                <a:gd name="T2" fmla="*/ 56 w 637"/>
                <a:gd name="T3" fmla="*/ 0 h 113"/>
                <a:gd name="T4" fmla="*/ 0 w 637"/>
                <a:gd name="T5" fmla="*/ 56 h 113"/>
                <a:gd name="T6" fmla="*/ 56 w 637"/>
                <a:gd name="T7" fmla="*/ 113 h 113"/>
                <a:gd name="T8" fmla="*/ 580 w 637"/>
                <a:gd name="T9" fmla="*/ 113 h 113"/>
                <a:gd name="T10" fmla="*/ 637 w 637"/>
                <a:gd name="T11" fmla="*/ 56 h 113"/>
                <a:gd name="T12" fmla="*/ 580 w 637"/>
                <a:gd name="T13" fmla="*/ 0 h 113"/>
                <a:gd name="T14" fmla="*/ 580 w 637"/>
                <a:gd name="T15" fmla="*/ 0 h 113"/>
                <a:gd name="T16" fmla="*/ 580 w 637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113">
                  <a:moveTo>
                    <a:pt x="58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3"/>
                    <a:pt x="56" y="113"/>
                  </a:cubicBezTo>
                  <a:cubicBezTo>
                    <a:pt x="580" y="113"/>
                    <a:pt x="580" y="113"/>
                    <a:pt x="580" y="113"/>
                  </a:cubicBezTo>
                  <a:cubicBezTo>
                    <a:pt x="611" y="113"/>
                    <a:pt x="637" y="87"/>
                    <a:pt x="637" y="56"/>
                  </a:cubicBezTo>
                  <a:cubicBezTo>
                    <a:pt x="637" y="25"/>
                    <a:pt x="611" y="0"/>
                    <a:pt x="580" y="0"/>
                  </a:cubicBezTo>
                  <a:close/>
                  <a:moveTo>
                    <a:pt x="580" y="0"/>
                  </a:moveTo>
                  <a:cubicBezTo>
                    <a:pt x="580" y="0"/>
                    <a:pt x="580" y="0"/>
                    <a:pt x="5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"/>
            <p:cNvSpPr>
              <a:spLocks noEditPoints="1"/>
            </p:cNvSpPr>
            <p:nvPr/>
          </p:nvSpPr>
          <p:spPr bwMode="auto">
            <a:xfrm>
              <a:off x="4175" y="2422"/>
              <a:ext cx="837" cy="194"/>
            </a:xfrm>
            <a:custGeom>
              <a:avLst/>
              <a:gdLst>
                <a:gd name="T0" fmla="*/ 432 w 489"/>
                <a:gd name="T1" fmla="*/ 0 h 113"/>
                <a:gd name="T2" fmla="*/ 56 w 489"/>
                <a:gd name="T3" fmla="*/ 0 h 113"/>
                <a:gd name="T4" fmla="*/ 0 w 489"/>
                <a:gd name="T5" fmla="*/ 56 h 113"/>
                <a:gd name="T6" fmla="*/ 56 w 489"/>
                <a:gd name="T7" fmla="*/ 113 h 113"/>
                <a:gd name="T8" fmla="*/ 432 w 489"/>
                <a:gd name="T9" fmla="*/ 113 h 113"/>
                <a:gd name="T10" fmla="*/ 489 w 489"/>
                <a:gd name="T11" fmla="*/ 56 h 113"/>
                <a:gd name="T12" fmla="*/ 432 w 489"/>
                <a:gd name="T13" fmla="*/ 0 h 113"/>
                <a:gd name="T14" fmla="*/ 432 w 489"/>
                <a:gd name="T15" fmla="*/ 0 h 113"/>
                <a:gd name="T16" fmla="*/ 432 w 489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9" h="113">
                  <a:moveTo>
                    <a:pt x="43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6"/>
                    <a:pt x="0" y="56"/>
                  </a:cubicBezTo>
                  <a:cubicBezTo>
                    <a:pt x="0" y="87"/>
                    <a:pt x="25" y="113"/>
                    <a:pt x="56" y="113"/>
                  </a:cubicBezTo>
                  <a:cubicBezTo>
                    <a:pt x="432" y="113"/>
                    <a:pt x="432" y="113"/>
                    <a:pt x="432" y="113"/>
                  </a:cubicBezTo>
                  <a:cubicBezTo>
                    <a:pt x="463" y="113"/>
                    <a:pt x="489" y="87"/>
                    <a:pt x="489" y="56"/>
                  </a:cubicBezTo>
                  <a:cubicBezTo>
                    <a:pt x="489" y="26"/>
                    <a:pt x="463" y="0"/>
                    <a:pt x="432" y="0"/>
                  </a:cubicBezTo>
                  <a:close/>
                  <a:moveTo>
                    <a:pt x="432" y="0"/>
                  </a:moveTo>
                  <a:cubicBezTo>
                    <a:pt x="432" y="0"/>
                    <a:pt x="432" y="0"/>
                    <a:pt x="4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>
              <a:off x="2377" y="975"/>
              <a:ext cx="1462" cy="1903"/>
            </a:xfrm>
            <a:custGeom>
              <a:avLst/>
              <a:gdLst>
                <a:gd name="T0" fmla="*/ 822 w 854"/>
                <a:gd name="T1" fmla="*/ 806 h 1110"/>
                <a:gd name="T2" fmla="*/ 797 w 854"/>
                <a:gd name="T3" fmla="*/ 750 h 1110"/>
                <a:gd name="T4" fmla="*/ 717 w 854"/>
                <a:gd name="T5" fmla="*/ 641 h 1110"/>
                <a:gd name="T6" fmla="*/ 693 w 854"/>
                <a:gd name="T7" fmla="*/ 621 h 1110"/>
                <a:gd name="T8" fmla="*/ 686 w 854"/>
                <a:gd name="T9" fmla="*/ 387 h 1110"/>
                <a:gd name="T10" fmla="*/ 705 w 854"/>
                <a:gd name="T11" fmla="*/ 292 h 1110"/>
                <a:gd name="T12" fmla="*/ 704 w 854"/>
                <a:gd name="T13" fmla="*/ 256 h 1110"/>
                <a:gd name="T14" fmla="*/ 697 w 854"/>
                <a:gd name="T15" fmla="*/ 218 h 1110"/>
                <a:gd name="T16" fmla="*/ 658 w 854"/>
                <a:gd name="T17" fmla="*/ 127 h 1110"/>
                <a:gd name="T18" fmla="*/ 630 w 854"/>
                <a:gd name="T19" fmla="*/ 92 h 1110"/>
                <a:gd name="T20" fmla="*/ 594 w 854"/>
                <a:gd name="T21" fmla="*/ 58 h 1110"/>
                <a:gd name="T22" fmla="*/ 556 w 854"/>
                <a:gd name="T23" fmla="*/ 34 h 1110"/>
                <a:gd name="T24" fmla="*/ 518 w 854"/>
                <a:gd name="T25" fmla="*/ 17 h 1110"/>
                <a:gd name="T26" fmla="*/ 471 w 854"/>
                <a:gd name="T27" fmla="*/ 4 h 1110"/>
                <a:gd name="T28" fmla="*/ 460 w 854"/>
                <a:gd name="T29" fmla="*/ 2 h 1110"/>
                <a:gd name="T30" fmla="*/ 422 w 854"/>
                <a:gd name="T31" fmla="*/ 0 h 1110"/>
                <a:gd name="T32" fmla="*/ 385 w 854"/>
                <a:gd name="T33" fmla="*/ 2 h 1110"/>
                <a:gd name="T34" fmla="*/ 374 w 854"/>
                <a:gd name="T35" fmla="*/ 4 h 1110"/>
                <a:gd name="T36" fmla="*/ 327 w 854"/>
                <a:gd name="T37" fmla="*/ 17 h 1110"/>
                <a:gd name="T38" fmla="*/ 288 w 854"/>
                <a:gd name="T39" fmla="*/ 34 h 1110"/>
                <a:gd name="T40" fmla="*/ 251 w 854"/>
                <a:gd name="T41" fmla="*/ 58 h 1110"/>
                <a:gd name="T42" fmla="*/ 214 w 854"/>
                <a:gd name="T43" fmla="*/ 92 h 1110"/>
                <a:gd name="T44" fmla="*/ 187 w 854"/>
                <a:gd name="T45" fmla="*/ 127 h 1110"/>
                <a:gd name="T46" fmla="*/ 147 w 854"/>
                <a:gd name="T47" fmla="*/ 218 h 1110"/>
                <a:gd name="T48" fmla="*/ 140 w 854"/>
                <a:gd name="T49" fmla="*/ 256 h 1110"/>
                <a:gd name="T50" fmla="*/ 140 w 854"/>
                <a:gd name="T51" fmla="*/ 292 h 1110"/>
                <a:gd name="T52" fmla="*/ 158 w 854"/>
                <a:gd name="T53" fmla="*/ 387 h 1110"/>
                <a:gd name="T54" fmla="*/ 151 w 854"/>
                <a:gd name="T55" fmla="*/ 621 h 1110"/>
                <a:gd name="T56" fmla="*/ 128 w 854"/>
                <a:gd name="T57" fmla="*/ 641 h 1110"/>
                <a:gd name="T58" fmla="*/ 47 w 854"/>
                <a:gd name="T59" fmla="*/ 750 h 1110"/>
                <a:gd name="T60" fmla="*/ 22 w 854"/>
                <a:gd name="T61" fmla="*/ 806 h 1110"/>
                <a:gd name="T62" fmla="*/ 5 w 854"/>
                <a:gd name="T63" fmla="*/ 880 h 1110"/>
                <a:gd name="T64" fmla="*/ 0 w 854"/>
                <a:gd name="T65" fmla="*/ 944 h 1110"/>
                <a:gd name="T66" fmla="*/ 222 w 854"/>
                <a:gd name="T67" fmla="*/ 1105 h 1110"/>
                <a:gd name="T68" fmla="*/ 756 w 854"/>
                <a:gd name="T69" fmla="*/ 1077 h 1110"/>
                <a:gd name="T70" fmla="*/ 825 w 854"/>
                <a:gd name="T71" fmla="*/ 820 h 1110"/>
                <a:gd name="T72" fmla="*/ 224 w 854"/>
                <a:gd name="T73" fmla="*/ 282 h 1110"/>
                <a:gd name="T74" fmla="*/ 620 w 854"/>
                <a:gd name="T75" fmla="*/ 282 h 1110"/>
                <a:gd name="T76" fmla="*/ 422 w 854"/>
                <a:gd name="T77" fmla="*/ 480 h 1110"/>
                <a:gd name="T78" fmla="*/ 224 w 854"/>
                <a:gd name="T79" fmla="*/ 282 h 1110"/>
                <a:gd name="T80" fmla="*/ 429 w 854"/>
                <a:gd name="T81" fmla="*/ 1024 h 1110"/>
                <a:gd name="T82" fmla="*/ 135 w 854"/>
                <a:gd name="T83" fmla="*/ 989 h 1110"/>
                <a:gd name="T84" fmla="*/ 115 w 854"/>
                <a:gd name="T85" fmla="*/ 818 h 1110"/>
                <a:gd name="T86" fmla="*/ 122 w 854"/>
                <a:gd name="T87" fmla="*/ 798 h 1110"/>
                <a:gd name="T88" fmla="*/ 136 w 854"/>
                <a:gd name="T89" fmla="*/ 768 h 1110"/>
                <a:gd name="T90" fmla="*/ 154 w 854"/>
                <a:gd name="T91" fmla="*/ 740 h 1110"/>
                <a:gd name="T92" fmla="*/ 173 w 854"/>
                <a:gd name="T93" fmla="*/ 714 h 1110"/>
                <a:gd name="T94" fmla="*/ 194 w 854"/>
                <a:gd name="T95" fmla="*/ 691 h 1110"/>
                <a:gd name="T96" fmla="*/ 419 w 854"/>
                <a:gd name="T97" fmla="*/ 596 h 1110"/>
                <a:gd name="T98" fmla="*/ 426 w 854"/>
                <a:gd name="T99" fmla="*/ 596 h 1110"/>
                <a:gd name="T100" fmla="*/ 651 w 854"/>
                <a:gd name="T101" fmla="*/ 691 h 1110"/>
                <a:gd name="T102" fmla="*/ 672 w 854"/>
                <a:gd name="T103" fmla="*/ 714 h 1110"/>
                <a:gd name="T104" fmla="*/ 691 w 854"/>
                <a:gd name="T105" fmla="*/ 740 h 1110"/>
                <a:gd name="T106" fmla="*/ 709 w 854"/>
                <a:gd name="T107" fmla="*/ 768 h 1110"/>
                <a:gd name="T108" fmla="*/ 723 w 854"/>
                <a:gd name="T109" fmla="*/ 798 h 1110"/>
                <a:gd name="T110" fmla="*/ 734 w 854"/>
                <a:gd name="T111" fmla="*/ 832 h 1110"/>
                <a:gd name="T112" fmla="*/ 738 w 854"/>
                <a:gd name="T113" fmla="*/ 847 h 1110"/>
                <a:gd name="T114" fmla="*/ 743 w 854"/>
                <a:gd name="T115" fmla="*/ 871 h 1110"/>
                <a:gd name="T116" fmla="*/ 654 w 854"/>
                <a:gd name="T117" fmla="*/ 1012 h 1110"/>
                <a:gd name="T118" fmla="*/ 654 w 854"/>
                <a:gd name="T119" fmla="*/ 1012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4" h="1110">
                  <a:moveTo>
                    <a:pt x="826" y="820"/>
                  </a:moveTo>
                  <a:cubicBezTo>
                    <a:pt x="824" y="816"/>
                    <a:pt x="824" y="811"/>
                    <a:pt x="822" y="806"/>
                  </a:cubicBezTo>
                  <a:cubicBezTo>
                    <a:pt x="822" y="805"/>
                    <a:pt x="822" y="805"/>
                    <a:pt x="821" y="804"/>
                  </a:cubicBezTo>
                  <a:cubicBezTo>
                    <a:pt x="815" y="785"/>
                    <a:pt x="807" y="767"/>
                    <a:pt x="797" y="750"/>
                  </a:cubicBezTo>
                  <a:cubicBezTo>
                    <a:pt x="796" y="746"/>
                    <a:pt x="794" y="743"/>
                    <a:pt x="792" y="740"/>
                  </a:cubicBezTo>
                  <a:cubicBezTo>
                    <a:pt x="772" y="704"/>
                    <a:pt x="747" y="670"/>
                    <a:pt x="717" y="641"/>
                  </a:cubicBezTo>
                  <a:cubicBezTo>
                    <a:pt x="715" y="639"/>
                    <a:pt x="713" y="638"/>
                    <a:pt x="712" y="636"/>
                  </a:cubicBezTo>
                  <a:cubicBezTo>
                    <a:pt x="707" y="632"/>
                    <a:pt x="694" y="621"/>
                    <a:pt x="693" y="621"/>
                  </a:cubicBezTo>
                  <a:cubicBezTo>
                    <a:pt x="649" y="584"/>
                    <a:pt x="599" y="555"/>
                    <a:pt x="542" y="538"/>
                  </a:cubicBezTo>
                  <a:cubicBezTo>
                    <a:pt x="608" y="509"/>
                    <a:pt x="661" y="457"/>
                    <a:pt x="686" y="387"/>
                  </a:cubicBezTo>
                  <a:cubicBezTo>
                    <a:pt x="697" y="359"/>
                    <a:pt x="702" y="332"/>
                    <a:pt x="704" y="305"/>
                  </a:cubicBezTo>
                  <a:cubicBezTo>
                    <a:pt x="705" y="300"/>
                    <a:pt x="704" y="296"/>
                    <a:pt x="705" y="292"/>
                  </a:cubicBezTo>
                  <a:cubicBezTo>
                    <a:pt x="705" y="282"/>
                    <a:pt x="705" y="272"/>
                    <a:pt x="704" y="262"/>
                  </a:cubicBezTo>
                  <a:cubicBezTo>
                    <a:pt x="704" y="256"/>
                    <a:pt x="704" y="256"/>
                    <a:pt x="704" y="256"/>
                  </a:cubicBezTo>
                  <a:cubicBezTo>
                    <a:pt x="704" y="253"/>
                    <a:pt x="703" y="250"/>
                    <a:pt x="702" y="248"/>
                  </a:cubicBezTo>
                  <a:cubicBezTo>
                    <a:pt x="701" y="237"/>
                    <a:pt x="699" y="227"/>
                    <a:pt x="697" y="218"/>
                  </a:cubicBezTo>
                  <a:cubicBezTo>
                    <a:pt x="696" y="213"/>
                    <a:pt x="695" y="209"/>
                    <a:pt x="694" y="205"/>
                  </a:cubicBezTo>
                  <a:cubicBezTo>
                    <a:pt x="686" y="176"/>
                    <a:pt x="674" y="151"/>
                    <a:pt x="658" y="127"/>
                  </a:cubicBezTo>
                  <a:cubicBezTo>
                    <a:pt x="656" y="124"/>
                    <a:pt x="654" y="122"/>
                    <a:pt x="652" y="120"/>
                  </a:cubicBezTo>
                  <a:cubicBezTo>
                    <a:pt x="645" y="110"/>
                    <a:pt x="638" y="101"/>
                    <a:pt x="630" y="92"/>
                  </a:cubicBezTo>
                  <a:cubicBezTo>
                    <a:pt x="628" y="90"/>
                    <a:pt x="625" y="88"/>
                    <a:pt x="623" y="85"/>
                  </a:cubicBezTo>
                  <a:cubicBezTo>
                    <a:pt x="614" y="76"/>
                    <a:pt x="604" y="66"/>
                    <a:pt x="594" y="58"/>
                  </a:cubicBezTo>
                  <a:cubicBezTo>
                    <a:pt x="593" y="58"/>
                    <a:pt x="592" y="57"/>
                    <a:pt x="591" y="56"/>
                  </a:cubicBezTo>
                  <a:cubicBezTo>
                    <a:pt x="580" y="47"/>
                    <a:pt x="568" y="41"/>
                    <a:pt x="556" y="34"/>
                  </a:cubicBezTo>
                  <a:cubicBezTo>
                    <a:pt x="552" y="31"/>
                    <a:pt x="547" y="30"/>
                    <a:pt x="543" y="27"/>
                  </a:cubicBezTo>
                  <a:cubicBezTo>
                    <a:pt x="535" y="23"/>
                    <a:pt x="526" y="20"/>
                    <a:pt x="518" y="17"/>
                  </a:cubicBezTo>
                  <a:cubicBezTo>
                    <a:pt x="512" y="15"/>
                    <a:pt x="507" y="13"/>
                    <a:pt x="502" y="11"/>
                  </a:cubicBezTo>
                  <a:cubicBezTo>
                    <a:pt x="492" y="8"/>
                    <a:pt x="482" y="6"/>
                    <a:pt x="471" y="4"/>
                  </a:cubicBezTo>
                  <a:cubicBezTo>
                    <a:pt x="468" y="4"/>
                    <a:pt x="465" y="3"/>
                    <a:pt x="462" y="2"/>
                  </a:cubicBezTo>
                  <a:cubicBezTo>
                    <a:pt x="460" y="2"/>
                    <a:pt x="460" y="2"/>
                    <a:pt x="460" y="2"/>
                  </a:cubicBezTo>
                  <a:cubicBezTo>
                    <a:pt x="453" y="1"/>
                    <a:pt x="447" y="1"/>
                    <a:pt x="440" y="1"/>
                  </a:cubicBezTo>
                  <a:cubicBezTo>
                    <a:pt x="435" y="0"/>
                    <a:pt x="428" y="0"/>
                    <a:pt x="422" y="0"/>
                  </a:cubicBezTo>
                  <a:cubicBezTo>
                    <a:pt x="417" y="0"/>
                    <a:pt x="410" y="0"/>
                    <a:pt x="405" y="1"/>
                  </a:cubicBezTo>
                  <a:cubicBezTo>
                    <a:pt x="398" y="2"/>
                    <a:pt x="392" y="2"/>
                    <a:pt x="385" y="2"/>
                  </a:cubicBezTo>
                  <a:cubicBezTo>
                    <a:pt x="382" y="2"/>
                    <a:pt x="382" y="2"/>
                    <a:pt x="382" y="2"/>
                  </a:cubicBezTo>
                  <a:cubicBezTo>
                    <a:pt x="379" y="3"/>
                    <a:pt x="377" y="4"/>
                    <a:pt x="374" y="4"/>
                  </a:cubicBezTo>
                  <a:cubicBezTo>
                    <a:pt x="363" y="6"/>
                    <a:pt x="353" y="8"/>
                    <a:pt x="343" y="11"/>
                  </a:cubicBezTo>
                  <a:cubicBezTo>
                    <a:pt x="338" y="13"/>
                    <a:pt x="332" y="15"/>
                    <a:pt x="327" y="17"/>
                  </a:cubicBezTo>
                  <a:cubicBezTo>
                    <a:pt x="318" y="20"/>
                    <a:pt x="310" y="23"/>
                    <a:pt x="301" y="27"/>
                  </a:cubicBezTo>
                  <a:cubicBezTo>
                    <a:pt x="297" y="30"/>
                    <a:pt x="292" y="31"/>
                    <a:pt x="288" y="34"/>
                  </a:cubicBezTo>
                  <a:cubicBezTo>
                    <a:pt x="276" y="41"/>
                    <a:pt x="264" y="48"/>
                    <a:pt x="253" y="56"/>
                  </a:cubicBezTo>
                  <a:cubicBezTo>
                    <a:pt x="252" y="57"/>
                    <a:pt x="252" y="58"/>
                    <a:pt x="251" y="58"/>
                  </a:cubicBezTo>
                  <a:cubicBezTo>
                    <a:pt x="240" y="66"/>
                    <a:pt x="230" y="76"/>
                    <a:pt x="221" y="85"/>
                  </a:cubicBezTo>
                  <a:cubicBezTo>
                    <a:pt x="219" y="87"/>
                    <a:pt x="217" y="89"/>
                    <a:pt x="214" y="92"/>
                  </a:cubicBezTo>
                  <a:cubicBezTo>
                    <a:pt x="206" y="101"/>
                    <a:pt x="199" y="110"/>
                    <a:pt x="192" y="120"/>
                  </a:cubicBezTo>
                  <a:cubicBezTo>
                    <a:pt x="190" y="122"/>
                    <a:pt x="189" y="124"/>
                    <a:pt x="187" y="127"/>
                  </a:cubicBezTo>
                  <a:cubicBezTo>
                    <a:pt x="171" y="150"/>
                    <a:pt x="159" y="176"/>
                    <a:pt x="151" y="205"/>
                  </a:cubicBezTo>
                  <a:cubicBezTo>
                    <a:pt x="150" y="209"/>
                    <a:pt x="148" y="213"/>
                    <a:pt x="147" y="218"/>
                  </a:cubicBezTo>
                  <a:cubicBezTo>
                    <a:pt x="145" y="227"/>
                    <a:pt x="143" y="237"/>
                    <a:pt x="142" y="248"/>
                  </a:cubicBezTo>
                  <a:cubicBezTo>
                    <a:pt x="142" y="250"/>
                    <a:pt x="141" y="253"/>
                    <a:pt x="140" y="256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0" y="272"/>
                    <a:pt x="140" y="282"/>
                    <a:pt x="140" y="292"/>
                  </a:cubicBezTo>
                  <a:cubicBezTo>
                    <a:pt x="140" y="296"/>
                    <a:pt x="140" y="300"/>
                    <a:pt x="140" y="305"/>
                  </a:cubicBezTo>
                  <a:cubicBezTo>
                    <a:pt x="143" y="332"/>
                    <a:pt x="148" y="359"/>
                    <a:pt x="158" y="387"/>
                  </a:cubicBezTo>
                  <a:cubicBezTo>
                    <a:pt x="183" y="457"/>
                    <a:pt x="237" y="508"/>
                    <a:pt x="302" y="538"/>
                  </a:cubicBezTo>
                  <a:cubicBezTo>
                    <a:pt x="246" y="555"/>
                    <a:pt x="195" y="584"/>
                    <a:pt x="151" y="621"/>
                  </a:cubicBezTo>
                  <a:cubicBezTo>
                    <a:pt x="150" y="621"/>
                    <a:pt x="137" y="632"/>
                    <a:pt x="132" y="636"/>
                  </a:cubicBezTo>
                  <a:cubicBezTo>
                    <a:pt x="131" y="638"/>
                    <a:pt x="129" y="639"/>
                    <a:pt x="128" y="641"/>
                  </a:cubicBezTo>
                  <a:cubicBezTo>
                    <a:pt x="97" y="670"/>
                    <a:pt x="72" y="704"/>
                    <a:pt x="52" y="740"/>
                  </a:cubicBezTo>
                  <a:cubicBezTo>
                    <a:pt x="50" y="743"/>
                    <a:pt x="49" y="746"/>
                    <a:pt x="47" y="750"/>
                  </a:cubicBezTo>
                  <a:cubicBezTo>
                    <a:pt x="38" y="767"/>
                    <a:pt x="30" y="785"/>
                    <a:pt x="23" y="804"/>
                  </a:cubicBezTo>
                  <a:cubicBezTo>
                    <a:pt x="23" y="805"/>
                    <a:pt x="23" y="805"/>
                    <a:pt x="22" y="806"/>
                  </a:cubicBezTo>
                  <a:cubicBezTo>
                    <a:pt x="16" y="825"/>
                    <a:pt x="11" y="845"/>
                    <a:pt x="7" y="866"/>
                  </a:cubicBezTo>
                  <a:cubicBezTo>
                    <a:pt x="6" y="871"/>
                    <a:pt x="6" y="875"/>
                    <a:pt x="5" y="880"/>
                  </a:cubicBezTo>
                  <a:cubicBezTo>
                    <a:pt x="2" y="901"/>
                    <a:pt x="0" y="912"/>
                    <a:pt x="0" y="943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3" y="991"/>
                    <a:pt x="27" y="1031"/>
                    <a:pt x="48" y="1048"/>
                  </a:cubicBezTo>
                  <a:cubicBezTo>
                    <a:pt x="104" y="1097"/>
                    <a:pt x="150" y="1098"/>
                    <a:pt x="222" y="1105"/>
                  </a:cubicBezTo>
                  <a:cubicBezTo>
                    <a:pt x="280" y="1110"/>
                    <a:pt x="303" y="1107"/>
                    <a:pt x="432" y="1105"/>
                  </a:cubicBezTo>
                  <a:cubicBezTo>
                    <a:pt x="590" y="1102"/>
                    <a:pt x="708" y="1097"/>
                    <a:pt x="756" y="1077"/>
                  </a:cubicBezTo>
                  <a:cubicBezTo>
                    <a:pt x="813" y="1054"/>
                    <a:pt x="854" y="996"/>
                    <a:pt x="845" y="914"/>
                  </a:cubicBezTo>
                  <a:cubicBezTo>
                    <a:pt x="840" y="873"/>
                    <a:pt x="832" y="841"/>
                    <a:pt x="825" y="820"/>
                  </a:cubicBezTo>
                  <a:lnTo>
                    <a:pt x="826" y="820"/>
                  </a:lnTo>
                  <a:close/>
                  <a:moveTo>
                    <a:pt x="224" y="282"/>
                  </a:moveTo>
                  <a:cubicBezTo>
                    <a:pt x="224" y="172"/>
                    <a:pt x="312" y="84"/>
                    <a:pt x="422" y="84"/>
                  </a:cubicBezTo>
                  <a:cubicBezTo>
                    <a:pt x="531" y="84"/>
                    <a:pt x="620" y="172"/>
                    <a:pt x="620" y="282"/>
                  </a:cubicBezTo>
                  <a:cubicBezTo>
                    <a:pt x="620" y="378"/>
                    <a:pt x="552" y="457"/>
                    <a:pt x="462" y="476"/>
                  </a:cubicBezTo>
                  <a:cubicBezTo>
                    <a:pt x="449" y="479"/>
                    <a:pt x="436" y="480"/>
                    <a:pt x="422" y="480"/>
                  </a:cubicBezTo>
                  <a:cubicBezTo>
                    <a:pt x="408" y="480"/>
                    <a:pt x="395" y="479"/>
                    <a:pt x="382" y="476"/>
                  </a:cubicBezTo>
                  <a:cubicBezTo>
                    <a:pt x="291" y="457"/>
                    <a:pt x="224" y="378"/>
                    <a:pt x="224" y="282"/>
                  </a:cubicBezTo>
                  <a:close/>
                  <a:moveTo>
                    <a:pt x="654" y="1012"/>
                  </a:moveTo>
                  <a:cubicBezTo>
                    <a:pt x="593" y="1021"/>
                    <a:pt x="429" y="1024"/>
                    <a:pt x="429" y="1024"/>
                  </a:cubicBezTo>
                  <a:cubicBezTo>
                    <a:pt x="429" y="1024"/>
                    <a:pt x="310" y="1028"/>
                    <a:pt x="236" y="1020"/>
                  </a:cubicBezTo>
                  <a:cubicBezTo>
                    <a:pt x="165" y="1012"/>
                    <a:pt x="159" y="1005"/>
                    <a:pt x="135" y="989"/>
                  </a:cubicBezTo>
                  <a:cubicBezTo>
                    <a:pt x="102" y="966"/>
                    <a:pt x="100" y="930"/>
                    <a:pt x="100" y="901"/>
                  </a:cubicBezTo>
                  <a:cubicBezTo>
                    <a:pt x="100" y="875"/>
                    <a:pt x="112" y="829"/>
                    <a:pt x="115" y="818"/>
                  </a:cubicBezTo>
                  <a:cubicBezTo>
                    <a:pt x="116" y="815"/>
                    <a:pt x="116" y="812"/>
                    <a:pt x="118" y="809"/>
                  </a:cubicBezTo>
                  <a:cubicBezTo>
                    <a:pt x="119" y="805"/>
                    <a:pt x="120" y="802"/>
                    <a:pt x="122" y="798"/>
                  </a:cubicBezTo>
                  <a:cubicBezTo>
                    <a:pt x="124" y="793"/>
                    <a:pt x="127" y="786"/>
                    <a:pt x="130" y="781"/>
                  </a:cubicBezTo>
                  <a:cubicBezTo>
                    <a:pt x="132" y="776"/>
                    <a:pt x="134" y="772"/>
                    <a:pt x="136" y="768"/>
                  </a:cubicBezTo>
                  <a:cubicBezTo>
                    <a:pt x="139" y="763"/>
                    <a:pt x="142" y="758"/>
                    <a:pt x="144" y="754"/>
                  </a:cubicBezTo>
                  <a:cubicBezTo>
                    <a:pt x="147" y="749"/>
                    <a:pt x="150" y="745"/>
                    <a:pt x="154" y="740"/>
                  </a:cubicBezTo>
                  <a:cubicBezTo>
                    <a:pt x="156" y="736"/>
                    <a:pt x="159" y="732"/>
                    <a:pt x="162" y="728"/>
                  </a:cubicBezTo>
                  <a:cubicBezTo>
                    <a:pt x="165" y="723"/>
                    <a:pt x="169" y="719"/>
                    <a:pt x="173" y="714"/>
                  </a:cubicBezTo>
                  <a:cubicBezTo>
                    <a:pt x="175" y="711"/>
                    <a:pt x="178" y="707"/>
                    <a:pt x="181" y="704"/>
                  </a:cubicBezTo>
                  <a:cubicBezTo>
                    <a:pt x="185" y="699"/>
                    <a:pt x="189" y="695"/>
                    <a:pt x="194" y="691"/>
                  </a:cubicBezTo>
                  <a:cubicBezTo>
                    <a:pt x="197" y="687"/>
                    <a:pt x="200" y="684"/>
                    <a:pt x="204" y="681"/>
                  </a:cubicBezTo>
                  <a:cubicBezTo>
                    <a:pt x="260" y="629"/>
                    <a:pt x="336" y="597"/>
                    <a:pt x="419" y="596"/>
                  </a:cubicBezTo>
                  <a:cubicBezTo>
                    <a:pt x="422" y="596"/>
                    <a:pt x="422" y="596"/>
                    <a:pt x="422" y="596"/>
                  </a:cubicBezTo>
                  <a:cubicBezTo>
                    <a:pt x="426" y="596"/>
                    <a:pt x="426" y="596"/>
                    <a:pt x="426" y="596"/>
                  </a:cubicBezTo>
                  <a:cubicBezTo>
                    <a:pt x="509" y="597"/>
                    <a:pt x="584" y="629"/>
                    <a:pt x="641" y="681"/>
                  </a:cubicBezTo>
                  <a:cubicBezTo>
                    <a:pt x="645" y="684"/>
                    <a:pt x="648" y="688"/>
                    <a:pt x="651" y="691"/>
                  </a:cubicBezTo>
                  <a:cubicBezTo>
                    <a:pt x="655" y="695"/>
                    <a:pt x="660" y="699"/>
                    <a:pt x="664" y="704"/>
                  </a:cubicBezTo>
                  <a:cubicBezTo>
                    <a:pt x="667" y="707"/>
                    <a:pt x="670" y="711"/>
                    <a:pt x="672" y="714"/>
                  </a:cubicBezTo>
                  <a:cubicBezTo>
                    <a:pt x="676" y="719"/>
                    <a:pt x="680" y="723"/>
                    <a:pt x="683" y="728"/>
                  </a:cubicBezTo>
                  <a:cubicBezTo>
                    <a:pt x="686" y="732"/>
                    <a:pt x="689" y="736"/>
                    <a:pt x="691" y="740"/>
                  </a:cubicBezTo>
                  <a:cubicBezTo>
                    <a:pt x="694" y="745"/>
                    <a:pt x="698" y="749"/>
                    <a:pt x="701" y="754"/>
                  </a:cubicBezTo>
                  <a:cubicBezTo>
                    <a:pt x="703" y="758"/>
                    <a:pt x="706" y="763"/>
                    <a:pt x="709" y="768"/>
                  </a:cubicBezTo>
                  <a:cubicBezTo>
                    <a:pt x="711" y="772"/>
                    <a:pt x="713" y="777"/>
                    <a:pt x="715" y="781"/>
                  </a:cubicBezTo>
                  <a:cubicBezTo>
                    <a:pt x="718" y="786"/>
                    <a:pt x="721" y="793"/>
                    <a:pt x="723" y="798"/>
                  </a:cubicBezTo>
                  <a:cubicBezTo>
                    <a:pt x="725" y="802"/>
                    <a:pt x="726" y="805"/>
                    <a:pt x="727" y="809"/>
                  </a:cubicBezTo>
                  <a:cubicBezTo>
                    <a:pt x="730" y="817"/>
                    <a:pt x="733" y="824"/>
                    <a:pt x="734" y="832"/>
                  </a:cubicBezTo>
                  <a:cubicBezTo>
                    <a:pt x="734" y="832"/>
                    <a:pt x="734" y="832"/>
                    <a:pt x="734" y="832"/>
                  </a:cubicBezTo>
                  <a:cubicBezTo>
                    <a:pt x="735" y="836"/>
                    <a:pt x="737" y="841"/>
                    <a:pt x="738" y="847"/>
                  </a:cubicBezTo>
                  <a:cubicBezTo>
                    <a:pt x="740" y="853"/>
                    <a:pt x="741" y="860"/>
                    <a:pt x="742" y="867"/>
                  </a:cubicBezTo>
                  <a:cubicBezTo>
                    <a:pt x="742" y="868"/>
                    <a:pt x="743" y="870"/>
                    <a:pt x="743" y="871"/>
                  </a:cubicBezTo>
                  <a:cubicBezTo>
                    <a:pt x="745" y="882"/>
                    <a:pt x="749" y="902"/>
                    <a:pt x="748" y="916"/>
                  </a:cubicBezTo>
                  <a:cubicBezTo>
                    <a:pt x="745" y="946"/>
                    <a:pt x="737" y="1000"/>
                    <a:pt x="654" y="1012"/>
                  </a:cubicBezTo>
                  <a:close/>
                  <a:moveTo>
                    <a:pt x="654" y="1012"/>
                  </a:moveTo>
                  <a:cubicBezTo>
                    <a:pt x="654" y="1012"/>
                    <a:pt x="654" y="1012"/>
                    <a:pt x="654" y="10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894109" y="5135751"/>
            <a:ext cx="2226127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951807" y="2893573"/>
            <a:ext cx="2226127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046937" y="2893573"/>
            <a:ext cx="2226127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046937" y="5135751"/>
            <a:ext cx="2226127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951807" y="5135751"/>
            <a:ext cx="2226127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改进建议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3D3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rgbClr val="D3D3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0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628921" y="852131"/>
            <a:ext cx="3643657" cy="873754"/>
            <a:chOff x="6628921" y="852131"/>
            <a:chExt cx="3643657" cy="873754"/>
          </a:xfrm>
        </p:grpSpPr>
        <p:sp>
          <p:nvSpPr>
            <p:cNvPr id="93" name="矩形 92"/>
            <p:cNvSpPr/>
            <p:nvPr/>
          </p:nvSpPr>
          <p:spPr>
            <a:xfrm>
              <a:off x="7583531" y="852131"/>
              <a:ext cx="18135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工作概况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697834" y="1356553"/>
              <a:ext cx="25747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 of the work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628921" y="852131"/>
              <a:ext cx="873754" cy="873754"/>
              <a:chOff x="6081916" y="852131"/>
              <a:chExt cx="873754" cy="873754"/>
            </a:xfrm>
          </p:grpSpPr>
          <p:sp>
            <p:nvSpPr>
              <p:cNvPr id="2" name="菱形 1"/>
              <p:cNvSpPr/>
              <p:nvPr/>
            </p:nvSpPr>
            <p:spPr>
              <a:xfrm>
                <a:off x="6081916" y="852131"/>
                <a:ext cx="873754" cy="873754"/>
              </a:xfrm>
              <a:prstGeom prst="diamond">
                <a:avLst/>
              </a:prstGeom>
              <a:noFill/>
              <a:ln w="730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6252579" y="1088953"/>
                <a:ext cx="5324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373709" y="2354329"/>
            <a:ext cx="3757057" cy="889958"/>
            <a:chOff x="7011759" y="2354329"/>
            <a:chExt cx="3757057" cy="889958"/>
          </a:xfrm>
        </p:grpSpPr>
        <p:sp>
          <p:nvSpPr>
            <p:cNvPr id="92" name="矩形 91"/>
            <p:cNvSpPr/>
            <p:nvPr/>
          </p:nvSpPr>
          <p:spPr>
            <a:xfrm>
              <a:off x="8035184" y="2384214"/>
              <a:ext cx="19434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133158" y="2874955"/>
              <a:ext cx="26356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Experience and lesson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011759" y="2354329"/>
              <a:ext cx="873754" cy="873754"/>
              <a:chOff x="6081916" y="852131"/>
              <a:chExt cx="873754" cy="873754"/>
            </a:xfrm>
          </p:grpSpPr>
          <p:sp>
            <p:nvSpPr>
              <p:cNvPr id="28" name="菱形 27"/>
              <p:cNvSpPr/>
              <p:nvPr/>
            </p:nvSpPr>
            <p:spPr>
              <a:xfrm>
                <a:off x="6081916" y="852131"/>
                <a:ext cx="873754" cy="873754"/>
              </a:xfrm>
              <a:prstGeom prst="diamond">
                <a:avLst/>
              </a:prstGeom>
              <a:noFill/>
              <a:ln w="730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252579" y="1088953"/>
                <a:ext cx="5324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373709" y="3909457"/>
            <a:ext cx="2820219" cy="928289"/>
            <a:chOff x="7430859" y="3909457"/>
            <a:chExt cx="2820219" cy="928289"/>
          </a:xfrm>
        </p:grpSpPr>
        <p:sp>
          <p:nvSpPr>
            <p:cNvPr id="91" name="矩形 90"/>
            <p:cNvSpPr/>
            <p:nvPr/>
          </p:nvSpPr>
          <p:spPr>
            <a:xfrm>
              <a:off x="8441312" y="3916297"/>
              <a:ext cx="18097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阶段计划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569223" y="4468414"/>
              <a:ext cx="13516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Stage plan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430859" y="3909457"/>
              <a:ext cx="873754" cy="873754"/>
              <a:chOff x="6081916" y="852131"/>
              <a:chExt cx="873754" cy="873754"/>
            </a:xfrm>
          </p:grpSpPr>
          <p:sp>
            <p:nvSpPr>
              <p:cNvPr id="31" name="菱形 30"/>
              <p:cNvSpPr/>
              <p:nvPr/>
            </p:nvSpPr>
            <p:spPr>
              <a:xfrm>
                <a:off x="6081916" y="852131"/>
                <a:ext cx="873754" cy="873754"/>
              </a:xfrm>
              <a:prstGeom prst="diamond">
                <a:avLst/>
              </a:prstGeom>
              <a:noFill/>
              <a:ln w="730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252579" y="1088953"/>
                <a:ext cx="5324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628921" y="5387556"/>
            <a:ext cx="4342671" cy="916428"/>
            <a:chOff x="6717212" y="5387556"/>
            <a:chExt cx="4342671" cy="916428"/>
          </a:xfrm>
        </p:grpSpPr>
        <p:sp>
          <p:nvSpPr>
            <p:cNvPr id="90" name="矩形 89"/>
            <p:cNvSpPr/>
            <p:nvPr/>
          </p:nvSpPr>
          <p:spPr>
            <a:xfrm>
              <a:off x="7683292" y="5448381"/>
              <a:ext cx="18144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意见建议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792153" y="5934652"/>
              <a:ext cx="32677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Comments and suggestions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717212" y="5387556"/>
              <a:ext cx="873754" cy="873754"/>
              <a:chOff x="6081916" y="852131"/>
              <a:chExt cx="873754" cy="873754"/>
            </a:xfrm>
          </p:grpSpPr>
          <p:sp>
            <p:nvSpPr>
              <p:cNvPr id="34" name="菱形 33"/>
              <p:cNvSpPr/>
              <p:nvPr/>
            </p:nvSpPr>
            <p:spPr>
              <a:xfrm>
                <a:off x="6081916" y="852131"/>
                <a:ext cx="873754" cy="873754"/>
              </a:xfrm>
              <a:prstGeom prst="diamond">
                <a:avLst/>
              </a:prstGeom>
              <a:noFill/>
              <a:ln w="730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6252579" y="1088953"/>
                <a:ext cx="5324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r="35311"/>
          <a:stretch/>
        </p:blipFill>
        <p:spPr>
          <a:xfrm>
            <a:off x="-3640" y="0"/>
            <a:ext cx="6311568" cy="6858000"/>
          </a:xfrm>
          <a:custGeom>
            <a:avLst/>
            <a:gdLst>
              <a:gd name="connsiteX0" fmla="*/ 0 w 6311568"/>
              <a:gd name="connsiteY0" fmla="*/ 0 h 6858000"/>
              <a:gd name="connsiteX1" fmla="*/ 4674229 w 6311568"/>
              <a:gd name="connsiteY1" fmla="*/ 0 h 6858000"/>
              <a:gd name="connsiteX2" fmla="*/ 6311568 w 6311568"/>
              <a:gd name="connsiteY2" fmla="*/ 3429000 h 6858000"/>
              <a:gd name="connsiteX3" fmla="*/ 4674229 w 6311568"/>
              <a:gd name="connsiteY3" fmla="*/ 6858000 h 6858000"/>
              <a:gd name="connsiteX4" fmla="*/ 0 w 631156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1568" h="6858000">
                <a:moveTo>
                  <a:pt x="0" y="0"/>
                </a:moveTo>
                <a:lnTo>
                  <a:pt x="4674229" y="0"/>
                </a:lnTo>
                <a:lnTo>
                  <a:pt x="6311568" y="3429000"/>
                </a:lnTo>
                <a:lnTo>
                  <a:pt x="467422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0" name="任意多边形 39"/>
          <p:cNvSpPr/>
          <p:nvPr/>
        </p:nvSpPr>
        <p:spPr>
          <a:xfrm>
            <a:off x="-13569" y="0"/>
            <a:ext cx="6311568" cy="6858000"/>
          </a:xfrm>
          <a:custGeom>
            <a:avLst/>
            <a:gdLst>
              <a:gd name="connsiteX0" fmla="*/ 0 w 6311568"/>
              <a:gd name="connsiteY0" fmla="*/ 0 h 6858000"/>
              <a:gd name="connsiteX1" fmla="*/ 4674229 w 6311568"/>
              <a:gd name="connsiteY1" fmla="*/ 0 h 6858000"/>
              <a:gd name="connsiteX2" fmla="*/ 6311568 w 6311568"/>
              <a:gd name="connsiteY2" fmla="*/ 3429000 h 6858000"/>
              <a:gd name="connsiteX3" fmla="*/ 4674229 w 6311568"/>
              <a:gd name="connsiteY3" fmla="*/ 6858000 h 6858000"/>
              <a:gd name="connsiteX4" fmla="*/ 0 w 631156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1568" h="6858000">
                <a:moveTo>
                  <a:pt x="0" y="0"/>
                </a:moveTo>
                <a:lnTo>
                  <a:pt x="4674229" y="0"/>
                </a:lnTo>
                <a:lnTo>
                  <a:pt x="6311568" y="3429000"/>
                </a:lnTo>
                <a:lnTo>
                  <a:pt x="467422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01402" y="2223030"/>
            <a:ext cx="6282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9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35754" y="2895001"/>
            <a:ext cx="48672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93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" b="1307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208329" cy="6874329"/>
          </a:xfrm>
          <a:prstGeom prst="rect">
            <a:avLst/>
          </a:prstGeom>
          <a:solidFill>
            <a:srgbClr val="2B2B2B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62300" y="1657350"/>
            <a:ext cx="58674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115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0870" y="2976012"/>
            <a:ext cx="2630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  <p:cxnSp>
        <p:nvCxnSpPr>
          <p:cNvPr id="9" name="直接连接符 8"/>
          <p:cNvCxnSpPr>
            <a:endCxn id="7" idx="1"/>
          </p:cNvCxnSpPr>
          <p:nvPr/>
        </p:nvCxnSpPr>
        <p:spPr>
          <a:xfrm flipV="1">
            <a:off x="19050" y="3391511"/>
            <a:ext cx="4761820" cy="1464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11131" y="3383309"/>
            <a:ext cx="478086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9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753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5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283654" y="2616654"/>
            <a:ext cx="1620000" cy="1620000"/>
          </a:xfrm>
          <a:prstGeom prst="ellipse">
            <a:avLst/>
          </a:prstGeom>
          <a:solidFill>
            <a:srgbClr val="2B2B2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83099" y="3136613"/>
            <a:ext cx="1425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0929" y="4651260"/>
            <a:ext cx="205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sp>
        <p:nvSpPr>
          <p:cNvPr id="5" name="矩形 4"/>
          <p:cNvSpPr/>
          <p:nvPr/>
        </p:nvSpPr>
        <p:spPr>
          <a:xfrm>
            <a:off x="4808628" y="5191211"/>
            <a:ext cx="2574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 of the work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76000" y="-891000"/>
            <a:ext cx="8776456" cy="8640000"/>
            <a:chOff x="1776000" y="-891000"/>
            <a:chExt cx="8776456" cy="8640000"/>
          </a:xfrm>
        </p:grpSpPr>
        <p:sp>
          <p:nvSpPr>
            <p:cNvPr id="14" name="椭圆 13"/>
            <p:cNvSpPr/>
            <p:nvPr/>
          </p:nvSpPr>
          <p:spPr>
            <a:xfrm>
              <a:off x="4656000" y="1989000"/>
              <a:ext cx="2880000" cy="288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936000" y="1269000"/>
              <a:ext cx="4320000" cy="432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216000" y="549000"/>
              <a:ext cx="5760000" cy="576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496000" y="-171000"/>
              <a:ext cx="7200000" cy="720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776000" y="-891000"/>
              <a:ext cx="8640000" cy="864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976257" y="1779814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155751" y="244859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782049" y="399952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279728" y="435734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082367" y="209316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552813" y="32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415875" y="2576040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680501" y="342747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82308" y="608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915169" y="5081962"/>
              <a:ext cx="280125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71499" y="1276134"/>
              <a:ext cx="236722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598886" y="529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24406" y="25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894588" y="1145334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192007" y="1311296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051512" y="4512567"/>
              <a:ext cx="452346" cy="1370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650286" y="1259613"/>
              <a:ext cx="115695" cy="5117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638673" y="491420"/>
              <a:ext cx="1866510" cy="237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240037" y="1335085"/>
              <a:ext cx="894899" cy="549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552813" y="5787256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0176899" y="365538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695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0" b="22568"/>
          <a:stretch/>
        </p:blipFill>
        <p:spPr>
          <a:xfrm>
            <a:off x="2" y="2895107"/>
            <a:ext cx="12191999" cy="4114800"/>
          </a:xfrm>
          <a:custGeom>
            <a:avLst/>
            <a:gdLst>
              <a:gd name="connsiteX0" fmla="*/ 0 w 12191999"/>
              <a:gd name="connsiteY0" fmla="*/ 0 h 4114800"/>
              <a:gd name="connsiteX1" fmla="*/ 1725102 w 12191999"/>
              <a:gd name="connsiteY1" fmla="*/ 0 h 4114800"/>
              <a:gd name="connsiteX2" fmla="*/ 1956870 w 12191999"/>
              <a:gd name="connsiteY2" fmla="*/ 399600 h 4114800"/>
              <a:gd name="connsiteX3" fmla="*/ 2188638 w 12191999"/>
              <a:gd name="connsiteY3" fmla="*/ 0 h 4114800"/>
              <a:gd name="connsiteX4" fmla="*/ 5825427 w 12191999"/>
              <a:gd name="connsiteY4" fmla="*/ 0 h 4114800"/>
              <a:gd name="connsiteX5" fmla="*/ 6066668 w 12191999"/>
              <a:gd name="connsiteY5" fmla="*/ 415934 h 4114800"/>
              <a:gd name="connsiteX6" fmla="*/ 6307910 w 12191999"/>
              <a:gd name="connsiteY6" fmla="*/ 0 h 4114800"/>
              <a:gd name="connsiteX7" fmla="*/ 9985438 w 12191999"/>
              <a:gd name="connsiteY7" fmla="*/ 0 h 4114800"/>
              <a:gd name="connsiteX8" fmla="*/ 10226679 w 12191999"/>
              <a:gd name="connsiteY8" fmla="*/ 415933 h 4114800"/>
              <a:gd name="connsiteX9" fmla="*/ 10467920 w 12191999"/>
              <a:gd name="connsiteY9" fmla="*/ 0 h 4114800"/>
              <a:gd name="connsiteX10" fmla="*/ 12191999 w 12191999"/>
              <a:gd name="connsiteY10" fmla="*/ 0 h 4114800"/>
              <a:gd name="connsiteX11" fmla="*/ 12191999 w 12191999"/>
              <a:gd name="connsiteY11" fmla="*/ 4114800 h 4114800"/>
              <a:gd name="connsiteX12" fmla="*/ 0 w 12191999"/>
              <a:gd name="connsiteY12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4114800">
                <a:moveTo>
                  <a:pt x="0" y="0"/>
                </a:moveTo>
                <a:lnTo>
                  <a:pt x="1725102" y="0"/>
                </a:lnTo>
                <a:lnTo>
                  <a:pt x="1956870" y="399600"/>
                </a:lnTo>
                <a:lnTo>
                  <a:pt x="2188638" y="0"/>
                </a:lnTo>
                <a:lnTo>
                  <a:pt x="5825427" y="0"/>
                </a:lnTo>
                <a:lnTo>
                  <a:pt x="6066668" y="415934"/>
                </a:lnTo>
                <a:lnTo>
                  <a:pt x="6307910" y="0"/>
                </a:lnTo>
                <a:lnTo>
                  <a:pt x="9985438" y="0"/>
                </a:lnTo>
                <a:lnTo>
                  <a:pt x="10226679" y="415933"/>
                </a:lnTo>
                <a:lnTo>
                  <a:pt x="10467920" y="0"/>
                </a:lnTo>
                <a:lnTo>
                  <a:pt x="12191999" y="0"/>
                </a:lnTo>
                <a:lnTo>
                  <a:pt x="12191999" y="4114800"/>
                </a:lnTo>
                <a:lnTo>
                  <a:pt x="0" y="411480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年初目标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2" y="2895107"/>
            <a:ext cx="12191999" cy="4114800"/>
          </a:xfrm>
          <a:custGeom>
            <a:avLst/>
            <a:gdLst>
              <a:gd name="connsiteX0" fmla="*/ 0 w 12191999"/>
              <a:gd name="connsiteY0" fmla="*/ 0 h 4114800"/>
              <a:gd name="connsiteX1" fmla="*/ 1725102 w 12191999"/>
              <a:gd name="connsiteY1" fmla="*/ 0 h 4114800"/>
              <a:gd name="connsiteX2" fmla="*/ 1956870 w 12191999"/>
              <a:gd name="connsiteY2" fmla="*/ 399600 h 4114800"/>
              <a:gd name="connsiteX3" fmla="*/ 2188638 w 12191999"/>
              <a:gd name="connsiteY3" fmla="*/ 0 h 4114800"/>
              <a:gd name="connsiteX4" fmla="*/ 5834900 w 12191999"/>
              <a:gd name="connsiteY4" fmla="*/ 0 h 4114800"/>
              <a:gd name="connsiteX5" fmla="*/ 6066668 w 12191999"/>
              <a:gd name="connsiteY5" fmla="*/ 399601 h 4114800"/>
              <a:gd name="connsiteX6" fmla="*/ 6298437 w 12191999"/>
              <a:gd name="connsiteY6" fmla="*/ 0 h 4114800"/>
              <a:gd name="connsiteX7" fmla="*/ 9994911 w 12191999"/>
              <a:gd name="connsiteY7" fmla="*/ 0 h 4114800"/>
              <a:gd name="connsiteX8" fmla="*/ 10226679 w 12191999"/>
              <a:gd name="connsiteY8" fmla="*/ 399601 h 4114800"/>
              <a:gd name="connsiteX9" fmla="*/ 10458448 w 12191999"/>
              <a:gd name="connsiteY9" fmla="*/ 0 h 4114800"/>
              <a:gd name="connsiteX10" fmla="*/ 12191999 w 12191999"/>
              <a:gd name="connsiteY10" fmla="*/ 0 h 4114800"/>
              <a:gd name="connsiteX11" fmla="*/ 12191999 w 12191999"/>
              <a:gd name="connsiteY11" fmla="*/ 4114800 h 4114800"/>
              <a:gd name="connsiteX12" fmla="*/ 0 w 12191999"/>
              <a:gd name="connsiteY12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9" h="4114800">
                <a:moveTo>
                  <a:pt x="0" y="0"/>
                </a:moveTo>
                <a:lnTo>
                  <a:pt x="1725102" y="0"/>
                </a:lnTo>
                <a:lnTo>
                  <a:pt x="1956870" y="399600"/>
                </a:lnTo>
                <a:lnTo>
                  <a:pt x="2188638" y="0"/>
                </a:lnTo>
                <a:lnTo>
                  <a:pt x="5834900" y="0"/>
                </a:lnTo>
                <a:lnTo>
                  <a:pt x="6066668" y="399601"/>
                </a:lnTo>
                <a:lnTo>
                  <a:pt x="6298437" y="0"/>
                </a:lnTo>
                <a:lnTo>
                  <a:pt x="9994911" y="0"/>
                </a:lnTo>
                <a:lnTo>
                  <a:pt x="10226679" y="399601"/>
                </a:lnTo>
                <a:lnTo>
                  <a:pt x="10458448" y="0"/>
                </a:lnTo>
                <a:lnTo>
                  <a:pt x="12191999" y="0"/>
                </a:lnTo>
                <a:lnTo>
                  <a:pt x="12191999" y="4114800"/>
                </a:lnTo>
                <a:lnTo>
                  <a:pt x="0" y="4114800"/>
                </a:lnTo>
                <a:close/>
              </a:path>
            </a:pathLst>
          </a:custGeom>
          <a:solidFill>
            <a:schemeClr val="bg1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1239228" y="2057392"/>
            <a:ext cx="1435285" cy="1237315"/>
          </a:xfrm>
          <a:prstGeom prst="triangle">
            <a:avLst/>
          </a:prstGeom>
          <a:noFill/>
          <a:ln w="1873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5349027" y="2057393"/>
            <a:ext cx="1435285" cy="1237315"/>
          </a:xfrm>
          <a:prstGeom prst="triangle">
            <a:avLst/>
          </a:prstGeom>
          <a:noFill/>
          <a:ln w="1873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509038" y="2057393"/>
            <a:ext cx="1435285" cy="1237315"/>
          </a:xfrm>
          <a:prstGeom prst="triangle">
            <a:avLst/>
          </a:prstGeom>
          <a:noFill/>
          <a:ln w="1873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12691" y="2164812"/>
            <a:ext cx="68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713721" y="2164811"/>
            <a:ext cx="68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882501" y="2164811"/>
            <a:ext cx="688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8800" y="3964323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34008" y="3964323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764688" y="3964323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9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565620306"/>
              </p:ext>
            </p:extLst>
          </p:nvPr>
        </p:nvGraphicFramePr>
        <p:xfrm>
          <a:off x="873578" y="1985981"/>
          <a:ext cx="4939393" cy="3592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6305550" y="1695450"/>
            <a:ext cx="5124450" cy="417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市场等资源组建成立。所提供的服务包括：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数据对比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91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" name="组合 1156"/>
          <p:cNvGrpSpPr/>
          <p:nvPr/>
        </p:nvGrpSpPr>
        <p:grpSpPr>
          <a:xfrm>
            <a:off x="1143937" y="1847726"/>
            <a:ext cx="2165953" cy="1404809"/>
            <a:chOff x="1651907" y="2808851"/>
            <a:chExt cx="2165953" cy="1404809"/>
          </a:xfrm>
          <a:solidFill>
            <a:srgbClr val="2B2B2B"/>
          </a:solidFill>
        </p:grpSpPr>
        <p:grpSp>
          <p:nvGrpSpPr>
            <p:cNvPr id="1154" name="组合 1153"/>
            <p:cNvGrpSpPr/>
            <p:nvPr/>
          </p:nvGrpSpPr>
          <p:grpSpPr>
            <a:xfrm>
              <a:off x="3057997" y="2808851"/>
              <a:ext cx="759863" cy="1404809"/>
              <a:chOff x="3823881" y="1781113"/>
              <a:chExt cx="1405344" cy="2598151"/>
            </a:xfrm>
            <a:grpFill/>
          </p:grpSpPr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3910018" y="1976794"/>
                <a:ext cx="1065477" cy="2246113"/>
              </a:xfrm>
              <a:custGeom>
                <a:avLst/>
                <a:gdLst>
                  <a:gd name="T0" fmla="*/ 474 w 665"/>
                  <a:gd name="T1" fmla="*/ 194 h 1400"/>
                  <a:gd name="T2" fmla="*/ 665 w 665"/>
                  <a:gd name="T3" fmla="*/ 684 h 1400"/>
                  <a:gd name="T4" fmla="*/ 406 w 665"/>
                  <a:gd name="T5" fmla="*/ 1238 h 1400"/>
                  <a:gd name="T6" fmla="*/ 55 w 665"/>
                  <a:gd name="T7" fmla="*/ 1397 h 1400"/>
                  <a:gd name="T8" fmla="*/ 0 w 665"/>
                  <a:gd name="T9" fmla="*/ 1398 h 1400"/>
                  <a:gd name="T10" fmla="*/ 221 w 665"/>
                  <a:gd name="T11" fmla="*/ 1312 h 1400"/>
                  <a:gd name="T12" fmla="*/ 376 w 665"/>
                  <a:gd name="T13" fmla="*/ 1209 h 1400"/>
                  <a:gd name="T14" fmla="*/ 633 w 665"/>
                  <a:gd name="T15" fmla="*/ 672 h 1400"/>
                  <a:gd name="T16" fmla="*/ 451 w 665"/>
                  <a:gd name="T17" fmla="*/ 205 h 1400"/>
                  <a:gd name="T18" fmla="*/ 145 w 665"/>
                  <a:gd name="T19" fmla="*/ 0 h 1400"/>
                  <a:gd name="T20" fmla="*/ 474 w 665"/>
                  <a:gd name="T21" fmla="*/ 194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5" h="1400">
                    <a:moveTo>
                      <a:pt x="474" y="194"/>
                    </a:moveTo>
                    <a:cubicBezTo>
                      <a:pt x="592" y="323"/>
                      <a:pt x="665" y="495"/>
                      <a:pt x="665" y="684"/>
                    </a:cubicBezTo>
                    <a:cubicBezTo>
                      <a:pt x="665" y="906"/>
                      <a:pt x="564" y="1105"/>
                      <a:pt x="406" y="1238"/>
                    </a:cubicBezTo>
                    <a:cubicBezTo>
                      <a:pt x="308" y="1320"/>
                      <a:pt x="187" y="1377"/>
                      <a:pt x="55" y="1397"/>
                    </a:cubicBezTo>
                    <a:cubicBezTo>
                      <a:pt x="24" y="1400"/>
                      <a:pt x="5" y="1400"/>
                      <a:pt x="0" y="1398"/>
                    </a:cubicBezTo>
                    <a:cubicBezTo>
                      <a:pt x="90" y="1373"/>
                      <a:pt x="158" y="1346"/>
                      <a:pt x="221" y="1312"/>
                    </a:cubicBezTo>
                    <a:cubicBezTo>
                      <a:pt x="275" y="1282"/>
                      <a:pt x="328" y="1247"/>
                      <a:pt x="376" y="1209"/>
                    </a:cubicBezTo>
                    <a:cubicBezTo>
                      <a:pt x="533" y="1082"/>
                      <a:pt x="633" y="889"/>
                      <a:pt x="633" y="672"/>
                    </a:cubicBezTo>
                    <a:cubicBezTo>
                      <a:pt x="633" y="492"/>
                      <a:pt x="564" y="328"/>
                      <a:pt x="451" y="205"/>
                    </a:cubicBezTo>
                    <a:cubicBezTo>
                      <a:pt x="364" y="110"/>
                      <a:pt x="266" y="45"/>
                      <a:pt x="145" y="0"/>
                    </a:cubicBezTo>
                    <a:cubicBezTo>
                      <a:pt x="272" y="20"/>
                      <a:pt x="388" y="101"/>
                      <a:pt x="474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4134723" y="3588115"/>
                <a:ext cx="376381" cy="463454"/>
              </a:xfrm>
              <a:custGeom>
                <a:avLst/>
                <a:gdLst>
                  <a:gd name="T0" fmla="*/ 152 w 235"/>
                  <a:gd name="T1" fmla="*/ 122 h 289"/>
                  <a:gd name="T2" fmla="*/ 82 w 235"/>
                  <a:gd name="T3" fmla="*/ 287 h 289"/>
                  <a:gd name="T4" fmla="*/ 167 w 235"/>
                  <a:gd name="T5" fmla="*/ 0 h 289"/>
                  <a:gd name="T6" fmla="*/ 56 w 235"/>
                  <a:gd name="T7" fmla="*/ 264 h 289"/>
                  <a:gd name="T8" fmla="*/ 60 w 235"/>
                  <a:gd name="T9" fmla="*/ 273 h 289"/>
                  <a:gd name="T10" fmla="*/ 152 w 235"/>
                  <a:gd name="T11" fmla="*/ 1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289">
                    <a:moveTo>
                      <a:pt x="152" y="122"/>
                    </a:moveTo>
                    <a:cubicBezTo>
                      <a:pt x="148" y="200"/>
                      <a:pt x="79" y="289"/>
                      <a:pt x="82" y="287"/>
                    </a:cubicBezTo>
                    <a:cubicBezTo>
                      <a:pt x="188" y="214"/>
                      <a:pt x="235" y="84"/>
                      <a:pt x="167" y="0"/>
                    </a:cubicBezTo>
                    <a:cubicBezTo>
                      <a:pt x="105" y="134"/>
                      <a:pt x="0" y="140"/>
                      <a:pt x="56" y="264"/>
                    </a:cubicBezTo>
                    <a:cubicBezTo>
                      <a:pt x="58" y="267"/>
                      <a:pt x="59" y="270"/>
                      <a:pt x="60" y="273"/>
                    </a:cubicBezTo>
                    <a:cubicBezTo>
                      <a:pt x="64" y="279"/>
                      <a:pt x="118" y="203"/>
                      <a:pt x="15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4182473" y="3972923"/>
                <a:ext cx="117034" cy="182573"/>
              </a:xfrm>
              <a:custGeom>
                <a:avLst/>
                <a:gdLst>
                  <a:gd name="T0" fmla="*/ 73 w 73"/>
                  <a:gd name="T1" fmla="*/ 0 h 114"/>
                  <a:gd name="T2" fmla="*/ 20 w 73"/>
                  <a:gd name="T3" fmla="*/ 68 h 114"/>
                  <a:gd name="T4" fmla="*/ 17 w 73"/>
                  <a:gd name="T5" fmla="*/ 23 h 114"/>
                  <a:gd name="T6" fmla="*/ 0 w 73"/>
                  <a:gd name="T7" fmla="*/ 113 h 114"/>
                  <a:gd name="T8" fmla="*/ 5 w 73"/>
                  <a:gd name="T9" fmla="*/ 111 h 114"/>
                  <a:gd name="T10" fmla="*/ 73 w 73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14">
                    <a:moveTo>
                      <a:pt x="73" y="0"/>
                    </a:moveTo>
                    <a:cubicBezTo>
                      <a:pt x="55" y="23"/>
                      <a:pt x="38" y="47"/>
                      <a:pt x="20" y="68"/>
                    </a:cubicBezTo>
                    <a:cubicBezTo>
                      <a:pt x="21" y="56"/>
                      <a:pt x="25" y="39"/>
                      <a:pt x="17" y="23"/>
                    </a:cubicBezTo>
                    <a:cubicBezTo>
                      <a:pt x="18" y="54"/>
                      <a:pt x="6" y="83"/>
                      <a:pt x="0" y="113"/>
                    </a:cubicBezTo>
                    <a:cubicBezTo>
                      <a:pt x="1" y="114"/>
                      <a:pt x="3" y="114"/>
                      <a:pt x="5" y="111"/>
                    </a:cubicBezTo>
                    <a:cubicBezTo>
                      <a:pt x="27" y="78"/>
                      <a:pt x="53" y="34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4310742" y="4019736"/>
                <a:ext cx="536484" cy="359528"/>
              </a:xfrm>
              <a:custGeom>
                <a:avLst/>
                <a:gdLst>
                  <a:gd name="T0" fmla="*/ 201 w 335"/>
                  <a:gd name="T1" fmla="*/ 73 h 224"/>
                  <a:gd name="T2" fmla="*/ 4 w 335"/>
                  <a:gd name="T3" fmla="*/ 82 h 224"/>
                  <a:gd name="T4" fmla="*/ 335 w 335"/>
                  <a:gd name="T5" fmla="*/ 105 h 224"/>
                  <a:gd name="T6" fmla="*/ 18 w 335"/>
                  <a:gd name="T7" fmla="*/ 118 h 224"/>
                  <a:gd name="T8" fmla="*/ 10 w 335"/>
                  <a:gd name="T9" fmla="*/ 110 h 224"/>
                  <a:gd name="T10" fmla="*/ 201 w 335"/>
                  <a:gd name="T11" fmla="*/ 7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224">
                    <a:moveTo>
                      <a:pt x="201" y="73"/>
                    </a:moveTo>
                    <a:cubicBezTo>
                      <a:pt x="119" y="47"/>
                      <a:pt x="0" y="85"/>
                      <a:pt x="4" y="82"/>
                    </a:cubicBezTo>
                    <a:cubicBezTo>
                      <a:pt x="120" y="0"/>
                      <a:pt x="273" y="2"/>
                      <a:pt x="335" y="105"/>
                    </a:cubicBezTo>
                    <a:cubicBezTo>
                      <a:pt x="171" y="117"/>
                      <a:pt x="125" y="224"/>
                      <a:pt x="18" y="118"/>
                    </a:cubicBezTo>
                    <a:cubicBezTo>
                      <a:pt x="15" y="115"/>
                      <a:pt x="13" y="113"/>
                      <a:pt x="10" y="110"/>
                    </a:cubicBezTo>
                    <a:cubicBezTo>
                      <a:pt x="4" y="104"/>
                      <a:pt x="104" y="76"/>
                      <a:pt x="20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4173110" y="4146133"/>
                <a:ext cx="235940" cy="76774"/>
              </a:xfrm>
              <a:custGeom>
                <a:avLst/>
                <a:gdLst>
                  <a:gd name="T0" fmla="*/ 147 w 147"/>
                  <a:gd name="T1" fmla="*/ 0 h 48"/>
                  <a:gd name="T2" fmla="*/ 56 w 147"/>
                  <a:gd name="T3" fmla="*/ 28 h 48"/>
                  <a:gd name="T4" fmla="*/ 101 w 147"/>
                  <a:gd name="T5" fmla="*/ 48 h 48"/>
                  <a:gd name="T6" fmla="*/ 1 w 147"/>
                  <a:gd name="T7" fmla="*/ 32 h 48"/>
                  <a:gd name="T8" fmla="*/ 5 w 147"/>
                  <a:gd name="T9" fmla="*/ 27 h 48"/>
                  <a:gd name="T10" fmla="*/ 147 w 14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48">
                    <a:moveTo>
                      <a:pt x="147" y="0"/>
                    </a:moveTo>
                    <a:cubicBezTo>
                      <a:pt x="116" y="9"/>
                      <a:pt x="84" y="18"/>
                      <a:pt x="56" y="28"/>
                    </a:cubicBezTo>
                    <a:cubicBezTo>
                      <a:pt x="68" y="31"/>
                      <a:pt x="88" y="34"/>
                      <a:pt x="101" y="48"/>
                    </a:cubicBezTo>
                    <a:cubicBezTo>
                      <a:pt x="69" y="36"/>
                      <a:pt x="35" y="37"/>
                      <a:pt x="1" y="32"/>
                    </a:cubicBezTo>
                    <a:cubicBezTo>
                      <a:pt x="0" y="30"/>
                      <a:pt x="1" y="28"/>
                      <a:pt x="5" y="27"/>
                    </a:cubicBezTo>
                    <a:cubicBezTo>
                      <a:pt x="48" y="17"/>
                      <a:pt x="104" y="7"/>
                      <a:pt x="1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3844479" y="4103064"/>
                <a:ext cx="380126" cy="175083"/>
              </a:xfrm>
              <a:custGeom>
                <a:avLst/>
                <a:gdLst>
                  <a:gd name="T0" fmla="*/ 237 w 237"/>
                  <a:gd name="T1" fmla="*/ 109 h 109"/>
                  <a:gd name="T2" fmla="*/ 82 w 237"/>
                  <a:gd name="T3" fmla="*/ 66 h 109"/>
                  <a:gd name="T4" fmla="*/ 144 w 237"/>
                  <a:gd name="T5" fmla="*/ 0 h 109"/>
                  <a:gd name="T6" fmla="*/ 2 w 237"/>
                  <a:gd name="T7" fmla="*/ 72 h 109"/>
                  <a:gd name="T8" fmla="*/ 8 w 237"/>
                  <a:gd name="T9" fmla="*/ 79 h 109"/>
                  <a:gd name="T10" fmla="*/ 237 w 237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7" h="109">
                    <a:moveTo>
                      <a:pt x="237" y="109"/>
                    </a:moveTo>
                    <a:cubicBezTo>
                      <a:pt x="185" y="71"/>
                      <a:pt x="128" y="67"/>
                      <a:pt x="82" y="66"/>
                    </a:cubicBezTo>
                    <a:cubicBezTo>
                      <a:pt x="109" y="50"/>
                      <a:pt x="128" y="32"/>
                      <a:pt x="144" y="0"/>
                    </a:cubicBezTo>
                    <a:cubicBezTo>
                      <a:pt x="95" y="54"/>
                      <a:pt x="52" y="56"/>
                      <a:pt x="2" y="72"/>
                    </a:cubicBezTo>
                    <a:cubicBezTo>
                      <a:pt x="0" y="75"/>
                      <a:pt x="2" y="78"/>
                      <a:pt x="8" y="79"/>
                    </a:cubicBezTo>
                    <a:cubicBezTo>
                      <a:pt x="78" y="83"/>
                      <a:pt x="158" y="83"/>
                      <a:pt x="23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4397816" y="3393371"/>
                <a:ext cx="300543" cy="442856"/>
              </a:xfrm>
              <a:custGeom>
                <a:avLst/>
                <a:gdLst>
                  <a:gd name="T0" fmla="*/ 127 w 188"/>
                  <a:gd name="T1" fmla="*/ 111 h 276"/>
                  <a:gd name="T2" fmla="*/ 113 w 188"/>
                  <a:gd name="T3" fmla="*/ 273 h 276"/>
                  <a:gd name="T4" fmla="*/ 105 w 188"/>
                  <a:gd name="T5" fmla="*/ 0 h 276"/>
                  <a:gd name="T6" fmla="*/ 84 w 188"/>
                  <a:gd name="T7" fmla="*/ 260 h 276"/>
                  <a:gd name="T8" fmla="*/ 90 w 188"/>
                  <a:gd name="T9" fmla="*/ 267 h 276"/>
                  <a:gd name="T10" fmla="*/ 127 w 188"/>
                  <a:gd name="T11" fmla="*/ 11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76">
                    <a:moveTo>
                      <a:pt x="127" y="111"/>
                    </a:moveTo>
                    <a:cubicBezTo>
                      <a:pt x="146" y="179"/>
                      <a:pt x="111" y="276"/>
                      <a:pt x="113" y="273"/>
                    </a:cubicBezTo>
                    <a:cubicBezTo>
                      <a:pt x="185" y="180"/>
                      <a:pt x="188" y="54"/>
                      <a:pt x="105" y="0"/>
                    </a:cubicBezTo>
                    <a:cubicBezTo>
                      <a:pt x="90" y="134"/>
                      <a:pt x="0" y="169"/>
                      <a:pt x="84" y="260"/>
                    </a:cubicBezTo>
                    <a:cubicBezTo>
                      <a:pt x="86" y="263"/>
                      <a:pt x="88" y="265"/>
                      <a:pt x="90" y="267"/>
                    </a:cubicBezTo>
                    <a:cubicBezTo>
                      <a:pt x="95" y="272"/>
                      <a:pt x="121" y="191"/>
                      <a:pt x="127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4519531" y="3756644"/>
                <a:ext cx="66475" cy="191935"/>
              </a:xfrm>
              <a:custGeom>
                <a:avLst/>
                <a:gdLst>
                  <a:gd name="T0" fmla="*/ 42 w 42"/>
                  <a:gd name="T1" fmla="*/ 0 h 120"/>
                  <a:gd name="T2" fmla="*/ 15 w 42"/>
                  <a:gd name="T3" fmla="*/ 74 h 120"/>
                  <a:gd name="T4" fmla="*/ 0 w 42"/>
                  <a:gd name="T5" fmla="*/ 36 h 120"/>
                  <a:gd name="T6" fmla="*/ 11 w 42"/>
                  <a:gd name="T7" fmla="*/ 119 h 120"/>
                  <a:gd name="T8" fmla="*/ 15 w 42"/>
                  <a:gd name="T9" fmla="*/ 116 h 120"/>
                  <a:gd name="T10" fmla="*/ 42 w 42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20">
                    <a:moveTo>
                      <a:pt x="42" y="0"/>
                    </a:moveTo>
                    <a:cubicBezTo>
                      <a:pt x="33" y="25"/>
                      <a:pt x="25" y="52"/>
                      <a:pt x="15" y="74"/>
                    </a:cubicBezTo>
                    <a:cubicBezTo>
                      <a:pt x="13" y="64"/>
                      <a:pt x="11" y="48"/>
                      <a:pt x="0" y="36"/>
                    </a:cubicBezTo>
                    <a:cubicBezTo>
                      <a:pt x="10" y="63"/>
                      <a:pt x="7" y="91"/>
                      <a:pt x="11" y="119"/>
                    </a:cubicBezTo>
                    <a:cubicBezTo>
                      <a:pt x="12" y="120"/>
                      <a:pt x="14" y="120"/>
                      <a:pt x="15" y="116"/>
                    </a:cubicBezTo>
                    <a:cubicBezTo>
                      <a:pt x="24" y="81"/>
                      <a:pt x="35" y="36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4605668" y="3722938"/>
                <a:ext cx="457837" cy="357655"/>
              </a:xfrm>
              <a:custGeom>
                <a:avLst/>
                <a:gdLst>
                  <a:gd name="T0" fmla="*/ 166 w 286"/>
                  <a:gd name="T1" fmla="*/ 78 h 223"/>
                  <a:gd name="T2" fmla="*/ 3 w 286"/>
                  <a:gd name="T3" fmla="*/ 134 h 223"/>
                  <a:gd name="T4" fmla="*/ 286 w 286"/>
                  <a:gd name="T5" fmla="*/ 71 h 223"/>
                  <a:gd name="T6" fmla="*/ 23 w 286"/>
                  <a:gd name="T7" fmla="*/ 161 h 223"/>
                  <a:gd name="T8" fmla="*/ 15 w 286"/>
                  <a:gd name="T9" fmla="*/ 156 h 223"/>
                  <a:gd name="T10" fmla="*/ 166 w 286"/>
                  <a:gd name="T11" fmla="*/ 7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223">
                    <a:moveTo>
                      <a:pt x="166" y="78"/>
                    </a:moveTo>
                    <a:cubicBezTo>
                      <a:pt x="91" y="76"/>
                      <a:pt x="0" y="137"/>
                      <a:pt x="3" y="134"/>
                    </a:cubicBezTo>
                    <a:cubicBezTo>
                      <a:pt x="80" y="36"/>
                      <a:pt x="209" y="0"/>
                      <a:pt x="286" y="71"/>
                    </a:cubicBezTo>
                    <a:cubicBezTo>
                      <a:pt x="152" y="122"/>
                      <a:pt x="139" y="223"/>
                      <a:pt x="23" y="161"/>
                    </a:cubicBezTo>
                    <a:cubicBezTo>
                      <a:pt x="21" y="159"/>
                      <a:pt x="18" y="158"/>
                      <a:pt x="15" y="156"/>
                    </a:cubicBezTo>
                    <a:cubicBezTo>
                      <a:pt x="9" y="153"/>
                      <a:pt x="86" y="105"/>
                      <a:pt x="166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4499869" y="3912065"/>
                <a:ext cx="186318" cy="99245"/>
              </a:xfrm>
              <a:custGeom>
                <a:avLst/>
                <a:gdLst>
                  <a:gd name="T0" fmla="*/ 116 w 116"/>
                  <a:gd name="T1" fmla="*/ 0 h 62"/>
                  <a:gd name="T2" fmla="*/ 47 w 116"/>
                  <a:gd name="T3" fmla="*/ 46 h 62"/>
                  <a:gd name="T4" fmla="*/ 89 w 116"/>
                  <a:gd name="T5" fmla="*/ 51 h 62"/>
                  <a:gd name="T6" fmla="*/ 2 w 116"/>
                  <a:gd name="T7" fmla="*/ 62 h 62"/>
                  <a:gd name="T8" fmla="*/ 3 w 116"/>
                  <a:gd name="T9" fmla="*/ 58 h 62"/>
                  <a:gd name="T10" fmla="*/ 116 w 11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62">
                    <a:moveTo>
                      <a:pt x="116" y="0"/>
                    </a:moveTo>
                    <a:cubicBezTo>
                      <a:pt x="92" y="15"/>
                      <a:pt x="67" y="30"/>
                      <a:pt x="47" y="46"/>
                    </a:cubicBezTo>
                    <a:cubicBezTo>
                      <a:pt x="57" y="45"/>
                      <a:pt x="75" y="43"/>
                      <a:pt x="89" y="51"/>
                    </a:cubicBezTo>
                    <a:cubicBezTo>
                      <a:pt x="60" y="49"/>
                      <a:pt x="31" y="59"/>
                      <a:pt x="2" y="62"/>
                    </a:cubicBezTo>
                    <a:cubicBezTo>
                      <a:pt x="0" y="62"/>
                      <a:pt x="0" y="59"/>
                      <a:pt x="3" y="58"/>
                    </a:cubicBezTo>
                    <a:cubicBezTo>
                      <a:pt x="37" y="39"/>
                      <a:pt x="81" y="16"/>
                      <a:pt x="1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4570090" y="3152749"/>
                <a:ext cx="265901" cy="390425"/>
              </a:xfrm>
              <a:custGeom>
                <a:avLst/>
                <a:gdLst>
                  <a:gd name="T0" fmla="*/ 98 w 166"/>
                  <a:gd name="T1" fmla="*/ 93 h 243"/>
                  <a:gd name="T2" fmla="*/ 126 w 166"/>
                  <a:gd name="T3" fmla="*/ 240 h 243"/>
                  <a:gd name="T4" fmla="*/ 50 w 166"/>
                  <a:gd name="T5" fmla="*/ 0 h 243"/>
                  <a:gd name="T6" fmla="*/ 97 w 166"/>
                  <a:gd name="T7" fmla="*/ 236 h 243"/>
                  <a:gd name="T8" fmla="*/ 104 w 166"/>
                  <a:gd name="T9" fmla="*/ 240 h 243"/>
                  <a:gd name="T10" fmla="*/ 98 w 166"/>
                  <a:gd name="T11" fmla="*/ 9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6" h="243">
                    <a:moveTo>
                      <a:pt x="98" y="93"/>
                    </a:moveTo>
                    <a:cubicBezTo>
                      <a:pt x="131" y="149"/>
                      <a:pt x="124" y="243"/>
                      <a:pt x="126" y="240"/>
                    </a:cubicBezTo>
                    <a:cubicBezTo>
                      <a:pt x="166" y="139"/>
                      <a:pt x="137" y="27"/>
                      <a:pt x="50" y="0"/>
                    </a:cubicBezTo>
                    <a:cubicBezTo>
                      <a:pt x="70" y="123"/>
                      <a:pt x="0" y="176"/>
                      <a:pt x="97" y="236"/>
                    </a:cubicBezTo>
                    <a:cubicBezTo>
                      <a:pt x="99" y="237"/>
                      <a:pt x="102" y="239"/>
                      <a:pt x="104" y="240"/>
                    </a:cubicBezTo>
                    <a:cubicBezTo>
                      <a:pt x="109" y="243"/>
                      <a:pt x="112" y="165"/>
                      <a:pt x="9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4714275" y="3471081"/>
                <a:ext cx="53367" cy="180700"/>
              </a:xfrm>
              <a:custGeom>
                <a:avLst/>
                <a:gdLst>
                  <a:gd name="T0" fmla="*/ 28 w 33"/>
                  <a:gd name="T1" fmla="*/ 0 h 113"/>
                  <a:gd name="T2" fmla="*/ 23 w 33"/>
                  <a:gd name="T3" fmla="*/ 71 h 113"/>
                  <a:gd name="T4" fmla="*/ 0 w 33"/>
                  <a:gd name="T5" fmla="*/ 42 h 113"/>
                  <a:gd name="T6" fmla="*/ 30 w 33"/>
                  <a:gd name="T7" fmla="*/ 112 h 113"/>
                  <a:gd name="T8" fmla="*/ 33 w 33"/>
                  <a:gd name="T9" fmla="*/ 109 h 113"/>
                  <a:gd name="T10" fmla="*/ 28 w 3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3">
                    <a:moveTo>
                      <a:pt x="28" y="0"/>
                    </a:moveTo>
                    <a:cubicBezTo>
                      <a:pt x="26" y="24"/>
                      <a:pt x="26" y="49"/>
                      <a:pt x="23" y="71"/>
                    </a:cubicBezTo>
                    <a:cubicBezTo>
                      <a:pt x="19" y="63"/>
                      <a:pt x="13" y="49"/>
                      <a:pt x="0" y="42"/>
                    </a:cubicBezTo>
                    <a:cubicBezTo>
                      <a:pt x="15" y="63"/>
                      <a:pt x="20" y="89"/>
                      <a:pt x="30" y="112"/>
                    </a:cubicBezTo>
                    <a:cubicBezTo>
                      <a:pt x="32" y="113"/>
                      <a:pt x="33" y="112"/>
                      <a:pt x="33" y="109"/>
                    </a:cubicBezTo>
                    <a:cubicBezTo>
                      <a:pt x="33" y="75"/>
                      <a:pt x="31" y="3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4826628" y="3353111"/>
                <a:ext cx="398852" cy="385743"/>
              </a:xfrm>
              <a:custGeom>
                <a:avLst/>
                <a:gdLst>
                  <a:gd name="T0" fmla="*/ 137 w 249"/>
                  <a:gd name="T1" fmla="*/ 90 h 240"/>
                  <a:gd name="T2" fmla="*/ 1 w 249"/>
                  <a:gd name="T3" fmla="*/ 206 h 240"/>
                  <a:gd name="T4" fmla="*/ 249 w 249"/>
                  <a:gd name="T5" fmla="*/ 39 h 240"/>
                  <a:gd name="T6" fmla="*/ 31 w 249"/>
                  <a:gd name="T7" fmla="*/ 224 h 240"/>
                  <a:gd name="T8" fmla="*/ 21 w 249"/>
                  <a:gd name="T9" fmla="*/ 223 h 240"/>
                  <a:gd name="T10" fmla="*/ 137 w 249"/>
                  <a:gd name="T11" fmla="*/ 9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0">
                    <a:moveTo>
                      <a:pt x="137" y="90"/>
                    </a:moveTo>
                    <a:cubicBezTo>
                      <a:pt x="64" y="117"/>
                      <a:pt x="0" y="210"/>
                      <a:pt x="1" y="206"/>
                    </a:cubicBezTo>
                    <a:cubicBezTo>
                      <a:pt x="39" y="83"/>
                      <a:pt x="148" y="0"/>
                      <a:pt x="249" y="39"/>
                    </a:cubicBezTo>
                    <a:cubicBezTo>
                      <a:pt x="140" y="138"/>
                      <a:pt x="166" y="240"/>
                      <a:pt x="31" y="224"/>
                    </a:cubicBezTo>
                    <a:cubicBezTo>
                      <a:pt x="28" y="224"/>
                      <a:pt x="24" y="223"/>
                      <a:pt x="21" y="223"/>
                    </a:cubicBezTo>
                    <a:cubicBezTo>
                      <a:pt x="14" y="221"/>
                      <a:pt x="70" y="147"/>
                      <a:pt x="137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4749854" y="3629311"/>
                <a:ext cx="141377" cy="167592"/>
              </a:xfrm>
              <a:custGeom>
                <a:avLst/>
                <a:gdLst>
                  <a:gd name="T0" fmla="*/ 88 w 88"/>
                  <a:gd name="T1" fmla="*/ 0 h 104"/>
                  <a:gd name="T2" fmla="*/ 39 w 88"/>
                  <a:gd name="T3" fmla="*/ 71 h 104"/>
                  <a:gd name="T4" fmla="*/ 82 w 88"/>
                  <a:gd name="T5" fmla="*/ 60 h 104"/>
                  <a:gd name="T6" fmla="*/ 2 w 88"/>
                  <a:gd name="T7" fmla="*/ 104 h 104"/>
                  <a:gd name="T8" fmla="*/ 2 w 88"/>
                  <a:gd name="T9" fmla="*/ 98 h 104"/>
                  <a:gd name="T10" fmla="*/ 88 w 88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04">
                    <a:moveTo>
                      <a:pt x="88" y="0"/>
                    </a:moveTo>
                    <a:cubicBezTo>
                      <a:pt x="71" y="24"/>
                      <a:pt x="53" y="48"/>
                      <a:pt x="39" y="71"/>
                    </a:cubicBezTo>
                    <a:cubicBezTo>
                      <a:pt x="49" y="66"/>
                      <a:pt x="65" y="58"/>
                      <a:pt x="82" y="60"/>
                    </a:cubicBezTo>
                    <a:cubicBezTo>
                      <a:pt x="53" y="69"/>
                      <a:pt x="29" y="89"/>
                      <a:pt x="2" y="104"/>
                    </a:cubicBezTo>
                    <a:cubicBezTo>
                      <a:pt x="0" y="103"/>
                      <a:pt x="0" y="101"/>
                      <a:pt x="2" y="98"/>
                    </a:cubicBezTo>
                    <a:cubicBezTo>
                      <a:pt x="27" y="68"/>
                      <a:pt x="61" y="29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4668398" y="2943961"/>
                <a:ext cx="214406" cy="305224"/>
              </a:xfrm>
              <a:custGeom>
                <a:avLst/>
                <a:gdLst>
                  <a:gd name="T0" fmla="*/ 64 w 134"/>
                  <a:gd name="T1" fmla="*/ 66 h 190"/>
                  <a:gd name="T2" fmla="*/ 127 w 134"/>
                  <a:gd name="T3" fmla="*/ 183 h 190"/>
                  <a:gd name="T4" fmla="*/ 0 w 134"/>
                  <a:gd name="T5" fmla="*/ 0 h 190"/>
                  <a:gd name="T6" fmla="*/ 102 w 134"/>
                  <a:gd name="T7" fmla="*/ 187 h 190"/>
                  <a:gd name="T8" fmla="*/ 109 w 134"/>
                  <a:gd name="T9" fmla="*/ 189 h 190"/>
                  <a:gd name="T10" fmla="*/ 64 w 134"/>
                  <a:gd name="T11" fmla="*/ 6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90">
                    <a:moveTo>
                      <a:pt x="64" y="66"/>
                    </a:moveTo>
                    <a:cubicBezTo>
                      <a:pt x="108" y="104"/>
                      <a:pt x="127" y="186"/>
                      <a:pt x="127" y="183"/>
                    </a:cubicBezTo>
                    <a:cubicBezTo>
                      <a:pt x="134" y="87"/>
                      <a:pt x="80" y="0"/>
                      <a:pt x="0" y="0"/>
                    </a:cubicBezTo>
                    <a:cubicBezTo>
                      <a:pt x="49" y="98"/>
                      <a:pt x="4" y="162"/>
                      <a:pt x="102" y="187"/>
                    </a:cubicBezTo>
                    <a:cubicBezTo>
                      <a:pt x="104" y="188"/>
                      <a:pt x="107" y="188"/>
                      <a:pt x="109" y="189"/>
                    </a:cubicBezTo>
                    <a:cubicBezTo>
                      <a:pt x="114" y="190"/>
                      <a:pt x="96" y="123"/>
                      <a:pt x="6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4823819" y="3183646"/>
                <a:ext cx="74902" cy="152612"/>
              </a:xfrm>
              <a:custGeom>
                <a:avLst/>
                <a:gdLst>
                  <a:gd name="T0" fmla="*/ 12 w 47"/>
                  <a:gd name="T1" fmla="*/ 0 h 95"/>
                  <a:gd name="T2" fmla="*/ 27 w 47"/>
                  <a:gd name="T3" fmla="*/ 62 h 95"/>
                  <a:gd name="T4" fmla="*/ 0 w 47"/>
                  <a:gd name="T5" fmla="*/ 43 h 95"/>
                  <a:gd name="T6" fmla="*/ 44 w 47"/>
                  <a:gd name="T7" fmla="*/ 94 h 95"/>
                  <a:gd name="T8" fmla="*/ 46 w 47"/>
                  <a:gd name="T9" fmla="*/ 91 h 95"/>
                  <a:gd name="T10" fmla="*/ 12 w 47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95">
                    <a:moveTo>
                      <a:pt x="12" y="0"/>
                    </a:moveTo>
                    <a:cubicBezTo>
                      <a:pt x="18" y="21"/>
                      <a:pt x="24" y="42"/>
                      <a:pt x="27" y="62"/>
                    </a:cubicBezTo>
                    <a:cubicBezTo>
                      <a:pt x="21" y="56"/>
                      <a:pt x="13" y="46"/>
                      <a:pt x="0" y="43"/>
                    </a:cubicBezTo>
                    <a:cubicBezTo>
                      <a:pt x="18" y="57"/>
                      <a:pt x="30" y="77"/>
                      <a:pt x="44" y="94"/>
                    </a:cubicBezTo>
                    <a:cubicBezTo>
                      <a:pt x="46" y="95"/>
                      <a:pt x="47" y="94"/>
                      <a:pt x="46" y="91"/>
                    </a:cubicBezTo>
                    <a:cubicBezTo>
                      <a:pt x="36" y="63"/>
                      <a:pt x="23" y="2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4953025" y="3019799"/>
                <a:ext cx="276200" cy="355783"/>
              </a:xfrm>
              <a:custGeom>
                <a:avLst/>
                <a:gdLst>
                  <a:gd name="T0" fmla="*/ 88 w 172"/>
                  <a:gd name="T1" fmla="*/ 80 h 222"/>
                  <a:gd name="T2" fmla="*/ 0 w 172"/>
                  <a:gd name="T3" fmla="*/ 212 h 222"/>
                  <a:gd name="T4" fmla="*/ 172 w 172"/>
                  <a:gd name="T5" fmla="*/ 10 h 222"/>
                  <a:gd name="T6" fmla="*/ 30 w 172"/>
                  <a:gd name="T7" fmla="*/ 220 h 222"/>
                  <a:gd name="T8" fmla="*/ 21 w 172"/>
                  <a:gd name="T9" fmla="*/ 222 h 222"/>
                  <a:gd name="T10" fmla="*/ 88 w 172"/>
                  <a:gd name="T11" fmla="*/ 8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22">
                    <a:moveTo>
                      <a:pt x="88" y="80"/>
                    </a:moveTo>
                    <a:cubicBezTo>
                      <a:pt x="32" y="121"/>
                      <a:pt x="0" y="216"/>
                      <a:pt x="0" y="212"/>
                    </a:cubicBezTo>
                    <a:cubicBezTo>
                      <a:pt x="3" y="98"/>
                      <a:pt x="76" y="0"/>
                      <a:pt x="172" y="10"/>
                    </a:cubicBezTo>
                    <a:cubicBezTo>
                      <a:pt x="102" y="121"/>
                      <a:pt x="149" y="202"/>
                      <a:pt x="30" y="220"/>
                    </a:cubicBezTo>
                    <a:cubicBezTo>
                      <a:pt x="27" y="221"/>
                      <a:pt x="24" y="221"/>
                      <a:pt x="21" y="222"/>
                    </a:cubicBezTo>
                    <a:cubicBezTo>
                      <a:pt x="15" y="222"/>
                      <a:pt x="44" y="145"/>
                      <a:pt x="8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4911829" y="3298808"/>
                <a:ext cx="97372" cy="176955"/>
              </a:xfrm>
              <a:custGeom>
                <a:avLst/>
                <a:gdLst>
                  <a:gd name="T0" fmla="*/ 51 w 61"/>
                  <a:gd name="T1" fmla="*/ 0 h 110"/>
                  <a:gd name="T2" fmla="*/ 27 w 61"/>
                  <a:gd name="T3" fmla="*/ 72 h 110"/>
                  <a:gd name="T4" fmla="*/ 61 w 61"/>
                  <a:gd name="T5" fmla="*/ 53 h 110"/>
                  <a:gd name="T6" fmla="*/ 3 w 61"/>
                  <a:gd name="T7" fmla="*/ 109 h 110"/>
                  <a:gd name="T8" fmla="*/ 1 w 61"/>
                  <a:gd name="T9" fmla="*/ 105 h 110"/>
                  <a:gd name="T10" fmla="*/ 51 w 61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0">
                    <a:moveTo>
                      <a:pt x="51" y="0"/>
                    </a:moveTo>
                    <a:cubicBezTo>
                      <a:pt x="43" y="25"/>
                      <a:pt x="33" y="50"/>
                      <a:pt x="27" y="72"/>
                    </a:cubicBezTo>
                    <a:cubicBezTo>
                      <a:pt x="34" y="66"/>
                      <a:pt x="45" y="55"/>
                      <a:pt x="61" y="53"/>
                    </a:cubicBezTo>
                    <a:cubicBezTo>
                      <a:pt x="38" y="67"/>
                      <a:pt x="22" y="90"/>
                      <a:pt x="3" y="109"/>
                    </a:cubicBezTo>
                    <a:cubicBezTo>
                      <a:pt x="1" y="110"/>
                      <a:pt x="0" y="108"/>
                      <a:pt x="1" y="105"/>
                    </a:cubicBezTo>
                    <a:cubicBezTo>
                      <a:pt x="16" y="72"/>
                      <a:pt x="35" y="31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4641246" y="2689296"/>
                <a:ext cx="254666" cy="267773"/>
              </a:xfrm>
              <a:custGeom>
                <a:avLst/>
                <a:gdLst>
                  <a:gd name="T0" fmla="*/ 74 w 159"/>
                  <a:gd name="T1" fmla="*/ 64 h 167"/>
                  <a:gd name="T2" fmla="*/ 158 w 159"/>
                  <a:gd name="T3" fmla="*/ 157 h 167"/>
                  <a:gd name="T4" fmla="*/ 0 w 159"/>
                  <a:gd name="T5" fmla="*/ 19 h 167"/>
                  <a:gd name="T6" fmla="*/ 136 w 159"/>
                  <a:gd name="T7" fmla="*/ 167 h 167"/>
                  <a:gd name="T8" fmla="*/ 143 w 159"/>
                  <a:gd name="T9" fmla="*/ 167 h 167"/>
                  <a:gd name="T10" fmla="*/ 74 w 159"/>
                  <a:gd name="T1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7">
                    <a:moveTo>
                      <a:pt x="74" y="64"/>
                    </a:moveTo>
                    <a:cubicBezTo>
                      <a:pt x="122" y="89"/>
                      <a:pt x="159" y="160"/>
                      <a:pt x="158" y="157"/>
                    </a:cubicBezTo>
                    <a:cubicBezTo>
                      <a:pt x="143" y="68"/>
                      <a:pt x="73" y="0"/>
                      <a:pt x="0" y="19"/>
                    </a:cubicBezTo>
                    <a:cubicBezTo>
                      <a:pt x="67" y="97"/>
                      <a:pt x="40" y="166"/>
                      <a:pt x="136" y="167"/>
                    </a:cubicBezTo>
                    <a:cubicBezTo>
                      <a:pt x="138" y="167"/>
                      <a:pt x="141" y="167"/>
                      <a:pt x="143" y="167"/>
                    </a:cubicBezTo>
                    <a:cubicBezTo>
                      <a:pt x="148" y="167"/>
                      <a:pt x="116" y="109"/>
                      <a:pt x="7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4853780" y="2898084"/>
                <a:ext cx="87073" cy="128269"/>
              </a:xfrm>
              <a:custGeom>
                <a:avLst/>
                <a:gdLst>
                  <a:gd name="T0" fmla="*/ 1 w 54"/>
                  <a:gd name="T1" fmla="*/ 0 h 80"/>
                  <a:gd name="T2" fmla="*/ 29 w 54"/>
                  <a:gd name="T3" fmla="*/ 54 h 80"/>
                  <a:gd name="T4" fmla="*/ 0 w 54"/>
                  <a:gd name="T5" fmla="*/ 42 h 80"/>
                  <a:gd name="T6" fmla="*/ 52 w 54"/>
                  <a:gd name="T7" fmla="*/ 80 h 80"/>
                  <a:gd name="T8" fmla="*/ 53 w 54"/>
                  <a:gd name="T9" fmla="*/ 76 h 80"/>
                  <a:gd name="T10" fmla="*/ 1 w 54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0">
                    <a:moveTo>
                      <a:pt x="1" y="0"/>
                    </a:moveTo>
                    <a:cubicBezTo>
                      <a:pt x="11" y="18"/>
                      <a:pt x="21" y="36"/>
                      <a:pt x="29" y="54"/>
                    </a:cubicBezTo>
                    <a:cubicBezTo>
                      <a:pt x="22" y="49"/>
                      <a:pt x="12" y="42"/>
                      <a:pt x="0" y="42"/>
                    </a:cubicBezTo>
                    <a:cubicBezTo>
                      <a:pt x="20" y="51"/>
                      <a:pt x="35" y="67"/>
                      <a:pt x="52" y="80"/>
                    </a:cubicBezTo>
                    <a:cubicBezTo>
                      <a:pt x="53" y="80"/>
                      <a:pt x="54" y="78"/>
                      <a:pt x="53" y="76"/>
                    </a:cubicBezTo>
                    <a:cubicBezTo>
                      <a:pt x="38" y="52"/>
                      <a:pt x="17" y="2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4950216" y="2692104"/>
                <a:ext cx="238749" cy="348293"/>
              </a:xfrm>
              <a:custGeom>
                <a:avLst/>
                <a:gdLst>
                  <a:gd name="T0" fmla="*/ 70 w 149"/>
                  <a:gd name="T1" fmla="*/ 79 h 217"/>
                  <a:gd name="T2" fmla="*/ 23 w 149"/>
                  <a:gd name="T3" fmla="*/ 211 h 217"/>
                  <a:gd name="T4" fmla="*/ 127 w 149"/>
                  <a:gd name="T5" fmla="*/ 0 h 217"/>
                  <a:gd name="T6" fmla="*/ 50 w 149"/>
                  <a:gd name="T7" fmla="*/ 212 h 217"/>
                  <a:gd name="T8" fmla="*/ 43 w 149"/>
                  <a:gd name="T9" fmla="*/ 215 h 217"/>
                  <a:gd name="T10" fmla="*/ 70 w 149"/>
                  <a:gd name="T11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217">
                    <a:moveTo>
                      <a:pt x="70" y="79"/>
                    </a:moveTo>
                    <a:cubicBezTo>
                      <a:pt x="31" y="126"/>
                      <a:pt x="23" y="214"/>
                      <a:pt x="23" y="211"/>
                    </a:cubicBezTo>
                    <a:cubicBezTo>
                      <a:pt x="0" y="112"/>
                      <a:pt x="43" y="12"/>
                      <a:pt x="127" y="0"/>
                    </a:cubicBezTo>
                    <a:cubicBezTo>
                      <a:pt x="91" y="110"/>
                      <a:pt x="149" y="170"/>
                      <a:pt x="50" y="212"/>
                    </a:cubicBezTo>
                    <a:cubicBezTo>
                      <a:pt x="48" y="213"/>
                      <a:pt x="45" y="214"/>
                      <a:pt x="43" y="215"/>
                    </a:cubicBezTo>
                    <a:cubicBezTo>
                      <a:pt x="37" y="217"/>
                      <a:pt x="46" y="143"/>
                      <a:pt x="7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4974559" y="2970177"/>
                <a:ext cx="63666" cy="168529"/>
              </a:xfrm>
              <a:custGeom>
                <a:avLst/>
                <a:gdLst>
                  <a:gd name="T0" fmla="*/ 21 w 40"/>
                  <a:gd name="T1" fmla="*/ 0 h 105"/>
                  <a:gd name="T2" fmla="*/ 15 w 40"/>
                  <a:gd name="T3" fmla="*/ 67 h 105"/>
                  <a:gd name="T4" fmla="*/ 40 w 40"/>
                  <a:gd name="T5" fmla="*/ 43 h 105"/>
                  <a:gd name="T6" fmla="*/ 3 w 40"/>
                  <a:gd name="T7" fmla="*/ 104 h 105"/>
                  <a:gd name="T8" fmla="*/ 0 w 40"/>
                  <a:gd name="T9" fmla="*/ 101 h 105"/>
                  <a:gd name="T10" fmla="*/ 21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21" y="0"/>
                    </a:moveTo>
                    <a:cubicBezTo>
                      <a:pt x="19" y="23"/>
                      <a:pt x="16" y="46"/>
                      <a:pt x="15" y="67"/>
                    </a:cubicBezTo>
                    <a:cubicBezTo>
                      <a:pt x="20" y="60"/>
                      <a:pt x="28" y="48"/>
                      <a:pt x="40" y="43"/>
                    </a:cubicBezTo>
                    <a:cubicBezTo>
                      <a:pt x="24" y="60"/>
                      <a:pt x="15" y="84"/>
                      <a:pt x="3" y="104"/>
                    </a:cubicBezTo>
                    <a:cubicBezTo>
                      <a:pt x="1" y="105"/>
                      <a:pt x="0" y="104"/>
                      <a:pt x="0" y="101"/>
                    </a:cubicBezTo>
                    <a:cubicBezTo>
                      <a:pt x="6" y="70"/>
                      <a:pt x="14" y="3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4581325" y="2491742"/>
                <a:ext cx="260284" cy="231259"/>
              </a:xfrm>
              <a:custGeom>
                <a:avLst/>
                <a:gdLst>
                  <a:gd name="T0" fmla="*/ 71 w 162"/>
                  <a:gd name="T1" fmla="*/ 53 h 144"/>
                  <a:gd name="T2" fmla="*/ 161 w 162"/>
                  <a:gd name="T3" fmla="*/ 112 h 144"/>
                  <a:gd name="T4" fmla="*/ 0 w 162"/>
                  <a:gd name="T5" fmla="*/ 31 h 144"/>
                  <a:gd name="T6" fmla="*/ 144 w 162"/>
                  <a:gd name="T7" fmla="*/ 124 h 144"/>
                  <a:gd name="T8" fmla="*/ 150 w 162"/>
                  <a:gd name="T9" fmla="*/ 123 h 144"/>
                  <a:gd name="T10" fmla="*/ 71 w 162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144">
                    <a:moveTo>
                      <a:pt x="71" y="53"/>
                    </a:moveTo>
                    <a:cubicBezTo>
                      <a:pt x="117" y="63"/>
                      <a:pt x="162" y="114"/>
                      <a:pt x="161" y="112"/>
                    </a:cubicBezTo>
                    <a:cubicBezTo>
                      <a:pt x="129" y="41"/>
                      <a:pt x="58" y="0"/>
                      <a:pt x="0" y="31"/>
                    </a:cubicBezTo>
                    <a:cubicBezTo>
                      <a:pt x="73" y="81"/>
                      <a:pt x="65" y="144"/>
                      <a:pt x="144" y="124"/>
                    </a:cubicBezTo>
                    <a:cubicBezTo>
                      <a:pt x="146" y="124"/>
                      <a:pt x="148" y="123"/>
                      <a:pt x="150" y="123"/>
                    </a:cubicBezTo>
                    <a:cubicBezTo>
                      <a:pt x="154" y="122"/>
                      <a:pt x="115" y="81"/>
                      <a:pt x="71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0"/>
              <p:cNvSpPr>
                <a:spLocks/>
              </p:cNvSpPr>
              <p:nvPr/>
            </p:nvSpPr>
            <p:spPr bwMode="auto">
              <a:xfrm>
                <a:off x="4797604" y="2642482"/>
                <a:ext cx="96436" cy="88009"/>
              </a:xfrm>
              <a:custGeom>
                <a:avLst/>
                <a:gdLst>
                  <a:gd name="T0" fmla="*/ 0 w 60"/>
                  <a:gd name="T1" fmla="*/ 0 h 55"/>
                  <a:gd name="T2" fmla="*/ 34 w 60"/>
                  <a:gd name="T3" fmla="*/ 39 h 55"/>
                  <a:gd name="T4" fmla="*/ 8 w 60"/>
                  <a:gd name="T5" fmla="*/ 35 h 55"/>
                  <a:gd name="T6" fmla="*/ 59 w 60"/>
                  <a:gd name="T7" fmla="*/ 55 h 55"/>
                  <a:gd name="T8" fmla="*/ 59 w 60"/>
                  <a:gd name="T9" fmla="*/ 52 h 55"/>
                  <a:gd name="T10" fmla="*/ 0 w 6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5">
                    <a:moveTo>
                      <a:pt x="0" y="0"/>
                    </a:moveTo>
                    <a:cubicBezTo>
                      <a:pt x="12" y="13"/>
                      <a:pt x="25" y="26"/>
                      <a:pt x="34" y="39"/>
                    </a:cubicBezTo>
                    <a:cubicBezTo>
                      <a:pt x="28" y="37"/>
                      <a:pt x="18" y="33"/>
                      <a:pt x="8" y="35"/>
                    </a:cubicBezTo>
                    <a:cubicBezTo>
                      <a:pt x="26" y="38"/>
                      <a:pt x="42" y="49"/>
                      <a:pt x="59" y="55"/>
                    </a:cubicBezTo>
                    <a:cubicBezTo>
                      <a:pt x="60" y="55"/>
                      <a:pt x="60" y="54"/>
                      <a:pt x="59" y="52"/>
                    </a:cubicBezTo>
                    <a:cubicBezTo>
                      <a:pt x="41" y="36"/>
                      <a:pt x="18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4869697" y="2408414"/>
                <a:ext cx="224705" cy="330504"/>
              </a:xfrm>
              <a:custGeom>
                <a:avLst/>
                <a:gdLst>
                  <a:gd name="T0" fmla="*/ 53 w 140"/>
                  <a:gd name="T1" fmla="*/ 80 h 206"/>
                  <a:gd name="T2" fmla="*/ 40 w 140"/>
                  <a:gd name="T3" fmla="*/ 204 h 206"/>
                  <a:gd name="T4" fmla="*/ 86 w 140"/>
                  <a:gd name="T5" fmla="*/ 0 h 206"/>
                  <a:gd name="T6" fmla="*/ 63 w 140"/>
                  <a:gd name="T7" fmla="*/ 199 h 206"/>
                  <a:gd name="T8" fmla="*/ 58 w 140"/>
                  <a:gd name="T9" fmla="*/ 202 h 206"/>
                  <a:gd name="T10" fmla="*/ 53 w 140"/>
                  <a:gd name="T11" fmla="*/ 8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206">
                    <a:moveTo>
                      <a:pt x="53" y="80"/>
                    </a:moveTo>
                    <a:cubicBezTo>
                      <a:pt x="29" y="129"/>
                      <a:pt x="41" y="206"/>
                      <a:pt x="40" y="204"/>
                    </a:cubicBezTo>
                    <a:cubicBezTo>
                      <a:pt x="0" y="123"/>
                      <a:pt x="16" y="29"/>
                      <a:pt x="86" y="0"/>
                    </a:cubicBezTo>
                    <a:cubicBezTo>
                      <a:pt x="78" y="103"/>
                      <a:pt x="140" y="142"/>
                      <a:pt x="63" y="199"/>
                    </a:cubicBezTo>
                    <a:cubicBezTo>
                      <a:pt x="62" y="200"/>
                      <a:pt x="60" y="201"/>
                      <a:pt x="58" y="202"/>
                    </a:cubicBezTo>
                    <a:cubicBezTo>
                      <a:pt x="54" y="205"/>
                      <a:pt x="46" y="141"/>
                      <a:pt x="5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4938981" y="2678060"/>
                <a:ext cx="41196" cy="150740"/>
              </a:xfrm>
              <a:custGeom>
                <a:avLst/>
                <a:gdLst>
                  <a:gd name="T0" fmla="*/ 0 w 26"/>
                  <a:gd name="T1" fmla="*/ 0 h 94"/>
                  <a:gd name="T2" fmla="*/ 9 w 26"/>
                  <a:gd name="T3" fmla="*/ 59 h 94"/>
                  <a:gd name="T4" fmla="*/ 26 w 26"/>
                  <a:gd name="T5" fmla="*/ 33 h 94"/>
                  <a:gd name="T6" fmla="*/ 6 w 26"/>
                  <a:gd name="T7" fmla="*/ 93 h 94"/>
                  <a:gd name="T8" fmla="*/ 4 w 26"/>
                  <a:gd name="T9" fmla="*/ 91 h 94"/>
                  <a:gd name="T10" fmla="*/ 0 w 2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4">
                    <a:moveTo>
                      <a:pt x="0" y="0"/>
                    </a:moveTo>
                    <a:cubicBezTo>
                      <a:pt x="3" y="20"/>
                      <a:pt x="5" y="41"/>
                      <a:pt x="9" y="59"/>
                    </a:cubicBezTo>
                    <a:cubicBezTo>
                      <a:pt x="12" y="52"/>
                      <a:pt x="16" y="40"/>
                      <a:pt x="26" y="33"/>
                    </a:cubicBezTo>
                    <a:cubicBezTo>
                      <a:pt x="15" y="52"/>
                      <a:pt x="13" y="73"/>
                      <a:pt x="6" y="93"/>
                    </a:cubicBezTo>
                    <a:cubicBezTo>
                      <a:pt x="5" y="94"/>
                      <a:pt x="4" y="94"/>
                      <a:pt x="4" y="91"/>
                    </a:cubicBezTo>
                    <a:cubicBezTo>
                      <a:pt x="2" y="63"/>
                      <a:pt x="1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4464291" y="2339130"/>
                <a:ext cx="255602" cy="197553"/>
              </a:xfrm>
              <a:custGeom>
                <a:avLst/>
                <a:gdLst>
                  <a:gd name="T0" fmla="*/ 66 w 159"/>
                  <a:gd name="T1" fmla="*/ 42 h 123"/>
                  <a:gd name="T2" fmla="*/ 157 w 159"/>
                  <a:gd name="T3" fmla="*/ 74 h 123"/>
                  <a:gd name="T4" fmla="*/ 0 w 159"/>
                  <a:gd name="T5" fmla="*/ 39 h 123"/>
                  <a:gd name="T6" fmla="*/ 146 w 159"/>
                  <a:gd name="T7" fmla="*/ 88 h 123"/>
                  <a:gd name="T8" fmla="*/ 150 w 159"/>
                  <a:gd name="T9" fmla="*/ 86 h 123"/>
                  <a:gd name="T10" fmla="*/ 66 w 159"/>
                  <a:gd name="T11" fmla="*/ 4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3">
                    <a:moveTo>
                      <a:pt x="66" y="42"/>
                    </a:moveTo>
                    <a:cubicBezTo>
                      <a:pt x="108" y="41"/>
                      <a:pt x="159" y="75"/>
                      <a:pt x="157" y="74"/>
                    </a:cubicBezTo>
                    <a:cubicBezTo>
                      <a:pt x="114" y="19"/>
                      <a:pt x="42" y="0"/>
                      <a:pt x="0" y="39"/>
                    </a:cubicBezTo>
                    <a:cubicBezTo>
                      <a:pt x="74" y="67"/>
                      <a:pt x="81" y="123"/>
                      <a:pt x="146" y="88"/>
                    </a:cubicBezTo>
                    <a:cubicBezTo>
                      <a:pt x="147" y="88"/>
                      <a:pt x="149" y="87"/>
                      <a:pt x="150" y="86"/>
                    </a:cubicBezTo>
                    <a:cubicBezTo>
                      <a:pt x="154" y="84"/>
                      <a:pt x="111" y="57"/>
                      <a:pt x="6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4674952" y="2442120"/>
                <a:ext cx="102054" cy="56176"/>
              </a:xfrm>
              <a:custGeom>
                <a:avLst/>
                <a:gdLst>
                  <a:gd name="T0" fmla="*/ 0 w 64"/>
                  <a:gd name="T1" fmla="*/ 0 h 35"/>
                  <a:gd name="T2" fmla="*/ 39 w 64"/>
                  <a:gd name="T3" fmla="*/ 26 h 35"/>
                  <a:gd name="T4" fmla="*/ 15 w 64"/>
                  <a:gd name="T5" fmla="*/ 29 h 35"/>
                  <a:gd name="T6" fmla="*/ 63 w 64"/>
                  <a:gd name="T7" fmla="*/ 35 h 35"/>
                  <a:gd name="T8" fmla="*/ 63 w 64"/>
                  <a:gd name="T9" fmla="*/ 32 h 35"/>
                  <a:gd name="T10" fmla="*/ 0 w 6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0" y="0"/>
                    </a:moveTo>
                    <a:cubicBezTo>
                      <a:pt x="13" y="9"/>
                      <a:pt x="27" y="17"/>
                      <a:pt x="39" y="26"/>
                    </a:cubicBezTo>
                    <a:cubicBezTo>
                      <a:pt x="32" y="26"/>
                      <a:pt x="23" y="24"/>
                      <a:pt x="15" y="29"/>
                    </a:cubicBezTo>
                    <a:cubicBezTo>
                      <a:pt x="31" y="28"/>
                      <a:pt x="47" y="33"/>
                      <a:pt x="63" y="35"/>
                    </a:cubicBezTo>
                    <a:cubicBezTo>
                      <a:pt x="64" y="35"/>
                      <a:pt x="64" y="33"/>
                      <a:pt x="63" y="32"/>
                    </a:cubicBezTo>
                    <a:cubicBezTo>
                      <a:pt x="44" y="22"/>
                      <a:pt x="19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4346321" y="2193072"/>
                <a:ext cx="252793" cy="190063"/>
              </a:xfrm>
              <a:custGeom>
                <a:avLst/>
                <a:gdLst>
                  <a:gd name="T0" fmla="*/ 65 w 158"/>
                  <a:gd name="T1" fmla="*/ 40 h 118"/>
                  <a:gd name="T2" fmla="*/ 156 w 158"/>
                  <a:gd name="T3" fmla="*/ 64 h 118"/>
                  <a:gd name="T4" fmla="*/ 0 w 158"/>
                  <a:gd name="T5" fmla="*/ 42 h 118"/>
                  <a:gd name="T6" fmla="*/ 146 w 158"/>
                  <a:gd name="T7" fmla="*/ 79 h 118"/>
                  <a:gd name="T8" fmla="*/ 151 w 158"/>
                  <a:gd name="T9" fmla="*/ 76 h 118"/>
                  <a:gd name="T10" fmla="*/ 65 w 158"/>
                  <a:gd name="T11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18">
                    <a:moveTo>
                      <a:pt x="65" y="40"/>
                    </a:moveTo>
                    <a:cubicBezTo>
                      <a:pt x="106" y="36"/>
                      <a:pt x="158" y="66"/>
                      <a:pt x="156" y="64"/>
                    </a:cubicBezTo>
                    <a:cubicBezTo>
                      <a:pt x="110" y="14"/>
                      <a:pt x="39" y="0"/>
                      <a:pt x="0" y="42"/>
                    </a:cubicBezTo>
                    <a:cubicBezTo>
                      <a:pt x="75" y="64"/>
                      <a:pt x="86" y="118"/>
                      <a:pt x="146" y="79"/>
                    </a:cubicBezTo>
                    <a:cubicBezTo>
                      <a:pt x="148" y="78"/>
                      <a:pt x="149" y="77"/>
                      <a:pt x="151" y="76"/>
                    </a:cubicBezTo>
                    <a:cubicBezTo>
                      <a:pt x="154" y="74"/>
                      <a:pt x="110" y="52"/>
                      <a:pt x="6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4554173" y="2284827"/>
                <a:ext cx="105799" cy="46814"/>
              </a:xfrm>
              <a:custGeom>
                <a:avLst/>
                <a:gdLst>
                  <a:gd name="T0" fmla="*/ 0 w 66"/>
                  <a:gd name="T1" fmla="*/ 0 h 29"/>
                  <a:gd name="T2" fmla="*/ 40 w 66"/>
                  <a:gd name="T3" fmla="*/ 22 h 29"/>
                  <a:gd name="T4" fmla="*/ 16 w 66"/>
                  <a:gd name="T5" fmla="*/ 27 h 29"/>
                  <a:gd name="T6" fmla="*/ 65 w 66"/>
                  <a:gd name="T7" fmla="*/ 29 h 29"/>
                  <a:gd name="T8" fmla="*/ 64 w 66"/>
                  <a:gd name="T9" fmla="*/ 27 h 29"/>
                  <a:gd name="T10" fmla="*/ 0 w 66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9">
                    <a:moveTo>
                      <a:pt x="0" y="0"/>
                    </a:moveTo>
                    <a:cubicBezTo>
                      <a:pt x="13" y="7"/>
                      <a:pt x="28" y="15"/>
                      <a:pt x="40" y="22"/>
                    </a:cubicBezTo>
                    <a:cubicBezTo>
                      <a:pt x="34" y="22"/>
                      <a:pt x="24" y="22"/>
                      <a:pt x="16" y="27"/>
                    </a:cubicBezTo>
                    <a:cubicBezTo>
                      <a:pt x="32" y="24"/>
                      <a:pt x="49" y="28"/>
                      <a:pt x="65" y="29"/>
                    </a:cubicBezTo>
                    <a:cubicBezTo>
                      <a:pt x="66" y="29"/>
                      <a:pt x="65" y="27"/>
                      <a:pt x="64" y="27"/>
                    </a:cubicBezTo>
                    <a:cubicBezTo>
                      <a:pt x="44" y="18"/>
                      <a:pt x="19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4166556" y="2077911"/>
                <a:ext cx="256538" cy="171338"/>
              </a:xfrm>
              <a:custGeom>
                <a:avLst/>
                <a:gdLst>
                  <a:gd name="T0" fmla="*/ 64 w 160"/>
                  <a:gd name="T1" fmla="*/ 35 h 107"/>
                  <a:gd name="T2" fmla="*/ 158 w 160"/>
                  <a:gd name="T3" fmla="*/ 40 h 107"/>
                  <a:gd name="T4" fmla="*/ 0 w 160"/>
                  <a:gd name="T5" fmla="*/ 49 h 107"/>
                  <a:gd name="T6" fmla="*/ 151 w 160"/>
                  <a:gd name="T7" fmla="*/ 57 h 107"/>
                  <a:gd name="T8" fmla="*/ 155 w 160"/>
                  <a:gd name="T9" fmla="*/ 54 h 107"/>
                  <a:gd name="T10" fmla="*/ 64 w 160"/>
                  <a:gd name="T1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7">
                    <a:moveTo>
                      <a:pt x="64" y="35"/>
                    </a:moveTo>
                    <a:cubicBezTo>
                      <a:pt x="103" y="23"/>
                      <a:pt x="160" y="42"/>
                      <a:pt x="158" y="40"/>
                    </a:cubicBezTo>
                    <a:cubicBezTo>
                      <a:pt x="103" y="0"/>
                      <a:pt x="30" y="0"/>
                      <a:pt x="0" y="49"/>
                    </a:cubicBezTo>
                    <a:cubicBezTo>
                      <a:pt x="78" y="56"/>
                      <a:pt x="99" y="107"/>
                      <a:pt x="151" y="57"/>
                    </a:cubicBezTo>
                    <a:cubicBezTo>
                      <a:pt x="153" y="56"/>
                      <a:pt x="154" y="55"/>
                      <a:pt x="155" y="54"/>
                    </a:cubicBezTo>
                    <a:cubicBezTo>
                      <a:pt x="158" y="51"/>
                      <a:pt x="110" y="37"/>
                      <a:pt x="6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4376281" y="2138768"/>
                <a:ext cx="112353" cy="38387"/>
              </a:xfrm>
              <a:custGeom>
                <a:avLst/>
                <a:gdLst>
                  <a:gd name="T0" fmla="*/ 0 w 70"/>
                  <a:gd name="T1" fmla="*/ 0 h 24"/>
                  <a:gd name="T2" fmla="*/ 43 w 70"/>
                  <a:gd name="T3" fmla="*/ 15 h 24"/>
                  <a:gd name="T4" fmla="*/ 21 w 70"/>
                  <a:gd name="T5" fmla="*/ 24 h 24"/>
                  <a:gd name="T6" fmla="*/ 69 w 70"/>
                  <a:gd name="T7" fmla="*/ 17 h 24"/>
                  <a:gd name="T8" fmla="*/ 68 w 70"/>
                  <a:gd name="T9" fmla="*/ 14 h 24"/>
                  <a:gd name="T10" fmla="*/ 0 w 7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">
                    <a:moveTo>
                      <a:pt x="0" y="0"/>
                    </a:moveTo>
                    <a:cubicBezTo>
                      <a:pt x="15" y="5"/>
                      <a:pt x="30" y="10"/>
                      <a:pt x="43" y="15"/>
                    </a:cubicBezTo>
                    <a:cubicBezTo>
                      <a:pt x="37" y="16"/>
                      <a:pt x="28" y="17"/>
                      <a:pt x="21" y="24"/>
                    </a:cubicBezTo>
                    <a:cubicBezTo>
                      <a:pt x="37" y="18"/>
                      <a:pt x="53" y="19"/>
                      <a:pt x="69" y="17"/>
                    </a:cubicBezTo>
                    <a:cubicBezTo>
                      <a:pt x="70" y="16"/>
                      <a:pt x="69" y="15"/>
                      <a:pt x="68" y="14"/>
                    </a:cubicBezTo>
                    <a:cubicBezTo>
                      <a:pt x="47" y="10"/>
                      <a:pt x="2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3972748" y="2002073"/>
                <a:ext cx="243431" cy="167592"/>
              </a:xfrm>
              <a:custGeom>
                <a:avLst/>
                <a:gdLst>
                  <a:gd name="T0" fmla="*/ 57 w 152"/>
                  <a:gd name="T1" fmla="*/ 43 h 104"/>
                  <a:gd name="T2" fmla="*/ 150 w 152"/>
                  <a:gd name="T3" fmla="*/ 24 h 104"/>
                  <a:gd name="T4" fmla="*/ 0 w 152"/>
                  <a:gd name="T5" fmla="*/ 73 h 104"/>
                  <a:gd name="T6" fmla="*/ 148 w 152"/>
                  <a:gd name="T7" fmla="*/ 42 h 104"/>
                  <a:gd name="T8" fmla="*/ 150 w 152"/>
                  <a:gd name="T9" fmla="*/ 38 h 104"/>
                  <a:gd name="T10" fmla="*/ 57 w 152"/>
                  <a:gd name="T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04">
                    <a:moveTo>
                      <a:pt x="57" y="43"/>
                    </a:moveTo>
                    <a:cubicBezTo>
                      <a:pt x="92" y="21"/>
                      <a:pt x="152" y="25"/>
                      <a:pt x="150" y="24"/>
                    </a:cubicBezTo>
                    <a:cubicBezTo>
                      <a:pt x="86" y="0"/>
                      <a:pt x="16" y="19"/>
                      <a:pt x="0" y="73"/>
                    </a:cubicBezTo>
                    <a:cubicBezTo>
                      <a:pt x="76" y="60"/>
                      <a:pt x="110" y="104"/>
                      <a:pt x="148" y="42"/>
                    </a:cubicBezTo>
                    <a:cubicBezTo>
                      <a:pt x="148" y="41"/>
                      <a:pt x="149" y="39"/>
                      <a:pt x="150" y="38"/>
                    </a:cubicBezTo>
                    <a:cubicBezTo>
                      <a:pt x="152" y="35"/>
                      <a:pt x="103" y="33"/>
                      <a:pt x="5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4170302" y="2042333"/>
                <a:ext cx="115161" cy="33706"/>
              </a:xfrm>
              <a:custGeom>
                <a:avLst/>
                <a:gdLst>
                  <a:gd name="T0" fmla="*/ 0 w 72"/>
                  <a:gd name="T1" fmla="*/ 4 h 21"/>
                  <a:gd name="T2" fmla="*/ 45 w 72"/>
                  <a:gd name="T3" fmla="*/ 7 h 21"/>
                  <a:gd name="T4" fmla="*/ 27 w 72"/>
                  <a:gd name="T5" fmla="*/ 21 h 21"/>
                  <a:gd name="T6" fmla="*/ 71 w 72"/>
                  <a:gd name="T7" fmla="*/ 2 h 21"/>
                  <a:gd name="T8" fmla="*/ 69 w 72"/>
                  <a:gd name="T9" fmla="*/ 0 h 21"/>
                  <a:gd name="T10" fmla="*/ 0 w 72"/>
                  <a:gd name="T1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0" y="4"/>
                    </a:moveTo>
                    <a:cubicBezTo>
                      <a:pt x="15" y="5"/>
                      <a:pt x="31" y="5"/>
                      <a:pt x="45" y="7"/>
                    </a:cubicBezTo>
                    <a:cubicBezTo>
                      <a:pt x="40" y="10"/>
                      <a:pt x="31" y="13"/>
                      <a:pt x="27" y="21"/>
                    </a:cubicBezTo>
                    <a:cubicBezTo>
                      <a:pt x="40" y="12"/>
                      <a:pt x="56" y="9"/>
                      <a:pt x="71" y="2"/>
                    </a:cubicBezTo>
                    <a:cubicBezTo>
                      <a:pt x="72" y="1"/>
                      <a:pt x="71" y="0"/>
                      <a:pt x="69" y="0"/>
                    </a:cubicBezTo>
                    <a:cubicBezTo>
                      <a:pt x="48" y="1"/>
                      <a:pt x="2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4749854" y="2167793"/>
                <a:ext cx="200362" cy="298670"/>
              </a:xfrm>
              <a:custGeom>
                <a:avLst/>
                <a:gdLst>
                  <a:gd name="T0" fmla="*/ 41 w 125"/>
                  <a:gd name="T1" fmla="*/ 74 h 186"/>
                  <a:gd name="T2" fmla="*/ 45 w 125"/>
                  <a:gd name="T3" fmla="*/ 184 h 186"/>
                  <a:gd name="T4" fmla="*/ 60 w 125"/>
                  <a:gd name="T5" fmla="*/ 0 h 186"/>
                  <a:gd name="T6" fmla="*/ 65 w 125"/>
                  <a:gd name="T7" fmla="*/ 176 h 186"/>
                  <a:gd name="T8" fmla="*/ 60 w 125"/>
                  <a:gd name="T9" fmla="*/ 181 h 186"/>
                  <a:gd name="T10" fmla="*/ 41 w 125"/>
                  <a:gd name="T11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86">
                    <a:moveTo>
                      <a:pt x="41" y="74"/>
                    </a:moveTo>
                    <a:cubicBezTo>
                      <a:pt x="26" y="119"/>
                      <a:pt x="46" y="186"/>
                      <a:pt x="45" y="184"/>
                    </a:cubicBezTo>
                    <a:cubicBezTo>
                      <a:pt x="0" y="118"/>
                      <a:pt x="2" y="33"/>
                      <a:pt x="60" y="0"/>
                    </a:cubicBezTo>
                    <a:cubicBezTo>
                      <a:pt x="65" y="91"/>
                      <a:pt x="125" y="118"/>
                      <a:pt x="65" y="176"/>
                    </a:cubicBezTo>
                    <a:cubicBezTo>
                      <a:pt x="63" y="178"/>
                      <a:pt x="62" y="179"/>
                      <a:pt x="60" y="181"/>
                    </a:cubicBezTo>
                    <a:cubicBezTo>
                      <a:pt x="57" y="184"/>
                      <a:pt x="43" y="128"/>
                      <a:pt x="4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4819138" y="2411223"/>
                <a:ext cx="43069" cy="132014"/>
              </a:xfrm>
              <a:custGeom>
                <a:avLst/>
                <a:gdLst>
                  <a:gd name="T0" fmla="*/ 0 w 27"/>
                  <a:gd name="T1" fmla="*/ 0 h 82"/>
                  <a:gd name="T2" fmla="*/ 16 w 27"/>
                  <a:gd name="T3" fmla="*/ 51 h 82"/>
                  <a:gd name="T4" fmla="*/ 27 w 27"/>
                  <a:gd name="T5" fmla="*/ 26 h 82"/>
                  <a:gd name="T6" fmla="*/ 17 w 27"/>
                  <a:gd name="T7" fmla="*/ 81 h 82"/>
                  <a:gd name="T8" fmla="*/ 14 w 27"/>
                  <a:gd name="T9" fmla="*/ 79 h 82"/>
                  <a:gd name="T10" fmla="*/ 0 w 27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82">
                    <a:moveTo>
                      <a:pt x="0" y="0"/>
                    </a:moveTo>
                    <a:cubicBezTo>
                      <a:pt x="6" y="17"/>
                      <a:pt x="10" y="35"/>
                      <a:pt x="16" y="51"/>
                    </a:cubicBezTo>
                    <a:cubicBezTo>
                      <a:pt x="17" y="44"/>
                      <a:pt x="19" y="33"/>
                      <a:pt x="27" y="26"/>
                    </a:cubicBezTo>
                    <a:cubicBezTo>
                      <a:pt x="20" y="43"/>
                      <a:pt x="20" y="63"/>
                      <a:pt x="17" y="81"/>
                    </a:cubicBezTo>
                    <a:cubicBezTo>
                      <a:pt x="16" y="82"/>
                      <a:pt x="15" y="82"/>
                      <a:pt x="14" y="79"/>
                    </a:cubicBezTo>
                    <a:cubicBezTo>
                      <a:pt x="9" y="55"/>
                      <a:pt x="4" y="2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4558854" y="2002073"/>
                <a:ext cx="227514" cy="295862"/>
              </a:xfrm>
              <a:custGeom>
                <a:avLst/>
                <a:gdLst>
                  <a:gd name="T0" fmla="*/ 49 w 142"/>
                  <a:gd name="T1" fmla="*/ 77 h 184"/>
                  <a:gd name="T2" fmla="*/ 84 w 142"/>
                  <a:gd name="T3" fmla="*/ 183 h 184"/>
                  <a:gd name="T4" fmla="*/ 46 w 142"/>
                  <a:gd name="T5" fmla="*/ 0 h 184"/>
                  <a:gd name="T6" fmla="*/ 101 w 142"/>
                  <a:gd name="T7" fmla="*/ 170 h 184"/>
                  <a:gd name="T8" fmla="*/ 98 w 142"/>
                  <a:gd name="T9" fmla="*/ 175 h 184"/>
                  <a:gd name="T10" fmla="*/ 49 w 142"/>
                  <a:gd name="T11" fmla="*/ 7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84">
                    <a:moveTo>
                      <a:pt x="49" y="77"/>
                    </a:moveTo>
                    <a:cubicBezTo>
                      <a:pt x="47" y="126"/>
                      <a:pt x="86" y="184"/>
                      <a:pt x="84" y="183"/>
                    </a:cubicBezTo>
                    <a:cubicBezTo>
                      <a:pt x="22" y="132"/>
                      <a:pt x="0" y="49"/>
                      <a:pt x="46" y="0"/>
                    </a:cubicBezTo>
                    <a:cubicBezTo>
                      <a:pt x="77" y="87"/>
                      <a:pt x="142" y="95"/>
                      <a:pt x="101" y="170"/>
                    </a:cubicBezTo>
                    <a:cubicBezTo>
                      <a:pt x="100" y="171"/>
                      <a:pt x="99" y="173"/>
                      <a:pt x="98" y="175"/>
                    </a:cubicBezTo>
                    <a:cubicBezTo>
                      <a:pt x="96" y="179"/>
                      <a:pt x="66" y="129"/>
                      <a:pt x="4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4677761" y="2246440"/>
                <a:ext cx="62730" cy="119843"/>
              </a:xfrm>
              <a:custGeom>
                <a:avLst/>
                <a:gdLst>
                  <a:gd name="T0" fmla="*/ 0 w 39"/>
                  <a:gd name="T1" fmla="*/ 0 h 75"/>
                  <a:gd name="T2" fmla="*/ 29 w 39"/>
                  <a:gd name="T3" fmla="*/ 45 h 75"/>
                  <a:gd name="T4" fmla="*/ 33 w 39"/>
                  <a:gd name="T5" fmla="*/ 18 h 75"/>
                  <a:gd name="T6" fmla="*/ 39 w 39"/>
                  <a:gd name="T7" fmla="*/ 74 h 75"/>
                  <a:gd name="T8" fmla="*/ 36 w 39"/>
                  <a:gd name="T9" fmla="*/ 73 h 75"/>
                  <a:gd name="T10" fmla="*/ 0 w 39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75">
                    <a:moveTo>
                      <a:pt x="0" y="0"/>
                    </a:moveTo>
                    <a:cubicBezTo>
                      <a:pt x="10" y="15"/>
                      <a:pt x="19" y="32"/>
                      <a:pt x="29" y="45"/>
                    </a:cubicBezTo>
                    <a:cubicBezTo>
                      <a:pt x="29" y="38"/>
                      <a:pt x="27" y="27"/>
                      <a:pt x="33" y="18"/>
                    </a:cubicBezTo>
                    <a:cubicBezTo>
                      <a:pt x="31" y="37"/>
                      <a:pt x="37" y="55"/>
                      <a:pt x="39" y="74"/>
                    </a:cubicBezTo>
                    <a:cubicBezTo>
                      <a:pt x="39" y="75"/>
                      <a:pt x="37" y="75"/>
                      <a:pt x="36" y="73"/>
                    </a:cubicBezTo>
                    <a:cubicBezTo>
                      <a:pt x="24" y="51"/>
                      <a:pt x="10" y="2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4376281" y="1869122"/>
                <a:ext cx="213470" cy="260283"/>
              </a:xfrm>
              <a:custGeom>
                <a:avLst/>
                <a:gdLst>
                  <a:gd name="T0" fmla="*/ 47 w 133"/>
                  <a:gd name="T1" fmla="*/ 69 h 162"/>
                  <a:gd name="T2" fmla="*/ 88 w 133"/>
                  <a:gd name="T3" fmla="*/ 160 h 162"/>
                  <a:gd name="T4" fmla="*/ 38 w 133"/>
                  <a:gd name="T5" fmla="*/ 0 h 162"/>
                  <a:gd name="T6" fmla="*/ 102 w 133"/>
                  <a:gd name="T7" fmla="*/ 147 h 162"/>
                  <a:gd name="T8" fmla="*/ 100 w 133"/>
                  <a:gd name="T9" fmla="*/ 152 h 162"/>
                  <a:gd name="T10" fmla="*/ 47 w 133"/>
                  <a:gd name="T11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62">
                    <a:moveTo>
                      <a:pt x="47" y="69"/>
                    </a:moveTo>
                    <a:cubicBezTo>
                      <a:pt x="50" y="112"/>
                      <a:pt x="90" y="162"/>
                      <a:pt x="88" y="160"/>
                    </a:cubicBezTo>
                    <a:cubicBezTo>
                      <a:pt x="27" y="120"/>
                      <a:pt x="0" y="48"/>
                      <a:pt x="38" y="0"/>
                    </a:cubicBezTo>
                    <a:cubicBezTo>
                      <a:pt x="73" y="75"/>
                      <a:pt x="133" y="77"/>
                      <a:pt x="102" y="147"/>
                    </a:cubicBezTo>
                    <a:cubicBezTo>
                      <a:pt x="101" y="149"/>
                      <a:pt x="100" y="150"/>
                      <a:pt x="100" y="152"/>
                    </a:cubicBezTo>
                    <a:cubicBezTo>
                      <a:pt x="98" y="156"/>
                      <a:pt x="67" y="114"/>
                      <a:pt x="4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4497997" y="2084465"/>
                <a:ext cx="66475" cy="102053"/>
              </a:xfrm>
              <a:custGeom>
                <a:avLst/>
                <a:gdLst>
                  <a:gd name="T0" fmla="*/ 0 w 41"/>
                  <a:gd name="T1" fmla="*/ 0 h 64"/>
                  <a:gd name="T2" fmla="*/ 30 w 41"/>
                  <a:gd name="T3" fmla="*/ 38 h 64"/>
                  <a:gd name="T4" fmla="*/ 31 w 41"/>
                  <a:gd name="T5" fmla="*/ 13 h 64"/>
                  <a:gd name="T6" fmla="*/ 41 w 41"/>
                  <a:gd name="T7" fmla="*/ 63 h 64"/>
                  <a:gd name="T8" fmla="*/ 39 w 41"/>
                  <a:gd name="T9" fmla="*/ 62 h 64"/>
                  <a:gd name="T10" fmla="*/ 0 w 41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64">
                    <a:moveTo>
                      <a:pt x="0" y="0"/>
                    </a:moveTo>
                    <a:cubicBezTo>
                      <a:pt x="10" y="13"/>
                      <a:pt x="20" y="27"/>
                      <a:pt x="30" y="38"/>
                    </a:cubicBezTo>
                    <a:cubicBezTo>
                      <a:pt x="29" y="31"/>
                      <a:pt x="27" y="22"/>
                      <a:pt x="31" y="13"/>
                    </a:cubicBezTo>
                    <a:cubicBezTo>
                      <a:pt x="31" y="30"/>
                      <a:pt x="38" y="46"/>
                      <a:pt x="41" y="63"/>
                    </a:cubicBezTo>
                    <a:cubicBezTo>
                      <a:pt x="41" y="64"/>
                      <a:pt x="40" y="64"/>
                      <a:pt x="39" y="62"/>
                    </a:cubicBezTo>
                    <a:cubicBezTo>
                      <a:pt x="26" y="43"/>
                      <a:pt x="11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4200262" y="1821373"/>
                <a:ext cx="187254" cy="207852"/>
              </a:xfrm>
              <a:custGeom>
                <a:avLst/>
                <a:gdLst>
                  <a:gd name="T0" fmla="*/ 43 w 117"/>
                  <a:gd name="T1" fmla="*/ 57 h 130"/>
                  <a:gd name="T2" fmla="*/ 92 w 117"/>
                  <a:gd name="T3" fmla="*/ 129 h 130"/>
                  <a:gd name="T4" fmla="*/ 24 w 117"/>
                  <a:gd name="T5" fmla="*/ 0 h 130"/>
                  <a:gd name="T6" fmla="*/ 102 w 117"/>
                  <a:gd name="T7" fmla="*/ 116 h 130"/>
                  <a:gd name="T8" fmla="*/ 101 w 117"/>
                  <a:gd name="T9" fmla="*/ 121 h 130"/>
                  <a:gd name="T10" fmla="*/ 43 w 117"/>
                  <a:gd name="T11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30">
                    <a:moveTo>
                      <a:pt x="43" y="57"/>
                    </a:moveTo>
                    <a:cubicBezTo>
                      <a:pt x="52" y="94"/>
                      <a:pt x="93" y="130"/>
                      <a:pt x="92" y="129"/>
                    </a:cubicBezTo>
                    <a:cubicBezTo>
                      <a:pt x="34" y="104"/>
                      <a:pt x="0" y="47"/>
                      <a:pt x="24" y="0"/>
                    </a:cubicBezTo>
                    <a:cubicBezTo>
                      <a:pt x="66" y="59"/>
                      <a:pt x="117" y="52"/>
                      <a:pt x="102" y="116"/>
                    </a:cubicBezTo>
                    <a:cubicBezTo>
                      <a:pt x="101" y="117"/>
                      <a:pt x="101" y="119"/>
                      <a:pt x="101" y="121"/>
                    </a:cubicBezTo>
                    <a:cubicBezTo>
                      <a:pt x="100" y="124"/>
                      <a:pt x="66" y="93"/>
                      <a:pt x="4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4323850" y="1995519"/>
                <a:ext cx="73965" cy="77710"/>
              </a:xfrm>
              <a:custGeom>
                <a:avLst/>
                <a:gdLst>
                  <a:gd name="T0" fmla="*/ 0 w 46"/>
                  <a:gd name="T1" fmla="*/ 0 h 48"/>
                  <a:gd name="T2" fmla="*/ 32 w 46"/>
                  <a:gd name="T3" fmla="*/ 27 h 48"/>
                  <a:gd name="T4" fmla="*/ 29 w 46"/>
                  <a:gd name="T5" fmla="*/ 6 h 48"/>
                  <a:gd name="T6" fmla="*/ 46 w 46"/>
                  <a:gd name="T7" fmla="*/ 47 h 48"/>
                  <a:gd name="T8" fmla="*/ 43 w 46"/>
                  <a:gd name="T9" fmla="*/ 47 h 48"/>
                  <a:gd name="T10" fmla="*/ 0 w 46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8">
                    <a:moveTo>
                      <a:pt x="0" y="0"/>
                    </a:moveTo>
                    <a:cubicBezTo>
                      <a:pt x="11" y="9"/>
                      <a:pt x="22" y="19"/>
                      <a:pt x="32" y="27"/>
                    </a:cubicBezTo>
                    <a:cubicBezTo>
                      <a:pt x="30" y="22"/>
                      <a:pt x="27" y="14"/>
                      <a:pt x="29" y="6"/>
                    </a:cubicBezTo>
                    <a:cubicBezTo>
                      <a:pt x="31" y="21"/>
                      <a:pt x="40" y="33"/>
                      <a:pt x="46" y="47"/>
                    </a:cubicBezTo>
                    <a:cubicBezTo>
                      <a:pt x="45" y="48"/>
                      <a:pt x="44" y="48"/>
                      <a:pt x="43" y="47"/>
                    </a:cubicBezTo>
                    <a:cubicBezTo>
                      <a:pt x="30" y="33"/>
                      <a:pt x="13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4011135" y="1781113"/>
                <a:ext cx="186318" cy="180700"/>
              </a:xfrm>
              <a:custGeom>
                <a:avLst/>
                <a:gdLst>
                  <a:gd name="T0" fmla="*/ 44 w 116"/>
                  <a:gd name="T1" fmla="*/ 52 h 113"/>
                  <a:gd name="T2" fmla="*/ 106 w 116"/>
                  <a:gd name="T3" fmla="*/ 113 h 113"/>
                  <a:gd name="T4" fmla="*/ 14 w 116"/>
                  <a:gd name="T5" fmla="*/ 0 h 113"/>
                  <a:gd name="T6" fmla="*/ 114 w 116"/>
                  <a:gd name="T7" fmla="*/ 98 h 113"/>
                  <a:gd name="T8" fmla="*/ 113 w 116"/>
                  <a:gd name="T9" fmla="*/ 103 h 113"/>
                  <a:gd name="T10" fmla="*/ 44 w 116"/>
                  <a:gd name="T11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13">
                    <a:moveTo>
                      <a:pt x="44" y="52"/>
                    </a:moveTo>
                    <a:cubicBezTo>
                      <a:pt x="60" y="86"/>
                      <a:pt x="108" y="113"/>
                      <a:pt x="106" y="113"/>
                    </a:cubicBezTo>
                    <a:cubicBezTo>
                      <a:pt x="45" y="100"/>
                      <a:pt x="0" y="50"/>
                      <a:pt x="14" y="0"/>
                    </a:cubicBezTo>
                    <a:cubicBezTo>
                      <a:pt x="67" y="49"/>
                      <a:pt x="116" y="32"/>
                      <a:pt x="114" y="98"/>
                    </a:cubicBezTo>
                    <a:cubicBezTo>
                      <a:pt x="114" y="99"/>
                      <a:pt x="114" y="101"/>
                      <a:pt x="113" y="103"/>
                    </a:cubicBezTo>
                    <a:cubicBezTo>
                      <a:pt x="113" y="106"/>
                      <a:pt x="74" y="82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4152512" y="1934661"/>
                <a:ext cx="86137" cy="60858"/>
              </a:xfrm>
              <a:custGeom>
                <a:avLst/>
                <a:gdLst>
                  <a:gd name="T0" fmla="*/ 0 w 54"/>
                  <a:gd name="T1" fmla="*/ 0 h 38"/>
                  <a:gd name="T2" fmla="*/ 37 w 54"/>
                  <a:gd name="T3" fmla="*/ 20 h 38"/>
                  <a:gd name="T4" fmla="*/ 29 w 54"/>
                  <a:gd name="T5" fmla="*/ 0 h 38"/>
                  <a:gd name="T6" fmla="*/ 54 w 54"/>
                  <a:gd name="T7" fmla="*/ 37 h 38"/>
                  <a:gd name="T8" fmla="*/ 52 w 54"/>
                  <a:gd name="T9" fmla="*/ 37 h 38"/>
                  <a:gd name="T10" fmla="*/ 0 w 5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8">
                    <a:moveTo>
                      <a:pt x="0" y="0"/>
                    </a:moveTo>
                    <a:cubicBezTo>
                      <a:pt x="13" y="7"/>
                      <a:pt x="25" y="14"/>
                      <a:pt x="37" y="20"/>
                    </a:cubicBezTo>
                    <a:cubicBezTo>
                      <a:pt x="34" y="15"/>
                      <a:pt x="29" y="8"/>
                      <a:pt x="29" y="0"/>
                    </a:cubicBezTo>
                    <a:cubicBezTo>
                      <a:pt x="35" y="14"/>
                      <a:pt x="46" y="24"/>
                      <a:pt x="54" y="37"/>
                    </a:cubicBezTo>
                    <a:cubicBezTo>
                      <a:pt x="54" y="38"/>
                      <a:pt x="53" y="38"/>
                      <a:pt x="52" y="37"/>
                    </a:cubicBezTo>
                    <a:cubicBezTo>
                      <a:pt x="36" y="26"/>
                      <a:pt x="15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3823881" y="1869122"/>
                <a:ext cx="301480" cy="213470"/>
              </a:xfrm>
              <a:custGeom>
                <a:avLst/>
                <a:gdLst>
                  <a:gd name="T0" fmla="*/ 77 w 188"/>
                  <a:gd name="T1" fmla="*/ 44 h 133"/>
                  <a:gd name="T2" fmla="*/ 186 w 188"/>
                  <a:gd name="T3" fmla="*/ 62 h 133"/>
                  <a:gd name="T4" fmla="*/ 0 w 188"/>
                  <a:gd name="T5" fmla="*/ 53 h 133"/>
                  <a:gd name="T6" fmla="*/ 176 w 188"/>
                  <a:gd name="T7" fmla="*/ 81 h 133"/>
                  <a:gd name="T8" fmla="*/ 180 w 188"/>
                  <a:gd name="T9" fmla="*/ 77 h 133"/>
                  <a:gd name="T10" fmla="*/ 77 w 188"/>
                  <a:gd name="T11" fmla="*/ 4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133">
                    <a:moveTo>
                      <a:pt x="77" y="44"/>
                    </a:moveTo>
                    <a:cubicBezTo>
                      <a:pt x="124" y="35"/>
                      <a:pt x="188" y="64"/>
                      <a:pt x="186" y="62"/>
                    </a:cubicBezTo>
                    <a:cubicBezTo>
                      <a:pt x="126" y="9"/>
                      <a:pt x="42" y="0"/>
                      <a:pt x="0" y="53"/>
                    </a:cubicBezTo>
                    <a:cubicBezTo>
                      <a:pt x="90" y="70"/>
                      <a:pt x="109" y="133"/>
                      <a:pt x="176" y="81"/>
                    </a:cubicBezTo>
                    <a:cubicBezTo>
                      <a:pt x="177" y="80"/>
                      <a:pt x="179" y="79"/>
                      <a:pt x="180" y="77"/>
                    </a:cubicBezTo>
                    <a:cubicBezTo>
                      <a:pt x="184" y="75"/>
                      <a:pt x="130" y="53"/>
                      <a:pt x="7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4071057" y="1960877"/>
                <a:ext cx="127333" cy="47750"/>
              </a:xfrm>
              <a:custGeom>
                <a:avLst/>
                <a:gdLst>
                  <a:gd name="T0" fmla="*/ 0 w 80"/>
                  <a:gd name="T1" fmla="*/ 0 h 30"/>
                  <a:gd name="T2" fmla="*/ 49 w 80"/>
                  <a:gd name="T3" fmla="*/ 22 h 30"/>
                  <a:gd name="T4" fmla="*/ 22 w 80"/>
                  <a:gd name="T5" fmla="*/ 30 h 30"/>
                  <a:gd name="T6" fmla="*/ 79 w 80"/>
                  <a:gd name="T7" fmla="*/ 27 h 30"/>
                  <a:gd name="T8" fmla="*/ 77 w 80"/>
                  <a:gd name="T9" fmla="*/ 25 h 30"/>
                  <a:gd name="T10" fmla="*/ 0 w 8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30">
                    <a:moveTo>
                      <a:pt x="0" y="0"/>
                    </a:moveTo>
                    <a:cubicBezTo>
                      <a:pt x="17" y="7"/>
                      <a:pt x="34" y="14"/>
                      <a:pt x="49" y="22"/>
                    </a:cubicBezTo>
                    <a:cubicBezTo>
                      <a:pt x="42" y="23"/>
                      <a:pt x="31" y="23"/>
                      <a:pt x="22" y="30"/>
                    </a:cubicBezTo>
                    <a:cubicBezTo>
                      <a:pt x="41" y="25"/>
                      <a:pt x="60" y="28"/>
                      <a:pt x="79" y="27"/>
                    </a:cubicBezTo>
                    <a:cubicBezTo>
                      <a:pt x="80" y="27"/>
                      <a:pt x="80" y="25"/>
                      <a:pt x="77" y="25"/>
                    </a:cubicBezTo>
                    <a:cubicBezTo>
                      <a:pt x="54" y="16"/>
                      <a:pt x="24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53"/>
              <p:cNvSpPr>
                <a:spLocks noChangeArrowheads="1"/>
              </p:cNvSpPr>
              <p:nvPr/>
            </p:nvSpPr>
            <p:spPr bwMode="auto">
              <a:xfrm>
                <a:off x="4475526" y="3824056"/>
                <a:ext cx="44005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Oval 54"/>
              <p:cNvSpPr>
                <a:spLocks noChangeArrowheads="1"/>
              </p:cNvSpPr>
              <p:nvPr/>
            </p:nvSpPr>
            <p:spPr bwMode="auto">
              <a:xfrm>
                <a:off x="4062630" y="4042207"/>
                <a:ext cx="43069" cy="4306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Oval 55"/>
              <p:cNvSpPr>
                <a:spLocks noChangeArrowheads="1"/>
              </p:cNvSpPr>
              <p:nvPr/>
            </p:nvSpPr>
            <p:spPr bwMode="auto">
              <a:xfrm>
                <a:off x="4192772" y="4210735"/>
                <a:ext cx="43069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Oval 56"/>
              <p:cNvSpPr>
                <a:spLocks noChangeArrowheads="1"/>
              </p:cNvSpPr>
              <p:nvPr/>
            </p:nvSpPr>
            <p:spPr bwMode="auto">
              <a:xfrm>
                <a:off x="4874378" y="372574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Oval 57"/>
              <p:cNvSpPr>
                <a:spLocks noChangeArrowheads="1"/>
              </p:cNvSpPr>
              <p:nvPr/>
            </p:nvSpPr>
            <p:spPr bwMode="auto">
              <a:xfrm>
                <a:off x="4688996" y="355909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Oval 58"/>
              <p:cNvSpPr>
                <a:spLocks noChangeArrowheads="1"/>
              </p:cNvSpPr>
              <p:nvPr/>
            </p:nvSpPr>
            <p:spPr bwMode="auto">
              <a:xfrm>
                <a:off x="4830373" y="330536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Oval 59"/>
              <p:cNvSpPr>
                <a:spLocks noChangeArrowheads="1"/>
              </p:cNvSpPr>
              <p:nvPr/>
            </p:nvSpPr>
            <p:spPr bwMode="auto">
              <a:xfrm>
                <a:off x="5012946" y="3377454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Oval 60"/>
              <p:cNvSpPr>
                <a:spLocks noChangeArrowheads="1"/>
              </p:cNvSpPr>
              <p:nvPr/>
            </p:nvSpPr>
            <p:spPr bwMode="auto">
              <a:xfrm>
                <a:off x="5038226" y="3033843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Oval 61"/>
              <p:cNvSpPr>
                <a:spLocks noChangeArrowheads="1"/>
              </p:cNvSpPr>
              <p:nvPr/>
            </p:nvSpPr>
            <p:spPr bwMode="auto">
              <a:xfrm>
                <a:off x="4860334" y="3015118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Oval 62"/>
              <p:cNvSpPr>
                <a:spLocks noChangeArrowheads="1"/>
              </p:cNvSpPr>
              <p:nvPr/>
            </p:nvSpPr>
            <p:spPr bwMode="auto">
              <a:xfrm>
                <a:off x="4833182" y="2727683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Oval 63"/>
              <p:cNvSpPr>
                <a:spLocks noChangeArrowheads="1"/>
              </p:cNvSpPr>
              <p:nvPr/>
            </p:nvSpPr>
            <p:spPr bwMode="auto">
              <a:xfrm>
                <a:off x="4799476" y="2711766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Oval 64"/>
              <p:cNvSpPr>
                <a:spLocks noChangeArrowheads="1"/>
              </p:cNvSpPr>
              <p:nvPr/>
            </p:nvSpPr>
            <p:spPr bwMode="auto">
              <a:xfrm>
                <a:off x="4993285" y="2718320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Oval 65"/>
              <p:cNvSpPr>
                <a:spLocks noChangeArrowheads="1"/>
              </p:cNvSpPr>
              <p:nvPr/>
            </p:nvSpPr>
            <p:spPr bwMode="auto">
              <a:xfrm>
                <a:off x="4975495" y="2748281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Oval 66"/>
              <p:cNvSpPr>
                <a:spLocks noChangeArrowheads="1"/>
              </p:cNvSpPr>
              <p:nvPr/>
            </p:nvSpPr>
            <p:spPr bwMode="auto">
              <a:xfrm>
                <a:off x="4722702" y="250110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Oval 67"/>
              <p:cNvSpPr>
                <a:spLocks noChangeArrowheads="1"/>
              </p:cNvSpPr>
              <p:nvPr/>
            </p:nvSpPr>
            <p:spPr bwMode="auto">
              <a:xfrm>
                <a:off x="4866888" y="2471144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Oval 68"/>
              <p:cNvSpPr>
                <a:spLocks noChangeArrowheads="1"/>
              </p:cNvSpPr>
              <p:nvPr/>
            </p:nvSpPr>
            <p:spPr bwMode="auto">
              <a:xfrm>
                <a:off x="4869697" y="2429012"/>
                <a:ext cx="29024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Oval 69"/>
              <p:cNvSpPr>
                <a:spLocks noChangeArrowheads="1"/>
              </p:cNvSpPr>
              <p:nvPr/>
            </p:nvSpPr>
            <p:spPr bwMode="auto">
              <a:xfrm>
                <a:off x="4732065" y="227827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Oval 70"/>
              <p:cNvSpPr>
                <a:spLocks noChangeArrowheads="1"/>
              </p:cNvSpPr>
              <p:nvPr/>
            </p:nvSpPr>
            <p:spPr bwMode="auto">
              <a:xfrm>
                <a:off x="4553237" y="2095700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Oval 71"/>
              <p:cNvSpPr>
                <a:spLocks noChangeArrowheads="1"/>
              </p:cNvSpPr>
              <p:nvPr/>
            </p:nvSpPr>
            <p:spPr bwMode="auto">
              <a:xfrm>
                <a:off x="4380963" y="1997392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Oval 72"/>
              <p:cNvSpPr>
                <a:spLocks noChangeArrowheads="1"/>
              </p:cNvSpPr>
              <p:nvPr/>
            </p:nvSpPr>
            <p:spPr bwMode="auto">
              <a:xfrm>
                <a:off x="4209625" y="1927171"/>
                <a:ext cx="27152" cy="252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Oval 73"/>
              <p:cNvSpPr>
                <a:spLocks noChangeArrowheads="1"/>
              </p:cNvSpPr>
              <p:nvPr/>
            </p:nvSpPr>
            <p:spPr bwMode="auto">
              <a:xfrm>
                <a:off x="4197453" y="2008627"/>
                <a:ext cx="27152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Oval 74"/>
              <p:cNvSpPr>
                <a:spLocks noChangeArrowheads="1"/>
              </p:cNvSpPr>
              <p:nvPr/>
            </p:nvSpPr>
            <p:spPr bwMode="auto">
              <a:xfrm>
                <a:off x="4233968" y="2064803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Oval 75"/>
              <p:cNvSpPr>
                <a:spLocks noChangeArrowheads="1"/>
              </p:cNvSpPr>
              <p:nvPr/>
            </p:nvSpPr>
            <p:spPr bwMode="auto">
              <a:xfrm>
                <a:off x="4445565" y="217528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Oval 76"/>
              <p:cNvSpPr>
                <a:spLocks noChangeArrowheads="1"/>
              </p:cNvSpPr>
              <p:nvPr/>
            </p:nvSpPr>
            <p:spPr bwMode="auto">
              <a:xfrm>
                <a:off x="4400624" y="217715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Oval 77"/>
              <p:cNvSpPr>
                <a:spLocks noChangeArrowheads="1"/>
              </p:cNvSpPr>
              <p:nvPr/>
            </p:nvSpPr>
            <p:spPr bwMode="auto">
              <a:xfrm>
                <a:off x="4612222" y="234100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Oval 78"/>
              <p:cNvSpPr>
                <a:spLocks noChangeArrowheads="1"/>
              </p:cNvSpPr>
              <p:nvPr/>
            </p:nvSpPr>
            <p:spPr bwMode="auto">
              <a:xfrm>
                <a:off x="4837863" y="29814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Oval 79"/>
              <p:cNvSpPr>
                <a:spLocks noChangeArrowheads="1"/>
              </p:cNvSpPr>
              <p:nvPr/>
            </p:nvSpPr>
            <p:spPr bwMode="auto">
              <a:xfrm>
                <a:off x="4706785" y="359935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Oval 80"/>
              <p:cNvSpPr>
                <a:spLocks noChangeArrowheads="1"/>
              </p:cNvSpPr>
              <p:nvPr/>
            </p:nvSpPr>
            <p:spPr bwMode="auto">
              <a:xfrm>
                <a:off x="4475526" y="3875550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Oval 81"/>
              <p:cNvSpPr>
                <a:spLocks noChangeArrowheads="1"/>
              </p:cNvSpPr>
              <p:nvPr/>
            </p:nvSpPr>
            <p:spPr bwMode="auto">
              <a:xfrm>
                <a:off x="4086973" y="4103064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Oval 82"/>
              <p:cNvSpPr>
                <a:spLocks noChangeArrowheads="1"/>
              </p:cNvSpPr>
              <p:nvPr/>
            </p:nvSpPr>
            <p:spPr bwMode="auto">
              <a:xfrm>
                <a:off x="4011135" y="4020672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Oval 83"/>
              <p:cNvSpPr>
                <a:spLocks noChangeArrowheads="1"/>
              </p:cNvSpPr>
              <p:nvPr/>
            </p:nvSpPr>
            <p:spPr bwMode="auto">
              <a:xfrm>
                <a:off x="4147831" y="4267848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Oval 84"/>
              <p:cNvSpPr>
                <a:spLocks noChangeArrowheads="1"/>
              </p:cNvSpPr>
              <p:nvPr/>
            </p:nvSpPr>
            <p:spPr bwMode="auto">
              <a:xfrm>
                <a:off x="4198390" y="4287509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Oval 85"/>
              <p:cNvSpPr>
                <a:spLocks noChangeArrowheads="1"/>
              </p:cNvSpPr>
              <p:nvPr/>
            </p:nvSpPr>
            <p:spPr bwMode="auto">
              <a:xfrm>
                <a:off x="4112253" y="401786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Oval 86"/>
              <p:cNvSpPr>
                <a:spLocks noChangeArrowheads="1"/>
              </p:cNvSpPr>
              <p:nvPr/>
            </p:nvSpPr>
            <p:spPr bwMode="auto">
              <a:xfrm>
                <a:off x="4062630" y="399258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Oval 87"/>
              <p:cNvSpPr>
                <a:spLocks noChangeArrowheads="1"/>
              </p:cNvSpPr>
              <p:nvPr/>
            </p:nvSpPr>
            <p:spPr bwMode="auto">
              <a:xfrm>
                <a:off x="4125361" y="4064677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Oval 88"/>
              <p:cNvSpPr>
                <a:spLocks noChangeArrowheads="1"/>
              </p:cNvSpPr>
              <p:nvPr/>
            </p:nvSpPr>
            <p:spPr bwMode="auto">
              <a:xfrm>
                <a:off x="4248012" y="4292191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Oval 89"/>
              <p:cNvSpPr>
                <a:spLocks noChangeArrowheads="1"/>
              </p:cNvSpPr>
              <p:nvPr/>
            </p:nvSpPr>
            <p:spPr bwMode="auto">
              <a:xfrm>
                <a:off x="4236777" y="424537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Oval 90"/>
              <p:cNvSpPr>
                <a:spLocks noChangeArrowheads="1"/>
              </p:cNvSpPr>
              <p:nvPr/>
            </p:nvSpPr>
            <p:spPr bwMode="auto">
              <a:xfrm>
                <a:off x="4436203" y="385401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Oval 91"/>
              <p:cNvSpPr>
                <a:spLocks noChangeArrowheads="1"/>
              </p:cNvSpPr>
              <p:nvPr/>
            </p:nvSpPr>
            <p:spPr bwMode="auto">
              <a:xfrm>
                <a:off x="4017689" y="40759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Oval 92"/>
              <p:cNvSpPr>
                <a:spLocks noChangeArrowheads="1"/>
              </p:cNvSpPr>
              <p:nvPr/>
            </p:nvSpPr>
            <p:spPr bwMode="auto">
              <a:xfrm>
                <a:off x="4573835" y="400475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Oval 93"/>
              <p:cNvSpPr>
                <a:spLocks noChangeArrowheads="1"/>
              </p:cNvSpPr>
              <p:nvPr/>
            </p:nvSpPr>
            <p:spPr bwMode="auto">
              <a:xfrm>
                <a:off x="4628138" y="4000074"/>
                <a:ext cx="43069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5" name="组合 1154"/>
            <p:cNvGrpSpPr/>
            <p:nvPr/>
          </p:nvGrpSpPr>
          <p:grpSpPr>
            <a:xfrm>
              <a:off x="1651907" y="2808851"/>
              <a:ext cx="759357" cy="1404809"/>
              <a:chOff x="2408238" y="1781113"/>
              <a:chExt cx="1404408" cy="2598151"/>
            </a:xfrm>
            <a:grpFill/>
          </p:grpSpPr>
          <p:sp>
            <p:nvSpPr>
              <p:cNvPr id="1065" name="Freeform 94"/>
              <p:cNvSpPr>
                <a:spLocks/>
              </p:cNvSpPr>
              <p:nvPr/>
            </p:nvSpPr>
            <p:spPr bwMode="auto">
              <a:xfrm>
                <a:off x="2661031" y="1976794"/>
                <a:ext cx="1065477" cy="2246113"/>
              </a:xfrm>
              <a:custGeom>
                <a:avLst/>
                <a:gdLst>
                  <a:gd name="T0" fmla="*/ 192 w 665"/>
                  <a:gd name="T1" fmla="*/ 194 h 1400"/>
                  <a:gd name="T2" fmla="*/ 0 w 665"/>
                  <a:gd name="T3" fmla="*/ 684 h 1400"/>
                  <a:gd name="T4" fmla="*/ 259 w 665"/>
                  <a:gd name="T5" fmla="*/ 1238 h 1400"/>
                  <a:gd name="T6" fmla="*/ 611 w 665"/>
                  <a:gd name="T7" fmla="*/ 1397 h 1400"/>
                  <a:gd name="T8" fmla="*/ 665 w 665"/>
                  <a:gd name="T9" fmla="*/ 1398 h 1400"/>
                  <a:gd name="T10" fmla="*/ 445 w 665"/>
                  <a:gd name="T11" fmla="*/ 1312 h 1400"/>
                  <a:gd name="T12" fmla="*/ 289 w 665"/>
                  <a:gd name="T13" fmla="*/ 1209 h 1400"/>
                  <a:gd name="T14" fmla="*/ 32 w 665"/>
                  <a:gd name="T15" fmla="*/ 672 h 1400"/>
                  <a:gd name="T16" fmla="*/ 214 w 665"/>
                  <a:gd name="T17" fmla="*/ 205 h 1400"/>
                  <a:gd name="T18" fmla="*/ 520 w 665"/>
                  <a:gd name="T19" fmla="*/ 0 h 1400"/>
                  <a:gd name="T20" fmla="*/ 192 w 665"/>
                  <a:gd name="T21" fmla="*/ 194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5" h="1400">
                    <a:moveTo>
                      <a:pt x="192" y="194"/>
                    </a:moveTo>
                    <a:cubicBezTo>
                      <a:pt x="73" y="323"/>
                      <a:pt x="0" y="495"/>
                      <a:pt x="0" y="684"/>
                    </a:cubicBezTo>
                    <a:cubicBezTo>
                      <a:pt x="0" y="906"/>
                      <a:pt x="101" y="1105"/>
                      <a:pt x="259" y="1238"/>
                    </a:cubicBezTo>
                    <a:cubicBezTo>
                      <a:pt x="358" y="1320"/>
                      <a:pt x="478" y="1377"/>
                      <a:pt x="611" y="1397"/>
                    </a:cubicBezTo>
                    <a:cubicBezTo>
                      <a:pt x="641" y="1400"/>
                      <a:pt x="660" y="1400"/>
                      <a:pt x="665" y="1398"/>
                    </a:cubicBezTo>
                    <a:cubicBezTo>
                      <a:pt x="575" y="1373"/>
                      <a:pt x="507" y="1346"/>
                      <a:pt x="445" y="1312"/>
                    </a:cubicBezTo>
                    <a:cubicBezTo>
                      <a:pt x="390" y="1282"/>
                      <a:pt x="337" y="1247"/>
                      <a:pt x="289" y="1209"/>
                    </a:cubicBezTo>
                    <a:cubicBezTo>
                      <a:pt x="133" y="1082"/>
                      <a:pt x="32" y="889"/>
                      <a:pt x="32" y="672"/>
                    </a:cubicBezTo>
                    <a:cubicBezTo>
                      <a:pt x="32" y="492"/>
                      <a:pt x="101" y="328"/>
                      <a:pt x="214" y="205"/>
                    </a:cubicBezTo>
                    <a:cubicBezTo>
                      <a:pt x="301" y="110"/>
                      <a:pt x="400" y="45"/>
                      <a:pt x="520" y="0"/>
                    </a:cubicBezTo>
                    <a:cubicBezTo>
                      <a:pt x="394" y="20"/>
                      <a:pt x="277" y="101"/>
                      <a:pt x="192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95"/>
              <p:cNvSpPr>
                <a:spLocks/>
              </p:cNvSpPr>
              <p:nvPr/>
            </p:nvSpPr>
            <p:spPr bwMode="auto">
              <a:xfrm>
                <a:off x="3127295" y="3588115"/>
                <a:ext cx="374509" cy="463454"/>
              </a:xfrm>
              <a:custGeom>
                <a:avLst/>
                <a:gdLst>
                  <a:gd name="T0" fmla="*/ 82 w 234"/>
                  <a:gd name="T1" fmla="*/ 122 h 289"/>
                  <a:gd name="T2" fmla="*/ 152 w 234"/>
                  <a:gd name="T3" fmla="*/ 287 h 289"/>
                  <a:gd name="T4" fmla="*/ 68 w 234"/>
                  <a:gd name="T5" fmla="*/ 0 h 289"/>
                  <a:gd name="T6" fmla="*/ 178 w 234"/>
                  <a:gd name="T7" fmla="*/ 264 h 289"/>
                  <a:gd name="T8" fmla="*/ 174 w 234"/>
                  <a:gd name="T9" fmla="*/ 273 h 289"/>
                  <a:gd name="T10" fmla="*/ 82 w 234"/>
                  <a:gd name="T11" fmla="*/ 1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89">
                    <a:moveTo>
                      <a:pt x="82" y="122"/>
                    </a:moveTo>
                    <a:cubicBezTo>
                      <a:pt x="86" y="200"/>
                      <a:pt x="156" y="289"/>
                      <a:pt x="152" y="287"/>
                    </a:cubicBezTo>
                    <a:cubicBezTo>
                      <a:pt x="46" y="214"/>
                      <a:pt x="0" y="84"/>
                      <a:pt x="68" y="0"/>
                    </a:cubicBezTo>
                    <a:cubicBezTo>
                      <a:pt x="129" y="134"/>
                      <a:pt x="234" y="140"/>
                      <a:pt x="178" y="264"/>
                    </a:cubicBezTo>
                    <a:cubicBezTo>
                      <a:pt x="177" y="267"/>
                      <a:pt x="175" y="270"/>
                      <a:pt x="174" y="273"/>
                    </a:cubicBezTo>
                    <a:cubicBezTo>
                      <a:pt x="171" y="279"/>
                      <a:pt x="116" y="203"/>
                      <a:pt x="8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96"/>
              <p:cNvSpPr>
                <a:spLocks/>
              </p:cNvSpPr>
              <p:nvPr/>
            </p:nvSpPr>
            <p:spPr bwMode="auto">
              <a:xfrm>
                <a:off x="3338892" y="3972923"/>
                <a:ext cx="115161" cy="182573"/>
              </a:xfrm>
              <a:custGeom>
                <a:avLst/>
                <a:gdLst>
                  <a:gd name="T0" fmla="*/ 0 w 72"/>
                  <a:gd name="T1" fmla="*/ 0 h 114"/>
                  <a:gd name="T2" fmla="*/ 52 w 72"/>
                  <a:gd name="T3" fmla="*/ 68 h 114"/>
                  <a:gd name="T4" fmla="*/ 55 w 72"/>
                  <a:gd name="T5" fmla="*/ 23 h 114"/>
                  <a:gd name="T6" fmla="*/ 72 w 72"/>
                  <a:gd name="T7" fmla="*/ 113 h 114"/>
                  <a:gd name="T8" fmla="*/ 67 w 72"/>
                  <a:gd name="T9" fmla="*/ 111 h 114"/>
                  <a:gd name="T10" fmla="*/ 0 w 72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14">
                    <a:moveTo>
                      <a:pt x="0" y="0"/>
                    </a:moveTo>
                    <a:cubicBezTo>
                      <a:pt x="17" y="23"/>
                      <a:pt x="35" y="47"/>
                      <a:pt x="52" y="68"/>
                    </a:cubicBezTo>
                    <a:cubicBezTo>
                      <a:pt x="51" y="56"/>
                      <a:pt x="47" y="39"/>
                      <a:pt x="55" y="23"/>
                    </a:cubicBezTo>
                    <a:cubicBezTo>
                      <a:pt x="54" y="54"/>
                      <a:pt x="66" y="83"/>
                      <a:pt x="72" y="113"/>
                    </a:cubicBezTo>
                    <a:cubicBezTo>
                      <a:pt x="72" y="114"/>
                      <a:pt x="69" y="114"/>
                      <a:pt x="67" y="111"/>
                    </a:cubicBezTo>
                    <a:cubicBezTo>
                      <a:pt x="46" y="78"/>
                      <a:pt x="19" y="3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97"/>
              <p:cNvSpPr>
                <a:spLocks/>
              </p:cNvSpPr>
              <p:nvPr/>
            </p:nvSpPr>
            <p:spPr bwMode="auto">
              <a:xfrm>
                <a:off x="2790237" y="4019736"/>
                <a:ext cx="535547" cy="359528"/>
              </a:xfrm>
              <a:custGeom>
                <a:avLst/>
                <a:gdLst>
                  <a:gd name="T0" fmla="*/ 133 w 334"/>
                  <a:gd name="T1" fmla="*/ 73 h 224"/>
                  <a:gd name="T2" fmla="*/ 331 w 334"/>
                  <a:gd name="T3" fmla="*/ 82 h 224"/>
                  <a:gd name="T4" fmla="*/ 0 w 334"/>
                  <a:gd name="T5" fmla="*/ 105 h 224"/>
                  <a:gd name="T6" fmla="*/ 317 w 334"/>
                  <a:gd name="T7" fmla="*/ 118 h 224"/>
                  <a:gd name="T8" fmla="*/ 324 w 334"/>
                  <a:gd name="T9" fmla="*/ 110 h 224"/>
                  <a:gd name="T10" fmla="*/ 133 w 334"/>
                  <a:gd name="T11" fmla="*/ 7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4" h="224">
                    <a:moveTo>
                      <a:pt x="133" y="73"/>
                    </a:moveTo>
                    <a:cubicBezTo>
                      <a:pt x="215" y="47"/>
                      <a:pt x="334" y="85"/>
                      <a:pt x="331" y="82"/>
                    </a:cubicBezTo>
                    <a:cubicBezTo>
                      <a:pt x="214" y="0"/>
                      <a:pt x="61" y="2"/>
                      <a:pt x="0" y="105"/>
                    </a:cubicBezTo>
                    <a:cubicBezTo>
                      <a:pt x="163" y="117"/>
                      <a:pt x="209" y="224"/>
                      <a:pt x="317" y="118"/>
                    </a:cubicBezTo>
                    <a:cubicBezTo>
                      <a:pt x="319" y="115"/>
                      <a:pt x="322" y="113"/>
                      <a:pt x="324" y="110"/>
                    </a:cubicBezTo>
                    <a:cubicBezTo>
                      <a:pt x="330" y="104"/>
                      <a:pt x="230" y="76"/>
                      <a:pt x="1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98"/>
              <p:cNvSpPr>
                <a:spLocks/>
              </p:cNvSpPr>
              <p:nvPr/>
            </p:nvSpPr>
            <p:spPr bwMode="auto">
              <a:xfrm>
                <a:off x="3229348" y="4146133"/>
                <a:ext cx="234068" cy="76774"/>
              </a:xfrm>
              <a:custGeom>
                <a:avLst/>
                <a:gdLst>
                  <a:gd name="T0" fmla="*/ 0 w 146"/>
                  <a:gd name="T1" fmla="*/ 0 h 48"/>
                  <a:gd name="T2" fmla="*/ 90 w 146"/>
                  <a:gd name="T3" fmla="*/ 28 h 48"/>
                  <a:gd name="T4" fmla="*/ 45 w 146"/>
                  <a:gd name="T5" fmla="*/ 48 h 48"/>
                  <a:gd name="T6" fmla="*/ 145 w 146"/>
                  <a:gd name="T7" fmla="*/ 32 h 48"/>
                  <a:gd name="T8" fmla="*/ 142 w 146"/>
                  <a:gd name="T9" fmla="*/ 27 h 48"/>
                  <a:gd name="T10" fmla="*/ 0 w 146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48">
                    <a:moveTo>
                      <a:pt x="0" y="0"/>
                    </a:moveTo>
                    <a:cubicBezTo>
                      <a:pt x="30" y="9"/>
                      <a:pt x="63" y="18"/>
                      <a:pt x="90" y="28"/>
                    </a:cubicBezTo>
                    <a:cubicBezTo>
                      <a:pt x="78" y="31"/>
                      <a:pt x="59" y="34"/>
                      <a:pt x="45" y="48"/>
                    </a:cubicBezTo>
                    <a:cubicBezTo>
                      <a:pt x="77" y="36"/>
                      <a:pt x="112" y="37"/>
                      <a:pt x="145" y="32"/>
                    </a:cubicBezTo>
                    <a:cubicBezTo>
                      <a:pt x="146" y="30"/>
                      <a:pt x="146" y="28"/>
                      <a:pt x="142" y="27"/>
                    </a:cubicBezTo>
                    <a:cubicBezTo>
                      <a:pt x="98" y="17"/>
                      <a:pt x="4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99"/>
              <p:cNvSpPr>
                <a:spLocks/>
              </p:cNvSpPr>
              <p:nvPr/>
            </p:nvSpPr>
            <p:spPr bwMode="auto">
              <a:xfrm>
                <a:off x="3411921" y="4103064"/>
                <a:ext cx="380126" cy="175083"/>
              </a:xfrm>
              <a:custGeom>
                <a:avLst/>
                <a:gdLst>
                  <a:gd name="T0" fmla="*/ 0 w 237"/>
                  <a:gd name="T1" fmla="*/ 109 h 109"/>
                  <a:gd name="T2" fmla="*/ 155 w 237"/>
                  <a:gd name="T3" fmla="*/ 66 h 109"/>
                  <a:gd name="T4" fmla="*/ 93 w 237"/>
                  <a:gd name="T5" fmla="*/ 0 h 109"/>
                  <a:gd name="T6" fmla="*/ 235 w 237"/>
                  <a:gd name="T7" fmla="*/ 72 h 109"/>
                  <a:gd name="T8" fmla="*/ 229 w 237"/>
                  <a:gd name="T9" fmla="*/ 79 h 109"/>
                  <a:gd name="T10" fmla="*/ 0 w 237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7" h="109">
                    <a:moveTo>
                      <a:pt x="0" y="109"/>
                    </a:moveTo>
                    <a:cubicBezTo>
                      <a:pt x="52" y="71"/>
                      <a:pt x="109" y="67"/>
                      <a:pt x="155" y="66"/>
                    </a:cubicBezTo>
                    <a:cubicBezTo>
                      <a:pt x="128" y="50"/>
                      <a:pt x="110" y="32"/>
                      <a:pt x="93" y="0"/>
                    </a:cubicBezTo>
                    <a:cubicBezTo>
                      <a:pt x="142" y="54"/>
                      <a:pt x="185" y="56"/>
                      <a:pt x="235" y="72"/>
                    </a:cubicBezTo>
                    <a:cubicBezTo>
                      <a:pt x="237" y="75"/>
                      <a:pt x="235" y="78"/>
                      <a:pt x="229" y="79"/>
                    </a:cubicBezTo>
                    <a:cubicBezTo>
                      <a:pt x="160" y="83"/>
                      <a:pt x="79" y="83"/>
                      <a:pt x="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00"/>
              <p:cNvSpPr>
                <a:spLocks/>
              </p:cNvSpPr>
              <p:nvPr/>
            </p:nvSpPr>
            <p:spPr bwMode="auto">
              <a:xfrm>
                <a:off x="2938168" y="3393371"/>
                <a:ext cx="301480" cy="442856"/>
              </a:xfrm>
              <a:custGeom>
                <a:avLst/>
                <a:gdLst>
                  <a:gd name="T0" fmla="*/ 61 w 188"/>
                  <a:gd name="T1" fmla="*/ 111 h 276"/>
                  <a:gd name="T2" fmla="*/ 75 w 188"/>
                  <a:gd name="T3" fmla="*/ 273 h 276"/>
                  <a:gd name="T4" fmla="*/ 83 w 188"/>
                  <a:gd name="T5" fmla="*/ 0 h 276"/>
                  <a:gd name="T6" fmla="*/ 104 w 188"/>
                  <a:gd name="T7" fmla="*/ 260 h 276"/>
                  <a:gd name="T8" fmla="*/ 98 w 188"/>
                  <a:gd name="T9" fmla="*/ 267 h 276"/>
                  <a:gd name="T10" fmla="*/ 61 w 188"/>
                  <a:gd name="T11" fmla="*/ 11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76">
                    <a:moveTo>
                      <a:pt x="61" y="111"/>
                    </a:moveTo>
                    <a:cubicBezTo>
                      <a:pt x="42" y="179"/>
                      <a:pt x="77" y="276"/>
                      <a:pt x="75" y="273"/>
                    </a:cubicBezTo>
                    <a:cubicBezTo>
                      <a:pt x="4" y="180"/>
                      <a:pt x="0" y="54"/>
                      <a:pt x="83" y="0"/>
                    </a:cubicBezTo>
                    <a:cubicBezTo>
                      <a:pt x="98" y="134"/>
                      <a:pt x="188" y="169"/>
                      <a:pt x="104" y="260"/>
                    </a:cubicBezTo>
                    <a:cubicBezTo>
                      <a:pt x="102" y="263"/>
                      <a:pt x="100" y="265"/>
                      <a:pt x="98" y="267"/>
                    </a:cubicBezTo>
                    <a:cubicBezTo>
                      <a:pt x="93" y="272"/>
                      <a:pt x="67" y="191"/>
                      <a:pt x="61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01"/>
              <p:cNvSpPr>
                <a:spLocks/>
              </p:cNvSpPr>
              <p:nvPr/>
            </p:nvSpPr>
            <p:spPr bwMode="auto">
              <a:xfrm>
                <a:off x="3051457" y="3756644"/>
                <a:ext cx="65539" cy="191935"/>
              </a:xfrm>
              <a:custGeom>
                <a:avLst/>
                <a:gdLst>
                  <a:gd name="T0" fmla="*/ 0 w 41"/>
                  <a:gd name="T1" fmla="*/ 0 h 120"/>
                  <a:gd name="T2" fmla="*/ 26 w 41"/>
                  <a:gd name="T3" fmla="*/ 74 h 120"/>
                  <a:gd name="T4" fmla="*/ 41 w 41"/>
                  <a:gd name="T5" fmla="*/ 36 h 120"/>
                  <a:gd name="T6" fmla="*/ 31 w 41"/>
                  <a:gd name="T7" fmla="*/ 119 h 120"/>
                  <a:gd name="T8" fmla="*/ 27 w 41"/>
                  <a:gd name="T9" fmla="*/ 116 h 120"/>
                  <a:gd name="T10" fmla="*/ 0 w 41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0">
                    <a:moveTo>
                      <a:pt x="0" y="0"/>
                    </a:moveTo>
                    <a:cubicBezTo>
                      <a:pt x="9" y="25"/>
                      <a:pt x="17" y="52"/>
                      <a:pt x="26" y="74"/>
                    </a:cubicBezTo>
                    <a:cubicBezTo>
                      <a:pt x="28" y="64"/>
                      <a:pt x="30" y="48"/>
                      <a:pt x="41" y="36"/>
                    </a:cubicBezTo>
                    <a:cubicBezTo>
                      <a:pt x="32" y="63"/>
                      <a:pt x="34" y="91"/>
                      <a:pt x="31" y="119"/>
                    </a:cubicBezTo>
                    <a:cubicBezTo>
                      <a:pt x="30" y="120"/>
                      <a:pt x="28" y="120"/>
                      <a:pt x="27" y="116"/>
                    </a:cubicBezTo>
                    <a:cubicBezTo>
                      <a:pt x="17" y="81"/>
                      <a:pt x="7" y="3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102"/>
              <p:cNvSpPr>
                <a:spLocks/>
              </p:cNvSpPr>
              <p:nvPr/>
            </p:nvSpPr>
            <p:spPr bwMode="auto">
              <a:xfrm>
                <a:off x="2573958" y="3722938"/>
                <a:ext cx="456901" cy="357655"/>
              </a:xfrm>
              <a:custGeom>
                <a:avLst/>
                <a:gdLst>
                  <a:gd name="T0" fmla="*/ 119 w 285"/>
                  <a:gd name="T1" fmla="*/ 78 h 223"/>
                  <a:gd name="T2" fmla="*/ 283 w 285"/>
                  <a:gd name="T3" fmla="*/ 134 h 223"/>
                  <a:gd name="T4" fmla="*/ 0 w 285"/>
                  <a:gd name="T5" fmla="*/ 71 h 223"/>
                  <a:gd name="T6" fmla="*/ 262 w 285"/>
                  <a:gd name="T7" fmla="*/ 161 h 223"/>
                  <a:gd name="T8" fmla="*/ 270 w 285"/>
                  <a:gd name="T9" fmla="*/ 156 h 223"/>
                  <a:gd name="T10" fmla="*/ 119 w 285"/>
                  <a:gd name="T11" fmla="*/ 7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23">
                    <a:moveTo>
                      <a:pt x="119" y="78"/>
                    </a:moveTo>
                    <a:cubicBezTo>
                      <a:pt x="195" y="76"/>
                      <a:pt x="285" y="137"/>
                      <a:pt x="283" y="134"/>
                    </a:cubicBezTo>
                    <a:cubicBezTo>
                      <a:pt x="205" y="36"/>
                      <a:pt x="77" y="0"/>
                      <a:pt x="0" y="71"/>
                    </a:cubicBezTo>
                    <a:cubicBezTo>
                      <a:pt x="134" y="122"/>
                      <a:pt x="146" y="223"/>
                      <a:pt x="262" y="161"/>
                    </a:cubicBezTo>
                    <a:cubicBezTo>
                      <a:pt x="265" y="159"/>
                      <a:pt x="268" y="158"/>
                      <a:pt x="270" y="156"/>
                    </a:cubicBezTo>
                    <a:cubicBezTo>
                      <a:pt x="277" y="153"/>
                      <a:pt x="200" y="105"/>
                      <a:pt x="11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103"/>
              <p:cNvSpPr>
                <a:spLocks/>
              </p:cNvSpPr>
              <p:nvPr/>
            </p:nvSpPr>
            <p:spPr bwMode="auto">
              <a:xfrm>
                <a:off x="2952212" y="3912065"/>
                <a:ext cx="184446" cy="99245"/>
              </a:xfrm>
              <a:custGeom>
                <a:avLst/>
                <a:gdLst>
                  <a:gd name="T0" fmla="*/ 0 w 115"/>
                  <a:gd name="T1" fmla="*/ 0 h 62"/>
                  <a:gd name="T2" fmla="*/ 69 w 115"/>
                  <a:gd name="T3" fmla="*/ 46 h 62"/>
                  <a:gd name="T4" fmla="*/ 26 w 115"/>
                  <a:gd name="T5" fmla="*/ 51 h 62"/>
                  <a:gd name="T6" fmla="*/ 114 w 115"/>
                  <a:gd name="T7" fmla="*/ 62 h 62"/>
                  <a:gd name="T8" fmla="*/ 112 w 115"/>
                  <a:gd name="T9" fmla="*/ 58 h 62"/>
                  <a:gd name="T10" fmla="*/ 0 w 115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62">
                    <a:moveTo>
                      <a:pt x="0" y="0"/>
                    </a:moveTo>
                    <a:cubicBezTo>
                      <a:pt x="23" y="15"/>
                      <a:pt x="48" y="30"/>
                      <a:pt x="69" y="46"/>
                    </a:cubicBezTo>
                    <a:cubicBezTo>
                      <a:pt x="58" y="45"/>
                      <a:pt x="41" y="43"/>
                      <a:pt x="26" y="51"/>
                    </a:cubicBezTo>
                    <a:cubicBezTo>
                      <a:pt x="56" y="49"/>
                      <a:pt x="84" y="59"/>
                      <a:pt x="114" y="62"/>
                    </a:cubicBezTo>
                    <a:cubicBezTo>
                      <a:pt x="115" y="62"/>
                      <a:pt x="115" y="59"/>
                      <a:pt x="112" y="58"/>
                    </a:cubicBezTo>
                    <a:cubicBezTo>
                      <a:pt x="78" y="39"/>
                      <a:pt x="34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104"/>
              <p:cNvSpPr>
                <a:spLocks/>
              </p:cNvSpPr>
              <p:nvPr/>
            </p:nvSpPr>
            <p:spPr bwMode="auto">
              <a:xfrm>
                <a:off x="2801472" y="3152749"/>
                <a:ext cx="264965" cy="390425"/>
              </a:xfrm>
              <a:custGeom>
                <a:avLst/>
                <a:gdLst>
                  <a:gd name="T0" fmla="*/ 68 w 165"/>
                  <a:gd name="T1" fmla="*/ 93 h 243"/>
                  <a:gd name="T2" fmla="*/ 40 w 165"/>
                  <a:gd name="T3" fmla="*/ 240 h 243"/>
                  <a:gd name="T4" fmla="*/ 115 w 165"/>
                  <a:gd name="T5" fmla="*/ 0 h 243"/>
                  <a:gd name="T6" fmla="*/ 68 w 165"/>
                  <a:gd name="T7" fmla="*/ 236 h 243"/>
                  <a:gd name="T8" fmla="*/ 61 w 165"/>
                  <a:gd name="T9" fmla="*/ 240 h 243"/>
                  <a:gd name="T10" fmla="*/ 68 w 165"/>
                  <a:gd name="T11" fmla="*/ 9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243">
                    <a:moveTo>
                      <a:pt x="68" y="93"/>
                    </a:moveTo>
                    <a:cubicBezTo>
                      <a:pt x="34" y="149"/>
                      <a:pt x="41" y="243"/>
                      <a:pt x="40" y="240"/>
                    </a:cubicBezTo>
                    <a:cubicBezTo>
                      <a:pt x="0" y="139"/>
                      <a:pt x="28" y="27"/>
                      <a:pt x="115" y="0"/>
                    </a:cubicBezTo>
                    <a:cubicBezTo>
                      <a:pt x="95" y="123"/>
                      <a:pt x="165" y="176"/>
                      <a:pt x="68" y="236"/>
                    </a:cubicBezTo>
                    <a:cubicBezTo>
                      <a:pt x="66" y="237"/>
                      <a:pt x="64" y="239"/>
                      <a:pt x="61" y="240"/>
                    </a:cubicBezTo>
                    <a:cubicBezTo>
                      <a:pt x="56" y="243"/>
                      <a:pt x="53" y="165"/>
                      <a:pt x="6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105"/>
              <p:cNvSpPr>
                <a:spLocks/>
              </p:cNvSpPr>
              <p:nvPr/>
            </p:nvSpPr>
            <p:spPr bwMode="auto">
              <a:xfrm>
                <a:off x="2868884" y="3471081"/>
                <a:ext cx="53367" cy="180700"/>
              </a:xfrm>
              <a:custGeom>
                <a:avLst/>
                <a:gdLst>
                  <a:gd name="T0" fmla="*/ 5 w 33"/>
                  <a:gd name="T1" fmla="*/ 0 h 113"/>
                  <a:gd name="T2" fmla="*/ 10 w 33"/>
                  <a:gd name="T3" fmla="*/ 71 h 113"/>
                  <a:gd name="T4" fmla="*/ 33 w 33"/>
                  <a:gd name="T5" fmla="*/ 42 h 113"/>
                  <a:gd name="T6" fmla="*/ 3 w 33"/>
                  <a:gd name="T7" fmla="*/ 112 h 113"/>
                  <a:gd name="T8" fmla="*/ 0 w 33"/>
                  <a:gd name="T9" fmla="*/ 109 h 113"/>
                  <a:gd name="T10" fmla="*/ 5 w 3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3">
                    <a:moveTo>
                      <a:pt x="5" y="0"/>
                    </a:moveTo>
                    <a:cubicBezTo>
                      <a:pt x="7" y="24"/>
                      <a:pt x="7" y="49"/>
                      <a:pt x="10" y="71"/>
                    </a:cubicBezTo>
                    <a:cubicBezTo>
                      <a:pt x="15" y="63"/>
                      <a:pt x="20" y="49"/>
                      <a:pt x="33" y="42"/>
                    </a:cubicBezTo>
                    <a:cubicBezTo>
                      <a:pt x="18" y="63"/>
                      <a:pt x="13" y="89"/>
                      <a:pt x="3" y="112"/>
                    </a:cubicBezTo>
                    <a:cubicBezTo>
                      <a:pt x="2" y="113"/>
                      <a:pt x="0" y="112"/>
                      <a:pt x="0" y="109"/>
                    </a:cubicBezTo>
                    <a:cubicBezTo>
                      <a:pt x="1" y="75"/>
                      <a:pt x="3" y="3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106"/>
              <p:cNvSpPr>
                <a:spLocks/>
              </p:cNvSpPr>
              <p:nvPr/>
            </p:nvSpPr>
            <p:spPr bwMode="auto">
              <a:xfrm>
                <a:off x="2411047" y="3353111"/>
                <a:ext cx="398852" cy="385743"/>
              </a:xfrm>
              <a:custGeom>
                <a:avLst/>
                <a:gdLst>
                  <a:gd name="T0" fmla="*/ 113 w 249"/>
                  <a:gd name="T1" fmla="*/ 90 h 240"/>
                  <a:gd name="T2" fmla="*/ 248 w 249"/>
                  <a:gd name="T3" fmla="*/ 206 h 240"/>
                  <a:gd name="T4" fmla="*/ 0 w 249"/>
                  <a:gd name="T5" fmla="*/ 39 h 240"/>
                  <a:gd name="T6" fmla="*/ 218 w 249"/>
                  <a:gd name="T7" fmla="*/ 224 h 240"/>
                  <a:gd name="T8" fmla="*/ 228 w 249"/>
                  <a:gd name="T9" fmla="*/ 223 h 240"/>
                  <a:gd name="T10" fmla="*/ 113 w 249"/>
                  <a:gd name="T11" fmla="*/ 9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0">
                    <a:moveTo>
                      <a:pt x="113" y="90"/>
                    </a:moveTo>
                    <a:cubicBezTo>
                      <a:pt x="185" y="117"/>
                      <a:pt x="249" y="210"/>
                      <a:pt x="248" y="206"/>
                    </a:cubicBezTo>
                    <a:cubicBezTo>
                      <a:pt x="211" y="83"/>
                      <a:pt x="101" y="0"/>
                      <a:pt x="0" y="39"/>
                    </a:cubicBezTo>
                    <a:cubicBezTo>
                      <a:pt x="110" y="138"/>
                      <a:pt x="84" y="240"/>
                      <a:pt x="218" y="224"/>
                    </a:cubicBezTo>
                    <a:cubicBezTo>
                      <a:pt x="222" y="224"/>
                      <a:pt x="225" y="223"/>
                      <a:pt x="228" y="223"/>
                    </a:cubicBezTo>
                    <a:cubicBezTo>
                      <a:pt x="236" y="221"/>
                      <a:pt x="180" y="147"/>
                      <a:pt x="11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107"/>
              <p:cNvSpPr>
                <a:spLocks/>
              </p:cNvSpPr>
              <p:nvPr/>
            </p:nvSpPr>
            <p:spPr bwMode="auto">
              <a:xfrm>
                <a:off x="2746232" y="3631184"/>
                <a:ext cx="142313" cy="165720"/>
              </a:xfrm>
              <a:custGeom>
                <a:avLst/>
                <a:gdLst>
                  <a:gd name="T0" fmla="*/ 0 w 89"/>
                  <a:gd name="T1" fmla="*/ 0 h 103"/>
                  <a:gd name="T2" fmla="*/ 49 w 89"/>
                  <a:gd name="T3" fmla="*/ 70 h 103"/>
                  <a:gd name="T4" fmla="*/ 6 w 89"/>
                  <a:gd name="T5" fmla="*/ 59 h 103"/>
                  <a:gd name="T6" fmla="*/ 86 w 89"/>
                  <a:gd name="T7" fmla="*/ 103 h 103"/>
                  <a:gd name="T8" fmla="*/ 86 w 89"/>
                  <a:gd name="T9" fmla="*/ 97 h 103"/>
                  <a:gd name="T10" fmla="*/ 0 w 89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103">
                    <a:moveTo>
                      <a:pt x="0" y="0"/>
                    </a:moveTo>
                    <a:cubicBezTo>
                      <a:pt x="17" y="23"/>
                      <a:pt x="35" y="47"/>
                      <a:pt x="49" y="70"/>
                    </a:cubicBezTo>
                    <a:cubicBezTo>
                      <a:pt x="39" y="65"/>
                      <a:pt x="23" y="57"/>
                      <a:pt x="6" y="59"/>
                    </a:cubicBezTo>
                    <a:cubicBezTo>
                      <a:pt x="36" y="68"/>
                      <a:pt x="59" y="88"/>
                      <a:pt x="86" y="103"/>
                    </a:cubicBezTo>
                    <a:cubicBezTo>
                      <a:pt x="88" y="102"/>
                      <a:pt x="89" y="100"/>
                      <a:pt x="86" y="97"/>
                    </a:cubicBezTo>
                    <a:cubicBezTo>
                      <a:pt x="61" y="67"/>
                      <a:pt x="27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108"/>
              <p:cNvSpPr>
                <a:spLocks/>
              </p:cNvSpPr>
              <p:nvPr/>
            </p:nvSpPr>
            <p:spPr bwMode="auto">
              <a:xfrm>
                <a:off x="2753722" y="2943961"/>
                <a:ext cx="214406" cy="305224"/>
              </a:xfrm>
              <a:custGeom>
                <a:avLst/>
                <a:gdLst>
                  <a:gd name="T0" fmla="*/ 70 w 134"/>
                  <a:gd name="T1" fmla="*/ 66 h 190"/>
                  <a:gd name="T2" fmla="*/ 7 w 134"/>
                  <a:gd name="T3" fmla="*/ 183 h 190"/>
                  <a:gd name="T4" fmla="*/ 134 w 134"/>
                  <a:gd name="T5" fmla="*/ 0 h 190"/>
                  <a:gd name="T6" fmla="*/ 32 w 134"/>
                  <a:gd name="T7" fmla="*/ 187 h 190"/>
                  <a:gd name="T8" fmla="*/ 25 w 134"/>
                  <a:gd name="T9" fmla="*/ 189 h 190"/>
                  <a:gd name="T10" fmla="*/ 70 w 134"/>
                  <a:gd name="T11" fmla="*/ 6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90">
                    <a:moveTo>
                      <a:pt x="70" y="66"/>
                    </a:moveTo>
                    <a:cubicBezTo>
                      <a:pt x="27" y="104"/>
                      <a:pt x="7" y="186"/>
                      <a:pt x="7" y="183"/>
                    </a:cubicBezTo>
                    <a:cubicBezTo>
                      <a:pt x="0" y="87"/>
                      <a:pt x="54" y="0"/>
                      <a:pt x="134" y="0"/>
                    </a:cubicBezTo>
                    <a:cubicBezTo>
                      <a:pt x="85" y="98"/>
                      <a:pt x="130" y="162"/>
                      <a:pt x="32" y="187"/>
                    </a:cubicBezTo>
                    <a:cubicBezTo>
                      <a:pt x="30" y="188"/>
                      <a:pt x="28" y="188"/>
                      <a:pt x="25" y="189"/>
                    </a:cubicBezTo>
                    <a:cubicBezTo>
                      <a:pt x="20" y="190"/>
                      <a:pt x="39" y="123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109"/>
              <p:cNvSpPr>
                <a:spLocks/>
              </p:cNvSpPr>
              <p:nvPr/>
            </p:nvSpPr>
            <p:spPr bwMode="auto">
              <a:xfrm>
                <a:off x="2739678" y="3183646"/>
                <a:ext cx="73029" cy="152612"/>
              </a:xfrm>
              <a:custGeom>
                <a:avLst/>
                <a:gdLst>
                  <a:gd name="T0" fmla="*/ 34 w 46"/>
                  <a:gd name="T1" fmla="*/ 0 h 95"/>
                  <a:gd name="T2" fmla="*/ 19 w 46"/>
                  <a:gd name="T3" fmla="*/ 62 h 95"/>
                  <a:gd name="T4" fmla="*/ 46 w 46"/>
                  <a:gd name="T5" fmla="*/ 43 h 95"/>
                  <a:gd name="T6" fmla="*/ 2 w 46"/>
                  <a:gd name="T7" fmla="*/ 94 h 95"/>
                  <a:gd name="T8" fmla="*/ 1 w 46"/>
                  <a:gd name="T9" fmla="*/ 91 h 95"/>
                  <a:gd name="T10" fmla="*/ 34 w 46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95">
                    <a:moveTo>
                      <a:pt x="34" y="0"/>
                    </a:moveTo>
                    <a:cubicBezTo>
                      <a:pt x="29" y="21"/>
                      <a:pt x="22" y="42"/>
                      <a:pt x="19" y="62"/>
                    </a:cubicBezTo>
                    <a:cubicBezTo>
                      <a:pt x="25" y="56"/>
                      <a:pt x="33" y="46"/>
                      <a:pt x="46" y="43"/>
                    </a:cubicBezTo>
                    <a:cubicBezTo>
                      <a:pt x="28" y="57"/>
                      <a:pt x="17" y="77"/>
                      <a:pt x="2" y="94"/>
                    </a:cubicBezTo>
                    <a:cubicBezTo>
                      <a:pt x="1" y="95"/>
                      <a:pt x="0" y="94"/>
                      <a:pt x="1" y="91"/>
                    </a:cubicBezTo>
                    <a:cubicBezTo>
                      <a:pt x="10" y="63"/>
                      <a:pt x="23" y="2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110"/>
              <p:cNvSpPr>
                <a:spLocks/>
              </p:cNvSpPr>
              <p:nvPr/>
            </p:nvSpPr>
            <p:spPr bwMode="auto">
              <a:xfrm>
                <a:off x="2408238" y="3019799"/>
                <a:ext cx="275264" cy="355783"/>
              </a:xfrm>
              <a:custGeom>
                <a:avLst/>
                <a:gdLst>
                  <a:gd name="T0" fmla="*/ 84 w 172"/>
                  <a:gd name="T1" fmla="*/ 80 h 222"/>
                  <a:gd name="T2" fmla="*/ 172 w 172"/>
                  <a:gd name="T3" fmla="*/ 212 h 222"/>
                  <a:gd name="T4" fmla="*/ 0 w 172"/>
                  <a:gd name="T5" fmla="*/ 10 h 222"/>
                  <a:gd name="T6" fmla="*/ 142 w 172"/>
                  <a:gd name="T7" fmla="*/ 220 h 222"/>
                  <a:gd name="T8" fmla="*/ 151 w 172"/>
                  <a:gd name="T9" fmla="*/ 222 h 222"/>
                  <a:gd name="T10" fmla="*/ 84 w 172"/>
                  <a:gd name="T11" fmla="*/ 8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22">
                    <a:moveTo>
                      <a:pt x="84" y="80"/>
                    </a:moveTo>
                    <a:cubicBezTo>
                      <a:pt x="140" y="121"/>
                      <a:pt x="172" y="216"/>
                      <a:pt x="172" y="212"/>
                    </a:cubicBezTo>
                    <a:cubicBezTo>
                      <a:pt x="170" y="98"/>
                      <a:pt x="96" y="0"/>
                      <a:pt x="0" y="10"/>
                    </a:cubicBezTo>
                    <a:cubicBezTo>
                      <a:pt x="70" y="121"/>
                      <a:pt x="23" y="202"/>
                      <a:pt x="142" y="220"/>
                    </a:cubicBezTo>
                    <a:cubicBezTo>
                      <a:pt x="145" y="221"/>
                      <a:pt x="148" y="221"/>
                      <a:pt x="151" y="222"/>
                    </a:cubicBezTo>
                    <a:cubicBezTo>
                      <a:pt x="158" y="222"/>
                      <a:pt x="128" y="145"/>
                      <a:pt x="84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111"/>
              <p:cNvSpPr>
                <a:spLocks/>
              </p:cNvSpPr>
              <p:nvPr/>
            </p:nvSpPr>
            <p:spPr bwMode="auto">
              <a:xfrm>
                <a:off x="2629198" y="3298808"/>
                <a:ext cx="95500" cy="176955"/>
              </a:xfrm>
              <a:custGeom>
                <a:avLst/>
                <a:gdLst>
                  <a:gd name="T0" fmla="*/ 9 w 60"/>
                  <a:gd name="T1" fmla="*/ 0 h 110"/>
                  <a:gd name="T2" fmla="*/ 34 w 60"/>
                  <a:gd name="T3" fmla="*/ 72 h 110"/>
                  <a:gd name="T4" fmla="*/ 0 w 60"/>
                  <a:gd name="T5" fmla="*/ 53 h 110"/>
                  <a:gd name="T6" fmla="*/ 58 w 60"/>
                  <a:gd name="T7" fmla="*/ 109 h 110"/>
                  <a:gd name="T8" fmla="*/ 59 w 60"/>
                  <a:gd name="T9" fmla="*/ 105 h 110"/>
                  <a:gd name="T10" fmla="*/ 9 w 60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10">
                    <a:moveTo>
                      <a:pt x="9" y="0"/>
                    </a:moveTo>
                    <a:cubicBezTo>
                      <a:pt x="18" y="25"/>
                      <a:pt x="28" y="50"/>
                      <a:pt x="34" y="72"/>
                    </a:cubicBezTo>
                    <a:cubicBezTo>
                      <a:pt x="26" y="66"/>
                      <a:pt x="15" y="55"/>
                      <a:pt x="0" y="53"/>
                    </a:cubicBezTo>
                    <a:cubicBezTo>
                      <a:pt x="23" y="67"/>
                      <a:pt x="38" y="90"/>
                      <a:pt x="58" y="109"/>
                    </a:cubicBezTo>
                    <a:cubicBezTo>
                      <a:pt x="59" y="110"/>
                      <a:pt x="60" y="108"/>
                      <a:pt x="59" y="105"/>
                    </a:cubicBezTo>
                    <a:cubicBezTo>
                      <a:pt x="45" y="72"/>
                      <a:pt x="25" y="3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112"/>
              <p:cNvSpPr>
                <a:spLocks/>
              </p:cNvSpPr>
              <p:nvPr/>
            </p:nvSpPr>
            <p:spPr bwMode="auto">
              <a:xfrm>
                <a:off x="2742487" y="2689296"/>
                <a:ext cx="254666" cy="267773"/>
              </a:xfrm>
              <a:custGeom>
                <a:avLst/>
                <a:gdLst>
                  <a:gd name="T0" fmla="*/ 85 w 159"/>
                  <a:gd name="T1" fmla="*/ 64 h 167"/>
                  <a:gd name="T2" fmla="*/ 0 w 159"/>
                  <a:gd name="T3" fmla="*/ 157 h 167"/>
                  <a:gd name="T4" fmla="*/ 159 w 159"/>
                  <a:gd name="T5" fmla="*/ 19 h 167"/>
                  <a:gd name="T6" fmla="*/ 22 w 159"/>
                  <a:gd name="T7" fmla="*/ 167 h 167"/>
                  <a:gd name="T8" fmla="*/ 15 w 159"/>
                  <a:gd name="T9" fmla="*/ 167 h 167"/>
                  <a:gd name="T10" fmla="*/ 85 w 159"/>
                  <a:gd name="T1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7">
                    <a:moveTo>
                      <a:pt x="85" y="64"/>
                    </a:moveTo>
                    <a:cubicBezTo>
                      <a:pt x="36" y="89"/>
                      <a:pt x="0" y="160"/>
                      <a:pt x="0" y="157"/>
                    </a:cubicBezTo>
                    <a:cubicBezTo>
                      <a:pt x="16" y="68"/>
                      <a:pt x="85" y="0"/>
                      <a:pt x="159" y="19"/>
                    </a:cubicBezTo>
                    <a:cubicBezTo>
                      <a:pt x="91" y="97"/>
                      <a:pt x="118" y="166"/>
                      <a:pt x="22" y="167"/>
                    </a:cubicBezTo>
                    <a:cubicBezTo>
                      <a:pt x="20" y="167"/>
                      <a:pt x="18" y="167"/>
                      <a:pt x="15" y="167"/>
                    </a:cubicBezTo>
                    <a:cubicBezTo>
                      <a:pt x="10" y="167"/>
                      <a:pt x="43" y="109"/>
                      <a:pt x="8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113"/>
              <p:cNvSpPr>
                <a:spLocks/>
              </p:cNvSpPr>
              <p:nvPr/>
            </p:nvSpPr>
            <p:spPr bwMode="auto">
              <a:xfrm>
                <a:off x="2696610" y="2898084"/>
                <a:ext cx="86137" cy="128269"/>
              </a:xfrm>
              <a:custGeom>
                <a:avLst/>
                <a:gdLst>
                  <a:gd name="T0" fmla="*/ 53 w 54"/>
                  <a:gd name="T1" fmla="*/ 0 h 80"/>
                  <a:gd name="T2" fmla="*/ 25 w 54"/>
                  <a:gd name="T3" fmla="*/ 54 h 80"/>
                  <a:gd name="T4" fmla="*/ 54 w 54"/>
                  <a:gd name="T5" fmla="*/ 42 h 80"/>
                  <a:gd name="T6" fmla="*/ 2 w 54"/>
                  <a:gd name="T7" fmla="*/ 80 h 80"/>
                  <a:gd name="T8" fmla="*/ 2 w 54"/>
                  <a:gd name="T9" fmla="*/ 76 h 80"/>
                  <a:gd name="T10" fmla="*/ 53 w 54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0">
                    <a:moveTo>
                      <a:pt x="53" y="0"/>
                    </a:moveTo>
                    <a:cubicBezTo>
                      <a:pt x="44" y="18"/>
                      <a:pt x="33" y="36"/>
                      <a:pt x="25" y="54"/>
                    </a:cubicBezTo>
                    <a:cubicBezTo>
                      <a:pt x="32" y="49"/>
                      <a:pt x="42" y="42"/>
                      <a:pt x="54" y="42"/>
                    </a:cubicBezTo>
                    <a:cubicBezTo>
                      <a:pt x="35" y="51"/>
                      <a:pt x="20" y="67"/>
                      <a:pt x="2" y="80"/>
                    </a:cubicBezTo>
                    <a:cubicBezTo>
                      <a:pt x="1" y="80"/>
                      <a:pt x="0" y="78"/>
                      <a:pt x="2" y="76"/>
                    </a:cubicBezTo>
                    <a:cubicBezTo>
                      <a:pt x="17" y="52"/>
                      <a:pt x="37" y="22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114"/>
              <p:cNvSpPr>
                <a:spLocks/>
              </p:cNvSpPr>
              <p:nvPr/>
            </p:nvSpPr>
            <p:spPr bwMode="auto">
              <a:xfrm>
                <a:off x="2449434" y="2692104"/>
                <a:ext cx="236877" cy="348293"/>
              </a:xfrm>
              <a:custGeom>
                <a:avLst/>
                <a:gdLst>
                  <a:gd name="T0" fmla="*/ 78 w 148"/>
                  <a:gd name="T1" fmla="*/ 79 h 217"/>
                  <a:gd name="T2" fmla="*/ 126 w 148"/>
                  <a:gd name="T3" fmla="*/ 211 h 217"/>
                  <a:gd name="T4" fmla="*/ 21 w 148"/>
                  <a:gd name="T5" fmla="*/ 0 h 217"/>
                  <a:gd name="T6" fmla="*/ 98 w 148"/>
                  <a:gd name="T7" fmla="*/ 212 h 217"/>
                  <a:gd name="T8" fmla="*/ 106 w 148"/>
                  <a:gd name="T9" fmla="*/ 215 h 217"/>
                  <a:gd name="T10" fmla="*/ 78 w 148"/>
                  <a:gd name="T11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17">
                    <a:moveTo>
                      <a:pt x="78" y="79"/>
                    </a:moveTo>
                    <a:cubicBezTo>
                      <a:pt x="118" y="126"/>
                      <a:pt x="125" y="214"/>
                      <a:pt x="126" y="211"/>
                    </a:cubicBezTo>
                    <a:cubicBezTo>
                      <a:pt x="148" y="112"/>
                      <a:pt x="106" y="12"/>
                      <a:pt x="21" y="0"/>
                    </a:cubicBezTo>
                    <a:cubicBezTo>
                      <a:pt x="58" y="110"/>
                      <a:pt x="0" y="170"/>
                      <a:pt x="98" y="212"/>
                    </a:cubicBezTo>
                    <a:cubicBezTo>
                      <a:pt x="101" y="213"/>
                      <a:pt x="103" y="214"/>
                      <a:pt x="106" y="215"/>
                    </a:cubicBezTo>
                    <a:cubicBezTo>
                      <a:pt x="111" y="217"/>
                      <a:pt x="102" y="143"/>
                      <a:pt x="7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115"/>
              <p:cNvSpPr>
                <a:spLocks/>
              </p:cNvSpPr>
              <p:nvPr/>
            </p:nvSpPr>
            <p:spPr bwMode="auto">
              <a:xfrm>
                <a:off x="2598301" y="2970177"/>
                <a:ext cx="64603" cy="168529"/>
              </a:xfrm>
              <a:custGeom>
                <a:avLst/>
                <a:gdLst>
                  <a:gd name="T0" fmla="*/ 19 w 40"/>
                  <a:gd name="T1" fmla="*/ 0 h 105"/>
                  <a:gd name="T2" fmla="*/ 25 w 40"/>
                  <a:gd name="T3" fmla="*/ 67 h 105"/>
                  <a:gd name="T4" fmla="*/ 0 w 40"/>
                  <a:gd name="T5" fmla="*/ 43 h 105"/>
                  <a:gd name="T6" fmla="*/ 38 w 40"/>
                  <a:gd name="T7" fmla="*/ 104 h 105"/>
                  <a:gd name="T8" fmla="*/ 40 w 40"/>
                  <a:gd name="T9" fmla="*/ 101 h 105"/>
                  <a:gd name="T10" fmla="*/ 19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19" y="0"/>
                    </a:moveTo>
                    <a:cubicBezTo>
                      <a:pt x="21" y="23"/>
                      <a:pt x="25" y="46"/>
                      <a:pt x="25" y="67"/>
                    </a:cubicBezTo>
                    <a:cubicBezTo>
                      <a:pt x="20" y="60"/>
                      <a:pt x="13" y="48"/>
                      <a:pt x="0" y="43"/>
                    </a:cubicBezTo>
                    <a:cubicBezTo>
                      <a:pt x="17" y="60"/>
                      <a:pt x="25" y="84"/>
                      <a:pt x="38" y="104"/>
                    </a:cubicBezTo>
                    <a:cubicBezTo>
                      <a:pt x="39" y="105"/>
                      <a:pt x="40" y="104"/>
                      <a:pt x="40" y="101"/>
                    </a:cubicBezTo>
                    <a:cubicBezTo>
                      <a:pt x="35" y="70"/>
                      <a:pt x="27" y="3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116"/>
              <p:cNvSpPr>
                <a:spLocks/>
              </p:cNvSpPr>
              <p:nvPr/>
            </p:nvSpPr>
            <p:spPr bwMode="auto">
              <a:xfrm>
                <a:off x="2796791" y="2491742"/>
                <a:ext cx="258411" cy="231259"/>
              </a:xfrm>
              <a:custGeom>
                <a:avLst/>
                <a:gdLst>
                  <a:gd name="T0" fmla="*/ 90 w 161"/>
                  <a:gd name="T1" fmla="*/ 53 h 144"/>
                  <a:gd name="T2" fmla="*/ 1 w 161"/>
                  <a:gd name="T3" fmla="*/ 112 h 144"/>
                  <a:gd name="T4" fmla="*/ 161 w 161"/>
                  <a:gd name="T5" fmla="*/ 31 h 144"/>
                  <a:gd name="T6" fmla="*/ 17 w 161"/>
                  <a:gd name="T7" fmla="*/ 124 h 144"/>
                  <a:gd name="T8" fmla="*/ 11 w 161"/>
                  <a:gd name="T9" fmla="*/ 123 h 144"/>
                  <a:gd name="T10" fmla="*/ 90 w 161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44">
                    <a:moveTo>
                      <a:pt x="90" y="53"/>
                    </a:moveTo>
                    <a:cubicBezTo>
                      <a:pt x="45" y="63"/>
                      <a:pt x="0" y="114"/>
                      <a:pt x="1" y="112"/>
                    </a:cubicBezTo>
                    <a:cubicBezTo>
                      <a:pt x="32" y="41"/>
                      <a:pt x="104" y="0"/>
                      <a:pt x="161" y="31"/>
                    </a:cubicBezTo>
                    <a:cubicBezTo>
                      <a:pt x="88" y="81"/>
                      <a:pt x="96" y="144"/>
                      <a:pt x="17" y="124"/>
                    </a:cubicBezTo>
                    <a:cubicBezTo>
                      <a:pt x="15" y="124"/>
                      <a:pt x="13" y="123"/>
                      <a:pt x="11" y="123"/>
                    </a:cubicBezTo>
                    <a:cubicBezTo>
                      <a:pt x="7" y="122"/>
                      <a:pt x="46" y="81"/>
                      <a:pt x="9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117"/>
              <p:cNvSpPr>
                <a:spLocks/>
              </p:cNvSpPr>
              <p:nvPr/>
            </p:nvSpPr>
            <p:spPr bwMode="auto">
              <a:xfrm>
                <a:off x="2742487" y="2642482"/>
                <a:ext cx="96436" cy="88009"/>
              </a:xfrm>
              <a:custGeom>
                <a:avLst/>
                <a:gdLst>
                  <a:gd name="T0" fmla="*/ 60 w 60"/>
                  <a:gd name="T1" fmla="*/ 0 h 55"/>
                  <a:gd name="T2" fmla="*/ 26 w 60"/>
                  <a:gd name="T3" fmla="*/ 39 h 55"/>
                  <a:gd name="T4" fmla="*/ 52 w 60"/>
                  <a:gd name="T5" fmla="*/ 35 h 55"/>
                  <a:gd name="T6" fmla="*/ 1 w 60"/>
                  <a:gd name="T7" fmla="*/ 55 h 55"/>
                  <a:gd name="T8" fmla="*/ 2 w 60"/>
                  <a:gd name="T9" fmla="*/ 52 h 55"/>
                  <a:gd name="T10" fmla="*/ 60 w 6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5">
                    <a:moveTo>
                      <a:pt x="60" y="0"/>
                    </a:moveTo>
                    <a:cubicBezTo>
                      <a:pt x="49" y="13"/>
                      <a:pt x="36" y="26"/>
                      <a:pt x="26" y="39"/>
                    </a:cubicBezTo>
                    <a:cubicBezTo>
                      <a:pt x="32" y="37"/>
                      <a:pt x="42" y="33"/>
                      <a:pt x="52" y="35"/>
                    </a:cubicBezTo>
                    <a:cubicBezTo>
                      <a:pt x="34" y="38"/>
                      <a:pt x="18" y="49"/>
                      <a:pt x="1" y="55"/>
                    </a:cubicBezTo>
                    <a:cubicBezTo>
                      <a:pt x="0" y="55"/>
                      <a:pt x="0" y="54"/>
                      <a:pt x="2" y="52"/>
                    </a:cubicBezTo>
                    <a:cubicBezTo>
                      <a:pt x="19" y="36"/>
                      <a:pt x="42" y="15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118"/>
              <p:cNvSpPr>
                <a:spLocks/>
              </p:cNvSpPr>
              <p:nvPr/>
            </p:nvSpPr>
            <p:spPr bwMode="auto">
              <a:xfrm>
                <a:off x="2543997" y="2408414"/>
                <a:ext cx="222833" cy="330504"/>
              </a:xfrm>
              <a:custGeom>
                <a:avLst/>
                <a:gdLst>
                  <a:gd name="T0" fmla="*/ 86 w 139"/>
                  <a:gd name="T1" fmla="*/ 80 h 206"/>
                  <a:gd name="T2" fmla="*/ 99 w 139"/>
                  <a:gd name="T3" fmla="*/ 204 h 206"/>
                  <a:gd name="T4" fmla="*/ 53 w 139"/>
                  <a:gd name="T5" fmla="*/ 0 h 206"/>
                  <a:gd name="T6" fmla="*/ 76 w 139"/>
                  <a:gd name="T7" fmla="*/ 199 h 206"/>
                  <a:gd name="T8" fmla="*/ 81 w 139"/>
                  <a:gd name="T9" fmla="*/ 202 h 206"/>
                  <a:gd name="T10" fmla="*/ 86 w 139"/>
                  <a:gd name="T11" fmla="*/ 8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06">
                    <a:moveTo>
                      <a:pt x="86" y="80"/>
                    </a:moveTo>
                    <a:cubicBezTo>
                      <a:pt x="110" y="129"/>
                      <a:pt x="98" y="206"/>
                      <a:pt x="99" y="204"/>
                    </a:cubicBezTo>
                    <a:cubicBezTo>
                      <a:pt x="139" y="123"/>
                      <a:pt x="123" y="29"/>
                      <a:pt x="53" y="0"/>
                    </a:cubicBezTo>
                    <a:cubicBezTo>
                      <a:pt x="62" y="103"/>
                      <a:pt x="0" y="142"/>
                      <a:pt x="76" y="199"/>
                    </a:cubicBezTo>
                    <a:cubicBezTo>
                      <a:pt x="78" y="200"/>
                      <a:pt x="80" y="201"/>
                      <a:pt x="81" y="202"/>
                    </a:cubicBezTo>
                    <a:cubicBezTo>
                      <a:pt x="86" y="205"/>
                      <a:pt x="93" y="141"/>
                      <a:pt x="8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119"/>
              <p:cNvSpPr>
                <a:spLocks/>
              </p:cNvSpPr>
              <p:nvPr/>
            </p:nvSpPr>
            <p:spPr bwMode="auto">
              <a:xfrm>
                <a:off x="2656350" y="2678060"/>
                <a:ext cx="41196" cy="150740"/>
              </a:xfrm>
              <a:custGeom>
                <a:avLst/>
                <a:gdLst>
                  <a:gd name="T0" fmla="*/ 26 w 26"/>
                  <a:gd name="T1" fmla="*/ 0 h 94"/>
                  <a:gd name="T2" fmla="*/ 17 w 26"/>
                  <a:gd name="T3" fmla="*/ 59 h 94"/>
                  <a:gd name="T4" fmla="*/ 0 w 26"/>
                  <a:gd name="T5" fmla="*/ 33 h 94"/>
                  <a:gd name="T6" fmla="*/ 20 w 26"/>
                  <a:gd name="T7" fmla="*/ 93 h 94"/>
                  <a:gd name="T8" fmla="*/ 23 w 26"/>
                  <a:gd name="T9" fmla="*/ 91 h 94"/>
                  <a:gd name="T10" fmla="*/ 26 w 2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4">
                    <a:moveTo>
                      <a:pt x="26" y="0"/>
                    </a:moveTo>
                    <a:cubicBezTo>
                      <a:pt x="23" y="20"/>
                      <a:pt x="21" y="41"/>
                      <a:pt x="17" y="59"/>
                    </a:cubicBezTo>
                    <a:cubicBezTo>
                      <a:pt x="14" y="52"/>
                      <a:pt x="10" y="40"/>
                      <a:pt x="0" y="33"/>
                    </a:cubicBezTo>
                    <a:cubicBezTo>
                      <a:pt x="11" y="52"/>
                      <a:pt x="14" y="73"/>
                      <a:pt x="20" y="93"/>
                    </a:cubicBezTo>
                    <a:cubicBezTo>
                      <a:pt x="21" y="94"/>
                      <a:pt x="23" y="94"/>
                      <a:pt x="23" y="91"/>
                    </a:cubicBezTo>
                    <a:cubicBezTo>
                      <a:pt x="25" y="63"/>
                      <a:pt x="26" y="27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120"/>
              <p:cNvSpPr>
                <a:spLocks/>
              </p:cNvSpPr>
              <p:nvPr/>
            </p:nvSpPr>
            <p:spPr bwMode="auto">
              <a:xfrm>
                <a:off x="2918506" y="2339130"/>
                <a:ext cx="254666" cy="197553"/>
              </a:xfrm>
              <a:custGeom>
                <a:avLst/>
                <a:gdLst>
                  <a:gd name="T0" fmla="*/ 92 w 159"/>
                  <a:gd name="T1" fmla="*/ 42 h 123"/>
                  <a:gd name="T2" fmla="*/ 1 w 159"/>
                  <a:gd name="T3" fmla="*/ 74 h 123"/>
                  <a:gd name="T4" fmla="*/ 159 w 159"/>
                  <a:gd name="T5" fmla="*/ 39 h 123"/>
                  <a:gd name="T6" fmla="*/ 13 w 159"/>
                  <a:gd name="T7" fmla="*/ 88 h 123"/>
                  <a:gd name="T8" fmla="*/ 8 w 159"/>
                  <a:gd name="T9" fmla="*/ 86 h 123"/>
                  <a:gd name="T10" fmla="*/ 92 w 159"/>
                  <a:gd name="T11" fmla="*/ 4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3">
                    <a:moveTo>
                      <a:pt x="92" y="42"/>
                    </a:moveTo>
                    <a:cubicBezTo>
                      <a:pt x="50" y="41"/>
                      <a:pt x="0" y="75"/>
                      <a:pt x="1" y="74"/>
                    </a:cubicBezTo>
                    <a:cubicBezTo>
                      <a:pt x="44" y="19"/>
                      <a:pt x="116" y="0"/>
                      <a:pt x="159" y="39"/>
                    </a:cubicBezTo>
                    <a:cubicBezTo>
                      <a:pt x="84" y="67"/>
                      <a:pt x="77" y="123"/>
                      <a:pt x="13" y="88"/>
                    </a:cubicBezTo>
                    <a:cubicBezTo>
                      <a:pt x="11" y="88"/>
                      <a:pt x="9" y="87"/>
                      <a:pt x="8" y="86"/>
                    </a:cubicBezTo>
                    <a:cubicBezTo>
                      <a:pt x="4" y="84"/>
                      <a:pt x="47" y="57"/>
                      <a:pt x="9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121"/>
              <p:cNvSpPr>
                <a:spLocks/>
              </p:cNvSpPr>
              <p:nvPr/>
            </p:nvSpPr>
            <p:spPr bwMode="auto">
              <a:xfrm>
                <a:off x="2859521" y="2442120"/>
                <a:ext cx="102990" cy="56176"/>
              </a:xfrm>
              <a:custGeom>
                <a:avLst/>
                <a:gdLst>
                  <a:gd name="T0" fmla="*/ 64 w 64"/>
                  <a:gd name="T1" fmla="*/ 0 h 35"/>
                  <a:gd name="T2" fmla="*/ 26 w 64"/>
                  <a:gd name="T3" fmla="*/ 26 h 35"/>
                  <a:gd name="T4" fmla="*/ 50 w 64"/>
                  <a:gd name="T5" fmla="*/ 29 h 35"/>
                  <a:gd name="T6" fmla="*/ 1 w 64"/>
                  <a:gd name="T7" fmla="*/ 35 h 35"/>
                  <a:gd name="T8" fmla="*/ 2 w 64"/>
                  <a:gd name="T9" fmla="*/ 32 h 35"/>
                  <a:gd name="T10" fmla="*/ 64 w 6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64" y="0"/>
                    </a:moveTo>
                    <a:cubicBezTo>
                      <a:pt x="51" y="9"/>
                      <a:pt x="37" y="17"/>
                      <a:pt x="26" y="26"/>
                    </a:cubicBezTo>
                    <a:cubicBezTo>
                      <a:pt x="32" y="26"/>
                      <a:pt x="41" y="24"/>
                      <a:pt x="50" y="29"/>
                    </a:cubicBezTo>
                    <a:cubicBezTo>
                      <a:pt x="33" y="28"/>
                      <a:pt x="17" y="33"/>
                      <a:pt x="1" y="35"/>
                    </a:cubicBezTo>
                    <a:cubicBezTo>
                      <a:pt x="0" y="35"/>
                      <a:pt x="0" y="33"/>
                      <a:pt x="2" y="32"/>
                    </a:cubicBezTo>
                    <a:cubicBezTo>
                      <a:pt x="21" y="22"/>
                      <a:pt x="45" y="9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122"/>
              <p:cNvSpPr>
                <a:spLocks/>
              </p:cNvSpPr>
              <p:nvPr/>
            </p:nvSpPr>
            <p:spPr bwMode="auto">
              <a:xfrm>
                <a:off x="3039285" y="2193072"/>
                <a:ext cx="252793" cy="190063"/>
              </a:xfrm>
              <a:custGeom>
                <a:avLst/>
                <a:gdLst>
                  <a:gd name="T0" fmla="*/ 92 w 158"/>
                  <a:gd name="T1" fmla="*/ 40 h 118"/>
                  <a:gd name="T2" fmla="*/ 1 w 158"/>
                  <a:gd name="T3" fmla="*/ 64 h 118"/>
                  <a:gd name="T4" fmla="*/ 158 w 158"/>
                  <a:gd name="T5" fmla="*/ 42 h 118"/>
                  <a:gd name="T6" fmla="*/ 11 w 158"/>
                  <a:gd name="T7" fmla="*/ 79 h 118"/>
                  <a:gd name="T8" fmla="*/ 7 w 158"/>
                  <a:gd name="T9" fmla="*/ 76 h 118"/>
                  <a:gd name="T10" fmla="*/ 92 w 158"/>
                  <a:gd name="T11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18">
                    <a:moveTo>
                      <a:pt x="92" y="40"/>
                    </a:moveTo>
                    <a:cubicBezTo>
                      <a:pt x="51" y="36"/>
                      <a:pt x="0" y="66"/>
                      <a:pt x="1" y="64"/>
                    </a:cubicBezTo>
                    <a:cubicBezTo>
                      <a:pt x="47" y="14"/>
                      <a:pt x="119" y="0"/>
                      <a:pt x="158" y="42"/>
                    </a:cubicBezTo>
                    <a:cubicBezTo>
                      <a:pt x="83" y="64"/>
                      <a:pt x="72" y="118"/>
                      <a:pt x="11" y="79"/>
                    </a:cubicBezTo>
                    <a:cubicBezTo>
                      <a:pt x="10" y="78"/>
                      <a:pt x="8" y="77"/>
                      <a:pt x="7" y="76"/>
                    </a:cubicBezTo>
                    <a:cubicBezTo>
                      <a:pt x="4" y="74"/>
                      <a:pt x="47" y="52"/>
                      <a:pt x="9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123"/>
              <p:cNvSpPr>
                <a:spLocks/>
              </p:cNvSpPr>
              <p:nvPr/>
            </p:nvSpPr>
            <p:spPr bwMode="auto">
              <a:xfrm>
                <a:off x="2978428" y="2284827"/>
                <a:ext cx="103926" cy="46814"/>
              </a:xfrm>
              <a:custGeom>
                <a:avLst/>
                <a:gdLst>
                  <a:gd name="T0" fmla="*/ 65 w 65"/>
                  <a:gd name="T1" fmla="*/ 0 h 29"/>
                  <a:gd name="T2" fmla="*/ 26 w 65"/>
                  <a:gd name="T3" fmla="*/ 22 h 29"/>
                  <a:gd name="T4" fmla="*/ 49 w 65"/>
                  <a:gd name="T5" fmla="*/ 27 h 29"/>
                  <a:gd name="T6" fmla="*/ 1 w 65"/>
                  <a:gd name="T7" fmla="*/ 29 h 29"/>
                  <a:gd name="T8" fmla="*/ 2 w 65"/>
                  <a:gd name="T9" fmla="*/ 27 h 29"/>
                  <a:gd name="T10" fmla="*/ 65 w 65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9">
                    <a:moveTo>
                      <a:pt x="65" y="0"/>
                    </a:moveTo>
                    <a:cubicBezTo>
                      <a:pt x="52" y="7"/>
                      <a:pt x="38" y="15"/>
                      <a:pt x="26" y="22"/>
                    </a:cubicBezTo>
                    <a:cubicBezTo>
                      <a:pt x="32" y="22"/>
                      <a:pt x="41" y="22"/>
                      <a:pt x="49" y="27"/>
                    </a:cubicBezTo>
                    <a:cubicBezTo>
                      <a:pt x="33" y="24"/>
                      <a:pt x="17" y="28"/>
                      <a:pt x="1" y="29"/>
                    </a:cubicBezTo>
                    <a:cubicBezTo>
                      <a:pt x="0" y="29"/>
                      <a:pt x="0" y="27"/>
                      <a:pt x="2" y="27"/>
                    </a:cubicBezTo>
                    <a:cubicBezTo>
                      <a:pt x="21" y="18"/>
                      <a:pt x="46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124"/>
              <p:cNvSpPr>
                <a:spLocks/>
              </p:cNvSpPr>
              <p:nvPr/>
            </p:nvSpPr>
            <p:spPr bwMode="auto">
              <a:xfrm>
                <a:off x="3213432" y="2077911"/>
                <a:ext cx="256538" cy="171338"/>
              </a:xfrm>
              <a:custGeom>
                <a:avLst/>
                <a:gdLst>
                  <a:gd name="T0" fmla="*/ 96 w 160"/>
                  <a:gd name="T1" fmla="*/ 35 h 107"/>
                  <a:gd name="T2" fmla="*/ 2 w 160"/>
                  <a:gd name="T3" fmla="*/ 40 h 107"/>
                  <a:gd name="T4" fmla="*/ 160 w 160"/>
                  <a:gd name="T5" fmla="*/ 49 h 107"/>
                  <a:gd name="T6" fmla="*/ 9 w 160"/>
                  <a:gd name="T7" fmla="*/ 57 h 107"/>
                  <a:gd name="T8" fmla="*/ 5 w 160"/>
                  <a:gd name="T9" fmla="*/ 54 h 107"/>
                  <a:gd name="T10" fmla="*/ 96 w 160"/>
                  <a:gd name="T1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7">
                    <a:moveTo>
                      <a:pt x="96" y="35"/>
                    </a:moveTo>
                    <a:cubicBezTo>
                      <a:pt x="57" y="23"/>
                      <a:pt x="0" y="42"/>
                      <a:pt x="2" y="40"/>
                    </a:cubicBezTo>
                    <a:cubicBezTo>
                      <a:pt x="57" y="0"/>
                      <a:pt x="130" y="0"/>
                      <a:pt x="160" y="49"/>
                    </a:cubicBezTo>
                    <a:cubicBezTo>
                      <a:pt x="82" y="56"/>
                      <a:pt x="61" y="107"/>
                      <a:pt x="9" y="57"/>
                    </a:cubicBezTo>
                    <a:cubicBezTo>
                      <a:pt x="8" y="56"/>
                      <a:pt x="7" y="55"/>
                      <a:pt x="5" y="54"/>
                    </a:cubicBezTo>
                    <a:cubicBezTo>
                      <a:pt x="3" y="51"/>
                      <a:pt x="50" y="37"/>
                      <a:pt x="9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125"/>
              <p:cNvSpPr>
                <a:spLocks/>
              </p:cNvSpPr>
              <p:nvPr/>
            </p:nvSpPr>
            <p:spPr bwMode="auto">
              <a:xfrm>
                <a:off x="3147893" y="2138768"/>
                <a:ext cx="112353" cy="38387"/>
              </a:xfrm>
              <a:custGeom>
                <a:avLst/>
                <a:gdLst>
                  <a:gd name="T0" fmla="*/ 70 w 70"/>
                  <a:gd name="T1" fmla="*/ 0 h 24"/>
                  <a:gd name="T2" fmla="*/ 27 w 70"/>
                  <a:gd name="T3" fmla="*/ 15 h 24"/>
                  <a:gd name="T4" fmla="*/ 49 w 70"/>
                  <a:gd name="T5" fmla="*/ 24 h 24"/>
                  <a:gd name="T6" fmla="*/ 1 w 70"/>
                  <a:gd name="T7" fmla="*/ 17 h 24"/>
                  <a:gd name="T8" fmla="*/ 3 w 70"/>
                  <a:gd name="T9" fmla="*/ 14 h 24"/>
                  <a:gd name="T10" fmla="*/ 70 w 7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">
                    <a:moveTo>
                      <a:pt x="70" y="0"/>
                    </a:moveTo>
                    <a:cubicBezTo>
                      <a:pt x="56" y="5"/>
                      <a:pt x="40" y="10"/>
                      <a:pt x="27" y="15"/>
                    </a:cubicBezTo>
                    <a:cubicBezTo>
                      <a:pt x="33" y="16"/>
                      <a:pt x="42" y="17"/>
                      <a:pt x="49" y="24"/>
                    </a:cubicBezTo>
                    <a:cubicBezTo>
                      <a:pt x="34" y="18"/>
                      <a:pt x="17" y="19"/>
                      <a:pt x="1" y="17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23" y="10"/>
                      <a:pt x="50" y="4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126"/>
              <p:cNvSpPr>
                <a:spLocks/>
              </p:cNvSpPr>
              <p:nvPr/>
            </p:nvSpPr>
            <p:spPr bwMode="auto">
              <a:xfrm>
                <a:off x="3420348" y="2002073"/>
                <a:ext cx="245303" cy="167592"/>
              </a:xfrm>
              <a:custGeom>
                <a:avLst/>
                <a:gdLst>
                  <a:gd name="T0" fmla="*/ 95 w 153"/>
                  <a:gd name="T1" fmla="*/ 43 h 104"/>
                  <a:gd name="T2" fmla="*/ 3 w 153"/>
                  <a:gd name="T3" fmla="*/ 24 h 104"/>
                  <a:gd name="T4" fmla="*/ 153 w 153"/>
                  <a:gd name="T5" fmla="*/ 73 h 104"/>
                  <a:gd name="T6" fmla="*/ 5 w 153"/>
                  <a:gd name="T7" fmla="*/ 42 h 104"/>
                  <a:gd name="T8" fmla="*/ 2 w 153"/>
                  <a:gd name="T9" fmla="*/ 38 h 104"/>
                  <a:gd name="T10" fmla="*/ 95 w 153"/>
                  <a:gd name="T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04">
                    <a:moveTo>
                      <a:pt x="95" y="43"/>
                    </a:moveTo>
                    <a:cubicBezTo>
                      <a:pt x="60" y="21"/>
                      <a:pt x="0" y="25"/>
                      <a:pt x="3" y="24"/>
                    </a:cubicBezTo>
                    <a:cubicBezTo>
                      <a:pt x="66" y="0"/>
                      <a:pt x="136" y="19"/>
                      <a:pt x="153" y="73"/>
                    </a:cubicBezTo>
                    <a:cubicBezTo>
                      <a:pt x="76" y="60"/>
                      <a:pt x="42" y="104"/>
                      <a:pt x="5" y="42"/>
                    </a:cubicBezTo>
                    <a:cubicBezTo>
                      <a:pt x="4" y="41"/>
                      <a:pt x="3" y="39"/>
                      <a:pt x="2" y="38"/>
                    </a:cubicBezTo>
                    <a:cubicBezTo>
                      <a:pt x="0" y="35"/>
                      <a:pt x="50" y="33"/>
                      <a:pt x="9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127"/>
              <p:cNvSpPr>
                <a:spLocks/>
              </p:cNvSpPr>
              <p:nvPr/>
            </p:nvSpPr>
            <p:spPr bwMode="auto">
              <a:xfrm>
                <a:off x="3352936" y="2042333"/>
                <a:ext cx="113289" cy="33706"/>
              </a:xfrm>
              <a:custGeom>
                <a:avLst/>
                <a:gdLst>
                  <a:gd name="T0" fmla="*/ 71 w 71"/>
                  <a:gd name="T1" fmla="*/ 4 h 21"/>
                  <a:gd name="T2" fmla="*/ 26 w 71"/>
                  <a:gd name="T3" fmla="*/ 7 h 21"/>
                  <a:gd name="T4" fmla="*/ 45 w 71"/>
                  <a:gd name="T5" fmla="*/ 21 h 21"/>
                  <a:gd name="T6" fmla="*/ 0 w 71"/>
                  <a:gd name="T7" fmla="*/ 2 h 21"/>
                  <a:gd name="T8" fmla="*/ 2 w 71"/>
                  <a:gd name="T9" fmla="*/ 0 h 21"/>
                  <a:gd name="T10" fmla="*/ 71 w 71"/>
                  <a:gd name="T1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1">
                    <a:moveTo>
                      <a:pt x="71" y="4"/>
                    </a:moveTo>
                    <a:cubicBezTo>
                      <a:pt x="56" y="5"/>
                      <a:pt x="40" y="5"/>
                      <a:pt x="26" y="7"/>
                    </a:cubicBezTo>
                    <a:cubicBezTo>
                      <a:pt x="31" y="10"/>
                      <a:pt x="40" y="13"/>
                      <a:pt x="45" y="21"/>
                    </a:cubicBezTo>
                    <a:cubicBezTo>
                      <a:pt x="31" y="12"/>
                      <a:pt x="15" y="9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3" y="1"/>
                      <a:pt x="51" y="3"/>
                      <a:pt x="7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128"/>
              <p:cNvSpPr>
                <a:spLocks/>
              </p:cNvSpPr>
              <p:nvPr/>
            </p:nvSpPr>
            <p:spPr bwMode="auto">
              <a:xfrm>
                <a:off x="2688183" y="2167793"/>
                <a:ext cx="198490" cy="298670"/>
              </a:xfrm>
              <a:custGeom>
                <a:avLst/>
                <a:gdLst>
                  <a:gd name="T0" fmla="*/ 83 w 124"/>
                  <a:gd name="T1" fmla="*/ 74 h 186"/>
                  <a:gd name="T2" fmla="*/ 80 w 124"/>
                  <a:gd name="T3" fmla="*/ 184 h 186"/>
                  <a:gd name="T4" fmla="*/ 64 w 124"/>
                  <a:gd name="T5" fmla="*/ 0 h 186"/>
                  <a:gd name="T6" fmla="*/ 60 w 124"/>
                  <a:gd name="T7" fmla="*/ 176 h 186"/>
                  <a:gd name="T8" fmla="*/ 64 w 124"/>
                  <a:gd name="T9" fmla="*/ 181 h 186"/>
                  <a:gd name="T10" fmla="*/ 83 w 124"/>
                  <a:gd name="T11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86">
                    <a:moveTo>
                      <a:pt x="83" y="74"/>
                    </a:moveTo>
                    <a:cubicBezTo>
                      <a:pt x="98" y="119"/>
                      <a:pt x="78" y="186"/>
                      <a:pt x="80" y="184"/>
                    </a:cubicBezTo>
                    <a:cubicBezTo>
                      <a:pt x="124" y="118"/>
                      <a:pt x="122" y="33"/>
                      <a:pt x="64" y="0"/>
                    </a:cubicBezTo>
                    <a:cubicBezTo>
                      <a:pt x="59" y="91"/>
                      <a:pt x="0" y="118"/>
                      <a:pt x="60" y="176"/>
                    </a:cubicBezTo>
                    <a:cubicBezTo>
                      <a:pt x="61" y="178"/>
                      <a:pt x="62" y="179"/>
                      <a:pt x="64" y="181"/>
                    </a:cubicBezTo>
                    <a:cubicBezTo>
                      <a:pt x="67" y="184"/>
                      <a:pt x="82" y="128"/>
                      <a:pt x="8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129"/>
              <p:cNvSpPr>
                <a:spLocks/>
              </p:cNvSpPr>
              <p:nvPr/>
            </p:nvSpPr>
            <p:spPr bwMode="auto">
              <a:xfrm>
                <a:off x="2774320" y="2411223"/>
                <a:ext cx="44005" cy="132014"/>
              </a:xfrm>
              <a:custGeom>
                <a:avLst/>
                <a:gdLst>
                  <a:gd name="T0" fmla="*/ 27 w 27"/>
                  <a:gd name="T1" fmla="*/ 0 h 82"/>
                  <a:gd name="T2" fmla="*/ 12 w 27"/>
                  <a:gd name="T3" fmla="*/ 51 h 82"/>
                  <a:gd name="T4" fmla="*/ 0 w 27"/>
                  <a:gd name="T5" fmla="*/ 26 h 82"/>
                  <a:gd name="T6" fmla="*/ 10 w 27"/>
                  <a:gd name="T7" fmla="*/ 81 h 82"/>
                  <a:gd name="T8" fmla="*/ 13 w 27"/>
                  <a:gd name="T9" fmla="*/ 79 h 82"/>
                  <a:gd name="T10" fmla="*/ 27 w 27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82">
                    <a:moveTo>
                      <a:pt x="27" y="0"/>
                    </a:moveTo>
                    <a:cubicBezTo>
                      <a:pt x="22" y="17"/>
                      <a:pt x="17" y="35"/>
                      <a:pt x="12" y="51"/>
                    </a:cubicBezTo>
                    <a:cubicBezTo>
                      <a:pt x="10" y="44"/>
                      <a:pt x="8" y="33"/>
                      <a:pt x="0" y="26"/>
                    </a:cubicBezTo>
                    <a:cubicBezTo>
                      <a:pt x="8" y="43"/>
                      <a:pt x="7" y="63"/>
                      <a:pt x="10" y="81"/>
                    </a:cubicBezTo>
                    <a:cubicBezTo>
                      <a:pt x="11" y="82"/>
                      <a:pt x="12" y="82"/>
                      <a:pt x="13" y="79"/>
                    </a:cubicBezTo>
                    <a:cubicBezTo>
                      <a:pt x="18" y="55"/>
                      <a:pt x="23" y="24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130"/>
              <p:cNvSpPr>
                <a:spLocks/>
              </p:cNvSpPr>
              <p:nvPr/>
            </p:nvSpPr>
            <p:spPr bwMode="auto">
              <a:xfrm>
                <a:off x="2850158" y="2002073"/>
                <a:ext cx="228450" cy="295862"/>
              </a:xfrm>
              <a:custGeom>
                <a:avLst/>
                <a:gdLst>
                  <a:gd name="T0" fmla="*/ 93 w 143"/>
                  <a:gd name="T1" fmla="*/ 77 h 184"/>
                  <a:gd name="T2" fmla="*/ 58 w 143"/>
                  <a:gd name="T3" fmla="*/ 183 h 184"/>
                  <a:gd name="T4" fmla="*/ 97 w 143"/>
                  <a:gd name="T5" fmla="*/ 0 h 184"/>
                  <a:gd name="T6" fmla="*/ 41 w 143"/>
                  <a:gd name="T7" fmla="*/ 170 h 184"/>
                  <a:gd name="T8" fmla="*/ 44 w 143"/>
                  <a:gd name="T9" fmla="*/ 175 h 184"/>
                  <a:gd name="T10" fmla="*/ 93 w 143"/>
                  <a:gd name="T11" fmla="*/ 7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84">
                    <a:moveTo>
                      <a:pt x="93" y="77"/>
                    </a:moveTo>
                    <a:cubicBezTo>
                      <a:pt x="95" y="126"/>
                      <a:pt x="56" y="184"/>
                      <a:pt x="58" y="183"/>
                    </a:cubicBezTo>
                    <a:cubicBezTo>
                      <a:pt x="120" y="132"/>
                      <a:pt x="143" y="49"/>
                      <a:pt x="97" y="0"/>
                    </a:cubicBezTo>
                    <a:cubicBezTo>
                      <a:pt x="65" y="87"/>
                      <a:pt x="0" y="95"/>
                      <a:pt x="41" y="170"/>
                    </a:cubicBezTo>
                    <a:cubicBezTo>
                      <a:pt x="42" y="171"/>
                      <a:pt x="43" y="173"/>
                      <a:pt x="44" y="175"/>
                    </a:cubicBezTo>
                    <a:cubicBezTo>
                      <a:pt x="46" y="179"/>
                      <a:pt x="77" y="129"/>
                      <a:pt x="9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131"/>
              <p:cNvSpPr>
                <a:spLocks/>
              </p:cNvSpPr>
              <p:nvPr/>
            </p:nvSpPr>
            <p:spPr bwMode="auto">
              <a:xfrm>
                <a:off x="2896036" y="2246440"/>
                <a:ext cx="64603" cy="119843"/>
              </a:xfrm>
              <a:custGeom>
                <a:avLst/>
                <a:gdLst>
                  <a:gd name="T0" fmla="*/ 40 w 40"/>
                  <a:gd name="T1" fmla="*/ 0 h 75"/>
                  <a:gd name="T2" fmla="*/ 10 w 40"/>
                  <a:gd name="T3" fmla="*/ 45 h 75"/>
                  <a:gd name="T4" fmla="*/ 7 w 40"/>
                  <a:gd name="T5" fmla="*/ 18 h 75"/>
                  <a:gd name="T6" fmla="*/ 0 w 40"/>
                  <a:gd name="T7" fmla="*/ 74 h 75"/>
                  <a:gd name="T8" fmla="*/ 3 w 40"/>
                  <a:gd name="T9" fmla="*/ 73 h 75"/>
                  <a:gd name="T10" fmla="*/ 40 w 4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5">
                    <a:moveTo>
                      <a:pt x="40" y="0"/>
                    </a:moveTo>
                    <a:cubicBezTo>
                      <a:pt x="30" y="15"/>
                      <a:pt x="20" y="32"/>
                      <a:pt x="10" y="45"/>
                    </a:cubicBezTo>
                    <a:cubicBezTo>
                      <a:pt x="11" y="38"/>
                      <a:pt x="12" y="27"/>
                      <a:pt x="7" y="18"/>
                    </a:cubicBezTo>
                    <a:cubicBezTo>
                      <a:pt x="8" y="37"/>
                      <a:pt x="2" y="55"/>
                      <a:pt x="0" y="74"/>
                    </a:cubicBezTo>
                    <a:cubicBezTo>
                      <a:pt x="1" y="75"/>
                      <a:pt x="2" y="75"/>
                      <a:pt x="3" y="73"/>
                    </a:cubicBezTo>
                    <a:cubicBezTo>
                      <a:pt x="15" y="51"/>
                      <a:pt x="29" y="22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132"/>
              <p:cNvSpPr>
                <a:spLocks/>
              </p:cNvSpPr>
              <p:nvPr/>
            </p:nvSpPr>
            <p:spPr bwMode="auto">
              <a:xfrm>
                <a:off x="3048648" y="1869122"/>
                <a:ext cx="211597" cy="260283"/>
              </a:xfrm>
              <a:custGeom>
                <a:avLst/>
                <a:gdLst>
                  <a:gd name="T0" fmla="*/ 85 w 132"/>
                  <a:gd name="T1" fmla="*/ 69 h 162"/>
                  <a:gd name="T2" fmla="*/ 45 w 132"/>
                  <a:gd name="T3" fmla="*/ 160 h 162"/>
                  <a:gd name="T4" fmla="*/ 94 w 132"/>
                  <a:gd name="T5" fmla="*/ 0 h 162"/>
                  <a:gd name="T6" fmla="*/ 30 w 132"/>
                  <a:gd name="T7" fmla="*/ 147 h 162"/>
                  <a:gd name="T8" fmla="*/ 33 w 132"/>
                  <a:gd name="T9" fmla="*/ 152 h 162"/>
                  <a:gd name="T10" fmla="*/ 85 w 132"/>
                  <a:gd name="T11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62">
                    <a:moveTo>
                      <a:pt x="85" y="69"/>
                    </a:moveTo>
                    <a:cubicBezTo>
                      <a:pt x="82" y="112"/>
                      <a:pt x="43" y="162"/>
                      <a:pt x="45" y="160"/>
                    </a:cubicBezTo>
                    <a:cubicBezTo>
                      <a:pt x="105" y="120"/>
                      <a:pt x="132" y="48"/>
                      <a:pt x="94" y="0"/>
                    </a:cubicBezTo>
                    <a:cubicBezTo>
                      <a:pt x="59" y="75"/>
                      <a:pt x="0" y="77"/>
                      <a:pt x="30" y="147"/>
                    </a:cubicBezTo>
                    <a:cubicBezTo>
                      <a:pt x="31" y="149"/>
                      <a:pt x="32" y="150"/>
                      <a:pt x="33" y="152"/>
                    </a:cubicBezTo>
                    <a:cubicBezTo>
                      <a:pt x="34" y="156"/>
                      <a:pt x="66" y="114"/>
                      <a:pt x="8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33"/>
              <p:cNvSpPr>
                <a:spLocks/>
              </p:cNvSpPr>
              <p:nvPr/>
            </p:nvSpPr>
            <p:spPr bwMode="auto">
              <a:xfrm>
                <a:off x="3072991" y="2084465"/>
                <a:ext cx="66475" cy="102053"/>
              </a:xfrm>
              <a:custGeom>
                <a:avLst/>
                <a:gdLst>
                  <a:gd name="T0" fmla="*/ 42 w 42"/>
                  <a:gd name="T1" fmla="*/ 0 h 64"/>
                  <a:gd name="T2" fmla="*/ 11 w 42"/>
                  <a:gd name="T3" fmla="*/ 38 h 64"/>
                  <a:gd name="T4" fmla="*/ 10 w 42"/>
                  <a:gd name="T5" fmla="*/ 13 h 64"/>
                  <a:gd name="T6" fmla="*/ 0 w 42"/>
                  <a:gd name="T7" fmla="*/ 63 h 64"/>
                  <a:gd name="T8" fmla="*/ 3 w 42"/>
                  <a:gd name="T9" fmla="*/ 62 h 64"/>
                  <a:gd name="T10" fmla="*/ 42 w 42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64">
                    <a:moveTo>
                      <a:pt x="42" y="0"/>
                    </a:moveTo>
                    <a:cubicBezTo>
                      <a:pt x="31" y="13"/>
                      <a:pt x="22" y="27"/>
                      <a:pt x="11" y="38"/>
                    </a:cubicBezTo>
                    <a:cubicBezTo>
                      <a:pt x="12" y="31"/>
                      <a:pt x="15" y="22"/>
                      <a:pt x="10" y="13"/>
                    </a:cubicBezTo>
                    <a:cubicBezTo>
                      <a:pt x="11" y="30"/>
                      <a:pt x="3" y="46"/>
                      <a:pt x="0" y="63"/>
                    </a:cubicBezTo>
                    <a:cubicBezTo>
                      <a:pt x="0" y="64"/>
                      <a:pt x="2" y="64"/>
                      <a:pt x="3" y="62"/>
                    </a:cubicBezTo>
                    <a:cubicBezTo>
                      <a:pt x="15" y="43"/>
                      <a:pt x="30" y="19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134"/>
              <p:cNvSpPr>
                <a:spLocks/>
              </p:cNvSpPr>
              <p:nvPr/>
            </p:nvSpPr>
            <p:spPr bwMode="auto">
              <a:xfrm>
                <a:off x="3249010" y="1821373"/>
                <a:ext cx="189127" cy="207852"/>
              </a:xfrm>
              <a:custGeom>
                <a:avLst/>
                <a:gdLst>
                  <a:gd name="T0" fmla="*/ 74 w 118"/>
                  <a:gd name="T1" fmla="*/ 57 h 130"/>
                  <a:gd name="T2" fmla="*/ 26 w 118"/>
                  <a:gd name="T3" fmla="*/ 129 h 130"/>
                  <a:gd name="T4" fmla="*/ 93 w 118"/>
                  <a:gd name="T5" fmla="*/ 0 h 130"/>
                  <a:gd name="T6" fmla="*/ 16 w 118"/>
                  <a:gd name="T7" fmla="*/ 116 h 130"/>
                  <a:gd name="T8" fmla="*/ 17 w 118"/>
                  <a:gd name="T9" fmla="*/ 121 h 130"/>
                  <a:gd name="T10" fmla="*/ 74 w 118"/>
                  <a:gd name="T11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0">
                    <a:moveTo>
                      <a:pt x="74" y="57"/>
                    </a:moveTo>
                    <a:cubicBezTo>
                      <a:pt x="65" y="94"/>
                      <a:pt x="24" y="130"/>
                      <a:pt x="26" y="129"/>
                    </a:cubicBezTo>
                    <a:cubicBezTo>
                      <a:pt x="83" y="104"/>
                      <a:pt x="118" y="47"/>
                      <a:pt x="93" y="0"/>
                    </a:cubicBezTo>
                    <a:cubicBezTo>
                      <a:pt x="51" y="59"/>
                      <a:pt x="0" y="52"/>
                      <a:pt x="16" y="116"/>
                    </a:cubicBezTo>
                    <a:cubicBezTo>
                      <a:pt x="16" y="117"/>
                      <a:pt x="16" y="119"/>
                      <a:pt x="17" y="121"/>
                    </a:cubicBezTo>
                    <a:cubicBezTo>
                      <a:pt x="18" y="124"/>
                      <a:pt x="51" y="93"/>
                      <a:pt x="74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135"/>
              <p:cNvSpPr>
                <a:spLocks/>
              </p:cNvSpPr>
              <p:nvPr/>
            </p:nvSpPr>
            <p:spPr bwMode="auto">
              <a:xfrm>
                <a:off x="3240584" y="1995519"/>
                <a:ext cx="72093" cy="77710"/>
              </a:xfrm>
              <a:custGeom>
                <a:avLst/>
                <a:gdLst>
                  <a:gd name="T0" fmla="*/ 45 w 45"/>
                  <a:gd name="T1" fmla="*/ 0 h 48"/>
                  <a:gd name="T2" fmla="*/ 13 w 45"/>
                  <a:gd name="T3" fmla="*/ 27 h 48"/>
                  <a:gd name="T4" fmla="*/ 16 w 45"/>
                  <a:gd name="T5" fmla="*/ 6 h 48"/>
                  <a:gd name="T6" fmla="*/ 0 w 45"/>
                  <a:gd name="T7" fmla="*/ 47 h 48"/>
                  <a:gd name="T8" fmla="*/ 2 w 45"/>
                  <a:gd name="T9" fmla="*/ 47 h 48"/>
                  <a:gd name="T10" fmla="*/ 45 w 45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4" y="9"/>
                      <a:pt x="24" y="19"/>
                      <a:pt x="13" y="27"/>
                    </a:cubicBezTo>
                    <a:cubicBezTo>
                      <a:pt x="15" y="22"/>
                      <a:pt x="19" y="14"/>
                      <a:pt x="16" y="6"/>
                    </a:cubicBezTo>
                    <a:cubicBezTo>
                      <a:pt x="14" y="21"/>
                      <a:pt x="5" y="33"/>
                      <a:pt x="0" y="47"/>
                    </a:cubicBezTo>
                    <a:cubicBezTo>
                      <a:pt x="0" y="48"/>
                      <a:pt x="1" y="48"/>
                      <a:pt x="2" y="47"/>
                    </a:cubicBezTo>
                    <a:cubicBezTo>
                      <a:pt x="16" y="33"/>
                      <a:pt x="3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136"/>
              <p:cNvSpPr>
                <a:spLocks/>
              </p:cNvSpPr>
              <p:nvPr/>
            </p:nvSpPr>
            <p:spPr bwMode="auto">
              <a:xfrm>
                <a:off x="3440946" y="1781113"/>
                <a:ext cx="184446" cy="180700"/>
              </a:xfrm>
              <a:custGeom>
                <a:avLst/>
                <a:gdLst>
                  <a:gd name="T0" fmla="*/ 71 w 115"/>
                  <a:gd name="T1" fmla="*/ 52 h 113"/>
                  <a:gd name="T2" fmla="*/ 9 w 115"/>
                  <a:gd name="T3" fmla="*/ 113 h 113"/>
                  <a:gd name="T4" fmla="*/ 101 w 115"/>
                  <a:gd name="T5" fmla="*/ 0 h 113"/>
                  <a:gd name="T6" fmla="*/ 2 w 115"/>
                  <a:gd name="T7" fmla="*/ 98 h 113"/>
                  <a:gd name="T8" fmla="*/ 2 w 115"/>
                  <a:gd name="T9" fmla="*/ 103 h 113"/>
                  <a:gd name="T10" fmla="*/ 71 w 115"/>
                  <a:gd name="T11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13">
                    <a:moveTo>
                      <a:pt x="71" y="52"/>
                    </a:moveTo>
                    <a:cubicBezTo>
                      <a:pt x="55" y="86"/>
                      <a:pt x="7" y="113"/>
                      <a:pt x="9" y="113"/>
                    </a:cubicBezTo>
                    <a:cubicBezTo>
                      <a:pt x="70" y="100"/>
                      <a:pt x="115" y="50"/>
                      <a:pt x="101" y="0"/>
                    </a:cubicBezTo>
                    <a:cubicBezTo>
                      <a:pt x="48" y="49"/>
                      <a:pt x="0" y="32"/>
                      <a:pt x="2" y="98"/>
                    </a:cubicBezTo>
                    <a:cubicBezTo>
                      <a:pt x="2" y="99"/>
                      <a:pt x="2" y="101"/>
                      <a:pt x="2" y="103"/>
                    </a:cubicBezTo>
                    <a:cubicBezTo>
                      <a:pt x="2" y="106"/>
                      <a:pt x="41" y="82"/>
                      <a:pt x="71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137"/>
              <p:cNvSpPr>
                <a:spLocks/>
              </p:cNvSpPr>
              <p:nvPr/>
            </p:nvSpPr>
            <p:spPr bwMode="auto">
              <a:xfrm>
                <a:off x="3397877" y="1934661"/>
                <a:ext cx="86137" cy="60858"/>
              </a:xfrm>
              <a:custGeom>
                <a:avLst/>
                <a:gdLst>
                  <a:gd name="T0" fmla="*/ 54 w 54"/>
                  <a:gd name="T1" fmla="*/ 0 h 38"/>
                  <a:gd name="T2" fmla="*/ 18 w 54"/>
                  <a:gd name="T3" fmla="*/ 20 h 38"/>
                  <a:gd name="T4" fmla="*/ 25 w 54"/>
                  <a:gd name="T5" fmla="*/ 0 h 38"/>
                  <a:gd name="T6" fmla="*/ 0 w 54"/>
                  <a:gd name="T7" fmla="*/ 37 h 38"/>
                  <a:gd name="T8" fmla="*/ 3 w 54"/>
                  <a:gd name="T9" fmla="*/ 37 h 38"/>
                  <a:gd name="T10" fmla="*/ 54 w 5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8">
                    <a:moveTo>
                      <a:pt x="54" y="0"/>
                    </a:moveTo>
                    <a:cubicBezTo>
                      <a:pt x="42" y="7"/>
                      <a:pt x="29" y="14"/>
                      <a:pt x="18" y="20"/>
                    </a:cubicBezTo>
                    <a:cubicBezTo>
                      <a:pt x="20" y="15"/>
                      <a:pt x="25" y="8"/>
                      <a:pt x="25" y="0"/>
                    </a:cubicBezTo>
                    <a:cubicBezTo>
                      <a:pt x="19" y="14"/>
                      <a:pt x="8" y="24"/>
                      <a:pt x="0" y="37"/>
                    </a:cubicBezTo>
                    <a:cubicBezTo>
                      <a:pt x="0" y="38"/>
                      <a:pt x="1" y="38"/>
                      <a:pt x="3" y="37"/>
                    </a:cubicBezTo>
                    <a:cubicBezTo>
                      <a:pt x="19" y="26"/>
                      <a:pt x="39" y="11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138"/>
              <p:cNvSpPr>
                <a:spLocks/>
              </p:cNvSpPr>
              <p:nvPr/>
            </p:nvSpPr>
            <p:spPr bwMode="auto">
              <a:xfrm>
                <a:off x="3513039" y="1869122"/>
                <a:ext cx="299607" cy="213470"/>
              </a:xfrm>
              <a:custGeom>
                <a:avLst/>
                <a:gdLst>
                  <a:gd name="T0" fmla="*/ 111 w 187"/>
                  <a:gd name="T1" fmla="*/ 44 h 133"/>
                  <a:gd name="T2" fmla="*/ 2 w 187"/>
                  <a:gd name="T3" fmla="*/ 62 h 133"/>
                  <a:gd name="T4" fmla="*/ 187 w 187"/>
                  <a:gd name="T5" fmla="*/ 53 h 133"/>
                  <a:gd name="T6" fmla="*/ 12 w 187"/>
                  <a:gd name="T7" fmla="*/ 81 h 133"/>
                  <a:gd name="T8" fmla="*/ 7 w 187"/>
                  <a:gd name="T9" fmla="*/ 77 h 133"/>
                  <a:gd name="T10" fmla="*/ 111 w 187"/>
                  <a:gd name="T11" fmla="*/ 4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33">
                    <a:moveTo>
                      <a:pt x="111" y="44"/>
                    </a:moveTo>
                    <a:cubicBezTo>
                      <a:pt x="63" y="35"/>
                      <a:pt x="0" y="64"/>
                      <a:pt x="2" y="62"/>
                    </a:cubicBezTo>
                    <a:cubicBezTo>
                      <a:pt x="61" y="9"/>
                      <a:pt x="146" y="0"/>
                      <a:pt x="187" y="53"/>
                    </a:cubicBezTo>
                    <a:cubicBezTo>
                      <a:pt x="97" y="70"/>
                      <a:pt x="78" y="133"/>
                      <a:pt x="12" y="81"/>
                    </a:cubicBezTo>
                    <a:cubicBezTo>
                      <a:pt x="10" y="80"/>
                      <a:pt x="9" y="79"/>
                      <a:pt x="7" y="77"/>
                    </a:cubicBezTo>
                    <a:cubicBezTo>
                      <a:pt x="3" y="75"/>
                      <a:pt x="57" y="53"/>
                      <a:pt x="11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139"/>
              <p:cNvSpPr>
                <a:spLocks/>
              </p:cNvSpPr>
              <p:nvPr/>
            </p:nvSpPr>
            <p:spPr bwMode="auto">
              <a:xfrm>
                <a:off x="3438137" y="1960877"/>
                <a:ext cx="128269" cy="47750"/>
              </a:xfrm>
              <a:custGeom>
                <a:avLst/>
                <a:gdLst>
                  <a:gd name="T0" fmla="*/ 80 w 80"/>
                  <a:gd name="T1" fmla="*/ 0 h 30"/>
                  <a:gd name="T2" fmla="*/ 31 w 80"/>
                  <a:gd name="T3" fmla="*/ 22 h 30"/>
                  <a:gd name="T4" fmla="*/ 58 w 80"/>
                  <a:gd name="T5" fmla="*/ 30 h 30"/>
                  <a:gd name="T6" fmla="*/ 1 w 80"/>
                  <a:gd name="T7" fmla="*/ 27 h 30"/>
                  <a:gd name="T8" fmla="*/ 3 w 80"/>
                  <a:gd name="T9" fmla="*/ 25 h 30"/>
                  <a:gd name="T10" fmla="*/ 80 w 8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30">
                    <a:moveTo>
                      <a:pt x="80" y="0"/>
                    </a:moveTo>
                    <a:cubicBezTo>
                      <a:pt x="64" y="7"/>
                      <a:pt x="46" y="14"/>
                      <a:pt x="31" y="22"/>
                    </a:cubicBezTo>
                    <a:cubicBezTo>
                      <a:pt x="38" y="23"/>
                      <a:pt x="49" y="23"/>
                      <a:pt x="58" y="30"/>
                    </a:cubicBezTo>
                    <a:cubicBezTo>
                      <a:pt x="40" y="25"/>
                      <a:pt x="20" y="28"/>
                      <a:pt x="1" y="27"/>
                    </a:cubicBezTo>
                    <a:cubicBezTo>
                      <a:pt x="0" y="27"/>
                      <a:pt x="1" y="25"/>
                      <a:pt x="3" y="25"/>
                    </a:cubicBezTo>
                    <a:cubicBezTo>
                      <a:pt x="26" y="16"/>
                      <a:pt x="57" y="7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Oval 140"/>
              <p:cNvSpPr>
                <a:spLocks noChangeArrowheads="1"/>
              </p:cNvSpPr>
              <p:nvPr/>
            </p:nvSpPr>
            <p:spPr bwMode="auto">
              <a:xfrm>
                <a:off x="3116996" y="3824056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Oval 141"/>
              <p:cNvSpPr>
                <a:spLocks noChangeArrowheads="1"/>
              </p:cNvSpPr>
              <p:nvPr/>
            </p:nvSpPr>
            <p:spPr bwMode="auto">
              <a:xfrm>
                <a:off x="3530828" y="4042207"/>
                <a:ext cx="43069" cy="4306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Oval 142"/>
              <p:cNvSpPr>
                <a:spLocks noChangeArrowheads="1"/>
              </p:cNvSpPr>
              <p:nvPr/>
            </p:nvSpPr>
            <p:spPr bwMode="auto">
              <a:xfrm>
                <a:off x="3400686" y="4210735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Oval 143"/>
              <p:cNvSpPr>
                <a:spLocks noChangeArrowheads="1"/>
              </p:cNvSpPr>
              <p:nvPr/>
            </p:nvSpPr>
            <p:spPr bwMode="auto">
              <a:xfrm>
                <a:off x="2724698" y="372574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Oval 144"/>
              <p:cNvSpPr>
                <a:spLocks noChangeArrowheads="1"/>
              </p:cNvSpPr>
              <p:nvPr/>
            </p:nvSpPr>
            <p:spPr bwMode="auto">
              <a:xfrm>
                <a:off x="2911952" y="3559091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Oval 145"/>
              <p:cNvSpPr>
                <a:spLocks noChangeArrowheads="1"/>
              </p:cNvSpPr>
              <p:nvPr/>
            </p:nvSpPr>
            <p:spPr bwMode="auto">
              <a:xfrm>
                <a:off x="2771511" y="330536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Oval 146"/>
              <p:cNvSpPr>
                <a:spLocks noChangeArrowheads="1"/>
              </p:cNvSpPr>
              <p:nvPr/>
            </p:nvSpPr>
            <p:spPr bwMode="auto">
              <a:xfrm>
                <a:off x="2587066" y="3377454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Oval 147"/>
              <p:cNvSpPr>
                <a:spLocks noChangeArrowheads="1"/>
              </p:cNvSpPr>
              <p:nvPr/>
            </p:nvSpPr>
            <p:spPr bwMode="auto">
              <a:xfrm>
                <a:off x="2562723" y="3033843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Oval 148"/>
              <p:cNvSpPr>
                <a:spLocks noChangeArrowheads="1"/>
              </p:cNvSpPr>
              <p:nvPr/>
            </p:nvSpPr>
            <p:spPr bwMode="auto">
              <a:xfrm>
                <a:off x="2739678" y="3015118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Oval 149"/>
              <p:cNvSpPr>
                <a:spLocks noChangeArrowheads="1"/>
              </p:cNvSpPr>
              <p:nvPr/>
            </p:nvSpPr>
            <p:spPr bwMode="auto">
              <a:xfrm>
                <a:off x="2766830" y="2727683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Oval 150"/>
              <p:cNvSpPr>
                <a:spLocks noChangeArrowheads="1"/>
              </p:cNvSpPr>
              <p:nvPr/>
            </p:nvSpPr>
            <p:spPr bwMode="auto">
              <a:xfrm>
                <a:off x="2808026" y="2711766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Oval 151"/>
              <p:cNvSpPr>
                <a:spLocks noChangeArrowheads="1"/>
              </p:cNvSpPr>
              <p:nvPr/>
            </p:nvSpPr>
            <p:spPr bwMode="auto">
              <a:xfrm>
                <a:off x="2616090" y="2718320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Oval 152"/>
              <p:cNvSpPr>
                <a:spLocks noChangeArrowheads="1"/>
              </p:cNvSpPr>
              <p:nvPr/>
            </p:nvSpPr>
            <p:spPr bwMode="auto">
              <a:xfrm>
                <a:off x="2632007" y="2748281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Oval 153"/>
              <p:cNvSpPr>
                <a:spLocks noChangeArrowheads="1"/>
              </p:cNvSpPr>
              <p:nvPr/>
            </p:nvSpPr>
            <p:spPr bwMode="auto">
              <a:xfrm>
                <a:off x="2884800" y="250110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Oval 154"/>
              <p:cNvSpPr>
                <a:spLocks noChangeArrowheads="1"/>
              </p:cNvSpPr>
              <p:nvPr/>
            </p:nvSpPr>
            <p:spPr bwMode="auto">
              <a:xfrm>
                <a:off x="2740614" y="2471144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Oval 155"/>
              <p:cNvSpPr>
                <a:spLocks noChangeArrowheads="1"/>
              </p:cNvSpPr>
              <p:nvPr/>
            </p:nvSpPr>
            <p:spPr bwMode="auto">
              <a:xfrm>
                <a:off x="2737806" y="2429012"/>
                <a:ext cx="29024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Oval 156"/>
              <p:cNvSpPr>
                <a:spLocks noChangeArrowheads="1"/>
              </p:cNvSpPr>
              <p:nvPr/>
            </p:nvSpPr>
            <p:spPr bwMode="auto">
              <a:xfrm>
                <a:off x="2875438" y="227827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Oval 157"/>
              <p:cNvSpPr>
                <a:spLocks noChangeArrowheads="1"/>
              </p:cNvSpPr>
              <p:nvPr/>
            </p:nvSpPr>
            <p:spPr bwMode="auto">
              <a:xfrm>
                <a:off x="3055202" y="2095700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Oval 158"/>
              <p:cNvSpPr>
                <a:spLocks noChangeArrowheads="1"/>
              </p:cNvSpPr>
              <p:nvPr/>
            </p:nvSpPr>
            <p:spPr bwMode="auto">
              <a:xfrm>
                <a:off x="3228412" y="1997392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Oval 159"/>
              <p:cNvSpPr>
                <a:spLocks noChangeArrowheads="1"/>
              </p:cNvSpPr>
              <p:nvPr/>
            </p:nvSpPr>
            <p:spPr bwMode="auto">
              <a:xfrm>
                <a:off x="3400686" y="1927171"/>
                <a:ext cx="26216" cy="252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Oval 160"/>
              <p:cNvSpPr>
                <a:spLocks noChangeArrowheads="1"/>
              </p:cNvSpPr>
              <p:nvPr/>
            </p:nvSpPr>
            <p:spPr bwMode="auto">
              <a:xfrm>
                <a:off x="3413794" y="2008627"/>
                <a:ext cx="25279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Oval 161"/>
              <p:cNvSpPr>
                <a:spLocks noChangeArrowheads="1"/>
              </p:cNvSpPr>
              <p:nvPr/>
            </p:nvSpPr>
            <p:spPr bwMode="auto">
              <a:xfrm>
                <a:off x="3375407" y="206480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Oval 162"/>
              <p:cNvSpPr>
                <a:spLocks noChangeArrowheads="1"/>
              </p:cNvSpPr>
              <p:nvPr/>
            </p:nvSpPr>
            <p:spPr bwMode="auto">
              <a:xfrm>
                <a:off x="3161937" y="217528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Oval 163"/>
              <p:cNvSpPr>
                <a:spLocks noChangeArrowheads="1"/>
              </p:cNvSpPr>
              <p:nvPr/>
            </p:nvSpPr>
            <p:spPr bwMode="auto">
              <a:xfrm>
                <a:off x="3208750" y="2177155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Oval 164"/>
              <p:cNvSpPr>
                <a:spLocks noChangeArrowheads="1"/>
              </p:cNvSpPr>
              <p:nvPr/>
            </p:nvSpPr>
            <p:spPr bwMode="auto">
              <a:xfrm>
                <a:off x="2997153" y="2341003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Oval 165"/>
              <p:cNvSpPr>
                <a:spLocks noChangeArrowheads="1"/>
              </p:cNvSpPr>
              <p:nvPr/>
            </p:nvSpPr>
            <p:spPr bwMode="auto">
              <a:xfrm>
                <a:off x="2762149" y="29814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Oval 166"/>
              <p:cNvSpPr>
                <a:spLocks noChangeArrowheads="1"/>
              </p:cNvSpPr>
              <p:nvPr/>
            </p:nvSpPr>
            <p:spPr bwMode="auto">
              <a:xfrm>
                <a:off x="2893227" y="359935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Oval 167"/>
              <p:cNvSpPr>
                <a:spLocks noChangeArrowheads="1"/>
              </p:cNvSpPr>
              <p:nvPr/>
            </p:nvSpPr>
            <p:spPr bwMode="auto">
              <a:xfrm>
                <a:off x="3123550" y="3875550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Oval 168"/>
              <p:cNvSpPr>
                <a:spLocks noChangeArrowheads="1"/>
              </p:cNvSpPr>
              <p:nvPr/>
            </p:nvSpPr>
            <p:spPr bwMode="auto">
              <a:xfrm>
                <a:off x="3513039" y="4103064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Oval 169"/>
              <p:cNvSpPr>
                <a:spLocks noChangeArrowheads="1"/>
              </p:cNvSpPr>
              <p:nvPr/>
            </p:nvSpPr>
            <p:spPr bwMode="auto">
              <a:xfrm>
                <a:off x="3589813" y="4020672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Oval 170"/>
              <p:cNvSpPr>
                <a:spLocks noChangeArrowheads="1"/>
              </p:cNvSpPr>
              <p:nvPr/>
            </p:nvSpPr>
            <p:spPr bwMode="auto">
              <a:xfrm>
                <a:off x="3454054" y="4267848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Oval 171"/>
              <p:cNvSpPr>
                <a:spLocks noChangeArrowheads="1"/>
              </p:cNvSpPr>
              <p:nvPr/>
            </p:nvSpPr>
            <p:spPr bwMode="auto">
              <a:xfrm>
                <a:off x="3400686" y="4287509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Oval 172"/>
              <p:cNvSpPr>
                <a:spLocks noChangeArrowheads="1"/>
              </p:cNvSpPr>
              <p:nvPr/>
            </p:nvSpPr>
            <p:spPr bwMode="auto">
              <a:xfrm>
                <a:off x="3490568" y="401786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Oval 173"/>
              <p:cNvSpPr>
                <a:spLocks noChangeArrowheads="1"/>
              </p:cNvSpPr>
              <p:nvPr/>
            </p:nvSpPr>
            <p:spPr bwMode="auto">
              <a:xfrm>
                <a:off x="3540191" y="3992584"/>
                <a:ext cx="35578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Oval 174"/>
              <p:cNvSpPr>
                <a:spLocks noChangeArrowheads="1"/>
              </p:cNvSpPr>
              <p:nvPr/>
            </p:nvSpPr>
            <p:spPr bwMode="auto">
              <a:xfrm>
                <a:off x="3477460" y="4064677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Oval 175"/>
              <p:cNvSpPr>
                <a:spLocks noChangeArrowheads="1"/>
              </p:cNvSpPr>
              <p:nvPr/>
            </p:nvSpPr>
            <p:spPr bwMode="auto">
              <a:xfrm>
                <a:off x="3354809" y="4292191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Oval 176"/>
              <p:cNvSpPr>
                <a:spLocks noChangeArrowheads="1"/>
              </p:cNvSpPr>
              <p:nvPr/>
            </p:nvSpPr>
            <p:spPr bwMode="auto">
              <a:xfrm>
                <a:off x="3364172" y="4245377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Oval 177"/>
              <p:cNvSpPr>
                <a:spLocks noChangeArrowheads="1"/>
              </p:cNvSpPr>
              <p:nvPr/>
            </p:nvSpPr>
            <p:spPr bwMode="auto">
              <a:xfrm>
                <a:off x="3163809" y="385401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Oval 178"/>
              <p:cNvSpPr>
                <a:spLocks noChangeArrowheads="1"/>
              </p:cNvSpPr>
              <p:nvPr/>
            </p:nvSpPr>
            <p:spPr bwMode="auto">
              <a:xfrm>
                <a:off x="3583259" y="4075912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Oval 179"/>
              <p:cNvSpPr>
                <a:spLocks noChangeArrowheads="1"/>
              </p:cNvSpPr>
              <p:nvPr/>
            </p:nvSpPr>
            <p:spPr bwMode="auto">
              <a:xfrm>
                <a:off x="3026177" y="400475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Oval 180"/>
              <p:cNvSpPr>
                <a:spLocks noChangeArrowheads="1"/>
              </p:cNvSpPr>
              <p:nvPr/>
            </p:nvSpPr>
            <p:spPr bwMode="auto">
              <a:xfrm>
                <a:off x="2965320" y="4000074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63" name="文本框 1162"/>
          <p:cNvSpPr txBox="1"/>
          <p:nvPr/>
        </p:nvSpPr>
        <p:spPr>
          <a:xfrm>
            <a:off x="1815804" y="2319538"/>
            <a:ext cx="1083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4" name="文本框 1163"/>
          <p:cNvSpPr txBox="1"/>
          <p:nvPr/>
        </p:nvSpPr>
        <p:spPr>
          <a:xfrm>
            <a:off x="1213291" y="3526972"/>
            <a:ext cx="2027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演界网，中国首家演示设计交易平台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53" name="文本框 552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绩效达成</a:t>
            </a:r>
          </a:p>
        </p:txBody>
      </p:sp>
      <p:cxnSp>
        <p:nvCxnSpPr>
          <p:cNvPr id="555" name="直接连接符 554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6" name="矩形 555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0" name="组合 559"/>
          <p:cNvGrpSpPr/>
          <p:nvPr/>
        </p:nvGrpSpPr>
        <p:grpSpPr>
          <a:xfrm>
            <a:off x="5025387" y="1847726"/>
            <a:ext cx="2165953" cy="1404809"/>
            <a:chOff x="1651907" y="2808851"/>
            <a:chExt cx="2165953" cy="1404809"/>
          </a:xfrm>
          <a:solidFill>
            <a:srgbClr val="2B2B2B"/>
          </a:solidFill>
        </p:grpSpPr>
        <p:grpSp>
          <p:nvGrpSpPr>
            <p:cNvPr id="565" name="组合 564"/>
            <p:cNvGrpSpPr/>
            <p:nvPr/>
          </p:nvGrpSpPr>
          <p:grpSpPr>
            <a:xfrm>
              <a:off x="3057997" y="2808851"/>
              <a:ext cx="759863" cy="1404809"/>
              <a:chOff x="3823881" y="1781113"/>
              <a:chExt cx="1405344" cy="2598151"/>
            </a:xfrm>
            <a:grpFill/>
          </p:grpSpPr>
          <p:sp>
            <p:nvSpPr>
              <p:cNvPr id="654" name="Freeform 7"/>
              <p:cNvSpPr>
                <a:spLocks/>
              </p:cNvSpPr>
              <p:nvPr/>
            </p:nvSpPr>
            <p:spPr bwMode="auto">
              <a:xfrm>
                <a:off x="3910018" y="1976794"/>
                <a:ext cx="1065477" cy="2246113"/>
              </a:xfrm>
              <a:custGeom>
                <a:avLst/>
                <a:gdLst>
                  <a:gd name="T0" fmla="*/ 474 w 665"/>
                  <a:gd name="T1" fmla="*/ 194 h 1400"/>
                  <a:gd name="T2" fmla="*/ 665 w 665"/>
                  <a:gd name="T3" fmla="*/ 684 h 1400"/>
                  <a:gd name="T4" fmla="*/ 406 w 665"/>
                  <a:gd name="T5" fmla="*/ 1238 h 1400"/>
                  <a:gd name="T6" fmla="*/ 55 w 665"/>
                  <a:gd name="T7" fmla="*/ 1397 h 1400"/>
                  <a:gd name="T8" fmla="*/ 0 w 665"/>
                  <a:gd name="T9" fmla="*/ 1398 h 1400"/>
                  <a:gd name="T10" fmla="*/ 221 w 665"/>
                  <a:gd name="T11" fmla="*/ 1312 h 1400"/>
                  <a:gd name="T12" fmla="*/ 376 w 665"/>
                  <a:gd name="T13" fmla="*/ 1209 h 1400"/>
                  <a:gd name="T14" fmla="*/ 633 w 665"/>
                  <a:gd name="T15" fmla="*/ 672 h 1400"/>
                  <a:gd name="T16" fmla="*/ 451 w 665"/>
                  <a:gd name="T17" fmla="*/ 205 h 1400"/>
                  <a:gd name="T18" fmla="*/ 145 w 665"/>
                  <a:gd name="T19" fmla="*/ 0 h 1400"/>
                  <a:gd name="T20" fmla="*/ 474 w 665"/>
                  <a:gd name="T21" fmla="*/ 194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5" h="1400">
                    <a:moveTo>
                      <a:pt x="474" y="194"/>
                    </a:moveTo>
                    <a:cubicBezTo>
                      <a:pt x="592" y="323"/>
                      <a:pt x="665" y="495"/>
                      <a:pt x="665" y="684"/>
                    </a:cubicBezTo>
                    <a:cubicBezTo>
                      <a:pt x="665" y="906"/>
                      <a:pt x="564" y="1105"/>
                      <a:pt x="406" y="1238"/>
                    </a:cubicBezTo>
                    <a:cubicBezTo>
                      <a:pt x="308" y="1320"/>
                      <a:pt x="187" y="1377"/>
                      <a:pt x="55" y="1397"/>
                    </a:cubicBezTo>
                    <a:cubicBezTo>
                      <a:pt x="24" y="1400"/>
                      <a:pt x="5" y="1400"/>
                      <a:pt x="0" y="1398"/>
                    </a:cubicBezTo>
                    <a:cubicBezTo>
                      <a:pt x="90" y="1373"/>
                      <a:pt x="158" y="1346"/>
                      <a:pt x="221" y="1312"/>
                    </a:cubicBezTo>
                    <a:cubicBezTo>
                      <a:pt x="275" y="1282"/>
                      <a:pt x="328" y="1247"/>
                      <a:pt x="376" y="1209"/>
                    </a:cubicBezTo>
                    <a:cubicBezTo>
                      <a:pt x="533" y="1082"/>
                      <a:pt x="633" y="889"/>
                      <a:pt x="633" y="672"/>
                    </a:cubicBezTo>
                    <a:cubicBezTo>
                      <a:pt x="633" y="492"/>
                      <a:pt x="564" y="328"/>
                      <a:pt x="451" y="205"/>
                    </a:cubicBezTo>
                    <a:cubicBezTo>
                      <a:pt x="364" y="110"/>
                      <a:pt x="266" y="45"/>
                      <a:pt x="145" y="0"/>
                    </a:cubicBezTo>
                    <a:cubicBezTo>
                      <a:pt x="272" y="20"/>
                      <a:pt x="388" y="101"/>
                      <a:pt x="474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8"/>
              <p:cNvSpPr>
                <a:spLocks/>
              </p:cNvSpPr>
              <p:nvPr/>
            </p:nvSpPr>
            <p:spPr bwMode="auto">
              <a:xfrm>
                <a:off x="4134723" y="3588115"/>
                <a:ext cx="376381" cy="463454"/>
              </a:xfrm>
              <a:custGeom>
                <a:avLst/>
                <a:gdLst>
                  <a:gd name="T0" fmla="*/ 152 w 235"/>
                  <a:gd name="T1" fmla="*/ 122 h 289"/>
                  <a:gd name="T2" fmla="*/ 82 w 235"/>
                  <a:gd name="T3" fmla="*/ 287 h 289"/>
                  <a:gd name="T4" fmla="*/ 167 w 235"/>
                  <a:gd name="T5" fmla="*/ 0 h 289"/>
                  <a:gd name="T6" fmla="*/ 56 w 235"/>
                  <a:gd name="T7" fmla="*/ 264 h 289"/>
                  <a:gd name="T8" fmla="*/ 60 w 235"/>
                  <a:gd name="T9" fmla="*/ 273 h 289"/>
                  <a:gd name="T10" fmla="*/ 152 w 235"/>
                  <a:gd name="T11" fmla="*/ 1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289">
                    <a:moveTo>
                      <a:pt x="152" y="122"/>
                    </a:moveTo>
                    <a:cubicBezTo>
                      <a:pt x="148" y="200"/>
                      <a:pt x="79" y="289"/>
                      <a:pt x="82" y="287"/>
                    </a:cubicBezTo>
                    <a:cubicBezTo>
                      <a:pt x="188" y="214"/>
                      <a:pt x="235" y="84"/>
                      <a:pt x="167" y="0"/>
                    </a:cubicBezTo>
                    <a:cubicBezTo>
                      <a:pt x="105" y="134"/>
                      <a:pt x="0" y="140"/>
                      <a:pt x="56" y="264"/>
                    </a:cubicBezTo>
                    <a:cubicBezTo>
                      <a:pt x="58" y="267"/>
                      <a:pt x="59" y="270"/>
                      <a:pt x="60" y="273"/>
                    </a:cubicBezTo>
                    <a:cubicBezTo>
                      <a:pt x="64" y="279"/>
                      <a:pt x="118" y="203"/>
                      <a:pt x="15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9"/>
              <p:cNvSpPr>
                <a:spLocks/>
              </p:cNvSpPr>
              <p:nvPr/>
            </p:nvSpPr>
            <p:spPr bwMode="auto">
              <a:xfrm>
                <a:off x="4182473" y="3972923"/>
                <a:ext cx="117034" cy="182573"/>
              </a:xfrm>
              <a:custGeom>
                <a:avLst/>
                <a:gdLst>
                  <a:gd name="T0" fmla="*/ 73 w 73"/>
                  <a:gd name="T1" fmla="*/ 0 h 114"/>
                  <a:gd name="T2" fmla="*/ 20 w 73"/>
                  <a:gd name="T3" fmla="*/ 68 h 114"/>
                  <a:gd name="T4" fmla="*/ 17 w 73"/>
                  <a:gd name="T5" fmla="*/ 23 h 114"/>
                  <a:gd name="T6" fmla="*/ 0 w 73"/>
                  <a:gd name="T7" fmla="*/ 113 h 114"/>
                  <a:gd name="T8" fmla="*/ 5 w 73"/>
                  <a:gd name="T9" fmla="*/ 111 h 114"/>
                  <a:gd name="T10" fmla="*/ 73 w 73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14">
                    <a:moveTo>
                      <a:pt x="73" y="0"/>
                    </a:moveTo>
                    <a:cubicBezTo>
                      <a:pt x="55" y="23"/>
                      <a:pt x="38" y="47"/>
                      <a:pt x="20" y="68"/>
                    </a:cubicBezTo>
                    <a:cubicBezTo>
                      <a:pt x="21" y="56"/>
                      <a:pt x="25" y="39"/>
                      <a:pt x="17" y="23"/>
                    </a:cubicBezTo>
                    <a:cubicBezTo>
                      <a:pt x="18" y="54"/>
                      <a:pt x="6" y="83"/>
                      <a:pt x="0" y="113"/>
                    </a:cubicBezTo>
                    <a:cubicBezTo>
                      <a:pt x="1" y="114"/>
                      <a:pt x="3" y="114"/>
                      <a:pt x="5" y="111"/>
                    </a:cubicBezTo>
                    <a:cubicBezTo>
                      <a:pt x="27" y="78"/>
                      <a:pt x="53" y="34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10"/>
              <p:cNvSpPr>
                <a:spLocks/>
              </p:cNvSpPr>
              <p:nvPr/>
            </p:nvSpPr>
            <p:spPr bwMode="auto">
              <a:xfrm>
                <a:off x="4310742" y="4019736"/>
                <a:ext cx="536484" cy="359528"/>
              </a:xfrm>
              <a:custGeom>
                <a:avLst/>
                <a:gdLst>
                  <a:gd name="T0" fmla="*/ 201 w 335"/>
                  <a:gd name="T1" fmla="*/ 73 h 224"/>
                  <a:gd name="T2" fmla="*/ 4 w 335"/>
                  <a:gd name="T3" fmla="*/ 82 h 224"/>
                  <a:gd name="T4" fmla="*/ 335 w 335"/>
                  <a:gd name="T5" fmla="*/ 105 h 224"/>
                  <a:gd name="T6" fmla="*/ 18 w 335"/>
                  <a:gd name="T7" fmla="*/ 118 h 224"/>
                  <a:gd name="T8" fmla="*/ 10 w 335"/>
                  <a:gd name="T9" fmla="*/ 110 h 224"/>
                  <a:gd name="T10" fmla="*/ 201 w 335"/>
                  <a:gd name="T11" fmla="*/ 7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224">
                    <a:moveTo>
                      <a:pt x="201" y="73"/>
                    </a:moveTo>
                    <a:cubicBezTo>
                      <a:pt x="119" y="47"/>
                      <a:pt x="0" y="85"/>
                      <a:pt x="4" y="82"/>
                    </a:cubicBezTo>
                    <a:cubicBezTo>
                      <a:pt x="120" y="0"/>
                      <a:pt x="273" y="2"/>
                      <a:pt x="335" y="105"/>
                    </a:cubicBezTo>
                    <a:cubicBezTo>
                      <a:pt x="171" y="117"/>
                      <a:pt x="125" y="224"/>
                      <a:pt x="18" y="118"/>
                    </a:cubicBezTo>
                    <a:cubicBezTo>
                      <a:pt x="15" y="115"/>
                      <a:pt x="13" y="113"/>
                      <a:pt x="10" y="110"/>
                    </a:cubicBezTo>
                    <a:cubicBezTo>
                      <a:pt x="4" y="104"/>
                      <a:pt x="104" y="76"/>
                      <a:pt x="20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11"/>
              <p:cNvSpPr>
                <a:spLocks/>
              </p:cNvSpPr>
              <p:nvPr/>
            </p:nvSpPr>
            <p:spPr bwMode="auto">
              <a:xfrm>
                <a:off x="4173110" y="4146133"/>
                <a:ext cx="235940" cy="76774"/>
              </a:xfrm>
              <a:custGeom>
                <a:avLst/>
                <a:gdLst>
                  <a:gd name="T0" fmla="*/ 147 w 147"/>
                  <a:gd name="T1" fmla="*/ 0 h 48"/>
                  <a:gd name="T2" fmla="*/ 56 w 147"/>
                  <a:gd name="T3" fmla="*/ 28 h 48"/>
                  <a:gd name="T4" fmla="*/ 101 w 147"/>
                  <a:gd name="T5" fmla="*/ 48 h 48"/>
                  <a:gd name="T6" fmla="*/ 1 w 147"/>
                  <a:gd name="T7" fmla="*/ 32 h 48"/>
                  <a:gd name="T8" fmla="*/ 5 w 147"/>
                  <a:gd name="T9" fmla="*/ 27 h 48"/>
                  <a:gd name="T10" fmla="*/ 147 w 14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48">
                    <a:moveTo>
                      <a:pt x="147" y="0"/>
                    </a:moveTo>
                    <a:cubicBezTo>
                      <a:pt x="116" y="9"/>
                      <a:pt x="84" y="18"/>
                      <a:pt x="56" y="28"/>
                    </a:cubicBezTo>
                    <a:cubicBezTo>
                      <a:pt x="68" y="31"/>
                      <a:pt x="88" y="34"/>
                      <a:pt x="101" y="48"/>
                    </a:cubicBezTo>
                    <a:cubicBezTo>
                      <a:pt x="69" y="36"/>
                      <a:pt x="35" y="37"/>
                      <a:pt x="1" y="32"/>
                    </a:cubicBezTo>
                    <a:cubicBezTo>
                      <a:pt x="0" y="30"/>
                      <a:pt x="1" y="28"/>
                      <a:pt x="5" y="27"/>
                    </a:cubicBezTo>
                    <a:cubicBezTo>
                      <a:pt x="48" y="17"/>
                      <a:pt x="104" y="7"/>
                      <a:pt x="1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2"/>
              <p:cNvSpPr>
                <a:spLocks/>
              </p:cNvSpPr>
              <p:nvPr/>
            </p:nvSpPr>
            <p:spPr bwMode="auto">
              <a:xfrm>
                <a:off x="3844479" y="4103064"/>
                <a:ext cx="380126" cy="175083"/>
              </a:xfrm>
              <a:custGeom>
                <a:avLst/>
                <a:gdLst>
                  <a:gd name="T0" fmla="*/ 237 w 237"/>
                  <a:gd name="T1" fmla="*/ 109 h 109"/>
                  <a:gd name="T2" fmla="*/ 82 w 237"/>
                  <a:gd name="T3" fmla="*/ 66 h 109"/>
                  <a:gd name="T4" fmla="*/ 144 w 237"/>
                  <a:gd name="T5" fmla="*/ 0 h 109"/>
                  <a:gd name="T6" fmla="*/ 2 w 237"/>
                  <a:gd name="T7" fmla="*/ 72 h 109"/>
                  <a:gd name="T8" fmla="*/ 8 w 237"/>
                  <a:gd name="T9" fmla="*/ 79 h 109"/>
                  <a:gd name="T10" fmla="*/ 237 w 237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7" h="109">
                    <a:moveTo>
                      <a:pt x="237" y="109"/>
                    </a:moveTo>
                    <a:cubicBezTo>
                      <a:pt x="185" y="71"/>
                      <a:pt x="128" y="67"/>
                      <a:pt x="82" y="66"/>
                    </a:cubicBezTo>
                    <a:cubicBezTo>
                      <a:pt x="109" y="50"/>
                      <a:pt x="128" y="32"/>
                      <a:pt x="144" y="0"/>
                    </a:cubicBezTo>
                    <a:cubicBezTo>
                      <a:pt x="95" y="54"/>
                      <a:pt x="52" y="56"/>
                      <a:pt x="2" y="72"/>
                    </a:cubicBezTo>
                    <a:cubicBezTo>
                      <a:pt x="0" y="75"/>
                      <a:pt x="2" y="78"/>
                      <a:pt x="8" y="79"/>
                    </a:cubicBezTo>
                    <a:cubicBezTo>
                      <a:pt x="78" y="83"/>
                      <a:pt x="158" y="83"/>
                      <a:pt x="23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3"/>
              <p:cNvSpPr>
                <a:spLocks/>
              </p:cNvSpPr>
              <p:nvPr/>
            </p:nvSpPr>
            <p:spPr bwMode="auto">
              <a:xfrm>
                <a:off x="4397816" y="3393371"/>
                <a:ext cx="300543" cy="442856"/>
              </a:xfrm>
              <a:custGeom>
                <a:avLst/>
                <a:gdLst>
                  <a:gd name="T0" fmla="*/ 127 w 188"/>
                  <a:gd name="T1" fmla="*/ 111 h 276"/>
                  <a:gd name="T2" fmla="*/ 113 w 188"/>
                  <a:gd name="T3" fmla="*/ 273 h 276"/>
                  <a:gd name="T4" fmla="*/ 105 w 188"/>
                  <a:gd name="T5" fmla="*/ 0 h 276"/>
                  <a:gd name="T6" fmla="*/ 84 w 188"/>
                  <a:gd name="T7" fmla="*/ 260 h 276"/>
                  <a:gd name="T8" fmla="*/ 90 w 188"/>
                  <a:gd name="T9" fmla="*/ 267 h 276"/>
                  <a:gd name="T10" fmla="*/ 127 w 188"/>
                  <a:gd name="T11" fmla="*/ 11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76">
                    <a:moveTo>
                      <a:pt x="127" y="111"/>
                    </a:moveTo>
                    <a:cubicBezTo>
                      <a:pt x="146" y="179"/>
                      <a:pt x="111" y="276"/>
                      <a:pt x="113" y="273"/>
                    </a:cubicBezTo>
                    <a:cubicBezTo>
                      <a:pt x="185" y="180"/>
                      <a:pt x="188" y="54"/>
                      <a:pt x="105" y="0"/>
                    </a:cubicBezTo>
                    <a:cubicBezTo>
                      <a:pt x="90" y="134"/>
                      <a:pt x="0" y="169"/>
                      <a:pt x="84" y="260"/>
                    </a:cubicBezTo>
                    <a:cubicBezTo>
                      <a:pt x="86" y="263"/>
                      <a:pt x="88" y="265"/>
                      <a:pt x="90" y="267"/>
                    </a:cubicBezTo>
                    <a:cubicBezTo>
                      <a:pt x="95" y="272"/>
                      <a:pt x="121" y="191"/>
                      <a:pt x="127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4"/>
              <p:cNvSpPr>
                <a:spLocks/>
              </p:cNvSpPr>
              <p:nvPr/>
            </p:nvSpPr>
            <p:spPr bwMode="auto">
              <a:xfrm>
                <a:off x="4519531" y="3756644"/>
                <a:ext cx="66475" cy="191935"/>
              </a:xfrm>
              <a:custGeom>
                <a:avLst/>
                <a:gdLst>
                  <a:gd name="T0" fmla="*/ 42 w 42"/>
                  <a:gd name="T1" fmla="*/ 0 h 120"/>
                  <a:gd name="T2" fmla="*/ 15 w 42"/>
                  <a:gd name="T3" fmla="*/ 74 h 120"/>
                  <a:gd name="T4" fmla="*/ 0 w 42"/>
                  <a:gd name="T5" fmla="*/ 36 h 120"/>
                  <a:gd name="T6" fmla="*/ 11 w 42"/>
                  <a:gd name="T7" fmla="*/ 119 h 120"/>
                  <a:gd name="T8" fmla="*/ 15 w 42"/>
                  <a:gd name="T9" fmla="*/ 116 h 120"/>
                  <a:gd name="T10" fmla="*/ 42 w 42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20">
                    <a:moveTo>
                      <a:pt x="42" y="0"/>
                    </a:moveTo>
                    <a:cubicBezTo>
                      <a:pt x="33" y="25"/>
                      <a:pt x="25" y="52"/>
                      <a:pt x="15" y="74"/>
                    </a:cubicBezTo>
                    <a:cubicBezTo>
                      <a:pt x="13" y="64"/>
                      <a:pt x="11" y="48"/>
                      <a:pt x="0" y="36"/>
                    </a:cubicBezTo>
                    <a:cubicBezTo>
                      <a:pt x="10" y="63"/>
                      <a:pt x="7" y="91"/>
                      <a:pt x="11" y="119"/>
                    </a:cubicBezTo>
                    <a:cubicBezTo>
                      <a:pt x="12" y="120"/>
                      <a:pt x="14" y="120"/>
                      <a:pt x="15" y="116"/>
                    </a:cubicBezTo>
                    <a:cubicBezTo>
                      <a:pt x="24" y="81"/>
                      <a:pt x="35" y="36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5"/>
              <p:cNvSpPr>
                <a:spLocks/>
              </p:cNvSpPr>
              <p:nvPr/>
            </p:nvSpPr>
            <p:spPr bwMode="auto">
              <a:xfrm>
                <a:off x="4605668" y="3722938"/>
                <a:ext cx="457837" cy="357655"/>
              </a:xfrm>
              <a:custGeom>
                <a:avLst/>
                <a:gdLst>
                  <a:gd name="T0" fmla="*/ 166 w 286"/>
                  <a:gd name="T1" fmla="*/ 78 h 223"/>
                  <a:gd name="T2" fmla="*/ 3 w 286"/>
                  <a:gd name="T3" fmla="*/ 134 h 223"/>
                  <a:gd name="T4" fmla="*/ 286 w 286"/>
                  <a:gd name="T5" fmla="*/ 71 h 223"/>
                  <a:gd name="T6" fmla="*/ 23 w 286"/>
                  <a:gd name="T7" fmla="*/ 161 h 223"/>
                  <a:gd name="T8" fmla="*/ 15 w 286"/>
                  <a:gd name="T9" fmla="*/ 156 h 223"/>
                  <a:gd name="T10" fmla="*/ 166 w 286"/>
                  <a:gd name="T11" fmla="*/ 7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223">
                    <a:moveTo>
                      <a:pt x="166" y="78"/>
                    </a:moveTo>
                    <a:cubicBezTo>
                      <a:pt x="91" y="76"/>
                      <a:pt x="0" y="137"/>
                      <a:pt x="3" y="134"/>
                    </a:cubicBezTo>
                    <a:cubicBezTo>
                      <a:pt x="80" y="36"/>
                      <a:pt x="209" y="0"/>
                      <a:pt x="286" y="71"/>
                    </a:cubicBezTo>
                    <a:cubicBezTo>
                      <a:pt x="152" y="122"/>
                      <a:pt x="139" y="223"/>
                      <a:pt x="23" y="161"/>
                    </a:cubicBezTo>
                    <a:cubicBezTo>
                      <a:pt x="21" y="159"/>
                      <a:pt x="18" y="158"/>
                      <a:pt x="15" y="156"/>
                    </a:cubicBezTo>
                    <a:cubicBezTo>
                      <a:pt x="9" y="153"/>
                      <a:pt x="86" y="105"/>
                      <a:pt x="166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16"/>
              <p:cNvSpPr>
                <a:spLocks/>
              </p:cNvSpPr>
              <p:nvPr/>
            </p:nvSpPr>
            <p:spPr bwMode="auto">
              <a:xfrm>
                <a:off x="4499869" y="3912065"/>
                <a:ext cx="186318" cy="99245"/>
              </a:xfrm>
              <a:custGeom>
                <a:avLst/>
                <a:gdLst>
                  <a:gd name="T0" fmla="*/ 116 w 116"/>
                  <a:gd name="T1" fmla="*/ 0 h 62"/>
                  <a:gd name="T2" fmla="*/ 47 w 116"/>
                  <a:gd name="T3" fmla="*/ 46 h 62"/>
                  <a:gd name="T4" fmla="*/ 89 w 116"/>
                  <a:gd name="T5" fmla="*/ 51 h 62"/>
                  <a:gd name="T6" fmla="*/ 2 w 116"/>
                  <a:gd name="T7" fmla="*/ 62 h 62"/>
                  <a:gd name="T8" fmla="*/ 3 w 116"/>
                  <a:gd name="T9" fmla="*/ 58 h 62"/>
                  <a:gd name="T10" fmla="*/ 116 w 11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62">
                    <a:moveTo>
                      <a:pt x="116" y="0"/>
                    </a:moveTo>
                    <a:cubicBezTo>
                      <a:pt x="92" y="15"/>
                      <a:pt x="67" y="30"/>
                      <a:pt x="47" y="46"/>
                    </a:cubicBezTo>
                    <a:cubicBezTo>
                      <a:pt x="57" y="45"/>
                      <a:pt x="75" y="43"/>
                      <a:pt x="89" y="51"/>
                    </a:cubicBezTo>
                    <a:cubicBezTo>
                      <a:pt x="60" y="49"/>
                      <a:pt x="31" y="59"/>
                      <a:pt x="2" y="62"/>
                    </a:cubicBezTo>
                    <a:cubicBezTo>
                      <a:pt x="0" y="62"/>
                      <a:pt x="0" y="59"/>
                      <a:pt x="3" y="58"/>
                    </a:cubicBezTo>
                    <a:cubicBezTo>
                      <a:pt x="37" y="39"/>
                      <a:pt x="81" y="16"/>
                      <a:pt x="1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17"/>
              <p:cNvSpPr>
                <a:spLocks/>
              </p:cNvSpPr>
              <p:nvPr/>
            </p:nvSpPr>
            <p:spPr bwMode="auto">
              <a:xfrm>
                <a:off x="4570090" y="3152749"/>
                <a:ext cx="265901" cy="390425"/>
              </a:xfrm>
              <a:custGeom>
                <a:avLst/>
                <a:gdLst>
                  <a:gd name="T0" fmla="*/ 98 w 166"/>
                  <a:gd name="T1" fmla="*/ 93 h 243"/>
                  <a:gd name="T2" fmla="*/ 126 w 166"/>
                  <a:gd name="T3" fmla="*/ 240 h 243"/>
                  <a:gd name="T4" fmla="*/ 50 w 166"/>
                  <a:gd name="T5" fmla="*/ 0 h 243"/>
                  <a:gd name="T6" fmla="*/ 97 w 166"/>
                  <a:gd name="T7" fmla="*/ 236 h 243"/>
                  <a:gd name="T8" fmla="*/ 104 w 166"/>
                  <a:gd name="T9" fmla="*/ 240 h 243"/>
                  <a:gd name="T10" fmla="*/ 98 w 166"/>
                  <a:gd name="T11" fmla="*/ 9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6" h="243">
                    <a:moveTo>
                      <a:pt x="98" y="93"/>
                    </a:moveTo>
                    <a:cubicBezTo>
                      <a:pt x="131" y="149"/>
                      <a:pt x="124" y="243"/>
                      <a:pt x="126" y="240"/>
                    </a:cubicBezTo>
                    <a:cubicBezTo>
                      <a:pt x="166" y="139"/>
                      <a:pt x="137" y="27"/>
                      <a:pt x="50" y="0"/>
                    </a:cubicBezTo>
                    <a:cubicBezTo>
                      <a:pt x="70" y="123"/>
                      <a:pt x="0" y="176"/>
                      <a:pt x="97" y="236"/>
                    </a:cubicBezTo>
                    <a:cubicBezTo>
                      <a:pt x="99" y="237"/>
                      <a:pt x="102" y="239"/>
                      <a:pt x="104" y="240"/>
                    </a:cubicBezTo>
                    <a:cubicBezTo>
                      <a:pt x="109" y="243"/>
                      <a:pt x="112" y="165"/>
                      <a:pt x="9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8"/>
              <p:cNvSpPr>
                <a:spLocks/>
              </p:cNvSpPr>
              <p:nvPr/>
            </p:nvSpPr>
            <p:spPr bwMode="auto">
              <a:xfrm>
                <a:off x="4714275" y="3471081"/>
                <a:ext cx="53367" cy="180700"/>
              </a:xfrm>
              <a:custGeom>
                <a:avLst/>
                <a:gdLst>
                  <a:gd name="T0" fmla="*/ 28 w 33"/>
                  <a:gd name="T1" fmla="*/ 0 h 113"/>
                  <a:gd name="T2" fmla="*/ 23 w 33"/>
                  <a:gd name="T3" fmla="*/ 71 h 113"/>
                  <a:gd name="T4" fmla="*/ 0 w 33"/>
                  <a:gd name="T5" fmla="*/ 42 h 113"/>
                  <a:gd name="T6" fmla="*/ 30 w 33"/>
                  <a:gd name="T7" fmla="*/ 112 h 113"/>
                  <a:gd name="T8" fmla="*/ 33 w 33"/>
                  <a:gd name="T9" fmla="*/ 109 h 113"/>
                  <a:gd name="T10" fmla="*/ 28 w 3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3">
                    <a:moveTo>
                      <a:pt x="28" y="0"/>
                    </a:moveTo>
                    <a:cubicBezTo>
                      <a:pt x="26" y="24"/>
                      <a:pt x="26" y="49"/>
                      <a:pt x="23" y="71"/>
                    </a:cubicBezTo>
                    <a:cubicBezTo>
                      <a:pt x="19" y="63"/>
                      <a:pt x="13" y="49"/>
                      <a:pt x="0" y="42"/>
                    </a:cubicBezTo>
                    <a:cubicBezTo>
                      <a:pt x="15" y="63"/>
                      <a:pt x="20" y="89"/>
                      <a:pt x="30" y="112"/>
                    </a:cubicBezTo>
                    <a:cubicBezTo>
                      <a:pt x="32" y="113"/>
                      <a:pt x="33" y="112"/>
                      <a:pt x="33" y="109"/>
                    </a:cubicBezTo>
                    <a:cubicBezTo>
                      <a:pt x="33" y="75"/>
                      <a:pt x="31" y="3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9"/>
              <p:cNvSpPr>
                <a:spLocks/>
              </p:cNvSpPr>
              <p:nvPr/>
            </p:nvSpPr>
            <p:spPr bwMode="auto">
              <a:xfrm>
                <a:off x="4826628" y="3353111"/>
                <a:ext cx="398852" cy="385743"/>
              </a:xfrm>
              <a:custGeom>
                <a:avLst/>
                <a:gdLst>
                  <a:gd name="T0" fmla="*/ 137 w 249"/>
                  <a:gd name="T1" fmla="*/ 90 h 240"/>
                  <a:gd name="T2" fmla="*/ 1 w 249"/>
                  <a:gd name="T3" fmla="*/ 206 h 240"/>
                  <a:gd name="T4" fmla="*/ 249 w 249"/>
                  <a:gd name="T5" fmla="*/ 39 h 240"/>
                  <a:gd name="T6" fmla="*/ 31 w 249"/>
                  <a:gd name="T7" fmla="*/ 224 h 240"/>
                  <a:gd name="T8" fmla="*/ 21 w 249"/>
                  <a:gd name="T9" fmla="*/ 223 h 240"/>
                  <a:gd name="T10" fmla="*/ 137 w 249"/>
                  <a:gd name="T11" fmla="*/ 9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0">
                    <a:moveTo>
                      <a:pt x="137" y="90"/>
                    </a:moveTo>
                    <a:cubicBezTo>
                      <a:pt x="64" y="117"/>
                      <a:pt x="0" y="210"/>
                      <a:pt x="1" y="206"/>
                    </a:cubicBezTo>
                    <a:cubicBezTo>
                      <a:pt x="39" y="83"/>
                      <a:pt x="148" y="0"/>
                      <a:pt x="249" y="39"/>
                    </a:cubicBezTo>
                    <a:cubicBezTo>
                      <a:pt x="140" y="138"/>
                      <a:pt x="166" y="240"/>
                      <a:pt x="31" y="224"/>
                    </a:cubicBezTo>
                    <a:cubicBezTo>
                      <a:pt x="28" y="224"/>
                      <a:pt x="24" y="223"/>
                      <a:pt x="21" y="223"/>
                    </a:cubicBezTo>
                    <a:cubicBezTo>
                      <a:pt x="14" y="221"/>
                      <a:pt x="70" y="147"/>
                      <a:pt x="137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20"/>
              <p:cNvSpPr>
                <a:spLocks/>
              </p:cNvSpPr>
              <p:nvPr/>
            </p:nvSpPr>
            <p:spPr bwMode="auto">
              <a:xfrm>
                <a:off x="4749854" y="3629311"/>
                <a:ext cx="141377" cy="167592"/>
              </a:xfrm>
              <a:custGeom>
                <a:avLst/>
                <a:gdLst>
                  <a:gd name="T0" fmla="*/ 88 w 88"/>
                  <a:gd name="T1" fmla="*/ 0 h 104"/>
                  <a:gd name="T2" fmla="*/ 39 w 88"/>
                  <a:gd name="T3" fmla="*/ 71 h 104"/>
                  <a:gd name="T4" fmla="*/ 82 w 88"/>
                  <a:gd name="T5" fmla="*/ 60 h 104"/>
                  <a:gd name="T6" fmla="*/ 2 w 88"/>
                  <a:gd name="T7" fmla="*/ 104 h 104"/>
                  <a:gd name="T8" fmla="*/ 2 w 88"/>
                  <a:gd name="T9" fmla="*/ 98 h 104"/>
                  <a:gd name="T10" fmla="*/ 88 w 88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04">
                    <a:moveTo>
                      <a:pt x="88" y="0"/>
                    </a:moveTo>
                    <a:cubicBezTo>
                      <a:pt x="71" y="24"/>
                      <a:pt x="53" y="48"/>
                      <a:pt x="39" y="71"/>
                    </a:cubicBezTo>
                    <a:cubicBezTo>
                      <a:pt x="49" y="66"/>
                      <a:pt x="65" y="58"/>
                      <a:pt x="82" y="60"/>
                    </a:cubicBezTo>
                    <a:cubicBezTo>
                      <a:pt x="53" y="69"/>
                      <a:pt x="29" y="89"/>
                      <a:pt x="2" y="104"/>
                    </a:cubicBezTo>
                    <a:cubicBezTo>
                      <a:pt x="0" y="103"/>
                      <a:pt x="0" y="101"/>
                      <a:pt x="2" y="98"/>
                    </a:cubicBezTo>
                    <a:cubicBezTo>
                      <a:pt x="27" y="68"/>
                      <a:pt x="61" y="29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21"/>
              <p:cNvSpPr>
                <a:spLocks/>
              </p:cNvSpPr>
              <p:nvPr/>
            </p:nvSpPr>
            <p:spPr bwMode="auto">
              <a:xfrm>
                <a:off x="4668398" y="2943961"/>
                <a:ext cx="214406" cy="305224"/>
              </a:xfrm>
              <a:custGeom>
                <a:avLst/>
                <a:gdLst>
                  <a:gd name="T0" fmla="*/ 64 w 134"/>
                  <a:gd name="T1" fmla="*/ 66 h 190"/>
                  <a:gd name="T2" fmla="*/ 127 w 134"/>
                  <a:gd name="T3" fmla="*/ 183 h 190"/>
                  <a:gd name="T4" fmla="*/ 0 w 134"/>
                  <a:gd name="T5" fmla="*/ 0 h 190"/>
                  <a:gd name="T6" fmla="*/ 102 w 134"/>
                  <a:gd name="T7" fmla="*/ 187 h 190"/>
                  <a:gd name="T8" fmla="*/ 109 w 134"/>
                  <a:gd name="T9" fmla="*/ 189 h 190"/>
                  <a:gd name="T10" fmla="*/ 64 w 134"/>
                  <a:gd name="T11" fmla="*/ 6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90">
                    <a:moveTo>
                      <a:pt x="64" y="66"/>
                    </a:moveTo>
                    <a:cubicBezTo>
                      <a:pt x="108" y="104"/>
                      <a:pt x="127" y="186"/>
                      <a:pt x="127" y="183"/>
                    </a:cubicBezTo>
                    <a:cubicBezTo>
                      <a:pt x="134" y="87"/>
                      <a:pt x="80" y="0"/>
                      <a:pt x="0" y="0"/>
                    </a:cubicBezTo>
                    <a:cubicBezTo>
                      <a:pt x="49" y="98"/>
                      <a:pt x="4" y="162"/>
                      <a:pt x="102" y="187"/>
                    </a:cubicBezTo>
                    <a:cubicBezTo>
                      <a:pt x="104" y="188"/>
                      <a:pt x="107" y="188"/>
                      <a:pt x="109" y="189"/>
                    </a:cubicBezTo>
                    <a:cubicBezTo>
                      <a:pt x="114" y="190"/>
                      <a:pt x="96" y="123"/>
                      <a:pt x="6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22"/>
              <p:cNvSpPr>
                <a:spLocks/>
              </p:cNvSpPr>
              <p:nvPr/>
            </p:nvSpPr>
            <p:spPr bwMode="auto">
              <a:xfrm>
                <a:off x="4823819" y="3183646"/>
                <a:ext cx="74902" cy="152612"/>
              </a:xfrm>
              <a:custGeom>
                <a:avLst/>
                <a:gdLst>
                  <a:gd name="T0" fmla="*/ 12 w 47"/>
                  <a:gd name="T1" fmla="*/ 0 h 95"/>
                  <a:gd name="T2" fmla="*/ 27 w 47"/>
                  <a:gd name="T3" fmla="*/ 62 h 95"/>
                  <a:gd name="T4" fmla="*/ 0 w 47"/>
                  <a:gd name="T5" fmla="*/ 43 h 95"/>
                  <a:gd name="T6" fmla="*/ 44 w 47"/>
                  <a:gd name="T7" fmla="*/ 94 h 95"/>
                  <a:gd name="T8" fmla="*/ 46 w 47"/>
                  <a:gd name="T9" fmla="*/ 91 h 95"/>
                  <a:gd name="T10" fmla="*/ 12 w 47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95">
                    <a:moveTo>
                      <a:pt x="12" y="0"/>
                    </a:moveTo>
                    <a:cubicBezTo>
                      <a:pt x="18" y="21"/>
                      <a:pt x="24" y="42"/>
                      <a:pt x="27" y="62"/>
                    </a:cubicBezTo>
                    <a:cubicBezTo>
                      <a:pt x="21" y="56"/>
                      <a:pt x="13" y="46"/>
                      <a:pt x="0" y="43"/>
                    </a:cubicBezTo>
                    <a:cubicBezTo>
                      <a:pt x="18" y="57"/>
                      <a:pt x="30" y="77"/>
                      <a:pt x="44" y="94"/>
                    </a:cubicBezTo>
                    <a:cubicBezTo>
                      <a:pt x="46" y="95"/>
                      <a:pt x="47" y="94"/>
                      <a:pt x="46" y="91"/>
                    </a:cubicBezTo>
                    <a:cubicBezTo>
                      <a:pt x="36" y="63"/>
                      <a:pt x="23" y="2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23"/>
              <p:cNvSpPr>
                <a:spLocks/>
              </p:cNvSpPr>
              <p:nvPr/>
            </p:nvSpPr>
            <p:spPr bwMode="auto">
              <a:xfrm>
                <a:off x="4953025" y="3019799"/>
                <a:ext cx="276200" cy="355783"/>
              </a:xfrm>
              <a:custGeom>
                <a:avLst/>
                <a:gdLst>
                  <a:gd name="T0" fmla="*/ 88 w 172"/>
                  <a:gd name="T1" fmla="*/ 80 h 222"/>
                  <a:gd name="T2" fmla="*/ 0 w 172"/>
                  <a:gd name="T3" fmla="*/ 212 h 222"/>
                  <a:gd name="T4" fmla="*/ 172 w 172"/>
                  <a:gd name="T5" fmla="*/ 10 h 222"/>
                  <a:gd name="T6" fmla="*/ 30 w 172"/>
                  <a:gd name="T7" fmla="*/ 220 h 222"/>
                  <a:gd name="T8" fmla="*/ 21 w 172"/>
                  <a:gd name="T9" fmla="*/ 222 h 222"/>
                  <a:gd name="T10" fmla="*/ 88 w 172"/>
                  <a:gd name="T11" fmla="*/ 8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22">
                    <a:moveTo>
                      <a:pt x="88" y="80"/>
                    </a:moveTo>
                    <a:cubicBezTo>
                      <a:pt x="32" y="121"/>
                      <a:pt x="0" y="216"/>
                      <a:pt x="0" y="212"/>
                    </a:cubicBezTo>
                    <a:cubicBezTo>
                      <a:pt x="3" y="98"/>
                      <a:pt x="76" y="0"/>
                      <a:pt x="172" y="10"/>
                    </a:cubicBezTo>
                    <a:cubicBezTo>
                      <a:pt x="102" y="121"/>
                      <a:pt x="149" y="202"/>
                      <a:pt x="30" y="220"/>
                    </a:cubicBezTo>
                    <a:cubicBezTo>
                      <a:pt x="27" y="221"/>
                      <a:pt x="24" y="221"/>
                      <a:pt x="21" y="222"/>
                    </a:cubicBezTo>
                    <a:cubicBezTo>
                      <a:pt x="15" y="222"/>
                      <a:pt x="44" y="145"/>
                      <a:pt x="8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24"/>
              <p:cNvSpPr>
                <a:spLocks/>
              </p:cNvSpPr>
              <p:nvPr/>
            </p:nvSpPr>
            <p:spPr bwMode="auto">
              <a:xfrm>
                <a:off x="4911829" y="3298808"/>
                <a:ext cx="97372" cy="176955"/>
              </a:xfrm>
              <a:custGeom>
                <a:avLst/>
                <a:gdLst>
                  <a:gd name="T0" fmla="*/ 51 w 61"/>
                  <a:gd name="T1" fmla="*/ 0 h 110"/>
                  <a:gd name="T2" fmla="*/ 27 w 61"/>
                  <a:gd name="T3" fmla="*/ 72 h 110"/>
                  <a:gd name="T4" fmla="*/ 61 w 61"/>
                  <a:gd name="T5" fmla="*/ 53 h 110"/>
                  <a:gd name="T6" fmla="*/ 3 w 61"/>
                  <a:gd name="T7" fmla="*/ 109 h 110"/>
                  <a:gd name="T8" fmla="*/ 1 w 61"/>
                  <a:gd name="T9" fmla="*/ 105 h 110"/>
                  <a:gd name="T10" fmla="*/ 51 w 61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0">
                    <a:moveTo>
                      <a:pt x="51" y="0"/>
                    </a:moveTo>
                    <a:cubicBezTo>
                      <a:pt x="43" y="25"/>
                      <a:pt x="33" y="50"/>
                      <a:pt x="27" y="72"/>
                    </a:cubicBezTo>
                    <a:cubicBezTo>
                      <a:pt x="34" y="66"/>
                      <a:pt x="45" y="55"/>
                      <a:pt x="61" y="53"/>
                    </a:cubicBezTo>
                    <a:cubicBezTo>
                      <a:pt x="38" y="67"/>
                      <a:pt x="22" y="90"/>
                      <a:pt x="3" y="109"/>
                    </a:cubicBezTo>
                    <a:cubicBezTo>
                      <a:pt x="1" y="110"/>
                      <a:pt x="0" y="108"/>
                      <a:pt x="1" y="105"/>
                    </a:cubicBezTo>
                    <a:cubicBezTo>
                      <a:pt x="16" y="72"/>
                      <a:pt x="35" y="31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25"/>
              <p:cNvSpPr>
                <a:spLocks/>
              </p:cNvSpPr>
              <p:nvPr/>
            </p:nvSpPr>
            <p:spPr bwMode="auto">
              <a:xfrm>
                <a:off x="4641246" y="2689296"/>
                <a:ext cx="254666" cy="267773"/>
              </a:xfrm>
              <a:custGeom>
                <a:avLst/>
                <a:gdLst>
                  <a:gd name="T0" fmla="*/ 74 w 159"/>
                  <a:gd name="T1" fmla="*/ 64 h 167"/>
                  <a:gd name="T2" fmla="*/ 158 w 159"/>
                  <a:gd name="T3" fmla="*/ 157 h 167"/>
                  <a:gd name="T4" fmla="*/ 0 w 159"/>
                  <a:gd name="T5" fmla="*/ 19 h 167"/>
                  <a:gd name="T6" fmla="*/ 136 w 159"/>
                  <a:gd name="T7" fmla="*/ 167 h 167"/>
                  <a:gd name="T8" fmla="*/ 143 w 159"/>
                  <a:gd name="T9" fmla="*/ 167 h 167"/>
                  <a:gd name="T10" fmla="*/ 74 w 159"/>
                  <a:gd name="T1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7">
                    <a:moveTo>
                      <a:pt x="74" y="64"/>
                    </a:moveTo>
                    <a:cubicBezTo>
                      <a:pt x="122" y="89"/>
                      <a:pt x="159" y="160"/>
                      <a:pt x="158" y="157"/>
                    </a:cubicBezTo>
                    <a:cubicBezTo>
                      <a:pt x="143" y="68"/>
                      <a:pt x="73" y="0"/>
                      <a:pt x="0" y="19"/>
                    </a:cubicBezTo>
                    <a:cubicBezTo>
                      <a:pt x="67" y="97"/>
                      <a:pt x="40" y="166"/>
                      <a:pt x="136" y="167"/>
                    </a:cubicBezTo>
                    <a:cubicBezTo>
                      <a:pt x="138" y="167"/>
                      <a:pt x="141" y="167"/>
                      <a:pt x="143" y="167"/>
                    </a:cubicBezTo>
                    <a:cubicBezTo>
                      <a:pt x="148" y="167"/>
                      <a:pt x="116" y="109"/>
                      <a:pt x="7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26"/>
              <p:cNvSpPr>
                <a:spLocks/>
              </p:cNvSpPr>
              <p:nvPr/>
            </p:nvSpPr>
            <p:spPr bwMode="auto">
              <a:xfrm>
                <a:off x="4853780" y="2898084"/>
                <a:ext cx="87073" cy="128269"/>
              </a:xfrm>
              <a:custGeom>
                <a:avLst/>
                <a:gdLst>
                  <a:gd name="T0" fmla="*/ 1 w 54"/>
                  <a:gd name="T1" fmla="*/ 0 h 80"/>
                  <a:gd name="T2" fmla="*/ 29 w 54"/>
                  <a:gd name="T3" fmla="*/ 54 h 80"/>
                  <a:gd name="T4" fmla="*/ 0 w 54"/>
                  <a:gd name="T5" fmla="*/ 42 h 80"/>
                  <a:gd name="T6" fmla="*/ 52 w 54"/>
                  <a:gd name="T7" fmla="*/ 80 h 80"/>
                  <a:gd name="T8" fmla="*/ 53 w 54"/>
                  <a:gd name="T9" fmla="*/ 76 h 80"/>
                  <a:gd name="T10" fmla="*/ 1 w 54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0">
                    <a:moveTo>
                      <a:pt x="1" y="0"/>
                    </a:moveTo>
                    <a:cubicBezTo>
                      <a:pt x="11" y="18"/>
                      <a:pt x="21" y="36"/>
                      <a:pt x="29" y="54"/>
                    </a:cubicBezTo>
                    <a:cubicBezTo>
                      <a:pt x="22" y="49"/>
                      <a:pt x="12" y="42"/>
                      <a:pt x="0" y="42"/>
                    </a:cubicBezTo>
                    <a:cubicBezTo>
                      <a:pt x="20" y="51"/>
                      <a:pt x="35" y="67"/>
                      <a:pt x="52" y="80"/>
                    </a:cubicBezTo>
                    <a:cubicBezTo>
                      <a:pt x="53" y="80"/>
                      <a:pt x="54" y="78"/>
                      <a:pt x="53" y="76"/>
                    </a:cubicBezTo>
                    <a:cubicBezTo>
                      <a:pt x="38" y="52"/>
                      <a:pt x="17" y="2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27"/>
              <p:cNvSpPr>
                <a:spLocks/>
              </p:cNvSpPr>
              <p:nvPr/>
            </p:nvSpPr>
            <p:spPr bwMode="auto">
              <a:xfrm>
                <a:off x="4950216" y="2692104"/>
                <a:ext cx="238749" cy="348293"/>
              </a:xfrm>
              <a:custGeom>
                <a:avLst/>
                <a:gdLst>
                  <a:gd name="T0" fmla="*/ 70 w 149"/>
                  <a:gd name="T1" fmla="*/ 79 h 217"/>
                  <a:gd name="T2" fmla="*/ 23 w 149"/>
                  <a:gd name="T3" fmla="*/ 211 h 217"/>
                  <a:gd name="T4" fmla="*/ 127 w 149"/>
                  <a:gd name="T5" fmla="*/ 0 h 217"/>
                  <a:gd name="T6" fmla="*/ 50 w 149"/>
                  <a:gd name="T7" fmla="*/ 212 h 217"/>
                  <a:gd name="T8" fmla="*/ 43 w 149"/>
                  <a:gd name="T9" fmla="*/ 215 h 217"/>
                  <a:gd name="T10" fmla="*/ 70 w 149"/>
                  <a:gd name="T11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217">
                    <a:moveTo>
                      <a:pt x="70" y="79"/>
                    </a:moveTo>
                    <a:cubicBezTo>
                      <a:pt x="31" y="126"/>
                      <a:pt x="23" y="214"/>
                      <a:pt x="23" y="211"/>
                    </a:cubicBezTo>
                    <a:cubicBezTo>
                      <a:pt x="0" y="112"/>
                      <a:pt x="43" y="12"/>
                      <a:pt x="127" y="0"/>
                    </a:cubicBezTo>
                    <a:cubicBezTo>
                      <a:pt x="91" y="110"/>
                      <a:pt x="149" y="170"/>
                      <a:pt x="50" y="212"/>
                    </a:cubicBezTo>
                    <a:cubicBezTo>
                      <a:pt x="48" y="213"/>
                      <a:pt x="45" y="214"/>
                      <a:pt x="43" y="215"/>
                    </a:cubicBezTo>
                    <a:cubicBezTo>
                      <a:pt x="37" y="217"/>
                      <a:pt x="46" y="143"/>
                      <a:pt x="7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28"/>
              <p:cNvSpPr>
                <a:spLocks/>
              </p:cNvSpPr>
              <p:nvPr/>
            </p:nvSpPr>
            <p:spPr bwMode="auto">
              <a:xfrm>
                <a:off x="4974559" y="2970177"/>
                <a:ext cx="63666" cy="168529"/>
              </a:xfrm>
              <a:custGeom>
                <a:avLst/>
                <a:gdLst>
                  <a:gd name="T0" fmla="*/ 21 w 40"/>
                  <a:gd name="T1" fmla="*/ 0 h 105"/>
                  <a:gd name="T2" fmla="*/ 15 w 40"/>
                  <a:gd name="T3" fmla="*/ 67 h 105"/>
                  <a:gd name="T4" fmla="*/ 40 w 40"/>
                  <a:gd name="T5" fmla="*/ 43 h 105"/>
                  <a:gd name="T6" fmla="*/ 3 w 40"/>
                  <a:gd name="T7" fmla="*/ 104 h 105"/>
                  <a:gd name="T8" fmla="*/ 0 w 40"/>
                  <a:gd name="T9" fmla="*/ 101 h 105"/>
                  <a:gd name="T10" fmla="*/ 21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21" y="0"/>
                    </a:moveTo>
                    <a:cubicBezTo>
                      <a:pt x="19" y="23"/>
                      <a:pt x="16" y="46"/>
                      <a:pt x="15" y="67"/>
                    </a:cubicBezTo>
                    <a:cubicBezTo>
                      <a:pt x="20" y="60"/>
                      <a:pt x="28" y="48"/>
                      <a:pt x="40" y="43"/>
                    </a:cubicBezTo>
                    <a:cubicBezTo>
                      <a:pt x="24" y="60"/>
                      <a:pt x="15" y="84"/>
                      <a:pt x="3" y="104"/>
                    </a:cubicBezTo>
                    <a:cubicBezTo>
                      <a:pt x="1" y="105"/>
                      <a:pt x="0" y="104"/>
                      <a:pt x="0" y="101"/>
                    </a:cubicBezTo>
                    <a:cubicBezTo>
                      <a:pt x="6" y="70"/>
                      <a:pt x="14" y="3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29"/>
              <p:cNvSpPr>
                <a:spLocks/>
              </p:cNvSpPr>
              <p:nvPr/>
            </p:nvSpPr>
            <p:spPr bwMode="auto">
              <a:xfrm>
                <a:off x="4581325" y="2491742"/>
                <a:ext cx="260284" cy="231259"/>
              </a:xfrm>
              <a:custGeom>
                <a:avLst/>
                <a:gdLst>
                  <a:gd name="T0" fmla="*/ 71 w 162"/>
                  <a:gd name="T1" fmla="*/ 53 h 144"/>
                  <a:gd name="T2" fmla="*/ 161 w 162"/>
                  <a:gd name="T3" fmla="*/ 112 h 144"/>
                  <a:gd name="T4" fmla="*/ 0 w 162"/>
                  <a:gd name="T5" fmla="*/ 31 h 144"/>
                  <a:gd name="T6" fmla="*/ 144 w 162"/>
                  <a:gd name="T7" fmla="*/ 124 h 144"/>
                  <a:gd name="T8" fmla="*/ 150 w 162"/>
                  <a:gd name="T9" fmla="*/ 123 h 144"/>
                  <a:gd name="T10" fmla="*/ 71 w 162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144">
                    <a:moveTo>
                      <a:pt x="71" y="53"/>
                    </a:moveTo>
                    <a:cubicBezTo>
                      <a:pt x="117" y="63"/>
                      <a:pt x="162" y="114"/>
                      <a:pt x="161" y="112"/>
                    </a:cubicBezTo>
                    <a:cubicBezTo>
                      <a:pt x="129" y="41"/>
                      <a:pt x="58" y="0"/>
                      <a:pt x="0" y="31"/>
                    </a:cubicBezTo>
                    <a:cubicBezTo>
                      <a:pt x="73" y="81"/>
                      <a:pt x="65" y="144"/>
                      <a:pt x="144" y="124"/>
                    </a:cubicBezTo>
                    <a:cubicBezTo>
                      <a:pt x="146" y="124"/>
                      <a:pt x="148" y="123"/>
                      <a:pt x="150" y="123"/>
                    </a:cubicBezTo>
                    <a:cubicBezTo>
                      <a:pt x="154" y="122"/>
                      <a:pt x="115" y="81"/>
                      <a:pt x="71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30"/>
              <p:cNvSpPr>
                <a:spLocks/>
              </p:cNvSpPr>
              <p:nvPr/>
            </p:nvSpPr>
            <p:spPr bwMode="auto">
              <a:xfrm>
                <a:off x="4797604" y="2642482"/>
                <a:ext cx="96436" cy="88009"/>
              </a:xfrm>
              <a:custGeom>
                <a:avLst/>
                <a:gdLst>
                  <a:gd name="T0" fmla="*/ 0 w 60"/>
                  <a:gd name="T1" fmla="*/ 0 h 55"/>
                  <a:gd name="T2" fmla="*/ 34 w 60"/>
                  <a:gd name="T3" fmla="*/ 39 h 55"/>
                  <a:gd name="T4" fmla="*/ 8 w 60"/>
                  <a:gd name="T5" fmla="*/ 35 h 55"/>
                  <a:gd name="T6" fmla="*/ 59 w 60"/>
                  <a:gd name="T7" fmla="*/ 55 h 55"/>
                  <a:gd name="T8" fmla="*/ 59 w 60"/>
                  <a:gd name="T9" fmla="*/ 52 h 55"/>
                  <a:gd name="T10" fmla="*/ 0 w 6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5">
                    <a:moveTo>
                      <a:pt x="0" y="0"/>
                    </a:moveTo>
                    <a:cubicBezTo>
                      <a:pt x="12" y="13"/>
                      <a:pt x="25" y="26"/>
                      <a:pt x="34" y="39"/>
                    </a:cubicBezTo>
                    <a:cubicBezTo>
                      <a:pt x="28" y="37"/>
                      <a:pt x="18" y="33"/>
                      <a:pt x="8" y="35"/>
                    </a:cubicBezTo>
                    <a:cubicBezTo>
                      <a:pt x="26" y="38"/>
                      <a:pt x="42" y="49"/>
                      <a:pt x="59" y="55"/>
                    </a:cubicBezTo>
                    <a:cubicBezTo>
                      <a:pt x="60" y="55"/>
                      <a:pt x="60" y="54"/>
                      <a:pt x="59" y="52"/>
                    </a:cubicBezTo>
                    <a:cubicBezTo>
                      <a:pt x="41" y="36"/>
                      <a:pt x="18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31"/>
              <p:cNvSpPr>
                <a:spLocks/>
              </p:cNvSpPr>
              <p:nvPr/>
            </p:nvSpPr>
            <p:spPr bwMode="auto">
              <a:xfrm>
                <a:off x="4869697" y="2408414"/>
                <a:ext cx="224705" cy="330504"/>
              </a:xfrm>
              <a:custGeom>
                <a:avLst/>
                <a:gdLst>
                  <a:gd name="T0" fmla="*/ 53 w 140"/>
                  <a:gd name="T1" fmla="*/ 80 h 206"/>
                  <a:gd name="T2" fmla="*/ 40 w 140"/>
                  <a:gd name="T3" fmla="*/ 204 h 206"/>
                  <a:gd name="T4" fmla="*/ 86 w 140"/>
                  <a:gd name="T5" fmla="*/ 0 h 206"/>
                  <a:gd name="T6" fmla="*/ 63 w 140"/>
                  <a:gd name="T7" fmla="*/ 199 h 206"/>
                  <a:gd name="T8" fmla="*/ 58 w 140"/>
                  <a:gd name="T9" fmla="*/ 202 h 206"/>
                  <a:gd name="T10" fmla="*/ 53 w 140"/>
                  <a:gd name="T11" fmla="*/ 8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206">
                    <a:moveTo>
                      <a:pt x="53" y="80"/>
                    </a:moveTo>
                    <a:cubicBezTo>
                      <a:pt x="29" y="129"/>
                      <a:pt x="41" y="206"/>
                      <a:pt x="40" y="204"/>
                    </a:cubicBezTo>
                    <a:cubicBezTo>
                      <a:pt x="0" y="123"/>
                      <a:pt x="16" y="29"/>
                      <a:pt x="86" y="0"/>
                    </a:cubicBezTo>
                    <a:cubicBezTo>
                      <a:pt x="78" y="103"/>
                      <a:pt x="140" y="142"/>
                      <a:pt x="63" y="199"/>
                    </a:cubicBezTo>
                    <a:cubicBezTo>
                      <a:pt x="62" y="200"/>
                      <a:pt x="60" y="201"/>
                      <a:pt x="58" y="202"/>
                    </a:cubicBezTo>
                    <a:cubicBezTo>
                      <a:pt x="54" y="205"/>
                      <a:pt x="46" y="141"/>
                      <a:pt x="5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32"/>
              <p:cNvSpPr>
                <a:spLocks/>
              </p:cNvSpPr>
              <p:nvPr/>
            </p:nvSpPr>
            <p:spPr bwMode="auto">
              <a:xfrm>
                <a:off x="4938981" y="2678060"/>
                <a:ext cx="41196" cy="150740"/>
              </a:xfrm>
              <a:custGeom>
                <a:avLst/>
                <a:gdLst>
                  <a:gd name="T0" fmla="*/ 0 w 26"/>
                  <a:gd name="T1" fmla="*/ 0 h 94"/>
                  <a:gd name="T2" fmla="*/ 9 w 26"/>
                  <a:gd name="T3" fmla="*/ 59 h 94"/>
                  <a:gd name="T4" fmla="*/ 26 w 26"/>
                  <a:gd name="T5" fmla="*/ 33 h 94"/>
                  <a:gd name="T6" fmla="*/ 6 w 26"/>
                  <a:gd name="T7" fmla="*/ 93 h 94"/>
                  <a:gd name="T8" fmla="*/ 4 w 26"/>
                  <a:gd name="T9" fmla="*/ 91 h 94"/>
                  <a:gd name="T10" fmla="*/ 0 w 2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4">
                    <a:moveTo>
                      <a:pt x="0" y="0"/>
                    </a:moveTo>
                    <a:cubicBezTo>
                      <a:pt x="3" y="20"/>
                      <a:pt x="5" y="41"/>
                      <a:pt x="9" y="59"/>
                    </a:cubicBezTo>
                    <a:cubicBezTo>
                      <a:pt x="12" y="52"/>
                      <a:pt x="16" y="40"/>
                      <a:pt x="26" y="33"/>
                    </a:cubicBezTo>
                    <a:cubicBezTo>
                      <a:pt x="15" y="52"/>
                      <a:pt x="13" y="73"/>
                      <a:pt x="6" y="93"/>
                    </a:cubicBezTo>
                    <a:cubicBezTo>
                      <a:pt x="5" y="94"/>
                      <a:pt x="4" y="94"/>
                      <a:pt x="4" y="91"/>
                    </a:cubicBezTo>
                    <a:cubicBezTo>
                      <a:pt x="2" y="63"/>
                      <a:pt x="1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33"/>
              <p:cNvSpPr>
                <a:spLocks/>
              </p:cNvSpPr>
              <p:nvPr/>
            </p:nvSpPr>
            <p:spPr bwMode="auto">
              <a:xfrm>
                <a:off x="4464291" y="2339130"/>
                <a:ext cx="255602" cy="197553"/>
              </a:xfrm>
              <a:custGeom>
                <a:avLst/>
                <a:gdLst>
                  <a:gd name="T0" fmla="*/ 66 w 159"/>
                  <a:gd name="T1" fmla="*/ 42 h 123"/>
                  <a:gd name="T2" fmla="*/ 157 w 159"/>
                  <a:gd name="T3" fmla="*/ 74 h 123"/>
                  <a:gd name="T4" fmla="*/ 0 w 159"/>
                  <a:gd name="T5" fmla="*/ 39 h 123"/>
                  <a:gd name="T6" fmla="*/ 146 w 159"/>
                  <a:gd name="T7" fmla="*/ 88 h 123"/>
                  <a:gd name="T8" fmla="*/ 150 w 159"/>
                  <a:gd name="T9" fmla="*/ 86 h 123"/>
                  <a:gd name="T10" fmla="*/ 66 w 159"/>
                  <a:gd name="T11" fmla="*/ 4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3">
                    <a:moveTo>
                      <a:pt x="66" y="42"/>
                    </a:moveTo>
                    <a:cubicBezTo>
                      <a:pt x="108" y="41"/>
                      <a:pt x="159" y="75"/>
                      <a:pt x="157" y="74"/>
                    </a:cubicBezTo>
                    <a:cubicBezTo>
                      <a:pt x="114" y="19"/>
                      <a:pt x="42" y="0"/>
                      <a:pt x="0" y="39"/>
                    </a:cubicBezTo>
                    <a:cubicBezTo>
                      <a:pt x="74" y="67"/>
                      <a:pt x="81" y="123"/>
                      <a:pt x="146" y="88"/>
                    </a:cubicBezTo>
                    <a:cubicBezTo>
                      <a:pt x="147" y="88"/>
                      <a:pt x="149" y="87"/>
                      <a:pt x="150" y="86"/>
                    </a:cubicBezTo>
                    <a:cubicBezTo>
                      <a:pt x="154" y="84"/>
                      <a:pt x="111" y="57"/>
                      <a:pt x="6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34"/>
              <p:cNvSpPr>
                <a:spLocks/>
              </p:cNvSpPr>
              <p:nvPr/>
            </p:nvSpPr>
            <p:spPr bwMode="auto">
              <a:xfrm>
                <a:off x="4674952" y="2442120"/>
                <a:ext cx="102054" cy="56176"/>
              </a:xfrm>
              <a:custGeom>
                <a:avLst/>
                <a:gdLst>
                  <a:gd name="T0" fmla="*/ 0 w 64"/>
                  <a:gd name="T1" fmla="*/ 0 h 35"/>
                  <a:gd name="T2" fmla="*/ 39 w 64"/>
                  <a:gd name="T3" fmla="*/ 26 h 35"/>
                  <a:gd name="T4" fmla="*/ 15 w 64"/>
                  <a:gd name="T5" fmla="*/ 29 h 35"/>
                  <a:gd name="T6" fmla="*/ 63 w 64"/>
                  <a:gd name="T7" fmla="*/ 35 h 35"/>
                  <a:gd name="T8" fmla="*/ 63 w 64"/>
                  <a:gd name="T9" fmla="*/ 32 h 35"/>
                  <a:gd name="T10" fmla="*/ 0 w 6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0" y="0"/>
                    </a:moveTo>
                    <a:cubicBezTo>
                      <a:pt x="13" y="9"/>
                      <a:pt x="27" y="17"/>
                      <a:pt x="39" y="26"/>
                    </a:cubicBezTo>
                    <a:cubicBezTo>
                      <a:pt x="32" y="26"/>
                      <a:pt x="23" y="24"/>
                      <a:pt x="15" y="29"/>
                    </a:cubicBezTo>
                    <a:cubicBezTo>
                      <a:pt x="31" y="28"/>
                      <a:pt x="47" y="33"/>
                      <a:pt x="63" y="35"/>
                    </a:cubicBezTo>
                    <a:cubicBezTo>
                      <a:pt x="64" y="35"/>
                      <a:pt x="64" y="33"/>
                      <a:pt x="63" y="32"/>
                    </a:cubicBezTo>
                    <a:cubicBezTo>
                      <a:pt x="44" y="22"/>
                      <a:pt x="19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35"/>
              <p:cNvSpPr>
                <a:spLocks/>
              </p:cNvSpPr>
              <p:nvPr/>
            </p:nvSpPr>
            <p:spPr bwMode="auto">
              <a:xfrm>
                <a:off x="4346321" y="2193072"/>
                <a:ext cx="252793" cy="190063"/>
              </a:xfrm>
              <a:custGeom>
                <a:avLst/>
                <a:gdLst>
                  <a:gd name="T0" fmla="*/ 65 w 158"/>
                  <a:gd name="T1" fmla="*/ 40 h 118"/>
                  <a:gd name="T2" fmla="*/ 156 w 158"/>
                  <a:gd name="T3" fmla="*/ 64 h 118"/>
                  <a:gd name="T4" fmla="*/ 0 w 158"/>
                  <a:gd name="T5" fmla="*/ 42 h 118"/>
                  <a:gd name="T6" fmla="*/ 146 w 158"/>
                  <a:gd name="T7" fmla="*/ 79 h 118"/>
                  <a:gd name="T8" fmla="*/ 151 w 158"/>
                  <a:gd name="T9" fmla="*/ 76 h 118"/>
                  <a:gd name="T10" fmla="*/ 65 w 158"/>
                  <a:gd name="T11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18">
                    <a:moveTo>
                      <a:pt x="65" y="40"/>
                    </a:moveTo>
                    <a:cubicBezTo>
                      <a:pt x="106" y="36"/>
                      <a:pt x="158" y="66"/>
                      <a:pt x="156" y="64"/>
                    </a:cubicBezTo>
                    <a:cubicBezTo>
                      <a:pt x="110" y="14"/>
                      <a:pt x="39" y="0"/>
                      <a:pt x="0" y="42"/>
                    </a:cubicBezTo>
                    <a:cubicBezTo>
                      <a:pt x="75" y="64"/>
                      <a:pt x="86" y="118"/>
                      <a:pt x="146" y="79"/>
                    </a:cubicBezTo>
                    <a:cubicBezTo>
                      <a:pt x="148" y="78"/>
                      <a:pt x="149" y="77"/>
                      <a:pt x="151" y="76"/>
                    </a:cubicBezTo>
                    <a:cubicBezTo>
                      <a:pt x="154" y="74"/>
                      <a:pt x="110" y="52"/>
                      <a:pt x="6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36"/>
              <p:cNvSpPr>
                <a:spLocks/>
              </p:cNvSpPr>
              <p:nvPr/>
            </p:nvSpPr>
            <p:spPr bwMode="auto">
              <a:xfrm>
                <a:off x="4554173" y="2284827"/>
                <a:ext cx="105799" cy="46814"/>
              </a:xfrm>
              <a:custGeom>
                <a:avLst/>
                <a:gdLst>
                  <a:gd name="T0" fmla="*/ 0 w 66"/>
                  <a:gd name="T1" fmla="*/ 0 h 29"/>
                  <a:gd name="T2" fmla="*/ 40 w 66"/>
                  <a:gd name="T3" fmla="*/ 22 h 29"/>
                  <a:gd name="T4" fmla="*/ 16 w 66"/>
                  <a:gd name="T5" fmla="*/ 27 h 29"/>
                  <a:gd name="T6" fmla="*/ 65 w 66"/>
                  <a:gd name="T7" fmla="*/ 29 h 29"/>
                  <a:gd name="T8" fmla="*/ 64 w 66"/>
                  <a:gd name="T9" fmla="*/ 27 h 29"/>
                  <a:gd name="T10" fmla="*/ 0 w 66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9">
                    <a:moveTo>
                      <a:pt x="0" y="0"/>
                    </a:moveTo>
                    <a:cubicBezTo>
                      <a:pt x="13" y="7"/>
                      <a:pt x="28" y="15"/>
                      <a:pt x="40" y="22"/>
                    </a:cubicBezTo>
                    <a:cubicBezTo>
                      <a:pt x="34" y="22"/>
                      <a:pt x="24" y="22"/>
                      <a:pt x="16" y="27"/>
                    </a:cubicBezTo>
                    <a:cubicBezTo>
                      <a:pt x="32" y="24"/>
                      <a:pt x="49" y="28"/>
                      <a:pt x="65" y="29"/>
                    </a:cubicBezTo>
                    <a:cubicBezTo>
                      <a:pt x="66" y="29"/>
                      <a:pt x="65" y="27"/>
                      <a:pt x="64" y="27"/>
                    </a:cubicBezTo>
                    <a:cubicBezTo>
                      <a:pt x="44" y="18"/>
                      <a:pt x="19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37"/>
              <p:cNvSpPr>
                <a:spLocks/>
              </p:cNvSpPr>
              <p:nvPr/>
            </p:nvSpPr>
            <p:spPr bwMode="auto">
              <a:xfrm>
                <a:off x="4166556" y="2077911"/>
                <a:ext cx="256538" cy="171338"/>
              </a:xfrm>
              <a:custGeom>
                <a:avLst/>
                <a:gdLst>
                  <a:gd name="T0" fmla="*/ 64 w 160"/>
                  <a:gd name="T1" fmla="*/ 35 h 107"/>
                  <a:gd name="T2" fmla="*/ 158 w 160"/>
                  <a:gd name="T3" fmla="*/ 40 h 107"/>
                  <a:gd name="T4" fmla="*/ 0 w 160"/>
                  <a:gd name="T5" fmla="*/ 49 h 107"/>
                  <a:gd name="T6" fmla="*/ 151 w 160"/>
                  <a:gd name="T7" fmla="*/ 57 h 107"/>
                  <a:gd name="T8" fmla="*/ 155 w 160"/>
                  <a:gd name="T9" fmla="*/ 54 h 107"/>
                  <a:gd name="T10" fmla="*/ 64 w 160"/>
                  <a:gd name="T1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7">
                    <a:moveTo>
                      <a:pt x="64" y="35"/>
                    </a:moveTo>
                    <a:cubicBezTo>
                      <a:pt x="103" y="23"/>
                      <a:pt x="160" y="42"/>
                      <a:pt x="158" y="40"/>
                    </a:cubicBezTo>
                    <a:cubicBezTo>
                      <a:pt x="103" y="0"/>
                      <a:pt x="30" y="0"/>
                      <a:pt x="0" y="49"/>
                    </a:cubicBezTo>
                    <a:cubicBezTo>
                      <a:pt x="78" y="56"/>
                      <a:pt x="99" y="107"/>
                      <a:pt x="151" y="57"/>
                    </a:cubicBezTo>
                    <a:cubicBezTo>
                      <a:pt x="153" y="56"/>
                      <a:pt x="154" y="55"/>
                      <a:pt x="155" y="54"/>
                    </a:cubicBezTo>
                    <a:cubicBezTo>
                      <a:pt x="158" y="51"/>
                      <a:pt x="110" y="37"/>
                      <a:pt x="6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38"/>
              <p:cNvSpPr>
                <a:spLocks/>
              </p:cNvSpPr>
              <p:nvPr/>
            </p:nvSpPr>
            <p:spPr bwMode="auto">
              <a:xfrm>
                <a:off x="4376281" y="2138768"/>
                <a:ext cx="112353" cy="38387"/>
              </a:xfrm>
              <a:custGeom>
                <a:avLst/>
                <a:gdLst>
                  <a:gd name="T0" fmla="*/ 0 w 70"/>
                  <a:gd name="T1" fmla="*/ 0 h 24"/>
                  <a:gd name="T2" fmla="*/ 43 w 70"/>
                  <a:gd name="T3" fmla="*/ 15 h 24"/>
                  <a:gd name="T4" fmla="*/ 21 w 70"/>
                  <a:gd name="T5" fmla="*/ 24 h 24"/>
                  <a:gd name="T6" fmla="*/ 69 w 70"/>
                  <a:gd name="T7" fmla="*/ 17 h 24"/>
                  <a:gd name="T8" fmla="*/ 68 w 70"/>
                  <a:gd name="T9" fmla="*/ 14 h 24"/>
                  <a:gd name="T10" fmla="*/ 0 w 7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">
                    <a:moveTo>
                      <a:pt x="0" y="0"/>
                    </a:moveTo>
                    <a:cubicBezTo>
                      <a:pt x="15" y="5"/>
                      <a:pt x="30" y="10"/>
                      <a:pt x="43" y="15"/>
                    </a:cubicBezTo>
                    <a:cubicBezTo>
                      <a:pt x="37" y="16"/>
                      <a:pt x="28" y="17"/>
                      <a:pt x="21" y="24"/>
                    </a:cubicBezTo>
                    <a:cubicBezTo>
                      <a:pt x="37" y="18"/>
                      <a:pt x="53" y="19"/>
                      <a:pt x="69" y="17"/>
                    </a:cubicBezTo>
                    <a:cubicBezTo>
                      <a:pt x="70" y="16"/>
                      <a:pt x="69" y="15"/>
                      <a:pt x="68" y="14"/>
                    </a:cubicBezTo>
                    <a:cubicBezTo>
                      <a:pt x="47" y="10"/>
                      <a:pt x="2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39"/>
              <p:cNvSpPr>
                <a:spLocks/>
              </p:cNvSpPr>
              <p:nvPr/>
            </p:nvSpPr>
            <p:spPr bwMode="auto">
              <a:xfrm>
                <a:off x="3972748" y="2002073"/>
                <a:ext cx="243431" cy="167592"/>
              </a:xfrm>
              <a:custGeom>
                <a:avLst/>
                <a:gdLst>
                  <a:gd name="T0" fmla="*/ 57 w 152"/>
                  <a:gd name="T1" fmla="*/ 43 h 104"/>
                  <a:gd name="T2" fmla="*/ 150 w 152"/>
                  <a:gd name="T3" fmla="*/ 24 h 104"/>
                  <a:gd name="T4" fmla="*/ 0 w 152"/>
                  <a:gd name="T5" fmla="*/ 73 h 104"/>
                  <a:gd name="T6" fmla="*/ 148 w 152"/>
                  <a:gd name="T7" fmla="*/ 42 h 104"/>
                  <a:gd name="T8" fmla="*/ 150 w 152"/>
                  <a:gd name="T9" fmla="*/ 38 h 104"/>
                  <a:gd name="T10" fmla="*/ 57 w 152"/>
                  <a:gd name="T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04">
                    <a:moveTo>
                      <a:pt x="57" y="43"/>
                    </a:moveTo>
                    <a:cubicBezTo>
                      <a:pt x="92" y="21"/>
                      <a:pt x="152" y="25"/>
                      <a:pt x="150" y="24"/>
                    </a:cubicBezTo>
                    <a:cubicBezTo>
                      <a:pt x="86" y="0"/>
                      <a:pt x="16" y="19"/>
                      <a:pt x="0" y="73"/>
                    </a:cubicBezTo>
                    <a:cubicBezTo>
                      <a:pt x="76" y="60"/>
                      <a:pt x="110" y="104"/>
                      <a:pt x="148" y="42"/>
                    </a:cubicBezTo>
                    <a:cubicBezTo>
                      <a:pt x="148" y="41"/>
                      <a:pt x="149" y="39"/>
                      <a:pt x="150" y="38"/>
                    </a:cubicBezTo>
                    <a:cubicBezTo>
                      <a:pt x="152" y="35"/>
                      <a:pt x="103" y="33"/>
                      <a:pt x="5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40"/>
              <p:cNvSpPr>
                <a:spLocks/>
              </p:cNvSpPr>
              <p:nvPr/>
            </p:nvSpPr>
            <p:spPr bwMode="auto">
              <a:xfrm>
                <a:off x="4170302" y="2042333"/>
                <a:ext cx="115161" cy="33706"/>
              </a:xfrm>
              <a:custGeom>
                <a:avLst/>
                <a:gdLst>
                  <a:gd name="T0" fmla="*/ 0 w 72"/>
                  <a:gd name="T1" fmla="*/ 4 h 21"/>
                  <a:gd name="T2" fmla="*/ 45 w 72"/>
                  <a:gd name="T3" fmla="*/ 7 h 21"/>
                  <a:gd name="T4" fmla="*/ 27 w 72"/>
                  <a:gd name="T5" fmla="*/ 21 h 21"/>
                  <a:gd name="T6" fmla="*/ 71 w 72"/>
                  <a:gd name="T7" fmla="*/ 2 h 21"/>
                  <a:gd name="T8" fmla="*/ 69 w 72"/>
                  <a:gd name="T9" fmla="*/ 0 h 21"/>
                  <a:gd name="T10" fmla="*/ 0 w 72"/>
                  <a:gd name="T1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0" y="4"/>
                    </a:moveTo>
                    <a:cubicBezTo>
                      <a:pt x="15" y="5"/>
                      <a:pt x="31" y="5"/>
                      <a:pt x="45" y="7"/>
                    </a:cubicBezTo>
                    <a:cubicBezTo>
                      <a:pt x="40" y="10"/>
                      <a:pt x="31" y="13"/>
                      <a:pt x="27" y="21"/>
                    </a:cubicBezTo>
                    <a:cubicBezTo>
                      <a:pt x="40" y="12"/>
                      <a:pt x="56" y="9"/>
                      <a:pt x="71" y="2"/>
                    </a:cubicBezTo>
                    <a:cubicBezTo>
                      <a:pt x="72" y="1"/>
                      <a:pt x="71" y="0"/>
                      <a:pt x="69" y="0"/>
                    </a:cubicBezTo>
                    <a:cubicBezTo>
                      <a:pt x="48" y="1"/>
                      <a:pt x="2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41"/>
              <p:cNvSpPr>
                <a:spLocks/>
              </p:cNvSpPr>
              <p:nvPr/>
            </p:nvSpPr>
            <p:spPr bwMode="auto">
              <a:xfrm>
                <a:off x="4749854" y="2167793"/>
                <a:ext cx="200362" cy="298670"/>
              </a:xfrm>
              <a:custGeom>
                <a:avLst/>
                <a:gdLst>
                  <a:gd name="T0" fmla="*/ 41 w 125"/>
                  <a:gd name="T1" fmla="*/ 74 h 186"/>
                  <a:gd name="T2" fmla="*/ 45 w 125"/>
                  <a:gd name="T3" fmla="*/ 184 h 186"/>
                  <a:gd name="T4" fmla="*/ 60 w 125"/>
                  <a:gd name="T5" fmla="*/ 0 h 186"/>
                  <a:gd name="T6" fmla="*/ 65 w 125"/>
                  <a:gd name="T7" fmla="*/ 176 h 186"/>
                  <a:gd name="T8" fmla="*/ 60 w 125"/>
                  <a:gd name="T9" fmla="*/ 181 h 186"/>
                  <a:gd name="T10" fmla="*/ 41 w 125"/>
                  <a:gd name="T11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86">
                    <a:moveTo>
                      <a:pt x="41" y="74"/>
                    </a:moveTo>
                    <a:cubicBezTo>
                      <a:pt x="26" y="119"/>
                      <a:pt x="46" y="186"/>
                      <a:pt x="45" y="184"/>
                    </a:cubicBezTo>
                    <a:cubicBezTo>
                      <a:pt x="0" y="118"/>
                      <a:pt x="2" y="33"/>
                      <a:pt x="60" y="0"/>
                    </a:cubicBezTo>
                    <a:cubicBezTo>
                      <a:pt x="65" y="91"/>
                      <a:pt x="125" y="118"/>
                      <a:pt x="65" y="176"/>
                    </a:cubicBezTo>
                    <a:cubicBezTo>
                      <a:pt x="63" y="178"/>
                      <a:pt x="62" y="179"/>
                      <a:pt x="60" y="181"/>
                    </a:cubicBezTo>
                    <a:cubicBezTo>
                      <a:pt x="57" y="184"/>
                      <a:pt x="43" y="128"/>
                      <a:pt x="4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42"/>
              <p:cNvSpPr>
                <a:spLocks/>
              </p:cNvSpPr>
              <p:nvPr/>
            </p:nvSpPr>
            <p:spPr bwMode="auto">
              <a:xfrm>
                <a:off x="4819138" y="2411223"/>
                <a:ext cx="43069" cy="132014"/>
              </a:xfrm>
              <a:custGeom>
                <a:avLst/>
                <a:gdLst>
                  <a:gd name="T0" fmla="*/ 0 w 27"/>
                  <a:gd name="T1" fmla="*/ 0 h 82"/>
                  <a:gd name="T2" fmla="*/ 16 w 27"/>
                  <a:gd name="T3" fmla="*/ 51 h 82"/>
                  <a:gd name="T4" fmla="*/ 27 w 27"/>
                  <a:gd name="T5" fmla="*/ 26 h 82"/>
                  <a:gd name="T6" fmla="*/ 17 w 27"/>
                  <a:gd name="T7" fmla="*/ 81 h 82"/>
                  <a:gd name="T8" fmla="*/ 14 w 27"/>
                  <a:gd name="T9" fmla="*/ 79 h 82"/>
                  <a:gd name="T10" fmla="*/ 0 w 27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82">
                    <a:moveTo>
                      <a:pt x="0" y="0"/>
                    </a:moveTo>
                    <a:cubicBezTo>
                      <a:pt x="6" y="17"/>
                      <a:pt x="10" y="35"/>
                      <a:pt x="16" y="51"/>
                    </a:cubicBezTo>
                    <a:cubicBezTo>
                      <a:pt x="17" y="44"/>
                      <a:pt x="19" y="33"/>
                      <a:pt x="27" y="26"/>
                    </a:cubicBezTo>
                    <a:cubicBezTo>
                      <a:pt x="20" y="43"/>
                      <a:pt x="20" y="63"/>
                      <a:pt x="17" y="81"/>
                    </a:cubicBezTo>
                    <a:cubicBezTo>
                      <a:pt x="16" y="82"/>
                      <a:pt x="15" y="82"/>
                      <a:pt x="14" y="79"/>
                    </a:cubicBezTo>
                    <a:cubicBezTo>
                      <a:pt x="9" y="55"/>
                      <a:pt x="4" y="2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43"/>
              <p:cNvSpPr>
                <a:spLocks/>
              </p:cNvSpPr>
              <p:nvPr/>
            </p:nvSpPr>
            <p:spPr bwMode="auto">
              <a:xfrm>
                <a:off x="4558854" y="2002073"/>
                <a:ext cx="227514" cy="295862"/>
              </a:xfrm>
              <a:custGeom>
                <a:avLst/>
                <a:gdLst>
                  <a:gd name="T0" fmla="*/ 49 w 142"/>
                  <a:gd name="T1" fmla="*/ 77 h 184"/>
                  <a:gd name="T2" fmla="*/ 84 w 142"/>
                  <a:gd name="T3" fmla="*/ 183 h 184"/>
                  <a:gd name="T4" fmla="*/ 46 w 142"/>
                  <a:gd name="T5" fmla="*/ 0 h 184"/>
                  <a:gd name="T6" fmla="*/ 101 w 142"/>
                  <a:gd name="T7" fmla="*/ 170 h 184"/>
                  <a:gd name="T8" fmla="*/ 98 w 142"/>
                  <a:gd name="T9" fmla="*/ 175 h 184"/>
                  <a:gd name="T10" fmla="*/ 49 w 142"/>
                  <a:gd name="T11" fmla="*/ 7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84">
                    <a:moveTo>
                      <a:pt x="49" y="77"/>
                    </a:moveTo>
                    <a:cubicBezTo>
                      <a:pt x="47" y="126"/>
                      <a:pt x="86" y="184"/>
                      <a:pt x="84" y="183"/>
                    </a:cubicBezTo>
                    <a:cubicBezTo>
                      <a:pt x="22" y="132"/>
                      <a:pt x="0" y="49"/>
                      <a:pt x="46" y="0"/>
                    </a:cubicBezTo>
                    <a:cubicBezTo>
                      <a:pt x="77" y="87"/>
                      <a:pt x="142" y="95"/>
                      <a:pt x="101" y="170"/>
                    </a:cubicBezTo>
                    <a:cubicBezTo>
                      <a:pt x="100" y="171"/>
                      <a:pt x="99" y="173"/>
                      <a:pt x="98" y="175"/>
                    </a:cubicBezTo>
                    <a:cubicBezTo>
                      <a:pt x="96" y="179"/>
                      <a:pt x="66" y="129"/>
                      <a:pt x="4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44"/>
              <p:cNvSpPr>
                <a:spLocks/>
              </p:cNvSpPr>
              <p:nvPr/>
            </p:nvSpPr>
            <p:spPr bwMode="auto">
              <a:xfrm>
                <a:off x="4677761" y="2246440"/>
                <a:ext cx="62730" cy="119843"/>
              </a:xfrm>
              <a:custGeom>
                <a:avLst/>
                <a:gdLst>
                  <a:gd name="T0" fmla="*/ 0 w 39"/>
                  <a:gd name="T1" fmla="*/ 0 h 75"/>
                  <a:gd name="T2" fmla="*/ 29 w 39"/>
                  <a:gd name="T3" fmla="*/ 45 h 75"/>
                  <a:gd name="T4" fmla="*/ 33 w 39"/>
                  <a:gd name="T5" fmla="*/ 18 h 75"/>
                  <a:gd name="T6" fmla="*/ 39 w 39"/>
                  <a:gd name="T7" fmla="*/ 74 h 75"/>
                  <a:gd name="T8" fmla="*/ 36 w 39"/>
                  <a:gd name="T9" fmla="*/ 73 h 75"/>
                  <a:gd name="T10" fmla="*/ 0 w 39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75">
                    <a:moveTo>
                      <a:pt x="0" y="0"/>
                    </a:moveTo>
                    <a:cubicBezTo>
                      <a:pt x="10" y="15"/>
                      <a:pt x="19" y="32"/>
                      <a:pt x="29" y="45"/>
                    </a:cubicBezTo>
                    <a:cubicBezTo>
                      <a:pt x="29" y="38"/>
                      <a:pt x="27" y="27"/>
                      <a:pt x="33" y="18"/>
                    </a:cubicBezTo>
                    <a:cubicBezTo>
                      <a:pt x="31" y="37"/>
                      <a:pt x="37" y="55"/>
                      <a:pt x="39" y="74"/>
                    </a:cubicBezTo>
                    <a:cubicBezTo>
                      <a:pt x="39" y="75"/>
                      <a:pt x="37" y="75"/>
                      <a:pt x="36" y="73"/>
                    </a:cubicBezTo>
                    <a:cubicBezTo>
                      <a:pt x="24" y="51"/>
                      <a:pt x="10" y="2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45"/>
              <p:cNvSpPr>
                <a:spLocks/>
              </p:cNvSpPr>
              <p:nvPr/>
            </p:nvSpPr>
            <p:spPr bwMode="auto">
              <a:xfrm>
                <a:off x="4376281" y="1869122"/>
                <a:ext cx="213470" cy="260283"/>
              </a:xfrm>
              <a:custGeom>
                <a:avLst/>
                <a:gdLst>
                  <a:gd name="T0" fmla="*/ 47 w 133"/>
                  <a:gd name="T1" fmla="*/ 69 h 162"/>
                  <a:gd name="T2" fmla="*/ 88 w 133"/>
                  <a:gd name="T3" fmla="*/ 160 h 162"/>
                  <a:gd name="T4" fmla="*/ 38 w 133"/>
                  <a:gd name="T5" fmla="*/ 0 h 162"/>
                  <a:gd name="T6" fmla="*/ 102 w 133"/>
                  <a:gd name="T7" fmla="*/ 147 h 162"/>
                  <a:gd name="T8" fmla="*/ 100 w 133"/>
                  <a:gd name="T9" fmla="*/ 152 h 162"/>
                  <a:gd name="T10" fmla="*/ 47 w 133"/>
                  <a:gd name="T11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62">
                    <a:moveTo>
                      <a:pt x="47" y="69"/>
                    </a:moveTo>
                    <a:cubicBezTo>
                      <a:pt x="50" y="112"/>
                      <a:pt x="90" y="162"/>
                      <a:pt x="88" y="160"/>
                    </a:cubicBezTo>
                    <a:cubicBezTo>
                      <a:pt x="27" y="120"/>
                      <a:pt x="0" y="48"/>
                      <a:pt x="38" y="0"/>
                    </a:cubicBezTo>
                    <a:cubicBezTo>
                      <a:pt x="73" y="75"/>
                      <a:pt x="133" y="77"/>
                      <a:pt x="102" y="147"/>
                    </a:cubicBezTo>
                    <a:cubicBezTo>
                      <a:pt x="101" y="149"/>
                      <a:pt x="100" y="150"/>
                      <a:pt x="100" y="152"/>
                    </a:cubicBezTo>
                    <a:cubicBezTo>
                      <a:pt x="98" y="156"/>
                      <a:pt x="67" y="114"/>
                      <a:pt x="4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46"/>
              <p:cNvSpPr>
                <a:spLocks/>
              </p:cNvSpPr>
              <p:nvPr/>
            </p:nvSpPr>
            <p:spPr bwMode="auto">
              <a:xfrm>
                <a:off x="4497997" y="2084465"/>
                <a:ext cx="66475" cy="102053"/>
              </a:xfrm>
              <a:custGeom>
                <a:avLst/>
                <a:gdLst>
                  <a:gd name="T0" fmla="*/ 0 w 41"/>
                  <a:gd name="T1" fmla="*/ 0 h 64"/>
                  <a:gd name="T2" fmla="*/ 30 w 41"/>
                  <a:gd name="T3" fmla="*/ 38 h 64"/>
                  <a:gd name="T4" fmla="*/ 31 w 41"/>
                  <a:gd name="T5" fmla="*/ 13 h 64"/>
                  <a:gd name="T6" fmla="*/ 41 w 41"/>
                  <a:gd name="T7" fmla="*/ 63 h 64"/>
                  <a:gd name="T8" fmla="*/ 39 w 41"/>
                  <a:gd name="T9" fmla="*/ 62 h 64"/>
                  <a:gd name="T10" fmla="*/ 0 w 41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64">
                    <a:moveTo>
                      <a:pt x="0" y="0"/>
                    </a:moveTo>
                    <a:cubicBezTo>
                      <a:pt x="10" y="13"/>
                      <a:pt x="20" y="27"/>
                      <a:pt x="30" y="38"/>
                    </a:cubicBezTo>
                    <a:cubicBezTo>
                      <a:pt x="29" y="31"/>
                      <a:pt x="27" y="22"/>
                      <a:pt x="31" y="13"/>
                    </a:cubicBezTo>
                    <a:cubicBezTo>
                      <a:pt x="31" y="30"/>
                      <a:pt x="38" y="46"/>
                      <a:pt x="41" y="63"/>
                    </a:cubicBezTo>
                    <a:cubicBezTo>
                      <a:pt x="41" y="64"/>
                      <a:pt x="40" y="64"/>
                      <a:pt x="39" y="62"/>
                    </a:cubicBezTo>
                    <a:cubicBezTo>
                      <a:pt x="26" y="43"/>
                      <a:pt x="11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47"/>
              <p:cNvSpPr>
                <a:spLocks/>
              </p:cNvSpPr>
              <p:nvPr/>
            </p:nvSpPr>
            <p:spPr bwMode="auto">
              <a:xfrm>
                <a:off x="4200262" y="1821373"/>
                <a:ext cx="187254" cy="207852"/>
              </a:xfrm>
              <a:custGeom>
                <a:avLst/>
                <a:gdLst>
                  <a:gd name="T0" fmla="*/ 43 w 117"/>
                  <a:gd name="T1" fmla="*/ 57 h 130"/>
                  <a:gd name="T2" fmla="*/ 92 w 117"/>
                  <a:gd name="T3" fmla="*/ 129 h 130"/>
                  <a:gd name="T4" fmla="*/ 24 w 117"/>
                  <a:gd name="T5" fmla="*/ 0 h 130"/>
                  <a:gd name="T6" fmla="*/ 102 w 117"/>
                  <a:gd name="T7" fmla="*/ 116 h 130"/>
                  <a:gd name="T8" fmla="*/ 101 w 117"/>
                  <a:gd name="T9" fmla="*/ 121 h 130"/>
                  <a:gd name="T10" fmla="*/ 43 w 117"/>
                  <a:gd name="T11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30">
                    <a:moveTo>
                      <a:pt x="43" y="57"/>
                    </a:moveTo>
                    <a:cubicBezTo>
                      <a:pt x="52" y="94"/>
                      <a:pt x="93" y="130"/>
                      <a:pt x="92" y="129"/>
                    </a:cubicBezTo>
                    <a:cubicBezTo>
                      <a:pt x="34" y="104"/>
                      <a:pt x="0" y="47"/>
                      <a:pt x="24" y="0"/>
                    </a:cubicBezTo>
                    <a:cubicBezTo>
                      <a:pt x="66" y="59"/>
                      <a:pt x="117" y="52"/>
                      <a:pt x="102" y="116"/>
                    </a:cubicBezTo>
                    <a:cubicBezTo>
                      <a:pt x="101" y="117"/>
                      <a:pt x="101" y="119"/>
                      <a:pt x="101" y="121"/>
                    </a:cubicBezTo>
                    <a:cubicBezTo>
                      <a:pt x="100" y="124"/>
                      <a:pt x="66" y="93"/>
                      <a:pt x="4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48"/>
              <p:cNvSpPr>
                <a:spLocks/>
              </p:cNvSpPr>
              <p:nvPr/>
            </p:nvSpPr>
            <p:spPr bwMode="auto">
              <a:xfrm>
                <a:off x="4323850" y="1995519"/>
                <a:ext cx="73965" cy="77710"/>
              </a:xfrm>
              <a:custGeom>
                <a:avLst/>
                <a:gdLst>
                  <a:gd name="T0" fmla="*/ 0 w 46"/>
                  <a:gd name="T1" fmla="*/ 0 h 48"/>
                  <a:gd name="T2" fmla="*/ 32 w 46"/>
                  <a:gd name="T3" fmla="*/ 27 h 48"/>
                  <a:gd name="T4" fmla="*/ 29 w 46"/>
                  <a:gd name="T5" fmla="*/ 6 h 48"/>
                  <a:gd name="T6" fmla="*/ 46 w 46"/>
                  <a:gd name="T7" fmla="*/ 47 h 48"/>
                  <a:gd name="T8" fmla="*/ 43 w 46"/>
                  <a:gd name="T9" fmla="*/ 47 h 48"/>
                  <a:gd name="T10" fmla="*/ 0 w 46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8">
                    <a:moveTo>
                      <a:pt x="0" y="0"/>
                    </a:moveTo>
                    <a:cubicBezTo>
                      <a:pt x="11" y="9"/>
                      <a:pt x="22" y="19"/>
                      <a:pt x="32" y="27"/>
                    </a:cubicBezTo>
                    <a:cubicBezTo>
                      <a:pt x="30" y="22"/>
                      <a:pt x="27" y="14"/>
                      <a:pt x="29" y="6"/>
                    </a:cubicBezTo>
                    <a:cubicBezTo>
                      <a:pt x="31" y="21"/>
                      <a:pt x="40" y="33"/>
                      <a:pt x="46" y="47"/>
                    </a:cubicBezTo>
                    <a:cubicBezTo>
                      <a:pt x="45" y="48"/>
                      <a:pt x="44" y="48"/>
                      <a:pt x="43" y="47"/>
                    </a:cubicBezTo>
                    <a:cubicBezTo>
                      <a:pt x="30" y="33"/>
                      <a:pt x="13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49"/>
              <p:cNvSpPr>
                <a:spLocks/>
              </p:cNvSpPr>
              <p:nvPr/>
            </p:nvSpPr>
            <p:spPr bwMode="auto">
              <a:xfrm>
                <a:off x="4011135" y="1781113"/>
                <a:ext cx="186318" cy="180700"/>
              </a:xfrm>
              <a:custGeom>
                <a:avLst/>
                <a:gdLst>
                  <a:gd name="T0" fmla="*/ 44 w 116"/>
                  <a:gd name="T1" fmla="*/ 52 h 113"/>
                  <a:gd name="T2" fmla="*/ 106 w 116"/>
                  <a:gd name="T3" fmla="*/ 113 h 113"/>
                  <a:gd name="T4" fmla="*/ 14 w 116"/>
                  <a:gd name="T5" fmla="*/ 0 h 113"/>
                  <a:gd name="T6" fmla="*/ 114 w 116"/>
                  <a:gd name="T7" fmla="*/ 98 h 113"/>
                  <a:gd name="T8" fmla="*/ 113 w 116"/>
                  <a:gd name="T9" fmla="*/ 103 h 113"/>
                  <a:gd name="T10" fmla="*/ 44 w 116"/>
                  <a:gd name="T11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13">
                    <a:moveTo>
                      <a:pt x="44" y="52"/>
                    </a:moveTo>
                    <a:cubicBezTo>
                      <a:pt x="60" y="86"/>
                      <a:pt x="108" y="113"/>
                      <a:pt x="106" y="113"/>
                    </a:cubicBezTo>
                    <a:cubicBezTo>
                      <a:pt x="45" y="100"/>
                      <a:pt x="0" y="50"/>
                      <a:pt x="14" y="0"/>
                    </a:cubicBezTo>
                    <a:cubicBezTo>
                      <a:pt x="67" y="49"/>
                      <a:pt x="116" y="32"/>
                      <a:pt x="114" y="98"/>
                    </a:cubicBezTo>
                    <a:cubicBezTo>
                      <a:pt x="114" y="99"/>
                      <a:pt x="114" y="101"/>
                      <a:pt x="113" y="103"/>
                    </a:cubicBezTo>
                    <a:cubicBezTo>
                      <a:pt x="113" y="106"/>
                      <a:pt x="74" y="82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50"/>
              <p:cNvSpPr>
                <a:spLocks/>
              </p:cNvSpPr>
              <p:nvPr/>
            </p:nvSpPr>
            <p:spPr bwMode="auto">
              <a:xfrm>
                <a:off x="4152512" y="1934661"/>
                <a:ext cx="86137" cy="60858"/>
              </a:xfrm>
              <a:custGeom>
                <a:avLst/>
                <a:gdLst>
                  <a:gd name="T0" fmla="*/ 0 w 54"/>
                  <a:gd name="T1" fmla="*/ 0 h 38"/>
                  <a:gd name="T2" fmla="*/ 37 w 54"/>
                  <a:gd name="T3" fmla="*/ 20 h 38"/>
                  <a:gd name="T4" fmla="*/ 29 w 54"/>
                  <a:gd name="T5" fmla="*/ 0 h 38"/>
                  <a:gd name="T6" fmla="*/ 54 w 54"/>
                  <a:gd name="T7" fmla="*/ 37 h 38"/>
                  <a:gd name="T8" fmla="*/ 52 w 54"/>
                  <a:gd name="T9" fmla="*/ 37 h 38"/>
                  <a:gd name="T10" fmla="*/ 0 w 5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8">
                    <a:moveTo>
                      <a:pt x="0" y="0"/>
                    </a:moveTo>
                    <a:cubicBezTo>
                      <a:pt x="13" y="7"/>
                      <a:pt x="25" y="14"/>
                      <a:pt x="37" y="20"/>
                    </a:cubicBezTo>
                    <a:cubicBezTo>
                      <a:pt x="34" y="15"/>
                      <a:pt x="29" y="8"/>
                      <a:pt x="29" y="0"/>
                    </a:cubicBezTo>
                    <a:cubicBezTo>
                      <a:pt x="35" y="14"/>
                      <a:pt x="46" y="24"/>
                      <a:pt x="54" y="37"/>
                    </a:cubicBezTo>
                    <a:cubicBezTo>
                      <a:pt x="54" y="38"/>
                      <a:pt x="53" y="38"/>
                      <a:pt x="52" y="37"/>
                    </a:cubicBezTo>
                    <a:cubicBezTo>
                      <a:pt x="36" y="26"/>
                      <a:pt x="15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51"/>
              <p:cNvSpPr>
                <a:spLocks/>
              </p:cNvSpPr>
              <p:nvPr/>
            </p:nvSpPr>
            <p:spPr bwMode="auto">
              <a:xfrm>
                <a:off x="3823881" y="1869122"/>
                <a:ext cx="301480" cy="213470"/>
              </a:xfrm>
              <a:custGeom>
                <a:avLst/>
                <a:gdLst>
                  <a:gd name="T0" fmla="*/ 77 w 188"/>
                  <a:gd name="T1" fmla="*/ 44 h 133"/>
                  <a:gd name="T2" fmla="*/ 186 w 188"/>
                  <a:gd name="T3" fmla="*/ 62 h 133"/>
                  <a:gd name="T4" fmla="*/ 0 w 188"/>
                  <a:gd name="T5" fmla="*/ 53 h 133"/>
                  <a:gd name="T6" fmla="*/ 176 w 188"/>
                  <a:gd name="T7" fmla="*/ 81 h 133"/>
                  <a:gd name="T8" fmla="*/ 180 w 188"/>
                  <a:gd name="T9" fmla="*/ 77 h 133"/>
                  <a:gd name="T10" fmla="*/ 77 w 188"/>
                  <a:gd name="T11" fmla="*/ 4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133">
                    <a:moveTo>
                      <a:pt x="77" y="44"/>
                    </a:moveTo>
                    <a:cubicBezTo>
                      <a:pt x="124" y="35"/>
                      <a:pt x="188" y="64"/>
                      <a:pt x="186" y="62"/>
                    </a:cubicBezTo>
                    <a:cubicBezTo>
                      <a:pt x="126" y="9"/>
                      <a:pt x="42" y="0"/>
                      <a:pt x="0" y="53"/>
                    </a:cubicBezTo>
                    <a:cubicBezTo>
                      <a:pt x="90" y="70"/>
                      <a:pt x="109" y="133"/>
                      <a:pt x="176" y="81"/>
                    </a:cubicBezTo>
                    <a:cubicBezTo>
                      <a:pt x="177" y="80"/>
                      <a:pt x="179" y="79"/>
                      <a:pt x="180" y="77"/>
                    </a:cubicBezTo>
                    <a:cubicBezTo>
                      <a:pt x="184" y="75"/>
                      <a:pt x="130" y="53"/>
                      <a:pt x="7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52"/>
              <p:cNvSpPr>
                <a:spLocks/>
              </p:cNvSpPr>
              <p:nvPr/>
            </p:nvSpPr>
            <p:spPr bwMode="auto">
              <a:xfrm>
                <a:off x="4071057" y="1960877"/>
                <a:ext cx="127333" cy="47750"/>
              </a:xfrm>
              <a:custGeom>
                <a:avLst/>
                <a:gdLst>
                  <a:gd name="T0" fmla="*/ 0 w 80"/>
                  <a:gd name="T1" fmla="*/ 0 h 30"/>
                  <a:gd name="T2" fmla="*/ 49 w 80"/>
                  <a:gd name="T3" fmla="*/ 22 h 30"/>
                  <a:gd name="T4" fmla="*/ 22 w 80"/>
                  <a:gd name="T5" fmla="*/ 30 h 30"/>
                  <a:gd name="T6" fmla="*/ 79 w 80"/>
                  <a:gd name="T7" fmla="*/ 27 h 30"/>
                  <a:gd name="T8" fmla="*/ 77 w 80"/>
                  <a:gd name="T9" fmla="*/ 25 h 30"/>
                  <a:gd name="T10" fmla="*/ 0 w 8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30">
                    <a:moveTo>
                      <a:pt x="0" y="0"/>
                    </a:moveTo>
                    <a:cubicBezTo>
                      <a:pt x="17" y="7"/>
                      <a:pt x="34" y="14"/>
                      <a:pt x="49" y="22"/>
                    </a:cubicBezTo>
                    <a:cubicBezTo>
                      <a:pt x="42" y="23"/>
                      <a:pt x="31" y="23"/>
                      <a:pt x="22" y="30"/>
                    </a:cubicBezTo>
                    <a:cubicBezTo>
                      <a:pt x="41" y="25"/>
                      <a:pt x="60" y="28"/>
                      <a:pt x="79" y="27"/>
                    </a:cubicBezTo>
                    <a:cubicBezTo>
                      <a:pt x="80" y="27"/>
                      <a:pt x="80" y="25"/>
                      <a:pt x="77" y="25"/>
                    </a:cubicBezTo>
                    <a:cubicBezTo>
                      <a:pt x="54" y="16"/>
                      <a:pt x="24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Oval 53"/>
              <p:cNvSpPr>
                <a:spLocks noChangeArrowheads="1"/>
              </p:cNvSpPr>
              <p:nvPr/>
            </p:nvSpPr>
            <p:spPr bwMode="auto">
              <a:xfrm>
                <a:off x="4475526" y="3824056"/>
                <a:ext cx="44005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Oval 54"/>
              <p:cNvSpPr>
                <a:spLocks noChangeArrowheads="1"/>
              </p:cNvSpPr>
              <p:nvPr/>
            </p:nvSpPr>
            <p:spPr bwMode="auto">
              <a:xfrm>
                <a:off x="4062630" y="4042207"/>
                <a:ext cx="43069" cy="4306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Oval 55"/>
              <p:cNvSpPr>
                <a:spLocks noChangeArrowheads="1"/>
              </p:cNvSpPr>
              <p:nvPr/>
            </p:nvSpPr>
            <p:spPr bwMode="auto">
              <a:xfrm>
                <a:off x="4192772" y="4210735"/>
                <a:ext cx="43069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Oval 56"/>
              <p:cNvSpPr>
                <a:spLocks noChangeArrowheads="1"/>
              </p:cNvSpPr>
              <p:nvPr/>
            </p:nvSpPr>
            <p:spPr bwMode="auto">
              <a:xfrm>
                <a:off x="4874378" y="372574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Oval 57"/>
              <p:cNvSpPr>
                <a:spLocks noChangeArrowheads="1"/>
              </p:cNvSpPr>
              <p:nvPr/>
            </p:nvSpPr>
            <p:spPr bwMode="auto">
              <a:xfrm>
                <a:off x="4688996" y="355909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Oval 58"/>
              <p:cNvSpPr>
                <a:spLocks noChangeArrowheads="1"/>
              </p:cNvSpPr>
              <p:nvPr/>
            </p:nvSpPr>
            <p:spPr bwMode="auto">
              <a:xfrm>
                <a:off x="4830373" y="330536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Oval 59"/>
              <p:cNvSpPr>
                <a:spLocks noChangeArrowheads="1"/>
              </p:cNvSpPr>
              <p:nvPr/>
            </p:nvSpPr>
            <p:spPr bwMode="auto">
              <a:xfrm>
                <a:off x="5012946" y="3377454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Oval 60"/>
              <p:cNvSpPr>
                <a:spLocks noChangeArrowheads="1"/>
              </p:cNvSpPr>
              <p:nvPr/>
            </p:nvSpPr>
            <p:spPr bwMode="auto">
              <a:xfrm>
                <a:off x="5038226" y="3033843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Oval 61"/>
              <p:cNvSpPr>
                <a:spLocks noChangeArrowheads="1"/>
              </p:cNvSpPr>
              <p:nvPr/>
            </p:nvSpPr>
            <p:spPr bwMode="auto">
              <a:xfrm>
                <a:off x="4860334" y="3015118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Oval 62"/>
              <p:cNvSpPr>
                <a:spLocks noChangeArrowheads="1"/>
              </p:cNvSpPr>
              <p:nvPr/>
            </p:nvSpPr>
            <p:spPr bwMode="auto">
              <a:xfrm>
                <a:off x="4833182" y="2727683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Oval 63"/>
              <p:cNvSpPr>
                <a:spLocks noChangeArrowheads="1"/>
              </p:cNvSpPr>
              <p:nvPr/>
            </p:nvSpPr>
            <p:spPr bwMode="auto">
              <a:xfrm>
                <a:off x="4799476" y="2711766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Oval 64"/>
              <p:cNvSpPr>
                <a:spLocks noChangeArrowheads="1"/>
              </p:cNvSpPr>
              <p:nvPr/>
            </p:nvSpPr>
            <p:spPr bwMode="auto">
              <a:xfrm>
                <a:off x="4993285" y="2718320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Oval 65"/>
              <p:cNvSpPr>
                <a:spLocks noChangeArrowheads="1"/>
              </p:cNvSpPr>
              <p:nvPr/>
            </p:nvSpPr>
            <p:spPr bwMode="auto">
              <a:xfrm>
                <a:off x="4975495" y="2748281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Oval 66"/>
              <p:cNvSpPr>
                <a:spLocks noChangeArrowheads="1"/>
              </p:cNvSpPr>
              <p:nvPr/>
            </p:nvSpPr>
            <p:spPr bwMode="auto">
              <a:xfrm>
                <a:off x="4722702" y="250110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Oval 67"/>
              <p:cNvSpPr>
                <a:spLocks noChangeArrowheads="1"/>
              </p:cNvSpPr>
              <p:nvPr/>
            </p:nvSpPr>
            <p:spPr bwMode="auto">
              <a:xfrm>
                <a:off x="4866888" y="2471144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Oval 68"/>
              <p:cNvSpPr>
                <a:spLocks noChangeArrowheads="1"/>
              </p:cNvSpPr>
              <p:nvPr/>
            </p:nvSpPr>
            <p:spPr bwMode="auto">
              <a:xfrm>
                <a:off x="4869697" y="2429012"/>
                <a:ext cx="29024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Oval 69"/>
              <p:cNvSpPr>
                <a:spLocks noChangeArrowheads="1"/>
              </p:cNvSpPr>
              <p:nvPr/>
            </p:nvSpPr>
            <p:spPr bwMode="auto">
              <a:xfrm>
                <a:off x="4732065" y="227827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Oval 70"/>
              <p:cNvSpPr>
                <a:spLocks noChangeArrowheads="1"/>
              </p:cNvSpPr>
              <p:nvPr/>
            </p:nvSpPr>
            <p:spPr bwMode="auto">
              <a:xfrm>
                <a:off x="4553237" y="2095700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Oval 71"/>
              <p:cNvSpPr>
                <a:spLocks noChangeArrowheads="1"/>
              </p:cNvSpPr>
              <p:nvPr/>
            </p:nvSpPr>
            <p:spPr bwMode="auto">
              <a:xfrm>
                <a:off x="4380963" y="1997392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Oval 72"/>
              <p:cNvSpPr>
                <a:spLocks noChangeArrowheads="1"/>
              </p:cNvSpPr>
              <p:nvPr/>
            </p:nvSpPr>
            <p:spPr bwMode="auto">
              <a:xfrm>
                <a:off x="4209625" y="1927171"/>
                <a:ext cx="27152" cy="252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Oval 73"/>
              <p:cNvSpPr>
                <a:spLocks noChangeArrowheads="1"/>
              </p:cNvSpPr>
              <p:nvPr/>
            </p:nvSpPr>
            <p:spPr bwMode="auto">
              <a:xfrm>
                <a:off x="4197453" y="2008627"/>
                <a:ext cx="27152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Oval 74"/>
              <p:cNvSpPr>
                <a:spLocks noChangeArrowheads="1"/>
              </p:cNvSpPr>
              <p:nvPr/>
            </p:nvSpPr>
            <p:spPr bwMode="auto">
              <a:xfrm>
                <a:off x="4233968" y="2064803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Oval 75"/>
              <p:cNvSpPr>
                <a:spLocks noChangeArrowheads="1"/>
              </p:cNvSpPr>
              <p:nvPr/>
            </p:nvSpPr>
            <p:spPr bwMode="auto">
              <a:xfrm>
                <a:off x="4445565" y="217528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Oval 76"/>
              <p:cNvSpPr>
                <a:spLocks noChangeArrowheads="1"/>
              </p:cNvSpPr>
              <p:nvPr/>
            </p:nvSpPr>
            <p:spPr bwMode="auto">
              <a:xfrm>
                <a:off x="4400624" y="217715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Oval 77"/>
              <p:cNvSpPr>
                <a:spLocks noChangeArrowheads="1"/>
              </p:cNvSpPr>
              <p:nvPr/>
            </p:nvSpPr>
            <p:spPr bwMode="auto">
              <a:xfrm>
                <a:off x="4612222" y="234100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Oval 78"/>
              <p:cNvSpPr>
                <a:spLocks noChangeArrowheads="1"/>
              </p:cNvSpPr>
              <p:nvPr/>
            </p:nvSpPr>
            <p:spPr bwMode="auto">
              <a:xfrm>
                <a:off x="4837863" y="29814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Oval 79"/>
              <p:cNvSpPr>
                <a:spLocks noChangeArrowheads="1"/>
              </p:cNvSpPr>
              <p:nvPr/>
            </p:nvSpPr>
            <p:spPr bwMode="auto">
              <a:xfrm>
                <a:off x="4706785" y="359935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Oval 80"/>
              <p:cNvSpPr>
                <a:spLocks noChangeArrowheads="1"/>
              </p:cNvSpPr>
              <p:nvPr/>
            </p:nvSpPr>
            <p:spPr bwMode="auto">
              <a:xfrm>
                <a:off x="4475526" y="3875550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Oval 81"/>
              <p:cNvSpPr>
                <a:spLocks noChangeArrowheads="1"/>
              </p:cNvSpPr>
              <p:nvPr/>
            </p:nvSpPr>
            <p:spPr bwMode="auto">
              <a:xfrm>
                <a:off x="4086973" y="4103064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Oval 82"/>
              <p:cNvSpPr>
                <a:spLocks noChangeArrowheads="1"/>
              </p:cNvSpPr>
              <p:nvPr/>
            </p:nvSpPr>
            <p:spPr bwMode="auto">
              <a:xfrm>
                <a:off x="4011135" y="4020672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Oval 83"/>
              <p:cNvSpPr>
                <a:spLocks noChangeArrowheads="1"/>
              </p:cNvSpPr>
              <p:nvPr/>
            </p:nvSpPr>
            <p:spPr bwMode="auto">
              <a:xfrm>
                <a:off x="4147831" y="4267848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Oval 84"/>
              <p:cNvSpPr>
                <a:spLocks noChangeArrowheads="1"/>
              </p:cNvSpPr>
              <p:nvPr/>
            </p:nvSpPr>
            <p:spPr bwMode="auto">
              <a:xfrm>
                <a:off x="4198390" y="4287509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Oval 85"/>
              <p:cNvSpPr>
                <a:spLocks noChangeArrowheads="1"/>
              </p:cNvSpPr>
              <p:nvPr/>
            </p:nvSpPr>
            <p:spPr bwMode="auto">
              <a:xfrm>
                <a:off x="4112253" y="401786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Oval 86"/>
              <p:cNvSpPr>
                <a:spLocks noChangeArrowheads="1"/>
              </p:cNvSpPr>
              <p:nvPr/>
            </p:nvSpPr>
            <p:spPr bwMode="auto">
              <a:xfrm>
                <a:off x="4062630" y="399258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Oval 87"/>
              <p:cNvSpPr>
                <a:spLocks noChangeArrowheads="1"/>
              </p:cNvSpPr>
              <p:nvPr/>
            </p:nvSpPr>
            <p:spPr bwMode="auto">
              <a:xfrm>
                <a:off x="4125361" y="4064677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Oval 88"/>
              <p:cNvSpPr>
                <a:spLocks noChangeArrowheads="1"/>
              </p:cNvSpPr>
              <p:nvPr/>
            </p:nvSpPr>
            <p:spPr bwMode="auto">
              <a:xfrm>
                <a:off x="4248012" y="4292191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Oval 89"/>
              <p:cNvSpPr>
                <a:spLocks noChangeArrowheads="1"/>
              </p:cNvSpPr>
              <p:nvPr/>
            </p:nvSpPr>
            <p:spPr bwMode="auto">
              <a:xfrm>
                <a:off x="4236777" y="424537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Oval 90"/>
              <p:cNvSpPr>
                <a:spLocks noChangeArrowheads="1"/>
              </p:cNvSpPr>
              <p:nvPr/>
            </p:nvSpPr>
            <p:spPr bwMode="auto">
              <a:xfrm>
                <a:off x="4436203" y="385401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Oval 91"/>
              <p:cNvSpPr>
                <a:spLocks noChangeArrowheads="1"/>
              </p:cNvSpPr>
              <p:nvPr/>
            </p:nvSpPr>
            <p:spPr bwMode="auto">
              <a:xfrm>
                <a:off x="4017689" y="40759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Oval 92"/>
              <p:cNvSpPr>
                <a:spLocks noChangeArrowheads="1"/>
              </p:cNvSpPr>
              <p:nvPr/>
            </p:nvSpPr>
            <p:spPr bwMode="auto">
              <a:xfrm>
                <a:off x="4573835" y="400475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Oval 93"/>
              <p:cNvSpPr>
                <a:spLocks noChangeArrowheads="1"/>
              </p:cNvSpPr>
              <p:nvPr/>
            </p:nvSpPr>
            <p:spPr bwMode="auto">
              <a:xfrm>
                <a:off x="4628138" y="4000074"/>
                <a:ext cx="43069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6" name="组合 565"/>
            <p:cNvGrpSpPr/>
            <p:nvPr/>
          </p:nvGrpSpPr>
          <p:grpSpPr>
            <a:xfrm>
              <a:off x="1651907" y="2808851"/>
              <a:ext cx="759357" cy="1404809"/>
              <a:chOff x="2408238" y="1781113"/>
              <a:chExt cx="1404408" cy="2598151"/>
            </a:xfrm>
            <a:grpFill/>
          </p:grpSpPr>
          <p:sp>
            <p:nvSpPr>
              <p:cNvPr id="567" name="Freeform 94"/>
              <p:cNvSpPr>
                <a:spLocks/>
              </p:cNvSpPr>
              <p:nvPr/>
            </p:nvSpPr>
            <p:spPr bwMode="auto">
              <a:xfrm>
                <a:off x="2661031" y="1976794"/>
                <a:ext cx="1065477" cy="2246113"/>
              </a:xfrm>
              <a:custGeom>
                <a:avLst/>
                <a:gdLst>
                  <a:gd name="T0" fmla="*/ 192 w 665"/>
                  <a:gd name="T1" fmla="*/ 194 h 1400"/>
                  <a:gd name="T2" fmla="*/ 0 w 665"/>
                  <a:gd name="T3" fmla="*/ 684 h 1400"/>
                  <a:gd name="T4" fmla="*/ 259 w 665"/>
                  <a:gd name="T5" fmla="*/ 1238 h 1400"/>
                  <a:gd name="T6" fmla="*/ 611 w 665"/>
                  <a:gd name="T7" fmla="*/ 1397 h 1400"/>
                  <a:gd name="T8" fmla="*/ 665 w 665"/>
                  <a:gd name="T9" fmla="*/ 1398 h 1400"/>
                  <a:gd name="T10" fmla="*/ 445 w 665"/>
                  <a:gd name="T11" fmla="*/ 1312 h 1400"/>
                  <a:gd name="T12" fmla="*/ 289 w 665"/>
                  <a:gd name="T13" fmla="*/ 1209 h 1400"/>
                  <a:gd name="T14" fmla="*/ 32 w 665"/>
                  <a:gd name="T15" fmla="*/ 672 h 1400"/>
                  <a:gd name="T16" fmla="*/ 214 w 665"/>
                  <a:gd name="T17" fmla="*/ 205 h 1400"/>
                  <a:gd name="T18" fmla="*/ 520 w 665"/>
                  <a:gd name="T19" fmla="*/ 0 h 1400"/>
                  <a:gd name="T20" fmla="*/ 192 w 665"/>
                  <a:gd name="T21" fmla="*/ 194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5" h="1400">
                    <a:moveTo>
                      <a:pt x="192" y="194"/>
                    </a:moveTo>
                    <a:cubicBezTo>
                      <a:pt x="73" y="323"/>
                      <a:pt x="0" y="495"/>
                      <a:pt x="0" y="684"/>
                    </a:cubicBezTo>
                    <a:cubicBezTo>
                      <a:pt x="0" y="906"/>
                      <a:pt x="101" y="1105"/>
                      <a:pt x="259" y="1238"/>
                    </a:cubicBezTo>
                    <a:cubicBezTo>
                      <a:pt x="358" y="1320"/>
                      <a:pt x="478" y="1377"/>
                      <a:pt x="611" y="1397"/>
                    </a:cubicBezTo>
                    <a:cubicBezTo>
                      <a:pt x="641" y="1400"/>
                      <a:pt x="660" y="1400"/>
                      <a:pt x="665" y="1398"/>
                    </a:cubicBezTo>
                    <a:cubicBezTo>
                      <a:pt x="575" y="1373"/>
                      <a:pt x="507" y="1346"/>
                      <a:pt x="445" y="1312"/>
                    </a:cubicBezTo>
                    <a:cubicBezTo>
                      <a:pt x="390" y="1282"/>
                      <a:pt x="337" y="1247"/>
                      <a:pt x="289" y="1209"/>
                    </a:cubicBezTo>
                    <a:cubicBezTo>
                      <a:pt x="133" y="1082"/>
                      <a:pt x="32" y="889"/>
                      <a:pt x="32" y="672"/>
                    </a:cubicBezTo>
                    <a:cubicBezTo>
                      <a:pt x="32" y="492"/>
                      <a:pt x="101" y="328"/>
                      <a:pt x="214" y="205"/>
                    </a:cubicBezTo>
                    <a:cubicBezTo>
                      <a:pt x="301" y="110"/>
                      <a:pt x="400" y="45"/>
                      <a:pt x="520" y="0"/>
                    </a:cubicBezTo>
                    <a:cubicBezTo>
                      <a:pt x="394" y="20"/>
                      <a:pt x="277" y="101"/>
                      <a:pt x="192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95"/>
              <p:cNvSpPr>
                <a:spLocks/>
              </p:cNvSpPr>
              <p:nvPr/>
            </p:nvSpPr>
            <p:spPr bwMode="auto">
              <a:xfrm>
                <a:off x="3127295" y="3588115"/>
                <a:ext cx="374509" cy="463454"/>
              </a:xfrm>
              <a:custGeom>
                <a:avLst/>
                <a:gdLst>
                  <a:gd name="T0" fmla="*/ 82 w 234"/>
                  <a:gd name="T1" fmla="*/ 122 h 289"/>
                  <a:gd name="T2" fmla="*/ 152 w 234"/>
                  <a:gd name="T3" fmla="*/ 287 h 289"/>
                  <a:gd name="T4" fmla="*/ 68 w 234"/>
                  <a:gd name="T5" fmla="*/ 0 h 289"/>
                  <a:gd name="T6" fmla="*/ 178 w 234"/>
                  <a:gd name="T7" fmla="*/ 264 h 289"/>
                  <a:gd name="T8" fmla="*/ 174 w 234"/>
                  <a:gd name="T9" fmla="*/ 273 h 289"/>
                  <a:gd name="T10" fmla="*/ 82 w 234"/>
                  <a:gd name="T11" fmla="*/ 1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89">
                    <a:moveTo>
                      <a:pt x="82" y="122"/>
                    </a:moveTo>
                    <a:cubicBezTo>
                      <a:pt x="86" y="200"/>
                      <a:pt x="156" y="289"/>
                      <a:pt x="152" y="287"/>
                    </a:cubicBezTo>
                    <a:cubicBezTo>
                      <a:pt x="46" y="214"/>
                      <a:pt x="0" y="84"/>
                      <a:pt x="68" y="0"/>
                    </a:cubicBezTo>
                    <a:cubicBezTo>
                      <a:pt x="129" y="134"/>
                      <a:pt x="234" y="140"/>
                      <a:pt x="178" y="264"/>
                    </a:cubicBezTo>
                    <a:cubicBezTo>
                      <a:pt x="177" y="267"/>
                      <a:pt x="175" y="270"/>
                      <a:pt x="174" y="273"/>
                    </a:cubicBezTo>
                    <a:cubicBezTo>
                      <a:pt x="171" y="279"/>
                      <a:pt x="116" y="203"/>
                      <a:pt x="8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96"/>
              <p:cNvSpPr>
                <a:spLocks/>
              </p:cNvSpPr>
              <p:nvPr/>
            </p:nvSpPr>
            <p:spPr bwMode="auto">
              <a:xfrm>
                <a:off x="3338892" y="3972923"/>
                <a:ext cx="115161" cy="182573"/>
              </a:xfrm>
              <a:custGeom>
                <a:avLst/>
                <a:gdLst>
                  <a:gd name="T0" fmla="*/ 0 w 72"/>
                  <a:gd name="T1" fmla="*/ 0 h 114"/>
                  <a:gd name="T2" fmla="*/ 52 w 72"/>
                  <a:gd name="T3" fmla="*/ 68 h 114"/>
                  <a:gd name="T4" fmla="*/ 55 w 72"/>
                  <a:gd name="T5" fmla="*/ 23 h 114"/>
                  <a:gd name="T6" fmla="*/ 72 w 72"/>
                  <a:gd name="T7" fmla="*/ 113 h 114"/>
                  <a:gd name="T8" fmla="*/ 67 w 72"/>
                  <a:gd name="T9" fmla="*/ 111 h 114"/>
                  <a:gd name="T10" fmla="*/ 0 w 72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14">
                    <a:moveTo>
                      <a:pt x="0" y="0"/>
                    </a:moveTo>
                    <a:cubicBezTo>
                      <a:pt x="17" y="23"/>
                      <a:pt x="35" y="47"/>
                      <a:pt x="52" y="68"/>
                    </a:cubicBezTo>
                    <a:cubicBezTo>
                      <a:pt x="51" y="56"/>
                      <a:pt x="47" y="39"/>
                      <a:pt x="55" y="23"/>
                    </a:cubicBezTo>
                    <a:cubicBezTo>
                      <a:pt x="54" y="54"/>
                      <a:pt x="66" y="83"/>
                      <a:pt x="72" y="113"/>
                    </a:cubicBezTo>
                    <a:cubicBezTo>
                      <a:pt x="72" y="114"/>
                      <a:pt x="69" y="114"/>
                      <a:pt x="67" y="111"/>
                    </a:cubicBezTo>
                    <a:cubicBezTo>
                      <a:pt x="46" y="78"/>
                      <a:pt x="19" y="3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97"/>
              <p:cNvSpPr>
                <a:spLocks/>
              </p:cNvSpPr>
              <p:nvPr/>
            </p:nvSpPr>
            <p:spPr bwMode="auto">
              <a:xfrm>
                <a:off x="2790237" y="4019736"/>
                <a:ext cx="535547" cy="359528"/>
              </a:xfrm>
              <a:custGeom>
                <a:avLst/>
                <a:gdLst>
                  <a:gd name="T0" fmla="*/ 133 w 334"/>
                  <a:gd name="T1" fmla="*/ 73 h 224"/>
                  <a:gd name="T2" fmla="*/ 331 w 334"/>
                  <a:gd name="T3" fmla="*/ 82 h 224"/>
                  <a:gd name="T4" fmla="*/ 0 w 334"/>
                  <a:gd name="T5" fmla="*/ 105 h 224"/>
                  <a:gd name="T6" fmla="*/ 317 w 334"/>
                  <a:gd name="T7" fmla="*/ 118 h 224"/>
                  <a:gd name="T8" fmla="*/ 324 w 334"/>
                  <a:gd name="T9" fmla="*/ 110 h 224"/>
                  <a:gd name="T10" fmla="*/ 133 w 334"/>
                  <a:gd name="T11" fmla="*/ 7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4" h="224">
                    <a:moveTo>
                      <a:pt x="133" y="73"/>
                    </a:moveTo>
                    <a:cubicBezTo>
                      <a:pt x="215" y="47"/>
                      <a:pt x="334" y="85"/>
                      <a:pt x="331" y="82"/>
                    </a:cubicBezTo>
                    <a:cubicBezTo>
                      <a:pt x="214" y="0"/>
                      <a:pt x="61" y="2"/>
                      <a:pt x="0" y="105"/>
                    </a:cubicBezTo>
                    <a:cubicBezTo>
                      <a:pt x="163" y="117"/>
                      <a:pt x="209" y="224"/>
                      <a:pt x="317" y="118"/>
                    </a:cubicBezTo>
                    <a:cubicBezTo>
                      <a:pt x="319" y="115"/>
                      <a:pt x="322" y="113"/>
                      <a:pt x="324" y="110"/>
                    </a:cubicBezTo>
                    <a:cubicBezTo>
                      <a:pt x="330" y="104"/>
                      <a:pt x="230" y="76"/>
                      <a:pt x="1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98"/>
              <p:cNvSpPr>
                <a:spLocks/>
              </p:cNvSpPr>
              <p:nvPr/>
            </p:nvSpPr>
            <p:spPr bwMode="auto">
              <a:xfrm>
                <a:off x="3229348" y="4146133"/>
                <a:ext cx="234068" cy="76774"/>
              </a:xfrm>
              <a:custGeom>
                <a:avLst/>
                <a:gdLst>
                  <a:gd name="T0" fmla="*/ 0 w 146"/>
                  <a:gd name="T1" fmla="*/ 0 h 48"/>
                  <a:gd name="T2" fmla="*/ 90 w 146"/>
                  <a:gd name="T3" fmla="*/ 28 h 48"/>
                  <a:gd name="T4" fmla="*/ 45 w 146"/>
                  <a:gd name="T5" fmla="*/ 48 h 48"/>
                  <a:gd name="T6" fmla="*/ 145 w 146"/>
                  <a:gd name="T7" fmla="*/ 32 h 48"/>
                  <a:gd name="T8" fmla="*/ 142 w 146"/>
                  <a:gd name="T9" fmla="*/ 27 h 48"/>
                  <a:gd name="T10" fmla="*/ 0 w 146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48">
                    <a:moveTo>
                      <a:pt x="0" y="0"/>
                    </a:moveTo>
                    <a:cubicBezTo>
                      <a:pt x="30" y="9"/>
                      <a:pt x="63" y="18"/>
                      <a:pt x="90" y="28"/>
                    </a:cubicBezTo>
                    <a:cubicBezTo>
                      <a:pt x="78" y="31"/>
                      <a:pt x="59" y="34"/>
                      <a:pt x="45" y="48"/>
                    </a:cubicBezTo>
                    <a:cubicBezTo>
                      <a:pt x="77" y="36"/>
                      <a:pt x="112" y="37"/>
                      <a:pt x="145" y="32"/>
                    </a:cubicBezTo>
                    <a:cubicBezTo>
                      <a:pt x="146" y="30"/>
                      <a:pt x="146" y="28"/>
                      <a:pt x="142" y="27"/>
                    </a:cubicBezTo>
                    <a:cubicBezTo>
                      <a:pt x="98" y="17"/>
                      <a:pt x="4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99"/>
              <p:cNvSpPr>
                <a:spLocks/>
              </p:cNvSpPr>
              <p:nvPr/>
            </p:nvSpPr>
            <p:spPr bwMode="auto">
              <a:xfrm>
                <a:off x="3411921" y="4103064"/>
                <a:ext cx="380126" cy="175083"/>
              </a:xfrm>
              <a:custGeom>
                <a:avLst/>
                <a:gdLst>
                  <a:gd name="T0" fmla="*/ 0 w 237"/>
                  <a:gd name="T1" fmla="*/ 109 h 109"/>
                  <a:gd name="T2" fmla="*/ 155 w 237"/>
                  <a:gd name="T3" fmla="*/ 66 h 109"/>
                  <a:gd name="T4" fmla="*/ 93 w 237"/>
                  <a:gd name="T5" fmla="*/ 0 h 109"/>
                  <a:gd name="T6" fmla="*/ 235 w 237"/>
                  <a:gd name="T7" fmla="*/ 72 h 109"/>
                  <a:gd name="T8" fmla="*/ 229 w 237"/>
                  <a:gd name="T9" fmla="*/ 79 h 109"/>
                  <a:gd name="T10" fmla="*/ 0 w 237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7" h="109">
                    <a:moveTo>
                      <a:pt x="0" y="109"/>
                    </a:moveTo>
                    <a:cubicBezTo>
                      <a:pt x="52" y="71"/>
                      <a:pt x="109" y="67"/>
                      <a:pt x="155" y="66"/>
                    </a:cubicBezTo>
                    <a:cubicBezTo>
                      <a:pt x="128" y="50"/>
                      <a:pt x="110" y="32"/>
                      <a:pt x="93" y="0"/>
                    </a:cubicBezTo>
                    <a:cubicBezTo>
                      <a:pt x="142" y="54"/>
                      <a:pt x="185" y="56"/>
                      <a:pt x="235" y="72"/>
                    </a:cubicBezTo>
                    <a:cubicBezTo>
                      <a:pt x="237" y="75"/>
                      <a:pt x="235" y="78"/>
                      <a:pt x="229" y="79"/>
                    </a:cubicBezTo>
                    <a:cubicBezTo>
                      <a:pt x="160" y="83"/>
                      <a:pt x="79" y="83"/>
                      <a:pt x="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00"/>
              <p:cNvSpPr>
                <a:spLocks/>
              </p:cNvSpPr>
              <p:nvPr/>
            </p:nvSpPr>
            <p:spPr bwMode="auto">
              <a:xfrm>
                <a:off x="2938168" y="3393371"/>
                <a:ext cx="301480" cy="442856"/>
              </a:xfrm>
              <a:custGeom>
                <a:avLst/>
                <a:gdLst>
                  <a:gd name="T0" fmla="*/ 61 w 188"/>
                  <a:gd name="T1" fmla="*/ 111 h 276"/>
                  <a:gd name="T2" fmla="*/ 75 w 188"/>
                  <a:gd name="T3" fmla="*/ 273 h 276"/>
                  <a:gd name="T4" fmla="*/ 83 w 188"/>
                  <a:gd name="T5" fmla="*/ 0 h 276"/>
                  <a:gd name="T6" fmla="*/ 104 w 188"/>
                  <a:gd name="T7" fmla="*/ 260 h 276"/>
                  <a:gd name="T8" fmla="*/ 98 w 188"/>
                  <a:gd name="T9" fmla="*/ 267 h 276"/>
                  <a:gd name="T10" fmla="*/ 61 w 188"/>
                  <a:gd name="T11" fmla="*/ 11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76">
                    <a:moveTo>
                      <a:pt x="61" y="111"/>
                    </a:moveTo>
                    <a:cubicBezTo>
                      <a:pt x="42" y="179"/>
                      <a:pt x="77" y="276"/>
                      <a:pt x="75" y="273"/>
                    </a:cubicBezTo>
                    <a:cubicBezTo>
                      <a:pt x="4" y="180"/>
                      <a:pt x="0" y="54"/>
                      <a:pt x="83" y="0"/>
                    </a:cubicBezTo>
                    <a:cubicBezTo>
                      <a:pt x="98" y="134"/>
                      <a:pt x="188" y="169"/>
                      <a:pt x="104" y="260"/>
                    </a:cubicBezTo>
                    <a:cubicBezTo>
                      <a:pt x="102" y="263"/>
                      <a:pt x="100" y="265"/>
                      <a:pt x="98" y="267"/>
                    </a:cubicBezTo>
                    <a:cubicBezTo>
                      <a:pt x="93" y="272"/>
                      <a:pt x="67" y="191"/>
                      <a:pt x="61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01"/>
              <p:cNvSpPr>
                <a:spLocks/>
              </p:cNvSpPr>
              <p:nvPr/>
            </p:nvSpPr>
            <p:spPr bwMode="auto">
              <a:xfrm>
                <a:off x="3051457" y="3756644"/>
                <a:ext cx="65539" cy="191935"/>
              </a:xfrm>
              <a:custGeom>
                <a:avLst/>
                <a:gdLst>
                  <a:gd name="T0" fmla="*/ 0 w 41"/>
                  <a:gd name="T1" fmla="*/ 0 h 120"/>
                  <a:gd name="T2" fmla="*/ 26 w 41"/>
                  <a:gd name="T3" fmla="*/ 74 h 120"/>
                  <a:gd name="T4" fmla="*/ 41 w 41"/>
                  <a:gd name="T5" fmla="*/ 36 h 120"/>
                  <a:gd name="T6" fmla="*/ 31 w 41"/>
                  <a:gd name="T7" fmla="*/ 119 h 120"/>
                  <a:gd name="T8" fmla="*/ 27 w 41"/>
                  <a:gd name="T9" fmla="*/ 116 h 120"/>
                  <a:gd name="T10" fmla="*/ 0 w 41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0">
                    <a:moveTo>
                      <a:pt x="0" y="0"/>
                    </a:moveTo>
                    <a:cubicBezTo>
                      <a:pt x="9" y="25"/>
                      <a:pt x="17" y="52"/>
                      <a:pt x="26" y="74"/>
                    </a:cubicBezTo>
                    <a:cubicBezTo>
                      <a:pt x="28" y="64"/>
                      <a:pt x="30" y="48"/>
                      <a:pt x="41" y="36"/>
                    </a:cubicBezTo>
                    <a:cubicBezTo>
                      <a:pt x="32" y="63"/>
                      <a:pt x="34" y="91"/>
                      <a:pt x="31" y="119"/>
                    </a:cubicBezTo>
                    <a:cubicBezTo>
                      <a:pt x="30" y="120"/>
                      <a:pt x="28" y="120"/>
                      <a:pt x="27" y="116"/>
                    </a:cubicBezTo>
                    <a:cubicBezTo>
                      <a:pt x="17" y="81"/>
                      <a:pt x="7" y="3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02"/>
              <p:cNvSpPr>
                <a:spLocks/>
              </p:cNvSpPr>
              <p:nvPr/>
            </p:nvSpPr>
            <p:spPr bwMode="auto">
              <a:xfrm>
                <a:off x="2573958" y="3722938"/>
                <a:ext cx="456901" cy="357655"/>
              </a:xfrm>
              <a:custGeom>
                <a:avLst/>
                <a:gdLst>
                  <a:gd name="T0" fmla="*/ 119 w 285"/>
                  <a:gd name="T1" fmla="*/ 78 h 223"/>
                  <a:gd name="T2" fmla="*/ 283 w 285"/>
                  <a:gd name="T3" fmla="*/ 134 h 223"/>
                  <a:gd name="T4" fmla="*/ 0 w 285"/>
                  <a:gd name="T5" fmla="*/ 71 h 223"/>
                  <a:gd name="T6" fmla="*/ 262 w 285"/>
                  <a:gd name="T7" fmla="*/ 161 h 223"/>
                  <a:gd name="T8" fmla="*/ 270 w 285"/>
                  <a:gd name="T9" fmla="*/ 156 h 223"/>
                  <a:gd name="T10" fmla="*/ 119 w 285"/>
                  <a:gd name="T11" fmla="*/ 7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23">
                    <a:moveTo>
                      <a:pt x="119" y="78"/>
                    </a:moveTo>
                    <a:cubicBezTo>
                      <a:pt x="195" y="76"/>
                      <a:pt x="285" y="137"/>
                      <a:pt x="283" y="134"/>
                    </a:cubicBezTo>
                    <a:cubicBezTo>
                      <a:pt x="205" y="36"/>
                      <a:pt x="77" y="0"/>
                      <a:pt x="0" y="71"/>
                    </a:cubicBezTo>
                    <a:cubicBezTo>
                      <a:pt x="134" y="122"/>
                      <a:pt x="146" y="223"/>
                      <a:pt x="262" y="161"/>
                    </a:cubicBezTo>
                    <a:cubicBezTo>
                      <a:pt x="265" y="159"/>
                      <a:pt x="268" y="158"/>
                      <a:pt x="270" y="156"/>
                    </a:cubicBezTo>
                    <a:cubicBezTo>
                      <a:pt x="277" y="153"/>
                      <a:pt x="200" y="105"/>
                      <a:pt x="11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03"/>
              <p:cNvSpPr>
                <a:spLocks/>
              </p:cNvSpPr>
              <p:nvPr/>
            </p:nvSpPr>
            <p:spPr bwMode="auto">
              <a:xfrm>
                <a:off x="2952212" y="3912065"/>
                <a:ext cx="184446" cy="99245"/>
              </a:xfrm>
              <a:custGeom>
                <a:avLst/>
                <a:gdLst>
                  <a:gd name="T0" fmla="*/ 0 w 115"/>
                  <a:gd name="T1" fmla="*/ 0 h 62"/>
                  <a:gd name="T2" fmla="*/ 69 w 115"/>
                  <a:gd name="T3" fmla="*/ 46 h 62"/>
                  <a:gd name="T4" fmla="*/ 26 w 115"/>
                  <a:gd name="T5" fmla="*/ 51 h 62"/>
                  <a:gd name="T6" fmla="*/ 114 w 115"/>
                  <a:gd name="T7" fmla="*/ 62 h 62"/>
                  <a:gd name="T8" fmla="*/ 112 w 115"/>
                  <a:gd name="T9" fmla="*/ 58 h 62"/>
                  <a:gd name="T10" fmla="*/ 0 w 115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62">
                    <a:moveTo>
                      <a:pt x="0" y="0"/>
                    </a:moveTo>
                    <a:cubicBezTo>
                      <a:pt x="23" y="15"/>
                      <a:pt x="48" y="30"/>
                      <a:pt x="69" y="46"/>
                    </a:cubicBezTo>
                    <a:cubicBezTo>
                      <a:pt x="58" y="45"/>
                      <a:pt x="41" y="43"/>
                      <a:pt x="26" y="51"/>
                    </a:cubicBezTo>
                    <a:cubicBezTo>
                      <a:pt x="56" y="49"/>
                      <a:pt x="84" y="59"/>
                      <a:pt x="114" y="62"/>
                    </a:cubicBezTo>
                    <a:cubicBezTo>
                      <a:pt x="115" y="62"/>
                      <a:pt x="115" y="59"/>
                      <a:pt x="112" y="58"/>
                    </a:cubicBezTo>
                    <a:cubicBezTo>
                      <a:pt x="78" y="39"/>
                      <a:pt x="34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04"/>
              <p:cNvSpPr>
                <a:spLocks/>
              </p:cNvSpPr>
              <p:nvPr/>
            </p:nvSpPr>
            <p:spPr bwMode="auto">
              <a:xfrm>
                <a:off x="2801472" y="3152749"/>
                <a:ext cx="264965" cy="390425"/>
              </a:xfrm>
              <a:custGeom>
                <a:avLst/>
                <a:gdLst>
                  <a:gd name="T0" fmla="*/ 68 w 165"/>
                  <a:gd name="T1" fmla="*/ 93 h 243"/>
                  <a:gd name="T2" fmla="*/ 40 w 165"/>
                  <a:gd name="T3" fmla="*/ 240 h 243"/>
                  <a:gd name="T4" fmla="*/ 115 w 165"/>
                  <a:gd name="T5" fmla="*/ 0 h 243"/>
                  <a:gd name="T6" fmla="*/ 68 w 165"/>
                  <a:gd name="T7" fmla="*/ 236 h 243"/>
                  <a:gd name="T8" fmla="*/ 61 w 165"/>
                  <a:gd name="T9" fmla="*/ 240 h 243"/>
                  <a:gd name="T10" fmla="*/ 68 w 165"/>
                  <a:gd name="T11" fmla="*/ 9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243">
                    <a:moveTo>
                      <a:pt x="68" y="93"/>
                    </a:moveTo>
                    <a:cubicBezTo>
                      <a:pt x="34" y="149"/>
                      <a:pt x="41" y="243"/>
                      <a:pt x="40" y="240"/>
                    </a:cubicBezTo>
                    <a:cubicBezTo>
                      <a:pt x="0" y="139"/>
                      <a:pt x="28" y="27"/>
                      <a:pt x="115" y="0"/>
                    </a:cubicBezTo>
                    <a:cubicBezTo>
                      <a:pt x="95" y="123"/>
                      <a:pt x="165" y="176"/>
                      <a:pt x="68" y="236"/>
                    </a:cubicBezTo>
                    <a:cubicBezTo>
                      <a:pt x="66" y="237"/>
                      <a:pt x="64" y="239"/>
                      <a:pt x="61" y="240"/>
                    </a:cubicBezTo>
                    <a:cubicBezTo>
                      <a:pt x="56" y="243"/>
                      <a:pt x="53" y="165"/>
                      <a:pt x="6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05"/>
              <p:cNvSpPr>
                <a:spLocks/>
              </p:cNvSpPr>
              <p:nvPr/>
            </p:nvSpPr>
            <p:spPr bwMode="auto">
              <a:xfrm>
                <a:off x="2868884" y="3471081"/>
                <a:ext cx="53367" cy="180700"/>
              </a:xfrm>
              <a:custGeom>
                <a:avLst/>
                <a:gdLst>
                  <a:gd name="T0" fmla="*/ 5 w 33"/>
                  <a:gd name="T1" fmla="*/ 0 h 113"/>
                  <a:gd name="T2" fmla="*/ 10 w 33"/>
                  <a:gd name="T3" fmla="*/ 71 h 113"/>
                  <a:gd name="T4" fmla="*/ 33 w 33"/>
                  <a:gd name="T5" fmla="*/ 42 h 113"/>
                  <a:gd name="T6" fmla="*/ 3 w 33"/>
                  <a:gd name="T7" fmla="*/ 112 h 113"/>
                  <a:gd name="T8" fmla="*/ 0 w 33"/>
                  <a:gd name="T9" fmla="*/ 109 h 113"/>
                  <a:gd name="T10" fmla="*/ 5 w 3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3">
                    <a:moveTo>
                      <a:pt x="5" y="0"/>
                    </a:moveTo>
                    <a:cubicBezTo>
                      <a:pt x="7" y="24"/>
                      <a:pt x="7" y="49"/>
                      <a:pt x="10" y="71"/>
                    </a:cubicBezTo>
                    <a:cubicBezTo>
                      <a:pt x="15" y="63"/>
                      <a:pt x="20" y="49"/>
                      <a:pt x="33" y="42"/>
                    </a:cubicBezTo>
                    <a:cubicBezTo>
                      <a:pt x="18" y="63"/>
                      <a:pt x="13" y="89"/>
                      <a:pt x="3" y="112"/>
                    </a:cubicBezTo>
                    <a:cubicBezTo>
                      <a:pt x="2" y="113"/>
                      <a:pt x="0" y="112"/>
                      <a:pt x="0" y="109"/>
                    </a:cubicBezTo>
                    <a:cubicBezTo>
                      <a:pt x="1" y="75"/>
                      <a:pt x="3" y="3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06"/>
              <p:cNvSpPr>
                <a:spLocks/>
              </p:cNvSpPr>
              <p:nvPr/>
            </p:nvSpPr>
            <p:spPr bwMode="auto">
              <a:xfrm>
                <a:off x="2411047" y="3353111"/>
                <a:ext cx="398852" cy="385743"/>
              </a:xfrm>
              <a:custGeom>
                <a:avLst/>
                <a:gdLst>
                  <a:gd name="T0" fmla="*/ 113 w 249"/>
                  <a:gd name="T1" fmla="*/ 90 h 240"/>
                  <a:gd name="T2" fmla="*/ 248 w 249"/>
                  <a:gd name="T3" fmla="*/ 206 h 240"/>
                  <a:gd name="T4" fmla="*/ 0 w 249"/>
                  <a:gd name="T5" fmla="*/ 39 h 240"/>
                  <a:gd name="T6" fmla="*/ 218 w 249"/>
                  <a:gd name="T7" fmla="*/ 224 h 240"/>
                  <a:gd name="T8" fmla="*/ 228 w 249"/>
                  <a:gd name="T9" fmla="*/ 223 h 240"/>
                  <a:gd name="T10" fmla="*/ 113 w 249"/>
                  <a:gd name="T11" fmla="*/ 9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0">
                    <a:moveTo>
                      <a:pt x="113" y="90"/>
                    </a:moveTo>
                    <a:cubicBezTo>
                      <a:pt x="185" y="117"/>
                      <a:pt x="249" y="210"/>
                      <a:pt x="248" y="206"/>
                    </a:cubicBezTo>
                    <a:cubicBezTo>
                      <a:pt x="211" y="83"/>
                      <a:pt x="101" y="0"/>
                      <a:pt x="0" y="39"/>
                    </a:cubicBezTo>
                    <a:cubicBezTo>
                      <a:pt x="110" y="138"/>
                      <a:pt x="84" y="240"/>
                      <a:pt x="218" y="224"/>
                    </a:cubicBezTo>
                    <a:cubicBezTo>
                      <a:pt x="222" y="224"/>
                      <a:pt x="225" y="223"/>
                      <a:pt x="228" y="223"/>
                    </a:cubicBezTo>
                    <a:cubicBezTo>
                      <a:pt x="236" y="221"/>
                      <a:pt x="180" y="147"/>
                      <a:pt x="11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07"/>
              <p:cNvSpPr>
                <a:spLocks/>
              </p:cNvSpPr>
              <p:nvPr/>
            </p:nvSpPr>
            <p:spPr bwMode="auto">
              <a:xfrm>
                <a:off x="2746232" y="3631184"/>
                <a:ext cx="142313" cy="165720"/>
              </a:xfrm>
              <a:custGeom>
                <a:avLst/>
                <a:gdLst>
                  <a:gd name="T0" fmla="*/ 0 w 89"/>
                  <a:gd name="T1" fmla="*/ 0 h 103"/>
                  <a:gd name="T2" fmla="*/ 49 w 89"/>
                  <a:gd name="T3" fmla="*/ 70 h 103"/>
                  <a:gd name="T4" fmla="*/ 6 w 89"/>
                  <a:gd name="T5" fmla="*/ 59 h 103"/>
                  <a:gd name="T6" fmla="*/ 86 w 89"/>
                  <a:gd name="T7" fmla="*/ 103 h 103"/>
                  <a:gd name="T8" fmla="*/ 86 w 89"/>
                  <a:gd name="T9" fmla="*/ 97 h 103"/>
                  <a:gd name="T10" fmla="*/ 0 w 89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103">
                    <a:moveTo>
                      <a:pt x="0" y="0"/>
                    </a:moveTo>
                    <a:cubicBezTo>
                      <a:pt x="17" y="23"/>
                      <a:pt x="35" y="47"/>
                      <a:pt x="49" y="70"/>
                    </a:cubicBezTo>
                    <a:cubicBezTo>
                      <a:pt x="39" y="65"/>
                      <a:pt x="23" y="57"/>
                      <a:pt x="6" y="59"/>
                    </a:cubicBezTo>
                    <a:cubicBezTo>
                      <a:pt x="36" y="68"/>
                      <a:pt x="59" y="88"/>
                      <a:pt x="86" y="103"/>
                    </a:cubicBezTo>
                    <a:cubicBezTo>
                      <a:pt x="88" y="102"/>
                      <a:pt x="89" y="100"/>
                      <a:pt x="86" y="97"/>
                    </a:cubicBezTo>
                    <a:cubicBezTo>
                      <a:pt x="61" y="67"/>
                      <a:pt x="27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08"/>
              <p:cNvSpPr>
                <a:spLocks/>
              </p:cNvSpPr>
              <p:nvPr/>
            </p:nvSpPr>
            <p:spPr bwMode="auto">
              <a:xfrm>
                <a:off x="2753722" y="2943961"/>
                <a:ext cx="214406" cy="305224"/>
              </a:xfrm>
              <a:custGeom>
                <a:avLst/>
                <a:gdLst>
                  <a:gd name="T0" fmla="*/ 70 w 134"/>
                  <a:gd name="T1" fmla="*/ 66 h 190"/>
                  <a:gd name="T2" fmla="*/ 7 w 134"/>
                  <a:gd name="T3" fmla="*/ 183 h 190"/>
                  <a:gd name="T4" fmla="*/ 134 w 134"/>
                  <a:gd name="T5" fmla="*/ 0 h 190"/>
                  <a:gd name="T6" fmla="*/ 32 w 134"/>
                  <a:gd name="T7" fmla="*/ 187 h 190"/>
                  <a:gd name="T8" fmla="*/ 25 w 134"/>
                  <a:gd name="T9" fmla="*/ 189 h 190"/>
                  <a:gd name="T10" fmla="*/ 70 w 134"/>
                  <a:gd name="T11" fmla="*/ 6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90">
                    <a:moveTo>
                      <a:pt x="70" y="66"/>
                    </a:moveTo>
                    <a:cubicBezTo>
                      <a:pt x="27" y="104"/>
                      <a:pt x="7" y="186"/>
                      <a:pt x="7" y="183"/>
                    </a:cubicBezTo>
                    <a:cubicBezTo>
                      <a:pt x="0" y="87"/>
                      <a:pt x="54" y="0"/>
                      <a:pt x="134" y="0"/>
                    </a:cubicBezTo>
                    <a:cubicBezTo>
                      <a:pt x="85" y="98"/>
                      <a:pt x="130" y="162"/>
                      <a:pt x="32" y="187"/>
                    </a:cubicBezTo>
                    <a:cubicBezTo>
                      <a:pt x="30" y="188"/>
                      <a:pt x="28" y="188"/>
                      <a:pt x="25" y="189"/>
                    </a:cubicBezTo>
                    <a:cubicBezTo>
                      <a:pt x="20" y="190"/>
                      <a:pt x="39" y="123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09"/>
              <p:cNvSpPr>
                <a:spLocks/>
              </p:cNvSpPr>
              <p:nvPr/>
            </p:nvSpPr>
            <p:spPr bwMode="auto">
              <a:xfrm>
                <a:off x="2739678" y="3183646"/>
                <a:ext cx="73029" cy="152612"/>
              </a:xfrm>
              <a:custGeom>
                <a:avLst/>
                <a:gdLst>
                  <a:gd name="T0" fmla="*/ 34 w 46"/>
                  <a:gd name="T1" fmla="*/ 0 h 95"/>
                  <a:gd name="T2" fmla="*/ 19 w 46"/>
                  <a:gd name="T3" fmla="*/ 62 h 95"/>
                  <a:gd name="T4" fmla="*/ 46 w 46"/>
                  <a:gd name="T5" fmla="*/ 43 h 95"/>
                  <a:gd name="T6" fmla="*/ 2 w 46"/>
                  <a:gd name="T7" fmla="*/ 94 h 95"/>
                  <a:gd name="T8" fmla="*/ 1 w 46"/>
                  <a:gd name="T9" fmla="*/ 91 h 95"/>
                  <a:gd name="T10" fmla="*/ 34 w 46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95">
                    <a:moveTo>
                      <a:pt x="34" y="0"/>
                    </a:moveTo>
                    <a:cubicBezTo>
                      <a:pt x="29" y="21"/>
                      <a:pt x="22" y="42"/>
                      <a:pt x="19" y="62"/>
                    </a:cubicBezTo>
                    <a:cubicBezTo>
                      <a:pt x="25" y="56"/>
                      <a:pt x="33" y="46"/>
                      <a:pt x="46" y="43"/>
                    </a:cubicBezTo>
                    <a:cubicBezTo>
                      <a:pt x="28" y="57"/>
                      <a:pt x="17" y="77"/>
                      <a:pt x="2" y="94"/>
                    </a:cubicBezTo>
                    <a:cubicBezTo>
                      <a:pt x="1" y="95"/>
                      <a:pt x="0" y="94"/>
                      <a:pt x="1" y="91"/>
                    </a:cubicBezTo>
                    <a:cubicBezTo>
                      <a:pt x="10" y="63"/>
                      <a:pt x="23" y="2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10"/>
              <p:cNvSpPr>
                <a:spLocks/>
              </p:cNvSpPr>
              <p:nvPr/>
            </p:nvSpPr>
            <p:spPr bwMode="auto">
              <a:xfrm>
                <a:off x="2408238" y="3019799"/>
                <a:ext cx="275264" cy="355783"/>
              </a:xfrm>
              <a:custGeom>
                <a:avLst/>
                <a:gdLst>
                  <a:gd name="T0" fmla="*/ 84 w 172"/>
                  <a:gd name="T1" fmla="*/ 80 h 222"/>
                  <a:gd name="T2" fmla="*/ 172 w 172"/>
                  <a:gd name="T3" fmla="*/ 212 h 222"/>
                  <a:gd name="T4" fmla="*/ 0 w 172"/>
                  <a:gd name="T5" fmla="*/ 10 h 222"/>
                  <a:gd name="T6" fmla="*/ 142 w 172"/>
                  <a:gd name="T7" fmla="*/ 220 h 222"/>
                  <a:gd name="T8" fmla="*/ 151 w 172"/>
                  <a:gd name="T9" fmla="*/ 222 h 222"/>
                  <a:gd name="T10" fmla="*/ 84 w 172"/>
                  <a:gd name="T11" fmla="*/ 8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22">
                    <a:moveTo>
                      <a:pt x="84" y="80"/>
                    </a:moveTo>
                    <a:cubicBezTo>
                      <a:pt x="140" y="121"/>
                      <a:pt x="172" y="216"/>
                      <a:pt x="172" y="212"/>
                    </a:cubicBezTo>
                    <a:cubicBezTo>
                      <a:pt x="170" y="98"/>
                      <a:pt x="96" y="0"/>
                      <a:pt x="0" y="10"/>
                    </a:cubicBezTo>
                    <a:cubicBezTo>
                      <a:pt x="70" y="121"/>
                      <a:pt x="23" y="202"/>
                      <a:pt x="142" y="220"/>
                    </a:cubicBezTo>
                    <a:cubicBezTo>
                      <a:pt x="145" y="221"/>
                      <a:pt x="148" y="221"/>
                      <a:pt x="151" y="222"/>
                    </a:cubicBezTo>
                    <a:cubicBezTo>
                      <a:pt x="158" y="222"/>
                      <a:pt x="128" y="145"/>
                      <a:pt x="84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11"/>
              <p:cNvSpPr>
                <a:spLocks/>
              </p:cNvSpPr>
              <p:nvPr/>
            </p:nvSpPr>
            <p:spPr bwMode="auto">
              <a:xfrm>
                <a:off x="2629198" y="3298808"/>
                <a:ext cx="95500" cy="176955"/>
              </a:xfrm>
              <a:custGeom>
                <a:avLst/>
                <a:gdLst>
                  <a:gd name="T0" fmla="*/ 9 w 60"/>
                  <a:gd name="T1" fmla="*/ 0 h 110"/>
                  <a:gd name="T2" fmla="*/ 34 w 60"/>
                  <a:gd name="T3" fmla="*/ 72 h 110"/>
                  <a:gd name="T4" fmla="*/ 0 w 60"/>
                  <a:gd name="T5" fmla="*/ 53 h 110"/>
                  <a:gd name="T6" fmla="*/ 58 w 60"/>
                  <a:gd name="T7" fmla="*/ 109 h 110"/>
                  <a:gd name="T8" fmla="*/ 59 w 60"/>
                  <a:gd name="T9" fmla="*/ 105 h 110"/>
                  <a:gd name="T10" fmla="*/ 9 w 60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10">
                    <a:moveTo>
                      <a:pt x="9" y="0"/>
                    </a:moveTo>
                    <a:cubicBezTo>
                      <a:pt x="18" y="25"/>
                      <a:pt x="28" y="50"/>
                      <a:pt x="34" y="72"/>
                    </a:cubicBezTo>
                    <a:cubicBezTo>
                      <a:pt x="26" y="66"/>
                      <a:pt x="15" y="55"/>
                      <a:pt x="0" y="53"/>
                    </a:cubicBezTo>
                    <a:cubicBezTo>
                      <a:pt x="23" y="67"/>
                      <a:pt x="38" y="90"/>
                      <a:pt x="58" y="109"/>
                    </a:cubicBezTo>
                    <a:cubicBezTo>
                      <a:pt x="59" y="110"/>
                      <a:pt x="60" y="108"/>
                      <a:pt x="59" y="105"/>
                    </a:cubicBezTo>
                    <a:cubicBezTo>
                      <a:pt x="45" y="72"/>
                      <a:pt x="25" y="3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12"/>
              <p:cNvSpPr>
                <a:spLocks/>
              </p:cNvSpPr>
              <p:nvPr/>
            </p:nvSpPr>
            <p:spPr bwMode="auto">
              <a:xfrm>
                <a:off x="2742487" y="2689296"/>
                <a:ext cx="254666" cy="267773"/>
              </a:xfrm>
              <a:custGeom>
                <a:avLst/>
                <a:gdLst>
                  <a:gd name="T0" fmla="*/ 85 w 159"/>
                  <a:gd name="T1" fmla="*/ 64 h 167"/>
                  <a:gd name="T2" fmla="*/ 0 w 159"/>
                  <a:gd name="T3" fmla="*/ 157 h 167"/>
                  <a:gd name="T4" fmla="*/ 159 w 159"/>
                  <a:gd name="T5" fmla="*/ 19 h 167"/>
                  <a:gd name="T6" fmla="*/ 22 w 159"/>
                  <a:gd name="T7" fmla="*/ 167 h 167"/>
                  <a:gd name="T8" fmla="*/ 15 w 159"/>
                  <a:gd name="T9" fmla="*/ 167 h 167"/>
                  <a:gd name="T10" fmla="*/ 85 w 159"/>
                  <a:gd name="T1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7">
                    <a:moveTo>
                      <a:pt x="85" y="64"/>
                    </a:moveTo>
                    <a:cubicBezTo>
                      <a:pt x="36" y="89"/>
                      <a:pt x="0" y="160"/>
                      <a:pt x="0" y="157"/>
                    </a:cubicBezTo>
                    <a:cubicBezTo>
                      <a:pt x="16" y="68"/>
                      <a:pt x="85" y="0"/>
                      <a:pt x="159" y="19"/>
                    </a:cubicBezTo>
                    <a:cubicBezTo>
                      <a:pt x="91" y="97"/>
                      <a:pt x="118" y="166"/>
                      <a:pt x="22" y="167"/>
                    </a:cubicBezTo>
                    <a:cubicBezTo>
                      <a:pt x="20" y="167"/>
                      <a:pt x="18" y="167"/>
                      <a:pt x="15" y="167"/>
                    </a:cubicBezTo>
                    <a:cubicBezTo>
                      <a:pt x="10" y="167"/>
                      <a:pt x="43" y="109"/>
                      <a:pt x="8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13"/>
              <p:cNvSpPr>
                <a:spLocks/>
              </p:cNvSpPr>
              <p:nvPr/>
            </p:nvSpPr>
            <p:spPr bwMode="auto">
              <a:xfrm>
                <a:off x="2696610" y="2898084"/>
                <a:ext cx="86137" cy="128269"/>
              </a:xfrm>
              <a:custGeom>
                <a:avLst/>
                <a:gdLst>
                  <a:gd name="T0" fmla="*/ 53 w 54"/>
                  <a:gd name="T1" fmla="*/ 0 h 80"/>
                  <a:gd name="T2" fmla="*/ 25 w 54"/>
                  <a:gd name="T3" fmla="*/ 54 h 80"/>
                  <a:gd name="T4" fmla="*/ 54 w 54"/>
                  <a:gd name="T5" fmla="*/ 42 h 80"/>
                  <a:gd name="T6" fmla="*/ 2 w 54"/>
                  <a:gd name="T7" fmla="*/ 80 h 80"/>
                  <a:gd name="T8" fmla="*/ 2 w 54"/>
                  <a:gd name="T9" fmla="*/ 76 h 80"/>
                  <a:gd name="T10" fmla="*/ 53 w 54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0">
                    <a:moveTo>
                      <a:pt x="53" y="0"/>
                    </a:moveTo>
                    <a:cubicBezTo>
                      <a:pt x="44" y="18"/>
                      <a:pt x="33" y="36"/>
                      <a:pt x="25" y="54"/>
                    </a:cubicBezTo>
                    <a:cubicBezTo>
                      <a:pt x="32" y="49"/>
                      <a:pt x="42" y="42"/>
                      <a:pt x="54" y="42"/>
                    </a:cubicBezTo>
                    <a:cubicBezTo>
                      <a:pt x="35" y="51"/>
                      <a:pt x="20" y="67"/>
                      <a:pt x="2" y="80"/>
                    </a:cubicBezTo>
                    <a:cubicBezTo>
                      <a:pt x="1" y="80"/>
                      <a:pt x="0" y="78"/>
                      <a:pt x="2" y="76"/>
                    </a:cubicBezTo>
                    <a:cubicBezTo>
                      <a:pt x="17" y="52"/>
                      <a:pt x="37" y="22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14"/>
              <p:cNvSpPr>
                <a:spLocks/>
              </p:cNvSpPr>
              <p:nvPr/>
            </p:nvSpPr>
            <p:spPr bwMode="auto">
              <a:xfrm>
                <a:off x="2449434" y="2692104"/>
                <a:ext cx="236877" cy="348293"/>
              </a:xfrm>
              <a:custGeom>
                <a:avLst/>
                <a:gdLst>
                  <a:gd name="T0" fmla="*/ 78 w 148"/>
                  <a:gd name="T1" fmla="*/ 79 h 217"/>
                  <a:gd name="T2" fmla="*/ 126 w 148"/>
                  <a:gd name="T3" fmla="*/ 211 h 217"/>
                  <a:gd name="T4" fmla="*/ 21 w 148"/>
                  <a:gd name="T5" fmla="*/ 0 h 217"/>
                  <a:gd name="T6" fmla="*/ 98 w 148"/>
                  <a:gd name="T7" fmla="*/ 212 h 217"/>
                  <a:gd name="T8" fmla="*/ 106 w 148"/>
                  <a:gd name="T9" fmla="*/ 215 h 217"/>
                  <a:gd name="T10" fmla="*/ 78 w 148"/>
                  <a:gd name="T11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17">
                    <a:moveTo>
                      <a:pt x="78" y="79"/>
                    </a:moveTo>
                    <a:cubicBezTo>
                      <a:pt x="118" y="126"/>
                      <a:pt x="125" y="214"/>
                      <a:pt x="126" y="211"/>
                    </a:cubicBezTo>
                    <a:cubicBezTo>
                      <a:pt x="148" y="112"/>
                      <a:pt x="106" y="12"/>
                      <a:pt x="21" y="0"/>
                    </a:cubicBezTo>
                    <a:cubicBezTo>
                      <a:pt x="58" y="110"/>
                      <a:pt x="0" y="170"/>
                      <a:pt x="98" y="212"/>
                    </a:cubicBezTo>
                    <a:cubicBezTo>
                      <a:pt x="101" y="213"/>
                      <a:pt x="103" y="214"/>
                      <a:pt x="106" y="215"/>
                    </a:cubicBezTo>
                    <a:cubicBezTo>
                      <a:pt x="111" y="217"/>
                      <a:pt x="102" y="143"/>
                      <a:pt x="7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15"/>
              <p:cNvSpPr>
                <a:spLocks/>
              </p:cNvSpPr>
              <p:nvPr/>
            </p:nvSpPr>
            <p:spPr bwMode="auto">
              <a:xfrm>
                <a:off x="2598301" y="2970177"/>
                <a:ext cx="64603" cy="168529"/>
              </a:xfrm>
              <a:custGeom>
                <a:avLst/>
                <a:gdLst>
                  <a:gd name="T0" fmla="*/ 19 w 40"/>
                  <a:gd name="T1" fmla="*/ 0 h 105"/>
                  <a:gd name="T2" fmla="*/ 25 w 40"/>
                  <a:gd name="T3" fmla="*/ 67 h 105"/>
                  <a:gd name="T4" fmla="*/ 0 w 40"/>
                  <a:gd name="T5" fmla="*/ 43 h 105"/>
                  <a:gd name="T6" fmla="*/ 38 w 40"/>
                  <a:gd name="T7" fmla="*/ 104 h 105"/>
                  <a:gd name="T8" fmla="*/ 40 w 40"/>
                  <a:gd name="T9" fmla="*/ 101 h 105"/>
                  <a:gd name="T10" fmla="*/ 19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19" y="0"/>
                    </a:moveTo>
                    <a:cubicBezTo>
                      <a:pt x="21" y="23"/>
                      <a:pt x="25" y="46"/>
                      <a:pt x="25" y="67"/>
                    </a:cubicBezTo>
                    <a:cubicBezTo>
                      <a:pt x="20" y="60"/>
                      <a:pt x="13" y="48"/>
                      <a:pt x="0" y="43"/>
                    </a:cubicBezTo>
                    <a:cubicBezTo>
                      <a:pt x="17" y="60"/>
                      <a:pt x="25" y="84"/>
                      <a:pt x="38" y="104"/>
                    </a:cubicBezTo>
                    <a:cubicBezTo>
                      <a:pt x="39" y="105"/>
                      <a:pt x="40" y="104"/>
                      <a:pt x="40" y="101"/>
                    </a:cubicBezTo>
                    <a:cubicBezTo>
                      <a:pt x="35" y="70"/>
                      <a:pt x="27" y="3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16"/>
              <p:cNvSpPr>
                <a:spLocks/>
              </p:cNvSpPr>
              <p:nvPr/>
            </p:nvSpPr>
            <p:spPr bwMode="auto">
              <a:xfrm>
                <a:off x="2796791" y="2491742"/>
                <a:ext cx="258411" cy="231259"/>
              </a:xfrm>
              <a:custGeom>
                <a:avLst/>
                <a:gdLst>
                  <a:gd name="T0" fmla="*/ 90 w 161"/>
                  <a:gd name="T1" fmla="*/ 53 h 144"/>
                  <a:gd name="T2" fmla="*/ 1 w 161"/>
                  <a:gd name="T3" fmla="*/ 112 h 144"/>
                  <a:gd name="T4" fmla="*/ 161 w 161"/>
                  <a:gd name="T5" fmla="*/ 31 h 144"/>
                  <a:gd name="T6" fmla="*/ 17 w 161"/>
                  <a:gd name="T7" fmla="*/ 124 h 144"/>
                  <a:gd name="T8" fmla="*/ 11 w 161"/>
                  <a:gd name="T9" fmla="*/ 123 h 144"/>
                  <a:gd name="T10" fmla="*/ 90 w 161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44">
                    <a:moveTo>
                      <a:pt x="90" y="53"/>
                    </a:moveTo>
                    <a:cubicBezTo>
                      <a:pt x="45" y="63"/>
                      <a:pt x="0" y="114"/>
                      <a:pt x="1" y="112"/>
                    </a:cubicBezTo>
                    <a:cubicBezTo>
                      <a:pt x="32" y="41"/>
                      <a:pt x="104" y="0"/>
                      <a:pt x="161" y="31"/>
                    </a:cubicBezTo>
                    <a:cubicBezTo>
                      <a:pt x="88" y="81"/>
                      <a:pt x="96" y="144"/>
                      <a:pt x="17" y="124"/>
                    </a:cubicBezTo>
                    <a:cubicBezTo>
                      <a:pt x="15" y="124"/>
                      <a:pt x="13" y="123"/>
                      <a:pt x="11" y="123"/>
                    </a:cubicBezTo>
                    <a:cubicBezTo>
                      <a:pt x="7" y="122"/>
                      <a:pt x="46" y="81"/>
                      <a:pt x="9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17"/>
              <p:cNvSpPr>
                <a:spLocks/>
              </p:cNvSpPr>
              <p:nvPr/>
            </p:nvSpPr>
            <p:spPr bwMode="auto">
              <a:xfrm>
                <a:off x="2742487" y="2642482"/>
                <a:ext cx="96436" cy="88009"/>
              </a:xfrm>
              <a:custGeom>
                <a:avLst/>
                <a:gdLst>
                  <a:gd name="T0" fmla="*/ 60 w 60"/>
                  <a:gd name="T1" fmla="*/ 0 h 55"/>
                  <a:gd name="T2" fmla="*/ 26 w 60"/>
                  <a:gd name="T3" fmla="*/ 39 h 55"/>
                  <a:gd name="T4" fmla="*/ 52 w 60"/>
                  <a:gd name="T5" fmla="*/ 35 h 55"/>
                  <a:gd name="T6" fmla="*/ 1 w 60"/>
                  <a:gd name="T7" fmla="*/ 55 h 55"/>
                  <a:gd name="T8" fmla="*/ 2 w 60"/>
                  <a:gd name="T9" fmla="*/ 52 h 55"/>
                  <a:gd name="T10" fmla="*/ 60 w 6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5">
                    <a:moveTo>
                      <a:pt x="60" y="0"/>
                    </a:moveTo>
                    <a:cubicBezTo>
                      <a:pt x="49" y="13"/>
                      <a:pt x="36" y="26"/>
                      <a:pt x="26" y="39"/>
                    </a:cubicBezTo>
                    <a:cubicBezTo>
                      <a:pt x="32" y="37"/>
                      <a:pt x="42" y="33"/>
                      <a:pt x="52" y="35"/>
                    </a:cubicBezTo>
                    <a:cubicBezTo>
                      <a:pt x="34" y="38"/>
                      <a:pt x="18" y="49"/>
                      <a:pt x="1" y="55"/>
                    </a:cubicBezTo>
                    <a:cubicBezTo>
                      <a:pt x="0" y="55"/>
                      <a:pt x="0" y="54"/>
                      <a:pt x="2" y="52"/>
                    </a:cubicBezTo>
                    <a:cubicBezTo>
                      <a:pt x="19" y="36"/>
                      <a:pt x="42" y="15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18"/>
              <p:cNvSpPr>
                <a:spLocks/>
              </p:cNvSpPr>
              <p:nvPr/>
            </p:nvSpPr>
            <p:spPr bwMode="auto">
              <a:xfrm>
                <a:off x="2543997" y="2408414"/>
                <a:ext cx="222833" cy="330504"/>
              </a:xfrm>
              <a:custGeom>
                <a:avLst/>
                <a:gdLst>
                  <a:gd name="T0" fmla="*/ 86 w 139"/>
                  <a:gd name="T1" fmla="*/ 80 h 206"/>
                  <a:gd name="T2" fmla="*/ 99 w 139"/>
                  <a:gd name="T3" fmla="*/ 204 h 206"/>
                  <a:gd name="T4" fmla="*/ 53 w 139"/>
                  <a:gd name="T5" fmla="*/ 0 h 206"/>
                  <a:gd name="T6" fmla="*/ 76 w 139"/>
                  <a:gd name="T7" fmla="*/ 199 h 206"/>
                  <a:gd name="T8" fmla="*/ 81 w 139"/>
                  <a:gd name="T9" fmla="*/ 202 h 206"/>
                  <a:gd name="T10" fmla="*/ 86 w 139"/>
                  <a:gd name="T11" fmla="*/ 8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06">
                    <a:moveTo>
                      <a:pt x="86" y="80"/>
                    </a:moveTo>
                    <a:cubicBezTo>
                      <a:pt x="110" y="129"/>
                      <a:pt x="98" y="206"/>
                      <a:pt x="99" y="204"/>
                    </a:cubicBezTo>
                    <a:cubicBezTo>
                      <a:pt x="139" y="123"/>
                      <a:pt x="123" y="29"/>
                      <a:pt x="53" y="0"/>
                    </a:cubicBezTo>
                    <a:cubicBezTo>
                      <a:pt x="62" y="103"/>
                      <a:pt x="0" y="142"/>
                      <a:pt x="76" y="199"/>
                    </a:cubicBezTo>
                    <a:cubicBezTo>
                      <a:pt x="78" y="200"/>
                      <a:pt x="80" y="201"/>
                      <a:pt x="81" y="202"/>
                    </a:cubicBezTo>
                    <a:cubicBezTo>
                      <a:pt x="86" y="205"/>
                      <a:pt x="93" y="141"/>
                      <a:pt x="8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19"/>
              <p:cNvSpPr>
                <a:spLocks/>
              </p:cNvSpPr>
              <p:nvPr/>
            </p:nvSpPr>
            <p:spPr bwMode="auto">
              <a:xfrm>
                <a:off x="2656350" y="2678060"/>
                <a:ext cx="41196" cy="150740"/>
              </a:xfrm>
              <a:custGeom>
                <a:avLst/>
                <a:gdLst>
                  <a:gd name="T0" fmla="*/ 26 w 26"/>
                  <a:gd name="T1" fmla="*/ 0 h 94"/>
                  <a:gd name="T2" fmla="*/ 17 w 26"/>
                  <a:gd name="T3" fmla="*/ 59 h 94"/>
                  <a:gd name="T4" fmla="*/ 0 w 26"/>
                  <a:gd name="T5" fmla="*/ 33 h 94"/>
                  <a:gd name="T6" fmla="*/ 20 w 26"/>
                  <a:gd name="T7" fmla="*/ 93 h 94"/>
                  <a:gd name="T8" fmla="*/ 23 w 26"/>
                  <a:gd name="T9" fmla="*/ 91 h 94"/>
                  <a:gd name="T10" fmla="*/ 26 w 2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4">
                    <a:moveTo>
                      <a:pt x="26" y="0"/>
                    </a:moveTo>
                    <a:cubicBezTo>
                      <a:pt x="23" y="20"/>
                      <a:pt x="21" y="41"/>
                      <a:pt x="17" y="59"/>
                    </a:cubicBezTo>
                    <a:cubicBezTo>
                      <a:pt x="14" y="52"/>
                      <a:pt x="10" y="40"/>
                      <a:pt x="0" y="33"/>
                    </a:cubicBezTo>
                    <a:cubicBezTo>
                      <a:pt x="11" y="52"/>
                      <a:pt x="14" y="73"/>
                      <a:pt x="20" y="93"/>
                    </a:cubicBezTo>
                    <a:cubicBezTo>
                      <a:pt x="21" y="94"/>
                      <a:pt x="23" y="94"/>
                      <a:pt x="23" y="91"/>
                    </a:cubicBezTo>
                    <a:cubicBezTo>
                      <a:pt x="25" y="63"/>
                      <a:pt x="26" y="27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20"/>
              <p:cNvSpPr>
                <a:spLocks/>
              </p:cNvSpPr>
              <p:nvPr/>
            </p:nvSpPr>
            <p:spPr bwMode="auto">
              <a:xfrm>
                <a:off x="2918506" y="2339130"/>
                <a:ext cx="254666" cy="197553"/>
              </a:xfrm>
              <a:custGeom>
                <a:avLst/>
                <a:gdLst>
                  <a:gd name="T0" fmla="*/ 92 w 159"/>
                  <a:gd name="T1" fmla="*/ 42 h 123"/>
                  <a:gd name="T2" fmla="*/ 1 w 159"/>
                  <a:gd name="T3" fmla="*/ 74 h 123"/>
                  <a:gd name="T4" fmla="*/ 159 w 159"/>
                  <a:gd name="T5" fmla="*/ 39 h 123"/>
                  <a:gd name="T6" fmla="*/ 13 w 159"/>
                  <a:gd name="T7" fmla="*/ 88 h 123"/>
                  <a:gd name="T8" fmla="*/ 8 w 159"/>
                  <a:gd name="T9" fmla="*/ 86 h 123"/>
                  <a:gd name="T10" fmla="*/ 92 w 159"/>
                  <a:gd name="T11" fmla="*/ 4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3">
                    <a:moveTo>
                      <a:pt x="92" y="42"/>
                    </a:moveTo>
                    <a:cubicBezTo>
                      <a:pt x="50" y="41"/>
                      <a:pt x="0" y="75"/>
                      <a:pt x="1" y="74"/>
                    </a:cubicBezTo>
                    <a:cubicBezTo>
                      <a:pt x="44" y="19"/>
                      <a:pt x="116" y="0"/>
                      <a:pt x="159" y="39"/>
                    </a:cubicBezTo>
                    <a:cubicBezTo>
                      <a:pt x="84" y="67"/>
                      <a:pt x="77" y="123"/>
                      <a:pt x="13" y="88"/>
                    </a:cubicBezTo>
                    <a:cubicBezTo>
                      <a:pt x="11" y="88"/>
                      <a:pt x="9" y="87"/>
                      <a:pt x="8" y="86"/>
                    </a:cubicBezTo>
                    <a:cubicBezTo>
                      <a:pt x="4" y="84"/>
                      <a:pt x="47" y="57"/>
                      <a:pt x="9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21"/>
              <p:cNvSpPr>
                <a:spLocks/>
              </p:cNvSpPr>
              <p:nvPr/>
            </p:nvSpPr>
            <p:spPr bwMode="auto">
              <a:xfrm>
                <a:off x="2859521" y="2442120"/>
                <a:ext cx="102990" cy="56176"/>
              </a:xfrm>
              <a:custGeom>
                <a:avLst/>
                <a:gdLst>
                  <a:gd name="T0" fmla="*/ 64 w 64"/>
                  <a:gd name="T1" fmla="*/ 0 h 35"/>
                  <a:gd name="T2" fmla="*/ 26 w 64"/>
                  <a:gd name="T3" fmla="*/ 26 h 35"/>
                  <a:gd name="T4" fmla="*/ 50 w 64"/>
                  <a:gd name="T5" fmla="*/ 29 h 35"/>
                  <a:gd name="T6" fmla="*/ 1 w 64"/>
                  <a:gd name="T7" fmla="*/ 35 h 35"/>
                  <a:gd name="T8" fmla="*/ 2 w 64"/>
                  <a:gd name="T9" fmla="*/ 32 h 35"/>
                  <a:gd name="T10" fmla="*/ 64 w 6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64" y="0"/>
                    </a:moveTo>
                    <a:cubicBezTo>
                      <a:pt x="51" y="9"/>
                      <a:pt x="37" y="17"/>
                      <a:pt x="26" y="26"/>
                    </a:cubicBezTo>
                    <a:cubicBezTo>
                      <a:pt x="32" y="26"/>
                      <a:pt x="41" y="24"/>
                      <a:pt x="50" y="29"/>
                    </a:cubicBezTo>
                    <a:cubicBezTo>
                      <a:pt x="33" y="28"/>
                      <a:pt x="17" y="33"/>
                      <a:pt x="1" y="35"/>
                    </a:cubicBezTo>
                    <a:cubicBezTo>
                      <a:pt x="0" y="35"/>
                      <a:pt x="0" y="33"/>
                      <a:pt x="2" y="32"/>
                    </a:cubicBezTo>
                    <a:cubicBezTo>
                      <a:pt x="21" y="22"/>
                      <a:pt x="45" y="9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22"/>
              <p:cNvSpPr>
                <a:spLocks/>
              </p:cNvSpPr>
              <p:nvPr/>
            </p:nvSpPr>
            <p:spPr bwMode="auto">
              <a:xfrm>
                <a:off x="3039285" y="2193072"/>
                <a:ext cx="252793" cy="190063"/>
              </a:xfrm>
              <a:custGeom>
                <a:avLst/>
                <a:gdLst>
                  <a:gd name="T0" fmla="*/ 92 w 158"/>
                  <a:gd name="T1" fmla="*/ 40 h 118"/>
                  <a:gd name="T2" fmla="*/ 1 w 158"/>
                  <a:gd name="T3" fmla="*/ 64 h 118"/>
                  <a:gd name="T4" fmla="*/ 158 w 158"/>
                  <a:gd name="T5" fmla="*/ 42 h 118"/>
                  <a:gd name="T6" fmla="*/ 11 w 158"/>
                  <a:gd name="T7" fmla="*/ 79 h 118"/>
                  <a:gd name="T8" fmla="*/ 7 w 158"/>
                  <a:gd name="T9" fmla="*/ 76 h 118"/>
                  <a:gd name="T10" fmla="*/ 92 w 158"/>
                  <a:gd name="T11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18">
                    <a:moveTo>
                      <a:pt x="92" y="40"/>
                    </a:moveTo>
                    <a:cubicBezTo>
                      <a:pt x="51" y="36"/>
                      <a:pt x="0" y="66"/>
                      <a:pt x="1" y="64"/>
                    </a:cubicBezTo>
                    <a:cubicBezTo>
                      <a:pt x="47" y="14"/>
                      <a:pt x="119" y="0"/>
                      <a:pt x="158" y="42"/>
                    </a:cubicBezTo>
                    <a:cubicBezTo>
                      <a:pt x="83" y="64"/>
                      <a:pt x="72" y="118"/>
                      <a:pt x="11" y="79"/>
                    </a:cubicBezTo>
                    <a:cubicBezTo>
                      <a:pt x="10" y="78"/>
                      <a:pt x="8" y="77"/>
                      <a:pt x="7" y="76"/>
                    </a:cubicBezTo>
                    <a:cubicBezTo>
                      <a:pt x="4" y="74"/>
                      <a:pt x="47" y="52"/>
                      <a:pt x="9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23"/>
              <p:cNvSpPr>
                <a:spLocks/>
              </p:cNvSpPr>
              <p:nvPr/>
            </p:nvSpPr>
            <p:spPr bwMode="auto">
              <a:xfrm>
                <a:off x="2978428" y="2284827"/>
                <a:ext cx="103926" cy="46814"/>
              </a:xfrm>
              <a:custGeom>
                <a:avLst/>
                <a:gdLst>
                  <a:gd name="T0" fmla="*/ 65 w 65"/>
                  <a:gd name="T1" fmla="*/ 0 h 29"/>
                  <a:gd name="T2" fmla="*/ 26 w 65"/>
                  <a:gd name="T3" fmla="*/ 22 h 29"/>
                  <a:gd name="T4" fmla="*/ 49 w 65"/>
                  <a:gd name="T5" fmla="*/ 27 h 29"/>
                  <a:gd name="T6" fmla="*/ 1 w 65"/>
                  <a:gd name="T7" fmla="*/ 29 h 29"/>
                  <a:gd name="T8" fmla="*/ 2 w 65"/>
                  <a:gd name="T9" fmla="*/ 27 h 29"/>
                  <a:gd name="T10" fmla="*/ 65 w 65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9">
                    <a:moveTo>
                      <a:pt x="65" y="0"/>
                    </a:moveTo>
                    <a:cubicBezTo>
                      <a:pt x="52" y="7"/>
                      <a:pt x="38" y="15"/>
                      <a:pt x="26" y="22"/>
                    </a:cubicBezTo>
                    <a:cubicBezTo>
                      <a:pt x="32" y="22"/>
                      <a:pt x="41" y="22"/>
                      <a:pt x="49" y="27"/>
                    </a:cubicBezTo>
                    <a:cubicBezTo>
                      <a:pt x="33" y="24"/>
                      <a:pt x="17" y="28"/>
                      <a:pt x="1" y="29"/>
                    </a:cubicBezTo>
                    <a:cubicBezTo>
                      <a:pt x="0" y="29"/>
                      <a:pt x="0" y="27"/>
                      <a:pt x="2" y="27"/>
                    </a:cubicBezTo>
                    <a:cubicBezTo>
                      <a:pt x="21" y="18"/>
                      <a:pt x="46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24"/>
              <p:cNvSpPr>
                <a:spLocks/>
              </p:cNvSpPr>
              <p:nvPr/>
            </p:nvSpPr>
            <p:spPr bwMode="auto">
              <a:xfrm>
                <a:off x="3213432" y="2077911"/>
                <a:ext cx="256538" cy="171338"/>
              </a:xfrm>
              <a:custGeom>
                <a:avLst/>
                <a:gdLst>
                  <a:gd name="T0" fmla="*/ 96 w 160"/>
                  <a:gd name="T1" fmla="*/ 35 h 107"/>
                  <a:gd name="T2" fmla="*/ 2 w 160"/>
                  <a:gd name="T3" fmla="*/ 40 h 107"/>
                  <a:gd name="T4" fmla="*/ 160 w 160"/>
                  <a:gd name="T5" fmla="*/ 49 h 107"/>
                  <a:gd name="T6" fmla="*/ 9 w 160"/>
                  <a:gd name="T7" fmla="*/ 57 h 107"/>
                  <a:gd name="T8" fmla="*/ 5 w 160"/>
                  <a:gd name="T9" fmla="*/ 54 h 107"/>
                  <a:gd name="T10" fmla="*/ 96 w 160"/>
                  <a:gd name="T1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7">
                    <a:moveTo>
                      <a:pt x="96" y="35"/>
                    </a:moveTo>
                    <a:cubicBezTo>
                      <a:pt x="57" y="23"/>
                      <a:pt x="0" y="42"/>
                      <a:pt x="2" y="40"/>
                    </a:cubicBezTo>
                    <a:cubicBezTo>
                      <a:pt x="57" y="0"/>
                      <a:pt x="130" y="0"/>
                      <a:pt x="160" y="49"/>
                    </a:cubicBezTo>
                    <a:cubicBezTo>
                      <a:pt x="82" y="56"/>
                      <a:pt x="61" y="107"/>
                      <a:pt x="9" y="57"/>
                    </a:cubicBezTo>
                    <a:cubicBezTo>
                      <a:pt x="8" y="56"/>
                      <a:pt x="7" y="55"/>
                      <a:pt x="5" y="54"/>
                    </a:cubicBezTo>
                    <a:cubicBezTo>
                      <a:pt x="3" y="51"/>
                      <a:pt x="50" y="37"/>
                      <a:pt x="9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25"/>
              <p:cNvSpPr>
                <a:spLocks/>
              </p:cNvSpPr>
              <p:nvPr/>
            </p:nvSpPr>
            <p:spPr bwMode="auto">
              <a:xfrm>
                <a:off x="3147893" y="2138768"/>
                <a:ext cx="112353" cy="38387"/>
              </a:xfrm>
              <a:custGeom>
                <a:avLst/>
                <a:gdLst>
                  <a:gd name="T0" fmla="*/ 70 w 70"/>
                  <a:gd name="T1" fmla="*/ 0 h 24"/>
                  <a:gd name="T2" fmla="*/ 27 w 70"/>
                  <a:gd name="T3" fmla="*/ 15 h 24"/>
                  <a:gd name="T4" fmla="*/ 49 w 70"/>
                  <a:gd name="T5" fmla="*/ 24 h 24"/>
                  <a:gd name="T6" fmla="*/ 1 w 70"/>
                  <a:gd name="T7" fmla="*/ 17 h 24"/>
                  <a:gd name="T8" fmla="*/ 3 w 70"/>
                  <a:gd name="T9" fmla="*/ 14 h 24"/>
                  <a:gd name="T10" fmla="*/ 70 w 7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">
                    <a:moveTo>
                      <a:pt x="70" y="0"/>
                    </a:moveTo>
                    <a:cubicBezTo>
                      <a:pt x="56" y="5"/>
                      <a:pt x="40" y="10"/>
                      <a:pt x="27" y="15"/>
                    </a:cubicBezTo>
                    <a:cubicBezTo>
                      <a:pt x="33" y="16"/>
                      <a:pt x="42" y="17"/>
                      <a:pt x="49" y="24"/>
                    </a:cubicBezTo>
                    <a:cubicBezTo>
                      <a:pt x="34" y="18"/>
                      <a:pt x="17" y="19"/>
                      <a:pt x="1" y="17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23" y="10"/>
                      <a:pt x="50" y="4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26"/>
              <p:cNvSpPr>
                <a:spLocks/>
              </p:cNvSpPr>
              <p:nvPr/>
            </p:nvSpPr>
            <p:spPr bwMode="auto">
              <a:xfrm>
                <a:off x="3420348" y="2002073"/>
                <a:ext cx="245303" cy="167592"/>
              </a:xfrm>
              <a:custGeom>
                <a:avLst/>
                <a:gdLst>
                  <a:gd name="T0" fmla="*/ 95 w 153"/>
                  <a:gd name="T1" fmla="*/ 43 h 104"/>
                  <a:gd name="T2" fmla="*/ 3 w 153"/>
                  <a:gd name="T3" fmla="*/ 24 h 104"/>
                  <a:gd name="T4" fmla="*/ 153 w 153"/>
                  <a:gd name="T5" fmla="*/ 73 h 104"/>
                  <a:gd name="T6" fmla="*/ 5 w 153"/>
                  <a:gd name="T7" fmla="*/ 42 h 104"/>
                  <a:gd name="T8" fmla="*/ 2 w 153"/>
                  <a:gd name="T9" fmla="*/ 38 h 104"/>
                  <a:gd name="T10" fmla="*/ 95 w 153"/>
                  <a:gd name="T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04">
                    <a:moveTo>
                      <a:pt x="95" y="43"/>
                    </a:moveTo>
                    <a:cubicBezTo>
                      <a:pt x="60" y="21"/>
                      <a:pt x="0" y="25"/>
                      <a:pt x="3" y="24"/>
                    </a:cubicBezTo>
                    <a:cubicBezTo>
                      <a:pt x="66" y="0"/>
                      <a:pt x="136" y="19"/>
                      <a:pt x="153" y="73"/>
                    </a:cubicBezTo>
                    <a:cubicBezTo>
                      <a:pt x="76" y="60"/>
                      <a:pt x="42" y="104"/>
                      <a:pt x="5" y="42"/>
                    </a:cubicBezTo>
                    <a:cubicBezTo>
                      <a:pt x="4" y="41"/>
                      <a:pt x="3" y="39"/>
                      <a:pt x="2" y="38"/>
                    </a:cubicBezTo>
                    <a:cubicBezTo>
                      <a:pt x="0" y="35"/>
                      <a:pt x="50" y="33"/>
                      <a:pt x="9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27"/>
              <p:cNvSpPr>
                <a:spLocks/>
              </p:cNvSpPr>
              <p:nvPr/>
            </p:nvSpPr>
            <p:spPr bwMode="auto">
              <a:xfrm>
                <a:off x="3352936" y="2042333"/>
                <a:ext cx="113289" cy="33706"/>
              </a:xfrm>
              <a:custGeom>
                <a:avLst/>
                <a:gdLst>
                  <a:gd name="T0" fmla="*/ 71 w 71"/>
                  <a:gd name="T1" fmla="*/ 4 h 21"/>
                  <a:gd name="T2" fmla="*/ 26 w 71"/>
                  <a:gd name="T3" fmla="*/ 7 h 21"/>
                  <a:gd name="T4" fmla="*/ 45 w 71"/>
                  <a:gd name="T5" fmla="*/ 21 h 21"/>
                  <a:gd name="T6" fmla="*/ 0 w 71"/>
                  <a:gd name="T7" fmla="*/ 2 h 21"/>
                  <a:gd name="T8" fmla="*/ 2 w 71"/>
                  <a:gd name="T9" fmla="*/ 0 h 21"/>
                  <a:gd name="T10" fmla="*/ 71 w 71"/>
                  <a:gd name="T1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1">
                    <a:moveTo>
                      <a:pt x="71" y="4"/>
                    </a:moveTo>
                    <a:cubicBezTo>
                      <a:pt x="56" y="5"/>
                      <a:pt x="40" y="5"/>
                      <a:pt x="26" y="7"/>
                    </a:cubicBezTo>
                    <a:cubicBezTo>
                      <a:pt x="31" y="10"/>
                      <a:pt x="40" y="13"/>
                      <a:pt x="45" y="21"/>
                    </a:cubicBezTo>
                    <a:cubicBezTo>
                      <a:pt x="31" y="12"/>
                      <a:pt x="15" y="9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3" y="1"/>
                      <a:pt x="51" y="3"/>
                      <a:pt x="7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28"/>
              <p:cNvSpPr>
                <a:spLocks/>
              </p:cNvSpPr>
              <p:nvPr/>
            </p:nvSpPr>
            <p:spPr bwMode="auto">
              <a:xfrm>
                <a:off x="2688183" y="2167793"/>
                <a:ext cx="198490" cy="298670"/>
              </a:xfrm>
              <a:custGeom>
                <a:avLst/>
                <a:gdLst>
                  <a:gd name="T0" fmla="*/ 83 w 124"/>
                  <a:gd name="T1" fmla="*/ 74 h 186"/>
                  <a:gd name="T2" fmla="*/ 80 w 124"/>
                  <a:gd name="T3" fmla="*/ 184 h 186"/>
                  <a:gd name="T4" fmla="*/ 64 w 124"/>
                  <a:gd name="T5" fmla="*/ 0 h 186"/>
                  <a:gd name="T6" fmla="*/ 60 w 124"/>
                  <a:gd name="T7" fmla="*/ 176 h 186"/>
                  <a:gd name="T8" fmla="*/ 64 w 124"/>
                  <a:gd name="T9" fmla="*/ 181 h 186"/>
                  <a:gd name="T10" fmla="*/ 83 w 124"/>
                  <a:gd name="T11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86">
                    <a:moveTo>
                      <a:pt x="83" y="74"/>
                    </a:moveTo>
                    <a:cubicBezTo>
                      <a:pt x="98" y="119"/>
                      <a:pt x="78" y="186"/>
                      <a:pt x="80" y="184"/>
                    </a:cubicBezTo>
                    <a:cubicBezTo>
                      <a:pt x="124" y="118"/>
                      <a:pt x="122" y="33"/>
                      <a:pt x="64" y="0"/>
                    </a:cubicBezTo>
                    <a:cubicBezTo>
                      <a:pt x="59" y="91"/>
                      <a:pt x="0" y="118"/>
                      <a:pt x="60" y="176"/>
                    </a:cubicBezTo>
                    <a:cubicBezTo>
                      <a:pt x="61" y="178"/>
                      <a:pt x="62" y="179"/>
                      <a:pt x="64" y="181"/>
                    </a:cubicBezTo>
                    <a:cubicBezTo>
                      <a:pt x="67" y="184"/>
                      <a:pt x="82" y="128"/>
                      <a:pt x="8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29"/>
              <p:cNvSpPr>
                <a:spLocks/>
              </p:cNvSpPr>
              <p:nvPr/>
            </p:nvSpPr>
            <p:spPr bwMode="auto">
              <a:xfrm>
                <a:off x="2774320" y="2411223"/>
                <a:ext cx="44005" cy="132014"/>
              </a:xfrm>
              <a:custGeom>
                <a:avLst/>
                <a:gdLst>
                  <a:gd name="T0" fmla="*/ 27 w 27"/>
                  <a:gd name="T1" fmla="*/ 0 h 82"/>
                  <a:gd name="T2" fmla="*/ 12 w 27"/>
                  <a:gd name="T3" fmla="*/ 51 h 82"/>
                  <a:gd name="T4" fmla="*/ 0 w 27"/>
                  <a:gd name="T5" fmla="*/ 26 h 82"/>
                  <a:gd name="T6" fmla="*/ 10 w 27"/>
                  <a:gd name="T7" fmla="*/ 81 h 82"/>
                  <a:gd name="T8" fmla="*/ 13 w 27"/>
                  <a:gd name="T9" fmla="*/ 79 h 82"/>
                  <a:gd name="T10" fmla="*/ 27 w 27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82">
                    <a:moveTo>
                      <a:pt x="27" y="0"/>
                    </a:moveTo>
                    <a:cubicBezTo>
                      <a:pt x="22" y="17"/>
                      <a:pt x="17" y="35"/>
                      <a:pt x="12" y="51"/>
                    </a:cubicBezTo>
                    <a:cubicBezTo>
                      <a:pt x="10" y="44"/>
                      <a:pt x="8" y="33"/>
                      <a:pt x="0" y="26"/>
                    </a:cubicBezTo>
                    <a:cubicBezTo>
                      <a:pt x="8" y="43"/>
                      <a:pt x="7" y="63"/>
                      <a:pt x="10" y="81"/>
                    </a:cubicBezTo>
                    <a:cubicBezTo>
                      <a:pt x="11" y="82"/>
                      <a:pt x="12" y="82"/>
                      <a:pt x="13" y="79"/>
                    </a:cubicBezTo>
                    <a:cubicBezTo>
                      <a:pt x="18" y="55"/>
                      <a:pt x="23" y="24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30"/>
              <p:cNvSpPr>
                <a:spLocks/>
              </p:cNvSpPr>
              <p:nvPr/>
            </p:nvSpPr>
            <p:spPr bwMode="auto">
              <a:xfrm>
                <a:off x="2850158" y="2002073"/>
                <a:ext cx="228450" cy="295862"/>
              </a:xfrm>
              <a:custGeom>
                <a:avLst/>
                <a:gdLst>
                  <a:gd name="T0" fmla="*/ 93 w 143"/>
                  <a:gd name="T1" fmla="*/ 77 h 184"/>
                  <a:gd name="T2" fmla="*/ 58 w 143"/>
                  <a:gd name="T3" fmla="*/ 183 h 184"/>
                  <a:gd name="T4" fmla="*/ 97 w 143"/>
                  <a:gd name="T5" fmla="*/ 0 h 184"/>
                  <a:gd name="T6" fmla="*/ 41 w 143"/>
                  <a:gd name="T7" fmla="*/ 170 h 184"/>
                  <a:gd name="T8" fmla="*/ 44 w 143"/>
                  <a:gd name="T9" fmla="*/ 175 h 184"/>
                  <a:gd name="T10" fmla="*/ 93 w 143"/>
                  <a:gd name="T11" fmla="*/ 7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84">
                    <a:moveTo>
                      <a:pt x="93" y="77"/>
                    </a:moveTo>
                    <a:cubicBezTo>
                      <a:pt x="95" y="126"/>
                      <a:pt x="56" y="184"/>
                      <a:pt x="58" y="183"/>
                    </a:cubicBezTo>
                    <a:cubicBezTo>
                      <a:pt x="120" y="132"/>
                      <a:pt x="143" y="49"/>
                      <a:pt x="97" y="0"/>
                    </a:cubicBezTo>
                    <a:cubicBezTo>
                      <a:pt x="65" y="87"/>
                      <a:pt x="0" y="95"/>
                      <a:pt x="41" y="170"/>
                    </a:cubicBezTo>
                    <a:cubicBezTo>
                      <a:pt x="42" y="171"/>
                      <a:pt x="43" y="173"/>
                      <a:pt x="44" y="175"/>
                    </a:cubicBezTo>
                    <a:cubicBezTo>
                      <a:pt x="46" y="179"/>
                      <a:pt x="77" y="129"/>
                      <a:pt x="9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31"/>
              <p:cNvSpPr>
                <a:spLocks/>
              </p:cNvSpPr>
              <p:nvPr/>
            </p:nvSpPr>
            <p:spPr bwMode="auto">
              <a:xfrm>
                <a:off x="2896036" y="2246440"/>
                <a:ext cx="64603" cy="119843"/>
              </a:xfrm>
              <a:custGeom>
                <a:avLst/>
                <a:gdLst>
                  <a:gd name="T0" fmla="*/ 40 w 40"/>
                  <a:gd name="T1" fmla="*/ 0 h 75"/>
                  <a:gd name="T2" fmla="*/ 10 w 40"/>
                  <a:gd name="T3" fmla="*/ 45 h 75"/>
                  <a:gd name="T4" fmla="*/ 7 w 40"/>
                  <a:gd name="T5" fmla="*/ 18 h 75"/>
                  <a:gd name="T6" fmla="*/ 0 w 40"/>
                  <a:gd name="T7" fmla="*/ 74 h 75"/>
                  <a:gd name="T8" fmla="*/ 3 w 40"/>
                  <a:gd name="T9" fmla="*/ 73 h 75"/>
                  <a:gd name="T10" fmla="*/ 40 w 4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5">
                    <a:moveTo>
                      <a:pt x="40" y="0"/>
                    </a:moveTo>
                    <a:cubicBezTo>
                      <a:pt x="30" y="15"/>
                      <a:pt x="20" y="32"/>
                      <a:pt x="10" y="45"/>
                    </a:cubicBezTo>
                    <a:cubicBezTo>
                      <a:pt x="11" y="38"/>
                      <a:pt x="12" y="27"/>
                      <a:pt x="7" y="18"/>
                    </a:cubicBezTo>
                    <a:cubicBezTo>
                      <a:pt x="8" y="37"/>
                      <a:pt x="2" y="55"/>
                      <a:pt x="0" y="74"/>
                    </a:cubicBezTo>
                    <a:cubicBezTo>
                      <a:pt x="1" y="75"/>
                      <a:pt x="2" y="75"/>
                      <a:pt x="3" y="73"/>
                    </a:cubicBezTo>
                    <a:cubicBezTo>
                      <a:pt x="15" y="51"/>
                      <a:pt x="29" y="22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32"/>
              <p:cNvSpPr>
                <a:spLocks/>
              </p:cNvSpPr>
              <p:nvPr/>
            </p:nvSpPr>
            <p:spPr bwMode="auto">
              <a:xfrm>
                <a:off x="3048648" y="1869122"/>
                <a:ext cx="211597" cy="260283"/>
              </a:xfrm>
              <a:custGeom>
                <a:avLst/>
                <a:gdLst>
                  <a:gd name="T0" fmla="*/ 85 w 132"/>
                  <a:gd name="T1" fmla="*/ 69 h 162"/>
                  <a:gd name="T2" fmla="*/ 45 w 132"/>
                  <a:gd name="T3" fmla="*/ 160 h 162"/>
                  <a:gd name="T4" fmla="*/ 94 w 132"/>
                  <a:gd name="T5" fmla="*/ 0 h 162"/>
                  <a:gd name="T6" fmla="*/ 30 w 132"/>
                  <a:gd name="T7" fmla="*/ 147 h 162"/>
                  <a:gd name="T8" fmla="*/ 33 w 132"/>
                  <a:gd name="T9" fmla="*/ 152 h 162"/>
                  <a:gd name="T10" fmla="*/ 85 w 132"/>
                  <a:gd name="T11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62">
                    <a:moveTo>
                      <a:pt x="85" y="69"/>
                    </a:moveTo>
                    <a:cubicBezTo>
                      <a:pt x="82" y="112"/>
                      <a:pt x="43" y="162"/>
                      <a:pt x="45" y="160"/>
                    </a:cubicBezTo>
                    <a:cubicBezTo>
                      <a:pt x="105" y="120"/>
                      <a:pt x="132" y="48"/>
                      <a:pt x="94" y="0"/>
                    </a:cubicBezTo>
                    <a:cubicBezTo>
                      <a:pt x="59" y="75"/>
                      <a:pt x="0" y="77"/>
                      <a:pt x="30" y="147"/>
                    </a:cubicBezTo>
                    <a:cubicBezTo>
                      <a:pt x="31" y="149"/>
                      <a:pt x="32" y="150"/>
                      <a:pt x="33" y="152"/>
                    </a:cubicBezTo>
                    <a:cubicBezTo>
                      <a:pt x="34" y="156"/>
                      <a:pt x="66" y="114"/>
                      <a:pt x="8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33"/>
              <p:cNvSpPr>
                <a:spLocks/>
              </p:cNvSpPr>
              <p:nvPr/>
            </p:nvSpPr>
            <p:spPr bwMode="auto">
              <a:xfrm>
                <a:off x="3072991" y="2084465"/>
                <a:ext cx="66475" cy="102053"/>
              </a:xfrm>
              <a:custGeom>
                <a:avLst/>
                <a:gdLst>
                  <a:gd name="T0" fmla="*/ 42 w 42"/>
                  <a:gd name="T1" fmla="*/ 0 h 64"/>
                  <a:gd name="T2" fmla="*/ 11 w 42"/>
                  <a:gd name="T3" fmla="*/ 38 h 64"/>
                  <a:gd name="T4" fmla="*/ 10 w 42"/>
                  <a:gd name="T5" fmla="*/ 13 h 64"/>
                  <a:gd name="T6" fmla="*/ 0 w 42"/>
                  <a:gd name="T7" fmla="*/ 63 h 64"/>
                  <a:gd name="T8" fmla="*/ 3 w 42"/>
                  <a:gd name="T9" fmla="*/ 62 h 64"/>
                  <a:gd name="T10" fmla="*/ 42 w 42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64">
                    <a:moveTo>
                      <a:pt x="42" y="0"/>
                    </a:moveTo>
                    <a:cubicBezTo>
                      <a:pt x="31" y="13"/>
                      <a:pt x="22" y="27"/>
                      <a:pt x="11" y="38"/>
                    </a:cubicBezTo>
                    <a:cubicBezTo>
                      <a:pt x="12" y="31"/>
                      <a:pt x="15" y="22"/>
                      <a:pt x="10" y="13"/>
                    </a:cubicBezTo>
                    <a:cubicBezTo>
                      <a:pt x="11" y="30"/>
                      <a:pt x="3" y="46"/>
                      <a:pt x="0" y="63"/>
                    </a:cubicBezTo>
                    <a:cubicBezTo>
                      <a:pt x="0" y="64"/>
                      <a:pt x="2" y="64"/>
                      <a:pt x="3" y="62"/>
                    </a:cubicBezTo>
                    <a:cubicBezTo>
                      <a:pt x="15" y="43"/>
                      <a:pt x="30" y="19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34"/>
              <p:cNvSpPr>
                <a:spLocks/>
              </p:cNvSpPr>
              <p:nvPr/>
            </p:nvSpPr>
            <p:spPr bwMode="auto">
              <a:xfrm>
                <a:off x="3249010" y="1821373"/>
                <a:ext cx="189127" cy="207852"/>
              </a:xfrm>
              <a:custGeom>
                <a:avLst/>
                <a:gdLst>
                  <a:gd name="T0" fmla="*/ 74 w 118"/>
                  <a:gd name="T1" fmla="*/ 57 h 130"/>
                  <a:gd name="T2" fmla="*/ 26 w 118"/>
                  <a:gd name="T3" fmla="*/ 129 h 130"/>
                  <a:gd name="T4" fmla="*/ 93 w 118"/>
                  <a:gd name="T5" fmla="*/ 0 h 130"/>
                  <a:gd name="T6" fmla="*/ 16 w 118"/>
                  <a:gd name="T7" fmla="*/ 116 h 130"/>
                  <a:gd name="T8" fmla="*/ 17 w 118"/>
                  <a:gd name="T9" fmla="*/ 121 h 130"/>
                  <a:gd name="T10" fmla="*/ 74 w 118"/>
                  <a:gd name="T11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0">
                    <a:moveTo>
                      <a:pt x="74" y="57"/>
                    </a:moveTo>
                    <a:cubicBezTo>
                      <a:pt x="65" y="94"/>
                      <a:pt x="24" y="130"/>
                      <a:pt x="26" y="129"/>
                    </a:cubicBezTo>
                    <a:cubicBezTo>
                      <a:pt x="83" y="104"/>
                      <a:pt x="118" y="47"/>
                      <a:pt x="93" y="0"/>
                    </a:cubicBezTo>
                    <a:cubicBezTo>
                      <a:pt x="51" y="59"/>
                      <a:pt x="0" y="52"/>
                      <a:pt x="16" y="116"/>
                    </a:cubicBezTo>
                    <a:cubicBezTo>
                      <a:pt x="16" y="117"/>
                      <a:pt x="16" y="119"/>
                      <a:pt x="17" y="121"/>
                    </a:cubicBezTo>
                    <a:cubicBezTo>
                      <a:pt x="18" y="124"/>
                      <a:pt x="51" y="93"/>
                      <a:pt x="74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35"/>
              <p:cNvSpPr>
                <a:spLocks/>
              </p:cNvSpPr>
              <p:nvPr/>
            </p:nvSpPr>
            <p:spPr bwMode="auto">
              <a:xfrm>
                <a:off x="3240584" y="1995519"/>
                <a:ext cx="72093" cy="77710"/>
              </a:xfrm>
              <a:custGeom>
                <a:avLst/>
                <a:gdLst>
                  <a:gd name="T0" fmla="*/ 45 w 45"/>
                  <a:gd name="T1" fmla="*/ 0 h 48"/>
                  <a:gd name="T2" fmla="*/ 13 w 45"/>
                  <a:gd name="T3" fmla="*/ 27 h 48"/>
                  <a:gd name="T4" fmla="*/ 16 w 45"/>
                  <a:gd name="T5" fmla="*/ 6 h 48"/>
                  <a:gd name="T6" fmla="*/ 0 w 45"/>
                  <a:gd name="T7" fmla="*/ 47 h 48"/>
                  <a:gd name="T8" fmla="*/ 2 w 45"/>
                  <a:gd name="T9" fmla="*/ 47 h 48"/>
                  <a:gd name="T10" fmla="*/ 45 w 45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4" y="9"/>
                      <a:pt x="24" y="19"/>
                      <a:pt x="13" y="27"/>
                    </a:cubicBezTo>
                    <a:cubicBezTo>
                      <a:pt x="15" y="22"/>
                      <a:pt x="19" y="14"/>
                      <a:pt x="16" y="6"/>
                    </a:cubicBezTo>
                    <a:cubicBezTo>
                      <a:pt x="14" y="21"/>
                      <a:pt x="5" y="33"/>
                      <a:pt x="0" y="47"/>
                    </a:cubicBezTo>
                    <a:cubicBezTo>
                      <a:pt x="0" y="48"/>
                      <a:pt x="1" y="48"/>
                      <a:pt x="2" y="47"/>
                    </a:cubicBezTo>
                    <a:cubicBezTo>
                      <a:pt x="16" y="33"/>
                      <a:pt x="3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36"/>
              <p:cNvSpPr>
                <a:spLocks/>
              </p:cNvSpPr>
              <p:nvPr/>
            </p:nvSpPr>
            <p:spPr bwMode="auto">
              <a:xfrm>
                <a:off x="3440946" y="1781113"/>
                <a:ext cx="184446" cy="180700"/>
              </a:xfrm>
              <a:custGeom>
                <a:avLst/>
                <a:gdLst>
                  <a:gd name="T0" fmla="*/ 71 w 115"/>
                  <a:gd name="T1" fmla="*/ 52 h 113"/>
                  <a:gd name="T2" fmla="*/ 9 w 115"/>
                  <a:gd name="T3" fmla="*/ 113 h 113"/>
                  <a:gd name="T4" fmla="*/ 101 w 115"/>
                  <a:gd name="T5" fmla="*/ 0 h 113"/>
                  <a:gd name="T6" fmla="*/ 2 w 115"/>
                  <a:gd name="T7" fmla="*/ 98 h 113"/>
                  <a:gd name="T8" fmla="*/ 2 w 115"/>
                  <a:gd name="T9" fmla="*/ 103 h 113"/>
                  <a:gd name="T10" fmla="*/ 71 w 115"/>
                  <a:gd name="T11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13">
                    <a:moveTo>
                      <a:pt x="71" y="52"/>
                    </a:moveTo>
                    <a:cubicBezTo>
                      <a:pt x="55" y="86"/>
                      <a:pt x="7" y="113"/>
                      <a:pt x="9" y="113"/>
                    </a:cubicBezTo>
                    <a:cubicBezTo>
                      <a:pt x="70" y="100"/>
                      <a:pt x="115" y="50"/>
                      <a:pt x="101" y="0"/>
                    </a:cubicBezTo>
                    <a:cubicBezTo>
                      <a:pt x="48" y="49"/>
                      <a:pt x="0" y="32"/>
                      <a:pt x="2" y="98"/>
                    </a:cubicBezTo>
                    <a:cubicBezTo>
                      <a:pt x="2" y="99"/>
                      <a:pt x="2" y="101"/>
                      <a:pt x="2" y="103"/>
                    </a:cubicBezTo>
                    <a:cubicBezTo>
                      <a:pt x="2" y="106"/>
                      <a:pt x="41" y="82"/>
                      <a:pt x="71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37"/>
              <p:cNvSpPr>
                <a:spLocks/>
              </p:cNvSpPr>
              <p:nvPr/>
            </p:nvSpPr>
            <p:spPr bwMode="auto">
              <a:xfrm>
                <a:off x="3397877" y="1934661"/>
                <a:ext cx="86137" cy="60858"/>
              </a:xfrm>
              <a:custGeom>
                <a:avLst/>
                <a:gdLst>
                  <a:gd name="T0" fmla="*/ 54 w 54"/>
                  <a:gd name="T1" fmla="*/ 0 h 38"/>
                  <a:gd name="T2" fmla="*/ 18 w 54"/>
                  <a:gd name="T3" fmla="*/ 20 h 38"/>
                  <a:gd name="T4" fmla="*/ 25 w 54"/>
                  <a:gd name="T5" fmla="*/ 0 h 38"/>
                  <a:gd name="T6" fmla="*/ 0 w 54"/>
                  <a:gd name="T7" fmla="*/ 37 h 38"/>
                  <a:gd name="T8" fmla="*/ 3 w 54"/>
                  <a:gd name="T9" fmla="*/ 37 h 38"/>
                  <a:gd name="T10" fmla="*/ 54 w 5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8">
                    <a:moveTo>
                      <a:pt x="54" y="0"/>
                    </a:moveTo>
                    <a:cubicBezTo>
                      <a:pt x="42" y="7"/>
                      <a:pt x="29" y="14"/>
                      <a:pt x="18" y="20"/>
                    </a:cubicBezTo>
                    <a:cubicBezTo>
                      <a:pt x="20" y="15"/>
                      <a:pt x="25" y="8"/>
                      <a:pt x="25" y="0"/>
                    </a:cubicBezTo>
                    <a:cubicBezTo>
                      <a:pt x="19" y="14"/>
                      <a:pt x="8" y="24"/>
                      <a:pt x="0" y="37"/>
                    </a:cubicBezTo>
                    <a:cubicBezTo>
                      <a:pt x="0" y="38"/>
                      <a:pt x="1" y="38"/>
                      <a:pt x="3" y="37"/>
                    </a:cubicBezTo>
                    <a:cubicBezTo>
                      <a:pt x="19" y="26"/>
                      <a:pt x="39" y="11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38"/>
              <p:cNvSpPr>
                <a:spLocks/>
              </p:cNvSpPr>
              <p:nvPr/>
            </p:nvSpPr>
            <p:spPr bwMode="auto">
              <a:xfrm>
                <a:off x="3513039" y="1869122"/>
                <a:ext cx="299607" cy="213470"/>
              </a:xfrm>
              <a:custGeom>
                <a:avLst/>
                <a:gdLst>
                  <a:gd name="T0" fmla="*/ 111 w 187"/>
                  <a:gd name="T1" fmla="*/ 44 h 133"/>
                  <a:gd name="T2" fmla="*/ 2 w 187"/>
                  <a:gd name="T3" fmla="*/ 62 h 133"/>
                  <a:gd name="T4" fmla="*/ 187 w 187"/>
                  <a:gd name="T5" fmla="*/ 53 h 133"/>
                  <a:gd name="T6" fmla="*/ 12 w 187"/>
                  <a:gd name="T7" fmla="*/ 81 h 133"/>
                  <a:gd name="T8" fmla="*/ 7 w 187"/>
                  <a:gd name="T9" fmla="*/ 77 h 133"/>
                  <a:gd name="T10" fmla="*/ 111 w 187"/>
                  <a:gd name="T11" fmla="*/ 4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33">
                    <a:moveTo>
                      <a:pt x="111" y="44"/>
                    </a:moveTo>
                    <a:cubicBezTo>
                      <a:pt x="63" y="35"/>
                      <a:pt x="0" y="64"/>
                      <a:pt x="2" y="62"/>
                    </a:cubicBezTo>
                    <a:cubicBezTo>
                      <a:pt x="61" y="9"/>
                      <a:pt x="146" y="0"/>
                      <a:pt x="187" y="53"/>
                    </a:cubicBezTo>
                    <a:cubicBezTo>
                      <a:pt x="97" y="70"/>
                      <a:pt x="78" y="133"/>
                      <a:pt x="12" y="81"/>
                    </a:cubicBezTo>
                    <a:cubicBezTo>
                      <a:pt x="10" y="80"/>
                      <a:pt x="9" y="79"/>
                      <a:pt x="7" y="77"/>
                    </a:cubicBezTo>
                    <a:cubicBezTo>
                      <a:pt x="3" y="75"/>
                      <a:pt x="57" y="53"/>
                      <a:pt x="11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39"/>
              <p:cNvSpPr>
                <a:spLocks/>
              </p:cNvSpPr>
              <p:nvPr/>
            </p:nvSpPr>
            <p:spPr bwMode="auto">
              <a:xfrm>
                <a:off x="3438137" y="1960877"/>
                <a:ext cx="128269" cy="47750"/>
              </a:xfrm>
              <a:custGeom>
                <a:avLst/>
                <a:gdLst>
                  <a:gd name="T0" fmla="*/ 80 w 80"/>
                  <a:gd name="T1" fmla="*/ 0 h 30"/>
                  <a:gd name="T2" fmla="*/ 31 w 80"/>
                  <a:gd name="T3" fmla="*/ 22 h 30"/>
                  <a:gd name="T4" fmla="*/ 58 w 80"/>
                  <a:gd name="T5" fmla="*/ 30 h 30"/>
                  <a:gd name="T6" fmla="*/ 1 w 80"/>
                  <a:gd name="T7" fmla="*/ 27 h 30"/>
                  <a:gd name="T8" fmla="*/ 3 w 80"/>
                  <a:gd name="T9" fmla="*/ 25 h 30"/>
                  <a:gd name="T10" fmla="*/ 80 w 8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30">
                    <a:moveTo>
                      <a:pt x="80" y="0"/>
                    </a:moveTo>
                    <a:cubicBezTo>
                      <a:pt x="64" y="7"/>
                      <a:pt x="46" y="14"/>
                      <a:pt x="31" y="22"/>
                    </a:cubicBezTo>
                    <a:cubicBezTo>
                      <a:pt x="38" y="23"/>
                      <a:pt x="49" y="23"/>
                      <a:pt x="58" y="30"/>
                    </a:cubicBezTo>
                    <a:cubicBezTo>
                      <a:pt x="40" y="25"/>
                      <a:pt x="20" y="28"/>
                      <a:pt x="1" y="27"/>
                    </a:cubicBezTo>
                    <a:cubicBezTo>
                      <a:pt x="0" y="27"/>
                      <a:pt x="1" y="25"/>
                      <a:pt x="3" y="25"/>
                    </a:cubicBezTo>
                    <a:cubicBezTo>
                      <a:pt x="26" y="16"/>
                      <a:pt x="57" y="7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Oval 140"/>
              <p:cNvSpPr>
                <a:spLocks noChangeArrowheads="1"/>
              </p:cNvSpPr>
              <p:nvPr/>
            </p:nvSpPr>
            <p:spPr bwMode="auto">
              <a:xfrm>
                <a:off x="3116996" y="3824056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Oval 141"/>
              <p:cNvSpPr>
                <a:spLocks noChangeArrowheads="1"/>
              </p:cNvSpPr>
              <p:nvPr/>
            </p:nvSpPr>
            <p:spPr bwMode="auto">
              <a:xfrm>
                <a:off x="3530828" y="4042207"/>
                <a:ext cx="43069" cy="4306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Oval 142"/>
              <p:cNvSpPr>
                <a:spLocks noChangeArrowheads="1"/>
              </p:cNvSpPr>
              <p:nvPr/>
            </p:nvSpPr>
            <p:spPr bwMode="auto">
              <a:xfrm>
                <a:off x="3400686" y="4210735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Oval 143"/>
              <p:cNvSpPr>
                <a:spLocks noChangeArrowheads="1"/>
              </p:cNvSpPr>
              <p:nvPr/>
            </p:nvSpPr>
            <p:spPr bwMode="auto">
              <a:xfrm>
                <a:off x="2724698" y="372574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Oval 144"/>
              <p:cNvSpPr>
                <a:spLocks noChangeArrowheads="1"/>
              </p:cNvSpPr>
              <p:nvPr/>
            </p:nvSpPr>
            <p:spPr bwMode="auto">
              <a:xfrm>
                <a:off x="2911952" y="3559091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Oval 145"/>
              <p:cNvSpPr>
                <a:spLocks noChangeArrowheads="1"/>
              </p:cNvSpPr>
              <p:nvPr/>
            </p:nvSpPr>
            <p:spPr bwMode="auto">
              <a:xfrm>
                <a:off x="2771511" y="330536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Oval 146"/>
              <p:cNvSpPr>
                <a:spLocks noChangeArrowheads="1"/>
              </p:cNvSpPr>
              <p:nvPr/>
            </p:nvSpPr>
            <p:spPr bwMode="auto">
              <a:xfrm>
                <a:off x="2587066" y="3377454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Oval 147"/>
              <p:cNvSpPr>
                <a:spLocks noChangeArrowheads="1"/>
              </p:cNvSpPr>
              <p:nvPr/>
            </p:nvSpPr>
            <p:spPr bwMode="auto">
              <a:xfrm>
                <a:off x="2562723" y="3033843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Oval 148"/>
              <p:cNvSpPr>
                <a:spLocks noChangeArrowheads="1"/>
              </p:cNvSpPr>
              <p:nvPr/>
            </p:nvSpPr>
            <p:spPr bwMode="auto">
              <a:xfrm>
                <a:off x="2739678" y="3015118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Oval 149"/>
              <p:cNvSpPr>
                <a:spLocks noChangeArrowheads="1"/>
              </p:cNvSpPr>
              <p:nvPr/>
            </p:nvSpPr>
            <p:spPr bwMode="auto">
              <a:xfrm>
                <a:off x="2766830" y="2727683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Oval 150"/>
              <p:cNvSpPr>
                <a:spLocks noChangeArrowheads="1"/>
              </p:cNvSpPr>
              <p:nvPr/>
            </p:nvSpPr>
            <p:spPr bwMode="auto">
              <a:xfrm>
                <a:off x="2808026" y="2711766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Oval 151"/>
              <p:cNvSpPr>
                <a:spLocks noChangeArrowheads="1"/>
              </p:cNvSpPr>
              <p:nvPr/>
            </p:nvSpPr>
            <p:spPr bwMode="auto">
              <a:xfrm>
                <a:off x="2616090" y="2718320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Oval 152"/>
              <p:cNvSpPr>
                <a:spLocks noChangeArrowheads="1"/>
              </p:cNvSpPr>
              <p:nvPr/>
            </p:nvSpPr>
            <p:spPr bwMode="auto">
              <a:xfrm>
                <a:off x="2632007" y="2748281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Oval 153"/>
              <p:cNvSpPr>
                <a:spLocks noChangeArrowheads="1"/>
              </p:cNvSpPr>
              <p:nvPr/>
            </p:nvSpPr>
            <p:spPr bwMode="auto">
              <a:xfrm>
                <a:off x="2884800" y="250110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Oval 154"/>
              <p:cNvSpPr>
                <a:spLocks noChangeArrowheads="1"/>
              </p:cNvSpPr>
              <p:nvPr/>
            </p:nvSpPr>
            <p:spPr bwMode="auto">
              <a:xfrm>
                <a:off x="2740614" y="2471144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Oval 155"/>
              <p:cNvSpPr>
                <a:spLocks noChangeArrowheads="1"/>
              </p:cNvSpPr>
              <p:nvPr/>
            </p:nvSpPr>
            <p:spPr bwMode="auto">
              <a:xfrm>
                <a:off x="2737806" y="2429012"/>
                <a:ext cx="29024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Oval 156"/>
              <p:cNvSpPr>
                <a:spLocks noChangeArrowheads="1"/>
              </p:cNvSpPr>
              <p:nvPr/>
            </p:nvSpPr>
            <p:spPr bwMode="auto">
              <a:xfrm>
                <a:off x="2875438" y="227827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Oval 157"/>
              <p:cNvSpPr>
                <a:spLocks noChangeArrowheads="1"/>
              </p:cNvSpPr>
              <p:nvPr/>
            </p:nvSpPr>
            <p:spPr bwMode="auto">
              <a:xfrm>
                <a:off x="3055202" y="2095700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Oval 158"/>
              <p:cNvSpPr>
                <a:spLocks noChangeArrowheads="1"/>
              </p:cNvSpPr>
              <p:nvPr/>
            </p:nvSpPr>
            <p:spPr bwMode="auto">
              <a:xfrm>
                <a:off x="3228412" y="1997392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Oval 159"/>
              <p:cNvSpPr>
                <a:spLocks noChangeArrowheads="1"/>
              </p:cNvSpPr>
              <p:nvPr/>
            </p:nvSpPr>
            <p:spPr bwMode="auto">
              <a:xfrm>
                <a:off x="3400686" y="1927171"/>
                <a:ext cx="26216" cy="252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Oval 160"/>
              <p:cNvSpPr>
                <a:spLocks noChangeArrowheads="1"/>
              </p:cNvSpPr>
              <p:nvPr/>
            </p:nvSpPr>
            <p:spPr bwMode="auto">
              <a:xfrm>
                <a:off x="3413794" y="2008627"/>
                <a:ext cx="25279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Oval 161"/>
              <p:cNvSpPr>
                <a:spLocks noChangeArrowheads="1"/>
              </p:cNvSpPr>
              <p:nvPr/>
            </p:nvSpPr>
            <p:spPr bwMode="auto">
              <a:xfrm>
                <a:off x="3375407" y="206480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Oval 162"/>
              <p:cNvSpPr>
                <a:spLocks noChangeArrowheads="1"/>
              </p:cNvSpPr>
              <p:nvPr/>
            </p:nvSpPr>
            <p:spPr bwMode="auto">
              <a:xfrm>
                <a:off x="3161937" y="217528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Oval 163"/>
              <p:cNvSpPr>
                <a:spLocks noChangeArrowheads="1"/>
              </p:cNvSpPr>
              <p:nvPr/>
            </p:nvSpPr>
            <p:spPr bwMode="auto">
              <a:xfrm>
                <a:off x="3208750" y="2177155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Oval 164"/>
              <p:cNvSpPr>
                <a:spLocks noChangeArrowheads="1"/>
              </p:cNvSpPr>
              <p:nvPr/>
            </p:nvSpPr>
            <p:spPr bwMode="auto">
              <a:xfrm>
                <a:off x="2997153" y="2341003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Oval 165"/>
              <p:cNvSpPr>
                <a:spLocks noChangeArrowheads="1"/>
              </p:cNvSpPr>
              <p:nvPr/>
            </p:nvSpPr>
            <p:spPr bwMode="auto">
              <a:xfrm>
                <a:off x="2762149" y="29814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Oval 166"/>
              <p:cNvSpPr>
                <a:spLocks noChangeArrowheads="1"/>
              </p:cNvSpPr>
              <p:nvPr/>
            </p:nvSpPr>
            <p:spPr bwMode="auto">
              <a:xfrm>
                <a:off x="2893227" y="359935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Oval 167"/>
              <p:cNvSpPr>
                <a:spLocks noChangeArrowheads="1"/>
              </p:cNvSpPr>
              <p:nvPr/>
            </p:nvSpPr>
            <p:spPr bwMode="auto">
              <a:xfrm>
                <a:off x="3123550" y="3875550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Oval 168"/>
              <p:cNvSpPr>
                <a:spLocks noChangeArrowheads="1"/>
              </p:cNvSpPr>
              <p:nvPr/>
            </p:nvSpPr>
            <p:spPr bwMode="auto">
              <a:xfrm>
                <a:off x="3513039" y="4103064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Oval 169"/>
              <p:cNvSpPr>
                <a:spLocks noChangeArrowheads="1"/>
              </p:cNvSpPr>
              <p:nvPr/>
            </p:nvSpPr>
            <p:spPr bwMode="auto">
              <a:xfrm>
                <a:off x="3589813" y="4020672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Oval 170"/>
              <p:cNvSpPr>
                <a:spLocks noChangeArrowheads="1"/>
              </p:cNvSpPr>
              <p:nvPr/>
            </p:nvSpPr>
            <p:spPr bwMode="auto">
              <a:xfrm>
                <a:off x="3454054" y="4267848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Oval 171"/>
              <p:cNvSpPr>
                <a:spLocks noChangeArrowheads="1"/>
              </p:cNvSpPr>
              <p:nvPr/>
            </p:nvSpPr>
            <p:spPr bwMode="auto">
              <a:xfrm>
                <a:off x="3400686" y="4287509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Oval 172"/>
              <p:cNvSpPr>
                <a:spLocks noChangeArrowheads="1"/>
              </p:cNvSpPr>
              <p:nvPr/>
            </p:nvSpPr>
            <p:spPr bwMode="auto">
              <a:xfrm>
                <a:off x="3490568" y="401786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Oval 173"/>
              <p:cNvSpPr>
                <a:spLocks noChangeArrowheads="1"/>
              </p:cNvSpPr>
              <p:nvPr/>
            </p:nvSpPr>
            <p:spPr bwMode="auto">
              <a:xfrm>
                <a:off x="3540191" y="3992584"/>
                <a:ext cx="35578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Oval 174"/>
              <p:cNvSpPr>
                <a:spLocks noChangeArrowheads="1"/>
              </p:cNvSpPr>
              <p:nvPr/>
            </p:nvSpPr>
            <p:spPr bwMode="auto">
              <a:xfrm>
                <a:off x="3477460" y="4064677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Oval 175"/>
              <p:cNvSpPr>
                <a:spLocks noChangeArrowheads="1"/>
              </p:cNvSpPr>
              <p:nvPr/>
            </p:nvSpPr>
            <p:spPr bwMode="auto">
              <a:xfrm>
                <a:off x="3354809" y="4292191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Oval 176"/>
              <p:cNvSpPr>
                <a:spLocks noChangeArrowheads="1"/>
              </p:cNvSpPr>
              <p:nvPr/>
            </p:nvSpPr>
            <p:spPr bwMode="auto">
              <a:xfrm>
                <a:off x="3364172" y="4245377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Oval 177"/>
              <p:cNvSpPr>
                <a:spLocks noChangeArrowheads="1"/>
              </p:cNvSpPr>
              <p:nvPr/>
            </p:nvSpPr>
            <p:spPr bwMode="auto">
              <a:xfrm>
                <a:off x="3163809" y="385401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Oval 178"/>
              <p:cNvSpPr>
                <a:spLocks noChangeArrowheads="1"/>
              </p:cNvSpPr>
              <p:nvPr/>
            </p:nvSpPr>
            <p:spPr bwMode="auto">
              <a:xfrm>
                <a:off x="3583259" y="4075912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Oval 179"/>
              <p:cNvSpPr>
                <a:spLocks noChangeArrowheads="1"/>
              </p:cNvSpPr>
              <p:nvPr/>
            </p:nvSpPr>
            <p:spPr bwMode="auto">
              <a:xfrm>
                <a:off x="3026177" y="400475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Oval 180"/>
              <p:cNvSpPr>
                <a:spLocks noChangeArrowheads="1"/>
              </p:cNvSpPr>
              <p:nvPr/>
            </p:nvSpPr>
            <p:spPr bwMode="auto">
              <a:xfrm>
                <a:off x="2965320" y="4000074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1" name="文本框 560"/>
          <p:cNvSpPr txBox="1"/>
          <p:nvPr/>
        </p:nvSpPr>
        <p:spPr>
          <a:xfrm>
            <a:off x="5697254" y="2319538"/>
            <a:ext cx="1083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5094741" y="3526972"/>
            <a:ext cx="2027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演界网，中国首家演示设计交易平台</a:t>
            </a: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742" name="组合 741"/>
          <p:cNvGrpSpPr/>
          <p:nvPr/>
        </p:nvGrpSpPr>
        <p:grpSpPr>
          <a:xfrm>
            <a:off x="8906838" y="1847726"/>
            <a:ext cx="2165953" cy="1404809"/>
            <a:chOff x="1651907" y="2808851"/>
            <a:chExt cx="2165953" cy="1404809"/>
          </a:xfrm>
          <a:solidFill>
            <a:srgbClr val="2B2B2B"/>
          </a:solidFill>
        </p:grpSpPr>
        <p:grpSp>
          <p:nvGrpSpPr>
            <p:cNvPr id="745" name="组合 744"/>
            <p:cNvGrpSpPr/>
            <p:nvPr/>
          </p:nvGrpSpPr>
          <p:grpSpPr>
            <a:xfrm>
              <a:off x="3057997" y="2808851"/>
              <a:ext cx="759863" cy="1404809"/>
              <a:chOff x="3823881" y="1781113"/>
              <a:chExt cx="1405344" cy="2598151"/>
            </a:xfrm>
            <a:grpFill/>
          </p:grpSpPr>
          <p:sp>
            <p:nvSpPr>
              <p:cNvPr id="834" name="Freeform 7"/>
              <p:cNvSpPr>
                <a:spLocks/>
              </p:cNvSpPr>
              <p:nvPr/>
            </p:nvSpPr>
            <p:spPr bwMode="auto">
              <a:xfrm>
                <a:off x="3910018" y="1976794"/>
                <a:ext cx="1065477" cy="2246113"/>
              </a:xfrm>
              <a:custGeom>
                <a:avLst/>
                <a:gdLst>
                  <a:gd name="T0" fmla="*/ 474 w 665"/>
                  <a:gd name="T1" fmla="*/ 194 h 1400"/>
                  <a:gd name="T2" fmla="*/ 665 w 665"/>
                  <a:gd name="T3" fmla="*/ 684 h 1400"/>
                  <a:gd name="T4" fmla="*/ 406 w 665"/>
                  <a:gd name="T5" fmla="*/ 1238 h 1400"/>
                  <a:gd name="T6" fmla="*/ 55 w 665"/>
                  <a:gd name="T7" fmla="*/ 1397 h 1400"/>
                  <a:gd name="T8" fmla="*/ 0 w 665"/>
                  <a:gd name="T9" fmla="*/ 1398 h 1400"/>
                  <a:gd name="T10" fmla="*/ 221 w 665"/>
                  <a:gd name="T11" fmla="*/ 1312 h 1400"/>
                  <a:gd name="T12" fmla="*/ 376 w 665"/>
                  <a:gd name="T13" fmla="*/ 1209 h 1400"/>
                  <a:gd name="T14" fmla="*/ 633 w 665"/>
                  <a:gd name="T15" fmla="*/ 672 h 1400"/>
                  <a:gd name="T16" fmla="*/ 451 w 665"/>
                  <a:gd name="T17" fmla="*/ 205 h 1400"/>
                  <a:gd name="T18" fmla="*/ 145 w 665"/>
                  <a:gd name="T19" fmla="*/ 0 h 1400"/>
                  <a:gd name="T20" fmla="*/ 474 w 665"/>
                  <a:gd name="T21" fmla="*/ 194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5" h="1400">
                    <a:moveTo>
                      <a:pt x="474" y="194"/>
                    </a:moveTo>
                    <a:cubicBezTo>
                      <a:pt x="592" y="323"/>
                      <a:pt x="665" y="495"/>
                      <a:pt x="665" y="684"/>
                    </a:cubicBezTo>
                    <a:cubicBezTo>
                      <a:pt x="665" y="906"/>
                      <a:pt x="564" y="1105"/>
                      <a:pt x="406" y="1238"/>
                    </a:cubicBezTo>
                    <a:cubicBezTo>
                      <a:pt x="308" y="1320"/>
                      <a:pt x="187" y="1377"/>
                      <a:pt x="55" y="1397"/>
                    </a:cubicBezTo>
                    <a:cubicBezTo>
                      <a:pt x="24" y="1400"/>
                      <a:pt x="5" y="1400"/>
                      <a:pt x="0" y="1398"/>
                    </a:cubicBezTo>
                    <a:cubicBezTo>
                      <a:pt x="90" y="1373"/>
                      <a:pt x="158" y="1346"/>
                      <a:pt x="221" y="1312"/>
                    </a:cubicBezTo>
                    <a:cubicBezTo>
                      <a:pt x="275" y="1282"/>
                      <a:pt x="328" y="1247"/>
                      <a:pt x="376" y="1209"/>
                    </a:cubicBezTo>
                    <a:cubicBezTo>
                      <a:pt x="533" y="1082"/>
                      <a:pt x="633" y="889"/>
                      <a:pt x="633" y="672"/>
                    </a:cubicBezTo>
                    <a:cubicBezTo>
                      <a:pt x="633" y="492"/>
                      <a:pt x="564" y="328"/>
                      <a:pt x="451" y="205"/>
                    </a:cubicBezTo>
                    <a:cubicBezTo>
                      <a:pt x="364" y="110"/>
                      <a:pt x="266" y="45"/>
                      <a:pt x="145" y="0"/>
                    </a:cubicBezTo>
                    <a:cubicBezTo>
                      <a:pt x="272" y="20"/>
                      <a:pt x="388" y="101"/>
                      <a:pt x="474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8"/>
              <p:cNvSpPr>
                <a:spLocks/>
              </p:cNvSpPr>
              <p:nvPr/>
            </p:nvSpPr>
            <p:spPr bwMode="auto">
              <a:xfrm>
                <a:off x="4134723" y="3588115"/>
                <a:ext cx="376381" cy="463454"/>
              </a:xfrm>
              <a:custGeom>
                <a:avLst/>
                <a:gdLst>
                  <a:gd name="T0" fmla="*/ 152 w 235"/>
                  <a:gd name="T1" fmla="*/ 122 h 289"/>
                  <a:gd name="T2" fmla="*/ 82 w 235"/>
                  <a:gd name="T3" fmla="*/ 287 h 289"/>
                  <a:gd name="T4" fmla="*/ 167 w 235"/>
                  <a:gd name="T5" fmla="*/ 0 h 289"/>
                  <a:gd name="T6" fmla="*/ 56 w 235"/>
                  <a:gd name="T7" fmla="*/ 264 h 289"/>
                  <a:gd name="T8" fmla="*/ 60 w 235"/>
                  <a:gd name="T9" fmla="*/ 273 h 289"/>
                  <a:gd name="T10" fmla="*/ 152 w 235"/>
                  <a:gd name="T11" fmla="*/ 1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289">
                    <a:moveTo>
                      <a:pt x="152" y="122"/>
                    </a:moveTo>
                    <a:cubicBezTo>
                      <a:pt x="148" y="200"/>
                      <a:pt x="79" y="289"/>
                      <a:pt x="82" y="287"/>
                    </a:cubicBezTo>
                    <a:cubicBezTo>
                      <a:pt x="188" y="214"/>
                      <a:pt x="235" y="84"/>
                      <a:pt x="167" y="0"/>
                    </a:cubicBezTo>
                    <a:cubicBezTo>
                      <a:pt x="105" y="134"/>
                      <a:pt x="0" y="140"/>
                      <a:pt x="56" y="264"/>
                    </a:cubicBezTo>
                    <a:cubicBezTo>
                      <a:pt x="58" y="267"/>
                      <a:pt x="59" y="270"/>
                      <a:pt x="60" y="273"/>
                    </a:cubicBezTo>
                    <a:cubicBezTo>
                      <a:pt x="64" y="279"/>
                      <a:pt x="118" y="203"/>
                      <a:pt x="15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9"/>
              <p:cNvSpPr>
                <a:spLocks/>
              </p:cNvSpPr>
              <p:nvPr/>
            </p:nvSpPr>
            <p:spPr bwMode="auto">
              <a:xfrm>
                <a:off x="4182473" y="3972923"/>
                <a:ext cx="117034" cy="182573"/>
              </a:xfrm>
              <a:custGeom>
                <a:avLst/>
                <a:gdLst>
                  <a:gd name="T0" fmla="*/ 73 w 73"/>
                  <a:gd name="T1" fmla="*/ 0 h 114"/>
                  <a:gd name="T2" fmla="*/ 20 w 73"/>
                  <a:gd name="T3" fmla="*/ 68 h 114"/>
                  <a:gd name="T4" fmla="*/ 17 w 73"/>
                  <a:gd name="T5" fmla="*/ 23 h 114"/>
                  <a:gd name="T6" fmla="*/ 0 w 73"/>
                  <a:gd name="T7" fmla="*/ 113 h 114"/>
                  <a:gd name="T8" fmla="*/ 5 w 73"/>
                  <a:gd name="T9" fmla="*/ 111 h 114"/>
                  <a:gd name="T10" fmla="*/ 73 w 73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14">
                    <a:moveTo>
                      <a:pt x="73" y="0"/>
                    </a:moveTo>
                    <a:cubicBezTo>
                      <a:pt x="55" y="23"/>
                      <a:pt x="38" y="47"/>
                      <a:pt x="20" y="68"/>
                    </a:cubicBezTo>
                    <a:cubicBezTo>
                      <a:pt x="21" y="56"/>
                      <a:pt x="25" y="39"/>
                      <a:pt x="17" y="23"/>
                    </a:cubicBezTo>
                    <a:cubicBezTo>
                      <a:pt x="18" y="54"/>
                      <a:pt x="6" y="83"/>
                      <a:pt x="0" y="113"/>
                    </a:cubicBezTo>
                    <a:cubicBezTo>
                      <a:pt x="1" y="114"/>
                      <a:pt x="3" y="114"/>
                      <a:pt x="5" y="111"/>
                    </a:cubicBezTo>
                    <a:cubicBezTo>
                      <a:pt x="27" y="78"/>
                      <a:pt x="53" y="34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0"/>
              <p:cNvSpPr>
                <a:spLocks/>
              </p:cNvSpPr>
              <p:nvPr/>
            </p:nvSpPr>
            <p:spPr bwMode="auto">
              <a:xfrm>
                <a:off x="4310742" y="4019736"/>
                <a:ext cx="536484" cy="359528"/>
              </a:xfrm>
              <a:custGeom>
                <a:avLst/>
                <a:gdLst>
                  <a:gd name="T0" fmla="*/ 201 w 335"/>
                  <a:gd name="T1" fmla="*/ 73 h 224"/>
                  <a:gd name="T2" fmla="*/ 4 w 335"/>
                  <a:gd name="T3" fmla="*/ 82 h 224"/>
                  <a:gd name="T4" fmla="*/ 335 w 335"/>
                  <a:gd name="T5" fmla="*/ 105 h 224"/>
                  <a:gd name="T6" fmla="*/ 18 w 335"/>
                  <a:gd name="T7" fmla="*/ 118 h 224"/>
                  <a:gd name="T8" fmla="*/ 10 w 335"/>
                  <a:gd name="T9" fmla="*/ 110 h 224"/>
                  <a:gd name="T10" fmla="*/ 201 w 335"/>
                  <a:gd name="T11" fmla="*/ 7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224">
                    <a:moveTo>
                      <a:pt x="201" y="73"/>
                    </a:moveTo>
                    <a:cubicBezTo>
                      <a:pt x="119" y="47"/>
                      <a:pt x="0" y="85"/>
                      <a:pt x="4" y="82"/>
                    </a:cubicBezTo>
                    <a:cubicBezTo>
                      <a:pt x="120" y="0"/>
                      <a:pt x="273" y="2"/>
                      <a:pt x="335" y="105"/>
                    </a:cubicBezTo>
                    <a:cubicBezTo>
                      <a:pt x="171" y="117"/>
                      <a:pt x="125" y="224"/>
                      <a:pt x="18" y="118"/>
                    </a:cubicBezTo>
                    <a:cubicBezTo>
                      <a:pt x="15" y="115"/>
                      <a:pt x="13" y="113"/>
                      <a:pt x="10" y="110"/>
                    </a:cubicBezTo>
                    <a:cubicBezTo>
                      <a:pt x="4" y="104"/>
                      <a:pt x="104" y="76"/>
                      <a:pt x="20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1"/>
              <p:cNvSpPr>
                <a:spLocks/>
              </p:cNvSpPr>
              <p:nvPr/>
            </p:nvSpPr>
            <p:spPr bwMode="auto">
              <a:xfrm>
                <a:off x="4173110" y="4146133"/>
                <a:ext cx="235940" cy="76774"/>
              </a:xfrm>
              <a:custGeom>
                <a:avLst/>
                <a:gdLst>
                  <a:gd name="T0" fmla="*/ 147 w 147"/>
                  <a:gd name="T1" fmla="*/ 0 h 48"/>
                  <a:gd name="T2" fmla="*/ 56 w 147"/>
                  <a:gd name="T3" fmla="*/ 28 h 48"/>
                  <a:gd name="T4" fmla="*/ 101 w 147"/>
                  <a:gd name="T5" fmla="*/ 48 h 48"/>
                  <a:gd name="T6" fmla="*/ 1 w 147"/>
                  <a:gd name="T7" fmla="*/ 32 h 48"/>
                  <a:gd name="T8" fmla="*/ 5 w 147"/>
                  <a:gd name="T9" fmla="*/ 27 h 48"/>
                  <a:gd name="T10" fmla="*/ 147 w 14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48">
                    <a:moveTo>
                      <a:pt x="147" y="0"/>
                    </a:moveTo>
                    <a:cubicBezTo>
                      <a:pt x="116" y="9"/>
                      <a:pt x="84" y="18"/>
                      <a:pt x="56" y="28"/>
                    </a:cubicBezTo>
                    <a:cubicBezTo>
                      <a:pt x="68" y="31"/>
                      <a:pt x="88" y="34"/>
                      <a:pt x="101" y="48"/>
                    </a:cubicBezTo>
                    <a:cubicBezTo>
                      <a:pt x="69" y="36"/>
                      <a:pt x="35" y="37"/>
                      <a:pt x="1" y="32"/>
                    </a:cubicBezTo>
                    <a:cubicBezTo>
                      <a:pt x="0" y="30"/>
                      <a:pt x="1" y="28"/>
                      <a:pt x="5" y="27"/>
                    </a:cubicBezTo>
                    <a:cubicBezTo>
                      <a:pt x="48" y="17"/>
                      <a:pt x="104" y="7"/>
                      <a:pt x="1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2"/>
              <p:cNvSpPr>
                <a:spLocks/>
              </p:cNvSpPr>
              <p:nvPr/>
            </p:nvSpPr>
            <p:spPr bwMode="auto">
              <a:xfrm>
                <a:off x="3844479" y="4103064"/>
                <a:ext cx="380126" cy="175083"/>
              </a:xfrm>
              <a:custGeom>
                <a:avLst/>
                <a:gdLst>
                  <a:gd name="T0" fmla="*/ 237 w 237"/>
                  <a:gd name="T1" fmla="*/ 109 h 109"/>
                  <a:gd name="T2" fmla="*/ 82 w 237"/>
                  <a:gd name="T3" fmla="*/ 66 h 109"/>
                  <a:gd name="T4" fmla="*/ 144 w 237"/>
                  <a:gd name="T5" fmla="*/ 0 h 109"/>
                  <a:gd name="T6" fmla="*/ 2 w 237"/>
                  <a:gd name="T7" fmla="*/ 72 h 109"/>
                  <a:gd name="T8" fmla="*/ 8 w 237"/>
                  <a:gd name="T9" fmla="*/ 79 h 109"/>
                  <a:gd name="T10" fmla="*/ 237 w 237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7" h="109">
                    <a:moveTo>
                      <a:pt x="237" y="109"/>
                    </a:moveTo>
                    <a:cubicBezTo>
                      <a:pt x="185" y="71"/>
                      <a:pt x="128" y="67"/>
                      <a:pt x="82" y="66"/>
                    </a:cubicBezTo>
                    <a:cubicBezTo>
                      <a:pt x="109" y="50"/>
                      <a:pt x="128" y="32"/>
                      <a:pt x="144" y="0"/>
                    </a:cubicBezTo>
                    <a:cubicBezTo>
                      <a:pt x="95" y="54"/>
                      <a:pt x="52" y="56"/>
                      <a:pt x="2" y="72"/>
                    </a:cubicBezTo>
                    <a:cubicBezTo>
                      <a:pt x="0" y="75"/>
                      <a:pt x="2" y="78"/>
                      <a:pt x="8" y="79"/>
                    </a:cubicBezTo>
                    <a:cubicBezTo>
                      <a:pt x="78" y="83"/>
                      <a:pt x="158" y="83"/>
                      <a:pt x="23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3"/>
              <p:cNvSpPr>
                <a:spLocks/>
              </p:cNvSpPr>
              <p:nvPr/>
            </p:nvSpPr>
            <p:spPr bwMode="auto">
              <a:xfrm>
                <a:off x="4397816" y="3393371"/>
                <a:ext cx="300543" cy="442856"/>
              </a:xfrm>
              <a:custGeom>
                <a:avLst/>
                <a:gdLst>
                  <a:gd name="T0" fmla="*/ 127 w 188"/>
                  <a:gd name="T1" fmla="*/ 111 h 276"/>
                  <a:gd name="T2" fmla="*/ 113 w 188"/>
                  <a:gd name="T3" fmla="*/ 273 h 276"/>
                  <a:gd name="T4" fmla="*/ 105 w 188"/>
                  <a:gd name="T5" fmla="*/ 0 h 276"/>
                  <a:gd name="T6" fmla="*/ 84 w 188"/>
                  <a:gd name="T7" fmla="*/ 260 h 276"/>
                  <a:gd name="T8" fmla="*/ 90 w 188"/>
                  <a:gd name="T9" fmla="*/ 267 h 276"/>
                  <a:gd name="T10" fmla="*/ 127 w 188"/>
                  <a:gd name="T11" fmla="*/ 11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76">
                    <a:moveTo>
                      <a:pt x="127" y="111"/>
                    </a:moveTo>
                    <a:cubicBezTo>
                      <a:pt x="146" y="179"/>
                      <a:pt x="111" y="276"/>
                      <a:pt x="113" y="273"/>
                    </a:cubicBezTo>
                    <a:cubicBezTo>
                      <a:pt x="185" y="180"/>
                      <a:pt x="188" y="54"/>
                      <a:pt x="105" y="0"/>
                    </a:cubicBezTo>
                    <a:cubicBezTo>
                      <a:pt x="90" y="134"/>
                      <a:pt x="0" y="169"/>
                      <a:pt x="84" y="260"/>
                    </a:cubicBezTo>
                    <a:cubicBezTo>
                      <a:pt x="86" y="263"/>
                      <a:pt x="88" y="265"/>
                      <a:pt x="90" y="267"/>
                    </a:cubicBezTo>
                    <a:cubicBezTo>
                      <a:pt x="95" y="272"/>
                      <a:pt x="121" y="191"/>
                      <a:pt x="127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4"/>
              <p:cNvSpPr>
                <a:spLocks/>
              </p:cNvSpPr>
              <p:nvPr/>
            </p:nvSpPr>
            <p:spPr bwMode="auto">
              <a:xfrm>
                <a:off x="4519531" y="3756644"/>
                <a:ext cx="66475" cy="191935"/>
              </a:xfrm>
              <a:custGeom>
                <a:avLst/>
                <a:gdLst>
                  <a:gd name="T0" fmla="*/ 42 w 42"/>
                  <a:gd name="T1" fmla="*/ 0 h 120"/>
                  <a:gd name="T2" fmla="*/ 15 w 42"/>
                  <a:gd name="T3" fmla="*/ 74 h 120"/>
                  <a:gd name="T4" fmla="*/ 0 w 42"/>
                  <a:gd name="T5" fmla="*/ 36 h 120"/>
                  <a:gd name="T6" fmla="*/ 11 w 42"/>
                  <a:gd name="T7" fmla="*/ 119 h 120"/>
                  <a:gd name="T8" fmla="*/ 15 w 42"/>
                  <a:gd name="T9" fmla="*/ 116 h 120"/>
                  <a:gd name="T10" fmla="*/ 42 w 42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20">
                    <a:moveTo>
                      <a:pt x="42" y="0"/>
                    </a:moveTo>
                    <a:cubicBezTo>
                      <a:pt x="33" y="25"/>
                      <a:pt x="25" y="52"/>
                      <a:pt x="15" y="74"/>
                    </a:cubicBezTo>
                    <a:cubicBezTo>
                      <a:pt x="13" y="64"/>
                      <a:pt x="11" y="48"/>
                      <a:pt x="0" y="36"/>
                    </a:cubicBezTo>
                    <a:cubicBezTo>
                      <a:pt x="10" y="63"/>
                      <a:pt x="7" y="91"/>
                      <a:pt x="11" y="119"/>
                    </a:cubicBezTo>
                    <a:cubicBezTo>
                      <a:pt x="12" y="120"/>
                      <a:pt x="14" y="120"/>
                      <a:pt x="15" y="116"/>
                    </a:cubicBezTo>
                    <a:cubicBezTo>
                      <a:pt x="24" y="81"/>
                      <a:pt x="35" y="36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5"/>
              <p:cNvSpPr>
                <a:spLocks/>
              </p:cNvSpPr>
              <p:nvPr/>
            </p:nvSpPr>
            <p:spPr bwMode="auto">
              <a:xfrm>
                <a:off x="4605668" y="3722938"/>
                <a:ext cx="457837" cy="357655"/>
              </a:xfrm>
              <a:custGeom>
                <a:avLst/>
                <a:gdLst>
                  <a:gd name="T0" fmla="*/ 166 w 286"/>
                  <a:gd name="T1" fmla="*/ 78 h 223"/>
                  <a:gd name="T2" fmla="*/ 3 w 286"/>
                  <a:gd name="T3" fmla="*/ 134 h 223"/>
                  <a:gd name="T4" fmla="*/ 286 w 286"/>
                  <a:gd name="T5" fmla="*/ 71 h 223"/>
                  <a:gd name="T6" fmla="*/ 23 w 286"/>
                  <a:gd name="T7" fmla="*/ 161 h 223"/>
                  <a:gd name="T8" fmla="*/ 15 w 286"/>
                  <a:gd name="T9" fmla="*/ 156 h 223"/>
                  <a:gd name="T10" fmla="*/ 166 w 286"/>
                  <a:gd name="T11" fmla="*/ 7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223">
                    <a:moveTo>
                      <a:pt x="166" y="78"/>
                    </a:moveTo>
                    <a:cubicBezTo>
                      <a:pt x="91" y="76"/>
                      <a:pt x="0" y="137"/>
                      <a:pt x="3" y="134"/>
                    </a:cubicBezTo>
                    <a:cubicBezTo>
                      <a:pt x="80" y="36"/>
                      <a:pt x="209" y="0"/>
                      <a:pt x="286" y="71"/>
                    </a:cubicBezTo>
                    <a:cubicBezTo>
                      <a:pt x="152" y="122"/>
                      <a:pt x="139" y="223"/>
                      <a:pt x="23" y="161"/>
                    </a:cubicBezTo>
                    <a:cubicBezTo>
                      <a:pt x="21" y="159"/>
                      <a:pt x="18" y="158"/>
                      <a:pt x="15" y="156"/>
                    </a:cubicBezTo>
                    <a:cubicBezTo>
                      <a:pt x="9" y="153"/>
                      <a:pt x="86" y="105"/>
                      <a:pt x="166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6"/>
              <p:cNvSpPr>
                <a:spLocks/>
              </p:cNvSpPr>
              <p:nvPr/>
            </p:nvSpPr>
            <p:spPr bwMode="auto">
              <a:xfrm>
                <a:off x="4499869" y="3912065"/>
                <a:ext cx="186318" cy="99245"/>
              </a:xfrm>
              <a:custGeom>
                <a:avLst/>
                <a:gdLst>
                  <a:gd name="T0" fmla="*/ 116 w 116"/>
                  <a:gd name="T1" fmla="*/ 0 h 62"/>
                  <a:gd name="T2" fmla="*/ 47 w 116"/>
                  <a:gd name="T3" fmla="*/ 46 h 62"/>
                  <a:gd name="T4" fmla="*/ 89 w 116"/>
                  <a:gd name="T5" fmla="*/ 51 h 62"/>
                  <a:gd name="T6" fmla="*/ 2 w 116"/>
                  <a:gd name="T7" fmla="*/ 62 h 62"/>
                  <a:gd name="T8" fmla="*/ 3 w 116"/>
                  <a:gd name="T9" fmla="*/ 58 h 62"/>
                  <a:gd name="T10" fmla="*/ 116 w 11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62">
                    <a:moveTo>
                      <a:pt x="116" y="0"/>
                    </a:moveTo>
                    <a:cubicBezTo>
                      <a:pt x="92" y="15"/>
                      <a:pt x="67" y="30"/>
                      <a:pt x="47" y="46"/>
                    </a:cubicBezTo>
                    <a:cubicBezTo>
                      <a:pt x="57" y="45"/>
                      <a:pt x="75" y="43"/>
                      <a:pt x="89" y="51"/>
                    </a:cubicBezTo>
                    <a:cubicBezTo>
                      <a:pt x="60" y="49"/>
                      <a:pt x="31" y="59"/>
                      <a:pt x="2" y="62"/>
                    </a:cubicBezTo>
                    <a:cubicBezTo>
                      <a:pt x="0" y="62"/>
                      <a:pt x="0" y="59"/>
                      <a:pt x="3" y="58"/>
                    </a:cubicBezTo>
                    <a:cubicBezTo>
                      <a:pt x="37" y="39"/>
                      <a:pt x="81" y="16"/>
                      <a:pt x="1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7"/>
              <p:cNvSpPr>
                <a:spLocks/>
              </p:cNvSpPr>
              <p:nvPr/>
            </p:nvSpPr>
            <p:spPr bwMode="auto">
              <a:xfrm>
                <a:off x="4570090" y="3152749"/>
                <a:ext cx="265901" cy="390425"/>
              </a:xfrm>
              <a:custGeom>
                <a:avLst/>
                <a:gdLst>
                  <a:gd name="T0" fmla="*/ 98 w 166"/>
                  <a:gd name="T1" fmla="*/ 93 h 243"/>
                  <a:gd name="T2" fmla="*/ 126 w 166"/>
                  <a:gd name="T3" fmla="*/ 240 h 243"/>
                  <a:gd name="T4" fmla="*/ 50 w 166"/>
                  <a:gd name="T5" fmla="*/ 0 h 243"/>
                  <a:gd name="T6" fmla="*/ 97 w 166"/>
                  <a:gd name="T7" fmla="*/ 236 h 243"/>
                  <a:gd name="T8" fmla="*/ 104 w 166"/>
                  <a:gd name="T9" fmla="*/ 240 h 243"/>
                  <a:gd name="T10" fmla="*/ 98 w 166"/>
                  <a:gd name="T11" fmla="*/ 9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6" h="243">
                    <a:moveTo>
                      <a:pt x="98" y="93"/>
                    </a:moveTo>
                    <a:cubicBezTo>
                      <a:pt x="131" y="149"/>
                      <a:pt x="124" y="243"/>
                      <a:pt x="126" y="240"/>
                    </a:cubicBezTo>
                    <a:cubicBezTo>
                      <a:pt x="166" y="139"/>
                      <a:pt x="137" y="27"/>
                      <a:pt x="50" y="0"/>
                    </a:cubicBezTo>
                    <a:cubicBezTo>
                      <a:pt x="70" y="123"/>
                      <a:pt x="0" y="176"/>
                      <a:pt x="97" y="236"/>
                    </a:cubicBezTo>
                    <a:cubicBezTo>
                      <a:pt x="99" y="237"/>
                      <a:pt x="102" y="239"/>
                      <a:pt x="104" y="240"/>
                    </a:cubicBezTo>
                    <a:cubicBezTo>
                      <a:pt x="109" y="243"/>
                      <a:pt x="112" y="165"/>
                      <a:pt x="9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8"/>
              <p:cNvSpPr>
                <a:spLocks/>
              </p:cNvSpPr>
              <p:nvPr/>
            </p:nvSpPr>
            <p:spPr bwMode="auto">
              <a:xfrm>
                <a:off x="4714275" y="3471081"/>
                <a:ext cx="53367" cy="180700"/>
              </a:xfrm>
              <a:custGeom>
                <a:avLst/>
                <a:gdLst>
                  <a:gd name="T0" fmla="*/ 28 w 33"/>
                  <a:gd name="T1" fmla="*/ 0 h 113"/>
                  <a:gd name="T2" fmla="*/ 23 w 33"/>
                  <a:gd name="T3" fmla="*/ 71 h 113"/>
                  <a:gd name="T4" fmla="*/ 0 w 33"/>
                  <a:gd name="T5" fmla="*/ 42 h 113"/>
                  <a:gd name="T6" fmla="*/ 30 w 33"/>
                  <a:gd name="T7" fmla="*/ 112 h 113"/>
                  <a:gd name="T8" fmla="*/ 33 w 33"/>
                  <a:gd name="T9" fmla="*/ 109 h 113"/>
                  <a:gd name="T10" fmla="*/ 28 w 3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3">
                    <a:moveTo>
                      <a:pt x="28" y="0"/>
                    </a:moveTo>
                    <a:cubicBezTo>
                      <a:pt x="26" y="24"/>
                      <a:pt x="26" y="49"/>
                      <a:pt x="23" y="71"/>
                    </a:cubicBezTo>
                    <a:cubicBezTo>
                      <a:pt x="19" y="63"/>
                      <a:pt x="13" y="49"/>
                      <a:pt x="0" y="42"/>
                    </a:cubicBezTo>
                    <a:cubicBezTo>
                      <a:pt x="15" y="63"/>
                      <a:pt x="20" y="89"/>
                      <a:pt x="30" y="112"/>
                    </a:cubicBezTo>
                    <a:cubicBezTo>
                      <a:pt x="32" y="113"/>
                      <a:pt x="33" y="112"/>
                      <a:pt x="33" y="109"/>
                    </a:cubicBezTo>
                    <a:cubicBezTo>
                      <a:pt x="33" y="75"/>
                      <a:pt x="31" y="3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9"/>
              <p:cNvSpPr>
                <a:spLocks/>
              </p:cNvSpPr>
              <p:nvPr/>
            </p:nvSpPr>
            <p:spPr bwMode="auto">
              <a:xfrm>
                <a:off x="4826628" y="3353111"/>
                <a:ext cx="398852" cy="385743"/>
              </a:xfrm>
              <a:custGeom>
                <a:avLst/>
                <a:gdLst>
                  <a:gd name="T0" fmla="*/ 137 w 249"/>
                  <a:gd name="T1" fmla="*/ 90 h 240"/>
                  <a:gd name="T2" fmla="*/ 1 w 249"/>
                  <a:gd name="T3" fmla="*/ 206 h 240"/>
                  <a:gd name="T4" fmla="*/ 249 w 249"/>
                  <a:gd name="T5" fmla="*/ 39 h 240"/>
                  <a:gd name="T6" fmla="*/ 31 w 249"/>
                  <a:gd name="T7" fmla="*/ 224 h 240"/>
                  <a:gd name="T8" fmla="*/ 21 w 249"/>
                  <a:gd name="T9" fmla="*/ 223 h 240"/>
                  <a:gd name="T10" fmla="*/ 137 w 249"/>
                  <a:gd name="T11" fmla="*/ 9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0">
                    <a:moveTo>
                      <a:pt x="137" y="90"/>
                    </a:moveTo>
                    <a:cubicBezTo>
                      <a:pt x="64" y="117"/>
                      <a:pt x="0" y="210"/>
                      <a:pt x="1" y="206"/>
                    </a:cubicBezTo>
                    <a:cubicBezTo>
                      <a:pt x="39" y="83"/>
                      <a:pt x="148" y="0"/>
                      <a:pt x="249" y="39"/>
                    </a:cubicBezTo>
                    <a:cubicBezTo>
                      <a:pt x="140" y="138"/>
                      <a:pt x="166" y="240"/>
                      <a:pt x="31" y="224"/>
                    </a:cubicBezTo>
                    <a:cubicBezTo>
                      <a:pt x="28" y="224"/>
                      <a:pt x="24" y="223"/>
                      <a:pt x="21" y="223"/>
                    </a:cubicBezTo>
                    <a:cubicBezTo>
                      <a:pt x="14" y="221"/>
                      <a:pt x="70" y="147"/>
                      <a:pt x="137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0"/>
              <p:cNvSpPr>
                <a:spLocks/>
              </p:cNvSpPr>
              <p:nvPr/>
            </p:nvSpPr>
            <p:spPr bwMode="auto">
              <a:xfrm>
                <a:off x="4749854" y="3629311"/>
                <a:ext cx="141377" cy="167592"/>
              </a:xfrm>
              <a:custGeom>
                <a:avLst/>
                <a:gdLst>
                  <a:gd name="T0" fmla="*/ 88 w 88"/>
                  <a:gd name="T1" fmla="*/ 0 h 104"/>
                  <a:gd name="T2" fmla="*/ 39 w 88"/>
                  <a:gd name="T3" fmla="*/ 71 h 104"/>
                  <a:gd name="T4" fmla="*/ 82 w 88"/>
                  <a:gd name="T5" fmla="*/ 60 h 104"/>
                  <a:gd name="T6" fmla="*/ 2 w 88"/>
                  <a:gd name="T7" fmla="*/ 104 h 104"/>
                  <a:gd name="T8" fmla="*/ 2 w 88"/>
                  <a:gd name="T9" fmla="*/ 98 h 104"/>
                  <a:gd name="T10" fmla="*/ 88 w 88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04">
                    <a:moveTo>
                      <a:pt x="88" y="0"/>
                    </a:moveTo>
                    <a:cubicBezTo>
                      <a:pt x="71" y="24"/>
                      <a:pt x="53" y="48"/>
                      <a:pt x="39" y="71"/>
                    </a:cubicBezTo>
                    <a:cubicBezTo>
                      <a:pt x="49" y="66"/>
                      <a:pt x="65" y="58"/>
                      <a:pt x="82" y="60"/>
                    </a:cubicBezTo>
                    <a:cubicBezTo>
                      <a:pt x="53" y="69"/>
                      <a:pt x="29" y="89"/>
                      <a:pt x="2" y="104"/>
                    </a:cubicBezTo>
                    <a:cubicBezTo>
                      <a:pt x="0" y="103"/>
                      <a:pt x="0" y="101"/>
                      <a:pt x="2" y="98"/>
                    </a:cubicBezTo>
                    <a:cubicBezTo>
                      <a:pt x="27" y="68"/>
                      <a:pt x="61" y="29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21"/>
              <p:cNvSpPr>
                <a:spLocks/>
              </p:cNvSpPr>
              <p:nvPr/>
            </p:nvSpPr>
            <p:spPr bwMode="auto">
              <a:xfrm>
                <a:off x="4668398" y="2943961"/>
                <a:ext cx="214406" cy="305224"/>
              </a:xfrm>
              <a:custGeom>
                <a:avLst/>
                <a:gdLst>
                  <a:gd name="T0" fmla="*/ 64 w 134"/>
                  <a:gd name="T1" fmla="*/ 66 h 190"/>
                  <a:gd name="T2" fmla="*/ 127 w 134"/>
                  <a:gd name="T3" fmla="*/ 183 h 190"/>
                  <a:gd name="T4" fmla="*/ 0 w 134"/>
                  <a:gd name="T5" fmla="*/ 0 h 190"/>
                  <a:gd name="T6" fmla="*/ 102 w 134"/>
                  <a:gd name="T7" fmla="*/ 187 h 190"/>
                  <a:gd name="T8" fmla="*/ 109 w 134"/>
                  <a:gd name="T9" fmla="*/ 189 h 190"/>
                  <a:gd name="T10" fmla="*/ 64 w 134"/>
                  <a:gd name="T11" fmla="*/ 6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90">
                    <a:moveTo>
                      <a:pt x="64" y="66"/>
                    </a:moveTo>
                    <a:cubicBezTo>
                      <a:pt x="108" y="104"/>
                      <a:pt x="127" y="186"/>
                      <a:pt x="127" y="183"/>
                    </a:cubicBezTo>
                    <a:cubicBezTo>
                      <a:pt x="134" y="87"/>
                      <a:pt x="80" y="0"/>
                      <a:pt x="0" y="0"/>
                    </a:cubicBezTo>
                    <a:cubicBezTo>
                      <a:pt x="49" y="98"/>
                      <a:pt x="4" y="162"/>
                      <a:pt x="102" y="187"/>
                    </a:cubicBezTo>
                    <a:cubicBezTo>
                      <a:pt x="104" y="188"/>
                      <a:pt x="107" y="188"/>
                      <a:pt x="109" y="189"/>
                    </a:cubicBezTo>
                    <a:cubicBezTo>
                      <a:pt x="114" y="190"/>
                      <a:pt x="96" y="123"/>
                      <a:pt x="6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2"/>
              <p:cNvSpPr>
                <a:spLocks/>
              </p:cNvSpPr>
              <p:nvPr/>
            </p:nvSpPr>
            <p:spPr bwMode="auto">
              <a:xfrm>
                <a:off x="4823819" y="3183646"/>
                <a:ext cx="74902" cy="152612"/>
              </a:xfrm>
              <a:custGeom>
                <a:avLst/>
                <a:gdLst>
                  <a:gd name="T0" fmla="*/ 12 w 47"/>
                  <a:gd name="T1" fmla="*/ 0 h 95"/>
                  <a:gd name="T2" fmla="*/ 27 w 47"/>
                  <a:gd name="T3" fmla="*/ 62 h 95"/>
                  <a:gd name="T4" fmla="*/ 0 w 47"/>
                  <a:gd name="T5" fmla="*/ 43 h 95"/>
                  <a:gd name="T6" fmla="*/ 44 w 47"/>
                  <a:gd name="T7" fmla="*/ 94 h 95"/>
                  <a:gd name="T8" fmla="*/ 46 w 47"/>
                  <a:gd name="T9" fmla="*/ 91 h 95"/>
                  <a:gd name="T10" fmla="*/ 12 w 47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95">
                    <a:moveTo>
                      <a:pt x="12" y="0"/>
                    </a:moveTo>
                    <a:cubicBezTo>
                      <a:pt x="18" y="21"/>
                      <a:pt x="24" y="42"/>
                      <a:pt x="27" y="62"/>
                    </a:cubicBezTo>
                    <a:cubicBezTo>
                      <a:pt x="21" y="56"/>
                      <a:pt x="13" y="46"/>
                      <a:pt x="0" y="43"/>
                    </a:cubicBezTo>
                    <a:cubicBezTo>
                      <a:pt x="18" y="57"/>
                      <a:pt x="30" y="77"/>
                      <a:pt x="44" y="94"/>
                    </a:cubicBezTo>
                    <a:cubicBezTo>
                      <a:pt x="46" y="95"/>
                      <a:pt x="47" y="94"/>
                      <a:pt x="46" y="91"/>
                    </a:cubicBezTo>
                    <a:cubicBezTo>
                      <a:pt x="36" y="63"/>
                      <a:pt x="23" y="2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3"/>
              <p:cNvSpPr>
                <a:spLocks/>
              </p:cNvSpPr>
              <p:nvPr/>
            </p:nvSpPr>
            <p:spPr bwMode="auto">
              <a:xfrm>
                <a:off x="4953025" y="3019799"/>
                <a:ext cx="276200" cy="355783"/>
              </a:xfrm>
              <a:custGeom>
                <a:avLst/>
                <a:gdLst>
                  <a:gd name="T0" fmla="*/ 88 w 172"/>
                  <a:gd name="T1" fmla="*/ 80 h 222"/>
                  <a:gd name="T2" fmla="*/ 0 w 172"/>
                  <a:gd name="T3" fmla="*/ 212 h 222"/>
                  <a:gd name="T4" fmla="*/ 172 w 172"/>
                  <a:gd name="T5" fmla="*/ 10 h 222"/>
                  <a:gd name="T6" fmla="*/ 30 w 172"/>
                  <a:gd name="T7" fmla="*/ 220 h 222"/>
                  <a:gd name="T8" fmla="*/ 21 w 172"/>
                  <a:gd name="T9" fmla="*/ 222 h 222"/>
                  <a:gd name="T10" fmla="*/ 88 w 172"/>
                  <a:gd name="T11" fmla="*/ 8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22">
                    <a:moveTo>
                      <a:pt x="88" y="80"/>
                    </a:moveTo>
                    <a:cubicBezTo>
                      <a:pt x="32" y="121"/>
                      <a:pt x="0" y="216"/>
                      <a:pt x="0" y="212"/>
                    </a:cubicBezTo>
                    <a:cubicBezTo>
                      <a:pt x="3" y="98"/>
                      <a:pt x="76" y="0"/>
                      <a:pt x="172" y="10"/>
                    </a:cubicBezTo>
                    <a:cubicBezTo>
                      <a:pt x="102" y="121"/>
                      <a:pt x="149" y="202"/>
                      <a:pt x="30" y="220"/>
                    </a:cubicBezTo>
                    <a:cubicBezTo>
                      <a:pt x="27" y="221"/>
                      <a:pt x="24" y="221"/>
                      <a:pt x="21" y="222"/>
                    </a:cubicBezTo>
                    <a:cubicBezTo>
                      <a:pt x="15" y="222"/>
                      <a:pt x="44" y="145"/>
                      <a:pt x="8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4"/>
              <p:cNvSpPr>
                <a:spLocks/>
              </p:cNvSpPr>
              <p:nvPr/>
            </p:nvSpPr>
            <p:spPr bwMode="auto">
              <a:xfrm>
                <a:off x="4911829" y="3298808"/>
                <a:ext cx="97372" cy="176955"/>
              </a:xfrm>
              <a:custGeom>
                <a:avLst/>
                <a:gdLst>
                  <a:gd name="T0" fmla="*/ 51 w 61"/>
                  <a:gd name="T1" fmla="*/ 0 h 110"/>
                  <a:gd name="T2" fmla="*/ 27 w 61"/>
                  <a:gd name="T3" fmla="*/ 72 h 110"/>
                  <a:gd name="T4" fmla="*/ 61 w 61"/>
                  <a:gd name="T5" fmla="*/ 53 h 110"/>
                  <a:gd name="T6" fmla="*/ 3 w 61"/>
                  <a:gd name="T7" fmla="*/ 109 h 110"/>
                  <a:gd name="T8" fmla="*/ 1 w 61"/>
                  <a:gd name="T9" fmla="*/ 105 h 110"/>
                  <a:gd name="T10" fmla="*/ 51 w 61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10">
                    <a:moveTo>
                      <a:pt x="51" y="0"/>
                    </a:moveTo>
                    <a:cubicBezTo>
                      <a:pt x="43" y="25"/>
                      <a:pt x="33" y="50"/>
                      <a:pt x="27" y="72"/>
                    </a:cubicBezTo>
                    <a:cubicBezTo>
                      <a:pt x="34" y="66"/>
                      <a:pt x="45" y="55"/>
                      <a:pt x="61" y="53"/>
                    </a:cubicBezTo>
                    <a:cubicBezTo>
                      <a:pt x="38" y="67"/>
                      <a:pt x="22" y="90"/>
                      <a:pt x="3" y="109"/>
                    </a:cubicBezTo>
                    <a:cubicBezTo>
                      <a:pt x="1" y="110"/>
                      <a:pt x="0" y="108"/>
                      <a:pt x="1" y="105"/>
                    </a:cubicBezTo>
                    <a:cubicBezTo>
                      <a:pt x="16" y="72"/>
                      <a:pt x="35" y="31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25"/>
              <p:cNvSpPr>
                <a:spLocks/>
              </p:cNvSpPr>
              <p:nvPr/>
            </p:nvSpPr>
            <p:spPr bwMode="auto">
              <a:xfrm>
                <a:off x="4641246" y="2689296"/>
                <a:ext cx="254666" cy="267773"/>
              </a:xfrm>
              <a:custGeom>
                <a:avLst/>
                <a:gdLst>
                  <a:gd name="T0" fmla="*/ 74 w 159"/>
                  <a:gd name="T1" fmla="*/ 64 h 167"/>
                  <a:gd name="T2" fmla="*/ 158 w 159"/>
                  <a:gd name="T3" fmla="*/ 157 h 167"/>
                  <a:gd name="T4" fmla="*/ 0 w 159"/>
                  <a:gd name="T5" fmla="*/ 19 h 167"/>
                  <a:gd name="T6" fmla="*/ 136 w 159"/>
                  <a:gd name="T7" fmla="*/ 167 h 167"/>
                  <a:gd name="T8" fmla="*/ 143 w 159"/>
                  <a:gd name="T9" fmla="*/ 167 h 167"/>
                  <a:gd name="T10" fmla="*/ 74 w 159"/>
                  <a:gd name="T1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7">
                    <a:moveTo>
                      <a:pt x="74" y="64"/>
                    </a:moveTo>
                    <a:cubicBezTo>
                      <a:pt x="122" y="89"/>
                      <a:pt x="159" y="160"/>
                      <a:pt x="158" y="157"/>
                    </a:cubicBezTo>
                    <a:cubicBezTo>
                      <a:pt x="143" y="68"/>
                      <a:pt x="73" y="0"/>
                      <a:pt x="0" y="19"/>
                    </a:cubicBezTo>
                    <a:cubicBezTo>
                      <a:pt x="67" y="97"/>
                      <a:pt x="40" y="166"/>
                      <a:pt x="136" y="167"/>
                    </a:cubicBezTo>
                    <a:cubicBezTo>
                      <a:pt x="138" y="167"/>
                      <a:pt x="141" y="167"/>
                      <a:pt x="143" y="167"/>
                    </a:cubicBezTo>
                    <a:cubicBezTo>
                      <a:pt x="148" y="167"/>
                      <a:pt x="116" y="109"/>
                      <a:pt x="74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26"/>
              <p:cNvSpPr>
                <a:spLocks/>
              </p:cNvSpPr>
              <p:nvPr/>
            </p:nvSpPr>
            <p:spPr bwMode="auto">
              <a:xfrm>
                <a:off x="4853780" y="2898084"/>
                <a:ext cx="87073" cy="128269"/>
              </a:xfrm>
              <a:custGeom>
                <a:avLst/>
                <a:gdLst>
                  <a:gd name="T0" fmla="*/ 1 w 54"/>
                  <a:gd name="T1" fmla="*/ 0 h 80"/>
                  <a:gd name="T2" fmla="*/ 29 w 54"/>
                  <a:gd name="T3" fmla="*/ 54 h 80"/>
                  <a:gd name="T4" fmla="*/ 0 w 54"/>
                  <a:gd name="T5" fmla="*/ 42 h 80"/>
                  <a:gd name="T6" fmla="*/ 52 w 54"/>
                  <a:gd name="T7" fmla="*/ 80 h 80"/>
                  <a:gd name="T8" fmla="*/ 53 w 54"/>
                  <a:gd name="T9" fmla="*/ 76 h 80"/>
                  <a:gd name="T10" fmla="*/ 1 w 54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0">
                    <a:moveTo>
                      <a:pt x="1" y="0"/>
                    </a:moveTo>
                    <a:cubicBezTo>
                      <a:pt x="11" y="18"/>
                      <a:pt x="21" y="36"/>
                      <a:pt x="29" y="54"/>
                    </a:cubicBezTo>
                    <a:cubicBezTo>
                      <a:pt x="22" y="49"/>
                      <a:pt x="12" y="42"/>
                      <a:pt x="0" y="42"/>
                    </a:cubicBezTo>
                    <a:cubicBezTo>
                      <a:pt x="20" y="51"/>
                      <a:pt x="35" y="67"/>
                      <a:pt x="52" y="80"/>
                    </a:cubicBezTo>
                    <a:cubicBezTo>
                      <a:pt x="53" y="80"/>
                      <a:pt x="54" y="78"/>
                      <a:pt x="53" y="76"/>
                    </a:cubicBezTo>
                    <a:cubicBezTo>
                      <a:pt x="38" y="52"/>
                      <a:pt x="17" y="2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27"/>
              <p:cNvSpPr>
                <a:spLocks/>
              </p:cNvSpPr>
              <p:nvPr/>
            </p:nvSpPr>
            <p:spPr bwMode="auto">
              <a:xfrm>
                <a:off x="4950216" y="2692104"/>
                <a:ext cx="238749" cy="348293"/>
              </a:xfrm>
              <a:custGeom>
                <a:avLst/>
                <a:gdLst>
                  <a:gd name="T0" fmla="*/ 70 w 149"/>
                  <a:gd name="T1" fmla="*/ 79 h 217"/>
                  <a:gd name="T2" fmla="*/ 23 w 149"/>
                  <a:gd name="T3" fmla="*/ 211 h 217"/>
                  <a:gd name="T4" fmla="*/ 127 w 149"/>
                  <a:gd name="T5" fmla="*/ 0 h 217"/>
                  <a:gd name="T6" fmla="*/ 50 w 149"/>
                  <a:gd name="T7" fmla="*/ 212 h 217"/>
                  <a:gd name="T8" fmla="*/ 43 w 149"/>
                  <a:gd name="T9" fmla="*/ 215 h 217"/>
                  <a:gd name="T10" fmla="*/ 70 w 149"/>
                  <a:gd name="T11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217">
                    <a:moveTo>
                      <a:pt x="70" y="79"/>
                    </a:moveTo>
                    <a:cubicBezTo>
                      <a:pt x="31" y="126"/>
                      <a:pt x="23" y="214"/>
                      <a:pt x="23" y="211"/>
                    </a:cubicBezTo>
                    <a:cubicBezTo>
                      <a:pt x="0" y="112"/>
                      <a:pt x="43" y="12"/>
                      <a:pt x="127" y="0"/>
                    </a:cubicBezTo>
                    <a:cubicBezTo>
                      <a:pt x="91" y="110"/>
                      <a:pt x="149" y="170"/>
                      <a:pt x="50" y="212"/>
                    </a:cubicBezTo>
                    <a:cubicBezTo>
                      <a:pt x="48" y="213"/>
                      <a:pt x="45" y="214"/>
                      <a:pt x="43" y="215"/>
                    </a:cubicBezTo>
                    <a:cubicBezTo>
                      <a:pt x="37" y="217"/>
                      <a:pt x="46" y="143"/>
                      <a:pt x="7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28"/>
              <p:cNvSpPr>
                <a:spLocks/>
              </p:cNvSpPr>
              <p:nvPr/>
            </p:nvSpPr>
            <p:spPr bwMode="auto">
              <a:xfrm>
                <a:off x="4974559" y="2970177"/>
                <a:ext cx="63666" cy="168529"/>
              </a:xfrm>
              <a:custGeom>
                <a:avLst/>
                <a:gdLst>
                  <a:gd name="T0" fmla="*/ 21 w 40"/>
                  <a:gd name="T1" fmla="*/ 0 h 105"/>
                  <a:gd name="T2" fmla="*/ 15 w 40"/>
                  <a:gd name="T3" fmla="*/ 67 h 105"/>
                  <a:gd name="T4" fmla="*/ 40 w 40"/>
                  <a:gd name="T5" fmla="*/ 43 h 105"/>
                  <a:gd name="T6" fmla="*/ 3 w 40"/>
                  <a:gd name="T7" fmla="*/ 104 h 105"/>
                  <a:gd name="T8" fmla="*/ 0 w 40"/>
                  <a:gd name="T9" fmla="*/ 101 h 105"/>
                  <a:gd name="T10" fmla="*/ 21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21" y="0"/>
                    </a:moveTo>
                    <a:cubicBezTo>
                      <a:pt x="19" y="23"/>
                      <a:pt x="16" y="46"/>
                      <a:pt x="15" y="67"/>
                    </a:cubicBezTo>
                    <a:cubicBezTo>
                      <a:pt x="20" y="60"/>
                      <a:pt x="28" y="48"/>
                      <a:pt x="40" y="43"/>
                    </a:cubicBezTo>
                    <a:cubicBezTo>
                      <a:pt x="24" y="60"/>
                      <a:pt x="15" y="84"/>
                      <a:pt x="3" y="104"/>
                    </a:cubicBezTo>
                    <a:cubicBezTo>
                      <a:pt x="1" y="105"/>
                      <a:pt x="0" y="104"/>
                      <a:pt x="0" y="101"/>
                    </a:cubicBezTo>
                    <a:cubicBezTo>
                      <a:pt x="6" y="70"/>
                      <a:pt x="14" y="3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29"/>
              <p:cNvSpPr>
                <a:spLocks/>
              </p:cNvSpPr>
              <p:nvPr/>
            </p:nvSpPr>
            <p:spPr bwMode="auto">
              <a:xfrm>
                <a:off x="4581325" y="2491742"/>
                <a:ext cx="260284" cy="231259"/>
              </a:xfrm>
              <a:custGeom>
                <a:avLst/>
                <a:gdLst>
                  <a:gd name="T0" fmla="*/ 71 w 162"/>
                  <a:gd name="T1" fmla="*/ 53 h 144"/>
                  <a:gd name="T2" fmla="*/ 161 w 162"/>
                  <a:gd name="T3" fmla="*/ 112 h 144"/>
                  <a:gd name="T4" fmla="*/ 0 w 162"/>
                  <a:gd name="T5" fmla="*/ 31 h 144"/>
                  <a:gd name="T6" fmla="*/ 144 w 162"/>
                  <a:gd name="T7" fmla="*/ 124 h 144"/>
                  <a:gd name="T8" fmla="*/ 150 w 162"/>
                  <a:gd name="T9" fmla="*/ 123 h 144"/>
                  <a:gd name="T10" fmla="*/ 71 w 162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144">
                    <a:moveTo>
                      <a:pt x="71" y="53"/>
                    </a:moveTo>
                    <a:cubicBezTo>
                      <a:pt x="117" y="63"/>
                      <a:pt x="162" y="114"/>
                      <a:pt x="161" y="112"/>
                    </a:cubicBezTo>
                    <a:cubicBezTo>
                      <a:pt x="129" y="41"/>
                      <a:pt x="58" y="0"/>
                      <a:pt x="0" y="31"/>
                    </a:cubicBezTo>
                    <a:cubicBezTo>
                      <a:pt x="73" y="81"/>
                      <a:pt x="65" y="144"/>
                      <a:pt x="144" y="124"/>
                    </a:cubicBezTo>
                    <a:cubicBezTo>
                      <a:pt x="146" y="124"/>
                      <a:pt x="148" y="123"/>
                      <a:pt x="150" y="123"/>
                    </a:cubicBezTo>
                    <a:cubicBezTo>
                      <a:pt x="154" y="122"/>
                      <a:pt x="115" y="81"/>
                      <a:pt x="71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30"/>
              <p:cNvSpPr>
                <a:spLocks/>
              </p:cNvSpPr>
              <p:nvPr/>
            </p:nvSpPr>
            <p:spPr bwMode="auto">
              <a:xfrm>
                <a:off x="4797604" y="2642482"/>
                <a:ext cx="96436" cy="88009"/>
              </a:xfrm>
              <a:custGeom>
                <a:avLst/>
                <a:gdLst>
                  <a:gd name="T0" fmla="*/ 0 w 60"/>
                  <a:gd name="T1" fmla="*/ 0 h 55"/>
                  <a:gd name="T2" fmla="*/ 34 w 60"/>
                  <a:gd name="T3" fmla="*/ 39 h 55"/>
                  <a:gd name="T4" fmla="*/ 8 w 60"/>
                  <a:gd name="T5" fmla="*/ 35 h 55"/>
                  <a:gd name="T6" fmla="*/ 59 w 60"/>
                  <a:gd name="T7" fmla="*/ 55 h 55"/>
                  <a:gd name="T8" fmla="*/ 59 w 60"/>
                  <a:gd name="T9" fmla="*/ 52 h 55"/>
                  <a:gd name="T10" fmla="*/ 0 w 6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5">
                    <a:moveTo>
                      <a:pt x="0" y="0"/>
                    </a:moveTo>
                    <a:cubicBezTo>
                      <a:pt x="12" y="13"/>
                      <a:pt x="25" y="26"/>
                      <a:pt x="34" y="39"/>
                    </a:cubicBezTo>
                    <a:cubicBezTo>
                      <a:pt x="28" y="37"/>
                      <a:pt x="18" y="33"/>
                      <a:pt x="8" y="35"/>
                    </a:cubicBezTo>
                    <a:cubicBezTo>
                      <a:pt x="26" y="38"/>
                      <a:pt x="42" y="49"/>
                      <a:pt x="59" y="55"/>
                    </a:cubicBezTo>
                    <a:cubicBezTo>
                      <a:pt x="60" y="55"/>
                      <a:pt x="60" y="54"/>
                      <a:pt x="59" y="52"/>
                    </a:cubicBezTo>
                    <a:cubicBezTo>
                      <a:pt x="41" y="36"/>
                      <a:pt x="18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31"/>
              <p:cNvSpPr>
                <a:spLocks/>
              </p:cNvSpPr>
              <p:nvPr/>
            </p:nvSpPr>
            <p:spPr bwMode="auto">
              <a:xfrm>
                <a:off x="4869697" y="2408414"/>
                <a:ext cx="224705" cy="330504"/>
              </a:xfrm>
              <a:custGeom>
                <a:avLst/>
                <a:gdLst>
                  <a:gd name="T0" fmla="*/ 53 w 140"/>
                  <a:gd name="T1" fmla="*/ 80 h 206"/>
                  <a:gd name="T2" fmla="*/ 40 w 140"/>
                  <a:gd name="T3" fmla="*/ 204 h 206"/>
                  <a:gd name="T4" fmla="*/ 86 w 140"/>
                  <a:gd name="T5" fmla="*/ 0 h 206"/>
                  <a:gd name="T6" fmla="*/ 63 w 140"/>
                  <a:gd name="T7" fmla="*/ 199 h 206"/>
                  <a:gd name="T8" fmla="*/ 58 w 140"/>
                  <a:gd name="T9" fmla="*/ 202 h 206"/>
                  <a:gd name="T10" fmla="*/ 53 w 140"/>
                  <a:gd name="T11" fmla="*/ 8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206">
                    <a:moveTo>
                      <a:pt x="53" y="80"/>
                    </a:moveTo>
                    <a:cubicBezTo>
                      <a:pt x="29" y="129"/>
                      <a:pt x="41" y="206"/>
                      <a:pt x="40" y="204"/>
                    </a:cubicBezTo>
                    <a:cubicBezTo>
                      <a:pt x="0" y="123"/>
                      <a:pt x="16" y="29"/>
                      <a:pt x="86" y="0"/>
                    </a:cubicBezTo>
                    <a:cubicBezTo>
                      <a:pt x="78" y="103"/>
                      <a:pt x="140" y="142"/>
                      <a:pt x="63" y="199"/>
                    </a:cubicBezTo>
                    <a:cubicBezTo>
                      <a:pt x="62" y="200"/>
                      <a:pt x="60" y="201"/>
                      <a:pt x="58" y="202"/>
                    </a:cubicBezTo>
                    <a:cubicBezTo>
                      <a:pt x="54" y="205"/>
                      <a:pt x="46" y="141"/>
                      <a:pt x="53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32"/>
              <p:cNvSpPr>
                <a:spLocks/>
              </p:cNvSpPr>
              <p:nvPr/>
            </p:nvSpPr>
            <p:spPr bwMode="auto">
              <a:xfrm>
                <a:off x="4938981" y="2678060"/>
                <a:ext cx="41196" cy="150740"/>
              </a:xfrm>
              <a:custGeom>
                <a:avLst/>
                <a:gdLst>
                  <a:gd name="T0" fmla="*/ 0 w 26"/>
                  <a:gd name="T1" fmla="*/ 0 h 94"/>
                  <a:gd name="T2" fmla="*/ 9 w 26"/>
                  <a:gd name="T3" fmla="*/ 59 h 94"/>
                  <a:gd name="T4" fmla="*/ 26 w 26"/>
                  <a:gd name="T5" fmla="*/ 33 h 94"/>
                  <a:gd name="T6" fmla="*/ 6 w 26"/>
                  <a:gd name="T7" fmla="*/ 93 h 94"/>
                  <a:gd name="T8" fmla="*/ 4 w 26"/>
                  <a:gd name="T9" fmla="*/ 91 h 94"/>
                  <a:gd name="T10" fmla="*/ 0 w 2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4">
                    <a:moveTo>
                      <a:pt x="0" y="0"/>
                    </a:moveTo>
                    <a:cubicBezTo>
                      <a:pt x="3" y="20"/>
                      <a:pt x="5" y="41"/>
                      <a:pt x="9" y="59"/>
                    </a:cubicBezTo>
                    <a:cubicBezTo>
                      <a:pt x="12" y="52"/>
                      <a:pt x="16" y="40"/>
                      <a:pt x="26" y="33"/>
                    </a:cubicBezTo>
                    <a:cubicBezTo>
                      <a:pt x="15" y="52"/>
                      <a:pt x="13" y="73"/>
                      <a:pt x="6" y="93"/>
                    </a:cubicBezTo>
                    <a:cubicBezTo>
                      <a:pt x="5" y="94"/>
                      <a:pt x="4" y="94"/>
                      <a:pt x="4" y="91"/>
                    </a:cubicBezTo>
                    <a:cubicBezTo>
                      <a:pt x="2" y="63"/>
                      <a:pt x="1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33"/>
              <p:cNvSpPr>
                <a:spLocks/>
              </p:cNvSpPr>
              <p:nvPr/>
            </p:nvSpPr>
            <p:spPr bwMode="auto">
              <a:xfrm>
                <a:off x="4464291" y="2339130"/>
                <a:ext cx="255602" cy="197553"/>
              </a:xfrm>
              <a:custGeom>
                <a:avLst/>
                <a:gdLst>
                  <a:gd name="T0" fmla="*/ 66 w 159"/>
                  <a:gd name="T1" fmla="*/ 42 h 123"/>
                  <a:gd name="T2" fmla="*/ 157 w 159"/>
                  <a:gd name="T3" fmla="*/ 74 h 123"/>
                  <a:gd name="T4" fmla="*/ 0 w 159"/>
                  <a:gd name="T5" fmla="*/ 39 h 123"/>
                  <a:gd name="T6" fmla="*/ 146 w 159"/>
                  <a:gd name="T7" fmla="*/ 88 h 123"/>
                  <a:gd name="T8" fmla="*/ 150 w 159"/>
                  <a:gd name="T9" fmla="*/ 86 h 123"/>
                  <a:gd name="T10" fmla="*/ 66 w 159"/>
                  <a:gd name="T11" fmla="*/ 4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3">
                    <a:moveTo>
                      <a:pt x="66" y="42"/>
                    </a:moveTo>
                    <a:cubicBezTo>
                      <a:pt x="108" y="41"/>
                      <a:pt x="159" y="75"/>
                      <a:pt x="157" y="74"/>
                    </a:cubicBezTo>
                    <a:cubicBezTo>
                      <a:pt x="114" y="19"/>
                      <a:pt x="42" y="0"/>
                      <a:pt x="0" y="39"/>
                    </a:cubicBezTo>
                    <a:cubicBezTo>
                      <a:pt x="74" y="67"/>
                      <a:pt x="81" y="123"/>
                      <a:pt x="146" y="88"/>
                    </a:cubicBezTo>
                    <a:cubicBezTo>
                      <a:pt x="147" y="88"/>
                      <a:pt x="149" y="87"/>
                      <a:pt x="150" y="86"/>
                    </a:cubicBezTo>
                    <a:cubicBezTo>
                      <a:pt x="154" y="84"/>
                      <a:pt x="111" y="57"/>
                      <a:pt x="6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34"/>
              <p:cNvSpPr>
                <a:spLocks/>
              </p:cNvSpPr>
              <p:nvPr/>
            </p:nvSpPr>
            <p:spPr bwMode="auto">
              <a:xfrm>
                <a:off x="4674952" y="2442120"/>
                <a:ext cx="102054" cy="56176"/>
              </a:xfrm>
              <a:custGeom>
                <a:avLst/>
                <a:gdLst>
                  <a:gd name="T0" fmla="*/ 0 w 64"/>
                  <a:gd name="T1" fmla="*/ 0 h 35"/>
                  <a:gd name="T2" fmla="*/ 39 w 64"/>
                  <a:gd name="T3" fmla="*/ 26 h 35"/>
                  <a:gd name="T4" fmla="*/ 15 w 64"/>
                  <a:gd name="T5" fmla="*/ 29 h 35"/>
                  <a:gd name="T6" fmla="*/ 63 w 64"/>
                  <a:gd name="T7" fmla="*/ 35 h 35"/>
                  <a:gd name="T8" fmla="*/ 63 w 64"/>
                  <a:gd name="T9" fmla="*/ 32 h 35"/>
                  <a:gd name="T10" fmla="*/ 0 w 6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0" y="0"/>
                    </a:moveTo>
                    <a:cubicBezTo>
                      <a:pt x="13" y="9"/>
                      <a:pt x="27" y="17"/>
                      <a:pt x="39" y="26"/>
                    </a:cubicBezTo>
                    <a:cubicBezTo>
                      <a:pt x="32" y="26"/>
                      <a:pt x="23" y="24"/>
                      <a:pt x="15" y="29"/>
                    </a:cubicBezTo>
                    <a:cubicBezTo>
                      <a:pt x="31" y="28"/>
                      <a:pt x="47" y="33"/>
                      <a:pt x="63" y="35"/>
                    </a:cubicBezTo>
                    <a:cubicBezTo>
                      <a:pt x="64" y="35"/>
                      <a:pt x="64" y="33"/>
                      <a:pt x="63" y="32"/>
                    </a:cubicBezTo>
                    <a:cubicBezTo>
                      <a:pt x="44" y="22"/>
                      <a:pt x="19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35"/>
              <p:cNvSpPr>
                <a:spLocks/>
              </p:cNvSpPr>
              <p:nvPr/>
            </p:nvSpPr>
            <p:spPr bwMode="auto">
              <a:xfrm>
                <a:off x="4346321" y="2193072"/>
                <a:ext cx="252793" cy="190063"/>
              </a:xfrm>
              <a:custGeom>
                <a:avLst/>
                <a:gdLst>
                  <a:gd name="T0" fmla="*/ 65 w 158"/>
                  <a:gd name="T1" fmla="*/ 40 h 118"/>
                  <a:gd name="T2" fmla="*/ 156 w 158"/>
                  <a:gd name="T3" fmla="*/ 64 h 118"/>
                  <a:gd name="T4" fmla="*/ 0 w 158"/>
                  <a:gd name="T5" fmla="*/ 42 h 118"/>
                  <a:gd name="T6" fmla="*/ 146 w 158"/>
                  <a:gd name="T7" fmla="*/ 79 h 118"/>
                  <a:gd name="T8" fmla="*/ 151 w 158"/>
                  <a:gd name="T9" fmla="*/ 76 h 118"/>
                  <a:gd name="T10" fmla="*/ 65 w 158"/>
                  <a:gd name="T11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18">
                    <a:moveTo>
                      <a:pt x="65" y="40"/>
                    </a:moveTo>
                    <a:cubicBezTo>
                      <a:pt x="106" y="36"/>
                      <a:pt x="158" y="66"/>
                      <a:pt x="156" y="64"/>
                    </a:cubicBezTo>
                    <a:cubicBezTo>
                      <a:pt x="110" y="14"/>
                      <a:pt x="39" y="0"/>
                      <a:pt x="0" y="42"/>
                    </a:cubicBezTo>
                    <a:cubicBezTo>
                      <a:pt x="75" y="64"/>
                      <a:pt x="86" y="118"/>
                      <a:pt x="146" y="79"/>
                    </a:cubicBezTo>
                    <a:cubicBezTo>
                      <a:pt x="148" y="78"/>
                      <a:pt x="149" y="77"/>
                      <a:pt x="151" y="76"/>
                    </a:cubicBezTo>
                    <a:cubicBezTo>
                      <a:pt x="154" y="74"/>
                      <a:pt x="110" y="52"/>
                      <a:pt x="6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36"/>
              <p:cNvSpPr>
                <a:spLocks/>
              </p:cNvSpPr>
              <p:nvPr/>
            </p:nvSpPr>
            <p:spPr bwMode="auto">
              <a:xfrm>
                <a:off x="4554173" y="2284827"/>
                <a:ext cx="105799" cy="46814"/>
              </a:xfrm>
              <a:custGeom>
                <a:avLst/>
                <a:gdLst>
                  <a:gd name="T0" fmla="*/ 0 w 66"/>
                  <a:gd name="T1" fmla="*/ 0 h 29"/>
                  <a:gd name="T2" fmla="*/ 40 w 66"/>
                  <a:gd name="T3" fmla="*/ 22 h 29"/>
                  <a:gd name="T4" fmla="*/ 16 w 66"/>
                  <a:gd name="T5" fmla="*/ 27 h 29"/>
                  <a:gd name="T6" fmla="*/ 65 w 66"/>
                  <a:gd name="T7" fmla="*/ 29 h 29"/>
                  <a:gd name="T8" fmla="*/ 64 w 66"/>
                  <a:gd name="T9" fmla="*/ 27 h 29"/>
                  <a:gd name="T10" fmla="*/ 0 w 66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9">
                    <a:moveTo>
                      <a:pt x="0" y="0"/>
                    </a:moveTo>
                    <a:cubicBezTo>
                      <a:pt x="13" y="7"/>
                      <a:pt x="28" y="15"/>
                      <a:pt x="40" y="22"/>
                    </a:cubicBezTo>
                    <a:cubicBezTo>
                      <a:pt x="34" y="22"/>
                      <a:pt x="24" y="22"/>
                      <a:pt x="16" y="27"/>
                    </a:cubicBezTo>
                    <a:cubicBezTo>
                      <a:pt x="32" y="24"/>
                      <a:pt x="49" y="28"/>
                      <a:pt x="65" y="29"/>
                    </a:cubicBezTo>
                    <a:cubicBezTo>
                      <a:pt x="66" y="29"/>
                      <a:pt x="65" y="27"/>
                      <a:pt x="64" y="27"/>
                    </a:cubicBezTo>
                    <a:cubicBezTo>
                      <a:pt x="44" y="18"/>
                      <a:pt x="19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37"/>
              <p:cNvSpPr>
                <a:spLocks/>
              </p:cNvSpPr>
              <p:nvPr/>
            </p:nvSpPr>
            <p:spPr bwMode="auto">
              <a:xfrm>
                <a:off x="4166556" y="2077911"/>
                <a:ext cx="256538" cy="171338"/>
              </a:xfrm>
              <a:custGeom>
                <a:avLst/>
                <a:gdLst>
                  <a:gd name="T0" fmla="*/ 64 w 160"/>
                  <a:gd name="T1" fmla="*/ 35 h 107"/>
                  <a:gd name="T2" fmla="*/ 158 w 160"/>
                  <a:gd name="T3" fmla="*/ 40 h 107"/>
                  <a:gd name="T4" fmla="*/ 0 w 160"/>
                  <a:gd name="T5" fmla="*/ 49 h 107"/>
                  <a:gd name="T6" fmla="*/ 151 w 160"/>
                  <a:gd name="T7" fmla="*/ 57 h 107"/>
                  <a:gd name="T8" fmla="*/ 155 w 160"/>
                  <a:gd name="T9" fmla="*/ 54 h 107"/>
                  <a:gd name="T10" fmla="*/ 64 w 160"/>
                  <a:gd name="T1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7">
                    <a:moveTo>
                      <a:pt x="64" y="35"/>
                    </a:moveTo>
                    <a:cubicBezTo>
                      <a:pt x="103" y="23"/>
                      <a:pt x="160" y="42"/>
                      <a:pt x="158" y="40"/>
                    </a:cubicBezTo>
                    <a:cubicBezTo>
                      <a:pt x="103" y="0"/>
                      <a:pt x="30" y="0"/>
                      <a:pt x="0" y="49"/>
                    </a:cubicBezTo>
                    <a:cubicBezTo>
                      <a:pt x="78" y="56"/>
                      <a:pt x="99" y="107"/>
                      <a:pt x="151" y="57"/>
                    </a:cubicBezTo>
                    <a:cubicBezTo>
                      <a:pt x="153" y="56"/>
                      <a:pt x="154" y="55"/>
                      <a:pt x="155" y="54"/>
                    </a:cubicBezTo>
                    <a:cubicBezTo>
                      <a:pt x="158" y="51"/>
                      <a:pt x="110" y="37"/>
                      <a:pt x="6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38"/>
              <p:cNvSpPr>
                <a:spLocks/>
              </p:cNvSpPr>
              <p:nvPr/>
            </p:nvSpPr>
            <p:spPr bwMode="auto">
              <a:xfrm>
                <a:off x="4376281" y="2138768"/>
                <a:ext cx="112353" cy="38387"/>
              </a:xfrm>
              <a:custGeom>
                <a:avLst/>
                <a:gdLst>
                  <a:gd name="T0" fmla="*/ 0 w 70"/>
                  <a:gd name="T1" fmla="*/ 0 h 24"/>
                  <a:gd name="T2" fmla="*/ 43 w 70"/>
                  <a:gd name="T3" fmla="*/ 15 h 24"/>
                  <a:gd name="T4" fmla="*/ 21 w 70"/>
                  <a:gd name="T5" fmla="*/ 24 h 24"/>
                  <a:gd name="T6" fmla="*/ 69 w 70"/>
                  <a:gd name="T7" fmla="*/ 17 h 24"/>
                  <a:gd name="T8" fmla="*/ 68 w 70"/>
                  <a:gd name="T9" fmla="*/ 14 h 24"/>
                  <a:gd name="T10" fmla="*/ 0 w 7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">
                    <a:moveTo>
                      <a:pt x="0" y="0"/>
                    </a:moveTo>
                    <a:cubicBezTo>
                      <a:pt x="15" y="5"/>
                      <a:pt x="30" y="10"/>
                      <a:pt x="43" y="15"/>
                    </a:cubicBezTo>
                    <a:cubicBezTo>
                      <a:pt x="37" y="16"/>
                      <a:pt x="28" y="17"/>
                      <a:pt x="21" y="24"/>
                    </a:cubicBezTo>
                    <a:cubicBezTo>
                      <a:pt x="37" y="18"/>
                      <a:pt x="53" y="19"/>
                      <a:pt x="69" y="17"/>
                    </a:cubicBezTo>
                    <a:cubicBezTo>
                      <a:pt x="70" y="16"/>
                      <a:pt x="69" y="15"/>
                      <a:pt x="68" y="14"/>
                    </a:cubicBezTo>
                    <a:cubicBezTo>
                      <a:pt x="47" y="10"/>
                      <a:pt x="2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39"/>
              <p:cNvSpPr>
                <a:spLocks/>
              </p:cNvSpPr>
              <p:nvPr/>
            </p:nvSpPr>
            <p:spPr bwMode="auto">
              <a:xfrm>
                <a:off x="3972748" y="2002073"/>
                <a:ext cx="243431" cy="167592"/>
              </a:xfrm>
              <a:custGeom>
                <a:avLst/>
                <a:gdLst>
                  <a:gd name="T0" fmla="*/ 57 w 152"/>
                  <a:gd name="T1" fmla="*/ 43 h 104"/>
                  <a:gd name="T2" fmla="*/ 150 w 152"/>
                  <a:gd name="T3" fmla="*/ 24 h 104"/>
                  <a:gd name="T4" fmla="*/ 0 w 152"/>
                  <a:gd name="T5" fmla="*/ 73 h 104"/>
                  <a:gd name="T6" fmla="*/ 148 w 152"/>
                  <a:gd name="T7" fmla="*/ 42 h 104"/>
                  <a:gd name="T8" fmla="*/ 150 w 152"/>
                  <a:gd name="T9" fmla="*/ 38 h 104"/>
                  <a:gd name="T10" fmla="*/ 57 w 152"/>
                  <a:gd name="T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04">
                    <a:moveTo>
                      <a:pt x="57" y="43"/>
                    </a:moveTo>
                    <a:cubicBezTo>
                      <a:pt x="92" y="21"/>
                      <a:pt x="152" y="25"/>
                      <a:pt x="150" y="24"/>
                    </a:cubicBezTo>
                    <a:cubicBezTo>
                      <a:pt x="86" y="0"/>
                      <a:pt x="16" y="19"/>
                      <a:pt x="0" y="73"/>
                    </a:cubicBezTo>
                    <a:cubicBezTo>
                      <a:pt x="76" y="60"/>
                      <a:pt x="110" y="104"/>
                      <a:pt x="148" y="42"/>
                    </a:cubicBezTo>
                    <a:cubicBezTo>
                      <a:pt x="148" y="41"/>
                      <a:pt x="149" y="39"/>
                      <a:pt x="150" y="38"/>
                    </a:cubicBezTo>
                    <a:cubicBezTo>
                      <a:pt x="152" y="35"/>
                      <a:pt x="103" y="33"/>
                      <a:pt x="5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40"/>
              <p:cNvSpPr>
                <a:spLocks/>
              </p:cNvSpPr>
              <p:nvPr/>
            </p:nvSpPr>
            <p:spPr bwMode="auto">
              <a:xfrm>
                <a:off x="4170302" y="2042333"/>
                <a:ext cx="115161" cy="33706"/>
              </a:xfrm>
              <a:custGeom>
                <a:avLst/>
                <a:gdLst>
                  <a:gd name="T0" fmla="*/ 0 w 72"/>
                  <a:gd name="T1" fmla="*/ 4 h 21"/>
                  <a:gd name="T2" fmla="*/ 45 w 72"/>
                  <a:gd name="T3" fmla="*/ 7 h 21"/>
                  <a:gd name="T4" fmla="*/ 27 w 72"/>
                  <a:gd name="T5" fmla="*/ 21 h 21"/>
                  <a:gd name="T6" fmla="*/ 71 w 72"/>
                  <a:gd name="T7" fmla="*/ 2 h 21"/>
                  <a:gd name="T8" fmla="*/ 69 w 72"/>
                  <a:gd name="T9" fmla="*/ 0 h 21"/>
                  <a:gd name="T10" fmla="*/ 0 w 72"/>
                  <a:gd name="T1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0" y="4"/>
                    </a:moveTo>
                    <a:cubicBezTo>
                      <a:pt x="15" y="5"/>
                      <a:pt x="31" y="5"/>
                      <a:pt x="45" y="7"/>
                    </a:cubicBezTo>
                    <a:cubicBezTo>
                      <a:pt x="40" y="10"/>
                      <a:pt x="31" y="13"/>
                      <a:pt x="27" y="21"/>
                    </a:cubicBezTo>
                    <a:cubicBezTo>
                      <a:pt x="40" y="12"/>
                      <a:pt x="56" y="9"/>
                      <a:pt x="71" y="2"/>
                    </a:cubicBezTo>
                    <a:cubicBezTo>
                      <a:pt x="72" y="1"/>
                      <a:pt x="71" y="0"/>
                      <a:pt x="69" y="0"/>
                    </a:cubicBezTo>
                    <a:cubicBezTo>
                      <a:pt x="48" y="1"/>
                      <a:pt x="2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41"/>
              <p:cNvSpPr>
                <a:spLocks/>
              </p:cNvSpPr>
              <p:nvPr/>
            </p:nvSpPr>
            <p:spPr bwMode="auto">
              <a:xfrm>
                <a:off x="4749854" y="2167793"/>
                <a:ext cx="200362" cy="298670"/>
              </a:xfrm>
              <a:custGeom>
                <a:avLst/>
                <a:gdLst>
                  <a:gd name="T0" fmla="*/ 41 w 125"/>
                  <a:gd name="T1" fmla="*/ 74 h 186"/>
                  <a:gd name="T2" fmla="*/ 45 w 125"/>
                  <a:gd name="T3" fmla="*/ 184 h 186"/>
                  <a:gd name="T4" fmla="*/ 60 w 125"/>
                  <a:gd name="T5" fmla="*/ 0 h 186"/>
                  <a:gd name="T6" fmla="*/ 65 w 125"/>
                  <a:gd name="T7" fmla="*/ 176 h 186"/>
                  <a:gd name="T8" fmla="*/ 60 w 125"/>
                  <a:gd name="T9" fmla="*/ 181 h 186"/>
                  <a:gd name="T10" fmla="*/ 41 w 125"/>
                  <a:gd name="T11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186">
                    <a:moveTo>
                      <a:pt x="41" y="74"/>
                    </a:moveTo>
                    <a:cubicBezTo>
                      <a:pt x="26" y="119"/>
                      <a:pt x="46" y="186"/>
                      <a:pt x="45" y="184"/>
                    </a:cubicBezTo>
                    <a:cubicBezTo>
                      <a:pt x="0" y="118"/>
                      <a:pt x="2" y="33"/>
                      <a:pt x="60" y="0"/>
                    </a:cubicBezTo>
                    <a:cubicBezTo>
                      <a:pt x="65" y="91"/>
                      <a:pt x="125" y="118"/>
                      <a:pt x="65" y="176"/>
                    </a:cubicBezTo>
                    <a:cubicBezTo>
                      <a:pt x="63" y="178"/>
                      <a:pt x="62" y="179"/>
                      <a:pt x="60" y="181"/>
                    </a:cubicBezTo>
                    <a:cubicBezTo>
                      <a:pt x="57" y="184"/>
                      <a:pt x="43" y="128"/>
                      <a:pt x="4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42"/>
              <p:cNvSpPr>
                <a:spLocks/>
              </p:cNvSpPr>
              <p:nvPr/>
            </p:nvSpPr>
            <p:spPr bwMode="auto">
              <a:xfrm>
                <a:off x="4819138" y="2411223"/>
                <a:ext cx="43069" cy="132014"/>
              </a:xfrm>
              <a:custGeom>
                <a:avLst/>
                <a:gdLst>
                  <a:gd name="T0" fmla="*/ 0 w 27"/>
                  <a:gd name="T1" fmla="*/ 0 h 82"/>
                  <a:gd name="T2" fmla="*/ 16 w 27"/>
                  <a:gd name="T3" fmla="*/ 51 h 82"/>
                  <a:gd name="T4" fmla="*/ 27 w 27"/>
                  <a:gd name="T5" fmla="*/ 26 h 82"/>
                  <a:gd name="T6" fmla="*/ 17 w 27"/>
                  <a:gd name="T7" fmla="*/ 81 h 82"/>
                  <a:gd name="T8" fmla="*/ 14 w 27"/>
                  <a:gd name="T9" fmla="*/ 79 h 82"/>
                  <a:gd name="T10" fmla="*/ 0 w 27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82">
                    <a:moveTo>
                      <a:pt x="0" y="0"/>
                    </a:moveTo>
                    <a:cubicBezTo>
                      <a:pt x="6" y="17"/>
                      <a:pt x="10" y="35"/>
                      <a:pt x="16" y="51"/>
                    </a:cubicBezTo>
                    <a:cubicBezTo>
                      <a:pt x="17" y="44"/>
                      <a:pt x="19" y="33"/>
                      <a:pt x="27" y="26"/>
                    </a:cubicBezTo>
                    <a:cubicBezTo>
                      <a:pt x="20" y="43"/>
                      <a:pt x="20" y="63"/>
                      <a:pt x="17" y="81"/>
                    </a:cubicBezTo>
                    <a:cubicBezTo>
                      <a:pt x="16" y="82"/>
                      <a:pt x="15" y="82"/>
                      <a:pt x="14" y="79"/>
                    </a:cubicBezTo>
                    <a:cubicBezTo>
                      <a:pt x="9" y="55"/>
                      <a:pt x="4" y="2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43"/>
              <p:cNvSpPr>
                <a:spLocks/>
              </p:cNvSpPr>
              <p:nvPr/>
            </p:nvSpPr>
            <p:spPr bwMode="auto">
              <a:xfrm>
                <a:off x="4558854" y="2002073"/>
                <a:ext cx="227514" cy="295862"/>
              </a:xfrm>
              <a:custGeom>
                <a:avLst/>
                <a:gdLst>
                  <a:gd name="T0" fmla="*/ 49 w 142"/>
                  <a:gd name="T1" fmla="*/ 77 h 184"/>
                  <a:gd name="T2" fmla="*/ 84 w 142"/>
                  <a:gd name="T3" fmla="*/ 183 h 184"/>
                  <a:gd name="T4" fmla="*/ 46 w 142"/>
                  <a:gd name="T5" fmla="*/ 0 h 184"/>
                  <a:gd name="T6" fmla="*/ 101 w 142"/>
                  <a:gd name="T7" fmla="*/ 170 h 184"/>
                  <a:gd name="T8" fmla="*/ 98 w 142"/>
                  <a:gd name="T9" fmla="*/ 175 h 184"/>
                  <a:gd name="T10" fmla="*/ 49 w 142"/>
                  <a:gd name="T11" fmla="*/ 7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84">
                    <a:moveTo>
                      <a:pt x="49" y="77"/>
                    </a:moveTo>
                    <a:cubicBezTo>
                      <a:pt x="47" y="126"/>
                      <a:pt x="86" y="184"/>
                      <a:pt x="84" y="183"/>
                    </a:cubicBezTo>
                    <a:cubicBezTo>
                      <a:pt x="22" y="132"/>
                      <a:pt x="0" y="49"/>
                      <a:pt x="46" y="0"/>
                    </a:cubicBezTo>
                    <a:cubicBezTo>
                      <a:pt x="77" y="87"/>
                      <a:pt x="142" y="95"/>
                      <a:pt x="101" y="170"/>
                    </a:cubicBezTo>
                    <a:cubicBezTo>
                      <a:pt x="100" y="171"/>
                      <a:pt x="99" y="173"/>
                      <a:pt x="98" y="175"/>
                    </a:cubicBezTo>
                    <a:cubicBezTo>
                      <a:pt x="96" y="179"/>
                      <a:pt x="66" y="129"/>
                      <a:pt x="4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44"/>
              <p:cNvSpPr>
                <a:spLocks/>
              </p:cNvSpPr>
              <p:nvPr/>
            </p:nvSpPr>
            <p:spPr bwMode="auto">
              <a:xfrm>
                <a:off x="4677761" y="2246440"/>
                <a:ext cx="62730" cy="119843"/>
              </a:xfrm>
              <a:custGeom>
                <a:avLst/>
                <a:gdLst>
                  <a:gd name="T0" fmla="*/ 0 w 39"/>
                  <a:gd name="T1" fmla="*/ 0 h 75"/>
                  <a:gd name="T2" fmla="*/ 29 w 39"/>
                  <a:gd name="T3" fmla="*/ 45 h 75"/>
                  <a:gd name="T4" fmla="*/ 33 w 39"/>
                  <a:gd name="T5" fmla="*/ 18 h 75"/>
                  <a:gd name="T6" fmla="*/ 39 w 39"/>
                  <a:gd name="T7" fmla="*/ 74 h 75"/>
                  <a:gd name="T8" fmla="*/ 36 w 39"/>
                  <a:gd name="T9" fmla="*/ 73 h 75"/>
                  <a:gd name="T10" fmla="*/ 0 w 39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75">
                    <a:moveTo>
                      <a:pt x="0" y="0"/>
                    </a:moveTo>
                    <a:cubicBezTo>
                      <a:pt x="10" y="15"/>
                      <a:pt x="19" y="32"/>
                      <a:pt x="29" y="45"/>
                    </a:cubicBezTo>
                    <a:cubicBezTo>
                      <a:pt x="29" y="38"/>
                      <a:pt x="27" y="27"/>
                      <a:pt x="33" y="18"/>
                    </a:cubicBezTo>
                    <a:cubicBezTo>
                      <a:pt x="31" y="37"/>
                      <a:pt x="37" y="55"/>
                      <a:pt x="39" y="74"/>
                    </a:cubicBezTo>
                    <a:cubicBezTo>
                      <a:pt x="39" y="75"/>
                      <a:pt x="37" y="75"/>
                      <a:pt x="36" y="73"/>
                    </a:cubicBezTo>
                    <a:cubicBezTo>
                      <a:pt x="24" y="51"/>
                      <a:pt x="10" y="2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45"/>
              <p:cNvSpPr>
                <a:spLocks/>
              </p:cNvSpPr>
              <p:nvPr/>
            </p:nvSpPr>
            <p:spPr bwMode="auto">
              <a:xfrm>
                <a:off x="4376281" y="1869122"/>
                <a:ext cx="213470" cy="260283"/>
              </a:xfrm>
              <a:custGeom>
                <a:avLst/>
                <a:gdLst>
                  <a:gd name="T0" fmla="*/ 47 w 133"/>
                  <a:gd name="T1" fmla="*/ 69 h 162"/>
                  <a:gd name="T2" fmla="*/ 88 w 133"/>
                  <a:gd name="T3" fmla="*/ 160 h 162"/>
                  <a:gd name="T4" fmla="*/ 38 w 133"/>
                  <a:gd name="T5" fmla="*/ 0 h 162"/>
                  <a:gd name="T6" fmla="*/ 102 w 133"/>
                  <a:gd name="T7" fmla="*/ 147 h 162"/>
                  <a:gd name="T8" fmla="*/ 100 w 133"/>
                  <a:gd name="T9" fmla="*/ 152 h 162"/>
                  <a:gd name="T10" fmla="*/ 47 w 133"/>
                  <a:gd name="T11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62">
                    <a:moveTo>
                      <a:pt x="47" y="69"/>
                    </a:moveTo>
                    <a:cubicBezTo>
                      <a:pt x="50" y="112"/>
                      <a:pt x="90" y="162"/>
                      <a:pt x="88" y="160"/>
                    </a:cubicBezTo>
                    <a:cubicBezTo>
                      <a:pt x="27" y="120"/>
                      <a:pt x="0" y="48"/>
                      <a:pt x="38" y="0"/>
                    </a:cubicBezTo>
                    <a:cubicBezTo>
                      <a:pt x="73" y="75"/>
                      <a:pt x="133" y="77"/>
                      <a:pt x="102" y="147"/>
                    </a:cubicBezTo>
                    <a:cubicBezTo>
                      <a:pt x="101" y="149"/>
                      <a:pt x="100" y="150"/>
                      <a:pt x="100" y="152"/>
                    </a:cubicBezTo>
                    <a:cubicBezTo>
                      <a:pt x="98" y="156"/>
                      <a:pt x="67" y="114"/>
                      <a:pt x="4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46"/>
              <p:cNvSpPr>
                <a:spLocks/>
              </p:cNvSpPr>
              <p:nvPr/>
            </p:nvSpPr>
            <p:spPr bwMode="auto">
              <a:xfrm>
                <a:off x="4497997" y="2084465"/>
                <a:ext cx="66475" cy="102053"/>
              </a:xfrm>
              <a:custGeom>
                <a:avLst/>
                <a:gdLst>
                  <a:gd name="T0" fmla="*/ 0 w 41"/>
                  <a:gd name="T1" fmla="*/ 0 h 64"/>
                  <a:gd name="T2" fmla="*/ 30 w 41"/>
                  <a:gd name="T3" fmla="*/ 38 h 64"/>
                  <a:gd name="T4" fmla="*/ 31 w 41"/>
                  <a:gd name="T5" fmla="*/ 13 h 64"/>
                  <a:gd name="T6" fmla="*/ 41 w 41"/>
                  <a:gd name="T7" fmla="*/ 63 h 64"/>
                  <a:gd name="T8" fmla="*/ 39 w 41"/>
                  <a:gd name="T9" fmla="*/ 62 h 64"/>
                  <a:gd name="T10" fmla="*/ 0 w 41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64">
                    <a:moveTo>
                      <a:pt x="0" y="0"/>
                    </a:moveTo>
                    <a:cubicBezTo>
                      <a:pt x="10" y="13"/>
                      <a:pt x="20" y="27"/>
                      <a:pt x="30" y="38"/>
                    </a:cubicBezTo>
                    <a:cubicBezTo>
                      <a:pt x="29" y="31"/>
                      <a:pt x="27" y="22"/>
                      <a:pt x="31" y="13"/>
                    </a:cubicBezTo>
                    <a:cubicBezTo>
                      <a:pt x="31" y="30"/>
                      <a:pt x="38" y="46"/>
                      <a:pt x="41" y="63"/>
                    </a:cubicBezTo>
                    <a:cubicBezTo>
                      <a:pt x="41" y="64"/>
                      <a:pt x="40" y="64"/>
                      <a:pt x="39" y="62"/>
                    </a:cubicBezTo>
                    <a:cubicBezTo>
                      <a:pt x="26" y="43"/>
                      <a:pt x="11" y="1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47"/>
              <p:cNvSpPr>
                <a:spLocks/>
              </p:cNvSpPr>
              <p:nvPr/>
            </p:nvSpPr>
            <p:spPr bwMode="auto">
              <a:xfrm>
                <a:off x="4200262" y="1821373"/>
                <a:ext cx="187254" cy="207852"/>
              </a:xfrm>
              <a:custGeom>
                <a:avLst/>
                <a:gdLst>
                  <a:gd name="T0" fmla="*/ 43 w 117"/>
                  <a:gd name="T1" fmla="*/ 57 h 130"/>
                  <a:gd name="T2" fmla="*/ 92 w 117"/>
                  <a:gd name="T3" fmla="*/ 129 h 130"/>
                  <a:gd name="T4" fmla="*/ 24 w 117"/>
                  <a:gd name="T5" fmla="*/ 0 h 130"/>
                  <a:gd name="T6" fmla="*/ 102 w 117"/>
                  <a:gd name="T7" fmla="*/ 116 h 130"/>
                  <a:gd name="T8" fmla="*/ 101 w 117"/>
                  <a:gd name="T9" fmla="*/ 121 h 130"/>
                  <a:gd name="T10" fmla="*/ 43 w 117"/>
                  <a:gd name="T11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30">
                    <a:moveTo>
                      <a:pt x="43" y="57"/>
                    </a:moveTo>
                    <a:cubicBezTo>
                      <a:pt x="52" y="94"/>
                      <a:pt x="93" y="130"/>
                      <a:pt x="92" y="129"/>
                    </a:cubicBezTo>
                    <a:cubicBezTo>
                      <a:pt x="34" y="104"/>
                      <a:pt x="0" y="47"/>
                      <a:pt x="24" y="0"/>
                    </a:cubicBezTo>
                    <a:cubicBezTo>
                      <a:pt x="66" y="59"/>
                      <a:pt x="117" y="52"/>
                      <a:pt x="102" y="116"/>
                    </a:cubicBezTo>
                    <a:cubicBezTo>
                      <a:pt x="101" y="117"/>
                      <a:pt x="101" y="119"/>
                      <a:pt x="101" y="121"/>
                    </a:cubicBezTo>
                    <a:cubicBezTo>
                      <a:pt x="100" y="124"/>
                      <a:pt x="66" y="93"/>
                      <a:pt x="4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48"/>
              <p:cNvSpPr>
                <a:spLocks/>
              </p:cNvSpPr>
              <p:nvPr/>
            </p:nvSpPr>
            <p:spPr bwMode="auto">
              <a:xfrm>
                <a:off x="4323850" y="1995519"/>
                <a:ext cx="73965" cy="77710"/>
              </a:xfrm>
              <a:custGeom>
                <a:avLst/>
                <a:gdLst>
                  <a:gd name="T0" fmla="*/ 0 w 46"/>
                  <a:gd name="T1" fmla="*/ 0 h 48"/>
                  <a:gd name="T2" fmla="*/ 32 w 46"/>
                  <a:gd name="T3" fmla="*/ 27 h 48"/>
                  <a:gd name="T4" fmla="*/ 29 w 46"/>
                  <a:gd name="T5" fmla="*/ 6 h 48"/>
                  <a:gd name="T6" fmla="*/ 46 w 46"/>
                  <a:gd name="T7" fmla="*/ 47 h 48"/>
                  <a:gd name="T8" fmla="*/ 43 w 46"/>
                  <a:gd name="T9" fmla="*/ 47 h 48"/>
                  <a:gd name="T10" fmla="*/ 0 w 46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8">
                    <a:moveTo>
                      <a:pt x="0" y="0"/>
                    </a:moveTo>
                    <a:cubicBezTo>
                      <a:pt x="11" y="9"/>
                      <a:pt x="22" y="19"/>
                      <a:pt x="32" y="27"/>
                    </a:cubicBezTo>
                    <a:cubicBezTo>
                      <a:pt x="30" y="22"/>
                      <a:pt x="27" y="14"/>
                      <a:pt x="29" y="6"/>
                    </a:cubicBezTo>
                    <a:cubicBezTo>
                      <a:pt x="31" y="21"/>
                      <a:pt x="40" y="33"/>
                      <a:pt x="46" y="47"/>
                    </a:cubicBezTo>
                    <a:cubicBezTo>
                      <a:pt x="45" y="48"/>
                      <a:pt x="44" y="48"/>
                      <a:pt x="43" y="47"/>
                    </a:cubicBezTo>
                    <a:cubicBezTo>
                      <a:pt x="30" y="33"/>
                      <a:pt x="13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49"/>
              <p:cNvSpPr>
                <a:spLocks/>
              </p:cNvSpPr>
              <p:nvPr/>
            </p:nvSpPr>
            <p:spPr bwMode="auto">
              <a:xfrm>
                <a:off x="4011135" y="1781113"/>
                <a:ext cx="186318" cy="180700"/>
              </a:xfrm>
              <a:custGeom>
                <a:avLst/>
                <a:gdLst>
                  <a:gd name="T0" fmla="*/ 44 w 116"/>
                  <a:gd name="T1" fmla="*/ 52 h 113"/>
                  <a:gd name="T2" fmla="*/ 106 w 116"/>
                  <a:gd name="T3" fmla="*/ 113 h 113"/>
                  <a:gd name="T4" fmla="*/ 14 w 116"/>
                  <a:gd name="T5" fmla="*/ 0 h 113"/>
                  <a:gd name="T6" fmla="*/ 114 w 116"/>
                  <a:gd name="T7" fmla="*/ 98 h 113"/>
                  <a:gd name="T8" fmla="*/ 113 w 116"/>
                  <a:gd name="T9" fmla="*/ 103 h 113"/>
                  <a:gd name="T10" fmla="*/ 44 w 116"/>
                  <a:gd name="T11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13">
                    <a:moveTo>
                      <a:pt x="44" y="52"/>
                    </a:moveTo>
                    <a:cubicBezTo>
                      <a:pt x="60" y="86"/>
                      <a:pt x="108" y="113"/>
                      <a:pt x="106" y="113"/>
                    </a:cubicBezTo>
                    <a:cubicBezTo>
                      <a:pt x="45" y="100"/>
                      <a:pt x="0" y="50"/>
                      <a:pt x="14" y="0"/>
                    </a:cubicBezTo>
                    <a:cubicBezTo>
                      <a:pt x="67" y="49"/>
                      <a:pt x="116" y="32"/>
                      <a:pt x="114" y="98"/>
                    </a:cubicBezTo>
                    <a:cubicBezTo>
                      <a:pt x="114" y="99"/>
                      <a:pt x="114" y="101"/>
                      <a:pt x="113" y="103"/>
                    </a:cubicBezTo>
                    <a:cubicBezTo>
                      <a:pt x="113" y="106"/>
                      <a:pt x="74" y="82"/>
                      <a:pt x="4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50"/>
              <p:cNvSpPr>
                <a:spLocks/>
              </p:cNvSpPr>
              <p:nvPr/>
            </p:nvSpPr>
            <p:spPr bwMode="auto">
              <a:xfrm>
                <a:off x="4152512" y="1934661"/>
                <a:ext cx="86137" cy="60858"/>
              </a:xfrm>
              <a:custGeom>
                <a:avLst/>
                <a:gdLst>
                  <a:gd name="T0" fmla="*/ 0 w 54"/>
                  <a:gd name="T1" fmla="*/ 0 h 38"/>
                  <a:gd name="T2" fmla="*/ 37 w 54"/>
                  <a:gd name="T3" fmla="*/ 20 h 38"/>
                  <a:gd name="T4" fmla="*/ 29 w 54"/>
                  <a:gd name="T5" fmla="*/ 0 h 38"/>
                  <a:gd name="T6" fmla="*/ 54 w 54"/>
                  <a:gd name="T7" fmla="*/ 37 h 38"/>
                  <a:gd name="T8" fmla="*/ 52 w 54"/>
                  <a:gd name="T9" fmla="*/ 37 h 38"/>
                  <a:gd name="T10" fmla="*/ 0 w 5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8">
                    <a:moveTo>
                      <a:pt x="0" y="0"/>
                    </a:moveTo>
                    <a:cubicBezTo>
                      <a:pt x="13" y="7"/>
                      <a:pt x="25" y="14"/>
                      <a:pt x="37" y="20"/>
                    </a:cubicBezTo>
                    <a:cubicBezTo>
                      <a:pt x="34" y="15"/>
                      <a:pt x="29" y="8"/>
                      <a:pt x="29" y="0"/>
                    </a:cubicBezTo>
                    <a:cubicBezTo>
                      <a:pt x="35" y="14"/>
                      <a:pt x="46" y="24"/>
                      <a:pt x="54" y="37"/>
                    </a:cubicBezTo>
                    <a:cubicBezTo>
                      <a:pt x="54" y="38"/>
                      <a:pt x="53" y="38"/>
                      <a:pt x="52" y="37"/>
                    </a:cubicBezTo>
                    <a:cubicBezTo>
                      <a:pt x="36" y="26"/>
                      <a:pt x="15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51"/>
              <p:cNvSpPr>
                <a:spLocks/>
              </p:cNvSpPr>
              <p:nvPr/>
            </p:nvSpPr>
            <p:spPr bwMode="auto">
              <a:xfrm>
                <a:off x="3823881" y="1869122"/>
                <a:ext cx="301480" cy="213470"/>
              </a:xfrm>
              <a:custGeom>
                <a:avLst/>
                <a:gdLst>
                  <a:gd name="T0" fmla="*/ 77 w 188"/>
                  <a:gd name="T1" fmla="*/ 44 h 133"/>
                  <a:gd name="T2" fmla="*/ 186 w 188"/>
                  <a:gd name="T3" fmla="*/ 62 h 133"/>
                  <a:gd name="T4" fmla="*/ 0 w 188"/>
                  <a:gd name="T5" fmla="*/ 53 h 133"/>
                  <a:gd name="T6" fmla="*/ 176 w 188"/>
                  <a:gd name="T7" fmla="*/ 81 h 133"/>
                  <a:gd name="T8" fmla="*/ 180 w 188"/>
                  <a:gd name="T9" fmla="*/ 77 h 133"/>
                  <a:gd name="T10" fmla="*/ 77 w 188"/>
                  <a:gd name="T11" fmla="*/ 4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133">
                    <a:moveTo>
                      <a:pt x="77" y="44"/>
                    </a:moveTo>
                    <a:cubicBezTo>
                      <a:pt x="124" y="35"/>
                      <a:pt x="188" y="64"/>
                      <a:pt x="186" y="62"/>
                    </a:cubicBezTo>
                    <a:cubicBezTo>
                      <a:pt x="126" y="9"/>
                      <a:pt x="42" y="0"/>
                      <a:pt x="0" y="53"/>
                    </a:cubicBezTo>
                    <a:cubicBezTo>
                      <a:pt x="90" y="70"/>
                      <a:pt x="109" y="133"/>
                      <a:pt x="176" y="81"/>
                    </a:cubicBezTo>
                    <a:cubicBezTo>
                      <a:pt x="177" y="80"/>
                      <a:pt x="179" y="79"/>
                      <a:pt x="180" y="77"/>
                    </a:cubicBezTo>
                    <a:cubicBezTo>
                      <a:pt x="184" y="75"/>
                      <a:pt x="130" y="53"/>
                      <a:pt x="7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52"/>
              <p:cNvSpPr>
                <a:spLocks/>
              </p:cNvSpPr>
              <p:nvPr/>
            </p:nvSpPr>
            <p:spPr bwMode="auto">
              <a:xfrm>
                <a:off x="4071057" y="1960877"/>
                <a:ext cx="127333" cy="47750"/>
              </a:xfrm>
              <a:custGeom>
                <a:avLst/>
                <a:gdLst>
                  <a:gd name="T0" fmla="*/ 0 w 80"/>
                  <a:gd name="T1" fmla="*/ 0 h 30"/>
                  <a:gd name="T2" fmla="*/ 49 w 80"/>
                  <a:gd name="T3" fmla="*/ 22 h 30"/>
                  <a:gd name="T4" fmla="*/ 22 w 80"/>
                  <a:gd name="T5" fmla="*/ 30 h 30"/>
                  <a:gd name="T6" fmla="*/ 79 w 80"/>
                  <a:gd name="T7" fmla="*/ 27 h 30"/>
                  <a:gd name="T8" fmla="*/ 77 w 80"/>
                  <a:gd name="T9" fmla="*/ 25 h 30"/>
                  <a:gd name="T10" fmla="*/ 0 w 8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30">
                    <a:moveTo>
                      <a:pt x="0" y="0"/>
                    </a:moveTo>
                    <a:cubicBezTo>
                      <a:pt x="17" y="7"/>
                      <a:pt x="34" y="14"/>
                      <a:pt x="49" y="22"/>
                    </a:cubicBezTo>
                    <a:cubicBezTo>
                      <a:pt x="42" y="23"/>
                      <a:pt x="31" y="23"/>
                      <a:pt x="22" y="30"/>
                    </a:cubicBezTo>
                    <a:cubicBezTo>
                      <a:pt x="41" y="25"/>
                      <a:pt x="60" y="28"/>
                      <a:pt x="79" y="27"/>
                    </a:cubicBezTo>
                    <a:cubicBezTo>
                      <a:pt x="80" y="27"/>
                      <a:pt x="80" y="25"/>
                      <a:pt x="77" y="25"/>
                    </a:cubicBezTo>
                    <a:cubicBezTo>
                      <a:pt x="54" y="16"/>
                      <a:pt x="24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Oval 53"/>
              <p:cNvSpPr>
                <a:spLocks noChangeArrowheads="1"/>
              </p:cNvSpPr>
              <p:nvPr/>
            </p:nvSpPr>
            <p:spPr bwMode="auto">
              <a:xfrm>
                <a:off x="4475526" y="3824056"/>
                <a:ext cx="44005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Oval 54"/>
              <p:cNvSpPr>
                <a:spLocks noChangeArrowheads="1"/>
              </p:cNvSpPr>
              <p:nvPr/>
            </p:nvSpPr>
            <p:spPr bwMode="auto">
              <a:xfrm>
                <a:off x="4062630" y="4042207"/>
                <a:ext cx="43069" cy="4306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Oval 55"/>
              <p:cNvSpPr>
                <a:spLocks noChangeArrowheads="1"/>
              </p:cNvSpPr>
              <p:nvPr/>
            </p:nvSpPr>
            <p:spPr bwMode="auto">
              <a:xfrm>
                <a:off x="4192772" y="4210735"/>
                <a:ext cx="43069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Oval 56"/>
              <p:cNvSpPr>
                <a:spLocks noChangeArrowheads="1"/>
              </p:cNvSpPr>
              <p:nvPr/>
            </p:nvSpPr>
            <p:spPr bwMode="auto">
              <a:xfrm>
                <a:off x="4874378" y="372574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Oval 57"/>
              <p:cNvSpPr>
                <a:spLocks noChangeArrowheads="1"/>
              </p:cNvSpPr>
              <p:nvPr/>
            </p:nvSpPr>
            <p:spPr bwMode="auto">
              <a:xfrm>
                <a:off x="4688996" y="355909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Oval 58"/>
              <p:cNvSpPr>
                <a:spLocks noChangeArrowheads="1"/>
              </p:cNvSpPr>
              <p:nvPr/>
            </p:nvSpPr>
            <p:spPr bwMode="auto">
              <a:xfrm>
                <a:off x="4830373" y="330536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Oval 59"/>
              <p:cNvSpPr>
                <a:spLocks noChangeArrowheads="1"/>
              </p:cNvSpPr>
              <p:nvPr/>
            </p:nvSpPr>
            <p:spPr bwMode="auto">
              <a:xfrm>
                <a:off x="5012946" y="3377454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Oval 60"/>
              <p:cNvSpPr>
                <a:spLocks noChangeArrowheads="1"/>
              </p:cNvSpPr>
              <p:nvPr/>
            </p:nvSpPr>
            <p:spPr bwMode="auto">
              <a:xfrm>
                <a:off x="5038226" y="3033843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Oval 61"/>
              <p:cNvSpPr>
                <a:spLocks noChangeArrowheads="1"/>
              </p:cNvSpPr>
              <p:nvPr/>
            </p:nvSpPr>
            <p:spPr bwMode="auto">
              <a:xfrm>
                <a:off x="4860334" y="3015118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Oval 62"/>
              <p:cNvSpPr>
                <a:spLocks noChangeArrowheads="1"/>
              </p:cNvSpPr>
              <p:nvPr/>
            </p:nvSpPr>
            <p:spPr bwMode="auto">
              <a:xfrm>
                <a:off x="4833182" y="2727683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Oval 63"/>
              <p:cNvSpPr>
                <a:spLocks noChangeArrowheads="1"/>
              </p:cNvSpPr>
              <p:nvPr/>
            </p:nvSpPr>
            <p:spPr bwMode="auto">
              <a:xfrm>
                <a:off x="4799476" y="2711766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Oval 64"/>
              <p:cNvSpPr>
                <a:spLocks noChangeArrowheads="1"/>
              </p:cNvSpPr>
              <p:nvPr/>
            </p:nvSpPr>
            <p:spPr bwMode="auto">
              <a:xfrm>
                <a:off x="4993285" y="2718320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Oval 65"/>
              <p:cNvSpPr>
                <a:spLocks noChangeArrowheads="1"/>
              </p:cNvSpPr>
              <p:nvPr/>
            </p:nvSpPr>
            <p:spPr bwMode="auto">
              <a:xfrm>
                <a:off x="4975495" y="2748281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Oval 66"/>
              <p:cNvSpPr>
                <a:spLocks noChangeArrowheads="1"/>
              </p:cNvSpPr>
              <p:nvPr/>
            </p:nvSpPr>
            <p:spPr bwMode="auto">
              <a:xfrm>
                <a:off x="4722702" y="250110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Oval 67"/>
              <p:cNvSpPr>
                <a:spLocks noChangeArrowheads="1"/>
              </p:cNvSpPr>
              <p:nvPr/>
            </p:nvSpPr>
            <p:spPr bwMode="auto">
              <a:xfrm>
                <a:off x="4866888" y="2471144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Oval 68"/>
              <p:cNvSpPr>
                <a:spLocks noChangeArrowheads="1"/>
              </p:cNvSpPr>
              <p:nvPr/>
            </p:nvSpPr>
            <p:spPr bwMode="auto">
              <a:xfrm>
                <a:off x="4869697" y="2429012"/>
                <a:ext cx="29024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Oval 69"/>
              <p:cNvSpPr>
                <a:spLocks noChangeArrowheads="1"/>
              </p:cNvSpPr>
              <p:nvPr/>
            </p:nvSpPr>
            <p:spPr bwMode="auto">
              <a:xfrm>
                <a:off x="4732065" y="227827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Oval 70"/>
              <p:cNvSpPr>
                <a:spLocks noChangeArrowheads="1"/>
              </p:cNvSpPr>
              <p:nvPr/>
            </p:nvSpPr>
            <p:spPr bwMode="auto">
              <a:xfrm>
                <a:off x="4553237" y="2095700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Oval 71"/>
              <p:cNvSpPr>
                <a:spLocks noChangeArrowheads="1"/>
              </p:cNvSpPr>
              <p:nvPr/>
            </p:nvSpPr>
            <p:spPr bwMode="auto">
              <a:xfrm>
                <a:off x="4380963" y="1997392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Oval 72"/>
              <p:cNvSpPr>
                <a:spLocks noChangeArrowheads="1"/>
              </p:cNvSpPr>
              <p:nvPr/>
            </p:nvSpPr>
            <p:spPr bwMode="auto">
              <a:xfrm>
                <a:off x="4209625" y="1927171"/>
                <a:ext cx="27152" cy="252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Oval 73"/>
              <p:cNvSpPr>
                <a:spLocks noChangeArrowheads="1"/>
              </p:cNvSpPr>
              <p:nvPr/>
            </p:nvSpPr>
            <p:spPr bwMode="auto">
              <a:xfrm>
                <a:off x="4197453" y="2008627"/>
                <a:ext cx="27152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Oval 74"/>
              <p:cNvSpPr>
                <a:spLocks noChangeArrowheads="1"/>
              </p:cNvSpPr>
              <p:nvPr/>
            </p:nvSpPr>
            <p:spPr bwMode="auto">
              <a:xfrm>
                <a:off x="4233968" y="2064803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Oval 75"/>
              <p:cNvSpPr>
                <a:spLocks noChangeArrowheads="1"/>
              </p:cNvSpPr>
              <p:nvPr/>
            </p:nvSpPr>
            <p:spPr bwMode="auto">
              <a:xfrm>
                <a:off x="4445565" y="217528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Oval 76"/>
              <p:cNvSpPr>
                <a:spLocks noChangeArrowheads="1"/>
              </p:cNvSpPr>
              <p:nvPr/>
            </p:nvSpPr>
            <p:spPr bwMode="auto">
              <a:xfrm>
                <a:off x="4400624" y="217715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Oval 77"/>
              <p:cNvSpPr>
                <a:spLocks noChangeArrowheads="1"/>
              </p:cNvSpPr>
              <p:nvPr/>
            </p:nvSpPr>
            <p:spPr bwMode="auto">
              <a:xfrm>
                <a:off x="4612222" y="234100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Oval 78"/>
              <p:cNvSpPr>
                <a:spLocks noChangeArrowheads="1"/>
              </p:cNvSpPr>
              <p:nvPr/>
            </p:nvSpPr>
            <p:spPr bwMode="auto">
              <a:xfrm>
                <a:off x="4837863" y="29814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Oval 79"/>
              <p:cNvSpPr>
                <a:spLocks noChangeArrowheads="1"/>
              </p:cNvSpPr>
              <p:nvPr/>
            </p:nvSpPr>
            <p:spPr bwMode="auto">
              <a:xfrm>
                <a:off x="4706785" y="359935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Oval 80"/>
              <p:cNvSpPr>
                <a:spLocks noChangeArrowheads="1"/>
              </p:cNvSpPr>
              <p:nvPr/>
            </p:nvSpPr>
            <p:spPr bwMode="auto">
              <a:xfrm>
                <a:off x="4475526" y="3875550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Oval 81"/>
              <p:cNvSpPr>
                <a:spLocks noChangeArrowheads="1"/>
              </p:cNvSpPr>
              <p:nvPr/>
            </p:nvSpPr>
            <p:spPr bwMode="auto">
              <a:xfrm>
                <a:off x="4086973" y="4103064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Oval 82"/>
              <p:cNvSpPr>
                <a:spLocks noChangeArrowheads="1"/>
              </p:cNvSpPr>
              <p:nvPr/>
            </p:nvSpPr>
            <p:spPr bwMode="auto">
              <a:xfrm>
                <a:off x="4011135" y="4020672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Oval 83"/>
              <p:cNvSpPr>
                <a:spLocks noChangeArrowheads="1"/>
              </p:cNvSpPr>
              <p:nvPr/>
            </p:nvSpPr>
            <p:spPr bwMode="auto">
              <a:xfrm>
                <a:off x="4147831" y="4267848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Oval 84"/>
              <p:cNvSpPr>
                <a:spLocks noChangeArrowheads="1"/>
              </p:cNvSpPr>
              <p:nvPr/>
            </p:nvSpPr>
            <p:spPr bwMode="auto">
              <a:xfrm>
                <a:off x="4198390" y="4287509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Oval 85"/>
              <p:cNvSpPr>
                <a:spLocks noChangeArrowheads="1"/>
              </p:cNvSpPr>
              <p:nvPr/>
            </p:nvSpPr>
            <p:spPr bwMode="auto">
              <a:xfrm>
                <a:off x="4112253" y="401786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Oval 86"/>
              <p:cNvSpPr>
                <a:spLocks noChangeArrowheads="1"/>
              </p:cNvSpPr>
              <p:nvPr/>
            </p:nvSpPr>
            <p:spPr bwMode="auto">
              <a:xfrm>
                <a:off x="4062630" y="399258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Oval 87"/>
              <p:cNvSpPr>
                <a:spLocks noChangeArrowheads="1"/>
              </p:cNvSpPr>
              <p:nvPr/>
            </p:nvSpPr>
            <p:spPr bwMode="auto">
              <a:xfrm>
                <a:off x="4125361" y="4064677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Oval 88"/>
              <p:cNvSpPr>
                <a:spLocks noChangeArrowheads="1"/>
              </p:cNvSpPr>
              <p:nvPr/>
            </p:nvSpPr>
            <p:spPr bwMode="auto">
              <a:xfrm>
                <a:off x="4248012" y="4292191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Oval 89"/>
              <p:cNvSpPr>
                <a:spLocks noChangeArrowheads="1"/>
              </p:cNvSpPr>
              <p:nvPr/>
            </p:nvSpPr>
            <p:spPr bwMode="auto">
              <a:xfrm>
                <a:off x="4236777" y="424537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Oval 90"/>
              <p:cNvSpPr>
                <a:spLocks noChangeArrowheads="1"/>
              </p:cNvSpPr>
              <p:nvPr/>
            </p:nvSpPr>
            <p:spPr bwMode="auto">
              <a:xfrm>
                <a:off x="4436203" y="385401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Oval 91"/>
              <p:cNvSpPr>
                <a:spLocks noChangeArrowheads="1"/>
              </p:cNvSpPr>
              <p:nvPr/>
            </p:nvSpPr>
            <p:spPr bwMode="auto">
              <a:xfrm>
                <a:off x="4017689" y="40759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Oval 92"/>
              <p:cNvSpPr>
                <a:spLocks noChangeArrowheads="1"/>
              </p:cNvSpPr>
              <p:nvPr/>
            </p:nvSpPr>
            <p:spPr bwMode="auto">
              <a:xfrm>
                <a:off x="4573835" y="400475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Oval 93"/>
              <p:cNvSpPr>
                <a:spLocks noChangeArrowheads="1"/>
              </p:cNvSpPr>
              <p:nvPr/>
            </p:nvSpPr>
            <p:spPr bwMode="auto">
              <a:xfrm>
                <a:off x="4628138" y="4000074"/>
                <a:ext cx="43069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46" name="组合 745"/>
            <p:cNvGrpSpPr/>
            <p:nvPr/>
          </p:nvGrpSpPr>
          <p:grpSpPr>
            <a:xfrm>
              <a:off x="1651907" y="2808851"/>
              <a:ext cx="759357" cy="1404809"/>
              <a:chOff x="2408238" y="1781113"/>
              <a:chExt cx="1404408" cy="2598151"/>
            </a:xfrm>
            <a:grpFill/>
          </p:grpSpPr>
          <p:sp>
            <p:nvSpPr>
              <p:cNvPr id="747" name="Freeform 94"/>
              <p:cNvSpPr>
                <a:spLocks/>
              </p:cNvSpPr>
              <p:nvPr/>
            </p:nvSpPr>
            <p:spPr bwMode="auto">
              <a:xfrm>
                <a:off x="2661031" y="1976794"/>
                <a:ext cx="1065477" cy="2246113"/>
              </a:xfrm>
              <a:custGeom>
                <a:avLst/>
                <a:gdLst>
                  <a:gd name="T0" fmla="*/ 192 w 665"/>
                  <a:gd name="T1" fmla="*/ 194 h 1400"/>
                  <a:gd name="T2" fmla="*/ 0 w 665"/>
                  <a:gd name="T3" fmla="*/ 684 h 1400"/>
                  <a:gd name="T4" fmla="*/ 259 w 665"/>
                  <a:gd name="T5" fmla="*/ 1238 h 1400"/>
                  <a:gd name="T6" fmla="*/ 611 w 665"/>
                  <a:gd name="T7" fmla="*/ 1397 h 1400"/>
                  <a:gd name="T8" fmla="*/ 665 w 665"/>
                  <a:gd name="T9" fmla="*/ 1398 h 1400"/>
                  <a:gd name="T10" fmla="*/ 445 w 665"/>
                  <a:gd name="T11" fmla="*/ 1312 h 1400"/>
                  <a:gd name="T12" fmla="*/ 289 w 665"/>
                  <a:gd name="T13" fmla="*/ 1209 h 1400"/>
                  <a:gd name="T14" fmla="*/ 32 w 665"/>
                  <a:gd name="T15" fmla="*/ 672 h 1400"/>
                  <a:gd name="T16" fmla="*/ 214 w 665"/>
                  <a:gd name="T17" fmla="*/ 205 h 1400"/>
                  <a:gd name="T18" fmla="*/ 520 w 665"/>
                  <a:gd name="T19" fmla="*/ 0 h 1400"/>
                  <a:gd name="T20" fmla="*/ 192 w 665"/>
                  <a:gd name="T21" fmla="*/ 194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5" h="1400">
                    <a:moveTo>
                      <a:pt x="192" y="194"/>
                    </a:moveTo>
                    <a:cubicBezTo>
                      <a:pt x="73" y="323"/>
                      <a:pt x="0" y="495"/>
                      <a:pt x="0" y="684"/>
                    </a:cubicBezTo>
                    <a:cubicBezTo>
                      <a:pt x="0" y="906"/>
                      <a:pt x="101" y="1105"/>
                      <a:pt x="259" y="1238"/>
                    </a:cubicBezTo>
                    <a:cubicBezTo>
                      <a:pt x="358" y="1320"/>
                      <a:pt x="478" y="1377"/>
                      <a:pt x="611" y="1397"/>
                    </a:cubicBezTo>
                    <a:cubicBezTo>
                      <a:pt x="641" y="1400"/>
                      <a:pt x="660" y="1400"/>
                      <a:pt x="665" y="1398"/>
                    </a:cubicBezTo>
                    <a:cubicBezTo>
                      <a:pt x="575" y="1373"/>
                      <a:pt x="507" y="1346"/>
                      <a:pt x="445" y="1312"/>
                    </a:cubicBezTo>
                    <a:cubicBezTo>
                      <a:pt x="390" y="1282"/>
                      <a:pt x="337" y="1247"/>
                      <a:pt x="289" y="1209"/>
                    </a:cubicBezTo>
                    <a:cubicBezTo>
                      <a:pt x="133" y="1082"/>
                      <a:pt x="32" y="889"/>
                      <a:pt x="32" y="672"/>
                    </a:cubicBezTo>
                    <a:cubicBezTo>
                      <a:pt x="32" y="492"/>
                      <a:pt x="101" y="328"/>
                      <a:pt x="214" y="205"/>
                    </a:cubicBezTo>
                    <a:cubicBezTo>
                      <a:pt x="301" y="110"/>
                      <a:pt x="400" y="45"/>
                      <a:pt x="520" y="0"/>
                    </a:cubicBezTo>
                    <a:cubicBezTo>
                      <a:pt x="394" y="20"/>
                      <a:pt x="277" y="101"/>
                      <a:pt x="192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95"/>
              <p:cNvSpPr>
                <a:spLocks/>
              </p:cNvSpPr>
              <p:nvPr/>
            </p:nvSpPr>
            <p:spPr bwMode="auto">
              <a:xfrm>
                <a:off x="3127295" y="3588115"/>
                <a:ext cx="374509" cy="463454"/>
              </a:xfrm>
              <a:custGeom>
                <a:avLst/>
                <a:gdLst>
                  <a:gd name="T0" fmla="*/ 82 w 234"/>
                  <a:gd name="T1" fmla="*/ 122 h 289"/>
                  <a:gd name="T2" fmla="*/ 152 w 234"/>
                  <a:gd name="T3" fmla="*/ 287 h 289"/>
                  <a:gd name="T4" fmla="*/ 68 w 234"/>
                  <a:gd name="T5" fmla="*/ 0 h 289"/>
                  <a:gd name="T6" fmla="*/ 178 w 234"/>
                  <a:gd name="T7" fmla="*/ 264 h 289"/>
                  <a:gd name="T8" fmla="*/ 174 w 234"/>
                  <a:gd name="T9" fmla="*/ 273 h 289"/>
                  <a:gd name="T10" fmla="*/ 82 w 234"/>
                  <a:gd name="T11" fmla="*/ 122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89">
                    <a:moveTo>
                      <a:pt x="82" y="122"/>
                    </a:moveTo>
                    <a:cubicBezTo>
                      <a:pt x="86" y="200"/>
                      <a:pt x="156" y="289"/>
                      <a:pt x="152" y="287"/>
                    </a:cubicBezTo>
                    <a:cubicBezTo>
                      <a:pt x="46" y="214"/>
                      <a:pt x="0" y="84"/>
                      <a:pt x="68" y="0"/>
                    </a:cubicBezTo>
                    <a:cubicBezTo>
                      <a:pt x="129" y="134"/>
                      <a:pt x="234" y="140"/>
                      <a:pt x="178" y="264"/>
                    </a:cubicBezTo>
                    <a:cubicBezTo>
                      <a:pt x="177" y="267"/>
                      <a:pt x="175" y="270"/>
                      <a:pt x="174" y="273"/>
                    </a:cubicBezTo>
                    <a:cubicBezTo>
                      <a:pt x="171" y="279"/>
                      <a:pt x="116" y="203"/>
                      <a:pt x="8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96"/>
              <p:cNvSpPr>
                <a:spLocks/>
              </p:cNvSpPr>
              <p:nvPr/>
            </p:nvSpPr>
            <p:spPr bwMode="auto">
              <a:xfrm>
                <a:off x="3338892" y="3972923"/>
                <a:ext cx="115161" cy="182573"/>
              </a:xfrm>
              <a:custGeom>
                <a:avLst/>
                <a:gdLst>
                  <a:gd name="T0" fmla="*/ 0 w 72"/>
                  <a:gd name="T1" fmla="*/ 0 h 114"/>
                  <a:gd name="T2" fmla="*/ 52 w 72"/>
                  <a:gd name="T3" fmla="*/ 68 h 114"/>
                  <a:gd name="T4" fmla="*/ 55 w 72"/>
                  <a:gd name="T5" fmla="*/ 23 h 114"/>
                  <a:gd name="T6" fmla="*/ 72 w 72"/>
                  <a:gd name="T7" fmla="*/ 113 h 114"/>
                  <a:gd name="T8" fmla="*/ 67 w 72"/>
                  <a:gd name="T9" fmla="*/ 111 h 114"/>
                  <a:gd name="T10" fmla="*/ 0 w 72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14">
                    <a:moveTo>
                      <a:pt x="0" y="0"/>
                    </a:moveTo>
                    <a:cubicBezTo>
                      <a:pt x="17" y="23"/>
                      <a:pt x="35" y="47"/>
                      <a:pt x="52" y="68"/>
                    </a:cubicBezTo>
                    <a:cubicBezTo>
                      <a:pt x="51" y="56"/>
                      <a:pt x="47" y="39"/>
                      <a:pt x="55" y="23"/>
                    </a:cubicBezTo>
                    <a:cubicBezTo>
                      <a:pt x="54" y="54"/>
                      <a:pt x="66" y="83"/>
                      <a:pt x="72" y="113"/>
                    </a:cubicBezTo>
                    <a:cubicBezTo>
                      <a:pt x="72" y="114"/>
                      <a:pt x="69" y="114"/>
                      <a:pt x="67" y="111"/>
                    </a:cubicBezTo>
                    <a:cubicBezTo>
                      <a:pt x="46" y="78"/>
                      <a:pt x="19" y="3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97"/>
              <p:cNvSpPr>
                <a:spLocks/>
              </p:cNvSpPr>
              <p:nvPr/>
            </p:nvSpPr>
            <p:spPr bwMode="auto">
              <a:xfrm>
                <a:off x="2790237" y="4019736"/>
                <a:ext cx="535547" cy="359528"/>
              </a:xfrm>
              <a:custGeom>
                <a:avLst/>
                <a:gdLst>
                  <a:gd name="T0" fmla="*/ 133 w 334"/>
                  <a:gd name="T1" fmla="*/ 73 h 224"/>
                  <a:gd name="T2" fmla="*/ 331 w 334"/>
                  <a:gd name="T3" fmla="*/ 82 h 224"/>
                  <a:gd name="T4" fmla="*/ 0 w 334"/>
                  <a:gd name="T5" fmla="*/ 105 h 224"/>
                  <a:gd name="T6" fmla="*/ 317 w 334"/>
                  <a:gd name="T7" fmla="*/ 118 h 224"/>
                  <a:gd name="T8" fmla="*/ 324 w 334"/>
                  <a:gd name="T9" fmla="*/ 110 h 224"/>
                  <a:gd name="T10" fmla="*/ 133 w 334"/>
                  <a:gd name="T11" fmla="*/ 7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4" h="224">
                    <a:moveTo>
                      <a:pt x="133" y="73"/>
                    </a:moveTo>
                    <a:cubicBezTo>
                      <a:pt x="215" y="47"/>
                      <a:pt x="334" y="85"/>
                      <a:pt x="331" y="82"/>
                    </a:cubicBezTo>
                    <a:cubicBezTo>
                      <a:pt x="214" y="0"/>
                      <a:pt x="61" y="2"/>
                      <a:pt x="0" y="105"/>
                    </a:cubicBezTo>
                    <a:cubicBezTo>
                      <a:pt x="163" y="117"/>
                      <a:pt x="209" y="224"/>
                      <a:pt x="317" y="118"/>
                    </a:cubicBezTo>
                    <a:cubicBezTo>
                      <a:pt x="319" y="115"/>
                      <a:pt x="322" y="113"/>
                      <a:pt x="324" y="110"/>
                    </a:cubicBezTo>
                    <a:cubicBezTo>
                      <a:pt x="330" y="104"/>
                      <a:pt x="230" y="76"/>
                      <a:pt x="13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98"/>
              <p:cNvSpPr>
                <a:spLocks/>
              </p:cNvSpPr>
              <p:nvPr/>
            </p:nvSpPr>
            <p:spPr bwMode="auto">
              <a:xfrm>
                <a:off x="3229348" y="4146133"/>
                <a:ext cx="234068" cy="76774"/>
              </a:xfrm>
              <a:custGeom>
                <a:avLst/>
                <a:gdLst>
                  <a:gd name="T0" fmla="*/ 0 w 146"/>
                  <a:gd name="T1" fmla="*/ 0 h 48"/>
                  <a:gd name="T2" fmla="*/ 90 w 146"/>
                  <a:gd name="T3" fmla="*/ 28 h 48"/>
                  <a:gd name="T4" fmla="*/ 45 w 146"/>
                  <a:gd name="T5" fmla="*/ 48 h 48"/>
                  <a:gd name="T6" fmla="*/ 145 w 146"/>
                  <a:gd name="T7" fmla="*/ 32 h 48"/>
                  <a:gd name="T8" fmla="*/ 142 w 146"/>
                  <a:gd name="T9" fmla="*/ 27 h 48"/>
                  <a:gd name="T10" fmla="*/ 0 w 146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48">
                    <a:moveTo>
                      <a:pt x="0" y="0"/>
                    </a:moveTo>
                    <a:cubicBezTo>
                      <a:pt x="30" y="9"/>
                      <a:pt x="63" y="18"/>
                      <a:pt x="90" y="28"/>
                    </a:cubicBezTo>
                    <a:cubicBezTo>
                      <a:pt x="78" y="31"/>
                      <a:pt x="59" y="34"/>
                      <a:pt x="45" y="48"/>
                    </a:cubicBezTo>
                    <a:cubicBezTo>
                      <a:pt x="77" y="36"/>
                      <a:pt x="112" y="37"/>
                      <a:pt x="145" y="32"/>
                    </a:cubicBezTo>
                    <a:cubicBezTo>
                      <a:pt x="146" y="30"/>
                      <a:pt x="146" y="28"/>
                      <a:pt x="142" y="27"/>
                    </a:cubicBezTo>
                    <a:cubicBezTo>
                      <a:pt x="98" y="17"/>
                      <a:pt x="4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99"/>
              <p:cNvSpPr>
                <a:spLocks/>
              </p:cNvSpPr>
              <p:nvPr/>
            </p:nvSpPr>
            <p:spPr bwMode="auto">
              <a:xfrm>
                <a:off x="3411921" y="4103064"/>
                <a:ext cx="380126" cy="175083"/>
              </a:xfrm>
              <a:custGeom>
                <a:avLst/>
                <a:gdLst>
                  <a:gd name="T0" fmla="*/ 0 w 237"/>
                  <a:gd name="T1" fmla="*/ 109 h 109"/>
                  <a:gd name="T2" fmla="*/ 155 w 237"/>
                  <a:gd name="T3" fmla="*/ 66 h 109"/>
                  <a:gd name="T4" fmla="*/ 93 w 237"/>
                  <a:gd name="T5" fmla="*/ 0 h 109"/>
                  <a:gd name="T6" fmla="*/ 235 w 237"/>
                  <a:gd name="T7" fmla="*/ 72 h 109"/>
                  <a:gd name="T8" fmla="*/ 229 w 237"/>
                  <a:gd name="T9" fmla="*/ 79 h 109"/>
                  <a:gd name="T10" fmla="*/ 0 w 237"/>
                  <a:gd name="T11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7" h="109">
                    <a:moveTo>
                      <a:pt x="0" y="109"/>
                    </a:moveTo>
                    <a:cubicBezTo>
                      <a:pt x="52" y="71"/>
                      <a:pt x="109" y="67"/>
                      <a:pt x="155" y="66"/>
                    </a:cubicBezTo>
                    <a:cubicBezTo>
                      <a:pt x="128" y="50"/>
                      <a:pt x="110" y="32"/>
                      <a:pt x="93" y="0"/>
                    </a:cubicBezTo>
                    <a:cubicBezTo>
                      <a:pt x="142" y="54"/>
                      <a:pt x="185" y="56"/>
                      <a:pt x="235" y="72"/>
                    </a:cubicBezTo>
                    <a:cubicBezTo>
                      <a:pt x="237" y="75"/>
                      <a:pt x="235" y="78"/>
                      <a:pt x="229" y="79"/>
                    </a:cubicBezTo>
                    <a:cubicBezTo>
                      <a:pt x="160" y="83"/>
                      <a:pt x="79" y="83"/>
                      <a:pt x="0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00"/>
              <p:cNvSpPr>
                <a:spLocks/>
              </p:cNvSpPr>
              <p:nvPr/>
            </p:nvSpPr>
            <p:spPr bwMode="auto">
              <a:xfrm>
                <a:off x="2938168" y="3393371"/>
                <a:ext cx="301480" cy="442856"/>
              </a:xfrm>
              <a:custGeom>
                <a:avLst/>
                <a:gdLst>
                  <a:gd name="T0" fmla="*/ 61 w 188"/>
                  <a:gd name="T1" fmla="*/ 111 h 276"/>
                  <a:gd name="T2" fmla="*/ 75 w 188"/>
                  <a:gd name="T3" fmla="*/ 273 h 276"/>
                  <a:gd name="T4" fmla="*/ 83 w 188"/>
                  <a:gd name="T5" fmla="*/ 0 h 276"/>
                  <a:gd name="T6" fmla="*/ 104 w 188"/>
                  <a:gd name="T7" fmla="*/ 260 h 276"/>
                  <a:gd name="T8" fmla="*/ 98 w 188"/>
                  <a:gd name="T9" fmla="*/ 267 h 276"/>
                  <a:gd name="T10" fmla="*/ 61 w 188"/>
                  <a:gd name="T11" fmla="*/ 11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276">
                    <a:moveTo>
                      <a:pt x="61" y="111"/>
                    </a:moveTo>
                    <a:cubicBezTo>
                      <a:pt x="42" y="179"/>
                      <a:pt x="77" y="276"/>
                      <a:pt x="75" y="273"/>
                    </a:cubicBezTo>
                    <a:cubicBezTo>
                      <a:pt x="4" y="180"/>
                      <a:pt x="0" y="54"/>
                      <a:pt x="83" y="0"/>
                    </a:cubicBezTo>
                    <a:cubicBezTo>
                      <a:pt x="98" y="134"/>
                      <a:pt x="188" y="169"/>
                      <a:pt x="104" y="260"/>
                    </a:cubicBezTo>
                    <a:cubicBezTo>
                      <a:pt x="102" y="263"/>
                      <a:pt x="100" y="265"/>
                      <a:pt x="98" y="267"/>
                    </a:cubicBezTo>
                    <a:cubicBezTo>
                      <a:pt x="93" y="272"/>
                      <a:pt x="67" y="191"/>
                      <a:pt x="61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01"/>
              <p:cNvSpPr>
                <a:spLocks/>
              </p:cNvSpPr>
              <p:nvPr/>
            </p:nvSpPr>
            <p:spPr bwMode="auto">
              <a:xfrm>
                <a:off x="3051457" y="3756644"/>
                <a:ext cx="65539" cy="191935"/>
              </a:xfrm>
              <a:custGeom>
                <a:avLst/>
                <a:gdLst>
                  <a:gd name="T0" fmla="*/ 0 w 41"/>
                  <a:gd name="T1" fmla="*/ 0 h 120"/>
                  <a:gd name="T2" fmla="*/ 26 w 41"/>
                  <a:gd name="T3" fmla="*/ 74 h 120"/>
                  <a:gd name="T4" fmla="*/ 41 w 41"/>
                  <a:gd name="T5" fmla="*/ 36 h 120"/>
                  <a:gd name="T6" fmla="*/ 31 w 41"/>
                  <a:gd name="T7" fmla="*/ 119 h 120"/>
                  <a:gd name="T8" fmla="*/ 27 w 41"/>
                  <a:gd name="T9" fmla="*/ 116 h 120"/>
                  <a:gd name="T10" fmla="*/ 0 w 41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0">
                    <a:moveTo>
                      <a:pt x="0" y="0"/>
                    </a:moveTo>
                    <a:cubicBezTo>
                      <a:pt x="9" y="25"/>
                      <a:pt x="17" y="52"/>
                      <a:pt x="26" y="74"/>
                    </a:cubicBezTo>
                    <a:cubicBezTo>
                      <a:pt x="28" y="64"/>
                      <a:pt x="30" y="48"/>
                      <a:pt x="41" y="36"/>
                    </a:cubicBezTo>
                    <a:cubicBezTo>
                      <a:pt x="32" y="63"/>
                      <a:pt x="34" y="91"/>
                      <a:pt x="31" y="119"/>
                    </a:cubicBezTo>
                    <a:cubicBezTo>
                      <a:pt x="30" y="120"/>
                      <a:pt x="28" y="120"/>
                      <a:pt x="27" y="116"/>
                    </a:cubicBezTo>
                    <a:cubicBezTo>
                      <a:pt x="17" y="81"/>
                      <a:pt x="7" y="3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02"/>
              <p:cNvSpPr>
                <a:spLocks/>
              </p:cNvSpPr>
              <p:nvPr/>
            </p:nvSpPr>
            <p:spPr bwMode="auto">
              <a:xfrm>
                <a:off x="2573958" y="3722938"/>
                <a:ext cx="456901" cy="357655"/>
              </a:xfrm>
              <a:custGeom>
                <a:avLst/>
                <a:gdLst>
                  <a:gd name="T0" fmla="*/ 119 w 285"/>
                  <a:gd name="T1" fmla="*/ 78 h 223"/>
                  <a:gd name="T2" fmla="*/ 283 w 285"/>
                  <a:gd name="T3" fmla="*/ 134 h 223"/>
                  <a:gd name="T4" fmla="*/ 0 w 285"/>
                  <a:gd name="T5" fmla="*/ 71 h 223"/>
                  <a:gd name="T6" fmla="*/ 262 w 285"/>
                  <a:gd name="T7" fmla="*/ 161 h 223"/>
                  <a:gd name="T8" fmla="*/ 270 w 285"/>
                  <a:gd name="T9" fmla="*/ 156 h 223"/>
                  <a:gd name="T10" fmla="*/ 119 w 285"/>
                  <a:gd name="T11" fmla="*/ 7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23">
                    <a:moveTo>
                      <a:pt x="119" y="78"/>
                    </a:moveTo>
                    <a:cubicBezTo>
                      <a:pt x="195" y="76"/>
                      <a:pt x="285" y="137"/>
                      <a:pt x="283" y="134"/>
                    </a:cubicBezTo>
                    <a:cubicBezTo>
                      <a:pt x="205" y="36"/>
                      <a:pt x="77" y="0"/>
                      <a:pt x="0" y="71"/>
                    </a:cubicBezTo>
                    <a:cubicBezTo>
                      <a:pt x="134" y="122"/>
                      <a:pt x="146" y="223"/>
                      <a:pt x="262" y="161"/>
                    </a:cubicBezTo>
                    <a:cubicBezTo>
                      <a:pt x="265" y="159"/>
                      <a:pt x="268" y="158"/>
                      <a:pt x="270" y="156"/>
                    </a:cubicBezTo>
                    <a:cubicBezTo>
                      <a:pt x="277" y="153"/>
                      <a:pt x="200" y="105"/>
                      <a:pt x="11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03"/>
              <p:cNvSpPr>
                <a:spLocks/>
              </p:cNvSpPr>
              <p:nvPr/>
            </p:nvSpPr>
            <p:spPr bwMode="auto">
              <a:xfrm>
                <a:off x="2952212" y="3912065"/>
                <a:ext cx="184446" cy="99245"/>
              </a:xfrm>
              <a:custGeom>
                <a:avLst/>
                <a:gdLst>
                  <a:gd name="T0" fmla="*/ 0 w 115"/>
                  <a:gd name="T1" fmla="*/ 0 h 62"/>
                  <a:gd name="T2" fmla="*/ 69 w 115"/>
                  <a:gd name="T3" fmla="*/ 46 h 62"/>
                  <a:gd name="T4" fmla="*/ 26 w 115"/>
                  <a:gd name="T5" fmla="*/ 51 h 62"/>
                  <a:gd name="T6" fmla="*/ 114 w 115"/>
                  <a:gd name="T7" fmla="*/ 62 h 62"/>
                  <a:gd name="T8" fmla="*/ 112 w 115"/>
                  <a:gd name="T9" fmla="*/ 58 h 62"/>
                  <a:gd name="T10" fmla="*/ 0 w 115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62">
                    <a:moveTo>
                      <a:pt x="0" y="0"/>
                    </a:moveTo>
                    <a:cubicBezTo>
                      <a:pt x="23" y="15"/>
                      <a:pt x="48" y="30"/>
                      <a:pt x="69" y="46"/>
                    </a:cubicBezTo>
                    <a:cubicBezTo>
                      <a:pt x="58" y="45"/>
                      <a:pt x="41" y="43"/>
                      <a:pt x="26" y="51"/>
                    </a:cubicBezTo>
                    <a:cubicBezTo>
                      <a:pt x="56" y="49"/>
                      <a:pt x="84" y="59"/>
                      <a:pt x="114" y="62"/>
                    </a:cubicBezTo>
                    <a:cubicBezTo>
                      <a:pt x="115" y="62"/>
                      <a:pt x="115" y="59"/>
                      <a:pt x="112" y="58"/>
                    </a:cubicBezTo>
                    <a:cubicBezTo>
                      <a:pt x="78" y="39"/>
                      <a:pt x="34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04"/>
              <p:cNvSpPr>
                <a:spLocks/>
              </p:cNvSpPr>
              <p:nvPr/>
            </p:nvSpPr>
            <p:spPr bwMode="auto">
              <a:xfrm>
                <a:off x="2801472" y="3152749"/>
                <a:ext cx="264965" cy="390425"/>
              </a:xfrm>
              <a:custGeom>
                <a:avLst/>
                <a:gdLst>
                  <a:gd name="T0" fmla="*/ 68 w 165"/>
                  <a:gd name="T1" fmla="*/ 93 h 243"/>
                  <a:gd name="T2" fmla="*/ 40 w 165"/>
                  <a:gd name="T3" fmla="*/ 240 h 243"/>
                  <a:gd name="T4" fmla="*/ 115 w 165"/>
                  <a:gd name="T5" fmla="*/ 0 h 243"/>
                  <a:gd name="T6" fmla="*/ 68 w 165"/>
                  <a:gd name="T7" fmla="*/ 236 h 243"/>
                  <a:gd name="T8" fmla="*/ 61 w 165"/>
                  <a:gd name="T9" fmla="*/ 240 h 243"/>
                  <a:gd name="T10" fmla="*/ 68 w 165"/>
                  <a:gd name="T11" fmla="*/ 9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243">
                    <a:moveTo>
                      <a:pt x="68" y="93"/>
                    </a:moveTo>
                    <a:cubicBezTo>
                      <a:pt x="34" y="149"/>
                      <a:pt x="41" y="243"/>
                      <a:pt x="40" y="240"/>
                    </a:cubicBezTo>
                    <a:cubicBezTo>
                      <a:pt x="0" y="139"/>
                      <a:pt x="28" y="27"/>
                      <a:pt x="115" y="0"/>
                    </a:cubicBezTo>
                    <a:cubicBezTo>
                      <a:pt x="95" y="123"/>
                      <a:pt x="165" y="176"/>
                      <a:pt x="68" y="236"/>
                    </a:cubicBezTo>
                    <a:cubicBezTo>
                      <a:pt x="66" y="237"/>
                      <a:pt x="64" y="239"/>
                      <a:pt x="61" y="240"/>
                    </a:cubicBezTo>
                    <a:cubicBezTo>
                      <a:pt x="56" y="243"/>
                      <a:pt x="53" y="165"/>
                      <a:pt x="68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05"/>
              <p:cNvSpPr>
                <a:spLocks/>
              </p:cNvSpPr>
              <p:nvPr/>
            </p:nvSpPr>
            <p:spPr bwMode="auto">
              <a:xfrm>
                <a:off x="2868884" y="3471081"/>
                <a:ext cx="53367" cy="180700"/>
              </a:xfrm>
              <a:custGeom>
                <a:avLst/>
                <a:gdLst>
                  <a:gd name="T0" fmla="*/ 5 w 33"/>
                  <a:gd name="T1" fmla="*/ 0 h 113"/>
                  <a:gd name="T2" fmla="*/ 10 w 33"/>
                  <a:gd name="T3" fmla="*/ 71 h 113"/>
                  <a:gd name="T4" fmla="*/ 33 w 33"/>
                  <a:gd name="T5" fmla="*/ 42 h 113"/>
                  <a:gd name="T6" fmla="*/ 3 w 33"/>
                  <a:gd name="T7" fmla="*/ 112 h 113"/>
                  <a:gd name="T8" fmla="*/ 0 w 33"/>
                  <a:gd name="T9" fmla="*/ 109 h 113"/>
                  <a:gd name="T10" fmla="*/ 5 w 3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3">
                    <a:moveTo>
                      <a:pt x="5" y="0"/>
                    </a:moveTo>
                    <a:cubicBezTo>
                      <a:pt x="7" y="24"/>
                      <a:pt x="7" y="49"/>
                      <a:pt x="10" y="71"/>
                    </a:cubicBezTo>
                    <a:cubicBezTo>
                      <a:pt x="15" y="63"/>
                      <a:pt x="20" y="49"/>
                      <a:pt x="33" y="42"/>
                    </a:cubicBezTo>
                    <a:cubicBezTo>
                      <a:pt x="18" y="63"/>
                      <a:pt x="13" y="89"/>
                      <a:pt x="3" y="112"/>
                    </a:cubicBezTo>
                    <a:cubicBezTo>
                      <a:pt x="2" y="113"/>
                      <a:pt x="0" y="112"/>
                      <a:pt x="0" y="109"/>
                    </a:cubicBezTo>
                    <a:cubicBezTo>
                      <a:pt x="1" y="75"/>
                      <a:pt x="3" y="3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06"/>
              <p:cNvSpPr>
                <a:spLocks/>
              </p:cNvSpPr>
              <p:nvPr/>
            </p:nvSpPr>
            <p:spPr bwMode="auto">
              <a:xfrm>
                <a:off x="2411047" y="3353111"/>
                <a:ext cx="398852" cy="385743"/>
              </a:xfrm>
              <a:custGeom>
                <a:avLst/>
                <a:gdLst>
                  <a:gd name="T0" fmla="*/ 113 w 249"/>
                  <a:gd name="T1" fmla="*/ 90 h 240"/>
                  <a:gd name="T2" fmla="*/ 248 w 249"/>
                  <a:gd name="T3" fmla="*/ 206 h 240"/>
                  <a:gd name="T4" fmla="*/ 0 w 249"/>
                  <a:gd name="T5" fmla="*/ 39 h 240"/>
                  <a:gd name="T6" fmla="*/ 218 w 249"/>
                  <a:gd name="T7" fmla="*/ 224 h 240"/>
                  <a:gd name="T8" fmla="*/ 228 w 249"/>
                  <a:gd name="T9" fmla="*/ 223 h 240"/>
                  <a:gd name="T10" fmla="*/ 113 w 249"/>
                  <a:gd name="T11" fmla="*/ 9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0">
                    <a:moveTo>
                      <a:pt x="113" y="90"/>
                    </a:moveTo>
                    <a:cubicBezTo>
                      <a:pt x="185" y="117"/>
                      <a:pt x="249" y="210"/>
                      <a:pt x="248" y="206"/>
                    </a:cubicBezTo>
                    <a:cubicBezTo>
                      <a:pt x="211" y="83"/>
                      <a:pt x="101" y="0"/>
                      <a:pt x="0" y="39"/>
                    </a:cubicBezTo>
                    <a:cubicBezTo>
                      <a:pt x="110" y="138"/>
                      <a:pt x="84" y="240"/>
                      <a:pt x="218" y="224"/>
                    </a:cubicBezTo>
                    <a:cubicBezTo>
                      <a:pt x="222" y="224"/>
                      <a:pt x="225" y="223"/>
                      <a:pt x="228" y="223"/>
                    </a:cubicBezTo>
                    <a:cubicBezTo>
                      <a:pt x="236" y="221"/>
                      <a:pt x="180" y="147"/>
                      <a:pt x="11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107"/>
              <p:cNvSpPr>
                <a:spLocks/>
              </p:cNvSpPr>
              <p:nvPr/>
            </p:nvSpPr>
            <p:spPr bwMode="auto">
              <a:xfrm>
                <a:off x="2746232" y="3631184"/>
                <a:ext cx="142313" cy="165720"/>
              </a:xfrm>
              <a:custGeom>
                <a:avLst/>
                <a:gdLst>
                  <a:gd name="T0" fmla="*/ 0 w 89"/>
                  <a:gd name="T1" fmla="*/ 0 h 103"/>
                  <a:gd name="T2" fmla="*/ 49 w 89"/>
                  <a:gd name="T3" fmla="*/ 70 h 103"/>
                  <a:gd name="T4" fmla="*/ 6 w 89"/>
                  <a:gd name="T5" fmla="*/ 59 h 103"/>
                  <a:gd name="T6" fmla="*/ 86 w 89"/>
                  <a:gd name="T7" fmla="*/ 103 h 103"/>
                  <a:gd name="T8" fmla="*/ 86 w 89"/>
                  <a:gd name="T9" fmla="*/ 97 h 103"/>
                  <a:gd name="T10" fmla="*/ 0 w 89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103">
                    <a:moveTo>
                      <a:pt x="0" y="0"/>
                    </a:moveTo>
                    <a:cubicBezTo>
                      <a:pt x="17" y="23"/>
                      <a:pt x="35" y="47"/>
                      <a:pt x="49" y="70"/>
                    </a:cubicBezTo>
                    <a:cubicBezTo>
                      <a:pt x="39" y="65"/>
                      <a:pt x="23" y="57"/>
                      <a:pt x="6" y="59"/>
                    </a:cubicBezTo>
                    <a:cubicBezTo>
                      <a:pt x="36" y="68"/>
                      <a:pt x="59" y="88"/>
                      <a:pt x="86" y="103"/>
                    </a:cubicBezTo>
                    <a:cubicBezTo>
                      <a:pt x="88" y="102"/>
                      <a:pt x="89" y="100"/>
                      <a:pt x="86" y="97"/>
                    </a:cubicBezTo>
                    <a:cubicBezTo>
                      <a:pt x="61" y="67"/>
                      <a:pt x="27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08"/>
              <p:cNvSpPr>
                <a:spLocks/>
              </p:cNvSpPr>
              <p:nvPr/>
            </p:nvSpPr>
            <p:spPr bwMode="auto">
              <a:xfrm>
                <a:off x="2753722" y="2943961"/>
                <a:ext cx="214406" cy="305224"/>
              </a:xfrm>
              <a:custGeom>
                <a:avLst/>
                <a:gdLst>
                  <a:gd name="T0" fmla="*/ 70 w 134"/>
                  <a:gd name="T1" fmla="*/ 66 h 190"/>
                  <a:gd name="T2" fmla="*/ 7 w 134"/>
                  <a:gd name="T3" fmla="*/ 183 h 190"/>
                  <a:gd name="T4" fmla="*/ 134 w 134"/>
                  <a:gd name="T5" fmla="*/ 0 h 190"/>
                  <a:gd name="T6" fmla="*/ 32 w 134"/>
                  <a:gd name="T7" fmla="*/ 187 h 190"/>
                  <a:gd name="T8" fmla="*/ 25 w 134"/>
                  <a:gd name="T9" fmla="*/ 189 h 190"/>
                  <a:gd name="T10" fmla="*/ 70 w 134"/>
                  <a:gd name="T11" fmla="*/ 6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90">
                    <a:moveTo>
                      <a:pt x="70" y="66"/>
                    </a:moveTo>
                    <a:cubicBezTo>
                      <a:pt x="27" y="104"/>
                      <a:pt x="7" y="186"/>
                      <a:pt x="7" y="183"/>
                    </a:cubicBezTo>
                    <a:cubicBezTo>
                      <a:pt x="0" y="87"/>
                      <a:pt x="54" y="0"/>
                      <a:pt x="134" y="0"/>
                    </a:cubicBezTo>
                    <a:cubicBezTo>
                      <a:pt x="85" y="98"/>
                      <a:pt x="130" y="162"/>
                      <a:pt x="32" y="187"/>
                    </a:cubicBezTo>
                    <a:cubicBezTo>
                      <a:pt x="30" y="188"/>
                      <a:pt x="28" y="188"/>
                      <a:pt x="25" y="189"/>
                    </a:cubicBezTo>
                    <a:cubicBezTo>
                      <a:pt x="20" y="190"/>
                      <a:pt x="39" y="123"/>
                      <a:pt x="7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09"/>
              <p:cNvSpPr>
                <a:spLocks/>
              </p:cNvSpPr>
              <p:nvPr/>
            </p:nvSpPr>
            <p:spPr bwMode="auto">
              <a:xfrm>
                <a:off x="2739678" y="3183646"/>
                <a:ext cx="73029" cy="152612"/>
              </a:xfrm>
              <a:custGeom>
                <a:avLst/>
                <a:gdLst>
                  <a:gd name="T0" fmla="*/ 34 w 46"/>
                  <a:gd name="T1" fmla="*/ 0 h 95"/>
                  <a:gd name="T2" fmla="*/ 19 w 46"/>
                  <a:gd name="T3" fmla="*/ 62 h 95"/>
                  <a:gd name="T4" fmla="*/ 46 w 46"/>
                  <a:gd name="T5" fmla="*/ 43 h 95"/>
                  <a:gd name="T6" fmla="*/ 2 w 46"/>
                  <a:gd name="T7" fmla="*/ 94 h 95"/>
                  <a:gd name="T8" fmla="*/ 1 w 46"/>
                  <a:gd name="T9" fmla="*/ 91 h 95"/>
                  <a:gd name="T10" fmla="*/ 34 w 46"/>
                  <a:gd name="T1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95">
                    <a:moveTo>
                      <a:pt x="34" y="0"/>
                    </a:moveTo>
                    <a:cubicBezTo>
                      <a:pt x="29" y="21"/>
                      <a:pt x="22" y="42"/>
                      <a:pt x="19" y="62"/>
                    </a:cubicBezTo>
                    <a:cubicBezTo>
                      <a:pt x="25" y="56"/>
                      <a:pt x="33" y="46"/>
                      <a:pt x="46" y="43"/>
                    </a:cubicBezTo>
                    <a:cubicBezTo>
                      <a:pt x="28" y="57"/>
                      <a:pt x="17" y="77"/>
                      <a:pt x="2" y="94"/>
                    </a:cubicBezTo>
                    <a:cubicBezTo>
                      <a:pt x="1" y="95"/>
                      <a:pt x="0" y="94"/>
                      <a:pt x="1" y="91"/>
                    </a:cubicBezTo>
                    <a:cubicBezTo>
                      <a:pt x="10" y="63"/>
                      <a:pt x="23" y="27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10"/>
              <p:cNvSpPr>
                <a:spLocks/>
              </p:cNvSpPr>
              <p:nvPr/>
            </p:nvSpPr>
            <p:spPr bwMode="auto">
              <a:xfrm>
                <a:off x="2408238" y="3019799"/>
                <a:ext cx="275264" cy="355783"/>
              </a:xfrm>
              <a:custGeom>
                <a:avLst/>
                <a:gdLst>
                  <a:gd name="T0" fmla="*/ 84 w 172"/>
                  <a:gd name="T1" fmla="*/ 80 h 222"/>
                  <a:gd name="T2" fmla="*/ 172 w 172"/>
                  <a:gd name="T3" fmla="*/ 212 h 222"/>
                  <a:gd name="T4" fmla="*/ 0 w 172"/>
                  <a:gd name="T5" fmla="*/ 10 h 222"/>
                  <a:gd name="T6" fmla="*/ 142 w 172"/>
                  <a:gd name="T7" fmla="*/ 220 h 222"/>
                  <a:gd name="T8" fmla="*/ 151 w 172"/>
                  <a:gd name="T9" fmla="*/ 222 h 222"/>
                  <a:gd name="T10" fmla="*/ 84 w 172"/>
                  <a:gd name="T11" fmla="*/ 8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" h="222">
                    <a:moveTo>
                      <a:pt x="84" y="80"/>
                    </a:moveTo>
                    <a:cubicBezTo>
                      <a:pt x="140" y="121"/>
                      <a:pt x="172" y="216"/>
                      <a:pt x="172" y="212"/>
                    </a:cubicBezTo>
                    <a:cubicBezTo>
                      <a:pt x="170" y="98"/>
                      <a:pt x="96" y="0"/>
                      <a:pt x="0" y="10"/>
                    </a:cubicBezTo>
                    <a:cubicBezTo>
                      <a:pt x="70" y="121"/>
                      <a:pt x="23" y="202"/>
                      <a:pt x="142" y="220"/>
                    </a:cubicBezTo>
                    <a:cubicBezTo>
                      <a:pt x="145" y="221"/>
                      <a:pt x="148" y="221"/>
                      <a:pt x="151" y="222"/>
                    </a:cubicBezTo>
                    <a:cubicBezTo>
                      <a:pt x="158" y="222"/>
                      <a:pt x="128" y="145"/>
                      <a:pt x="84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11"/>
              <p:cNvSpPr>
                <a:spLocks/>
              </p:cNvSpPr>
              <p:nvPr/>
            </p:nvSpPr>
            <p:spPr bwMode="auto">
              <a:xfrm>
                <a:off x="2629198" y="3298808"/>
                <a:ext cx="95500" cy="176955"/>
              </a:xfrm>
              <a:custGeom>
                <a:avLst/>
                <a:gdLst>
                  <a:gd name="T0" fmla="*/ 9 w 60"/>
                  <a:gd name="T1" fmla="*/ 0 h 110"/>
                  <a:gd name="T2" fmla="*/ 34 w 60"/>
                  <a:gd name="T3" fmla="*/ 72 h 110"/>
                  <a:gd name="T4" fmla="*/ 0 w 60"/>
                  <a:gd name="T5" fmla="*/ 53 h 110"/>
                  <a:gd name="T6" fmla="*/ 58 w 60"/>
                  <a:gd name="T7" fmla="*/ 109 h 110"/>
                  <a:gd name="T8" fmla="*/ 59 w 60"/>
                  <a:gd name="T9" fmla="*/ 105 h 110"/>
                  <a:gd name="T10" fmla="*/ 9 w 60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10">
                    <a:moveTo>
                      <a:pt x="9" y="0"/>
                    </a:moveTo>
                    <a:cubicBezTo>
                      <a:pt x="18" y="25"/>
                      <a:pt x="28" y="50"/>
                      <a:pt x="34" y="72"/>
                    </a:cubicBezTo>
                    <a:cubicBezTo>
                      <a:pt x="26" y="66"/>
                      <a:pt x="15" y="55"/>
                      <a:pt x="0" y="53"/>
                    </a:cubicBezTo>
                    <a:cubicBezTo>
                      <a:pt x="23" y="67"/>
                      <a:pt x="38" y="90"/>
                      <a:pt x="58" y="109"/>
                    </a:cubicBezTo>
                    <a:cubicBezTo>
                      <a:pt x="59" y="110"/>
                      <a:pt x="60" y="108"/>
                      <a:pt x="59" y="105"/>
                    </a:cubicBezTo>
                    <a:cubicBezTo>
                      <a:pt x="45" y="72"/>
                      <a:pt x="25" y="3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12"/>
              <p:cNvSpPr>
                <a:spLocks/>
              </p:cNvSpPr>
              <p:nvPr/>
            </p:nvSpPr>
            <p:spPr bwMode="auto">
              <a:xfrm>
                <a:off x="2742487" y="2689296"/>
                <a:ext cx="254666" cy="267773"/>
              </a:xfrm>
              <a:custGeom>
                <a:avLst/>
                <a:gdLst>
                  <a:gd name="T0" fmla="*/ 85 w 159"/>
                  <a:gd name="T1" fmla="*/ 64 h 167"/>
                  <a:gd name="T2" fmla="*/ 0 w 159"/>
                  <a:gd name="T3" fmla="*/ 157 h 167"/>
                  <a:gd name="T4" fmla="*/ 159 w 159"/>
                  <a:gd name="T5" fmla="*/ 19 h 167"/>
                  <a:gd name="T6" fmla="*/ 22 w 159"/>
                  <a:gd name="T7" fmla="*/ 167 h 167"/>
                  <a:gd name="T8" fmla="*/ 15 w 159"/>
                  <a:gd name="T9" fmla="*/ 167 h 167"/>
                  <a:gd name="T10" fmla="*/ 85 w 159"/>
                  <a:gd name="T11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7">
                    <a:moveTo>
                      <a:pt x="85" y="64"/>
                    </a:moveTo>
                    <a:cubicBezTo>
                      <a:pt x="36" y="89"/>
                      <a:pt x="0" y="160"/>
                      <a:pt x="0" y="157"/>
                    </a:cubicBezTo>
                    <a:cubicBezTo>
                      <a:pt x="16" y="68"/>
                      <a:pt x="85" y="0"/>
                      <a:pt x="159" y="19"/>
                    </a:cubicBezTo>
                    <a:cubicBezTo>
                      <a:pt x="91" y="97"/>
                      <a:pt x="118" y="166"/>
                      <a:pt x="22" y="167"/>
                    </a:cubicBezTo>
                    <a:cubicBezTo>
                      <a:pt x="20" y="167"/>
                      <a:pt x="18" y="167"/>
                      <a:pt x="15" y="167"/>
                    </a:cubicBezTo>
                    <a:cubicBezTo>
                      <a:pt x="10" y="167"/>
                      <a:pt x="43" y="109"/>
                      <a:pt x="8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13"/>
              <p:cNvSpPr>
                <a:spLocks/>
              </p:cNvSpPr>
              <p:nvPr/>
            </p:nvSpPr>
            <p:spPr bwMode="auto">
              <a:xfrm>
                <a:off x="2696610" y="2898084"/>
                <a:ext cx="86137" cy="128269"/>
              </a:xfrm>
              <a:custGeom>
                <a:avLst/>
                <a:gdLst>
                  <a:gd name="T0" fmla="*/ 53 w 54"/>
                  <a:gd name="T1" fmla="*/ 0 h 80"/>
                  <a:gd name="T2" fmla="*/ 25 w 54"/>
                  <a:gd name="T3" fmla="*/ 54 h 80"/>
                  <a:gd name="T4" fmla="*/ 54 w 54"/>
                  <a:gd name="T5" fmla="*/ 42 h 80"/>
                  <a:gd name="T6" fmla="*/ 2 w 54"/>
                  <a:gd name="T7" fmla="*/ 80 h 80"/>
                  <a:gd name="T8" fmla="*/ 2 w 54"/>
                  <a:gd name="T9" fmla="*/ 76 h 80"/>
                  <a:gd name="T10" fmla="*/ 53 w 54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0">
                    <a:moveTo>
                      <a:pt x="53" y="0"/>
                    </a:moveTo>
                    <a:cubicBezTo>
                      <a:pt x="44" y="18"/>
                      <a:pt x="33" y="36"/>
                      <a:pt x="25" y="54"/>
                    </a:cubicBezTo>
                    <a:cubicBezTo>
                      <a:pt x="32" y="49"/>
                      <a:pt x="42" y="42"/>
                      <a:pt x="54" y="42"/>
                    </a:cubicBezTo>
                    <a:cubicBezTo>
                      <a:pt x="35" y="51"/>
                      <a:pt x="20" y="67"/>
                      <a:pt x="2" y="80"/>
                    </a:cubicBezTo>
                    <a:cubicBezTo>
                      <a:pt x="1" y="80"/>
                      <a:pt x="0" y="78"/>
                      <a:pt x="2" y="76"/>
                    </a:cubicBezTo>
                    <a:cubicBezTo>
                      <a:pt x="17" y="52"/>
                      <a:pt x="37" y="22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14"/>
              <p:cNvSpPr>
                <a:spLocks/>
              </p:cNvSpPr>
              <p:nvPr/>
            </p:nvSpPr>
            <p:spPr bwMode="auto">
              <a:xfrm>
                <a:off x="2449434" y="2692104"/>
                <a:ext cx="236877" cy="348293"/>
              </a:xfrm>
              <a:custGeom>
                <a:avLst/>
                <a:gdLst>
                  <a:gd name="T0" fmla="*/ 78 w 148"/>
                  <a:gd name="T1" fmla="*/ 79 h 217"/>
                  <a:gd name="T2" fmla="*/ 126 w 148"/>
                  <a:gd name="T3" fmla="*/ 211 h 217"/>
                  <a:gd name="T4" fmla="*/ 21 w 148"/>
                  <a:gd name="T5" fmla="*/ 0 h 217"/>
                  <a:gd name="T6" fmla="*/ 98 w 148"/>
                  <a:gd name="T7" fmla="*/ 212 h 217"/>
                  <a:gd name="T8" fmla="*/ 106 w 148"/>
                  <a:gd name="T9" fmla="*/ 215 h 217"/>
                  <a:gd name="T10" fmla="*/ 78 w 148"/>
                  <a:gd name="T11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17">
                    <a:moveTo>
                      <a:pt x="78" y="79"/>
                    </a:moveTo>
                    <a:cubicBezTo>
                      <a:pt x="118" y="126"/>
                      <a:pt x="125" y="214"/>
                      <a:pt x="126" y="211"/>
                    </a:cubicBezTo>
                    <a:cubicBezTo>
                      <a:pt x="148" y="112"/>
                      <a:pt x="106" y="12"/>
                      <a:pt x="21" y="0"/>
                    </a:cubicBezTo>
                    <a:cubicBezTo>
                      <a:pt x="58" y="110"/>
                      <a:pt x="0" y="170"/>
                      <a:pt x="98" y="212"/>
                    </a:cubicBezTo>
                    <a:cubicBezTo>
                      <a:pt x="101" y="213"/>
                      <a:pt x="103" y="214"/>
                      <a:pt x="106" y="215"/>
                    </a:cubicBezTo>
                    <a:cubicBezTo>
                      <a:pt x="111" y="217"/>
                      <a:pt x="102" y="143"/>
                      <a:pt x="7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15"/>
              <p:cNvSpPr>
                <a:spLocks/>
              </p:cNvSpPr>
              <p:nvPr/>
            </p:nvSpPr>
            <p:spPr bwMode="auto">
              <a:xfrm>
                <a:off x="2598301" y="2970177"/>
                <a:ext cx="64603" cy="168529"/>
              </a:xfrm>
              <a:custGeom>
                <a:avLst/>
                <a:gdLst>
                  <a:gd name="T0" fmla="*/ 19 w 40"/>
                  <a:gd name="T1" fmla="*/ 0 h 105"/>
                  <a:gd name="T2" fmla="*/ 25 w 40"/>
                  <a:gd name="T3" fmla="*/ 67 h 105"/>
                  <a:gd name="T4" fmla="*/ 0 w 40"/>
                  <a:gd name="T5" fmla="*/ 43 h 105"/>
                  <a:gd name="T6" fmla="*/ 38 w 40"/>
                  <a:gd name="T7" fmla="*/ 104 h 105"/>
                  <a:gd name="T8" fmla="*/ 40 w 40"/>
                  <a:gd name="T9" fmla="*/ 101 h 105"/>
                  <a:gd name="T10" fmla="*/ 19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19" y="0"/>
                    </a:moveTo>
                    <a:cubicBezTo>
                      <a:pt x="21" y="23"/>
                      <a:pt x="25" y="46"/>
                      <a:pt x="25" y="67"/>
                    </a:cubicBezTo>
                    <a:cubicBezTo>
                      <a:pt x="20" y="60"/>
                      <a:pt x="13" y="48"/>
                      <a:pt x="0" y="43"/>
                    </a:cubicBezTo>
                    <a:cubicBezTo>
                      <a:pt x="17" y="60"/>
                      <a:pt x="25" y="84"/>
                      <a:pt x="38" y="104"/>
                    </a:cubicBezTo>
                    <a:cubicBezTo>
                      <a:pt x="39" y="105"/>
                      <a:pt x="40" y="104"/>
                      <a:pt x="40" y="101"/>
                    </a:cubicBezTo>
                    <a:cubicBezTo>
                      <a:pt x="35" y="70"/>
                      <a:pt x="27" y="3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16"/>
              <p:cNvSpPr>
                <a:spLocks/>
              </p:cNvSpPr>
              <p:nvPr/>
            </p:nvSpPr>
            <p:spPr bwMode="auto">
              <a:xfrm>
                <a:off x="2796791" y="2491742"/>
                <a:ext cx="258411" cy="231259"/>
              </a:xfrm>
              <a:custGeom>
                <a:avLst/>
                <a:gdLst>
                  <a:gd name="T0" fmla="*/ 90 w 161"/>
                  <a:gd name="T1" fmla="*/ 53 h 144"/>
                  <a:gd name="T2" fmla="*/ 1 w 161"/>
                  <a:gd name="T3" fmla="*/ 112 h 144"/>
                  <a:gd name="T4" fmla="*/ 161 w 161"/>
                  <a:gd name="T5" fmla="*/ 31 h 144"/>
                  <a:gd name="T6" fmla="*/ 17 w 161"/>
                  <a:gd name="T7" fmla="*/ 124 h 144"/>
                  <a:gd name="T8" fmla="*/ 11 w 161"/>
                  <a:gd name="T9" fmla="*/ 123 h 144"/>
                  <a:gd name="T10" fmla="*/ 90 w 161"/>
                  <a:gd name="T11" fmla="*/ 5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44">
                    <a:moveTo>
                      <a:pt x="90" y="53"/>
                    </a:moveTo>
                    <a:cubicBezTo>
                      <a:pt x="45" y="63"/>
                      <a:pt x="0" y="114"/>
                      <a:pt x="1" y="112"/>
                    </a:cubicBezTo>
                    <a:cubicBezTo>
                      <a:pt x="32" y="41"/>
                      <a:pt x="104" y="0"/>
                      <a:pt x="161" y="31"/>
                    </a:cubicBezTo>
                    <a:cubicBezTo>
                      <a:pt x="88" y="81"/>
                      <a:pt x="96" y="144"/>
                      <a:pt x="17" y="124"/>
                    </a:cubicBezTo>
                    <a:cubicBezTo>
                      <a:pt x="15" y="124"/>
                      <a:pt x="13" y="123"/>
                      <a:pt x="11" y="123"/>
                    </a:cubicBezTo>
                    <a:cubicBezTo>
                      <a:pt x="7" y="122"/>
                      <a:pt x="46" y="81"/>
                      <a:pt x="9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17"/>
              <p:cNvSpPr>
                <a:spLocks/>
              </p:cNvSpPr>
              <p:nvPr/>
            </p:nvSpPr>
            <p:spPr bwMode="auto">
              <a:xfrm>
                <a:off x="2742487" y="2642482"/>
                <a:ext cx="96436" cy="88009"/>
              </a:xfrm>
              <a:custGeom>
                <a:avLst/>
                <a:gdLst>
                  <a:gd name="T0" fmla="*/ 60 w 60"/>
                  <a:gd name="T1" fmla="*/ 0 h 55"/>
                  <a:gd name="T2" fmla="*/ 26 w 60"/>
                  <a:gd name="T3" fmla="*/ 39 h 55"/>
                  <a:gd name="T4" fmla="*/ 52 w 60"/>
                  <a:gd name="T5" fmla="*/ 35 h 55"/>
                  <a:gd name="T6" fmla="*/ 1 w 60"/>
                  <a:gd name="T7" fmla="*/ 55 h 55"/>
                  <a:gd name="T8" fmla="*/ 2 w 60"/>
                  <a:gd name="T9" fmla="*/ 52 h 55"/>
                  <a:gd name="T10" fmla="*/ 60 w 60"/>
                  <a:gd name="T1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5">
                    <a:moveTo>
                      <a:pt x="60" y="0"/>
                    </a:moveTo>
                    <a:cubicBezTo>
                      <a:pt x="49" y="13"/>
                      <a:pt x="36" y="26"/>
                      <a:pt x="26" y="39"/>
                    </a:cubicBezTo>
                    <a:cubicBezTo>
                      <a:pt x="32" y="37"/>
                      <a:pt x="42" y="33"/>
                      <a:pt x="52" y="35"/>
                    </a:cubicBezTo>
                    <a:cubicBezTo>
                      <a:pt x="34" y="38"/>
                      <a:pt x="18" y="49"/>
                      <a:pt x="1" y="55"/>
                    </a:cubicBezTo>
                    <a:cubicBezTo>
                      <a:pt x="0" y="55"/>
                      <a:pt x="0" y="54"/>
                      <a:pt x="2" y="52"/>
                    </a:cubicBezTo>
                    <a:cubicBezTo>
                      <a:pt x="19" y="36"/>
                      <a:pt x="42" y="15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18"/>
              <p:cNvSpPr>
                <a:spLocks/>
              </p:cNvSpPr>
              <p:nvPr/>
            </p:nvSpPr>
            <p:spPr bwMode="auto">
              <a:xfrm>
                <a:off x="2543997" y="2408414"/>
                <a:ext cx="222833" cy="330504"/>
              </a:xfrm>
              <a:custGeom>
                <a:avLst/>
                <a:gdLst>
                  <a:gd name="T0" fmla="*/ 86 w 139"/>
                  <a:gd name="T1" fmla="*/ 80 h 206"/>
                  <a:gd name="T2" fmla="*/ 99 w 139"/>
                  <a:gd name="T3" fmla="*/ 204 h 206"/>
                  <a:gd name="T4" fmla="*/ 53 w 139"/>
                  <a:gd name="T5" fmla="*/ 0 h 206"/>
                  <a:gd name="T6" fmla="*/ 76 w 139"/>
                  <a:gd name="T7" fmla="*/ 199 h 206"/>
                  <a:gd name="T8" fmla="*/ 81 w 139"/>
                  <a:gd name="T9" fmla="*/ 202 h 206"/>
                  <a:gd name="T10" fmla="*/ 86 w 139"/>
                  <a:gd name="T11" fmla="*/ 8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06">
                    <a:moveTo>
                      <a:pt x="86" y="80"/>
                    </a:moveTo>
                    <a:cubicBezTo>
                      <a:pt x="110" y="129"/>
                      <a:pt x="98" y="206"/>
                      <a:pt x="99" y="204"/>
                    </a:cubicBezTo>
                    <a:cubicBezTo>
                      <a:pt x="139" y="123"/>
                      <a:pt x="123" y="29"/>
                      <a:pt x="53" y="0"/>
                    </a:cubicBezTo>
                    <a:cubicBezTo>
                      <a:pt x="62" y="103"/>
                      <a:pt x="0" y="142"/>
                      <a:pt x="76" y="199"/>
                    </a:cubicBezTo>
                    <a:cubicBezTo>
                      <a:pt x="78" y="200"/>
                      <a:pt x="80" y="201"/>
                      <a:pt x="81" y="202"/>
                    </a:cubicBezTo>
                    <a:cubicBezTo>
                      <a:pt x="86" y="205"/>
                      <a:pt x="93" y="141"/>
                      <a:pt x="8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19"/>
              <p:cNvSpPr>
                <a:spLocks/>
              </p:cNvSpPr>
              <p:nvPr/>
            </p:nvSpPr>
            <p:spPr bwMode="auto">
              <a:xfrm>
                <a:off x="2656350" y="2678060"/>
                <a:ext cx="41196" cy="150740"/>
              </a:xfrm>
              <a:custGeom>
                <a:avLst/>
                <a:gdLst>
                  <a:gd name="T0" fmla="*/ 26 w 26"/>
                  <a:gd name="T1" fmla="*/ 0 h 94"/>
                  <a:gd name="T2" fmla="*/ 17 w 26"/>
                  <a:gd name="T3" fmla="*/ 59 h 94"/>
                  <a:gd name="T4" fmla="*/ 0 w 26"/>
                  <a:gd name="T5" fmla="*/ 33 h 94"/>
                  <a:gd name="T6" fmla="*/ 20 w 26"/>
                  <a:gd name="T7" fmla="*/ 93 h 94"/>
                  <a:gd name="T8" fmla="*/ 23 w 26"/>
                  <a:gd name="T9" fmla="*/ 91 h 94"/>
                  <a:gd name="T10" fmla="*/ 26 w 2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4">
                    <a:moveTo>
                      <a:pt x="26" y="0"/>
                    </a:moveTo>
                    <a:cubicBezTo>
                      <a:pt x="23" y="20"/>
                      <a:pt x="21" y="41"/>
                      <a:pt x="17" y="59"/>
                    </a:cubicBezTo>
                    <a:cubicBezTo>
                      <a:pt x="14" y="52"/>
                      <a:pt x="10" y="40"/>
                      <a:pt x="0" y="33"/>
                    </a:cubicBezTo>
                    <a:cubicBezTo>
                      <a:pt x="11" y="52"/>
                      <a:pt x="14" y="73"/>
                      <a:pt x="20" y="93"/>
                    </a:cubicBezTo>
                    <a:cubicBezTo>
                      <a:pt x="21" y="94"/>
                      <a:pt x="23" y="94"/>
                      <a:pt x="23" y="91"/>
                    </a:cubicBezTo>
                    <a:cubicBezTo>
                      <a:pt x="25" y="63"/>
                      <a:pt x="26" y="27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20"/>
              <p:cNvSpPr>
                <a:spLocks/>
              </p:cNvSpPr>
              <p:nvPr/>
            </p:nvSpPr>
            <p:spPr bwMode="auto">
              <a:xfrm>
                <a:off x="2918506" y="2339130"/>
                <a:ext cx="254666" cy="197553"/>
              </a:xfrm>
              <a:custGeom>
                <a:avLst/>
                <a:gdLst>
                  <a:gd name="T0" fmla="*/ 92 w 159"/>
                  <a:gd name="T1" fmla="*/ 42 h 123"/>
                  <a:gd name="T2" fmla="*/ 1 w 159"/>
                  <a:gd name="T3" fmla="*/ 74 h 123"/>
                  <a:gd name="T4" fmla="*/ 159 w 159"/>
                  <a:gd name="T5" fmla="*/ 39 h 123"/>
                  <a:gd name="T6" fmla="*/ 13 w 159"/>
                  <a:gd name="T7" fmla="*/ 88 h 123"/>
                  <a:gd name="T8" fmla="*/ 8 w 159"/>
                  <a:gd name="T9" fmla="*/ 86 h 123"/>
                  <a:gd name="T10" fmla="*/ 92 w 159"/>
                  <a:gd name="T11" fmla="*/ 4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23">
                    <a:moveTo>
                      <a:pt x="92" y="42"/>
                    </a:moveTo>
                    <a:cubicBezTo>
                      <a:pt x="50" y="41"/>
                      <a:pt x="0" y="75"/>
                      <a:pt x="1" y="74"/>
                    </a:cubicBezTo>
                    <a:cubicBezTo>
                      <a:pt x="44" y="19"/>
                      <a:pt x="116" y="0"/>
                      <a:pt x="159" y="39"/>
                    </a:cubicBezTo>
                    <a:cubicBezTo>
                      <a:pt x="84" y="67"/>
                      <a:pt x="77" y="123"/>
                      <a:pt x="13" y="88"/>
                    </a:cubicBezTo>
                    <a:cubicBezTo>
                      <a:pt x="11" y="88"/>
                      <a:pt x="9" y="87"/>
                      <a:pt x="8" y="86"/>
                    </a:cubicBezTo>
                    <a:cubicBezTo>
                      <a:pt x="4" y="84"/>
                      <a:pt x="47" y="57"/>
                      <a:pt x="9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21"/>
              <p:cNvSpPr>
                <a:spLocks/>
              </p:cNvSpPr>
              <p:nvPr/>
            </p:nvSpPr>
            <p:spPr bwMode="auto">
              <a:xfrm>
                <a:off x="2859521" y="2442120"/>
                <a:ext cx="102990" cy="56176"/>
              </a:xfrm>
              <a:custGeom>
                <a:avLst/>
                <a:gdLst>
                  <a:gd name="T0" fmla="*/ 64 w 64"/>
                  <a:gd name="T1" fmla="*/ 0 h 35"/>
                  <a:gd name="T2" fmla="*/ 26 w 64"/>
                  <a:gd name="T3" fmla="*/ 26 h 35"/>
                  <a:gd name="T4" fmla="*/ 50 w 64"/>
                  <a:gd name="T5" fmla="*/ 29 h 35"/>
                  <a:gd name="T6" fmla="*/ 1 w 64"/>
                  <a:gd name="T7" fmla="*/ 35 h 35"/>
                  <a:gd name="T8" fmla="*/ 2 w 64"/>
                  <a:gd name="T9" fmla="*/ 32 h 35"/>
                  <a:gd name="T10" fmla="*/ 64 w 64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5">
                    <a:moveTo>
                      <a:pt x="64" y="0"/>
                    </a:moveTo>
                    <a:cubicBezTo>
                      <a:pt x="51" y="9"/>
                      <a:pt x="37" y="17"/>
                      <a:pt x="26" y="26"/>
                    </a:cubicBezTo>
                    <a:cubicBezTo>
                      <a:pt x="32" y="26"/>
                      <a:pt x="41" y="24"/>
                      <a:pt x="50" y="29"/>
                    </a:cubicBezTo>
                    <a:cubicBezTo>
                      <a:pt x="33" y="28"/>
                      <a:pt x="17" y="33"/>
                      <a:pt x="1" y="35"/>
                    </a:cubicBezTo>
                    <a:cubicBezTo>
                      <a:pt x="0" y="35"/>
                      <a:pt x="0" y="33"/>
                      <a:pt x="2" y="32"/>
                    </a:cubicBezTo>
                    <a:cubicBezTo>
                      <a:pt x="21" y="22"/>
                      <a:pt x="45" y="9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22"/>
              <p:cNvSpPr>
                <a:spLocks/>
              </p:cNvSpPr>
              <p:nvPr/>
            </p:nvSpPr>
            <p:spPr bwMode="auto">
              <a:xfrm>
                <a:off x="3039285" y="2193072"/>
                <a:ext cx="252793" cy="190063"/>
              </a:xfrm>
              <a:custGeom>
                <a:avLst/>
                <a:gdLst>
                  <a:gd name="T0" fmla="*/ 92 w 158"/>
                  <a:gd name="T1" fmla="*/ 40 h 118"/>
                  <a:gd name="T2" fmla="*/ 1 w 158"/>
                  <a:gd name="T3" fmla="*/ 64 h 118"/>
                  <a:gd name="T4" fmla="*/ 158 w 158"/>
                  <a:gd name="T5" fmla="*/ 42 h 118"/>
                  <a:gd name="T6" fmla="*/ 11 w 158"/>
                  <a:gd name="T7" fmla="*/ 79 h 118"/>
                  <a:gd name="T8" fmla="*/ 7 w 158"/>
                  <a:gd name="T9" fmla="*/ 76 h 118"/>
                  <a:gd name="T10" fmla="*/ 92 w 158"/>
                  <a:gd name="T11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18">
                    <a:moveTo>
                      <a:pt x="92" y="40"/>
                    </a:moveTo>
                    <a:cubicBezTo>
                      <a:pt x="51" y="36"/>
                      <a:pt x="0" y="66"/>
                      <a:pt x="1" y="64"/>
                    </a:cubicBezTo>
                    <a:cubicBezTo>
                      <a:pt x="47" y="14"/>
                      <a:pt x="119" y="0"/>
                      <a:pt x="158" y="42"/>
                    </a:cubicBezTo>
                    <a:cubicBezTo>
                      <a:pt x="83" y="64"/>
                      <a:pt x="72" y="118"/>
                      <a:pt x="11" y="79"/>
                    </a:cubicBezTo>
                    <a:cubicBezTo>
                      <a:pt x="10" y="78"/>
                      <a:pt x="8" y="77"/>
                      <a:pt x="7" y="76"/>
                    </a:cubicBezTo>
                    <a:cubicBezTo>
                      <a:pt x="4" y="74"/>
                      <a:pt x="47" y="52"/>
                      <a:pt x="9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23"/>
              <p:cNvSpPr>
                <a:spLocks/>
              </p:cNvSpPr>
              <p:nvPr/>
            </p:nvSpPr>
            <p:spPr bwMode="auto">
              <a:xfrm>
                <a:off x="2978428" y="2284827"/>
                <a:ext cx="103926" cy="46814"/>
              </a:xfrm>
              <a:custGeom>
                <a:avLst/>
                <a:gdLst>
                  <a:gd name="T0" fmla="*/ 65 w 65"/>
                  <a:gd name="T1" fmla="*/ 0 h 29"/>
                  <a:gd name="T2" fmla="*/ 26 w 65"/>
                  <a:gd name="T3" fmla="*/ 22 h 29"/>
                  <a:gd name="T4" fmla="*/ 49 w 65"/>
                  <a:gd name="T5" fmla="*/ 27 h 29"/>
                  <a:gd name="T6" fmla="*/ 1 w 65"/>
                  <a:gd name="T7" fmla="*/ 29 h 29"/>
                  <a:gd name="T8" fmla="*/ 2 w 65"/>
                  <a:gd name="T9" fmla="*/ 27 h 29"/>
                  <a:gd name="T10" fmla="*/ 65 w 65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9">
                    <a:moveTo>
                      <a:pt x="65" y="0"/>
                    </a:moveTo>
                    <a:cubicBezTo>
                      <a:pt x="52" y="7"/>
                      <a:pt x="38" y="15"/>
                      <a:pt x="26" y="22"/>
                    </a:cubicBezTo>
                    <a:cubicBezTo>
                      <a:pt x="32" y="22"/>
                      <a:pt x="41" y="22"/>
                      <a:pt x="49" y="27"/>
                    </a:cubicBezTo>
                    <a:cubicBezTo>
                      <a:pt x="33" y="24"/>
                      <a:pt x="17" y="28"/>
                      <a:pt x="1" y="29"/>
                    </a:cubicBezTo>
                    <a:cubicBezTo>
                      <a:pt x="0" y="29"/>
                      <a:pt x="0" y="27"/>
                      <a:pt x="2" y="27"/>
                    </a:cubicBezTo>
                    <a:cubicBezTo>
                      <a:pt x="21" y="18"/>
                      <a:pt x="46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24"/>
              <p:cNvSpPr>
                <a:spLocks/>
              </p:cNvSpPr>
              <p:nvPr/>
            </p:nvSpPr>
            <p:spPr bwMode="auto">
              <a:xfrm>
                <a:off x="3213432" y="2077911"/>
                <a:ext cx="256538" cy="171338"/>
              </a:xfrm>
              <a:custGeom>
                <a:avLst/>
                <a:gdLst>
                  <a:gd name="T0" fmla="*/ 96 w 160"/>
                  <a:gd name="T1" fmla="*/ 35 h 107"/>
                  <a:gd name="T2" fmla="*/ 2 w 160"/>
                  <a:gd name="T3" fmla="*/ 40 h 107"/>
                  <a:gd name="T4" fmla="*/ 160 w 160"/>
                  <a:gd name="T5" fmla="*/ 49 h 107"/>
                  <a:gd name="T6" fmla="*/ 9 w 160"/>
                  <a:gd name="T7" fmla="*/ 57 h 107"/>
                  <a:gd name="T8" fmla="*/ 5 w 160"/>
                  <a:gd name="T9" fmla="*/ 54 h 107"/>
                  <a:gd name="T10" fmla="*/ 96 w 160"/>
                  <a:gd name="T1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07">
                    <a:moveTo>
                      <a:pt x="96" y="35"/>
                    </a:moveTo>
                    <a:cubicBezTo>
                      <a:pt x="57" y="23"/>
                      <a:pt x="0" y="42"/>
                      <a:pt x="2" y="40"/>
                    </a:cubicBezTo>
                    <a:cubicBezTo>
                      <a:pt x="57" y="0"/>
                      <a:pt x="130" y="0"/>
                      <a:pt x="160" y="49"/>
                    </a:cubicBezTo>
                    <a:cubicBezTo>
                      <a:pt x="82" y="56"/>
                      <a:pt x="61" y="107"/>
                      <a:pt x="9" y="57"/>
                    </a:cubicBezTo>
                    <a:cubicBezTo>
                      <a:pt x="8" y="56"/>
                      <a:pt x="7" y="55"/>
                      <a:pt x="5" y="54"/>
                    </a:cubicBezTo>
                    <a:cubicBezTo>
                      <a:pt x="3" y="51"/>
                      <a:pt x="50" y="37"/>
                      <a:pt x="9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25"/>
              <p:cNvSpPr>
                <a:spLocks/>
              </p:cNvSpPr>
              <p:nvPr/>
            </p:nvSpPr>
            <p:spPr bwMode="auto">
              <a:xfrm>
                <a:off x="3147893" y="2138768"/>
                <a:ext cx="112353" cy="38387"/>
              </a:xfrm>
              <a:custGeom>
                <a:avLst/>
                <a:gdLst>
                  <a:gd name="T0" fmla="*/ 70 w 70"/>
                  <a:gd name="T1" fmla="*/ 0 h 24"/>
                  <a:gd name="T2" fmla="*/ 27 w 70"/>
                  <a:gd name="T3" fmla="*/ 15 h 24"/>
                  <a:gd name="T4" fmla="*/ 49 w 70"/>
                  <a:gd name="T5" fmla="*/ 24 h 24"/>
                  <a:gd name="T6" fmla="*/ 1 w 70"/>
                  <a:gd name="T7" fmla="*/ 17 h 24"/>
                  <a:gd name="T8" fmla="*/ 3 w 70"/>
                  <a:gd name="T9" fmla="*/ 14 h 24"/>
                  <a:gd name="T10" fmla="*/ 70 w 7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">
                    <a:moveTo>
                      <a:pt x="70" y="0"/>
                    </a:moveTo>
                    <a:cubicBezTo>
                      <a:pt x="56" y="5"/>
                      <a:pt x="40" y="10"/>
                      <a:pt x="27" y="15"/>
                    </a:cubicBezTo>
                    <a:cubicBezTo>
                      <a:pt x="33" y="16"/>
                      <a:pt x="42" y="17"/>
                      <a:pt x="49" y="24"/>
                    </a:cubicBezTo>
                    <a:cubicBezTo>
                      <a:pt x="34" y="18"/>
                      <a:pt x="17" y="19"/>
                      <a:pt x="1" y="17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23" y="10"/>
                      <a:pt x="50" y="4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26"/>
              <p:cNvSpPr>
                <a:spLocks/>
              </p:cNvSpPr>
              <p:nvPr/>
            </p:nvSpPr>
            <p:spPr bwMode="auto">
              <a:xfrm>
                <a:off x="3420348" y="2002073"/>
                <a:ext cx="245303" cy="167592"/>
              </a:xfrm>
              <a:custGeom>
                <a:avLst/>
                <a:gdLst>
                  <a:gd name="T0" fmla="*/ 95 w 153"/>
                  <a:gd name="T1" fmla="*/ 43 h 104"/>
                  <a:gd name="T2" fmla="*/ 3 w 153"/>
                  <a:gd name="T3" fmla="*/ 24 h 104"/>
                  <a:gd name="T4" fmla="*/ 153 w 153"/>
                  <a:gd name="T5" fmla="*/ 73 h 104"/>
                  <a:gd name="T6" fmla="*/ 5 w 153"/>
                  <a:gd name="T7" fmla="*/ 42 h 104"/>
                  <a:gd name="T8" fmla="*/ 2 w 153"/>
                  <a:gd name="T9" fmla="*/ 38 h 104"/>
                  <a:gd name="T10" fmla="*/ 95 w 153"/>
                  <a:gd name="T11" fmla="*/ 4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04">
                    <a:moveTo>
                      <a:pt x="95" y="43"/>
                    </a:moveTo>
                    <a:cubicBezTo>
                      <a:pt x="60" y="21"/>
                      <a:pt x="0" y="25"/>
                      <a:pt x="3" y="24"/>
                    </a:cubicBezTo>
                    <a:cubicBezTo>
                      <a:pt x="66" y="0"/>
                      <a:pt x="136" y="19"/>
                      <a:pt x="153" y="73"/>
                    </a:cubicBezTo>
                    <a:cubicBezTo>
                      <a:pt x="76" y="60"/>
                      <a:pt x="42" y="104"/>
                      <a:pt x="5" y="42"/>
                    </a:cubicBezTo>
                    <a:cubicBezTo>
                      <a:pt x="4" y="41"/>
                      <a:pt x="3" y="39"/>
                      <a:pt x="2" y="38"/>
                    </a:cubicBezTo>
                    <a:cubicBezTo>
                      <a:pt x="0" y="35"/>
                      <a:pt x="50" y="33"/>
                      <a:pt x="9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27"/>
              <p:cNvSpPr>
                <a:spLocks/>
              </p:cNvSpPr>
              <p:nvPr/>
            </p:nvSpPr>
            <p:spPr bwMode="auto">
              <a:xfrm>
                <a:off x="3352936" y="2042333"/>
                <a:ext cx="113289" cy="33706"/>
              </a:xfrm>
              <a:custGeom>
                <a:avLst/>
                <a:gdLst>
                  <a:gd name="T0" fmla="*/ 71 w 71"/>
                  <a:gd name="T1" fmla="*/ 4 h 21"/>
                  <a:gd name="T2" fmla="*/ 26 w 71"/>
                  <a:gd name="T3" fmla="*/ 7 h 21"/>
                  <a:gd name="T4" fmla="*/ 45 w 71"/>
                  <a:gd name="T5" fmla="*/ 21 h 21"/>
                  <a:gd name="T6" fmla="*/ 0 w 71"/>
                  <a:gd name="T7" fmla="*/ 2 h 21"/>
                  <a:gd name="T8" fmla="*/ 2 w 71"/>
                  <a:gd name="T9" fmla="*/ 0 h 21"/>
                  <a:gd name="T10" fmla="*/ 71 w 71"/>
                  <a:gd name="T1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21">
                    <a:moveTo>
                      <a:pt x="71" y="4"/>
                    </a:moveTo>
                    <a:cubicBezTo>
                      <a:pt x="56" y="5"/>
                      <a:pt x="40" y="5"/>
                      <a:pt x="26" y="7"/>
                    </a:cubicBezTo>
                    <a:cubicBezTo>
                      <a:pt x="31" y="10"/>
                      <a:pt x="40" y="13"/>
                      <a:pt x="45" y="21"/>
                    </a:cubicBezTo>
                    <a:cubicBezTo>
                      <a:pt x="31" y="12"/>
                      <a:pt x="15" y="9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3" y="1"/>
                      <a:pt x="51" y="3"/>
                      <a:pt x="7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28"/>
              <p:cNvSpPr>
                <a:spLocks/>
              </p:cNvSpPr>
              <p:nvPr/>
            </p:nvSpPr>
            <p:spPr bwMode="auto">
              <a:xfrm>
                <a:off x="2688183" y="2167793"/>
                <a:ext cx="198490" cy="298670"/>
              </a:xfrm>
              <a:custGeom>
                <a:avLst/>
                <a:gdLst>
                  <a:gd name="T0" fmla="*/ 83 w 124"/>
                  <a:gd name="T1" fmla="*/ 74 h 186"/>
                  <a:gd name="T2" fmla="*/ 80 w 124"/>
                  <a:gd name="T3" fmla="*/ 184 h 186"/>
                  <a:gd name="T4" fmla="*/ 64 w 124"/>
                  <a:gd name="T5" fmla="*/ 0 h 186"/>
                  <a:gd name="T6" fmla="*/ 60 w 124"/>
                  <a:gd name="T7" fmla="*/ 176 h 186"/>
                  <a:gd name="T8" fmla="*/ 64 w 124"/>
                  <a:gd name="T9" fmla="*/ 181 h 186"/>
                  <a:gd name="T10" fmla="*/ 83 w 124"/>
                  <a:gd name="T11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86">
                    <a:moveTo>
                      <a:pt x="83" y="74"/>
                    </a:moveTo>
                    <a:cubicBezTo>
                      <a:pt x="98" y="119"/>
                      <a:pt x="78" y="186"/>
                      <a:pt x="80" y="184"/>
                    </a:cubicBezTo>
                    <a:cubicBezTo>
                      <a:pt x="124" y="118"/>
                      <a:pt x="122" y="33"/>
                      <a:pt x="64" y="0"/>
                    </a:cubicBezTo>
                    <a:cubicBezTo>
                      <a:pt x="59" y="91"/>
                      <a:pt x="0" y="118"/>
                      <a:pt x="60" y="176"/>
                    </a:cubicBezTo>
                    <a:cubicBezTo>
                      <a:pt x="61" y="178"/>
                      <a:pt x="62" y="179"/>
                      <a:pt x="64" y="181"/>
                    </a:cubicBezTo>
                    <a:cubicBezTo>
                      <a:pt x="67" y="184"/>
                      <a:pt x="82" y="128"/>
                      <a:pt x="8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29"/>
              <p:cNvSpPr>
                <a:spLocks/>
              </p:cNvSpPr>
              <p:nvPr/>
            </p:nvSpPr>
            <p:spPr bwMode="auto">
              <a:xfrm>
                <a:off x="2774320" y="2411223"/>
                <a:ext cx="44005" cy="132014"/>
              </a:xfrm>
              <a:custGeom>
                <a:avLst/>
                <a:gdLst>
                  <a:gd name="T0" fmla="*/ 27 w 27"/>
                  <a:gd name="T1" fmla="*/ 0 h 82"/>
                  <a:gd name="T2" fmla="*/ 12 w 27"/>
                  <a:gd name="T3" fmla="*/ 51 h 82"/>
                  <a:gd name="T4" fmla="*/ 0 w 27"/>
                  <a:gd name="T5" fmla="*/ 26 h 82"/>
                  <a:gd name="T6" fmla="*/ 10 w 27"/>
                  <a:gd name="T7" fmla="*/ 81 h 82"/>
                  <a:gd name="T8" fmla="*/ 13 w 27"/>
                  <a:gd name="T9" fmla="*/ 79 h 82"/>
                  <a:gd name="T10" fmla="*/ 27 w 27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82">
                    <a:moveTo>
                      <a:pt x="27" y="0"/>
                    </a:moveTo>
                    <a:cubicBezTo>
                      <a:pt x="22" y="17"/>
                      <a:pt x="17" y="35"/>
                      <a:pt x="12" y="51"/>
                    </a:cubicBezTo>
                    <a:cubicBezTo>
                      <a:pt x="10" y="44"/>
                      <a:pt x="8" y="33"/>
                      <a:pt x="0" y="26"/>
                    </a:cubicBezTo>
                    <a:cubicBezTo>
                      <a:pt x="8" y="43"/>
                      <a:pt x="7" y="63"/>
                      <a:pt x="10" y="81"/>
                    </a:cubicBezTo>
                    <a:cubicBezTo>
                      <a:pt x="11" y="82"/>
                      <a:pt x="12" y="82"/>
                      <a:pt x="13" y="79"/>
                    </a:cubicBezTo>
                    <a:cubicBezTo>
                      <a:pt x="18" y="55"/>
                      <a:pt x="23" y="24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30"/>
              <p:cNvSpPr>
                <a:spLocks/>
              </p:cNvSpPr>
              <p:nvPr/>
            </p:nvSpPr>
            <p:spPr bwMode="auto">
              <a:xfrm>
                <a:off x="2850158" y="2002073"/>
                <a:ext cx="228450" cy="295862"/>
              </a:xfrm>
              <a:custGeom>
                <a:avLst/>
                <a:gdLst>
                  <a:gd name="T0" fmla="*/ 93 w 143"/>
                  <a:gd name="T1" fmla="*/ 77 h 184"/>
                  <a:gd name="T2" fmla="*/ 58 w 143"/>
                  <a:gd name="T3" fmla="*/ 183 h 184"/>
                  <a:gd name="T4" fmla="*/ 97 w 143"/>
                  <a:gd name="T5" fmla="*/ 0 h 184"/>
                  <a:gd name="T6" fmla="*/ 41 w 143"/>
                  <a:gd name="T7" fmla="*/ 170 h 184"/>
                  <a:gd name="T8" fmla="*/ 44 w 143"/>
                  <a:gd name="T9" fmla="*/ 175 h 184"/>
                  <a:gd name="T10" fmla="*/ 93 w 143"/>
                  <a:gd name="T11" fmla="*/ 7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84">
                    <a:moveTo>
                      <a:pt x="93" y="77"/>
                    </a:moveTo>
                    <a:cubicBezTo>
                      <a:pt x="95" y="126"/>
                      <a:pt x="56" y="184"/>
                      <a:pt x="58" y="183"/>
                    </a:cubicBezTo>
                    <a:cubicBezTo>
                      <a:pt x="120" y="132"/>
                      <a:pt x="143" y="49"/>
                      <a:pt x="97" y="0"/>
                    </a:cubicBezTo>
                    <a:cubicBezTo>
                      <a:pt x="65" y="87"/>
                      <a:pt x="0" y="95"/>
                      <a:pt x="41" y="170"/>
                    </a:cubicBezTo>
                    <a:cubicBezTo>
                      <a:pt x="42" y="171"/>
                      <a:pt x="43" y="173"/>
                      <a:pt x="44" y="175"/>
                    </a:cubicBezTo>
                    <a:cubicBezTo>
                      <a:pt x="46" y="179"/>
                      <a:pt x="77" y="129"/>
                      <a:pt x="9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31"/>
              <p:cNvSpPr>
                <a:spLocks/>
              </p:cNvSpPr>
              <p:nvPr/>
            </p:nvSpPr>
            <p:spPr bwMode="auto">
              <a:xfrm>
                <a:off x="2896036" y="2246440"/>
                <a:ext cx="64603" cy="119843"/>
              </a:xfrm>
              <a:custGeom>
                <a:avLst/>
                <a:gdLst>
                  <a:gd name="T0" fmla="*/ 40 w 40"/>
                  <a:gd name="T1" fmla="*/ 0 h 75"/>
                  <a:gd name="T2" fmla="*/ 10 w 40"/>
                  <a:gd name="T3" fmla="*/ 45 h 75"/>
                  <a:gd name="T4" fmla="*/ 7 w 40"/>
                  <a:gd name="T5" fmla="*/ 18 h 75"/>
                  <a:gd name="T6" fmla="*/ 0 w 40"/>
                  <a:gd name="T7" fmla="*/ 74 h 75"/>
                  <a:gd name="T8" fmla="*/ 3 w 40"/>
                  <a:gd name="T9" fmla="*/ 73 h 75"/>
                  <a:gd name="T10" fmla="*/ 40 w 4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5">
                    <a:moveTo>
                      <a:pt x="40" y="0"/>
                    </a:moveTo>
                    <a:cubicBezTo>
                      <a:pt x="30" y="15"/>
                      <a:pt x="20" y="32"/>
                      <a:pt x="10" y="45"/>
                    </a:cubicBezTo>
                    <a:cubicBezTo>
                      <a:pt x="11" y="38"/>
                      <a:pt x="12" y="27"/>
                      <a:pt x="7" y="18"/>
                    </a:cubicBezTo>
                    <a:cubicBezTo>
                      <a:pt x="8" y="37"/>
                      <a:pt x="2" y="55"/>
                      <a:pt x="0" y="74"/>
                    </a:cubicBezTo>
                    <a:cubicBezTo>
                      <a:pt x="1" y="75"/>
                      <a:pt x="2" y="75"/>
                      <a:pt x="3" y="73"/>
                    </a:cubicBezTo>
                    <a:cubicBezTo>
                      <a:pt x="15" y="51"/>
                      <a:pt x="29" y="22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32"/>
              <p:cNvSpPr>
                <a:spLocks/>
              </p:cNvSpPr>
              <p:nvPr/>
            </p:nvSpPr>
            <p:spPr bwMode="auto">
              <a:xfrm>
                <a:off x="3048648" y="1869122"/>
                <a:ext cx="211597" cy="260283"/>
              </a:xfrm>
              <a:custGeom>
                <a:avLst/>
                <a:gdLst>
                  <a:gd name="T0" fmla="*/ 85 w 132"/>
                  <a:gd name="T1" fmla="*/ 69 h 162"/>
                  <a:gd name="T2" fmla="*/ 45 w 132"/>
                  <a:gd name="T3" fmla="*/ 160 h 162"/>
                  <a:gd name="T4" fmla="*/ 94 w 132"/>
                  <a:gd name="T5" fmla="*/ 0 h 162"/>
                  <a:gd name="T6" fmla="*/ 30 w 132"/>
                  <a:gd name="T7" fmla="*/ 147 h 162"/>
                  <a:gd name="T8" fmla="*/ 33 w 132"/>
                  <a:gd name="T9" fmla="*/ 152 h 162"/>
                  <a:gd name="T10" fmla="*/ 85 w 132"/>
                  <a:gd name="T11" fmla="*/ 6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62">
                    <a:moveTo>
                      <a:pt x="85" y="69"/>
                    </a:moveTo>
                    <a:cubicBezTo>
                      <a:pt x="82" y="112"/>
                      <a:pt x="43" y="162"/>
                      <a:pt x="45" y="160"/>
                    </a:cubicBezTo>
                    <a:cubicBezTo>
                      <a:pt x="105" y="120"/>
                      <a:pt x="132" y="48"/>
                      <a:pt x="94" y="0"/>
                    </a:cubicBezTo>
                    <a:cubicBezTo>
                      <a:pt x="59" y="75"/>
                      <a:pt x="0" y="77"/>
                      <a:pt x="30" y="147"/>
                    </a:cubicBezTo>
                    <a:cubicBezTo>
                      <a:pt x="31" y="149"/>
                      <a:pt x="32" y="150"/>
                      <a:pt x="33" y="152"/>
                    </a:cubicBezTo>
                    <a:cubicBezTo>
                      <a:pt x="34" y="156"/>
                      <a:pt x="66" y="114"/>
                      <a:pt x="8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33"/>
              <p:cNvSpPr>
                <a:spLocks/>
              </p:cNvSpPr>
              <p:nvPr/>
            </p:nvSpPr>
            <p:spPr bwMode="auto">
              <a:xfrm>
                <a:off x="3072991" y="2084465"/>
                <a:ext cx="66475" cy="102053"/>
              </a:xfrm>
              <a:custGeom>
                <a:avLst/>
                <a:gdLst>
                  <a:gd name="T0" fmla="*/ 42 w 42"/>
                  <a:gd name="T1" fmla="*/ 0 h 64"/>
                  <a:gd name="T2" fmla="*/ 11 w 42"/>
                  <a:gd name="T3" fmla="*/ 38 h 64"/>
                  <a:gd name="T4" fmla="*/ 10 w 42"/>
                  <a:gd name="T5" fmla="*/ 13 h 64"/>
                  <a:gd name="T6" fmla="*/ 0 w 42"/>
                  <a:gd name="T7" fmla="*/ 63 h 64"/>
                  <a:gd name="T8" fmla="*/ 3 w 42"/>
                  <a:gd name="T9" fmla="*/ 62 h 64"/>
                  <a:gd name="T10" fmla="*/ 42 w 42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64">
                    <a:moveTo>
                      <a:pt x="42" y="0"/>
                    </a:moveTo>
                    <a:cubicBezTo>
                      <a:pt x="31" y="13"/>
                      <a:pt x="22" y="27"/>
                      <a:pt x="11" y="38"/>
                    </a:cubicBezTo>
                    <a:cubicBezTo>
                      <a:pt x="12" y="31"/>
                      <a:pt x="15" y="22"/>
                      <a:pt x="10" y="13"/>
                    </a:cubicBezTo>
                    <a:cubicBezTo>
                      <a:pt x="11" y="30"/>
                      <a:pt x="3" y="46"/>
                      <a:pt x="0" y="63"/>
                    </a:cubicBezTo>
                    <a:cubicBezTo>
                      <a:pt x="0" y="64"/>
                      <a:pt x="2" y="64"/>
                      <a:pt x="3" y="62"/>
                    </a:cubicBezTo>
                    <a:cubicBezTo>
                      <a:pt x="15" y="43"/>
                      <a:pt x="30" y="19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34"/>
              <p:cNvSpPr>
                <a:spLocks/>
              </p:cNvSpPr>
              <p:nvPr/>
            </p:nvSpPr>
            <p:spPr bwMode="auto">
              <a:xfrm>
                <a:off x="3249010" y="1821373"/>
                <a:ext cx="189127" cy="207852"/>
              </a:xfrm>
              <a:custGeom>
                <a:avLst/>
                <a:gdLst>
                  <a:gd name="T0" fmla="*/ 74 w 118"/>
                  <a:gd name="T1" fmla="*/ 57 h 130"/>
                  <a:gd name="T2" fmla="*/ 26 w 118"/>
                  <a:gd name="T3" fmla="*/ 129 h 130"/>
                  <a:gd name="T4" fmla="*/ 93 w 118"/>
                  <a:gd name="T5" fmla="*/ 0 h 130"/>
                  <a:gd name="T6" fmla="*/ 16 w 118"/>
                  <a:gd name="T7" fmla="*/ 116 h 130"/>
                  <a:gd name="T8" fmla="*/ 17 w 118"/>
                  <a:gd name="T9" fmla="*/ 121 h 130"/>
                  <a:gd name="T10" fmla="*/ 74 w 118"/>
                  <a:gd name="T11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30">
                    <a:moveTo>
                      <a:pt x="74" y="57"/>
                    </a:moveTo>
                    <a:cubicBezTo>
                      <a:pt x="65" y="94"/>
                      <a:pt x="24" y="130"/>
                      <a:pt x="26" y="129"/>
                    </a:cubicBezTo>
                    <a:cubicBezTo>
                      <a:pt x="83" y="104"/>
                      <a:pt x="118" y="47"/>
                      <a:pt x="93" y="0"/>
                    </a:cubicBezTo>
                    <a:cubicBezTo>
                      <a:pt x="51" y="59"/>
                      <a:pt x="0" y="52"/>
                      <a:pt x="16" y="116"/>
                    </a:cubicBezTo>
                    <a:cubicBezTo>
                      <a:pt x="16" y="117"/>
                      <a:pt x="16" y="119"/>
                      <a:pt x="17" y="121"/>
                    </a:cubicBezTo>
                    <a:cubicBezTo>
                      <a:pt x="18" y="124"/>
                      <a:pt x="51" y="93"/>
                      <a:pt x="74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35"/>
              <p:cNvSpPr>
                <a:spLocks/>
              </p:cNvSpPr>
              <p:nvPr/>
            </p:nvSpPr>
            <p:spPr bwMode="auto">
              <a:xfrm>
                <a:off x="3240584" y="1995519"/>
                <a:ext cx="72093" cy="77710"/>
              </a:xfrm>
              <a:custGeom>
                <a:avLst/>
                <a:gdLst>
                  <a:gd name="T0" fmla="*/ 45 w 45"/>
                  <a:gd name="T1" fmla="*/ 0 h 48"/>
                  <a:gd name="T2" fmla="*/ 13 w 45"/>
                  <a:gd name="T3" fmla="*/ 27 h 48"/>
                  <a:gd name="T4" fmla="*/ 16 w 45"/>
                  <a:gd name="T5" fmla="*/ 6 h 48"/>
                  <a:gd name="T6" fmla="*/ 0 w 45"/>
                  <a:gd name="T7" fmla="*/ 47 h 48"/>
                  <a:gd name="T8" fmla="*/ 2 w 45"/>
                  <a:gd name="T9" fmla="*/ 47 h 48"/>
                  <a:gd name="T10" fmla="*/ 45 w 45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4" y="9"/>
                      <a:pt x="24" y="19"/>
                      <a:pt x="13" y="27"/>
                    </a:cubicBezTo>
                    <a:cubicBezTo>
                      <a:pt x="15" y="22"/>
                      <a:pt x="19" y="14"/>
                      <a:pt x="16" y="6"/>
                    </a:cubicBezTo>
                    <a:cubicBezTo>
                      <a:pt x="14" y="21"/>
                      <a:pt x="5" y="33"/>
                      <a:pt x="0" y="47"/>
                    </a:cubicBezTo>
                    <a:cubicBezTo>
                      <a:pt x="0" y="48"/>
                      <a:pt x="1" y="48"/>
                      <a:pt x="2" y="47"/>
                    </a:cubicBezTo>
                    <a:cubicBezTo>
                      <a:pt x="16" y="33"/>
                      <a:pt x="3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36"/>
              <p:cNvSpPr>
                <a:spLocks/>
              </p:cNvSpPr>
              <p:nvPr/>
            </p:nvSpPr>
            <p:spPr bwMode="auto">
              <a:xfrm>
                <a:off x="3440946" y="1781113"/>
                <a:ext cx="184446" cy="180700"/>
              </a:xfrm>
              <a:custGeom>
                <a:avLst/>
                <a:gdLst>
                  <a:gd name="T0" fmla="*/ 71 w 115"/>
                  <a:gd name="T1" fmla="*/ 52 h 113"/>
                  <a:gd name="T2" fmla="*/ 9 w 115"/>
                  <a:gd name="T3" fmla="*/ 113 h 113"/>
                  <a:gd name="T4" fmla="*/ 101 w 115"/>
                  <a:gd name="T5" fmla="*/ 0 h 113"/>
                  <a:gd name="T6" fmla="*/ 2 w 115"/>
                  <a:gd name="T7" fmla="*/ 98 h 113"/>
                  <a:gd name="T8" fmla="*/ 2 w 115"/>
                  <a:gd name="T9" fmla="*/ 103 h 113"/>
                  <a:gd name="T10" fmla="*/ 71 w 115"/>
                  <a:gd name="T11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13">
                    <a:moveTo>
                      <a:pt x="71" y="52"/>
                    </a:moveTo>
                    <a:cubicBezTo>
                      <a:pt x="55" y="86"/>
                      <a:pt x="7" y="113"/>
                      <a:pt x="9" y="113"/>
                    </a:cubicBezTo>
                    <a:cubicBezTo>
                      <a:pt x="70" y="100"/>
                      <a:pt x="115" y="50"/>
                      <a:pt x="101" y="0"/>
                    </a:cubicBezTo>
                    <a:cubicBezTo>
                      <a:pt x="48" y="49"/>
                      <a:pt x="0" y="32"/>
                      <a:pt x="2" y="98"/>
                    </a:cubicBezTo>
                    <a:cubicBezTo>
                      <a:pt x="2" y="99"/>
                      <a:pt x="2" y="101"/>
                      <a:pt x="2" y="103"/>
                    </a:cubicBezTo>
                    <a:cubicBezTo>
                      <a:pt x="2" y="106"/>
                      <a:pt x="41" y="82"/>
                      <a:pt x="71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37"/>
              <p:cNvSpPr>
                <a:spLocks/>
              </p:cNvSpPr>
              <p:nvPr/>
            </p:nvSpPr>
            <p:spPr bwMode="auto">
              <a:xfrm>
                <a:off x="3397877" y="1934661"/>
                <a:ext cx="86137" cy="60858"/>
              </a:xfrm>
              <a:custGeom>
                <a:avLst/>
                <a:gdLst>
                  <a:gd name="T0" fmla="*/ 54 w 54"/>
                  <a:gd name="T1" fmla="*/ 0 h 38"/>
                  <a:gd name="T2" fmla="*/ 18 w 54"/>
                  <a:gd name="T3" fmla="*/ 20 h 38"/>
                  <a:gd name="T4" fmla="*/ 25 w 54"/>
                  <a:gd name="T5" fmla="*/ 0 h 38"/>
                  <a:gd name="T6" fmla="*/ 0 w 54"/>
                  <a:gd name="T7" fmla="*/ 37 h 38"/>
                  <a:gd name="T8" fmla="*/ 3 w 54"/>
                  <a:gd name="T9" fmla="*/ 37 h 38"/>
                  <a:gd name="T10" fmla="*/ 54 w 54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8">
                    <a:moveTo>
                      <a:pt x="54" y="0"/>
                    </a:moveTo>
                    <a:cubicBezTo>
                      <a:pt x="42" y="7"/>
                      <a:pt x="29" y="14"/>
                      <a:pt x="18" y="20"/>
                    </a:cubicBezTo>
                    <a:cubicBezTo>
                      <a:pt x="20" y="15"/>
                      <a:pt x="25" y="8"/>
                      <a:pt x="25" y="0"/>
                    </a:cubicBezTo>
                    <a:cubicBezTo>
                      <a:pt x="19" y="14"/>
                      <a:pt x="8" y="24"/>
                      <a:pt x="0" y="37"/>
                    </a:cubicBezTo>
                    <a:cubicBezTo>
                      <a:pt x="0" y="38"/>
                      <a:pt x="1" y="38"/>
                      <a:pt x="3" y="37"/>
                    </a:cubicBezTo>
                    <a:cubicBezTo>
                      <a:pt x="19" y="26"/>
                      <a:pt x="39" y="11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38"/>
              <p:cNvSpPr>
                <a:spLocks/>
              </p:cNvSpPr>
              <p:nvPr/>
            </p:nvSpPr>
            <p:spPr bwMode="auto">
              <a:xfrm>
                <a:off x="3513039" y="1869122"/>
                <a:ext cx="299607" cy="213470"/>
              </a:xfrm>
              <a:custGeom>
                <a:avLst/>
                <a:gdLst>
                  <a:gd name="T0" fmla="*/ 111 w 187"/>
                  <a:gd name="T1" fmla="*/ 44 h 133"/>
                  <a:gd name="T2" fmla="*/ 2 w 187"/>
                  <a:gd name="T3" fmla="*/ 62 h 133"/>
                  <a:gd name="T4" fmla="*/ 187 w 187"/>
                  <a:gd name="T5" fmla="*/ 53 h 133"/>
                  <a:gd name="T6" fmla="*/ 12 w 187"/>
                  <a:gd name="T7" fmla="*/ 81 h 133"/>
                  <a:gd name="T8" fmla="*/ 7 w 187"/>
                  <a:gd name="T9" fmla="*/ 77 h 133"/>
                  <a:gd name="T10" fmla="*/ 111 w 187"/>
                  <a:gd name="T11" fmla="*/ 4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33">
                    <a:moveTo>
                      <a:pt x="111" y="44"/>
                    </a:moveTo>
                    <a:cubicBezTo>
                      <a:pt x="63" y="35"/>
                      <a:pt x="0" y="64"/>
                      <a:pt x="2" y="62"/>
                    </a:cubicBezTo>
                    <a:cubicBezTo>
                      <a:pt x="61" y="9"/>
                      <a:pt x="146" y="0"/>
                      <a:pt x="187" y="53"/>
                    </a:cubicBezTo>
                    <a:cubicBezTo>
                      <a:pt x="97" y="70"/>
                      <a:pt x="78" y="133"/>
                      <a:pt x="12" y="81"/>
                    </a:cubicBezTo>
                    <a:cubicBezTo>
                      <a:pt x="10" y="80"/>
                      <a:pt x="9" y="79"/>
                      <a:pt x="7" y="77"/>
                    </a:cubicBezTo>
                    <a:cubicBezTo>
                      <a:pt x="3" y="75"/>
                      <a:pt x="57" y="53"/>
                      <a:pt x="11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39"/>
              <p:cNvSpPr>
                <a:spLocks/>
              </p:cNvSpPr>
              <p:nvPr/>
            </p:nvSpPr>
            <p:spPr bwMode="auto">
              <a:xfrm>
                <a:off x="3438137" y="1960877"/>
                <a:ext cx="128269" cy="47750"/>
              </a:xfrm>
              <a:custGeom>
                <a:avLst/>
                <a:gdLst>
                  <a:gd name="T0" fmla="*/ 80 w 80"/>
                  <a:gd name="T1" fmla="*/ 0 h 30"/>
                  <a:gd name="T2" fmla="*/ 31 w 80"/>
                  <a:gd name="T3" fmla="*/ 22 h 30"/>
                  <a:gd name="T4" fmla="*/ 58 w 80"/>
                  <a:gd name="T5" fmla="*/ 30 h 30"/>
                  <a:gd name="T6" fmla="*/ 1 w 80"/>
                  <a:gd name="T7" fmla="*/ 27 h 30"/>
                  <a:gd name="T8" fmla="*/ 3 w 80"/>
                  <a:gd name="T9" fmla="*/ 25 h 30"/>
                  <a:gd name="T10" fmla="*/ 80 w 8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30">
                    <a:moveTo>
                      <a:pt x="80" y="0"/>
                    </a:moveTo>
                    <a:cubicBezTo>
                      <a:pt x="64" y="7"/>
                      <a:pt x="46" y="14"/>
                      <a:pt x="31" y="22"/>
                    </a:cubicBezTo>
                    <a:cubicBezTo>
                      <a:pt x="38" y="23"/>
                      <a:pt x="49" y="23"/>
                      <a:pt x="58" y="30"/>
                    </a:cubicBezTo>
                    <a:cubicBezTo>
                      <a:pt x="40" y="25"/>
                      <a:pt x="20" y="28"/>
                      <a:pt x="1" y="27"/>
                    </a:cubicBezTo>
                    <a:cubicBezTo>
                      <a:pt x="0" y="27"/>
                      <a:pt x="1" y="25"/>
                      <a:pt x="3" y="25"/>
                    </a:cubicBezTo>
                    <a:cubicBezTo>
                      <a:pt x="26" y="16"/>
                      <a:pt x="57" y="7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Oval 140"/>
              <p:cNvSpPr>
                <a:spLocks noChangeArrowheads="1"/>
              </p:cNvSpPr>
              <p:nvPr/>
            </p:nvSpPr>
            <p:spPr bwMode="auto">
              <a:xfrm>
                <a:off x="3116996" y="3824056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Oval 141"/>
              <p:cNvSpPr>
                <a:spLocks noChangeArrowheads="1"/>
              </p:cNvSpPr>
              <p:nvPr/>
            </p:nvSpPr>
            <p:spPr bwMode="auto">
              <a:xfrm>
                <a:off x="3530828" y="4042207"/>
                <a:ext cx="43069" cy="4306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Oval 142"/>
              <p:cNvSpPr>
                <a:spLocks noChangeArrowheads="1"/>
              </p:cNvSpPr>
              <p:nvPr/>
            </p:nvSpPr>
            <p:spPr bwMode="auto">
              <a:xfrm>
                <a:off x="3400686" y="4210735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Oval 143"/>
              <p:cNvSpPr>
                <a:spLocks noChangeArrowheads="1"/>
              </p:cNvSpPr>
              <p:nvPr/>
            </p:nvSpPr>
            <p:spPr bwMode="auto">
              <a:xfrm>
                <a:off x="2724698" y="3725747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Oval 144"/>
              <p:cNvSpPr>
                <a:spLocks noChangeArrowheads="1"/>
              </p:cNvSpPr>
              <p:nvPr/>
            </p:nvSpPr>
            <p:spPr bwMode="auto">
              <a:xfrm>
                <a:off x="2911952" y="3559091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Oval 145"/>
              <p:cNvSpPr>
                <a:spLocks noChangeArrowheads="1"/>
              </p:cNvSpPr>
              <p:nvPr/>
            </p:nvSpPr>
            <p:spPr bwMode="auto">
              <a:xfrm>
                <a:off x="2771511" y="330536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Oval 146"/>
              <p:cNvSpPr>
                <a:spLocks noChangeArrowheads="1"/>
              </p:cNvSpPr>
              <p:nvPr/>
            </p:nvSpPr>
            <p:spPr bwMode="auto">
              <a:xfrm>
                <a:off x="2587066" y="3377454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Oval 147"/>
              <p:cNvSpPr>
                <a:spLocks noChangeArrowheads="1"/>
              </p:cNvSpPr>
              <p:nvPr/>
            </p:nvSpPr>
            <p:spPr bwMode="auto">
              <a:xfrm>
                <a:off x="2562723" y="3033843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Oval 148"/>
              <p:cNvSpPr>
                <a:spLocks noChangeArrowheads="1"/>
              </p:cNvSpPr>
              <p:nvPr/>
            </p:nvSpPr>
            <p:spPr bwMode="auto">
              <a:xfrm>
                <a:off x="2739678" y="3015118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Oval 149"/>
              <p:cNvSpPr>
                <a:spLocks noChangeArrowheads="1"/>
              </p:cNvSpPr>
              <p:nvPr/>
            </p:nvSpPr>
            <p:spPr bwMode="auto">
              <a:xfrm>
                <a:off x="2766830" y="2727683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Oval 150"/>
              <p:cNvSpPr>
                <a:spLocks noChangeArrowheads="1"/>
              </p:cNvSpPr>
              <p:nvPr/>
            </p:nvSpPr>
            <p:spPr bwMode="auto">
              <a:xfrm>
                <a:off x="2808026" y="2711766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Oval 151"/>
              <p:cNvSpPr>
                <a:spLocks noChangeArrowheads="1"/>
              </p:cNvSpPr>
              <p:nvPr/>
            </p:nvSpPr>
            <p:spPr bwMode="auto">
              <a:xfrm>
                <a:off x="2616090" y="2718320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Oval 152"/>
              <p:cNvSpPr>
                <a:spLocks noChangeArrowheads="1"/>
              </p:cNvSpPr>
              <p:nvPr/>
            </p:nvSpPr>
            <p:spPr bwMode="auto">
              <a:xfrm>
                <a:off x="2632007" y="2748281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Oval 153"/>
              <p:cNvSpPr>
                <a:spLocks noChangeArrowheads="1"/>
              </p:cNvSpPr>
              <p:nvPr/>
            </p:nvSpPr>
            <p:spPr bwMode="auto">
              <a:xfrm>
                <a:off x="2884800" y="2501105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Oval 154"/>
              <p:cNvSpPr>
                <a:spLocks noChangeArrowheads="1"/>
              </p:cNvSpPr>
              <p:nvPr/>
            </p:nvSpPr>
            <p:spPr bwMode="auto">
              <a:xfrm>
                <a:off x="2740614" y="2471144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Oval 155"/>
              <p:cNvSpPr>
                <a:spLocks noChangeArrowheads="1"/>
              </p:cNvSpPr>
              <p:nvPr/>
            </p:nvSpPr>
            <p:spPr bwMode="auto">
              <a:xfrm>
                <a:off x="2737806" y="2429012"/>
                <a:ext cx="29024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Oval 156"/>
              <p:cNvSpPr>
                <a:spLocks noChangeArrowheads="1"/>
              </p:cNvSpPr>
              <p:nvPr/>
            </p:nvSpPr>
            <p:spPr bwMode="auto">
              <a:xfrm>
                <a:off x="2875438" y="227827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Oval 157"/>
              <p:cNvSpPr>
                <a:spLocks noChangeArrowheads="1"/>
              </p:cNvSpPr>
              <p:nvPr/>
            </p:nvSpPr>
            <p:spPr bwMode="auto">
              <a:xfrm>
                <a:off x="3055202" y="2095700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Oval 158"/>
              <p:cNvSpPr>
                <a:spLocks noChangeArrowheads="1"/>
              </p:cNvSpPr>
              <p:nvPr/>
            </p:nvSpPr>
            <p:spPr bwMode="auto">
              <a:xfrm>
                <a:off x="3228412" y="1997392"/>
                <a:ext cx="28088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Oval 159"/>
              <p:cNvSpPr>
                <a:spLocks noChangeArrowheads="1"/>
              </p:cNvSpPr>
              <p:nvPr/>
            </p:nvSpPr>
            <p:spPr bwMode="auto">
              <a:xfrm>
                <a:off x="3400686" y="1927171"/>
                <a:ext cx="26216" cy="252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Oval 160"/>
              <p:cNvSpPr>
                <a:spLocks noChangeArrowheads="1"/>
              </p:cNvSpPr>
              <p:nvPr/>
            </p:nvSpPr>
            <p:spPr bwMode="auto">
              <a:xfrm>
                <a:off x="3413794" y="2008627"/>
                <a:ext cx="25279" cy="271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Oval 161"/>
              <p:cNvSpPr>
                <a:spLocks noChangeArrowheads="1"/>
              </p:cNvSpPr>
              <p:nvPr/>
            </p:nvSpPr>
            <p:spPr bwMode="auto">
              <a:xfrm>
                <a:off x="3375407" y="206480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Oval 162"/>
              <p:cNvSpPr>
                <a:spLocks noChangeArrowheads="1"/>
              </p:cNvSpPr>
              <p:nvPr/>
            </p:nvSpPr>
            <p:spPr bwMode="auto">
              <a:xfrm>
                <a:off x="3161937" y="2175283"/>
                <a:ext cx="29024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Oval 163"/>
              <p:cNvSpPr>
                <a:spLocks noChangeArrowheads="1"/>
              </p:cNvSpPr>
              <p:nvPr/>
            </p:nvSpPr>
            <p:spPr bwMode="auto">
              <a:xfrm>
                <a:off x="3208750" y="2177155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Oval 164"/>
              <p:cNvSpPr>
                <a:spLocks noChangeArrowheads="1"/>
              </p:cNvSpPr>
              <p:nvPr/>
            </p:nvSpPr>
            <p:spPr bwMode="auto">
              <a:xfrm>
                <a:off x="2997153" y="2341003"/>
                <a:ext cx="27152" cy="290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Oval 165"/>
              <p:cNvSpPr>
                <a:spLocks noChangeArrowheads="1"/>
              </p:cNvSpPr>
              <p:nvPr/>
            </p:nvSpPr>
            <p:spPr bwMode="auto">
              <a:xfrm>
                <a:off x="2762149" y="2981412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Oval 166"/>
              <p:cNvSpPr>
                <a:spLocks noChangeArrowheads="1"/>
              </p:cNvSpPr>
              <p:nvPr/>
            </p:nvSpPr>
            <p:spPr bwMode="auto">
              <a:xfrm>
                <a:off x="2893227" y="3599351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Oval 167"/>
              <p:cNvSpPr>
                <a:spLocks noChangeArrowheads="1"/>
              </p:cNvSpPr>
              <p:nvPr/>
            </p:nvSpPr>
            <p:spPr bwMode="auto">
              <a:xfrm>
                <a:off x="3123550" y="3875550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Oval 168"/>
              <p:cNvSpPr>
                <a:spLocks noChangeArrowheads="1"/>
              </p:cNvSpPr>
              <p:nvPr/>
            </p:nvSpPr>
            <p:spPr bwMode="auto">
              <a:xfrm>
                <a:off x="3513039" y="4103064"/>
                <a:ext cx="36515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Oval 169"/>
              <p:cNvSpPr>
                <a:spLocks noChangeArrowheads="1"/>
              </p:cNvSpPr>
              <p:nvPr/>
            </p:nvSpPr>
            <p:spPr bwMode="auto">
              <a:xfrm>
                <a:off x="3589813" y="4020672"/>
                <a:ext cx="37451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Oval 170"/>
              <p:cNvSpPr>
                <a:spLocks noChangeArrowheads="1"/>
              </p:cNvSpPr>
              <p:nvPr/>
            </p:nvSpPr>
            <p:spPr bwMode="auto">
              <a:xfrm>
                <a:off x="3454054" y="4267848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Oval 171"/>
              <p:cNvSpPr>
                <a:spLocks noChangeArrowheads="1"/>
              </p:cNvSpPr>
              <p:nvPr/>
            </p:nvSpPr>
            <p:spPr bwMode="auto">
              <a:xfrm>
                <a:off x="3400686" y="4287509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Oval 172"/>
              <p:cNvSpPr>
                <a:spLocks noChangeArrowheads="1"/>
              </p:cNvSpPr>
              <p:nvPr/>
            </p:nvSpPr>
            <p:spPr bwMode="auto">
              <a:xfrm>
                <a:off x="3490568" y="4017864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Oval 173"/>
              <p:cNvSpPr>
                <a:spLocks noChangeArrowheads="1"/>
              </p:cNvSpPr>
              <p:nvPr/>
            </p:nvSpPr>
            <p:spPr bwMode="auto">
              <a:xfrm>
                <a:off x="3540191" y="3992584"/>
                <a:ext cx="35578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Oval 174"/>
              <p:cNvSpPr>
                <a:spLocks noChangeArrowheads="1"/>
              </p:cNvSpPr>
              <p:nvPr/>
            </p:nvSpPr>
            <p:spPr bwMode="auto">
              <a:xfrm>
                <a:off x="3477460" y="4064677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Oval 175"/>
              <p:cNvSpPr>
                <a:spLocks noChangeArrowheads="1"/>
              </p:cNvSpPr>
              <p:nvPr/>
            </p:nvSpPr>
            <p:spPr bwMode="auto">
              <a:xfrm>
                <a:off x="3354809" y="4292191"/>
                <a:ext cx="33706" cy="3370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Oval 176"/>
              <p:cNvSpPr>
                <a:spLocks noChangeArrowheads="1"/>
              </p:cNvSpPr>
              <p:nvPr/>
            </p:nvSpPr>
            <p:spPr bwMode="auto">
              <a:xfrm>
                <a:off x="3364172" y="4245377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Oval 177"/>
              <p:cNvSpPr>
                <a:spLocks noChangeArrowheads="1"/>
              </p:cNvSpPr>
              <p:nvPr/>
            </p:nvSpPr>
            <p:spPr bwMode="auto">
              <a:xfrm>
                <a:off x="3163809" y="385401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Oval 178"/>
              <p:cNvSpPr>
                <a:spLocks noChangeArrowheads="1"/>
              </p:cNvSpPr>
              <p:nvPr/>
            </p:nvSpPr>
            <p:spPr bwMode="auto">
              <a:xfrm>
                <a:off x="3583259" y="4075912"/>
                <a:ext cx="37451" cy="365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Oval 179"/>
              <p:cNvSpPr>
                <a:spLocks noChangeArrowheads="1"/>
              </p:cNvSpPr>
              <p:nvPr/>
            </p:nvSpPr>
            <p:spPr bwMode="auto">
              <a:xfrm>
                <a:off x="3026177" y="4004756"/>
                <a:ext cx="36515" cy="3745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Oval 180"/>
              <p:cNvSpPr>
                <a:spLocks noChangeArrowheads="1"/>
              </p:cNvSpPr>
              <p:nvPr/>
            </p:nvSpPr>
            <p:spPr bwMode="auto">
              <a:xfrm>
                <a:off x="2965320" y="4000074"/>
                <a:ext cx="44941" cy="449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43" name="文本框 742"/>
          <p:cNvSpPr txBox="1"/>
          <p:nvPr/>
        </p:nvSpPr>
        <p:spPr>
          <a:xfrm>
            <a:off x="9578705" y="2319538"/>
            <a:ext cx="1083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79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4" name="文本框 743"/>
          <p:cNvSpPr txBox="1"/>
          <p:nvPr/>
        </p:nvSpPr>
        <p:spPr>
          <a:xfrm>
            <a:off x="8976192" y="3526972"/>
            <a:ext cx="2027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演界网，中国首家演示设计交易平台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4963" y="5199832"/>
            <a:ext cx="9904555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基于演示设计的一站式在线演示、素材销售、服务交易系统。诞生于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6" name="矩形 5"/>
          <p:cNvSpPr/>
          <p:nvPr/>
        </p:nvSpPr>
        <p:spPr>
          <a:xfrm>
            <a:off x="3873064" y="4716446"/>
            <a:ext cx="42883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</a:p>
        </p:txBody>
      </p:sp>
    </p:spTree>
    <p:extLst>
      <p:ext uri="{BB962C8B-B14F-4D97-AF65-F5344CB8AC3E}">
        <p14:creationId xmlns:p14="http://schemas.microsoft.com/office/powerpoint/2010/main" val="291607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>
            <a:off x="3262484" y="334986"/>
            <a:ext cx="6344159" cy="5469102"/>
          </a:xfrm>
          <a:prstGeom prst="triangl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822122" y="371741"/>
            <a:ext cx="6547757" cy="5644618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40728" y="3490772"/>
            <a:ext cx="3145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重大突破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163027" y="838912"/>
            <a:ext cx="6344159" cy="5469102"/>
            <a:chOff x="2163027" y="838912"/>
            <a:chExt cx="6344159" cy="5469102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2163027" y="838912"/>
              <a:ext cx="3172080" cy="5469102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163027" y="6308014"/>
              <a:ext cx="6344159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8329613" y="6016359"/>
              <a:ext cx="177573" cy="291655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335107" y="838912"/>
              <a:ext cx="179868" cy="299326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4064130" y="4335572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85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283654" y="2616654"/>
            <a:ext cx="1620000" cy="1620000"/>
          </a:xfrm>
          <a:prstGeom prst="ellipse">
            <a:avLst/>
          </a:prstGeom>
          <a:solidFill>
            <a:srgbClr val="2B2B2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34226" y="3136613"/>
            <a:ext cx="1523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2765" y="4651260"/>
            <a:ext cx="2066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</a:p>
        </p:txBody>
      </p:sp>
      <p:sp>
        <p:nvSpPr>
          <p:cNvPr id="10" name="矩形 9"/>
          <p:cNvSpPr/>
          <p:nvPr/>
        </p:nvSpPr>
        <p:spPr>
          <a:xfrm>
            <a:off x="4808628" y="5191211"/>
            <a:ext cx="2635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Experience and lesson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76000" y="-891000"/>
            <a:ext cx="8776456" cy="8640000"/>
            <a:chOff x="1776000" y="-891000"/>
            <a:chExt cx="8776456" cy="8640000"/>
          </a:xfrm>
        </p:grpSpPr>
        <p:sp>
          <p:nvSpPr>
            <p:cNvPr id="11" name="椭圆 10"/>
            <p:cNvSpPr/>
            <p:nvPr/>
          </p:nvSpPr>
          <p:spPr>
            <a:xfrm>
              <a:off x="4656000" y="1989000"/>
              <a:ext cx="2880000" cy="288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936000" y="1269000"/>
              <a:ext cx="4320000" cy="432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216000" y="549000"/>
              <a:ext cx="5760000" cy="576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496000" y="-171000"/>
              <a:ext cx="7200000" cy="720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776000" y="-891000"/>
              <a:ext cx="8640000" cy="8640000"/>
            </a:xfrm>
            <a:prstGeom prst="ellipse">
              <a:avLst/>
            </a:prstGeom>
            <a:noFill/>
            <a:ln>
              <a:solidFill>
                <a:schemeClr val="tx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76257" y="1779814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155751" y="244859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782049" y="399952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279728" y="435734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082367" y="209316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552813" y="32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415875" y="2576040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680501" y="3427473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882308" y="6081171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915169" y="5081962"/>
              <a:ext cx="280125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071499" y="1276134"/>
              <a:ext cx="236722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598886" y="529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124406" y="255085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894588" y="1145334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192007" y="1311296"/>
              <a:ext cx="187779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51512" y="4512567"/>
              <a:ext cx="452346" cy="13703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650286" y="1259613"/>
              <a:ext cx="115695" cy="5117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638673" y="491420"/>
              <a:ext cx="1866510" cy="237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8240037" y="1335085"/>
              <a:ext cx="894899" cy="549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552813" y="5787256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0176899" y="3655382"/>
              <a:ext cx="375557" cy="58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28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185030" y="172676"/>
            <a:ext cx="1821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349028" y="171450"/>
            <a:ext cx="1493945" cy="0"/>
          </a:xfrm>
          <a:prstGeom prst="line">
            <a:avLst/>
          </a:prstGeom>
          <a:ln w="635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098594" y="671980"/>
            <a:ext cx="4063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there is a will, there is a way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091109" y="1918502"/>
            <a:ext cx="4009782" cy="3951392"/>
            <a:chOff x="4091109" y="1632752"/>
            <a:chExt cx="4009782" cy="3951392"/>
          </a:xfrm>
        </p:grpSpPr>
        <p:sp>
          <p:nvSpPr>
            <p:cNvPr id="37" name="任意多边形 36"/>
            <p:cNvSpPr/>
            <p:nvPr/>
          </p:nvSpPr>
          <p:spPr>
            <a:xfrm>
              <a:off x="4091109" y="3739138"/>
              <a:ext cx="1845006" cy="1845006"/>
            </a:xfrm>
            <a:custGeom>
              <a:avLst/>
              <a:gdLst>
                <a:gd name="connsiteX0" fmla="*/ 684376 w 1845006"/>
                <a:gd name="connsiteY0" fmla="*/ 0 h 1845006"/>
                <a:gd name="connsiteX1" fmla="*/ 1845006 w 1845006"/>
                <a:gd name="connsiteY1" fmla="*/ 0 h 1845006"/>
                <a:gd name="connsiteX2" fmla="*/ 1845006 w 1845006"/>
                <a:gd name="connsiteY2" fmla="*/ 1195030 h 1845006"/>
                <a:gd name="connsiteX3" fmla="*/ 1195030 w 1845006"/>
                <a:gd name="connsiteY3" fmla="*/ 1845006 h 1845006"/>
                <a:gd name="connsiteX4" fmla="*/ 0 w 1845006"/>
                <a:gd name="connsiteY4" fmla="*/ 1845006 h 1845006"/>
                <a:gd name="connsiteX5" fmla="*/ 0 w 1845006"/>
                <a:gd name="connsiteY5" fmla="*/ 670772 h 1845006"/>
                <a:gd name="connsiteX6" fmla="*/ 6802 w 1845006"/>
                <a:gd name="connsiteY6" fmla="*/ 677574 h 184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5006" h="1845006">
                  <a:moveTo>
                    <a:pt x="684376" y="0"/>
                  </a:moveTo>
                  <a:lnTo>
                    <a:pt x="1845006" y="0"/>
                  </a:lnTo>
                  <a:lnTo>
                    <a:pt x="1845006" y="1195030"/>
                  </a:lnTo>
                  <a:lnTo>
                    <a:pt x="1195030" y="1845006"/>
                  </a:lnTo>
                  <a:lnTo>
                    <a:pt x="0" y="1845006"/>
                  </a:lnTo>
                  <a:lnTo>
                    <a:pt x="0" y="670772"/>
                  </a:lnTo>
                  <a:lnTo>
                    <a:pt x="6802" y="677574"/>
                  </a:lnTo>
                  <a:close/>
                </a:path>
              </a:pathLst>
            </a:custGeom>
            <a:solidFill>
              <a:srgbClr val="25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6255885" y="3739138"/>
              <a:ext cx="1845006" cy="1845006"/>
            </a:xfrm>
            <a:custGeom>
              <a:avLst/>
              <a:gdLst>
                <a:gd name="connsiteX0" fmla="*/ 0 w 1845006"/>
                <a:gd name="connsiteY0" fmla="*/ 0 h 1845006"/>
                <a:gd name="connsiteX1" fmla="*/ 1176958 w 1845006"/>
                <a:gd name="connsiteY1" fmla="*/ 0 h 1845006"/>
                <a:gd name="connsiteX2" fmla="*/ 1845006 w 1845006"/>
                <a:gd name="connsiteY2" fmla="*/ 668047 h 1845006"/>
                <a:gd name="connsiteX3" fmla="*/ 1845006 w 1845006"/>
                <a:gd name="connsiteY3" fmla="*/ 1845006 h 1845006"/>
                <a:gd name="connsiteX4" fmla="*/ 646783 w 1845006"/>
                <a:gd name="connsiteY4" fmla="*/ 1845006 h 1845006"/>
                <a:gd name="connsiteX5" fmla="*/ 0 w 1845006"/>
                <a:gd name="connsiteY5" fmla="*/ 1198222 h 184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5006" h="1845006">
                  <a:moveTo>
                    <a:pt x="0" y="0"/>
                  </a:moveTo>
                  <a:lnTo>
                    <a:pt x="1176958" y="0"/>
                  </a:lnTo>
                  <a:lnTo>
                    <a:pt x="1845006" y="668047"/>
                  </a:lnTo>
                  <a:lnTo>
                    <a:pt x="1845006" y="1845006"/>
                  </a:lnTo>
                  <a:lnTo>
                    <a:pt x="646783" y="1845006"/>
                  </a:lnTo>
                  <a:lnTo>
                    <a:pt x="0" y="1198222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091109" y="1632752"/>
              <a:ext cx="1845006" cy="1845006"/>
            </a:xfrm>
            <a:custGeom>
              <a:avLst/>
              <a:gdLst>
                <a:gd name="connsiteX0" fmla="*/ 0 w 1845006"/>
                <a:gd name="connsiteY0" fmla="*/ 0 h 1845006"/>
                <a:gd name="connsiteX1" fmla="*/ 1219124 w 1845006"/>
                <a:gd name="connsiteY1" fmla="*/ 0 h 1845006"/>
                <a:gd name="connsiteX2" fmla="*/ 1845006 w 1845006"/>
                <a:gd name="connsiteY2" fmla="*/ 625881 h 1845006"/>
                <a:gd name="connsiteX3" fmla="*/ 1845006 w 1845006"/>
                <a:gd name="connsiteY3" fmla="*/ 1845006 h 1845006"/>
                <a:gd name="connsiteX4" fmla="*/ 684376 w 1845006"/>
                <a:gd name="connsiteY4" fmla="*/ 1845006 h 1845006"/>
                <a:gd name="connsiteX5" fmla="*/ 6802 w 1845006"/>
                <a:gd name="connsiteY5" fmla="*/ 1167431 h 1845006"/>
                <a:gd name="connsiteX6" fmla="*/ 0 w 1845006"/>
                <a:gd name="connsiteY6" fmla="*/ 1174233 h 184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5006" h="1845006">
                  <a:moveTo>
                    <a:pt x="0" y="0"/>
                  </a:moveTo>
                  <a:lnTo>
                    <a:pt x="1219124" y="0"/>
                  </a:lnTo>
                  <a:lnTo>
                    <a:pt x="1845006" y="625881"/>
                  </a:lnTo>
                  <a:lnTo>
                    <a:pt x="1845006" y="1845006"/>
                  </a:lnTo>
                  <a:lnTo>
                    <a:pt x="684376" y="1845006"/>
                  </a:lnTo>
                  <a:lnTo>
                    <a:pt x="6802" y="1167431"/>
                  </a:lnTo>
                  <a:lnTo>
                    <a:pt x="0" y="117423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255885" y="1632752"/>
              <a:ext cx="1845006" cy="1845006"/>
            </a:xfrm>
            <a:custGeom>
              <a:avLst/>
              <a:gdLst>
                <a:gd name="connsiteX0" fmla="*/ 625883 w 1845006"/>
                <a:gd name="connsiteY0" fmla="*/ 0 h 1845006"/>
                <a:gd name="connsiteX1" fmla="*/ 1845006 w 1845006"/>
                <a:gd name="connsiteY1" fmla="*/ 0 h 1845006"/>
                <a:gd name="connsiteX2" fmla="*/ 1845006 w 1845006"/>
                <a:gd name="connsiteY2" fmla="*/ 1176958 h 1845006"/>
                <a:gd name="connsiteX3" fmla="*/ 1176958 w 1845006"/>
                <a:gd name="connsiteY3" fmla="*/ 1845006 h 1845006"/>
                <a:gd name="connsiteX4" fmla="*/ 0 w 1845006"/>
                <a:gd name="connsiteY4" fmla="*/ 1845006 h 1845006"/>
                <a:gd name="connsiteX5" fmla="*/ 0 w 1845006"/>
                <a:gd name="connsiteY5" fmla="*/ 625883 h 184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5006" h="1845006">
                  <a:moveTo>
                    <a:pt x="625883" y="0"/>
                  </a:moveTo>
                  <a:lnTo>
                    <a:pt x="1845006" y="0"/>
                  </a:lnTo>
                  <a:lnTo>
                    <a:pt x="1845006" y="1176958"/>
                  </a:lnTo>
                  <a:lnTo>
                    <a:pt x="1176958" y="1845006"/>
                  </a:lnTo>
                  <a:lnTo>
                    <a:pt x="0" y="1845006"/>
                  </a:lnTo>
                  <a:lnTo>
                    <a:pt x="0" y="625883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5572125" y="3064886"/>
              <a:ext cx="1047750" cy="1047750"/>
            </a:xfrm>
            <a:prstGeom prst="diamond">
              <a:avLst/>
            </a:prstGeom>
            <a:solidFill>
              <a:schemeClr val="bg1"/>
            </a:solidFill>
            <a:ln w="1905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693742" y="2441639"/>
            <a:ext cx="773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91589" y="2460688"/>
            <a:ext cx="773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702981" y="4636663"/>
            <a:ext cx="773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747723" y="4617612"/>
            <a:ext cx="773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47356" y="1804202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8420661" y="1778380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8420661" y="4024888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847355" y="4024888"/>
            <a:ext cx="2923983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演界网，中国首家演示设计交易平台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9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1913</Words>
  <Application>Microsoft Office PowerPoint</Application>
  <PresentationFormat>宽屏</PresentationFormat>
  <Paragraphs>180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等线 Light</vt:lpstr>
      <vt:lpstr>微软雅黑</vt:lpstr>
      <vt:lpstr>Arial</vt:lpstr>
      <vt:lpstr>Segoe UI Semilight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吴晓飞</dc:creator>
  <cp:lastModifiedBy>YANGS</cp:lastModifiedBy>
  <cp:revision>182</cp:revision>
  <dcterms:created xsi:type="dcterms:W3CDTF">2016-03-29T08:52:11Z</dcterms:created>
  <dcterms:modified xsi:type="dcterms:W3CDTF">2017-09-11T14:44:52Z</dcterms:modified>
</cp:coreProperties>
</file>