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7"/>
  </p:notesMasterIdLst>
  <p:sldIdLst>
    <p:sldId id="324" r:id="rId2"/>
    <p:sldId id="319" r:id="rId3"/>
    <p:sldId id="318" r:id="rId4"/>
    <p:sldId id="311" r:id="rId5"/>
    <p:sldId id="296" r:id="rId6"/>
    <p:sldId id="309" r:id="rId7"/>
    <p:sldId id="300" r:id="rId8"/>
    <p:sldId id="320" r:id="rId9"/>
    <p:sldId id="295" r:id="rId10"/>
    <p:sldId id="301" r:id="rId11"/>
    <p:sldId id="297" r:id="rId12"/>
    <p:sldId id="298" r:id="rId13"/>
    <p:sldId id="323" r:id="rId14"/>
    <p:sldId id="299" r:id="rId15"/>
    <p:sldId id="302" r:id="rId16"/>
    <p:sldId id="303" r:id="rId17"/>
    <p:sldId id="304" r:id="rId18"/>
    <p:sldId id="310" r:id="rId19"/>
    <p:sldId id="322" r:id="rId20"/>
    <p:sldId id="306" r:id="rId21"/>
    <p:sldId id="307" r:id="rId22"/>
    <p:sldId id="308" r:id="rId23"/>
    <p:sldId id="325" r:id="rId24"/>
    <p:sldId id="327" r:id="rId25"/>
    <p:sldId id="328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A02"/>
    <a:srgbClr val="069DCC"/>
    <a:srgbClr val="F2563C"/>
    <a:srgbClr val="07A2D3"/>
    <a:srgbClr val="0698C6"/>
    <a:srgbClr val="56B202"/>
    <a:srgbClr val="6ADB03"/>
    <a:srgbClr val="FFCA47"/>
    <a:srgbClr val="FFD15D"/>
    <a:srgbClr val="FFD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2" d="100"/>
          <a:sy n="92" d="100"/>
        </p:scale>
        <p:origin x="756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alpha val="56000"/>
              </a:scheme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</c:v>
                </c:pt>
                <c:pt idx="1">
                  <c:v>9</c:v>
                </c:pt>
                <c:pt idx="2">
                  <c:v>15</c:v>
                </c:pt>
                <c:pt idx="3">
                  <c:v>12</c:v>
                </c:pt>
                <c:pt idx="4">
                  <c:v>14</c:v>
                </c:pt>
                <c:pt idx="5">
                  <c:v>13</c:v>
                </c:pt>
                <c:pt idx="6">
                  <c:v>16</c:v>
                </c:pt>
                <c:pt idx="7">
                  <c:v>14</c:v>
                </c:pt>
                <c:pt idx="8">
                  <c:v>15</c:v>
                </c:pt>
                <c:pt idx="9">
                  <c:v>17</c:v>
                </c:pt>
                <c:pt idx="10">
                  <c:v>16</c:v>
                </c:pt>
                <c:pt idx="1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768750160"/>
        <c:axId val="-768749072"/>
      </c:areaChart>
      <c:catAx>
        <c:axId val="-768750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8749072"/>
        <c:crosses val="autoZero"/>
        <c:auto val="1"/>
        <c:lblAlgn val="ctr"/>
        <c:lblOffset val="100"/>
        <c:noMultiLvlLbl val="0"/>
      </c:catAx>
      <c:valAx>
        <c:axId val="-7687490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687501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94</c:v>
                </c:pt>
                <c:pt idx="1">
                  <c:v>78</c:v>
                </c:pt>
                <c:pt idx="2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-768751792"/>
        <c:axId val="-768762672"/>
      </c:barChart>
      <c:catAx>
        <c:axId val="-768751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8762672"/>
        <c:crosses val="autoZero"/>
        <c:auto val="1"/>
        <c:lblAlgn val="ctr"/>
        <c:lblOffset val="100"/>
        <c:noMultiLvlLbl val="0"/>
      </c:catAx>
      <c:valAx>
        <c:axId val="-76876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875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7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Pt>
            <c:idx val="1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cat>
            <c:strRef>
              <c:f>Sheet1!$A$2:$A$22</c:f>
              <c:strCache>
                <c:ptCount val="21"/>
                <c:pt idx="0">
                  <c:v>a1</c:v>
                </c:pt>
                <c:pt idx="1">
                  <c:v>a2</c:v>
                </c:pt>
                <c:pt idx="2">
                  <c:v>a3</c:v>
                </c:pt>
                <c:pt idx="3">
                  <c:v>a4</c:v>
                </c:pt>
                <c:pt idx="4">
                  <c:v>a5</c:v>
                </c:pt>
                <c:pt idx="5">
                  <c:v>a6</c:v>
                </c:pt>
                <c:pt idx="6">
                  <c:v>a7</c:v>
                </c:pt>
                <c:pt idx="7">
                  <c:v>a8</c:v>
                </c:pt>
                <c:pt idx="8">
                  <c:v>a9</c:v>
                </c:pt>
                <c:pt idx="9">
                  <c:v>a10</c:v>
                </c:pt>
                <c:pt idx="10">
                  <c:v>a11</c:v>
                </c:pt>
                <c:pt idx="11">
                  <c:v>a12</c:v>
                </c:pt>
                <c:pt idx="12">
                  <c:v>a13</c:v>
                </c:pt>
                <c:pt idx="13">
                  <c:v>a14</c:v>
                </c:pt>
                <c:pt idx="14">
                  <c:v>a15</c:v>
                </c:pt>
                <c:pt idx="15">
                  <c:v>a16</c:v>
                </c:pt>
                <c:pt idx="16">
                  <c:v>a17</c:v>
                </c:pt>
                <c:pt idx="17">
                  <c:v>a18</c:v>
                </c:pt>
                <c:pt idx="18">
                  <c:v>a19</c:v>
                </c:pt>
                <c:pt idx="19">
                  <c:v>a20</c:v>
                </c:pt>
                <c:pt idx="20">
                  <c:v>a21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9</c:v>
                </c:pt>
                <c:pt idx="1">
                  <c:v>7</c:v>
                </c:pt>
                <c:pt idx="2">
                  <c:v>16</c:v>
                </c:pt>
                <c:pt idx="3">
                  <c:v>13</c:v>
                </c:pt>
                <c:pt idx="4">
                  <c:v>11</c:v>
                </c:pt>
                <c:pt idx="5">
                  <c:v>14</c:v>
                </c:pt>
                <c:pt idx="6">
                  <c:v>13</c:v>
                </c:pt>
                <c:pt idx="7">
                  <c:v>17</c:v>
                </c:pt>
                <c:pt idx="8">
                  <c:v>14</c:v>
                </c:pt>
                <c:pt idx="9">
                  <c:v>12</c:v>
                </c:pt>
                <c:pt idx="10">
                  <c:v>9</c:v>
                </c:pt>
                <c:pt idx="11">
                  <c:v>14</c:v>
                </c:pt>
                <c:pt idx="12">
                  <c:v>12</c:v>
                </c:pt>
                <c:pt idx="13">
                  <c:v>8</c:v>
                </c:pt>
                <c:pt idx="14">
                  <c:v>9</c:v>
                </c:pt>
                <c:pt idx="15">
                  <c:v>13</c:v>
                </c:pt>
                <c:pt idx="16">
                  <c:v>12</c:v>
                </c:pt>
                <c:pt idx="17">
                  <c:v>16</c:v>
                </c:pt>
                <c:pt idx="18">
                  <c:v>15</c:v>
                </c:pt>
                <c:pt idx="19">
                  <c:v>20</c:v>
                </c:pt>
                <c:pt idx="20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-27"/>
        <c:axId val="-768776272"/>
        <c:axId val="-768748528"/>
      </c:barChart>
      <c:catAx>
        <c:axId val="-76877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68748528"/>
        <c:crosses val="autoZero"/>
        <c:auto val="1"/>
        <c:lblAlgn val="ctr"/>
        <c:lblOffset val="100"/>
        <c:noMultiLvlLbl val="0"/>
      </c:catAx>
      <c:valAx>
        <c:axId val="-7687485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768776272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4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辅助数据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22</c:v>
                </c:pt>
                <c:pt idx="2">
                  <c:v>24</c:v>
                </c:pt>
                <c:pt idx="3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7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5</c:v>
                </c:pt>
                <c:pt idx="2">
                  <c:v>3</c:v>
                </c:pt>
                <c:pt idx="3">
                  <c:v>10</c:v>
                </c:pt>
                <c:pt idx="4">
                  <c:v>12</c:v>
                </c:pt>
                <c:pt idx="5">
                  <c:v>10</c:v>
                </c:pt>
                <c:pt idx="6">
                  <c:v>6</c:v>
                </c:pt>
                <c:pt idx="7">
                  <c:v>10</c:v>
                </c:pt>
                <c:pt idx="8">
                  <c:v>19</c:v>
                </c:pt>
                <c:pt idx="9">
                  <c:v>22</c:v>
                </c:pt>
                <c:pt idx="10">
                  <c:v>21</c:v>
                </c:pt>
                <c:pt idx="11">
                  <c:v>15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5</c:v>
                </c:pt>
                <c:pt idx="4">
                  <c:v>6</c:v>
                </c:pt>
                <c:pt idx="5">
                  <c:v>5</c:v>
                </c:pt>
                <c:pt idx="6">
                  <c:v>3</c:v>
                </c:pt>
                <c:pt idx="7">
                  <c:v>8</c:v>
                </c:pt>
                <c:pt idx="8">
                  <c:v>6</c:v>
                </c:pt>
                <c:pt idx="9">
                  <c:v>8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8765392"/>
        <c:axId val="-768764848"/>
      </c:lineChart>
      <c:catAx>
        <c:axId val="-768765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8764848"/>
        <c:crosses val="autoZero"/>
        <c:auto val="1"/>
        <c:lblAlgn val="ctr"/>
        <c:lblOffset val="100"/>
        <c:noMultiLvlLbl val="0"/>
      </c:catAx>
      <c:valAx>
        <c:axId val="-768764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68765392"/>
        <c:crosses val="autoZero"/>
        <c:crossBetween val="between"/>
      </c:valAx>
      <c:spPr>
        <a:solidFill>
          <a:schemeClr val="accent2">
            <a:alpha val="24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30480-5BEF-4AC7-9D53-9F5A070AE78E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F75B7-B764-4EB5-9878-82FBD957F8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003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23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071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44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687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55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64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405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3177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222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4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506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2713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363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23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7587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94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923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21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3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048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45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769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F75B7-B764-4EB5-9878-82FBD957F89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74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13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05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052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994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9644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220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66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62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76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72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64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416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22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46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168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59D7E-4085-416D-9909-5328B54E65D3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0E6F6-E0C2-4B49-831D-B3052BE775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13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75" r:id="rId13"/>
    <p:sldLayoutId id="2147483676" r:id="rId14"/>
    <p:sldLayoutId id="2147483677" r:id="rId15"/>
    <p:sldLayoutId id="2147483678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970353" y="-174349"/>
            <a:ext cx="4985656" cy="498550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6692973" y="860112"/>
            <a:ext cx="1105375" cy="693973"/>
          </a:xfrm>
          <a:custGeom>
            <a:avLst/>
            <a:gdLst>
              <a:gd name="connsiteX0" fmla="*/ 156256 w 1983200"/>
              <a:gd name="connsiteY0" fmla="*/ 0 h 1309008"/>
              <a:gd name="connsiteX1" fmla="*/ 1826944 w 1983200"/>
              <a:gd name="connsiteY1" fmla="*/ 0 h 1309008"/>
              <a:gd name="connsiteX2" fmla="*/ 1983200 w 1983200"/>
              <a:gd name="connsiteY2" fmla="*/ 156256 h 1309008"/>
              <a:gd name="connsiteX3" fmla="*/ 1983200 w 1983200"/>
              <a:gd name="connsiteY3" fmla="*/ 659524 h 1309008"/>
              <a:gd name="connsiteX4" fmla="*/ 1983200 w 1983200"/>
              <a:gd name="connsiteY4" fmla="*/ 781260 h 1309008"/>
              <a:gd name="connsiteX5" fmla="*/ 1887766 w 1983200"/>
              <a:gd name="connsiteY5" fmla="*/ 925237 h 1309008"/>
              <a:gd name="connsiteX6" fmla="*/ 1850214 w 1983200"/>
              <a:gd name="connsiteY6" fmla="*/ 932818 h 1309008"/>
              <a:gd name="connsiteX7" fmla="*/ 263845 w 1983200"/>
              <a:gd name="connsiteY7" fmla="*/ 932818 h 1309008"/>
              <a:gd name="connsiteX8" fmla="*/ 518 w 1983200"/>
              <a:gd name="connsiteY8" fmla="*/ 1196145 h 1309008"/>
              <a:gd name="connsiteX9" fmla="*/ 518 w 1983200"/>
              <a:gd name="connsiteY9" fmla="*/ 1308838 h 1309008"/>
              <a:gd name="connsiteX10" fmla="*/ 0 w 1983200"/>
              <a:gd name="connsiteY10" fmla="*/ 1309008 h 1309008"/>
              <a:gd name="connsiteX11" fmla="*/ 0 w 1983200"/>
              <a:gd name="connsiteY11" fmla="*/ 781260 h 1309008"/>
              <a:gd name="connsiteX12" fmla="*/ 0 w 1983200"/>
              <a:gd name="connsiteY12" fmla="*/ 659524 h 1309008"/>
              <a:gd name="connsiteX13" fmla="*/ 0 w 1983200"/>
              <a:gd name="connsiteY13" fmla="*/ 156256 h 1309008"/>
              <a:gd name="connsiteX14" fmla="*/ 156256 w 1983200"/>
              <a:gd name="connsiteY14" fmla="*/ 0 h 130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83200" h="1309008">
                <a:moveTo>
                  <a:pt x="156256" y="0"/>
                </a:moveTo>
                <a:lnTo>
                  <a:pt x="1826944" y="0"/>
                </a:lnTo>
                <a:cubicBezTo>
                  <a:pt x="1913242" y="0"/>
                  <a:pt x="1983200" y="69958"/>
                  <a:pt x="1983200" y="156256"/>
                </a:cubicBezTo>
                <a:lnTo>
                  <a:pt x="1983200" y="659524"/>
                </a:lnTo>
                <a:lnTo>
                  <a:pt x="1983200" y="781260"/>
                </a:lnTo>
                <a:cubicBezTo>
                  <a:pt x="1983200" y="845984"/>
                  <a:pt x="1943849" y="901516"/>
                  <a:pt x="1887766" y="925237"/>
                </a:cubicBezTo>
                <a:lnTo>
                  <a:pt x="1850214" y="932818"/>
                </a:lnTo>
                <a:lnTo>
                  <a:pt x="263845" y="932818"/>
                </a:lnTo>
                <a:cubicBezTo>
                  <a:pt x="118414" y="932818"/>
                  <a:pt x="518" y="1050714"/>
                  <a:pt x="518" y="1196145"/>
                </a:cubicBezTo>
                <a:lnTo>
                  <a:pt x="518" y="1308838"/>
                </a:lnTo>
                <a:lnTo>
                  <a:pt x="0" y="1309008"/>
                </a:lnTo>
                <a:lnTo>
                  <a:pt x="0" y="781260"/>
                </a:lnTo>
                <a:lnTo>
                  <a:pt x="0" y="659524"/>
                </a:lnTo>
                <a:lnTo>
                  <a:pt x="0" y="156256"/>
                </a:lnTo>
                <a:cubicBezTo>
                  <a:pt x="0" y="69958"/>
                  <a:pt x="69958" y="0"/>
                  <a:pt x="15625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25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61" name="矩形 360"/>
          <p:cNvSpPr/>
          <p:nvPr/>
        </p:nvSpPr>
        <p:spPr>
          <a:xfrm rot="272570">
            <a:off x="6707128" y="902138"/>
            <a:ext cx="1077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2"/>
                </a:solidFill>
                <a:cs typeface="+mn-ea"/>
                <a:sym typeface="+mn-lt"/>
              </a:rPr>
              <a:t>TEXT</a:t>
            </a:r>
            <a:endParaRPr lang="zh-CN" altLang="en-US" sz="1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75" name="组合 374"/>
          <p:cNvGrpSpPr/>
          <p:nvPr/>
        </p:nvGrpSpPr>
        <p:grpSpPr>
          <a:xfrm>
            <a:off x="1750907" y="3438933"/>
            <a:ext cx="5682343" cy="720073"/>
            <a:chOff x="2132849" y="2821334"/>
            <a:chExt cx="866236" cy="340519"/>
          </a:xfrm>
        </p:grpSpPr>
        <p:sp>
          <p:nvSpPr>
            <p:cNvPr id="376" name="椭圆 375"/>
            <p:cNvSpPr/>
            <p:nvPr/>
          </p:nvSpPr>
          <p:spPr>
            <a:xfrm>
              <a:off x="2132849" y="2821334"/>
              <a:ext cx="866236" cy="3405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297304" y="2875321"/>
              <a:ext cx="546841" cy="2149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2" name="Title 13"/>
          <p:cNvSpPr txBox="1">
            <a:spLocks/>
          </p:cNvSpPr>
          <p:nvPr/>
        </p:nvSpPr>
        <p:spPr>
          <a:xfrm>
            <a:off x="1622517" y="1688893"/>
            <a:ext cx="5939125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b="1" dirty="0" smtClean="0">
                <a:solidFill>
                  <a:schemeClr val="accent3"/>
                </a:solidFill>
                <a:effectLst>
                  <a:glow rad="101600">
                    <a:srgbClr val="FFFED6">
                      <a:alpha val="6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ABOOBEE</a:t>
            </a:r>
            <a:endParaRPr lang="en-US" sz="7200" b="1" dirty="0">
              <a:solidFill>
                <a:schemeClr val="accent3"/>
              </a:solidFill>
              <a:effectLst>
                <a:glow rad="101600">
                  <a:srgbClr val="FFFED6">
                    <a:alpha val="6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8" name="流程图: 手动操作 377"/>
          <p:cNvSpPr/>
          <p:nvPr/>
        </p:nvSpPr>
        <p:spPr>
          <a:xfrm>
            <a:off x="3370172" y="0"/>
            <a:ext cx="2443812" cy="3723852"/>
          </a:xfrm>
          <a:prstGeom prst="flowChartManualOperation">
            <a:avLst/>
          </a:prstGeom>
          <a:solidFill>
            <a:schemeClr val="accent2">
              <a:alpha val="64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25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79" name="Content Placeholder 2"/>
          <p:cNvSpPr txBox="1">
            <a:spLocks/>
          </p:cNvSpPr>
          <p:nvPr/>
        </p:nvSpPr>
        <p:spPr>
          <a:xfrm>
            <a:off x="2759240" y="4523713"/>
            <a:ext cx="1864046" cy="2874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dolor</a:t>
            </a:r>
            <a:endParaRPr lang="en-US" sz="12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0" name="Content Placeholder 2"/>
          <p:cNvSpPr txBox="1">
            <a:spLocks/>
          </p:cNvSpPr>
          <p:nvPr/>
        </p:nvSpPr>
        <p:spPr>
          <a:xfrm>
            <a:off x="4592078" y="4523713"/>
            <a:ext cx="1745245" cy="2874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2016/4/15</a:t>
            </a:r>
            <a:endParaRPr lang="en-US" sz="12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1" name="乘号 380"/>
          <p:cNvSpPr/>
          <p:nvPr/>
        </p:nvSpPr>
        <p:spPr>
          <a:xfrm>
            <a:off x="4463181" y="4383621"/>
            <a:ext cx="461129" cy="500743"/>
          </a:xfrm>
          <a:prstGeom prst="mathMultiply">
            <a:avLst>
              <a:gd name="adj1" fmla="val 699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1076213" y="-185176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07A2D3"/>
              </a:gs>
              <a:gs pos="100000">
                <a:schemeClr val="accent4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587618" y="1317171"/>
            <a:ext cx="695707" cy="116477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982686" y="1218404"/>
            <a:ext cx="795884" cy="80880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051658" y="1426029"/>
            <a:ext cx="792902" cy="601177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rot="19810288">
            <a:off x="526848" y="2351245"/>
            <a:ext cx="1775925" cy="177592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498357">
            <a:off x="3379332" y="1917313"/>
            <a:ext cx="1214355" cy="121435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96"/>
          <p:cNvSpPr>
            <a:spLocks/>
          </p:cNvSpPr>
          <p:nvPr/>
        </p:nvSpPr>
        <p:spPr bwMode="auto">
          <a:xfrm>
            <a:off x="3689115" y="2167841"/>
            <a:ext cx="551207" cy="717229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椭圆 8"/>
          <p:cNvSpPr/>
          <p:nvPr/>
        </p:nvSpPr>
        <p:spPr>
          <a:xfrm rot="20785766">
            <a:off x="2224780" y="836135"/>
            <a:ext cx="903793" cy="903793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233"/>
          <p:cNvSpPr>
            <a:spLocks/>
          </p:cNvSpPr>
          <p:nvPr/>
        </p:nvSpPr>
        <p:spPr bwMode="auto">
          <a:xfrm>
            <a:off x="2505874" y="1049343"/>
            <a:ext cx="341606" cy="477376"/>
          </a:xfrm>
          <a:custGeom>
            <a:avLst/>
            <a:gdLst>
              <a:gd name="T0" fmla="*/ 32 w 33"/>
              <a:gd name="T1" fmla="*/ 12 h 46"/>
              <a:gd name="T2" fmla="*/ 11 w 33"/>
              <a:gd name="T3" fmla="*/ 1 h 46"/>
              <a:gd name="T4" fmla="*/ 1 w 33"/>
              <a:gd name="T5" fmla="*/ 5 h 46"/>
              <a:gd name="T6" fmla="*/ 0 w 33"/>
              <a:gd name="T7" fmla="*/ 8 h 46"/>
              <a:gd name="T8" fmla="*/ 0 w 33"/>
              <a:gd name="T9" fmla="*/ 33 h 46"/>
              <a:gd name="T10" fmla="*/ 1 w 33"/>
              <a:gd name="T11" fmla="*/ 34 h 46"/>
              <a:gd name="T12" fmla="*/ 21 w 33"/>
              <a:gd name="T13" fmla="*/ 46 h 46"/>
              <a:gd name="T14" fmla="*/ 22 w 33"/>
              <a:gd name="T15" fmla="*/ 46 h 46"/>
              <a:gd name="T16" fmla="*/ 23 w 33"/>
              <a:gd name="T17" fmla="*/ 46 h 46"/>
              <a:gd name="T18" fmla="*/ 23 w 33"/>
              <a:gd name="T19" fmla="*/ 45 h 46"/>
              <a:gd name="T20" fmla="*/ 23 w 33"/>
              <a:gd name="T21" fmla="*/ 19 h 46"/>
              <a:gd name="T22" fmla="*/ 23 w 33"/>
              <a:gd name="T23" fmla="*/ 18 h 46"/>
              <a:gd name="T24" fmla="*/ 3 w 33"/>
              <a:gd name="T25" fmla="*/ 7 h 46"/>
              <a:gd name="T26" fmla="*/ 6 w 33"/>
              <a:gd name="T27" fmla="*/ 5 h 46"/>
              <a:gd name="T28" fmla="*/ 9 w 33"/>
              <a:gd name="T29" fmla="*/ 5 h 46"/>
              <a:gd name="T30" fmla="*/ 28 w 33"/>
              <a:gd name="T31" fmla="*/ 15 h 46"/>
              <a:gd name="T32" fmla="*/ 29 w 33"/>
              <a:gd name="T33" fmla="*/ 16 h 46"/>
              <a:gd name="T34" fmla="*/ 29 w 33"/>
              <a:gd name="T35" fmla="*/ 40 h 46"/>
              <a:gd name="T36" fmla="*/ 31 w 33"/>
              <a:gd name="T37" fmla="*/ 42 h 46"/>
              <a:gd name="T38" fmla="*/ 33 w 33"/>
              <a:gd name="T39" fmla="*/ 40 h 46"/>
              <a:gd name="T40" fmla="*/ 33 w 33"/>
              <a:gd name="T41" fmla="*/ 14 h 46"/>
              <a:gd name="T42" fmla="*/ 32 w 33"/>
              <a:gd name="T43" fmla="*/ 1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" h="46">
                <a:moveTo>
                  <a:pt x="32" y="12"/>
                </a:moveTo>
                <a:cubicBezTo>
                  <a:pt x="11" y="1"/>
                  <a:pt x="11" y="1"/>
                  <a:pt x="11" y="1"/>
                </a:cubicBezTo>
                <a:cubicBezTo>
                  <a:pt x="8" y="0"/>
                  <a:pt x="2" y="3"/>
                  <a:pt x="1" y="5"/>
                </a:cubicBezTo>
                <a:cubicBezTo>
                  <a:pt x="0" y="7"/>
                  <a:pt x="0" y="7"/>
                  <a:pt x="0" y="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1" y="34"/>
                  <a:pt x="1" y="34"/>
                </a:cubicBezTo>
                <a:cubicBezTo>
                  <a:pt x="3" y="35"/>
                  <a:pt x="20" y="46"/>
                  <a:pt x="21" y="46"/>
                </a:cubicBezTo>
                <a:cubicBezTo>
                  <a:pt x="21" y="46"/>
                  <a:pt x="21" y="46"/>
                  <a:pt x="22" y="46"/>
                </a:cubicBezTo>
                <a:cubicBezTo>
                  <a:pt x="22" y="46"/>
                  <a:pt x="22" y="46"/>
                  <a:pt x="23" y="46"/>
                </a:cubicBezTo>
                <a:cubicBezTo>
                  <a:pt x="23" y="46"/>
                  <a:pt x="23" y="45"/>
                  <a:pt x="23" y="45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8"/>
                  <a:pt x="23" y="18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6"/>
                  <a:pt x="6" y="5"/>
                </a:cubicBezTo>
                <a:cubicBezTo>
                  <a:pt x="8" y="4"/>
                  <a:pt x="9" y="4"/>
                  <a:pt x="9" y="5"/>
                </a:cubicBezTo>
                <a:cubicBezTo>
                  <a:pt x="9" y="5"/>
                  <a:pt x="28" y="14"/>
                  <a:pt x="28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29" y="40"/>
                  <a:pt x="29" y="40"/>
                </a:cubicBezTo>
                <a:cubicBezTo>
                  <a:pt x="29" y="41"/>
                  <a:pt x="30" y="42"/>
                  <a:pt x="31" y="42"/>
                </a:cubicBezTo>
                <a:cubicBezTo>
                  <a:pt x="32" y="42"/>
                  <a:pt x="33" y="41"/>
                  <a:pt x="33" y="40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2" y="13"/>
                  <a:pt x="3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椭圆 24"/>
          <p:cNvSpPr/>
          <p:nvPr/>
        </p:nvSpPr>
        <p:spPr>
          <a:xfrm rot="1498357">
            <a:off x="4724919" y="1112788"/>
            <a:ext cx="626234" cy="626234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293048" y="3457748"/>
            <a:ext cx="2570568" cy="410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bg1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4" name="Title 13"/>
          <p:cNvSpPr txBox="1">
            <a:spLocks/>
          </p:cNvSpPr>
          <p:nvPr/>
        </p:nvSpPr>
        <p:spPr>
          <a:xfrm>
            <a:off x="5280358" y="1084198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1883</a:t>
            </a:r>
            <a:endParaRPr 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Freeform 227"/>
          <p:cNvSpPr>
            <a:spLocks noEditPoints="1"/>
          </p:cNvSpPr>
          <p:nvPr/>
        </p:nvSpPr>
        <p:spPr bwMode="auto">
          <a:xfrm>
            <a:off x="965515" y="2807325"/>
            <a:ext cx="857817" cy="857817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" name="Freeform 196"/>
          <p:cNvSpPr>
            <a:spLocks/>
          </p:cNvSpPr>
          <p:nvPr/>
        </p:nvSpPr>
        <p:spPr bwMode="auto">
          <a:xfrm>
            <a:off x="4844560" y="1218404"/>
            <a:ext cx="318940" cy="415004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6" name="组合 5"/>
          <p:cNvGrpSpPr/>
          <p:nvPr/>
        </p:nvGrpSpPr>
        <p:grpSpPr>
          <a:xfrm>
            <a:off x="3778570" y="3829697"/>
            <a:ext cx="5387399" cy="967916"/>
            <a:chOff x="3778570" y="3829697"/>
            <a:chExt cx="5387399" cy="967916"/>
          </a:xfrm>
        </p:grpSpPr>
        <p:sp>
          <p:nvSpPr>
            <p:cNvPr id="23" name="任意多边形 22"/>
            <p:cNvSpPr/>
            <p:nvPr/>
          </p:nvSpPr>
          <p:spPr>
            <a:xfrm flipH="1" flipV="1">
              <a:off x="8125192" y="3829697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778570" y="4092797"/>
              <a:ext cx="5387399" cy="704816"/>
              <a:chOff x="3778570" y="4092797"/>
              <a:chExt cx="5387399" cy="704816"/>
            </a:xfrm>
          </p:grpSpPr>
          <p:sp>
            <p:nvSpPr>
              <p:cNvPr id="22" name="圆角矩形 21"/>
              <p:cNvSpPr/>
              <p:nvPr/>
            </p:nvSpPr>
            <p:spPr>
              <a:xfrm flipH="1" flipV="1">
                <a:off x="3778570" y="4092797"/>
                <a:ext cx="5085046" cy="65448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8088902" y="4212043"/>
                <a:ext cx="107706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tx2"/>
                    </a:solidFill>
                    <a:cs typeface="+mn-ea"/>
                    <a:sym typeface="+mn-lt"/>
                  </a:rPr>
                  <a:t>TEXT</a:t>
                </a:r>
                <a:endParaRPr lang="zh-CN" altLang="en-US" sz="2000" b="1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Content Placeholder 2"/>
              <p:cNvSpPr txBox="1">
                <a:spLocks/>
              </p:cNvSpPr>
              <p:nvPr/>
            </p:nvSpPr>
            <p:spPr>
              <a:xfrm flipH="1">
                <a:off x="4051658" y="4104804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err="1">
                    <a:solidFill>
                      <a:schemeClr val="tx1"/>
                    </a:solidFill>
                    <a:cs typeface="+mn-ea"/>
                    <a:sym typeface="+mn-lt"/>
                  </a:rPr>
                  <a:t>Lorem</a:t>
                </a:r>
                <a:r>
                  <a:rPr lang="en-US" altLang="zh-CN" sz="3200" dirty="0">
                    <a:solidFill>
                      <a:schemeClr val="tx1"/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3200" dirty="0" err="1">
                    <a:solidFill>
                      <a:schemeClr val="tx1"/>
                    </a:solidFill>
                    <a:cs typeface="+mn-ea"/>
                    <a:sym typeface="+mn-lt"/>
                  </a:rPr>
                  <a:t>ipsum</a:t>
                </a:r>
                <a:r>
                  <a:rPr lang="en-US" altLang="zh-CN" sz="3200" dirty="0">
                    <a:solidFill>
                      <a:schemeClr val="tx1"/>
                    </a:solidFill>
                    <a:cs typeface="+mn-ea"/>
                    <a:sym typeface="+mn-lt"/>
                  </a:rPr>
                  <a:t> dolor </a:t>
                </a: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sit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472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1853135" y="462143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069DCC"/>
              </a:gs>
              <a:gs pos="100000">
                <a:schemeClr val="accent4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Title 13"/>
          <p:cNvSpPr txBox="1">
            <a:spLocks/>
          </p:cNvSpPr>
          <p:nvPr/>
        </p:nvSpPr>
        <p:spPr>
          <a:xfrm>
            <a:off x="5040008" y="2985837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1830</a:t>
            </a:r>
            <a:endParaRPr 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564329" y="2069415"/>
            <a:ext cx="0" cy="19558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74"/>
          <p:cNvSpPr>
            <a:spLocks noEditPoints="1"/>
          </p:cNvSpPr>
          <p:nvPr/>
        </p:nvSpPr>
        <p:spPr bwMode="auto">
          <a:xfrm>
            <a:off x="6322545" y="1964900"/>
            <a:ext cx="843731" cy="676327"/>
          </a:xfrm>
          <a:custGeom>
            <a:avLst/>
            <a:gdLst>
              <a:gd name="T0" fmla="*/ 53 w 53"/>
              <a:gd name="T1" fmla="*/ 24 h 43"/>
              <a:gd name="T2" fmla="*/ 53 w 53"/>
              <a:gd name="T3" fmla="*/ 34 h 43"/>
              <a:gd name="T4" fmla="*/ 52 w 53"/>
              <a:gd name="T5" fmla="*/ 35 h 43"/>
              <a:gd name="T6" fmla="*/ 49 w 53"/>
              <a:gd name="T7" fmla="*/ 35 h 43"/>
              <a:gd name="T8" fmla="*/ 49 w 53"/>
              <a:gd name="T9" fmla="*/ 38 h 43"/>
              <a:gd name="T10" fmla="*/ 44 w 53"/>
              <a:gd name="T11" fmla="*/ 43 h 43"/>
              <a:gd name="T12" fmla="*/ 38 w 53"/>
              <a:gd name="T13" fmla="*/ 38 h 43"/>
              <a:gd name="T14" fmla="*/ 38 w 53"/>
              <a:gd name="T15" fmla="*/ 35 h 43"/>
              <a:gd name="T16" fmla="*/ 13 w 53"/>
              <a:gd name="T17" fmla="*/ 35 h 43"/>
              <a:gd name="T18" fmla="*/ 13 w 53"/>
              <a:gd name="T19" fmla="*/ 38 h 43"/>
              <a:gd name="T20" fmla="*/ 8 w 53"/>
              <a:gd name="T21" fmla="*/ 43 h 43"/>
              <a:gd name="T22" fmla="*/ 3 w 53"/>
              <a:gd name="T23" fmla="*/ 38 h 43"/>
              <a:gd name="T24" fmla="*/ 3 w 53"/>
              <a:gd name="T25" fmla="*/ 35 h 43"/>
              <a:gd name="T26" fmla="*/ 1 w 53"/>
              <a:gd name="T27" fmla="*/ 35 h 43"/>
              <a:gd name="T28" fmla="*/ 0 w 53"/>
              <a:gd name="T29" fmla="*/ 34 h 43"/>
              <a:gd name="T30" fmla="*/ 0 w 53"/>
              <a:gd name="T31" fmla="*/ 24 h 43"/>
              <a:gd name="T32" fmla="*/ 6 w 53"/>
              <a:gd name="T33" fmla="*/ 18 h 43"/>
              <a:gd name="T34" fmla="*/ 7 w 53"/>
              <a:gd name="T35" fmla="*/ 18 h 43"/>
              <a:gd name="T36" fmla="*/ 9 w 53"/>
              <a:gd name="T37" fmla="*/ 6 h 43"/>
              <a:gd name="T38" fmla="*/ 17 w 53"/>
              <a:gd name="T39" fmla="*/ 0 h 43"/>
              <a:gd name="T40" fmla="*/ 36 w 53"/>
              <a:gd name="T41" fmla="*/ 0 h 43"/>
              <a:gd name="T42" fmla="*/ 43 w 53"/>
              <a:gd name="T43" fmla="*/ 6 h 43"/>
              <a:gd name="T44" fmla="*/ 46 w 53"/>
              <a:gd name="T45" fmla="*/ 18 h 43"/>
              <a:gd name="T46" fmla="*/ 47 w 53"/>
              <a:gd name="T47" fmla="*/ 18 h 43"/>
              <a:gd name="T48" fmla="*/ 53 w 53"/>
              <a:gd name="T49" fmla="*/ 24 h 43"/>
              <a:gd name="T50" fmla="*/ 13 w 53"/>
              <a:gd name="T51" fmla="*/ 26 h 43"/>
              <a:gd name="T52" fmla="*/ 8 w 53"/>
              <a:gd name="T53" fmla="*/ 22 h 43"/>
              <a:gd name="T54" fmla="*/ 4 w 53"/>
              <a:gd name="T55" fmla="*/ 26 h 43"/>
              <a:gd name="T56" fmla="*/ 8 w 53"/>
              <a:gd name="T57" fmla="*/ 30 h 43"/>
              <a:gd name="T58" fmla="*/ 13 w 53"/>
              <a:gd name="T59" fmla="*/ 26 h 43"/>
              <a:gd name="T60" fmla="*/ 39 w 53"/>
              <a:gd name="T61" fmla="*/ 18 h 43"/>
              <a:gd name="T62" fmla="*/ 37 w 53"/>
              <a:gd name="T63" fmla="*/ 8 h 43"/>
              <a:gd name="T64" fmla="*/ 36 w 53"/>
              <a:gd name="T65" fmla="*/ 7 h 43"/>
              <a:gd name="T66" fmla="*/ 17 w 53"/>
              <a:gd name="T67" fmla="*/ 7 h 43"/>
              <a:gd name="T68" fmla="*/ 16 w 53"/>
              <a:gd name="T69" fmla="*/ 8 h 43"/>
              <a:gd name="T70" fmla="*/ 14 w 53"/>
              <a:gd name="T71" fmla="*/ 18 h 43"/>
              <a:gd name="T72" fmla="*/ 39 w 53"/>
              <a:gd name="T73" fmla="*/ 18 h 43"/>
              <a:gd name="T74" fmla="*/ 48 w 53"/>
              <a:gd name="T75" fmla="*/ 26 h 43"/>
              <a:gd name="T76" fmla="*/ 44 w 53"/>
              <a:gd name="T77" fmla="*/ 22 h 43"/>
              <a:gd name="T78" fmla="*/ 39 w 53"/>
              <a:gd name="T79" fmla="*/ 26 h 43"/>
              <a:gd name="T80" fmla="*/ 44 w 53"/>
              <a:gd name="T81" fmla="*/ 30 h 43"/>
              <a:gd name="T82" fmla="*/ 48 w 53"/>
              <a:gd name="T83" fmla="*/ 2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43">
                <a:moveTo>
                  <a:pt x="53" y="24"/>
                </a:move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5"/>
                  <a:pt x="52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1"/>
                  <a:pt x="46" y="43"/>
                  <a:pt x="44" y="43"/>
                </a:cubicBezTo>
                <a:cubicBezTo>
                  <a:pt x="41" y="43"/>
                  <a:pt x="38" y="41"/>
                  <a:pt x="38" y="38"/>
                </a:cubicBezTo>
                <a:cubicBezTo>
                  <a:pt x="38" y="35"/>
                  <a:pt x="38" y="35"/>
                  <a:pt x="38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6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0"/>
                  <a:pt x="2" y="18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3" y="3"/>
                  <a:pt x="43" y="6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50" y="18"/>
                  <a:pt x="53" y="20"/>
                  <a:pt x="53" y="24"/>
                </a:cubicBezTo>
                <a:close/>
                <a:moveTo>
                  <a:pt x="13" y="26"/>
                </a:moveTo>
                <a:cubicBezTo>
                  <a:pt x="13" y="24"/>
                  <a:pt x="11" y="22"/>
                  <a:pt x="8" y="22"/>
                </a:cubicBezTo>
                <a:cubicBezTo>
                  <a:pt x="6" y="22"/>
                  <a:pt x="4" y="24"/>
                  <a:pt x="4" y="26"/>
                </a:cubicBezTo>
                <a:cubicBezTo>
                  <a:pt x="4" y="29"/>
                  <a:pt x="6" y="30"/>
                  <a:pt x="8" y="30"/>
                </a:cubicBezTo>
                <a:cubicBezTo>
                  <a:pt x="11" y="30"/>
                  <a:pt x="13" y="29"/>
                  <a:pt x="13" y="26"/>
                </a:cubicBezTo>
                <a:close/>
                <a:moveTo>
                  <a:pt x="39" y="18"/>
                </a:move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6" y="7"/>
                  <a:pt x="3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6" y="8"/>
                  <a:pt x="16" y="8"/>
                </a:cubicBezTo>
                <a:cubicBezTo>
                  <a:pt x="14" y="18"/>
                  <a:pt x="14" y="18"/>
                  <a:pt x="14" y="18"/>
                </a:cubicBezTo>
                <a:lnTo>
                  <a:pt x="39" y="18"/>
                </a:lnTo>
                <a:close/>
                <a:moveTo>
                  <a:pt x="48" y="26"/>
                </a:moveTo>
                <a:cubicBezTo>
                  <a:pt x="48" y="24"/>
                  <a:pt x="46" y="22"/>
                  <a:pt x="44" y="22"/>
                </a:cubicBezTo>
                <a:cubicBezTo>
                  <a:pt x="41" y="22"/>
                  <a:pt x="39" y="24"/>
                  <a:pt x="39" y="26"/>
                </a:cubicBezTo>
                <a:cubicBezTo>
                  <a:pt x="39" y="29"/>
                  <a:pt x="41" y="30"/>
                  <a:pt x="44" y="30"/>
                </a:cubicBezTo>
                <a:cubicBezTo>
                  <a:pt x="46" y="30"/>
                  <a:pt x="48" y="29"/>
                  <a:pt x="48" y="2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Title 13"/>
          <p:cNvSpPr txBox="1">
            <a:spLocks/>
          </p:cNvSpPr>
          <p:nvPr/>
        </p:nvSpPr>
        <p:spPr>
          <a:xfrm>
            <a:off x="1125727" y="1964900"/>
            <a:ext cx="2460870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83</a:t>
            </a:r>
            <a:endParaRPr 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90008" y="3274573"/>
            <a:ext cx="2672644" cy="516127"/>
            <a:chOff x="901773" y="3274573"/>
            <a:chExt cx="2672644" cy="516127"/>
          </a:xfrm>
          <a:solidFill>
            <a:schemeClr val="bg2">
              <a:lumMod val="90000"/>
            </a:schemeClr>
          </a:solidFill>
        </p:grpSpPr>
        <p:sp>
          <p:nvSpPr>
            <p:cNvPr id="23" name="Freeform 214"/>
            <p:cNvSpPr>
              <a:spLocks noEditPoints="1"/>
            </p:cNvSpPr>
            <p:nvPr/>
          </p:nvSpPr>
          <p:spPr bwMode="auto">
            <a:xfrm>
              <a:off x="2328816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14"/>
            <p:cNvSpPr>
              <a:spLocks noEditPoints="1"/>
            </p:cNvSpPr>
            <p:nvPr/>
          </p:nvSpPr>
          <p:spPr bwMode="auto">
            <a:xfrm>
              <a:off x="2804497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14"/>
            <p:cNvSpPr>
              <a:spLocks noEditPoints="1"/>
            </p:cNvSpPr>
            <p:nvPr/>
          </p:nvSpPr>
          <p:spPr bwMode="auto">
            <a:xfrm>
              <a:off x="3280176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214"/>
            <p:cNvSpPr>
              <a:spLocks noEditPoints="1"/>
            </p:cNvSpPr>
            <p:nvPr/>
          </p:nvSpPr>
          <p:spPr bwMode="auto">
            <a:xfrm>
              <a:off x="901773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214"/>
            <p:cNvSpPr>
              <a:spLocks noEditPoints="1"/>
            </p:cNvSpPr>
            <p:nvPr/>
          </p:nvSpPr>
          <p:spPr bwMode="auto">
            <a:xfrm>
              <a:off x="1377454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214"/>
            <p:cNvSpPr>
              <a:spLocks noEditPoints="1"/>
            </p:cNvSpPr>
            <p:nvPr/>
          </p:nvSpPr>
          <p:spPr bwMode="auto">
            <a:xfrm>
              <a:off x="1853135" y="3274573"/>
              <a:ext cx="294241" cy="516127"/>
            </a:xfrm>
            <a:custGeom>
              <a:avLst/>
              <a:gdLst>
                <a:gd name="T0" fmla="*/ 13 w 26"/>
                <a:gd name="T1" fmla="*/ 0 h 45"/>
                <a:gd name="T2" fmla="*/ 12 w 26"/>
                <a:gd name="T3" fmla="*/ 0 h 45"/>
                <a:gd name="T4" fmla="*/ 0 w 26"/>
                <a:gd name="T5" fmla="*/ 32 h 45"/>
                <a:gd name="T6" fmla="*/ 13 w 26"/>
                <a:gd name="T7" fmla="*/ 45 h 45"/>
                <a:gd name="T8" fmla="*/ 26 w 26"/>
                <a:gd name="T9" fmla="*/ 32 h 45"/>
                <a:gd name="T10" fmla="*/ 13 w 26"/>
                <a:gd name="T11" fmla="*/ 0 h 45"/>
                <a:gd name="T12" fmla="*/ 11 w 26"/>
                <a:gd name="T13" fmla="*/ 19 h 45"/>
                <a:gd name="T14" fmla="*/ 11 w 26"/>
                <a:gd name="T15" fmla="*/ 20 h 45"/>
                <a:gd name="T16" fmla="*/ 9 w 26"/>
                <a:gd name="T17" fmla="*/ 32 h 45"/>
                <a:gd name="T18" fmla="*/ 6 w 26"/>
                <a:gd name="T19" fmla="*/ 35 h 45"/>
                <a:gd name="T20" fmla="*/ 4 w 26"/>
                <a:gd name="T21" fmla="*/ 32 h 45"/>
                <a:gd name="T22" fmla="*/ 8 w 26"/>
                <a:gd name="T23" fmla="*/ 21 h 45"/>
                <a:gd name="T24" fmla="*/ 10 w 26"/>
                <a:gd name="T25" fmla="*/ 18 h 45"/>
                <a:gd name="T26" fmla="*/ 11 w 26"/>
                <a:gd name="T27" fmla="*/ 18 h 45"/>
                <a:gd name="T28" fmla="*/ 11 w 26"/>
                <a:gd name="T29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45">
                  <a:moveTo>
                    <a:pt x="13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0" y="17"/>
                    <a:pt x="0" y="21"/>
                    <a:pt x="0" y="32"/>
                  </a:cubicBezTo>
                  <a:cubicBezTo>
                    <a:pt x="0" y="39"/>
                    <a:pt x="6" y="45"/>
                    <a:pt x="13" y="45"/>
                  </a:cubicBezTo>
                  <a:cubicBezTo>
                    <a:pt x="20" y="45"/>
                    <a:pt x="26" y="39"/>
                    <a:pt x="26" y="32"/>
                  </a:cubicBezTo>
                  <a:cubicBezTo>
                    <a:pt x="26" y="21"/>
                    <a:pt x="15" y="17"/>
                    <a:pt x="13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20"/>
                    <a:pt x="11" y="20"/>
                  </a:cubicBezTo>
                  <a:cubicBezTo>
                    <a:pt x="10" y="24"/>
                    <a:pt x="9" y="28"/>
                    <a:pt x="9" y="32"/>
                  </a:cubicBezTo>
                  <a:cubicBezTo>
                    <a:pt x="9" y="34"/>
                    <a:pt x="8" y="35"/>
                    <a:pt x="6" y="35"/>
                  </a:cubicBezTo>
                  <a:cubicBezTo>
                    <a:pt x="5" y="35"/>
                    <a:pt x="4" y="34"/>
                    <a:pt x="4" y="32"/>
                  </a:cubicBezTo>
                  <a:cubicBezTo>
                    <a:pt x="4" y="27"/>
                    <a:pt x="6" y="24"/>
                    <a:pt x="8" y="21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8"/>
                    <a:pt x="11" y="18"/>
                    <a:pt x="11" y="18"/>
                  </a:cubicBezTo>
                  <a:cubicBezTo>
                    <a:pt x="11" y="18"/>
                    <a:pt x="11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5089840" y="3995744"/>
            <a:ext cx="3491209" cy="410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592628" y="4025215"/>
            <a:ext cx="3491209" cy="410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-19323" y="499406"/>
            <a:ext cx="5387399" cy="917582"/>
            <a:chOff x="-19323" y="390548"/>
            <a:chExt cx="5387399" cy="917582"/>
          </a:xfrm>
        </p:grpSpPr>
        <p:sp>
          <p:nvSpPr>
            <p:cNvPr id="26" name="圆角矩形 25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32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1949507" y="128447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07A2D3"/>
              </a:gs>
              <a:gs pos="100000">
                <a:schemeClr val="accent4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Chart 42"/>
          <p:cNvGraphicFramePr/>
          <p:nvPr>
            <p:extLst>
              <p:ext uri="{D42A27DB-BD31-4B8C-83A1-F6EECF244321}">
                <p14:modId xmlns:p14="http://schemas.microsoft.com/office/powerpoint/2010/main" val="3289407860"/>
              </p:ext>
            </p:extLst>
          </p:nvPr>
        </p:nvGraphicFramePr>
        <p:xfrm>
          <a:off x="6015636" y="1481884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31"/>
          <p:cNvSpPr txBox="1"/>
          <p:nvPr/>
        </p:nvSpPr>
        <p:spPr>
          <a:xfrm>
            <a:off x="6610062" y="2037759"/>
            <a:ext cx="12344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cs typeface="+mn-ea"/>
                <a:sym typeface="+mn-lt"/>
              </a:rPr>
              <a:t>2014</a:t>
            </a:r>
          </a:p>
        </p:txBody>
      </p:sp>
      <p:graphicFrame>
        <p:nvGraphicFramePr>
          <p:cNvPr id="12" name="Chart 44"/>
          <p:cNvGraphicFramePr/>
          <p:nvPr>
            <p:extLst>
              <p:ext uri="{D42A27DB-BD31-4B8C-83A1-F6EECF244321}">
                <p14:modId xmlns:p14="http://schemas.microsoft.com/office/powerpoint/2010/main" val="3477476777"/>
              </p:ext>
            </p:extLst>
          </p:nvPr>
        </p:nvGraphicFramePr>
        <p:xfrm>
          <a:off x="3359483" y="3341502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31"/>
          <p:cNvSpPr txBox="1"/>
          <p:nvPr/>
        </p:nvSpPr>
        <p:spPr>
          <a:xfrm>
            <a:off x="3953910" y="3918435"/>
            <a:ext cx="12344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cs typeface="+mn-ea"/>
                <a:sym typeface="+mn-lt"/>
              </a:rPr>
              <a:t>2013</a:t>
            </a:r>
          </a:p>
        </p:txBody>
      </p:sp>
      <p:graphicFrame>
        <p:nvGraphicFramePr>
          <p:cNvPr id="15" name="Chart 43"/>
          <p:cNvGraphicFramePr/>
          <p:nvPr>
            <p:extLst>
              <p:ext uri="{D42A27DB-BD31-4B8C-83A1-F6EECF244321}">
                <p14:modId xmlns:p14="http://schemas.microsoft.com/office/powerpoint/2010/main" val="469230330"/>
              </p:ext>
            </p:extLst>
          </p:nvPr>
        </p:nvGraphicFramePr>
        <p:xfrm>
          <a:off x="506850" y="1510869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31"/>
          <p:cNvSpPr txBox="1"/>
          <p:nvPr/>
        </p:nvSpPr>
        <p:spPr>
          <a:xfrm>
            <a:off x="1101276" y="2087802"/>
            <a:ext cx="123444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cs typeface="+mn-ea"/>
                <a:sym typeface="+mn-lt"/>
              </a:rPr>
              <a:t>2012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3231492"/>
            <a:ext cx="9144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20"/>
          <p:cNvSpPr>
            <a:spLocks noChangeAspect="1"/>
          </p:cNvSpPr>
          <p:nvPr/>
        </p:nvSpPr>
        <p:spPr>
          <a:xfrm rot="2700000" flipH="1">
            <a:off x="1628469" y="3158811"/>
            <a:ext cx="180000" cy="1796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001827" y="3544075"/>
            <a:ext cx="1333889" cy="63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</a:t>
            </a:r>
            <a:r>
              <a:rPr lang="en-US" sz="1200" dirty="0" err="1" smtClean="0">
                <a:solidFill>
                  <a:schemeClr val="accent2"/>
                </a:solidFill>
                <a:cs typeface="+mn-ea"/>
                <a:sym typeface="+mn-lt"/>
              </a:rPr>
              <a:t>consectetur</a:t>
            </a:r>
            <a:endParaRPr 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Rectangle 20"/>
          <p:cNvSpPr>
            <a:spLocks noChangeAspect="1"/>
          </p:cNvSpPr>
          <p:nvPr/>
        </p:nvSpPr>
        <p:spPr>
          <a:xfrm rot="2700000" flipH="1">
            <a:off x="4481130" y="3158810"/>
            <a:ext cx="180000" cy="1796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4" name="Rectangle 20"/>
          <p:cNvSpPr>
            <a:spLocks noChangeAspect="1"/>
          </p:cNvSpPr>
          <p:nvPr/>
        </p:nvSpPr>
        <p:spPr>
          <a:xfrm rot="2700000" flipH="1">
            <a:off x="7174426" y="3158811"/>
            <a:ext cx="180000" cy="1796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560337" y="3550822"/>
            <a:ext cx="1333889" cy="883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consectetur adipiscing elit. </a:t>
            </a:r>
          </a:p>
        </p:txBody>
      </p:sp>
      <p:sp>
        <p:nvSpPr>
          <p:cNvPr id="29" name="圆角矩形标注 28"/>
          <p:cNvSpPr/>
          <p:nvPr/>
        </p:nvSpPr>
        <p:spPr>
          <a:xfrm flipV="1">
            <a:off x="3573532" y="1810608"/>
            <a:ext cx="2125134" cy="899734"/>
          </a:xfrm>
          <a:prstGeom prst="wedgeRoundRectCallout">
            <a:avLst>
              <a:gd name="adj1" fmla="val -6212"/>
              <a:gd name="adj2" fmla="val -85292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>
          <a:xfrm>
            <a:off x="2956758" y="1810608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1883</a:t>
            </a:r>
            <a:endParaRPr lang="en-US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19323" y="379230"/>
            <a:ext cx="5387399" cy="917582"/>
            <a:chOff x="-19323" y="390548"/>
            <a:chExt cx="5387399" cy="917582"/>
          </a:xfrm>
        </p:grpSpPr>
        <p:sp>
          <p:nvSpPr>
            <p:cNvPr id="25" name="圆角矩形 24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477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189217" y="483124"/>
            <a:ext cx="4785554" cy="478540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76064" y="1750124"/>
            <a:ext cx="2611962" cy="261188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620962" y="1995101"/>
            <a:ext cx="2122167" cy="2121930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1699679" y="2464242"/>
            <a:ext cx="2023402" cy="112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76799" y="1248972"/>
            <a:ext cx="3450772" cy="1938992"/>
            <a:chOff x="4811485" y="2533487"/>
            <a:chExt cx="3450772" cy="1938992"/>
          </a:xfrm>
        </p:grpSpPr>
        <p:sp>
          <p:nvSpPr>
            <p:cNvPr id="10" name="文本框 9"/>
            <p:cNvSpPr txBox="1"/>
            <p:nvPr/>
          </p:nvSpPr>
          <p:spPr>
            <a:xfrm>
              <a:off x="4811485" y="2533487"/>
              <a:ext cx="34507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LOREM IPSUM DOLOR SIT AMET</a:t>
              </a:r>
              <a:endParaRPr lang="zh-CN" altLang="en-US" sz="4000" b="1" dirty="0">
                <a:solidFill>
                  <a:schemeClr val="accent2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887685" y="4472479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7685" y="2534822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887685" y="3187965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887685" y="3808450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 rot="5400000">
            <a:off x="1829380" y="781464"/>
            <a:ext cx="1764000" cy="179300"/>
          </a:xfrm>
          <a:prstGeom prst="roundRect">
            <a:avLst>
              <a:gd name="adj" fmla="val 0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7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1974646" y="249870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52AA02"/>
              </a:gs>
              <a:gs pos="100000">
                <a:schemeClr val="accent5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9810288">
            <a:off x="7077078" y="2544080"/>
            <a:ext cx="1085842" cy="1085842"/>
          </a:xfrm>
          <a:prstGeom prst="ellipse">
            <a:avLst/>
          </a:prstGeom>
          <a:solidFill>
            <a:schemeClr val="accent5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470400" y="1924075"/>
            <a:ext cx="3149600" cy="685800"/>
            <a:chOff x="4470400" y="1731763"/>
            <a:chExt cx="2489202" cy="68580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4470400" y="1731763"/>
              <a:ext cx="0" cy="458071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959602" y="1749133"/>
              <a:ext cx="0" cy="66843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4470400" y="1749133"/>
              <a:ext cx="2489202" cy="1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4" name="Title 13"/>
          <p:cNvSpPr txBox="1">
            <a:spLocks/>
          </p:cNvSpPr>
          <p:nvPr/>
        </p:nvSpPr>
        <p:spPr>
          <a:xfrm>
            <a:off x="6671733" y="2627245"/>
            <a:ext cx="199303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 smtClean="0">
                <a:solidFill>
                  <a:schemeClr val="accent2">
                    <a:lumMod val="90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30</a:t>
            </a:r>
            <a:r>
              <a:rPr lang="en-US" altLang="zh-CN" sz="1400" b="1" dirty="0" smtClean="0">
                <a:solidFill>
                  <a:schemeClr val="accent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  <a:endParaRPr lang="en-US" sz="4000" b="1" dirty="0">
              <a:solidFill>
                <a:schemeClr val="accent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1450274" y="1930625"/>
            <a:ext cx="3008643" cy="685800"/>
            <a:chOff x="4470400" y="1731763"/>
            <a:chExt cx="2489202" cy="6858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470400" y="1731763"/>
              <a:ext cx="0" cy="458071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959602" y="1749133"/>
              <a:ext cx="0" cy="66843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4470400" y="1749133"/>
              <a:ext cx="2489202" cy="1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椭圆 36"/>
          <p:cNvSpPr/>
          <p:nvPr/>
        </p:nvSpPr>
        <p:spPr>
          <a:xfrm rot="19810288">
            <a:off x="676456" y="2530641"/>
            <a:ext cx="1577320" cy="1577320"/>
          </a:xfrm>
          <a:prstGeom prst="ellipse">
            <a:avLst/>
          </a:prstGeom>
          <a:solidFill>
            <a:schemeClr val="accent5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491979" y="2870361"/>
            <a:ext cx="199303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000" b="1" dirty="0" smtClean="0">
                <a:solidFill>
                  <a:schemeClr val="accent2">
                    <a:lumMod val="90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70</a:t>
            </a:r>
            <a:r>
              <a:rPr lang="en-US" altLang="zh-CN" sz="2400" b="1" dirty="0" smtClean="0">
                <a:solidFill>
                  <a:schemeClr val="accent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  <a:endParaRPr lang="en-US" sz="6000" b="1" dirty="0">
              <a:solidFill>
                <a:schemeClr val="accent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6759146" y="3749680"/>
            <a:ext cx="1818205" cy="719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 ipsum dolor sit amet, consectetur adipiscing elit. </a:t>
            </a:r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115"/>
          <p:cNvSpPr>
            <a:spLocks noEditPoints="1"/>
          </p:cNvSpPr>
          <p:nvPr/>
        </p:nvSpPr>
        <p:spPr bwMode="auto">
          <a:xfrm>
            <a:off x="2864228" y="2229985"/>
            <a:ext cx="3276159" cy="2506962"/>
          </a:xfrm>
          <a:custGeom>
            <a:avLst/>
            <a:gdLst>
              <a:gd name="T0" fmla="*/ 48 w 49"/>
              <a:gd name="T1" fmla="*/ 30 h 37"/>
              <a:gd name="T2" fmla="*/ 41 w 49"/>
              <a:gd name="T3" fmla="*/ 37 h 37"/>
              <a:gd name="T4" fmla="*/ 7 w 49"/>
              <a:gd name="T5" fmla="*/ 37 h 37"/>
              <a:gd name="T6" fmla="*/ 0 w 49"/>
              <a:gd name="T7" fmla="*/ 30 h 37"/>
              <a:gd name="T8" fmla="*/ 48 w 49"/>
              <a:gd name="T9" fmla="*/ 30 h 37"/>
              <a:gd name="T10" fmla="*/ 39 w 49"/>
              <a:gd name="T11" fmla="*/ 20 h 37"/>
              <a:gd name="T12" fmla="*/ 37 w 49"/>
              <a:gd name="T13" fmla="*/ 20 h 37"/>
              <a:gd name="T14" fmla="*/ 37 w 49"/>
              <a:gd name="T15" fmla="*/ 21 h 37"/>
              <a:gd name="T16" fmla="*/ 31 w 49"/>
              <a:gd name="T17" fmla="*/ 27 h 37"/>
              <a:gd name="T18" fmla="*/ 13 w 49"/>
              <a:gd name="T19" fmla="*/ 27 h 37"/>
              <a:gd name="T20" fmla="*/ 7 w 49"/>
              <a:gd name="T21" fmla="*/ 21 h 37"/>
              <a:gd name="T22" fmla="*/ 7 w 49"/>
              <a:gd name="T23" fmla="*/ 1 h 37"/>
              <a:gd name="T24" fmla="*/ 8 w 49"/>
              <a:gd name="T25" fmla="*/ 0 h 37"/>
              <a:gd name="T26" fmla="*/ 39 w 49"/>
              <a:gd name="T27" fmla="*/ 0 h 37"/>
              <a:gd name="T28" fmla="*/ 49 w 49"/>
              <a:gd name="T29" fmla="*/ 10 h 37"/>
              <a:gd name="T30" fmla="*/ 39 w 49"/>
              <a:gd name="T31" fmla="*/ 20 h 37"/>
              <a:gd name="T32" fmla="*/ 39 w 49"/>
              <a:gd name="T33" fmla="*/ 5 h 37"/>
              <a:gd name="T34" fmla="*/ 37 w 49"/>
              <a:gd name="T35" fmla="*/ 5 h 37"/>
              <a:gd name="T36" fmla="*/ 37 w 49"/>
              <a:gd name="T37" fmla="*/ 15 h 37"/>
              <a:gd name="T38" fmla="*/ 39 w 49"/>
              <a:gd name="T39" fmla="*/ 15 h 37"/>
              <a:gd name="T40" fmla="*/ 44 w 49"/>
              <a:gd name="T41" fmla="*/ 10 h 37"/>
              <a:gd name="T42" fmla="*/ 39 w 49"/>
              <a:gd name="T43" fmla="*/ 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" h="37">
                <a:moveTo>
                  <a:pt x="48" y="30"/>
                </a:moveTo>
                <a:cubicBezTo>
                  <a:pt x="48" y="34"/>
                  <a:pt x="45" y="37"/>
                  <a:pt x="41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3" y="37"/>
                  <a:pt x="0" y="34"/>
                  <a:pt x="0" y="30"/>
                </a:cubicBezTo>
                <a:lnTo>
                  <a:pt x="48" y="30"/>
                </a:lnTo>
                <a:close/>
                <a:moveTo>
                  <a:pt x="39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4"/>
                  <a:pt x="35" y="27"/>
                  <a:pt x="31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9" y="27"/>
                  <a:pt x="7" y="24"/>
                  <a:pt x="7" y="2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4"/>
                  <a:pt x="49" y="10"/>
                </a:cubicBezTo>
                <a:cubicBezTo>
                  <a:pt x="49" y="15"/>
                  <a:pt x="45" y="20"/>
                  <a:pt x="39" y="20"/>
                </a:cubicBezTo>
                <a:close/>
                <a:moveTo>
                  <a:pt x="39" y="5"/>
                </a:moveTo>
                <a:cubicBezTo>
                  <a:pt x="37" y="5"/>
                  <a:pt x="37" y="5"/>
                  <a:pt x="37" y="5"/>
                </a:cubicBezTo>
                <a:cubicBezTo>
                  <a:pt x="37" y="15"/>
                  <a:pt x="37" y="15"/>
                  <a:pt x="37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2" y="15"/>
                  <a:pt x="44" y="13"/>
                  <a:pt x="44" y="10"/>
                </a:cubicBezTo>
                <a:cubicBezTo>
                  <a:pt x="44" y="7"/>
                  <a:pt x="42" y="5"/>
                  <a:pt x="39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grpSp>
        <p:nvGrpSpPr>
          <p:cNvPr id="24" name="组合 23"/>
          <p:cNvGrpSpPr/>
          <p:nvPr/>
        </p:nvGrpSpPr>
        <p:grpSpPr>
          <a:xfrm>
            <a:off x="-19323" y="379230"/>
            <a:ext cx="5387399" cy="917582"/>
            <a:chOff x="-19323" y="390548"/>
            <a:chExt cx="5387399" cy="917582"/>
          </a:xfrm>
        </p:grpSpPr>
        <p:sp>
          <p:nvSpPr>
            <p:cNvPr id="25" name="圆角矩形 24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8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891474" y="342479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52AA02"/>
              </a:gs>
              <a:gs pos="100000">
                <a:schemeClr val="accent5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534534" y="4005430"/>
            <a:ext cx="2089822" cy="54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>
                <a:solidFill>
                  <a:schemeClr val="accent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accent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5534534" y="3574465"/>
            <a:ext cx="2399403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>
                <a:solidFill>
                  <a:schemeClr val="accent2"/>
                </a:solidFill>
                <a:cs typeface="+mn-ea"/>
                <a:sym typeface="+mn-lt"/>
              </a:rPr>
              <a:t>Lorem</a:t>
            </a:r>
            <a:r>
              <a:rPr lang="en-US" altLang="zh-CN" sz="28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altLang="zh-CN" sz="2800" dirty="0" err="1" smtClean="0">
                <a:solidFill>
                  <a:schemeClr val="accent2"/>
                </a:solidFill>
                <a:cs typeface="+mn-ea"/>
                <a:sym typeface="+mn-lt"/>
              </a:rPr>
              <a:t>ipsum</a:t>
            </a:r>
            <a:endParaRPr 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5534534" y="2691468"/>
            <a:ext cx="2089822" cy="54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>
                <a:solidFill>
                  <a:schemeClr val="accent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accent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Freeform 101"/>
          <p:cNvSpPr>
            <a:spLocks noEditPoints="1"/>
          </p:cNvSpPr>
          <p:nvPr/>
        </p:nvSpPr>
        <p:spPr bwMode="auto">
          <a:xfrm>
            <a:off x="1133089" y="1811867"/>
            <a:ext cx="2648514" cy="3601943"/>
          </a:xfrm>
          <a:custGeom>
            <a:avLst/>
            <a:gdLst>
              <a:gd name="T0" fmla="*/ 23 w 32"/>
              <a:gd name="T1" fmla="*/ 18 h 43"/>
              <a:gd name="T2" fmla="*/ 23 w 32"/>
              <a:gd name="T3" fmla="*/ 40 h 43"/>
              <a:gd name="T4" fmla="*/ 20 w 32"/>
              <a:gd name="T5" fmla="*/ 43 h 43"/>
              <a:gd name="T6" fmla="*/ 17 w 32"/>
              <a:gd name="T7" fmla="*/ 40 h 43"/>
              <a:gd name="T8" fmla="*/ 17 w 32"/>
              <a:gd name="T9" fmla="*/ 30 h 43"/>
              <a:gd name="T10" fmla="*/ 15 w 32"/>
              <a:gd name="T11" fmla="*/ 30 h 43"/>
              <a:gd name="T12" fmla="*/ 15 w 32"/>
              <a:gd name="T13" fmla="*/ 40 h 43"/>
              <a:gd name="T14" fmla="*/ 12 w 32"/>
              <a:gd name="T15" fmla="*/ 43 h 43"/>
              <a:gd name="T16" fmla="*/ 9 w 32"/>
              <a:gd name="T17" fmla="*/ 40 h 43"/>
              <a:gd name="T18" fmla="*/ 9 w 32"/>
              <a:gd name="T19" fmla="*/ 18 h 43"/>
              <a:gd name="T20" fmla="*/ 1 w 32"/>
              <a:gd name="T21" fmla="*/ 10 h 43"/>
              <a:gd name="T22" fmla="*/ 1 w 32"/>
              <a:gd name="T23" fmla="*/ 7 h 43"/>
              <a:gd name="T24" fmla="*/ 5 w 32"/>
              <a:gd name="T25" fmla="*/ 7 h 43"/>
              <a:gd name="T26" fmla="*/ 11 w 32"/>
              <a:gd name="T27" fmla="*/ 13 h 43"/>
              <a:gd name="T28" fmla="*/ 21 w 32"/>
              <a:gd name="T29" fmla="*/ 13 h 43"/>
              <a:gd name="T30" fmla="*/ 27 w 32"/>
              <a:gd name="T31" fmla="*/ 7 h 43"/>
              <a:gd name="T32" fmla="*/ 31 w 32"/>
              <a:gd name="T33" fmla="*/ 7 h 43"/>
              <a:gd name="T34" fmla="*/ 31 w 32"/>
              <a:gd name="T35" fmla="*/ 10 h 43"/>
              <a:gd name="T36" fmla="*/ 23 w 32"/>
              <a:gd name="T37" fmla="*/ 18 h 43"/>
              <a:gd name="T38" fmla="*/ 16 w 32"/>
              <a:gd name="T39" fmla="*/ 12 h 43"/>
              <a:gd name="T40" fmla="*/ 10 w 32"/>
              <a:gd name="T41" fmla="*/ 6 h 43"/>
              <a:gd name="T42" fmla="*/ 16 w 32"/>
              <a:gd name="T43" fmla="*/ 0 h 43"/>
              <a:gd name="T44" fmla="*/ 22 w 32"/>
              <a:gd name="T45" fmla="*/ 6 h 43"/>
              <a:gd name="T46" fmla="*/ 16 w 32"/>
              <a:gd name="T47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" h="43">
                <a:moveTo>
                  <a:pt x="23" y="18"/>
                </a:moveTo>
                <a:cubicBezTo>
                  <a:pt x="23" y="40"/>
                  <a:pt x="23" y="40"/>
                  <a:pt x="23" y="40"/>
                </a:cubicBezTo>
                <a:cubicBezTo>
                  <a:pt x="23" y="42"/>
                  <a:pt x="21" y="43"/>
                  <a:pt x="20" y="43"/>
                </a:cubicBezTo>
                <a:cubicBezTo>
                  <a:pt x="18" y="43"/>
                  <a:pt x="17" y="42"/>
                  <a:pt x="17" y="40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2"/>
                  <a:pt x="14" y="43"/>
                  <a:pt x="12" y="43"/>
                </a:cubicBezTo>
                <a:cubicBezTo>
                  <a:pt x="10" y="43"/>
                  <a:pt x="9" y="42"/>
                  <a:pt x="9" y="40"/>
                </a:cubicBezTo>
                <a:cubicBezTo>
                  <a:pt x="9" y="18"/>
                  <a:pt x="9" y="18"/>
                  <a:pt x="9" y="18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2" y="6"/>
                  <a:pt x="4" y="6"/>
                  <a:pt x="5" y="7"/>
                </a:cubicBezTo>
                <a:cubicBezTo>
                  <a:pt x="11" y="13"/>
                  <a:pt x="11" y="13"/>
                  <a:pt x="1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6"/>
                  <a:pt x="30" y="6"/>
                  <a:pt x="31" y="7"/>
                </a:cubicBezTo>
                <a:cubicBezTo>
                  <a:pt x="32" y="8"/>
                  <a:pt x="32" y="9"/>
                  <a:pt x="31" y="10"/>
                </a:cubicBezTo>
                <a:lnTo>
                  <a:pt x="23" y="18"/>
                </a:lnTo>
                <a:close/>
                <a:moveTo>
                  <a:pt x="16" y="12"/>
                </a:moveTo>
                <a:cubicBezTo>
                  <a:pt x="13" y="12"/>
                  <a:pt x="10" y="9"/>
                  <a:pt x="10" y="6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22" y="3"/>
                  <a:pt x="22" y="6"/>
                </a:cubicBezTo>
                <a:cubicBezTo>
                  <a:pt x="22" y="9"/>
                  <a:pt x="19" y="12"/>
                  <a:pt x="1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5534534" y="2260503"/>
            <a:ext cx="2399403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>
                <a:solidFill>
                  <a:schemeClr val="accent2"/>
                </a:solidFill>
                <a:cs typeface="+mn-ea"/>
                <a:sym typeface="+mn-lt"/>
              </a:rPr>
              <a:t>Lorem</a:t>
            </a:r>
            <a:r>
              <a:rPr lang="en-US" altLang="zh-CN" sz="28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altLang="zh-CN" sz="2800" dirty="0" err="1" smtClean="0">
                <a:solidFill>
                  <a:schemeClr val="accent2"/>
                </a:solidFill>
                <a:cs typeface="+mn-ea"/>
                <a:sym typeface="+mn-lt"/>
              </a:rPr>
              <a:t>ipsum</a:t>
            </a:r>
            <a:endParaRPr 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572000" y="3758134"/>
            <a:ext cx="787902" cy="788060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663006" y="3864746"/>
            <a:ext cx="606716" cy="606716"/>
          </a:xfrm>
          <a:prstGeom prst="roundRect">
            <a:avLst>
              <a:gd name="adj" fmla="val 10787"/>
            </a:avLst>
          </a:prstGeom>
          <a:solidFill>
            <a:schemeClr val="accent2">
              <a:lumMod val="9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572000" y="2380246"/>
            <a:ext cx="787902" cy="788060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4663006" y="2486858"/>
            <a:ext cx="606716" cy="606716"/>
          </a:xfrm>
          <a:prstGeom prst="roundRect">
            <a:avLst>
              <a:gd name="adj" fmla="val 10787"/>
            </a:avLst>
          </a:prstGeom>
          <a:solidFill>
            <a:schemeClr val="accent2">
              <a:lumMod val="9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Freeform 2308"/>
          <p:cNvSpPr>
            <a:spLocks noEditPoints="1"/>
          </p:cNvSpPr>
          <p:nvPr/>
        </p:nvSpPr>
        <p:spPr bwMode="auto">
          <a:xfrm>
            <a:off x="4847347" y="2549820"/>
            <a:ext cx="257461" cy="487116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07"/>
          <p:cNvSpPr>
            <a:spLocks noEditPoints="1"/>
          </p:cNvSpPr>
          <p:nvPr/>
        </p:nvSpPr>
        <p:spPr bwMode="auto">
          <a:xfrm>
            <a:off x="4853630" y="3938442"/>
            <a:ext cx="235426" cy="476651"/>
          </a:xfrm>
          <a:custGeom>
            <a:avLst/>
            <a:gdLst>
              <a:gd name="T0" fmla="*/ 376 w 376"/>
              <a:gd name="T1" fmla="*/ 40 h 760"/>
              <a:gd name="T2" fmla="*/ 336 w 376"/>
              <a:gd name="T3" fmla="*/ 0 h 760"/>
              <a:gd name="T4" fmla="*/ 40 w 376"/>
              <a:gd name="T5" fmla="*/ 0 h 760"/>
              <a:gd name="T6" fmla="*/ 0 w 376"/>
              <a:gd name="T7" fmla="*/ 40 h 760"/>
              <a:gd name="T8" fmla="*/ 0 w 376"/>
              <a:gd name="T9" fmla="*/ 720 h 760"/>
              <a:gd name="T10" fmla="*/ 40 w 376"/>
              <a:gd name="T11" fmla="*/ 760 h 760"/>
              <a:gd name="T12" fmla="*/ 336 w 376"/>
              <a:gd name="T13" fmla="*/ 760 h 760"/>
              <a:gd name="T14" fmla="*/ 376 w 376"/>
              <a:gd name="T15" fmla="*/ 720 h 760"/>
              <a:gd name="T16" fmla="*/ 376 w 376"/>
              <a:gd name="T17" fmla="*/ 40 h 760"/>
              <a:gd name="T18" fmla="*/ 368 w 376"/>
              <a:gd name="T19" fmla="*/ 720 h 760"/>
              <a:gd name="T20" fmla="*/ 335 w 376"/>
              <a:gd name="T21" fmla="*/ 752 h 760"/>
              <a:gd name="T22" fmla="*/ 39 w 376"/>
              <a:gd name="T23" fmla="*/ 752 h 760"/>
              <a:gd name="T24" fmla="*/ 8 w 376"/>
              <a:gd name="T25" fmla="*/ 720 h 760"/>
              <a:gd name="T26" fmla="*/ 8 w 376"/>
              <a:gd name="T27" fmla="*/ 700 h 760"/>
              <a:gd name="T28" fmla="*/ 368 w 376"/>
              <a:gd name="T29" fmla="*/ 700 h 760"/>
              <a:gd name="T30" fmla="*/ 368 w 376"/>
              <a:gd name="T31" fmla="*/ 720 h 760"/>
              <a:gd name="T32" fmla="*/ 24 w 376"/>
              <a:gd name="T33" fmla="*/ 72 h 760"/>
              <a:gd name="T34" fmla="*/ 352 w 376"/>
              <a:gd name="T35" fmla="*/ 72 h 760"/>
              <a:gd name="T36" fmla="*/ 352 w 376"/>
              <a:gd name="T37" fmla="*/ 656 h 760"/>
              <a:gd name="T38" fmla="*/ 24 w 376"/>
              <a:gd name="T39" fmla="*/ 656 h 760"/>
              <a:gd name="T40" fmla="*/ 24 w 376"/>
              <a:gd name="T41" fmla="*/ 72 h 760"/>
              <a:gd name="T42" fmla="*/ 368 w 376"/>
              <a:gd name="T43" fmla="*/ 56 h 760"/>
              <a:gd name="T44" fmla="*/ 8 w 376"/>
              <a:gd name="T45" fmla="*/ 56 h 760"/>
              <a:gd name="T46" fmla="*/ 8 w 376"/>
              <a:gd name="T47" fmla="*/ 40 h 760"/>
              <a:gd name="T48" fmla="*/ 39 w 376"/>
              <a:gd name="T49" fmla="*/ 8 h 760"/>
              <a:gd name="T50" fmla="*/ 335 w 376"/>
              <a:gd name="T51" fmla="*/ 8 h 760"/>
              <a:gd name="T52" fmla="*/ 368 w 376"/>
              <a:gd name="T53" fmla="*/ 40 h 760"/>
              <a:gd name="T54" fmla="*/ 368 w 376"/>
              <a:gd name="T55" fmla="*/ 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6" h="760">
                <a:moveTo>
                  <a:pt x="376" y="40"/>
                </a:moveTo>
                <a:cubicBezTo>
                  <a:pt x="376" y="18"/>
                  <a:pt x="358" y="0"/>
                  <a:pt x="33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42"/>
                  <a:pt x="18" y="760"/>
                  <a:pt x="40" y="760"/>
                </a:cubicBezTo>
                <a:cubicBezTo>
                  <a:pt x="336" y="760"/>
                  <a:pt x="336" y="760"/>
                  <a:pt x="336" y="760"/>
                </a:cubicBezTo>
                <a:cubicBezTo>
                  <a:pt x="358" y="760"/>
                  <a:pt x="376" y="742"/>
                  <a:pt x="376" y="720"/>
                </a:cubicBezTo>
                <a:lnTo>
                  <a:pt x="376" y="40"/>
                </a:lnTo>
                <a:close/>
                <a:moveTo>
                  <a:pt x="368" y="720"/>
                </a:moveTo>
                <a:cubicBezTo>
                  <a:pt x="368" y="738"/>
                  <a:pt x="353" y="752"/>
                  <a:pt x="335" y="752"/>
                </a:cubicBezTo>
                <a:cubicBezTo>
                  <a:pt x="39" y="752"/>
                  <a:pt x="39" y="752"/>
                  <a:pt x="39" y="752"/>
                </a:cubicBezTo>
                <a:cubicBezTo>
                  <a:pt x="22" y="752"/>
                  <a:pt x="8" y="738"/>
                  <a:pt x="8" y="720"/>
                </a:cubicBezTo>
                <a:cubicBezTo>
                  <a:pt x="8" y="700"/>
                  <a:pt x="8" y="700"/>
                  <a:pt x="8" y="700"/>
                </a:cubicBezTo>
                <a:cubicBezTo>
                  <a:pt x="368" y="700"/>
                  <a:pt x="368" y="700"/>
                  <a:pt x="368" y="700"/>
                </a:cubicBezTo>
                <a:lnTo>
                  <a:pt x="368" y="720"/>
                </a:lnTo>
                <a:close/>
                <a:moveTo>
                  <a:pt x="24" y="72"/>
                </a:moveTo>
                <a:cubicBezTo>
                  <a:pt x="352" y="72"/>
                  <a:pt x="352" y="72"/>
                  <a:pt x="352" y="72"/>
                </a:cubicBezTo>
                <a:cubicBezTo>
                  <a:pt x="352" y="656"/>
                  <a:pt x="352" y="656"/>
                  <a:pt x="352" y="656"/>
                </a:cubicBezTo>
                <a:cubicBezTo>
                  <a:pt x="24" y="656"/>
                  <a:pt x="24" y="656"/>
                  <a:pt x="24" y="656"/>
                </a:cubicBezTo>
                <a:lnTo>
                  <a:pt x="24" y="72"/>
                </a:lnTo>
                <a:close/>
                <a:moveTo>
                  <a:pt x="3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22"/>
                  <a:pt x="22" y="8"/>
                  <a:pt x="39" y="8"/>
                </a:cubicBezTo>
                <a:cubicBezTo>
                  <a:pt x="335" y="8"/>
                  <a:pt x="335" y="8"/>
                  <a:pt x="335" y="8"/>
                </a:cubicBezTo>
                <a:cubicBezTo>
                  <a:pt x="353" y="8"/>
                  <a:pt x="368" y="22"/>
                  <a:pt x="368" y="40"/>
                </a:cubicBezTo>
                <a:lnTo>
                  <a:pt x="368" y="5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26" name="组合 25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07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4093134" y="0"/>
            <a:ext cx="5379090" cy="5378926"/>
          </a:xfrm>
          <a:prstGeom prst="ellipse">
            <a:avLst/>
          </a:prstGeom>
          <a:gradFill flip="none" rotWithShape="1">
            <a:gsLst>
              <a:gs pos="0">
                <a:srgbClr val="52AA02"/>
              </a:gs>
              <a:gs pos="100000">
                <a:schemeClr val="accent5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形标注 36"/>
          <p:cNvSpPr/>
          <p:nvPr/>
        </p:nvSpPr>
        <p:spPr>
          <a:xfrm rot="236299">
            <a:off x="6324095" y="1475291"/>
            <a:ext cx="2201686" cy="2201686"/>
          </a:xfrm>
          <a:prstGeom prst="wedgeEllipseCallout">
            <a:avLst/>
          </a:prstGeom>
          <a:solidFill>
            <a:schemeClr val="bg1">
              <a:lumMod val="9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14862" y="4259800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accent1">
                    <a:lumMod val="25000"/>
                    <a:lumOff val="75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84923" y="2075966"/>
            <a:ext cx="7093689" cy="2007012"/>
            <a:chOff x="2920315" y="2236489"/>
            <a:chExt cx="5429231" cy="1536088"/>
          </a:xfrm>
          <a:solidFill>
            <a:schemeClr val="accent2"/>
          </a:solidFill>
        </p:grpSpPr>
        <p:sp>
          <p:nvSpPr>
            <p:cNvPr id="13" name="Freeform 2306"/>
            <p:cNvSpPr>
              <a:spLocks noEditPoints="1"/>
            </p:cNvSpPr>
            <p:nvPr/>
          </p:nvSpPr>
          <p:spPr bwMode="auto">
            <a:xfrm flipH="1">
              <a:off x="3661060" y="2921883"/>
              <a:ext cx="447522" cy="850694"/>
            </a:xfrm>
            <a:custGeom>
              <a:avLst/>
              <a:gdLst>
                <a:gd name="T0" fmla="*/ 352 w 410"/>
                <a:gd name="T1" fmla="*/ 7 h 783"/>
                <a:gd name="T2" fmla="*/ 342 w 410"/>
                <a:gd name="T3" fmla="*/ 6 h 783"/>
                <a:gd name="T4" fmla="*/ 342 w 410"/>
                <a:gd name="T5" fmla="*/ 6 h 783"/>
                <a:gd name="T6" fmla="*/ 205 w 410"/>
                <a:gd name="T7" fmla="*/ 1 h 783"/>
                <a:gd name="T8" fmla="*/ 106 w 410"/>
                <a:gd name="T9" fmla="*/ 3 h 783"/>
                <a:gd name="T10" fmla="*/ 106 w 410"/>
                <a:gd name="T11" fmla="*/ 4 h 783"/>
                <a:gd name="T12" fmla="*/ 57 w 410"/>
                <a:gd name="T13" fmla="*/ 7 h 783"/>
                <a:gd name="T14" fmla="*/ 1 w 410"/>
                <a:gd name="T15" fmla="*/ 92 h 783"/>
                <a:gd name="T16" fmla="*/ 1 w 410"/>
                <a:gd name="T17" fmla="*/ 681 h 783"/>
                <a:gd name="T18" fmla="*/ 58 w 410"/>
                <a:gd name="T19" fmla="*/ 775 h 783"/>
                <a:gd name="T20" fmla="*/ 106 w 410"/>
                <a:gd name="T21" fmla="*/ 779 h 783"/>
                <a:gd name="T22" fmla="*/ 106 w 410"/>
                <a:gd name="T23" fmla="*/ 780 h 783"/>
                <a:gd name="T24" fmla="*/ 204 w 410"/>
                <a:gd name="T25" fmla="*/ 782 h 783"/>
                <a:gd name="T26" fmla="*/ 342 w 410"/>
                <a:gd name="T27" fmla="*/ 776 h 783"/>
                <a:gd name="T28" fmla="*/ 342 w 410"/>
                <a:gd name="T29" fmla="*/ 776 h 783"/>
                <a:gd name="T30" fmla="*/ 352 w 410"/>
                <a:gd name="T31" fmla="*/ 775 h 783"/>
                <a:gd name="T32" fmla="*/ 409 w 410"/>
                <a:gd name="T33" fmla="*/ 681 h 783"/>
                <a:gd name="T34" fmla="*/ 409 w 410"/>
                <a:gd name="T35" fmla="*/ 92 h 783"/>
                <a:gd name="T36" fmla="*/ 352 w 410"/>
                <a:gd name="T37" fmla="*/ 7 h 783"/>
                <a:gd name="T38" fmla="*/ 165 w 410"/>
                <a:gd name="T39" fmla="*/ 34 h 783"/>
                <a:gd name="T40" fmla="*/ 170 w 410"/>
                <a:gd name="T41" fmla="*/ 30 h 783"/>
                <a:gd name="T42" fmla="*/ 240 w 410"/>
                <a:gd name="T43" fmla="*/ 30 h 783"/>
                <a:gd name="T44" fmla="*/ 245 w 410"/>
                <a:gd name="T45" fmla="*/ 34 h 783"/>
                <a:gd name="T46" fmla="*/ 240 w 410"/>
                <a:gd name="T47" fmla="*/ 38 h 783"/>
                <a:gd name="T48" fmla="*/ 170 w 410"/>
                <a:gd name="T49" fmla="*/ 38 h 783"/>
                <a:gd name="T50" fmla="*/ 165 w 410"/>
                <a:gd name="T51" fmla="*/ 34 h 783"/>
                <a:gd name="T52" fmla="*/ 167 w 410"/>
                <a:gd name="T53" fmla="*/ 738 h 783"/>
                <a:gd name="T54" fmla="*/ 168 w 410"/>
                <a:gd name="T55" fmla="*/ 738 h 783"/>
                <a:gd name="T56" fmla="*/ 169 w 410"/>
                <a:gd name="T57" fmla="*/ 738 h 783"/>
                <a:gd name="T58" fmla="*/ 174 w 410"/>
                <a:gd name="T59" fmla="*/ 738 h 783"/>
                <a:gd name="T60" fmla="*/ 236 w 410"/>
                <a:gd name="T61" fmla="*/ 738 h 783"/>
                <a:gd name="T62" fmla="*/ 241 w 410"/>
                <a:gd name="T63" fmla="*/ 738 h 783"/>
                <a:gd name="T64" fmla="*/ 242 w 410"/>
                <a:gd name="T65" fmla="*/ 738 h 783"/>
                <a:gd name="T66" fmla="*/ 243 w 410"/>
                <a:gd name="T67" fmla="*/ 738 h 783"/>
                <a:gd name="T68" fmla="*/ 243 w 410"/>
                <a:gd name="T69" fmla="*/ 739 h 783"/>
                <a:gd name="T70" fmla="*/ 246 w 410"/>
                <a:gd name="T71" fmla="*/ 744 h 783"/>
                <a:gd name="T72" fmla="*/ 246 w 410"/>
                <a:gd name="T73" fmla="*/ 754 h 783"/>
                <a:gd name="T74" fmla="*/ 233 w 410"/>
                <a:gd name="T75" fmla="*/ 766 h 783"/>
                <a:gd name="T76" fmla="*/ 234 w 410"/>
                <a:gd name="T77" fmla="*/ 766 h 783"/>
                <a:gd name="T78" fmla="*/ 233 w 410"/>
                <a:gd name="T79" fmla="*/ 766 h 783"/>
                <a:gd name="T80" fmla="*/ 232 w 410"/>
                <a:gd name="T81" fmla="*/ 766 h 783"/>
                <a:gd name="T82" fmla="*/ 178 w 410"/>
                <a:gd name="T83" fmla="*/ 766 h 783"/>
                <a:gd name="T84" fmla="*/ 177 w 410"/>
                <a:gd name="T85" fmla="*/ 766 h 783"/>
                <a:gd name="T86" fmla="*/ 176 w 410"/>
                <a:gd name="T87" fmla="*/ 766 h 783"/>
                <a:gd name="T88" fmla="*/ 176 w 410"/>
                <a:gd name="T89" fmla="*/ 766 h 783"/>
                <a:gd name="T90" fmla="*/ 162 w 410"/>
                <a:gd name="T91" fmla="*/ 754 h 783"/>
                <a:gd name="T92" fmla="*/ 162 w 410"/>
                <a:gd name="T93" fmla="*/ 744 h 783"/>
                <a:gd name="T94" fmla="*/ 166 w 410"/>
                <a:gd name="T95" fmla="*/ 739 h 783"/>
                <a:gd name="T96" fmla="*/ 167 w 410"/>
                <a:gd name="T97" fmla="*/ 738 h 783"/>
                <a:gd name="T98" fmla="*/ 382 w 410"/>
                <a:gd name="T99" fmla="*/ 694 h 783"/>
                <a:gd name="T100" fmla="*/ 342 w 410"/>
                <a:gd name="T101" fmla="*/ 694 h 783"/>
                <a:gd name="T102" fmla="*/ 106 w 410"/>
                <a:gd name="T103" fmla="*/ 694 h 783"/>
                <a:gd name="T104" fmla="*/ 28 w 410"/>
                <a:gd name="T105" fmla="*/ 694 h 783"/>
                <a:gd name="T106" fmla="*/ 28 w 410"/>
                <a:gd name="T107" fmla="*/ 78 h 783"/>
                <a:gd name="T108" fmla="*/ 106 w 410"/>
                <a:gd name="T109" fmla="*/ 78 h 783"/>
                <a:gd name="T110" fmla="*/ 342 w 410"/>
                <a:gd name="T111" fmla="*/ 78 h 783"/>
                <a:gd name="T112" fmla="*/ 382 w 410"/>
                <a:gd name="T113" fmla="*/ 78 h 783"/>
                <a:gd name="T114" fmla="*/ 382 w 410"/>
                <a:gd name="T115" fmla="*/ 694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0" h="783">
                  <a:moveTo>
                    <a:pt x="352" y="7"/>
                  </a:moveTo>
                  <a:cubicBezTo>
                    <a:pt x="349" y="6"/>
                    <a:pt x="346" y="6"/>
                    <a:pt x="342" y="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298" y="2"/>
                    <a:pt x="251" y="0"/>
                    <a:pt x="205" y="1"/>
                  </a:cubicBezTo>
                  <a:cubicBezTo>
                    <a:pt x="172" y="1"/>
                    <a:pt x="138" y="1"/>
                    <a:pt x="106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90" y="5"/>
                    <a:pt x="73" y="6"/>
                    <a:pt x="57" y="7"/>
                  </a:cubicBezTo>
                  <a:cubicBezTo>
                    <a:pt x="5" y="10"/>
                    <a:pt x="0" y="49"/>
                    <a:pt x="1" y="92"/>
                  </a:cubicBezTo>
                  <a:cubicBezTo>
                    <a:pt x="1" y="681"/>
                    <a:pt x="1" y="681"/>
                    <a:pt x="1" y="681"/>
                  </a:cubicBezTo>
                  <a:cubicBezTo>
                    <a:pt x="0" y="725"/>
                    <a:pt x="2" y="771"/>
                    <a:pt x="58" y="775"/>
                  </a:cubicBezTo>
                  <a:cubicBezTo>
                    <a:pt x="74" y="777"/>
                    <a:pt x="90" y="778"/>
                    <a:pt x="106" y="779"/>
                  </a:cubicBezTo>
                  <a:cubicBezTo>
                    <a:pt x="106" y="780"/>
                    <a:pt x="106" y="780"/>
                    <a:pt x="106" y="780"/>
                  </a:cubicBezTo>
                  <a:cubicBezTo>
                    <a:pt x="138" y="782"/>
                    <a:pt x="172" y="782"/>
                    <a:pt x="204" y="782"/>
                  </a:cubicBezTo>
                  <a:cubicBezTo>
                    <a:pt x="250" y="783"/>
                    <a:pt x="298" y="781"/>
                    <a:pt x="342" y="776"/>
                  </a:cubicBezTo>
                  <a:cubicBezTo>
                    <a:pt x="342" y="776"/>
                    <a:pt x="342" y="776"/>
                    <a:pt x="342" y="776"/>
                  </a:cubicBezTo>
                  <a:cubicBezTo>
                    <a:pt x="346" y="776"/>
                    <a:pt x="349" y="775"/>
                    <a:pt x="352" y="775"/>
                  </a:cubicBezTo>
                  <a:cubicBezTo>
                    <a:pt x="407" y="771"/>
                    <a:pt x="410" y="725"/>
                    <a:pt x="409" y="681"/>
                  </a:cubicBezTo>
                  <a:cubicBezTo>
                    <a:pt x="409" y="92"/>
                    <a:pt x="409" y="92"/>
                    <a:pt x="409" y="92"/>
                  </a:cubicBezTo>
                  <a:cubicBezTo>
                    <a:pt x="409" y="49"/>
                    <a:pt x="404" y="10"/>
                    <a:pt x="352" y="7"/>
                  </a:cubicBezTo>
                  <a:moveTo>
                    <a:pt x="165" y="34"/>
                  </a:moveTo>
                  <a:cubicBezTo>
                    <a:pt x="165" y="31"/>
                    <a:pt x="167" y="30"/>
                    <a:pt x="17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3" y="30"/>
                    <a:pt x="245" y="31"/>
                    <a:pt x="245" y="34"/>
                  </a:cubicBezTo>
                  <a:cubicBezTo>
                    <a:pt x="245" y="37"/>
                    <a:pt x="243" y="38"/>
                    <a:pt x="240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7" y="38"/>
                    <a:pt x="165" y="37"/>
                    <a:pt x="165" y="34"/>
                  </a:cubicBezTo>
                  <a:moveTo>
                    <a:pt x="167" y="738"/>
                  </a:moveTo>
                  <a:cubicBezTo>
                    <a:pt x="168" y="738"/>
                    <a:pt x="168" y="738"/>
                    <a:pt x="168" y="738"/>
                  </a:cubicBezTo>
                  <a:cubicBezTo>
                    <a:pt x="169" y="738"/>
                    <a:pt x="169" y="738"/>
                    <a:pt x="169" y="738"/>
                  </a:cubicBezTo>
                  <a:cubicBezTo>
                    <a:pt x="174" y="738"/>
                    <a:pt x="174" y="738"/>
                    <a:pt x="174" y="738"/>
                  </a:cubicBezTo>
                  <a:cubicBezTo>
                    <a:pt x="236" y="738"/>
                    <a:pt x="236" y="738"/>
                    <a:pt x="236" y="738"/>
                  </a:cubicBezTo>
                  <a:cubicBezTo>
                    <a:pt x="241" y="738"/>
                    <a:pt x="241" y="738"/>
                    <a:pt x="241" y="738"/>
                  </a:cubicBezTo>
                  <a:cubicBezTo>
                    <a:pt x="242" y="738"/>
                    <a:pt x="242" y="738"/>
                    <a:pt x="242" y="738"/>
                  </a:cubicBezTo>
                  <a:cubicBezTo>
                    <a:pt x="243" y="738"/>
                    <a:pt x="243" y="738"/>
                    <a:pt x="243" y="738"/>
                  </a:cubicBezTo>
                  <a:cubicBezTo>
                    <a:pt x="243" y="739"/>
                    <a:pt x="243" y="739"/>
                    <a:pt x="243" y="739"/>
                  </a:cubicBezTo>
                  <a:cubicBezTo>
                    <a:pt x="244" y="739"/>
                    <a:pt x="246" y="741"/>
                    <a:pt x="246" y="744"/>
                  </a:cubicBezTo>
                  <a:cubicBezTo>
                    <a:pt x="246" y="754"/>
                    <a:pt x="246" y="754"/>
                    <a:pt x="246" y="754"/>
                  </a:cubicBezTo>
                  <a:cubicBezTo>
                    <a:pt x="246" y="754"/>
                    <a:pt x="245" y="765"/>
                    <a:pt x="233" y="766"/>
                  </a:cubicBezTo>
                  <a:cubicBezTo>
                    <a:pt x="234" y="766"/>
                    <a:pt x="234" y="766"/>
                    <a:pt x="234" y="766"/>
                  </a:cubicBezTo>
                  <a:cubicBezTo>
                    <a:pt x="233" y="766"/>
                    <a:pt x="233" y="766"/>
                    <a:pt x="233" y="766"/>
                  </a:cubicBezTo>
                  <a:cubicBezTo>
                    <a:pt x="232" y="766"/>
                    <a:pt x="232" y="766"/>
                    <a:pt x="232" y="766"/>
                  </a:cubicBezTo>
                  <a:cubicBezTo>
                    <a:pt x="178" y="766"/>
                    <a:pt x="178" y="766"/>
                    <a:pt x="178" y="766"/>
                  </a:cubicBezTo>
                  <a:cubicBezTo>
                    <a:pt x="177" y="766"/>
                    <a:pt x="177" y="766"/>
                    <a:pt x="177" y="766"/>
                  </a:cubicBezTo>
                  <a:cubicBezTo>
                    <a:pt x="176" y="766"/>
                    <a:pt x="176" y="766"/>
                    <a:pt x="176" y="766"/>
                  </a:cubicBezTo>
                  <a:cubicBezTo>
                    <a:pt x="176" y="766"/>
                    <a:pt x="176" y="766"/>
                    <a:pt x="176" y="766"/>
                  </a:cubicBezTo>
                  <a:cubicBezTo>
                    <a:pt x="164" y="765"/>
                    <a:pt x="162" y="754"/>
                    <a:pt x="162" y="754"/>
                  </a:cubicBezTo>
                  <a:cubicBezTo>
                    <a:pt x="162" y="744"/>
                    <a:pt x="162" y="744"/>
                    <a:pt x="162" y="744"/>
                  </a:cubicBezTo>
                  <a:cubicBezTo>
                    <a:pt x="162" y="741"/>
                    <a:pt x="165" y="739"/>
                    <a:pt x="166" y="739"/>
                  </a:cubicBezTo>
                  <a:cubicBezTo>
                    <a:pt x="167" y="738"/>
                    <a:pt x="167" y="738"/>
                    <a:pt x="167" y="738"/>
                  </a:cubicBezTo>
                  <a:moveTo>
                    <a:pt x="382" y="694"/>
                  </a:moveTo>
                  <a:cubicBezTo>
                    <a:pt x="342" y="694"/>
                    <a:pt x="342" y="694"/>
                    <a:pt x="342" y="694"/>
                  </a:cubicBezTo>
                  <a:cubicBezTo>
                    <a:pt x="106" y="694"/>
                    <a:pt x="106" y="694"/>
                    <a:pt x="106" y="694"/>
                  </a:cubicBezTo>
                  <a:cubicBezTo>
                    <a:pt x="28" y="694"/>
                    <a:pt x="28" y="694"/>
                    <a:pt x="28" y="694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82" y="78"/>
                    <a:pt x="382" y="78"/>
                    <a:pt x="382" y="78"/>
                  </a:cubicBezTo>
                  <a:lnTo>
                    <a:pt x="382" y="6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307"/>
            <p:cNvSpPr>
              <a:spLocks noEditPoints="1"/>
            </p:cNvSpPr>
            <p:nvPr/>
          </p:nvSpPr>
          <p:spPr bwMode="auto">
            <a:xfrm flipH="1">
              <a:off x="2920315" y="3042709"/>
              <a:ext cx="360495" cy="729868"/>
            </a:xfrm>
            <a:custGeom>
              <a:avLst/>
              <a:gdLst>
                <a:gd name="T0" fmla="*/ 376 w 376"/>
                <a:gd name="T1" fmla="*/ 40 h 760"/>
                <a:gd name="T2" fmla="*/ 336 w 376"/>
                <a:gd name="T3" fmla="*/ 0 h 760"/>
                <a:gd name="T4" fmla="*/ 40 w 376"/>
                <a:gd name="T5" fmla="*/ 0 h 760"/>
                <a:gd name="T6" fmla="*/ 0 w 376"/>
                <a:gd name="T7" fmla="*/ 40 h 760"/>
                <a:gd name="T8" fmla="*/ 0 w 376"/>
                <a:gd name="T9" fmla="*/ 720 h 760"/>
                <a:gd name="T10" fmla="*/ 40 w 376"/>
                <a:gd name="T11" fmla="*/ 760 h 760"/>
                <a:gd name="T12" fmla="*/ 336 w 376"/>
                <a:gd name="T13" fmla="*/ 760 h 760"/>
                <a:gd name="T14" fmla="*/ 376 w 376"/>
                <a:gd name="T15" fmla="*/ 720 h 760"/>
                <a:gd name="T16" fmla="*/ 376 w 376"/>
                <a:gd name="T17" fmla="*/ 40 h 760"/>
                <a:gd name="T18" fmla="*/ 368 w 376"/>
                <a:gd name="T19" fmla="*/ 720 h 760"/>
                <a:gd name="T20" fmla="*/ 335 w 376"/>
                <a:gd name="T21" fmla="*/ 752 h 760"/>
                <a:gd name="T22" fmla="*/ 39 w 376"/>
                <a:gd name="T23" fmla="*/ 752 h 760"/>
                <a:gd name="T24" fmla="*/ 8 w 376"/>
                <a:gd name="T25" fmla="*/ 720 h 760"/>
                <a:gd name="T26" fmla="*/ 8 w 376"/>
                <a:gd name="T27" fmla="*/ 700 h 760"/>
                <a:gd name="T28" fmla="*/ 368 w 376"/>
                <a:gd name="T29" fmla="*/ 700 h 760"/>
                <a:gd name="T30" fmla="*/ 368 w 376"/>
                <a:gd name="T31" fmla="*/ 720 h 760"/>
                <a:gd name="T32" fmla="*/ 24 w 376"/>
                <a:gd name="T33" fmla="*/ 72 h 760"/>
                <a:gd name="T34" fmla="*/ 352 w 376"/>
                <a:gd name="T35" fmla="*/ 72 h 760"/>
                <a:gd name="T36" fmla="*/ 352 w 376"/>
                <a:gd name="T37" fmla="*/ 656 h 760"/>
                <a:gd name="T38" fmla="*/ 24 w 376"/>
                <a:gd name="T39" fmla="*/ 656 h 760"/>
                <a:gd name="T40" fmla="*/ 24 w 376"/>
                <a:gd name="T41" fmla="*/ 72 h 760"/>
                <a:gd name="T42" fmla="*/ 368 w 376"/>
                <a:gd name="T43" fmla="*/ 56 h 760"/>
                <a:gd name="T44" fmla="*/ 8 w 376"/>
                <a:gd name="T45" fmla="*/ 56 h 760"/>
                <a:gd name="T46" fmla="*/ 8 w 376"/>
                <a:gd name="T47" fmla="*/ 40 h 760"/>
                <a:gd name="T48" fmla="*/ 39 w 376"/>
                <a:gd name="T49" fmla="*/ 8 h 760"/>
                <a:gd name="T50" fmla="*/ 335 w 376"/>
                <a:gd name="T51" fmla="*/ 8 h 760"/>
                <a:gd name="T52" fmla="*/ 368 w 376"/>
                <a:gd name="T53" fmla="*/ 40 h 760"/>
                <a:gd name="T54" fmla="*/ 368 w 376"/>
                <a:gd name="T55" fmla="*/ 56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6" h="760">
                  <a:moveTo>
                    <a:pt x="376" y="40"/>
                  </a:moveTo>
                  <a:cubicBezTo>
                    <a:pt x="376" y="18"/>
                    <a:pt x="358" y="0"/>
                    <a:pt x="33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742"/>
                    <a:pt x="18" y="760"/>
                    <a:pt x="40" y="760"/>
                  </a:cubicBezTo>
                  <a:cubicBezTo>
                    <a:pt x="336" y="760"/>
                    <a:pt x="336" y="760"/>
                    <a:pt x="336" y="760"/>
                  </a:cubicBezTo>
                  <a:cubicBezTo>
                    <a:pt x="358" y="760"/>
                    <a:pt x="376" y="742"/>
                    <a:pt x="376" y="720"/>
                  </a:cubicBezTo>
                  <a:lnTo>
                    <a:pt x="376" y="40"/>
                  </a:lnTo>
                  <a:close/>
                  <a:moveTo>
                    <a:pt x="368" y="720"/>
                  </a:moveTo>
                  <a:cubicBezTo>
                    <a:pt x="368" y="738"/>
                    <a:pt x="353" y="752"/>
                    <a:pt x="335" y="752"/>
                  </a:cubicBezTo>
                  <a:cubicBezTo>
                    <a:pt x="39" y="752"/>
                    <a:pt x="39" y="752"/>
                    <a:pt x="39" y="752"/>
                  </a:cubicBezTo>
                  <a:cubicBezTo>
                    <a:pt x="22" y="752"/>
                    <a:pt x="8" y="738"/>
                    <a:pt x="8" y="720"/>
                  </a:cubicBezTo>
                  <a:cubicBezTo>
                    <a:pt x="8" y="700"/>
                    <a:pt x="8" y="700"/>
                    <a:pt x="8" y="700"/>
                  </a:cubicBezTo>
                  <a:cubicBezTo>
                    <a:pt x="368" y="700"/>
                    <a:pt x="368" y="700"/>
                    <a:pt x="368" y="700"/>
                  </a:cubicBezTo>
                  <a:lnTo>
                    <a:pt x="368" y="720"/>
                  </a:lnTo>
                  <a:close/>
                  <a:moveTo>
                    <a:pt x="24" y="72"/>
                  </a:moveTo>
                  <a:cubicBezTo>
                    <a:pt x="352" y="72"/>
                    <a:pt x="352" y="72"/>
                    <a:pt x="352" y="72"/>
                  </a:cubicBezTo>
                  <a:cubicBezTo>
                    <a:pt x="352" y="656"/>
                    <a:pt x="352" y="656"/>
                    <a:pt x="352" y="656"/>
                  </a:cubicBezTo>
                  <a:cubicBezTo>
                    <a:pt x="24" y="656"/>
                    <a:pt x="24" y="656"/>
                    <a:pt x="24" y="656"/>
                  </a:cubicBezTo>
                  <a:lnTo>
                    <a:pt x="24" y="72"/>
                  </a:lnTo>
                  <a:close/>
                  <a:moveTo>
                    <a:pt x="368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22"/>
                    <a:pt x="22" y="8"/>
                    <a:pt x="39" y="8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53" y="8"/>
                    <a:pt x="368" y="22"/>
                    <a:pt x="368" y="40"/>
                  </a:cubicBezTo>
                  <a:lnTo>
                    <a:pt x="368" y="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08"/>
            <p:cNvSpPr>
              <a:spLocks noEditPoints="1"/>
            </p:cNvSpPr>
            <p:nvPr/>
          </p:nvSpPr>
          <p:spPr bwMode="auto">
            <a:xfrm flipH="1">
              <a:off x="4525728" y="2819073"/>
              <a:ext cx="503966" cy="953504"/>
            </a:xfrm>
            <a:custGeom>
              <a:avLst/>
              <a:gdLst>
                <a:gd name="T0" fmla="*/ 464 w 464"/>
                <a:gd name="T1" fmla="*/ 74 h 876"/>
                <a:gd name="T2" fmla="*/ 390 w 464"/>
                <a:gd name="T3" fmla="*/ 0 h 876"/>
                <a:gd name="T4" fmla="*/ 74 w 464"/>
                <a:gd name="T5" fmla="*/ 0 h 876"/>
                <a:gd name="T6" fmla="*/ 0 w 464"/>
                <a:gd name="T7" fmla="*/ 74 h 876"/>
                <a:gd name="T8" fmla="*/ 0 w 464"/>
                <a:gd name="T9" fmla="*/ 802 h 876"/>
                <a:gd name="T10" fmla="*/ 74 w 464"/>
                <a:gd name="T11" fmla="*/ 876 h 876"/>
                <a:gd name="T12" fmla="*/ 390 w 464"/>
                <a:gd name="T13" fmla="*/ 876 h 876"/>
                <a:gd name="T14" fmla="*/ 464 w 464"/>
                <a:gd name="T15" fmla="*/ 802 h 876"/>
                <a:gd name="T16" fmla="*/ 464 w 464"/>
                <a:gd name="T17" fmla="*/ 74 h 876"/>
                <a:gd name="T18" fmla="*/ 193 w 464"/>
                <a:gd name="T19" fmla="*/ 20 h 876"/>
                <a:gd name="T20" fmla="*/ 276 w 464"/>
                <a:gd name="T21" fmla="*/ 20 h 876"/>
                <a:gd name="T22" fmla="*/ 282 w 464"/>
                <a:gd name="T23" fmla="*/ 26 h 876"/>
                <a:gd name="T24" fmla="*/ 276 w 464"/>
                <a:gd name="T25" fmla="*/ 32 h 876"/>
                <a:gd name="T26" fmla="*/ 193 w 464"/>
                <a:gd name="T27" fmla="*/ 32 h 876"/>
                <a:gd name="T28" fmla="*/ 188 w 464"/>
                <a:gd name="T29" fmla="*/ 26 h 876"/>
                <a:gd name="T30" fmla="*/ 193 w 464"/>
                <a:gd name="T31" fmla="*/ 20 h 876"/>
                <a:gd name="T32" fmla="*/ 267 w 464"/>
                <a:gd name="T33" fmla="*/ 848 h 876"/>
                <a:gd name="T34" fmla="*/ 201 w 464"/>
                <a:gd name="T35" fmla="*/ 848 h 876"/>
                <a:gd name="T36" fmla="*/ 184 w 464"/>
                <a:gd name="T37" fmla="*/ 832 h 876"/>
                <a:gd name="T38" fmla="*/ 201 w 464"/>
                <a:gd name="T39" fmla="*/ 816 h 876"/>
                <a:gd name="T40" fmla="*/ 267 w 464"/>
                <a:gd name="T41" fmla="*/ 816 h 876"/>
                <a:gd name="T42" fmla="*/ 285 w 464"/>
                <a:gd name="T43" fmla="*/ 832 h 876"/>
                <a:gd name="T44" fmla="*/ 267 w 464"/>
                <a:gd name="T45" fmla="*/ 848 h 876"/>
                <a:gd name="T46" fmla="*/ 440 w 464"/>
                <a:gd name="T47" fmla="*/ 800 h 876"/>
                <a:gd name="T48" fmla="*/ 28 w 464"/>
                <a:gd name="T49" fmla="*/ 800 h 876"/>
                <a:gd name="T50" fmla="*/ 28 w 464"/>
                <a:gd name="T51" fmla="*/ 76 h 876"/>
                <a:gd name="T52" fmla="*/ 440 w 464"/>
                <a:gd name="T53" fmla="*/ 76 h 876"/>
                <a:gd name="T54" fmla="*/ 440 w 464"/>
                <a:gd name="T55" fmla="*/ 80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4" h="876">
                  <a:moveTo>
                    <a:pt x="464" y="74"/>
                  </a:moveTo>
                  <a:cubicBezTo>
                    <a:pt x="464" y="33"/>
                    <a:pt x="431" y="0"/>
                    <a:pt x="39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802"/>
                    <a:pt x="0" y="802"/>
                    <a:pt x="0" y="802"/>
                  </a:cubicBezTo>
                  <a:cubicBezTo>
                    <a:pt x="0" y="843"/>
                    <a:pt x="33" y="876"/>
                    <a:pt x="74" y="876"/>
                  </a:cubicBezTo>
                  <a:cubicBezTo>
                    <a:pt x="390" y="876"/>
                    <a:pt x="390" y="876"/>
                    <a:pt x="390" y="876"/>
                  </a:cubicBezTo>
                  <a:cubicBezTo>
                    <a:pt x="431" y="876"/>
                    <a:pt x="464" y="843"/>
                    <a:pt x="464" y="802"/>
                  </a:cubicBezTo>
                  <a:lnTo>
                    <a:pt x="464" y="74"/>
                  </a:lnTo>
                  <a:close/>
                  <a:moveTo>
                    <a:pt x="193" y="20"/>
                  </a:moveTo>
                  <a:cubicBezTo>
                    <a:pt x="276" y="20"/>
                    <a:pt x="276" y="20"/>
                    <a:pt x="276" y="20"/>
                  </a:cubicBezTo>
                  <a:cubicBezTo>
                    <a:pt x="279" y="20"/>
                    <a:pt x="282" y="23"/>
                    <a:pt x="282" y="26"/>
                  </a:cubicBezTo>
                  <a:cubicBezTo>
                    <a:pt x="282" y="29"/>
                    <a:pt x="279" y="32"/>
                    <a:pt x="276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0" y="32"/>
                    <a:pt x="188" y="29"/>
                    <a:pt x="188" y="26"/>
                  </a:cubicBezTo>
                  <a:cubicBezTo>
                    <a:pt x="188" y="23"/>
                    <a:pt x="190" y="20"/>
                    <a:pt x="193" y="20"/>
                  </a:cubicBezTo>
                  <a:moveTo>
                    <a:pt x="267" y="848"/>
                  </a:moveTo>
                  <a:cubicBezTo>
                    <a:pt x="201" y="848"/>
                    <a:pt x="201" y="848"/>
                    <a:pt x="201" y="848"/>
                  </a:cubicBezTo>
                  <a:cubicBezTo>
                    <a:pt x="191" y="848"/>
                    <a:pt x="184" y="842"/>
                    <a:pt x="184" y="832"/>
                  </a:cubicBezTo>
                  <a:cubicBezTo>
                    <a:pt x="184" y="822"/>
                    <a:pt x="191" y="816"/>
                    <a:pt x="201" y="816"/>
                  </a:cubicBezTo>
                  <a:cubicBezTo>
                    <a:pt x="267" y="816"/>
                    <a:pt x="267" y="816"/>
                    <a:pt x="267" y="816"/>
                  </a:cubicBezTo>
                  <a:cubicBezTo>
                    <a:pt x="277" y="816"/>
                    <a:pt x="285" y="822"/>
                    <a:pt x="285" y="832"/>
                  </a:cubicBezTo>
                  <a:cubicBezTo>
                    <a:pt x="285" y="842"/>
                    <a:pt x="277" y="848"/>
                    <a:pt x="267" y="848"/>
                  </a:cubicBezTo>
                  <a:moveTo>
                    <a:pt x="440" y="800"/>
                  </a:moveTo>
                  <a:cubicBezTo>
                    <a:pt x="28" y="800"/>
                    <a:pt x="28" y="800"/>
                    <a:pt x="28" y="80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440" y="76"/>
                    <a:pt x="440" y="76"/>
                    <a:pt x="440" y="76"/>
                  </a:cubicBezTo>
                  <a:lnTo>
                    <a:pt x="440" y="80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09"/>
            <p:cNvSpPr>
              <a:spLocks noEditPoints="1"/>
            </p:cNvSpPr>
            <p:nvPr/>
          </p:nvSpPr>
          <p:spPr bwMode="auto">
            <a:xfrm flipH="1">
              <a:off x="7166234" y="2236489"/>
              <a:ext cx="1183312" cy="1536088"/>
            </a:xfrm>
            <a:custGeom>
              <a:avLst/>
              <a:gdLst>
                <a:gd name="T0" fmla="*/ 1088 w 1088"/>
                <a:gd name="T1" fmla="*/ 57 h 1412"/>
                <a:gd name="T2" fmla="*/ 1031 w 1088"/>
                <a:gd name="T3" fmla="*/ 0 h 1412"/>
                <a:gd name="T4" fmla="*/ 57 w 1088"/>
                <a:gd name="T5" fmla="*/ 0 h 1412"/>
                <a:gd name="T6" fmla="*/ 0 w 1088"/>
                <a:gd name="T7" fmla="*/ 57 h 1412"/>
                <a:gd name="T8" fmla="*/ 0 w 1088"/>
                <a:gd name="T9" fmla="*/ 1355 h 1412"/>
                <a:gd name="T10" fmla="*/ 57 w 1088"/>
                <a:gd name="T11" fmla="*/ 1412 h 1412"/>
                <a:gd name="T12" fmla="*/ 1031 w 1088"/>
                <a:gd name="T13" fmla="*/ 1412 h 1412"/>
                <a:gd name="T14" fmla="*/ 1088 w 1088"/>
                <a:gd name="T15" fmla="*/ 1355 h 1412"/>
                <a:gd name="T16" fmla="*/ 1088 w 1088"/>
                <a:gd name="T17" fmla="*/ 57 h 1412"/>
                <a:gd name="T18" fmla="*/ 546 w 1088"/>
                <a:gd name="T19" fmla="*/ 1383 h 1412"/>
                <a:gd name="T20" fmla="*/ 514 w 1088"/>
                <a:gd name="T21" fmla="*/ 1351 h 1412"/>
                <a:gd name="T22" fmla="*/ 546 w 1088"/>
                <a:gd name="T23" fmla="*/ 1319 h 1412"/>
                <a:gd name="T24" fmla="*/ 578 w 1088"/>
                <a:gd name="T25" fmla="*/ 1351 h 1412"/>
                <a:gd name="T26" fmla="*/ 546 w 1088"/>
                <a:gd name="T27" fmla="*/ 1383 h 1412"/>
                <a:gd name="T28" fmla="*/ 976 w 1088"/>
                <a:gd name="T29" fmla="*/ 1292 h 1412"/>
                <a:gd name="T30" fmla="*/ 108 w 1088"/>
                <a:gd name="T31" fmla="*/ 1292 h 1412"/>
                <a:gd name="T32" fmla="*/ 108 w 1088"/>
                <a:gd name="T33" fmla="*/ 124 h 1412"/>
                <a:gd name="T34" fmla="*/ 976 w 1088"/>
                <a:gd name="T35" fmla="*/ 124 h 1412"/>
                <a:gd name="T36" fmla="*/ 976 w 1088"/>
                <a:gd name="T37" fmla="*/ 1292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8" h="1412">
                  <a:moveTo>
                    <a:pt x="1088" y="57"/>
                  </a:moveTo>
                  <a:cubicBezTo>
                    <a:pt x="1088" y="26"/>
                    <a:pt x="1062" y="0"/>
                    <a:pt x="1031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1355"/>
                    <a:pt x="0" y="1355"/>
                    <a:pt x="0" y="1355"/>
                  </a:cubicBezTo>
                  <a:cubicBezTo>
                    <a:pt x="0" y="1386"/>
                    <a:pt x="26" y="1412"/>
                    <a:pt x="57" y="1412"/>
                  </a:cubicBezTo>
                  <a:cubicBezTo>
                    <a:pt x="1031" y="1412"/>
                    <a:pt x="1031" y="1412"/>
                    <a:pt x="1031" y="1412"/>
                  </a:cubicBezTo>
                  <a:cubicBezTo>
                    <a:pt x="1062" y="1412"/>
                    <a:pt x="1088" y="1386"/>
                    <a:pt x="1088" y="1355"/>
                  </a:cubicBezTo>
                  <a:lnTo>
                    <a:pt x="1088" y="57"/>
                  </a:lnTo>
                  <a:close/>
                  <a:moveTo>
                    <a:pt x="546" y="1383"/>
                  </a:moveTo>
                  <a:cubicBezTo>
                    <a:pt x="529" y="1383"/>
                    <a:pt x="514" y="1368"/>
                    <a:pt x="514" y="1351"/>
                  </a:cubicBezTo>
                  <a:cubicBezTo>
                    <a:pt x="514" y="1333"/>
                    <a:pt x="529" y="1319"/>
                    <a:pt x="546" y="1319"/>
                  </a:cubicBezTo>
                  <a:cubicBezTo>
                    <a:pt x="564" y="1319"/>
                    <a:pt x="578" y="1333"/>
                    <a:pt x="578" y="1351"/>
                  </a:cubicBezTo>
                  <a:cubicBezTo>
                    <a:pt x="578" y="1368"/>
                    <a:pt x="564" y="1383"/>
                    <a:pt x="546" y="1383"/>
                  </a:cubicBezTo>
                  <a:moveTo>
                    <a:pt x="976" y="1292"/>
                  </a:moveTo>
                  <a:cubicBezTo>
                    <a:pt x="108" y="1292"/>
                    <a:pt x="108" y="1292"/>
                    <a:pt x="108" y="1292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976" y="124"/>
                    <a:pt x="976" y="124"/>
                    <a:pt x="976" y="124"/>
                  </a:cubicBezTo>
                  <a:lnTo>
                    <a:pt x="976" y="12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10"/>
            <p:cNvSpPr>
              <a:spLocks noEditPoints="1"/>
            </p:cNvSpPr>
            <p:nvPr/>
          </p:nvSpPr>
          <p:spPr bwMode="auto">
            <a:xfrm flipH="1">
              <a:off x="5570763" y="2510646"/>
              <a:ext cx="854726" cy="1261931"/>
            </a:xfrm>
            <a:custGeom>
              <a:avLst/>
              <a:gdLst>
                <a:gd name="T0" fmla="*/ 784 w 784"/>
                <a:gd name="T1" fmla="*/ 57 h 1160"/>
                <a:gd name="T2" fmla="*/ 727 w 784"/>
                <a:gd name="T3" fmla="*/ 0 h 1160"/>
                <a:gd name="T4" fmla="*/ 57 w 784"/>
                <a:gd name="T5" fmla="*/ 0 h 1160"/>
                <a:gd name="T6" fmla="*/ 0 w 784"/>
                <a:gd name="T7" fmla="*/ 57 h 1160"/>
                <a:gd name="T8" fmla="*/ 0 w 784"/>
                <a:gd name="T9" fmla="*/ 1103 h 1160"/>
                <a:gd name="T10" fmla="*/ 57 w 784"/>
                <a:gd name="T11" fmla="*/ 1160 h 1160"/>
                <a:gd name="T12" fmla="*/ 727 w 784"/>
                <a:gd name="T13" fmla="*/ 1160 h 1160"/>
                <a:gd name="T14" fmla="*/ 784 w 784"/>
                <a:gd name="T15" fmla="*/ 1103 h 1160"/>
                <a:gd name="T16" fmla="*/ 784 w 784"/>
                <a:gd name="T17" fmla="*/ 57 h 1160"/>
                <a:gd name="T18" fmla="*/ 393 w 784"/>
                <a:gd name="T19" fmla="*/ 1141 h 1160"/>
                <a:gd name="T20" fmla="*/ 361 w 784"/>
                <a:gd name="T21" fmla="*/ 1109 h 1160"/>
                <a:gd name="T22" fmla="*/ 393 w 784"/>
                <a:gd name="T23" fmla="*/ 1077 h 1160"/>
                <a:gd name="T24" fmla="*/ 425 w 784"/>
                <a:gd name="T25" fmla="*/ 1109 h 1160"/>
                <a:gd name="T26" fmla="*/ 393 w 784"/>
                <a:gd name="T27" fmla="*/ 1141 h 1160"/>
                <a:gd name="T28" fmla="*/ 748 w 784"/>
                <a:gd name="T29" fmla="*/ 1056 h 1160"/>
                <a:gd name="T30" fmla="*/ 36 w 784"/>
                <a:gd name="T31" fmla="*/ 1056 h 1160"/>
                <a:gd name="T32" fmla="*/ 36 w 784"/>
                <a:gd name="T33" fmla="*/ 112 h 1160"/>
                <a:gd name="T34" fmla="*/ 748 w 784"/>
                <a:gd name="T35" fmla="*/ 112 h 1160"/>
                <a:gd name="T36" fmla="*/ 748 w 784"/>
                <a:gd name="T37" fmla="*/ 105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4" h="1160">
                  <a:moveTo>
                    <a:pt x="784" y="57"/>
                  </a:moveTo>
                  <a:cubicBezTo>
                    <a:pt x="784" y="26"/>
                    <a:pt x="758" y="0"/>
                    <a:pt x="72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1103"/>
                    <a:pt x="0" y="1103"/>
                    <a:pt x="0" y="1103"/>
                  </a:cubicBezTo>
                  <a:cubicBezTo>
                    <a:pt x="0" y="1134"/>
                    <a:pt x="26" y="1160"/>
                    <a:pt x="57" y="1160"/>
                  </a:cubicBezTo>
                  <a:cubicBezTo>
                    <a:pt x="727" y="1160"/>
                    <a:pt x="727" y="1160"/>
                    <a:pt x="727" y="1160"/>
                  </a:cubicBezTo>
                  <a:cubicBezTo>
                    <a:pt x="758" y="1160"/>
                    <a:pt x="784" y="1134"/>
                    <a:pt x="784" y="1103"/>
                  </a:cubicBezTo>
                  <a:lnTo>
                    <a:pt x="784" y="57"/>
                  </a:lnTo>
                  <a:close/>
                  <a:moveTo>
                    <a:pt x="393" y="1141"/>
                  </a:moveTo>
                  <a:cubicBezTo>
                    <a:pt x="375" y="1141"/>
                    <a:pt x="361" y="1126"/>
                    <a:pt x="361" y="1109"/>
                  </a:cubicBezTo>
                  <a:cubicBezTo>
                    <a:pt x="361" y="1091"/>
                    <a:pt x="375" y="1077"/>
                    <a:pt x="393" y="1077"/>
                  </a:cubicBezTo>
                  <a:cubicBezTo>
                    <a:pt x="410" y="1077"/>
                    <a:pt x="425" y="1091"/>
                    <a:pt x="425" y="1109"/>
                  </a:cubicBezTo>
                  <a:cubicBezTo>
                    <a:pt x="425" y="1126"/>
                    <a:pt x="410" y="1141"/>
                    <a:pt x="393" y="1141"/>
                  </a:cubicBezTo>
                  <a:moveTo>
                    <a:pt x="748" y="1056"/>
                  </a:moveTo>
                  <a:cubicBezTo>
                    <a:pt x="36" y="1056"/>
                    <a:pt x="36" y="1056"/>
                    <a:pt x="36" y="1056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748" y="112"/>
                    <a:pt x="748" y="112"/>
                    <a:pt x="748" y="112"/>
                  </a:cubicBezTo>
                  <a:lnTo>
                    <a:pt x="748" y="10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Content Placeholder 2"/>
          <p:cNvSpPr txBox="1">
            <a:spLocks/>
          </p:cNvSpPr>
          <p:nvPr/>
        </p:nvSpPr>
        <p:spPr>
          <a:xfrm>
            <a:off x="1564079" y="4259800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accent1">
                    <a:lumMod val="25000"/>
                    <a:lumOff val="75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2730360" y="4259800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accent1">
                    <a:lumMod val="25000"/>
                    <a:lumOff val="75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324922" y="4259800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accent1">
                    <a:lumMod val="25000"/>
                    <a:lumOff val="75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576637" y="4259800"/>
            <a:ext cx="1362774" cy="2729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600" b="1" dirty="0" smtClean="0">
                <a:solidFill>
                  <a:schemeClr val="accent1">
                    <a:lumMod val="25000"/>
                    <a:lumOff val="75000"/>
                  </a:schemeClr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6351953" y="2434172"/>
            <a:ext cx="199303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b="1" dirty="0" smtClean="0">
                <a:solidFill>
                  <a:schemeClr val="accent2">
                    <a:lumMod val="90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70</a:t>
            </a:r>
            <a:endParaRPr lang="en-US" sz="6600" b="1" dirty="0">
              <a:solidFill>
                <a:schemeClr val="accent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30" name="组合 29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2909412" y="145772"/>
            <a:ext cx="5170745" cy="5170587"/>
          </a:xfrm>
          <a:prstGeom prst="ellipse">
            <a:avLst/>
          </a:prstGeom>
          <a:gradFill flip="none" rotWithShape="1">
            <a:gsLst>
              <a:gs pos="0">
                <a:srgbClr val="52AA02"/>
              </a:gs>
              <a:gs pos="100000">
                <a:schemeClr val="accent5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968936502"/>
              </p:ext>
            </p:extLst>
          </p:nvPr>
        </p:nvGraphicFramePr>
        <p:xfrm>
          <a:off x="783008" y="2103075"/>
          <a:ext cx="7601311" cy="446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椭圆形标注 33"/>
          <p:cNvSpPr/>
          <p:nvPr/>
        </p:nvSpPr>
        <p:spPr>
          <a:xfrm rot="1789712" flipH="1">
            <a:off x="1179571" y="2876545"/>
            <a:ext cx="1024128" cy="1024128"/>
          </a:xfrm>
          <a:prstGeom prst="wedgeEllipseCallout">
            <a:avLst>
              <a:gd name="adj1" fmla="val -69286"/>
              <a:gd name="adj2" fmla="val 5637"/>
            </a:avLst>
          </a:prstGeom>
          <a:solidFill>
            <a:schemeClr val="accent5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Title 13"/>
          <p:cNvSpPr txBox="1">
            <a:spLocks/>
          </p:cNvSpPr>
          <p:nvPr/>
        </p:nvSpPr>
        <p:spPr>
          <a:xfrm>
            <a:off x="721056" y="2945382"/>
            <a:ext cx="199303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en-US" altLang="zh-CN" sz="5400" b="1" dirty="0" smtClean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0</a:t>
            </a:r>
            <a:r>
              <a:rPr lang="en-US" altLang="zh-CN" sz="1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  <a:endParaRPr lang="en-US" sz="4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椭圆形标注 36"/>
          <p:cNvSpPr/>
          <p:nvPr/>
        </p:nvSpPr>
        <p:spPr>
          <a:xfrm rot="19810288">
            <a:off x="6215036" y="1496999"/>
            <a:ext cx="1577320" cy="1577320"/>
          </a:xfrm>
          <a:prstGeom prst="wedgeEllipseCallout">
            <a:avLst>
              <a:gd name="adj1" fmla="val -69286"/>
              <a:gd name="adj2" fmla="val 5637"/>
            </a:avLst>
          </a:prstGeom>
          <a:solidFill>
            <a:schemeClr val="accent5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6087124" y="1836719"/>
            <a:ext cx="199303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000" b="1" dirty="0" smtClean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70</a:t>
            </a:r>
            <a:r>
              <a:rPr lang="en-US" altLang="zh-CN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%</a:t>
            </a:r>
            <a:endParaRPr 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949555" y="4331815"/>
            <a:ext cx="5214029" cy="155518"/>
          </a:xfrm>
          <a:prstGeom prst="roundRect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3" name="Freeform 292"/>
          <p:cNvSpPr>
            <a:spLocks noEditPoints="1"/>
          </p:cNvSpPr>
          <p:nvPr/>
        </p:nvSpPr>
        <p:spPr bwMode="auto">
          <a:xfrm>
            <a:off x="4288540" y="3442059"/>
            <a:ext cx="624547" cy="889756"/>
          </a:xfrm>
          <a:custGeom>
            <a:avLst/>
            <a:gdLst>
              <a:gd name="T0" fmla="*/ 31 w 31"/>
              <a:gd name="T1" fmla="*/ 22 h 44"/>
              <a:gd name="T2" fmla="*/ 17 w 31"/>
              <a:gd name="T3" fmla="*/ 37 h 44"/>
              <a:gd name="T4" fmla="*/ 17 w 31"/>
              <a:gd name="T5" fmla="*/ 41 h 44"/>
              <a:gd name="T6" fmla="*/ 24 w 31"/>
              <a:gd name="T7" fmla="*/ 41 h 44"/>
              <a:gd name="T8" fmla="*/ 26 w 31"/>
              <a:gd name="T9" fmla="*/ 43 h 44"/>
              <a:gd name="T10" fmla="*/ 24 w 31"/>
              <a:gd name="T11" fmla="*/ 44 h 44"/>
              <a:gd name="T12" fmla="*/ 7 w 31"/>
              <a:gd name="T13" fmla="*/ 44 h 44"/>
              <a:gd name="T14" fmla="*/ 5 w 31"/>
              <a:gd name="T15" fmla="*/ 43 h 44"/>
              <a:gd name="T16" fmla="*/ 7 w 31"/>
              <a:gd name="T17" fmla="*/ 41 h 44"/>
              <a:gd name="T18" fmla="*/ 14 w 31"/>
              <a:gd name="T19" fmla="*/ 41 h 44"/>
              <a:gd name="T20" fmla="*/ 14 w 31"/>
              <a:gd name="T21" fmla="*/ 37 h 44"/>
              <a:gd name="T22" fmla="*/ 0 w 31"/>
              <a:gd name="T23" fmla="*/ 22 h 44"/>
              <a:gd name="T24" fmla="*/ 0 w 31"/>
              <a:gd name="T25" fmla="*/ 19 h 44"/>
              <a:gd name="T26" fmla="*/ 2 w 31"/>
              <a:gd name="T27" fmla="*/ 17 h 44"/>
              <a:gd name="T28" fmla="*/ 4 w 31"/>
              <a:gd name="T29" fmla="*/ 19 h 44"/>
              <a:gd name="T30" fmla="*/ 4 w 31"/>
              <a:gd name="T31" fmla="*/ 22 h 44"/>
              <a:gd name="T32" fmla="*/ 16 w 31"/>
              <a:gd name="T33" fmla="*/ 34 h 44"/>
              <a:gd name="T34" fmla="*/ 28 w 31"/>
              <a:gd name="T35" fmla="*/ 22 h 44"/>
              <a:gd name="T36" fmla="*/ 28 w 31"/>
              <a:gd name="T37" fmla="*/ 19 h 44"/>
              <a:gd name="T38" fmla="*/ 29 w 31"/>
              <a:gd name="T39" fmla="*/ 17 h 44"/>
              <a:gd name="T40" fmla="*/ 31 w 31"/>
              <a:gd name="T41" fmla="*/ 19 h 44"/>
              <a:gd name="T42" fmla="*/ 31 w 31"/>
              <a:gd name="T43" fmla="*/ 22 h 44"/>
              <a:gd name="T44" fmla="*/ 24 w 31"/>
              <a:gd name="T45" fmla="*/ 22 h 44"/>
              <a:gd name="T46" fmla="*/ 16 w 31"/>
              <a:gd name="T47" fmla="*/ 31 h 44"/>
              <a:gd name="T48" fmla="*/ 7 w 31"/>
              <a:gd name="T49" fmla="*/ 22 h 44"/>
              <a:gd name="T50" fmla="*/ 7 w 31"/>
              <a:gd name="T51" fmla="*/ 8 h 44"/>
              <a:gd name="T52" fmla="*/ 16 w 31"/>
              <a:gd name="T53" fmla="*/ 0 h 44"/>
              <a:gd name="T54" fmla="*/ 24 w 31"/>
              <a:gd name="T55" fmla="*/ 8 h 44"/>
              <a:gd name="T56" fmla="*/ 24 w 31"/>
              <a:gd name="T57" fmla="*/ 2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" h="44">
                <a:moveTo>
                  <a:pt x="31" y="22"/>
                </a:moveTo>
                <a:cubicBezTo>
                  <a:pt x="31" y="30"/>
                  <a:pt x="25" y="36"/>
                  <a:pt x="17" y="37"/>
                </a:cubicBezTo>
                <a:cubicBezTo>
                  <a:pt x="17" y="41"/>
                  <a:pt x="17" y="41"/>
                  <a:pt x="17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6" y="42"/>
                  <a:pt x="26" y="43"/>
                </a:cubicBezTo>
                <a:cubicBezTo>
                  <a:pt x="26" y="43"/>
                  <a:pt x="25" y="44"/>
                  <a:pt x="24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6" y="44"/>
                  <a:pt x="5" y="43"/>
                  <a:pt x="5" y="43"/>
                </a:cubicBezTo>
                <a:cubicBezTo>
                  <a:pt x="5" y="42"/>
                  <a:pt x="6" y="41"/>
                  <a:pt x="7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6"/>
                  <a:pt x="0" y="30"/>
                  <a:pt x="0" y="2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1" y="17"/>
                  <a:pt x="2" y="17"/>
                </a:cubicBezTo>
                <a:cubicBezTo>
                  <a:pt x="3" y="17"/>
                  <a:pt x="4" y="18"/>
                  <a:pt x="4" y="19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9"/>
                  <a:pt x="9" y="34"/>
                  <a:pt x="16" y="34"/>
                </a:cubicBezTo>
                <a:cubicBezTo>
                  <a:pt x="22" y="34"/>
                  <a:pt x="28" y="29"/>
                  <a:pt x="28" y="22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8" y="17"/>
                  <a:pt x="29" y="17"/>
                </a:cubicBezTo>
                <a:cubicBezTo>
                  <a:pt x="30" y="17"/>
                  <a:pt x="31" y="18"/>
                  <a:pt x="31" y="19"/>
                </a:cubicBezTo>
                <a:lnTo>
                  <a:pt x="31" y="22"/>
                </a:lnTo>
                <a:close/>
                <a:moveTo>
                  <a:pt x="24" y="22"/>
                </a:moveTo>
                <a:cubicBezTo>
                  <a:pt x="24" y="27"/>
                  <a:pt x="20" y="31"/>
                  <a:pt x="16" y="31"/>
                </a:cubicBezTo>
                <a:cubicBezTo>
                  <a:pt x="11" y="31"/>
                  <a:pt x="7" y="27"/>
                  <a:pt x="7" y="22"/>
                </a:cubicBezTo>
                <a:cubicBezTo>
                  <a:pt x="7" y="8"/>
                  <a:pt x="7" y="8"/>
                  <a:pt x="7" y="8"/>
                </a:cubicBezTo>
                <a:cubicBezTo>
                  <a:pt x="7" y="4"/>
                  <a:pt x="11" y="0"/>
                  <a:pt x="16" y="0"/>
                </a:cubicBezTo>
                <a:cubicBezTo>
                  <a:pt x="20" y="0"/>
                  <a:pt x="24" y="4"/>
                  <a:pt x="24" y="8"/>
                </a:cubicBezTo>
                <a:lnTo>
                  <a:pt x="24" y="2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5" name="组合 14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88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837109" y="44060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FFCA47"/>
              </a:gs>
              <a:gs pos="10000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 rot="2488088">
            <a:off x="6779136" y="1788225"/>
            <a:ext cx="582959" cy="582959"/>
          </a:xfrm>
          <a:prstGeom prst="wedgeEllipseCallout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4996543" y="4480526"/>
            <a:ext cx="3753059" cy="3876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>
                <a:solidFill>
                  <a:schemeClr val="accent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accent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76221" y="3831685"/>
            <a:ext cx="2562264" cy="417572"/>
            <a:chOff x="5843260" y="4031587"/>
            <a:chExt cx="2270551" cy="370032"/>
          </a:xfrm>
          <a:solidFill>
            <a:schemeClr val="accent6">
              <a:lumMod val="50000"/>
            </a:schemeClr>
          </a:solidFill>
        </p:grpSpPr>
        <p:grpSp>
          <p:nvGrpSpPr>
            <p:cNvPr id="16" name="Group 79"/>
            <p:cNvGrpSpPr/>
            <p:nvPr/>
          </p:nvGrpSpPr>
          <p:grpSpPr>
            <a:xfrm>
              <a:off x="5843260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55" name="Oval 80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118"/>
            <p:cNvGrpSpPr/>
            <p:nvPr/>
          </p:nvGrpSpPr>
          <p:grpSpPr>
            <a:xfrm>
              <a:off x="7958107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49" name="Oval 119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21"/>
            <p:cNvGrpSpPr/>
            <p:nvPr/>
          </p:nvGrpSpPr>
          <p:grpSpPr>
            <a:xfrm>
              <a:off x="7655986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47" name="Oval 122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48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24"/>
            <p:cNvGrpSpPr/>
            <p:nvPr/>
          </p:nvGrpSpPr>
          <p:grpSpPr>
            <a:xfrm>
              <a:off x="7353865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41" name="Oval 125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27"/>
            <p:cNvGrpSpPr/>
            <p:nvPr/>
          </p:nvGrpSpPr>
          <p:grpSpPr>
            <a:xfrm>
              <a:off x="7051744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39" name="Oval 128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130"/>
            <p:cNvGrpSpPr/>
            <p:nvPr/>
          </p:nvGrpSpPr>
          <p:grpSpPr>
            <a:xfrm>
              <a:off x="6749623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36" name="Oval 131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33"/>
            <p:cNvGrpSpPr/>
            <p:nvPr/>
          </p:nvGrpSpPr>
          <p:grpSpPr>
            <a:xfrm>
              <a:off x="6447502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34" name="Oval 134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136"/>
            <p:cNvGrpSpPr/>
            <p:nvPr/>
          </p:nvGrpSpPr>
          <p:grpSpPr>
            <a:xfrm>
              <a:off x="6145381" y="4031587"/>
              <a:ext cx="155704" cy="370032"/>
              <a:chOff x="6084168" y="3828473"/>
              <a:chExt cx="172244" cy="371476"/>
            </a:xfrm>
            <a:grpFill/>
          </p:grpSpPr>
          <p:sp>
            <p:nvSpPr>
              <p:cNvPr id="32" name="Oval 137"/>
              <p:cNvSpPr>
                <a:spLocks noChangeArrowheads="1"/>
              </p:cNvSpPr>
              <p:nvPr/>
            </p:nvSpPr>
            <p:spPr bwMode="auto">
              <a:xfrm>
                <a:off x="6142112" y="3828473"/>
                <a:ext cx="54769" cy="5635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7"/>
              <p:cNvSpPr>
                <a:spLocks/>
              </p:cNvSpPr>
              <p:nvPr/>
            </p:nvSpPr>
            <p:spPr bwMode="auto">
              <a:xfrm>
                <a:off x="6084168" y="3895942"/>
                <a:ext cx="172244" cy="304007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90" name="Freeform 268"/>
          <p:cNvSpPr>
            <a:spLocks noChangeAspect="1"/>
          </p:cNvSpPr>
          <p:nvPr/>
        </p:nvSpPr>
        <p:spPr bwMode="gray">
          <a:xfrm>
            <a:off x="1020256" y="1629464"/>
            <a:ext cx="5350568" cy="3156550"/>
          </a:xfrm>
          <a:custGeom>
            <a:avLst/>
            <a:gdLst/>
            <a:ahLst/>
            <a:cxnLst>
              <a:cxn ang="0">
                <a:pos x="326" y="54"/>
              </a:cxn>
              <a:cxn ang="0">
                <a:pos x="309" y="65"/>
              </a:cxn>
              <a:cxn ang="0">
                <a:pos x="290" y="70"/>
              </a:cxn>
              <a:cxn ang="0">
                <a:pos x="266" y="75"/>
              </a:cxn>
              <a:cxn ang="0">
                <a:pos x="259" y="68"/>
              </a:cxn>
              <a:cxn ang="0">
                <a:pos x="252" y="70"/>
              </a:cxn>
              <a:cxn ang="0">
                <a:pos x="246" y="72"/>
              </a:cxn>
              <a:cxn ang="0">
                <a:pos x="239" y="92"/>
              </a:cxn>
              <a:cxn ang="0">
                <a:pos x="226" y="97"/>
              </a:cxn>
              <a:cxn ang="0">
                <a:pos x="220" y="104"/>
              </a:cxn>
              <a:cxn ang="0">
                <a:pos x="213" y="112"/>
              </a:cxn>
              <a:cxn ang="0">
                <a:pos x="205" y="115"/>
              </a:cxn>
              <a:cxn ang="0">
                <a:pos x="196" y="117"/>
              </a:cxn>
              <a:cxn ang="0">
                <a:pos x="181" y="108"/>
              </a:cxn>
              <a:cxn ang="0">
                <a:pos x="171" y="126"/>
              </a:cxn>
              <a:cxn ang="0">
                <a:pos x="149" y="126"/>
              </a:cxn>
              <a:cxn ang="0">
                <a:pos x="148" y="149"/>
              </a:cxn>
              <a:cxn ang="0">
                <a:pos x="139" y="155"/>
              </a:cxn>
              <a:cxn ang="0">
                <a:pos x="132" y="165"/>
              </a:cxn>
              <a:cxn ang="0">
                <a:pos x="115" y="163"/>
              </a:cxn>
              <a:cxn ang="0">
                <a:pos x="107" y="152"/>
              </a:cxn>
              <a:cxn ang="0">
                <a:pos x="99" y="144"/>
              </a:cxn>
              <a:cxn ang="0">
                <a:pos x="90" y="142"/>
              </a:cxn>
              <a:cxn ang="0">
                <a:pos x="90" y="123"/>
              </a:cxn>
              <a:cxn ang="0">
                <a:pos x="76" y="115"/>
              </a:cxn>
              <a:cxn ang="0">
                <a:pos x="67" y="114"/>
              </a:cxn>
              <a:cxn ang="0">
                <a:pos x="57" y="119"/>
              </a:cxn>
              <a:cxn ang="0">
                <a:pos x="49" y="114"/>
              </a:cxn>
              <a:cxn ang="0">
                <a:pos x="42" y="112"/>
              </a:cxn>
              <a:cxn ang="0">
                <a:pos x="38" y="106"/>
              </a:cxn>
              <a:cxn ang="0">
                <a:pos x="26" y="101"/>
              </a:cxn>
              <a:cxn ang="0">
                <a:pos x="19" y="90"/>
              </a:cxn>
              <a:cxn ang="0">
                <a:pos x="0" y="86"/>
              </a:cxn>
              <a:cxn ang="0">
                <a:pos x="5" y="80"/>
              </a:cxn>
              <a:cxn ang="0">
                <a:pos x="13" y="71"/>
              </a:cxn>
              <a:cxn ang="0">
                <a:pos x="10" y="65"/>
              </a:cxn>
              <a:cxn ang="0">
                <a:pos x="11" y="56"/>
              </a:cxn>
              <a:cxn ang="0">
                <a:pos x="21" y="49"/>
              </a:cxn>
              <a:cxn ang="0">
                <a:pos x="38" y="37"/>
              </a:cxn>
              <a:cxn ang="0">
                <a:pos x="59" y="18"/>
              </a:cxn>
              <a:cxn ang="0">
                <a:pos x="74" y="13"/>
              </a:cxn>
              <a:cxn ang="0">
                <a:pos x="92" y="7"/>
              </a:cxn>
              <a:cxn ang="0">
                <a:pos x="124" y="11"/>
              </a:cxn>
              <a:cxn ang="0">
                <a:pos x="166" y="7"/>
              </a:cxn>
              <a:cxn ang="0">
                <a:pos x="183" y="5"/>
              </a:cxn>
              <a:cxn ang="0">
                <a:pos x="199" y="0"/>
              </a:cxn>
              <a:cxn ang="0">
                <a:pos x="209" y="5"/>
              </a:cxn>
              <a:cxn ang="0">
                <a:pos x="231" y="1"/>
              </a:cxn>
              <a:cxn ang="0">
                <a:pos x="245" y="2"/>
              </a:cxn>
              <a:cxn ang="0">
                <a:pos x="271" y="9"/>
              </a:cxn>
              <a:cxn ang="0">
                <a:pos x="293" y="16"/>
              </a:cxn>
              <a:cxn ang="0">
                <a:pos x="327" y="38"/>
              </a:cxn>
              <a:cxn ang="0">
                <a:pos x="337" y="52"/>
              </a:cxn>
            </a:cxnLst>
            <a:rect l="0" t="0" r="r" b="b"/>
            <a:pathLst>
              <a:path w="337" h="166">
                <a:moveTo>
                  <a:pt x="337" y="54"/>
                </a:moveTo>
                <a:lnTo>
                  <a:pt x="326" y="54"/>
                </a:lnTo>
                <a:lnTo>
                  <a:pt x="312" y="60"/>
                </a:lnTo>
                <a:lnTo>
                  <a:pt x="309" y="65"/>
                </a:lnTo>
                <a:lnTo>
                  <a:pt x="300" y="70"/>
                </a:lnTo>
                <a:lnTo>
                  <a:pt x="290" y="70"/>
                </a:lnTo>
                <a:lnTo>
                  <a:pt x="283" y="75"/>
                </a:lnTo>
                <a:lnTo>
                  <a:pt x="266" y="75"/>
                </a:lnTo>
                <a:lnTo>
                  <a:pt x="263" y="72"/>
                </a:lnTo>
                <a:lnTo>
                  <a:pt x="259" y="68"/>
                </a:lnTo>
                <a:lnTo>
                  <a:pt x="253" y="66"/>
                </a:lnTo>
                <a:lnTo>
                  <a:pt x="252" y="70"/>
                </a:lnTo>
                <a:lnTo>
                  <a:pt x="250" y="71"/>
                </a:lnTo>
                <a:lnTo>
                  <a:pt x="246" y="72"/>
                </a:lnTo>
                <a:lnTo>
                  <a:pt x="242" y="79"/>
                </a:lnTo>
                <a:lnTo>
                  <a:pt x="239" y="92"/>
                </a:lnTo>
                <a:lnTo>
                  <a:pt x="236" y="95"/>
                </a:lnTo>
                <a:lnTo>
                  <a:pt x="226" y="97"/>
                </a:lnTo>
                <a:lnTo>
                  <a:pt x="221" y="102"/>
                </a:lnTo>
                <a:lnTo>
                  <a:pt x="220" y="104"/>
                </a:lnTo>
                <a:lnTo>
                  <a:pt x="216" y="106"/>
                </a:lnTo>
                <a:lnTo>
                  <a:pt x="213" y="112"/>
                </a:lnTo>
                <a:lnTo>
                  <a:pt x="205" y="113"/>
                </a:lnTo>
                <a:lnTo>
                  <a:pt x="205" y="115"/>
                </a:lnTo>
                <a:lnTo>
                  <a:pt x="202" y="117"/>
                </a:lnTo>
                <a:lnTo>
                  <a:pt x="196" y="117"/>
                </a:lnTo>
                <a:lnTo>
                  <a:pt x="188" y="111"/>
                </a:lnTo>
                <a:lnTo>
                  <a:pt x="181" y="108"/>
                </a:lnTo>
                <a:lnTo>
                  <a:pt x="175" y="118"/>
                </a:lnTo>
                <a:lnTo>
                  <a:pt x="171" y="126"/>
                </a:lnTo>
                <a:lnTo>
                  <a:pt x="154" y="128"/>
                </a:lnTo>
                <a:lnTo>
                  <a:pt x="149" y="126"/>
                </a:lnTo>
                <a:lnTo>
                  <a:pt x="146" y="134"/>
                </a:lnTo>
                <a:lnTo>
                  <a:pt x="148" y="149"/>
                </a:lnTo>
                <a:lnTo>
                  <a:pt x="144" y="150"/>
                </a:lnTo>
                <a:lnTo>
                  <a:pt x="139" y="155"/>
                </a:lnTo>
                <a:lnTo>
                  <a:pt x="135" y="162"/>
                </a:lnTo>
                <a:lnTo>
                  <a:pt x="132" y="165"/>
                </a:lnTo>
                <a:lnTo>
                  <a:pt x="115" y="166"/>
                </a:lnTo>
                <a:lnTo>
                  <a:pt x="115" y="163"/>
                </a:lnTo>
                <a:lnTo>
                  <a:pt x="107" y="156"/>
                </a:lnTo>
                <a:lnTo>
                  <a:pt x="107" y="152"/>
                </a:lnTo>
                <a:lnTo>
                  <a:pt x="106" y="147"/>
                </a:lnTo>
                <a:lnTo>
                  <a:pt x="99" y="144"/>
                </a:lnTo>
                <a:lnTo>
                  <a:pt x="92" y="145"/>
                </a:lnTo>
                <a:lnTo>
                  <a:pt x="90" y="142"/>
                </a:lnTo>
                <a:lnTo>
                  <a:pt x="90" y="124"/>
                </a:lnTo>
                <a:lnTo>
                  <a:pt x="90" y="123"/>
                </a:lnTo>
                <a:lnTo>
                  <a:pt x="85" y="118"/>
                </a:lnTo>
                <a:lnTo>
                  <a:pt x="76" y="115"/>
                </a:lnTo>
                <a:lnTo>
                  <a:pt x="74" y="113"/>
                </a:lnTo>
                <a:lnTo>
                  <a:pt x="67" y="114"/>
                </a:lnTo>
                <a:lnTo>
                  <a:pt x="62" y="119"/>
                </a:lnTo>
                <a:lnTo>
                  <a:pt x="57" y="119"/>
                </a:lnTo>
                <a:lnTo>
                  <a:pt x="52" y="117"/>
                </a:lnTo>
                <a:lnTo>
                  <a:pt x="49" y="114"/>
                </a:lnTo>
                <a:lnTo>
                  <a:pt x="49" y="112"/>
                </a:lnTo>
                <a:lnTo>
                  <a:pt x="42" y="112"/>
                </a:lnTo>
                <a:lnTo>
                  <a:pt x="40" y="109"/>
                </a:lnTo>
                <a:lnTo>
                  <a:pt x="38" y="106"/>
                </a:lnTo>
                <a:lnTo>
                  <a:pt x="33" y="106"/>
                </a:lnTo>
                <a:lnTo>
                  <a:pt x="26" y="101"/>
                </a:lnTo>
                <a:lnTo>
                  <a:pt x="24" y="96"/>
                </a:lnTo>
                <a:lnTo>
                  <a:pt x="19" y="90"/>
                </a:lnTo>
                <a:lnTo>
                  <a:pt x="6" y="90"/>
                </a:lnTo>
                <a:lnTo>
                  <a:pt x="0" y="86"/>
                </a:lnTo>
                <a:lnTo>
                  <a:pt x="3" y="85"/>
                </a:lnTo>
                <a:lnTo>
                  <a:pt x="5" y="80"/>
                </a:lnTo>
                <a:lnTo>
                  <a:pt x="13" y="75"/>
                </a:lnTo>
                <a:lnTo>
                  <a:pt x="13" y="71"/>
                </a:lnTo>
                <a:lnTo>
                  <a:pt x="11" y="66"/>
                </a:lnTo>
                <a:lnTo>
                  <a:pt x="10" y="65"/>
                </a:lnTo>
                <a:lnTo>
                  <a:pt x="10" y="60"/>
                </a:lnTo>
                <a:lnTo>
                  <a:pt x="11" y="56"/>
                </a:lnTo>
                <a:lnTo>
                  <a:pt x="20" y="50"/>
                </a:lnTo>
                <a:lnTo>
                  <a:pt x="21" y="49"/>
                </a:lnTo>
                <a:lnTo>
                  <a:pt x="25" y="48"/>
                </a:lnTo>
                <a:lnTo>
                  <a:pt x="38" y="37"/>
                </a:lnTo>
                <a:lnTo>
                  <a:pt x="56" y="25"/>
                </a:lnTo>
                <a:lnTo>
                  <a:pt x="59" y="18"/>
                </a:lnTo>
                <a:lnTo>
                  <a:pt x="60" y="15"/>
                </a:lnTo>
                <a:lnTo>
                  <a:pt x="74" y="13"/>
                </a:lnTo>
                <a:lnTo>
                  <a:pt x="85" y="9"/>
                </a:lnTo>
                <a:lnTo>
                  <a:pt x="92" y="7"/>
                </a:lnTo>
                <a:lnTo>
                  <a:pt x="110" y="9"/>
                </a:lnTo>
                <a:lnTo>
                  <a:pt x="124" y="11"/>
                </a:lnTo>
                <a:lnTo>
                  <a:pt x="148" y="11"/>
                </a:lnTo>
                <a:lnTo>
                  <a:pt x="166" y="7"/>
                </a:lnTo>
                <a:lnTo>
                  <a:pt x="178" y="6"/>
                </a:lnTo>
                <a:lnTo>
                  <a:pt x="183" y="5"/>
                </a:lnTo>
                <a:lnTo>
                  <a:pt x="188" y="1"/>
                </a:lnTo>
                <a:lnTo>
                  <a:pt x="199" y="0"/>
                </a:lnTo>
                <a:lnTo>
                  <a:pt x="207" y="2"/>
                </a:lnTo>
                <a:lnTo>
                  <a:pt x="209" y="5"/>
                </a:lnTo>
                <a:lnTo>
                  <a:pt x="223" y="5"/>
                </a:lnTo>
                <a:lnTo>
                  <a:pt x="231" y="1"/>
                </a:lnTo>
                <a:lnTo>
                  <a:pt x="240" y="1"/>
                </a:lnTo>
                <a:lnTo>
                  <a:pt x="245" y="2"/>
                </a:lnTo>
                <a:lnTo>
                  <a:pt x="257" y="9"/>
                </a:lnTo>
                <a:lnTo>
                  <a:pt x="271" y="9"/>
                </a:lnTo>
                <a:lnTo>
                  <a:pt x="283" y="11"/>
                </a:lnTo>
                <a:lnTo>
                  <a:pt x="293" y="16"/>
                </a:lnTo>
                <a:lnTo>
                  <a:pt x="304" y="27"/>
                </a:lnTo>
                <a:lnTo>
                  <a:pt x="327" y="38"/>
                </a:lnTo>
                <a:lnTo>
                  <a:pt x="332" y="43"/>
                </a:lnTo>
                <a:lnTo>
                  <a:pt x="337" y="52"/>
                </a:lnTo>
                <a:lnTo>
                  <a:pt x="337" y="54"/>
                </a:lnTo>
                <a:close/>
              </a:path>
            </a:pathLst>
          </a:custGeom>
          <a:solidFill>
            <a:schemeClr val="accent1">
              <a:alpha val="83000"/>
            </a:scheme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135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Title 13"/>
          <p:cNvSpPr txBox="1">
            <a:spLocks/>
          </p:cNvSpPr>
          <p:nvPr/>
        </p:nvSpPr>
        <p:spPr>
          <a:xfrm>
            <a:off x="458583" y="2232814"/>
            <a:ext cx="6473913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9600" b="1" dirty="0" smtClean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301000000</a:t>
            </a:r>
            <a:endParaRPr 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Freeform 2307"/>
          <p:cNvSpPr>
            <a:spLocks noEditPoints="1"/>
          </p:cNvSpPr>
          <p:nvPr/>
        </p:nvSpPr>
        <p:spPr bwMode="auto">
          <a:xfrm flipH="1">
            <a:off x="6983475" y="1877727"/>
            <a:ext cx="195472" cy="395758"/>
          </a:xfrm>
          <a:custGeom>
            <a:avLst/>
            <a:gdLst>
              <a:gd name="T0" fmla="*/ 376 w 376"/>
              <a:gd name="T1" fmla="*/ 40 h 760"/>
              <a:gd name="T2" fmla="*/ 336 w 376"/>
              <a:gd name="T3" fmla="*/ 0 h 760"/>
              <a:gd name="T4" fmla="*/ 40 w 376"/>
              <a:gd name="T5" fmla="*/ 0 h 760"/>
              <a:gd name="T6" fmla="*/ 0 w 376"/>
              <a:gd name="T7" fmla="*/ 40 h 760"/>
              <a:gd name="T8" fmla="*/ 0 w 376"/>
              <a:gd name="T9" fmla="*/ 720 h 760"/>
              <a:gd name="T10" fmla="*/ 40 w 376"/>
              <a:gd name="T11" fmla="*/ 760 h 760"/>
              <a:gd name="T12" fmla="*/ 336 w 376"/>
              <a:gd name="T13" fmla="*/ 760 h 760"/>
              <a:gd name="T14" fmla="*/ 376 w 376"/>
              <a:gd name="T15" fmla="*/ 720 h 760"/>
              <a:gd name="T16" fmla="*/ 376 w 376"/>
              <a:gd name="T17" fmla="*/ 40 h 760"/>
              <a:gd name="T18" fmla="*/ 368 w 376"/>
              <a:gd name="T19" fmla="*/ 720 h 760"/>
              <a:gd name="T20" fmla="*/ 335 w 376"/>
              <a:gd name="T21" fmla="*/ 752 h 760"/>
              <a:gd name="T22" fmla="*/ 39 w 376"/>
              <a:gd name="T23" fmla="*/ 752 h 760"/>
              <a:gd name="T24" fmla="*/ 8 w 376"/>
              <a:gd name="T25" fmla="*/ 720 h 760"/>
              <a:gd name="T26" fmla="*/ 8 w 376"/>
              <a:gd name="T27" fmla="*/ 700 h 760"/>
              <a:gd name="T28" fmla="*/ 368 w 376"/>
              <a:gd name="T29" fmla="*/ 700 h 760"/>
              <a:gd name="T30" fmla="*/ 368 w 376"/>
              <a:gd name="T31" fmla="*/ 720 h 760"/>
              <a:gd name="T32" fmla="*/ 24 w 376"/>
              <a:gd name="T33" fmla="*/ 72 h 760"/>
              <a:gd name="T34" fmla="*/ 352 w 376"/>
              <a:gd name="T35" fmla="*/ 72 h 760"/>
              <a:gd name="T36" fmla="*/ 352 w 376"/>
              <a:gd name="T37" fmla="*/ 656 h 760"/>
              <a:gd name="T38" fmla="*/ 24 w 376"/>
              <a:gd name="T39" fmla="*/ 656 h 760"/>
              <a:gd name="T40" fmla="*/ 24 w 376"/>
              <a:gd name="T41" fmla="*/ 72 h 760"/>
              <a:gd name="T42" fmla="*/ 368 w 376"/>
              <a:gd name="T43" fmla="*/ 56 h 760"/>
              <a:gd name="T44" fmla="*/ 8 w 376"/>
              <a:gd name="T45" fmla="*/ 56 h 760"/>
              <a:gd name="T46" fmla="*/ 8 w 376"/>
              <a:gd name="T47" fmla="*/ 40 h 760"/>
              <a:gd name="T48" fmla="*/ 39 w 376"/>
              <a:gd name="T49" fmla="*/ 8 h 760"/>
              <a:gd name="T50" fmla="*/ 335 w 376"/>
              <a:gd name="T51" fmla="*/ 8 h 760"/>
              <a:gd name="T52" fmla="*/ 368 w 376"/>
              <a:gd name="T53" fmla="*/ 40 h 760"/>
              <a:gd name="T54" fmla="*/ 368 w 376"/>
              <a:gd name="T55" fmla="*/ 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6" h="760">
                <a:moveTo>
                  <a:pt x="376" y="40"/>
                </a:moveTo>
                <a:cubicBezTo>
                  <a:pt x="376" y="18"/>
                  <a:pt x="358" y="0"/>
                  <a:pt x="33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42"/>
                  <a:pt x="18" y="760"/>
                  <a:pt x="40" y="760"/>
                </a:cubicBezTo>
                <a:cubicBezTo>
                  <a:pt x="336" y="760"/>
                  <a:pt x="336" y="760"/>
                  <a:pt x="336" y="760"/>
                </a:cubicBezTo>
                <a:cubicBezTo>
                  <a:pt x="358" y="760"/>
                  <a:pt x="376" y="742"/>
                  <a:pt x="376" y="720"/>
                </a:cubicBezTo>
                <a:lnTo>
                  <a:pt x="376" y="40"/>
                </a:lnTo>
                <a:close/>
                <a:moveTo>
                  <a:pt x="368" y="720"/>
                </a:moveTo>
                <a:cubicBezTo>
                  <a:pt x="368" y="738"/>
                  <a:pt x="353" y="752"/>
                  <a:pt x="335" y="752"/>
                </a:cubicBezTo>
                <a:cubicBezTo>
                  <a:pt x="39" y="752"/>
                  <a:pt x="39" y="752"/>
                  <a:pt x="39" y="752"/>
                </a:cubicBezTo>
                <a:cubicBezTo>
                  <a:pt x="22" y="752"/>
                  <a:pt x="8" y="738"/>
                  <a:pt x="8" y="720"/>
                </a:cubicBezTo>
                <a:cubicBezTo>
                  <a:pt x="8" y="700"/>
                  <a:pt x="8" y="700"/>
                  <a:pt x="8" y="700"/>
                </a:cubicBezTo>
                <a:cubicBezTo>
                  <a:pt x="368" y="700"/>
                  <a:pt x="368" y="700"/>
                  <a:pt x="368" y="700"/>
                </a:cubicBezTo>
                <a:lnTo>
                  <a:pt x="368" y="720"/>
                </a:lnTo>
                <a:close/>
                <a:moveTo>
                  <a:pt x="24" y="72"/>
                </a:moveTo>
                <a:cubicBezTo>
                  <a:pt x="352" y="72"/>
                  <a:pt x="352" y="72"/>
                  <a:pt x="352" y="72"/>
                </a:cubicBezTo>
                <a:cubicBezTo>
                  <a:pt x="352" y="656"/>
                  <a:pt x="352" y="656"/>
                  <a:pt x="352" y="656"/>
                </a:cubicBezTo>
                <a:cubicBezTo>
                  <a:pt x="24" y="656"/>
                  <a:pt x="24" y="656"/>
                  <a:pt x="24" y="656"/>
                </a:cubicBezTo>
                <a:lnTo>
                  <a:pt x="24" y="72"/>
                </a:lnTo>
                <a:close/>
                <a:moveTo>
                  <a:pt x="3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22"/>
                  <a:pt x="22" y="8"/>
                  <a:pt x="39" y="8"/>
                </a:cubicBezTo>
                <a:cubicBezTo>
                  <a:pt x="335" y="8"/>
                  <a:pt x="335" y="8"/>
                  <a:pt x="335" y="8"/>
                </a:cubicBezTo>
                <a:cubicBezTo>
                  <a:pt x="353" y="8"/>
                  <a:pt x="368" y="22"/>
                  <a:pt x="368" y="40"/>
                </a:cubicBezTo>
                <a:lnTo>
                  <a:pt x="368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6" name="直接连接符 95"/>
          <p:cNvCxnSpPr/>
          <p:nvPr/>
        </p:nvCxnSpPr>
        <p:spPr>
          <a:xfrm>
            <a:off x="5185212" y="4399893"/>
            <a:ext cx="3948284" cy="0"/>
          </a:xfrm>
          <a:prstGeom prst="line">
            <a:avLst/>
          </a:prstGeom>
          <a:ln w="127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53" name="组合 52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028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189217" y="-234670"/>
            <a:ext cx="4985656" cy="498550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-171936" y="1882840"/>
            <a:ext cx="1548000" cy="179300"/>
          </a:xfrm>
          <a:prstGeom prst="roundRect">
            <a:avLst>
              <a:gd name="adj" fmla="val 0"/>
            </a:avLst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76064" y="697375"/>
            <a:ext cx="2611962" cy="2611884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620962" y="942352"/>
            <a:ext cx="2122167" cy="2121930"/>
          </a:xfrm>
          <a:prstGeom prst="ellipse">
            <a:avLst/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1595806" y="1411493"/>
            <a:ext cx="2023402" cy="112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11485" y="2533487"/>
            <a:ext cx="3450772" cy="1938992"/>
            <a:chOff x="4811485" y="2533487"/>
            <a:chExt cx="3450772" cy="1938992"/>
          </a:xfrm>
        </p:grpSpPr>
        <p:sp>
          <p:nvSpPr>
            <p:cNvPr id="11" name="文本框 10"/>
            <p:cNvSpPr txBox="1"/>
            <p:nvPr/>
          </p:nvSpPr>
          <p:spPr>
            <a:xfrm>
              <a:off x="4811485" y="2533487"/>
              <a:ext cx="34507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LOREM IPSUM DOLOR SIT AMET</a:t>
              </a:r>
              <a:endParaRPr lang="zh-CN" altLang="en-US" sz="4000" b="1" dirty="0">
                <a:solidFill>
                  <a:schemeClr val="accent2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4887685" y="4472479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887685" y="2534822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7685" y="3187965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887685" y="3808450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614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/>
          <p:cNvCxnSpPr/>
          <p:nvPr/>
        </p:nvCxnSpPr>
        <p:spPr>
          <a:xfrm flipV="1">
            <a:off x="7631176" y="1284514"/>
            <a:ext cx="0" cy="1147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/>
        </p:nvSpPr>
        <p:spPr>
          <a:xfrm>
            <a:off x="-10678" y="662178"/>
            <a:ext cx="2142660" cy="951294"/>
          </a:xfrm>
          <a:custGeom>
            <a:avLst/>
            <a:gdLst>
              <a:gd name="connsiteX0" fmla="*/ 156256 w 1983200"/>
              <a:gd name="connsiteY0" fmla="*/ 0 h 1309008"/>
              <a:gd name="connsiteX1" fmla="*/ 1826944 w 1983200"/>
              <a:gd name="connsiteY1" fmla="*/ 0 h 1309008"/>
              <a:gd name="connsiteX2" fmla="*/ 1983200 w 1983200"/>
              <a:gd name="connsiteY2" fmla="*/ 156256 h 1309008"/>
              <a:gd name="connsiteX3" fmla="*/ 1983200 w 1983200"/>
              <a:gd name="connsiteY3" fmla="*/ 659524 h 1309008"/>
              <a:gd name="connsiteX4" fmla="*/ 1983200 w 1983200"/>
              <a:gd name="connsiteY4" fmla="*/ 781260 h 1309008"/>
              <a:gd name="connsiteX5" fmla="*/ 1887766 w 1983200"/>
              <a:gd name="connsiteY5" fmla="*/ 925237 h 1309008"/>
              <a:gd name="connsiteX6" fmla="*/ 1850214 w 1983200"/>
              <a:gd name="connsiteY6" fmla="*/ 932818 h 1309008"/>
              <a:gd name="connsiteX7" fmla="*/ 263845 w 1983200"/>
              <a:gd name="connsiteY7" fmla="*/ 932818 h 1309008"/>
              <a:gd name="connsiteX8" fmla="*/ 518 w 1983200"/>
              <a:gd name="connsiteY8" fmla="*/ 1196145 h 1309008"/>
              <a:gd name="connsiteX9" fmla="*/ 518 w 1983200"/>
              <a:gd name="connsiteY9" fmla="*/ 1308838 h 1309008"/>
              <a:gd name="connsiteX10" fmla="*/ 0 w 1983200"/>
              <a:gd name="connsiteY10" fmla="*/ 1309008 h 1309008"/>
              <a:gd name="connsiteX11" fmla="*/ 0 w 1983200"/>
              <a:gd name="connsiteY11" fmla="*/ 781260 h 1309008"/>
              <a:gd name="connsiteX12" fmla="*/ 0 w 1983200"/>
              <a:gd name="connsiteY12" fmla="*/ 659524 h 1309008"/>
              <a:gd name="connsiteX13" fmla="*/ 0 w 1983200"/>
              <a:gd name="connsiteY13" fmla="*/ 156256 h 1309008"/>
              <a:gd name="connsiteX14" fmla="*/ 156256 w 1983200"/>
              <a:gd name="connsiteY14" fmla="*/ 0 h 130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83200" h="1309008">
                <a:moveTo>
                  <a:pt x="156256" y="0"/>
                </a:moveTo>
                <a:lnTo>
                  <a:pt x="1826944" y="0"/>
                </a:lnTo>
                <a:cubicBezTo>
                  <a:pt x="1913242" y="0"/>
                  <a:pt x="1983200" y="69958"/>
                  <a:pt x="1983200" y="156256"/>
                </a:cubicBezTo>
                <a:lnTo>
                  <a:pt x="1983200" y="659524"/>
                </a:lnTo>
                <a:lnTo>
                  <a:pt x="1983200" y="781260"/>
                </a:lnTo>
                <a:cubicBezTo>
                  <a:pt x="1983200" y="845984"/>
                  <a:pt x="1943849" y="901516"/>
                  <a:pt x="1887766" y="925237"/>
                </a:cubicBezTo>
                <a:lnTo>
                  <a:pt x="1850214" y="932818"/>
                </a:lnTo>
                <a:lnTo>
                  <a:pt x="263845" y="932818"/>
                </a:lnTo>
                <a:cubicBezTo>
                  <a:pt x="118414" y="932818"/>
                  <a:pt x="518" y="1050714"/>
                  <a:pt x="518" y="1196145"/>
                </a:cubicBezTo>
                <a:lnTo>
                  <a:pt x="518" y="1308838"/>
                </a:lnTo>
                <a:lnTo>
                  <a:pt x="0" y="1309008"/>
                </a:lnTo>
                <a:lnTo>
                  <a:pt x="0" y="781260"/>
                </a:lnTo>
                <a:lnTo>
                  <a:pt x="0" y="659524"/>
                </a:lnTo>
                <a:lnTo>
                  <a:pt x="0" y="156256"/>
                </a:lnTo>
                <a:cubicBezTo>
                  <a:pt x="0" y="69958"/>
                  <a:pt x="69958" y="0"/>
                  <a:pt x="15625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25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786417" y="1064225"/>
            <a:ext cx="2033028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8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561574" y="2310046"/>
            <a:ext cx="1961108" cy="1546818"/>
            <a:chOff x="3492206" y="1936897"/>
            <a:chExt cx="1961108" cy="1546818"/>
          </a:xfrm>
        </p:grpSpPr>
        <p:grpSp>
          <p:nvGrpSpPr>
            <p:cNvPr id="9" name="组合 8"/>
            <p:cNvGrpSpPr/>
            <p:nvPr/>
          </p:nvGrpSpPr>
          <p:grpSpPr>
            <a:xfrm>
              <a:off x="3802167" y="2039731"/>
              <a:ext cx="1341191" cy="1341151"/>
              <a:chOff x="2306638" y="1041400"/>
              <a:chExt cx="3314997" cy="331490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306638" y="1041400"/>
                <a:ext cx="3314997" cy="3314902"/>
              </a:xfrm>
              <a:prstGeom prst="ellipse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917783" y="1652529"/>
                <a:ext cx="2092705" cy="20926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itle 13"/>
            <p:cNvSpPr txBox="1">
              <a:spLocks/>
            </p:cNvSpPr>
            <p:nvPr/>
          </p:nvSpPr>
          <p:spPr>
            <a:xfrm>
              <a:off x="3492206" y="1936897"/>
              <a:ext cx="1961108" cy="154681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6000" b="1" dirty="0" smtClean="0">
                  <a:solidFill>
                    <a:schemeClr val="accent2"/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lang="en-US" sz="6000" b="1" dirty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67487" y="2310046"/>
            <a:ext cx="1961108" cy="1546818"/>
            <a:chOff x="6673745" y="1936897"/>
            <a:chExt cx="1961108" cy="1546818"/>
          </a:xfrm>
        </p:grpSpPr>
        <p:grpSp>
          <p:nvGrpSpPr>
            <p:cNvPr id="12" name="组合 11"/>
            <p:cNvGrpSpPr/>
            <p:nvPr/>
          </p:nvGrpSpPr>
          <p:grpSpPr>
            <a:xfrm>
              <a:off x="6966873" y="2039731"/>
              <a:ext cx="1341191" cy="1341151"/>
              <a:chOff x="2306638" y="1041400"/>
              <a:chExt cx="3314997" cy="331490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306638" y="1041400"/>
                <a:ext cx="3314997" cy="3314902"/>
              </a:xfrm>
              <a:prstGeom prst="ellipse">
                <a:avLst/>
              </a:prstGeom>
              <a:solidFill>
                <a:schemeClr val="accent5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17783" y="1652529"/>
                <a:ext cx="2092705" cy="209264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Title 13"/>
            <p:cNvSpPr txBox="1">
              <a:spLocks/>
            </p:cNvSpPr>
            <p:nvPr/>
          </p:nvSpPr>
          <p:spPr>
            <a:xfrm>
              <a:off x="6673745" y="1936897"/>
              <a:ext cx="1961108" cy="154681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6000" b="1" dirty="0" smtClean="0">
                  <a:solidFill>
                    <a:schemeClr val="accent2"/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  <a:endParaRPr lang="en-US" sz="6000" b="1" dirty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34405" y="2310046"/>
            <a:ext cx="1961108" cy="1546818"/>
            <a:chOff x="9855284" y="1936897"/>
            <a:chExt cx="1961108" cy="1546818"/>
          </a:xfrm>
        </p:grpSpPr>
        <p:grpSp>
          <p:nvGrpSpPr>
            <p:cNvPr id="15" name="组合 14"/>
            <p:cNvGrpSpPr/>
            <p:nvPr/>
          </p:nvGrpSpPr>
          <p:grpSpPr>
            <a:xfrm>
              <a:off x="10165245" y="2039731"/>
              <a:ext cx="1341191" cy="1341151"/>
              <a:chOff x="2306638" y="1041400"/>
              <a:chExt cx="3314997" cy="331490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306638" y="1041400"/>
                <a:ext cx="3314997" cy="3314902"/>
              </a:xfrm>
              <a:prstGeom prst="ellipse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917783" y="1652529"/>
                <a:ext cx="2092705" cy="2092644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Title 13"/>
            <p:cNvSpPr txBox="1">
              <a:spLocks/>
            </p:cNvSpPr>
            <p:nvPr/>
          </p:nvSpPr>
          <p:spPr>
            <a:xfrm>
              <a:off x="9855284" y="1936897"/>
              <a:ext cx="1961108" cy="154681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6000" b="1" dirty="0" smtClean="0">
                  <a:solidFill>
                    <a:schemeClr val="accent2"/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  <a:endParaRPr lang="en-US" sz="6000" b="1" dirty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V="1">
            <a:off x="3616545" y="0"/>
            <a:ext cx="0" cy="2340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05970" y="2310046"/>
            <a:ext cx="1961108" cy="1546818"/>
            <a:chOff x="596837" y="1917497"/>
            <a:chExt cx="1961108" cy="1546818"/>
          </a:xfrm>
        </p:grpSpPr>
        <p:grpSp>
          <p:nvGrpSpPr>
            <p:cNvPr id="3" name="组合 2"/>
            <p:cNvGrpSpPr/>
            <p:nvPr/>
          </p:nvGrpSpPr>
          <p:grpSpPr>
            <a:xfrm>
              <a:off x="906797" y="2039731"/>
              <a:ext cx="1341191" cy="1341151"/>
              <a:chOff x="2306638" y="1041400"/>
              <a:chExt cx="3314997" cy="3314902"/>
            </a:xfrm>
          </p:grpSpPr>
          <p:sp>
            <p:nvSpPr>
              <p:cNvPr id="376" name="椭圆 375"/>
              <p:cNvSpPr/>
              <p:nvPr/>
            </p:nvSpPr>
            <p:spPr>
              <a:xfrm>
                <a:off x="2306638" y="1041400"/>
                <a:ext cx="3314997" cy="3314902"/>
              </a:xfrm>
              <a:prstGeom prst="ellipse">
                <a:avLst/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椭圆 376"/>
              <p:cNvSpPr/>
              <p:nvPr/>
            </p:nvSpPr>
            <p:spPr>
              <a:xfrm>
                <a:off x="2917783" y="1652529"/>
                <a:ext cx="2092705" cy="20926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Title 13"/>
            <p:cNvSpPr txBox="1">
              <a:spLocks/>
            </p:cNvSpPr>
            <p:nvPr/>
          </p:nvSpPr>
          <p:spPr>
            <a:xfrm>
              <a:off x="596837" y="1917497"/>
              <a:ext cx="1961108" cy="154681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6000" b="1" dirty="0" smtClean="0">
                  <a:solidFill>
                    <a:schemeClr val="accent2"/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sz="7200" b="1" dirty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Content Placeholder 2"/>
          <p:cNvSpPr txBox="1">
            <a:spLocks/>
          </p:cNvSpPr>
          <p:nvPr/>
        </p:nvSpPr>
        <p:spPr>
          <a:xfrm>
            <a:off x="6614662" y="580507"/>
            <a:ext cx="2033028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dolor sit </a:t>
            </a:r>
            <a:r>
              <a:rPr lang="en-US" altLang="zh-CN" sz="18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endParaRPr lang="en-US" sz="18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5681931" y="4131483"/>
            <a:ext cx="2033028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dolor sit </a:t>
            </a:r>
            <a:r>
              <a:rPr lang="en-US" altLang="zh-CN" sz="18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endParaRPr lang="en-US" sz="18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727633" y="3929481"/>
            <a:ext cx="2033028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8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8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dolor sit </a:t>
            </a:r>
            <a:r>
              <a:rPr lang="en-US" altLang="zh-CN" sz="18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amet</a:t>
            </a:r>
            <a:endParaRPr lang="en-US" sz="18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486523" y="3929481"/>
            <a:ext cx="0" cy="121402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3"/>
          <p:cNvSpPr txBox="1">
            <a:spLocks/>
          </p:cNvSpPr>
          <p:nvPr/>
        </p:nvSpPr>
        <p:spPr>
          <a:xfrm>
            <a:off x="-32450" y="567859"/>
            <a:ext cx="2282186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chemeClr val="accent1"/>
                </a:solidFill>
                <a:effectLst>
                  <a:glow rad="101600">
                    <a:srgbClr val="FFFED6">
                      <a:alpha val="6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MENU</a:t>
            </a:r>
            <a:endParaRPr lang="en-US" sz="3600" b="1" dirty="0">
              <a:solidFill>
                <a:schemeClr val="accent1"/>
              </a:solidFill>
              <a:effectLst>
                <a:glow rad="101600">
                  <a:srgbClr val="FFFED6">
                    <a:alpha val="6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511636" y="3773431"/>
            <a:ext cx="0" cy="1368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7631176" y="-54428"/>
            <a:ext cx="0" cy="49944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1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653012" y="529690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FFCA47"/>
              </a:gs>
              <a:gs pos="10000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Title 13"/>
          <p:cNvSpPr txBox="1">
            <a:spLocks/>
          </p:cNvSpPr>
          <p:nvPr/>
        </p:nvSpPr>
        <p:spPr>
          <a:xfrm>
            <a:off x="2902777" y="2779382"/>
            <a:ext cx="3124220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b="1" dirty="0" smtClean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101</a:t>
            </a:r>
            <a:endParaRPr 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Freeform 2310"/>
          <p:cNvSpPr>
            <a:spLocks noEditPoints="1"/>
          </p:cNvSpPr>
          <p:nvPr/>
        </p:nvSpPr>
        <p:spPr bwMode="auto">
          <a:xfrm flipH="1">
            <a:off x="3252359" y="1559576"/>
            <a:ext cx="2434822" cy="3594809"/>
          </a:xfrm>
          <a:custGeom>
            <a:avLst/>
            <a:gdLst>
              <a:gd name="T0" fmla="*/ 784 w 784"/>
              <a:gd name="T1" fmla="*/ 57 h 1160"/>
              <a:gd name="T2" fmla="*/ 727 w 784"/>
              <a:gd name="T3" fmla="*/ 0 h 1160"/>
              <a:gd name="T4" fmla="*/ 57 w 784"/>
              <a:gd name="T5" fmla="*/ 0 h 1160"/>
              <a:gd name="T6" fmla="*/ 0 w 784"/>
              <a:gd name="T7" fmla="*/ 57 h 1160"/>
              <a:gd name="T8" fmla="*/ 0 w 784"/>
              <a:gd name="T9" fmla="*/ 1103 h 1160"/>
              <a:gd name="T10" fmla="*/ 57 w 784"/>
              <a:gd name="T11" fmla="*/ 1160 h 1160"/>
              <a:gd name="T12" fmla="*/ 727 w 784"/>
              <a:gd name="T13" fmla="*/ 1160 h 1160"/>
              <a:gd name="T14" fmla="*/ 784 w 784"/>
              <a:gd name="T15" fmla="*/ 1103 h 1160"/>
              <a:gd name="T16" fmla="*/ 784 w 784"/>
              <a:gd name="T17" fmla="*/ 57 h 1160"/>
              <a:gd name="T18" fmla="*/ 393 w 784"/>
              <a:gd name="T19" fmla="*/ 1141 h 1160"/>
              <a:gd name="T20" fmla="*/ 361 w 784"/>
              <a:gd name="T21" fmla="*/ 1109 h 1160"/>
              <a:gd name="T22" fmla="*/ 393 w 784"/>
              <a:gd name="T23" fmla="*/ 1077 h 1160"/>
              <a:gd name="T24" fmla="*/ 425 w 784"/>
              <a:gd name="T25" fmla="*/ 1109 h 1160"/>
              <a:gd name="T26" fmla="*/ 393 w 784"/>
              <a:gd name="T27" fmla="*/ 1141 h 1160"/>
              <a:gd name="T28" fmla="*/ 748 w 784"/>
              <a:gd name="T29" fmla="*/ 1056 h 1160"/>
              <a:gd name="T30" fmla="*/ 36 w 784"/>
              <a:gd name="T31" fmla="*/ 1056 h 1160"/>
              <a:gd name="T32" fmla="*/ 36 w 784"/>
              <a:gd name="T33" fmla="*/ 112 h 1160"/>
              <a:gd name="T34" fmla="*/ 748 w 784"/>
              <a:gd name="T35" fmla="*/ 112 h 1160"/>
              <a:gd name="T36" fmla="*/ 748 w 784"/>
              <a:gd name="T37" fmla="*/ 105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4" h="1160">
                <a:moveTo>
                  <a:pt x="784" y="57"/>
                </a:moveTo>
                <a:cubicBezTo>
                  <a:pt x="784" y="26"/>
                  <a:pt x="758" y="0"/>
                  <a:pt x="72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1103"/>
                  <a:pt x="0" y="1103"/>
                  <a:pt x="0" y="1103"/>
                </a:cubicBezTo>
                <a:cubicBezTo>
                  <a:pt x="0" y="1134"/>
                  <a:pt x="26" y="1160"/>
                  <a:pt x="57" y="1160"/>
                </a:cubicBezTo>
                <a:cubicBezTo>
                  <a:pt x="727" y="1160"/>
                  <a:pt x="727" y="1160"/>
                  <a:pt x="727" y="1160"/>
                </a:cubicBezTo>
                <a:cubicBezTo>
                  <a:pt x="758" y="1160"/>
                  <a:pt x="784" y="1134"/>
                  <a:pt x="784" y="1103"/>
                </a:cubicBezTo>
                <a:lnTo>
                  <a:pt x="784" y="57"/>
                </a:lnTo>
                <a:close/>
                <a:moveTo>
                  <a:pt x="393" y="1141"/>
                </a:moveTo>
                <a:cubicBezTo>
                  <a:pt x="375" y="1141"/>
                  <a:pt x="361" y="1126"/>
                  <a:pt x="361" y="1109"/>
                </a:cubicBezTo>
                <a:cubicBezTo>
                  <a:pt x="361" y="1091"/>
                  <a:pt x="375" y="1077"/>
                  <a:pt x="393" y="1077"/>
                </a:cubicBezTo>
                <a:cubicBezTo>
                  <a:pt x="410" y="1077"/>
                  <a:pt x="425" y="1091"/>
                  <a:pt x="425" y="1109"/>
                </a:cubicBezTo>
                <a:cubicBezTo>
                  <a:pt x="425" y="1126"/>
                  <a:pt x="410" y="1141"/>
                  <a:pt x="393" y="1141"/>
                </a:cubicBezTo>
                <a:moveTo>
                  <a:pt x="748" y="1056"/>
                </a:moveTo>
                <a:cubicBezTo>
                  <a:pt x="36" y="1056"/>
                  <a:pt x="36" y="1056"/>
                  <a:pt x="36" y="1056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748" y="112"/>
                  <a:pt x="748" y="112"/>
                  <a:pt x="748" y="112"/>
                </a:cubicBezTo>
                <a:lnTo>
                  <a:pt x="748" y="1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椭圆形标注 65"/>
          <p:cNvSpPr/>
          <p:nvPr/>
        </p:nvSpPr>
        <p:spPr>
          <a:xfrm rot="4056339">
            <a:off x="6058535" y="2309291"/>
            <a:ext cx="652266" cy="652266"/>
          </a:xfrm>
          <a:prstGeom prst="wedgeEllipseCallout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6843087" y="2589868"/>
            <a:ext cx="2089822" cy="54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" name="Freeform 2308"/>
          <p:cNvSpPr>
            <a:spLocks noEditPoints="1"/>
          </p:cNvSpPr>
          <p:nvPr/>
        </p:nvSpPr>
        <p:spPr bwMode="auto">
          <a:xfrm>
            <a:off x="6256716" y="2376980"/>
            <a:ext cx="276790" cy="523687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6843087" y="2158903"/>
            <a:ext cx="2399403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>
                <a:solidFill>
                  <a:schemeClr val="tx2"/>
                </a:solidFill>
                <a:cs typeface="+mn-ea"/>
                <a:sym typeface="+mn-lt"/>
              </a:rPr>
              <a:t>Lorem</a:t>
            </a:r>
            <a:r>
              <a:rPr lang="en-US" altLang="zh-CN" sz="28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2800" dirty="0" err="1" smtClean="0">
                <a:solidFill>
                  <a:schemeClr val="tx2"/>
                </a:solidFill>
                <a:cs typeface="+mn-ea"/>
                <a:sym typeface="+mn-lt"/>
              </a:rPr>
              <a:t>ipsum</a:t>
            </a:r>
            <a:endParaRPr lang="en-US" sz="28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388871" y="3368978"/>
            <a:ext cx="652266" cy="652266"/>
          </a:xfrm>
          <a:prstGeom prst="roundRect">
            <a:avLst>
              <a:gd name="adj" fmla="val 10787"/>
            </a:avLst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1073314" y="3649555"/>
            <a:ext cx="2089822" cy="54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Lorem ipsum dolor sit amet, consectetur </a:t>
            </a:r>
            <a:r>
              <a:rPr lang="en-US" sz="1200" dirty="0" err="1">
                <a:solidFill>
                  <a:schemeClr val="tx2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1073314" y="3218590"/>
            <a:ext cx="2399403" cy="692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dirty="0" err="1">
                <a:solidFill>
                  <a:schemeClr val="tx2"/>
                </a:solidFill>
                <a:cs typeface="+mn-ea"/>
                <a:sym typeface="+mn-lt"/>
              </a:rPr>
              <a:t>Lorem</a:t>
            </a:r>
            <a:r>
              <a:rPr lang="en-US" altLang="zh-CN" sz="28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2800" dirty="0" err="1" smtClean="0">
                <a:solidFill>
                  <a:schemeClr val="tx2"/>
                </a:solidFill>
                <a:cs typeface="+mn-ea"/>
                <a:sym typeface="+mn-lt"/>
              </a:rPr>
              <a:t>ipsum</a:t>
            </a:r>
            <a:endParaRPr lang="en-US" sz="28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" name="Freeform 2307"/>
          <p:cNvSpPr>
            <a:spLocks noEditPoints="1"/>
          </p:cNvSpPr>
          <p:nvPr/>
        </p:nvSpPr>
        <p:spPr bwMode="auto">
          <a:xfrm>
            <a:off x="593807" y="3441369"/>
            <a:ext cx="253101" cy="512436"/>
          </a:xfrm>
          <a:custGeom>
            <a:avLst/>
            <a:gdLst>
              <a:gd name="T0" fmla="*/ 376 w 376"/>
              <a:gd name="T1" fmla="*/ 40 h 760"/>
              <a:gd name="T2" fmla="*/ 336 w 376"/>
              <a:gd name="T3" fmla="*/ 0 h 760"/>
              <a:gd name="T4" fmla="*/ 40 w 376"/>
              <a:gd name="T5" fmla="*/ 0 h 760"/>
              <a:gd name="T6" fmla="*/ 0 w 376"/>
              <a:gd name="T7" fmla="*/ 40 h 760"/>
              <a:gd name="T8" fmla="*/ 0 w 376"/>
              <a:gd name="T9" fmla="*/ 720 h 760"/>
              <a:gd name="T10" fmla="*/ 40 w 376"/>
              <a:gd name="T11" fmla="*/ 760 h 760"/>
              <a:gd name="T12" fmla="*/ 336 w 376"/>
              <a:gd name="T13" fmla="*/ 760 h 760"/>
              <a:gd name="T14" fmla="*/ 376 w 376"/>
              <a:gd name="T15" fmla="*/ 720 h 760"/>
              <a:gd name="T16" fmla="*/ 376 w 376"/>
              <a:gd name="T17" fmla="*/ 40 h 760"/>
              <a:gd name="T18" fmla="*/ 368 w 376"/>
              <a:gd name="T19" fmla="*/ 720 h 760"/>
              <a:gd name="T20" fmla="*/ 335 w 376"/>
              <a:gd name="T21" fmla="*/ 752 h 760"/>
              <a:gd name="T22" fmla="*/ 39 w 376"/>
              <a:gd name="T23" fmla="*/ 752 h 760"/>
              <a:gd name="T24" fmla="*/ 8 w 376"/>
              <a:gd name="T25" fmla="*/ 720 h 760"/>
              <a:gd name="T26" fmla="*/ 8 w 376"/>
              <a:gd name="T27" fmla="*/ 700 h 760"/>
              <a:gd name="T28" fmla="*/ 368 w 376"/>
              <a:gd name="T29" fmla="*/ 700 h 760"/>
              <a:gd name="T30" fmla="*/ 368 w 376"/>
              <a:gd name="T31" fmla="*/ 720 h 760"/>
              <a:gd name="T32" fmla="*/ 24 w 376"/>
              <a:gd name="T33" fmla="*/ 72 h 760"/>
              <a:gd name="T34" fmla="*/ 352 w 376"/>
              <a:gd name="T35" fmla="*/ 72 h 760"/>
              <a:gd name="T36" fmla="*/ 352 w 376"/>
              <a:gd name="T37" fmla="*/ 656 h 760"/>
              <a:gd name="T38" fmla="*/ 24 w 376"/>
              <a:gd name="T39" fmla="*/ 656 h 760"/>
              <a:gd name="T40" fmla="*/ 24 w 376"/>
              <a:gd name="T41" fmla="*/ 72 h 760"/>
              <a:gd name="T42" fmla="*/ 368 w 376"/>
              <a:gd name="T43" fmla="*/ 56 h 760"/>
              <a:gd name="T44" fmla="*/ 8 w 376"/>
              <a:gd name="T45" fmla="*/ 56 h 760"/>
              <a:gd name="T46" fmla="*/ 8 w 376"/>
              <a:gd name="T47" fmla="*/ 40 h 760"/>
              <a:gd name="T48" fmla="*/ 39 w 376"/>
              <a:gd name="T49" fmla="*/ 8 h 760"/>
              <a:gd name="T50" fmla="*/ 335 w 376"/>
              <a:gd name="T51" fmla="*/ 8 h 760"/>
              <a:gd name="T52" fmla="*/ 368 w 376"/>
              <a:gd name="T53" fmla="*/ 40 h 760"/>
              <a:gd name="T54" fmla="*/ 368 w 376"/>
              <a:gd name="T55" fmla="*/ 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76" h="760">
                <a:moveTo>
                  <a:pt x="376" y="40"/>
                </a:moveTo>
                <a:cubicBezTo>
                  <a:pt x="376" y="18"/>
                  <a:pt x="358" y="0"/>
                  <a:pt x="33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742"/>
                  <a:pt x="18" y="760"/>
                  <a:pt x="40" y="760"/>
                </a:cubicBezTo>
                <a:cubicBezTo>
                  <a:pt x="336" y="760"/>
                  <a:pt x="336" y="760"/>
                  <a:pt x="336" y="760"/>
                </a:cubicBezTo>
                <a:cubicBezTo>
                  <a:pt x="358" y="760"/>
                  <a:pt x="376" y="742"/>
                  <a:pt x="376" y="720"/>
                </a:cubicBezTo>
                <a:lnTo>
                  <a:pt x="376" y="40"/>
                </a:lnTo>
                <a:close/>
                <a:moveTo>
                  <a:pt x="368" y="720"/>
                </a:moveTo>
                <a:cubicBezTo>
                  <a:pt x="368" y="738"/>
                  <a:pt x="353" y="752"/>
                  <a:pt x="335" y="752"/>
                </a:cubicBezTo>
                <a:cubicBezTo>
                  <a:pt x="39" y="752"/>
                  <a:pt x="39" y="752"/>
                  <a:pt x="39" y="752"/>
                </a:cubicBezTo>
                <a:cubicBezTo>
                  <a:pt x="22" y="752"/>
                  <a:pt x="8" y="738"/>
                  <a:pt x="8" y="720"/>
                </a:cubicBezTo>
                <a:cubicBezTo>
                  <a:pt x="8" y="700"/>
                  <a:pt x="8" y="700"/>
                  <a:pt x="8" y="700"/>
                </a:cubicBezTo>
                <a:cubicBezTo>
                  <a:pt x="368" y="700"/>
                  <a:pt x="368" y="700"/>
                  <a:pt x="368" y="700"/>
                </a:cubicBezTo>
                <a:lnTo>
                  <a:pt x="368" y="720"/>
                </a:lnTo>
                <a:close/>
                <a:moveTo>
                  <a:pt x="24" y="72"/>
                </a:moveTo>
                <a:cubicBezTo>
                  <a:pt x="352" y="72"/>
                  <a:pt x="352" y="72"/>
                  <a:pt x="352" y="72"/>
                </a:cubicBezTo>
                <a:cubicBezTo>
                  <a:pt x="352" y="656"/>
                  <a:pt x="352" y="656"/>
                  <a:pt x="352" y="656"/>
                </a:cubicBezTo>
                <a:cubicBezTo>
                  <a:pt x="24" y="656"/>
                  <a:pt x="24" y="656"/>
                  <a:pt x="24" y="656"/>
                </a:cubicBezTo>
                <a:lnTo>
                  <a:pt x="24" y="72"/>
                </a:lnTo>
                <a:close/>
                <a:moveTo>
                  <a:pt x="3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22"/>
                  <a:pt x="22" y="8"/>
                  <a:pt x="39" y="8"/>
                </a:cubicBezTo>
                <a:cubicBezTo>
                  <a:pt x="335" y="8"/>
                  <a:pt x="335" y="8"/>
                  <a:pt x="335" y="8"/>
                </a:cubicBezTo>
                <a:cubicBezTo>
                  <a:pt x="353" y="8"/>
                  <a:pt x="368" y="22"/>
                  <a:pt x="368" y="40"/>
                </a:cubicBezTo>
                <a:lnTo>
                  <a:pt x="368" y="56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18" name="组合 17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432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4401901" y="-90796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FFCA47"/>
              </a:gs>
              <a:gs pos="10000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795319916"/>
              </p:ext>
            </p:extLst>
          </p:nvPr>
        </p:nvGraphicFramePr>
        <p:xfrm>
          <a:off x="468570" y="1607013"/>
          <a:ext cx="8193229" cy="3100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6" name="椭圆形标注 65"/>
          <p:cNvSpPr/>
          <p:nvPr/>
        </p:nvSpPr>
        <p:spPr>
          <a:xfrm rot="20314490">
            <a:off x="6242525" y="641337"/>
            <a:ext cx="1210031" cy="1210031"/>
          </a:xfrm>
          <a:prstGeom prst="wedgeEllipseCallou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6104838" y="771479"/>
            <a:ext cx="1547170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b="1" dirty="0" smtClean="0">
                <a:solidFill>
                  <a:schemeClr val="accent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10</a:t>
            </a:r>
            <a:endParaRPr 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11" name="组合 10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6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612645" y="582264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FFCA47"/>
              </a:gs>
              <a:gs pos="100000">
                <a:schemeClr val="accent6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5400000">
            <a:off x="6690973" y="2045181"/>
            <a:ext cx="2341638" cy="1841150"/>
          </a:xfrm>
          <a:prstGeom prst="roundRect">
            <a:avLst>
              <a:gd name="adj" fmla="val 9522"/>
            </a:avLst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649186986"/>
              </p:ext>
            </p:extLst>
          </p:nvPr>
        </p:nvGraphicFramePr>
        <p:xfrm>
          <a:off x="502960" y="1654866"/>
          <a:ext cx="6024840" cy="296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1" name="Title 13"/>
          <p:cNvSpPr txBox="1">
            <a:spLocks/>
          </p:cNvSpPr>
          <p:nvPr/>
        </p:nvSpPr>
        <p:spPr>
          <a:xfrm>
            <a:off x="6872850" y="2055361"/>
            <a:ext cx="1977885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000" b="1" dirty="0" smtClean="0">
                <a:solidFill>
                  <a:schemeClr val="tx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101</a:t>
            </a:r>
            <a:endParaRPr lang="en-US" sz="6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 rot="4056339">
            <a:off x="4087304" y="1830352"/>
            <a:ext cx="450015" cy="450015"/>
          </a:xfrm>
          <a:prstGeom prst="ellipse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7060551" y="3301740"/>
            <a:ext cx="1608668" cy="54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8" name="Freeform 2308"/>
          <p:cNvSpPr>
            <a:spLocks noEditPoints="1"/>
          </p:cNvSpPr>
          <p:nvPr/>
        </p:nvSpPr>
        <p:spPr bwMode="auto">
          <a:xfrm>
            <a:off x="4173917" y="1907455"/>
            <a:ext cx="276790" cy="523687"/>
          </a:xfrm>
          <a:custGeom>
            <a:avLst/>
            <a:gdLst>
              <a:gd name="T0" fmla="*/ 464 w 464"/>
              <a:gd name="T1" fmla="*/ 74 h 876"/>
              <a:gd name="T2" fmla="*/ 390 w 464"/>
              <a:gd name="T3" fmla="*/ 0 h 876"/>
              <a:gd name="T4" fmla="*/ 74 w 464"/>
              <a:gd name="T5" fmla="*/ 0 h 876"/>
              <a:gd name="T6" fmla="*/ 0 w 464"/>
              <a:gd name="T7" fmla="*/ 74 h 876"/>
              <a:gd name="T8" fmla="*/ 0 w 464"/>
              <a:gd name="T9" fmla="*/ 802 h 876"/>
              <a:gd name="T10" fmla="*/ 74 w 464"/>
              <a:gd name="T11" fmla="*/ 876 h 876"/>
              <a:gd name="T12" fmla="*/ 390 w 464"/>
              <a:gd name="T13" fmla="*/ 876 h 876"/>
              <a:gd name="T14" fmla="*/ 464 w 464"/>
              <a:gd name="T15" fmla="*/ 802 h 876"/>
              <a:gd name="T16" fmla="*/ 464 w 464"/>
              <a:gd name="T17" fmla="*/ 74 h 876"/>
              <a:gd name="T18" fmla="*/ 193 w 464"/>
              <a:gd name="T19" fmla="*/ 20 h 876"/>
              <a:gd name="T20" fmla="*/ 276 w 464"/>
              <a:gd name="T21" fmla="*/ 20 h 876"/>
              <a:gd name="T22" fmla="*/ 282 w 464"/>
              <a:gd name="T23" fmla="*/ 26 h 876"/>
              <a:gd name="T24" fmla="*/ 276 w 464"/>
              <a:gd name="T25" fmla="*/ 32 h 876"/>
              <a:gd name="T26" fmla="*/ 193 w 464"/>
              <a:gd name="T27" fmla="*/ 32 h 876"/>
              <a:gd name="T28" fmla="*/ 188 w 464"/>
              <a:gd name="T29" fmla="*/ 26 h 876"/>
              <a:gd name="T30" fmla="*/ 193 w 464"/>
              <a:gd name="T31" fmla="*/ 20 h 876"/>
              <a:gd name="T32" fmla="*/ 267 w 464"/>
              <a:gd name="T33" fmla="*/ 848 h 876"/>
              <a:gd name="T34" fmla="*/ 201 w 464"/>
              <a:gd name="T35" fmla="*/ 848 h 876"/>
              <a:gd name="T36" fmla="*/ 184 w 464"/>
              <a:gd name="T37" fmla="*/ 832 h 876"/>
              <a:gd name="T38" fmla="*/ 201 w 464"/>
              <a:gd name="T39" fmla="*/ 816 h 876"/>
              <a:gd name="T40" fmla="*/ 267 w 464"/>
              <a:gd name="T41" fmla="*/ 816 h 876"/>
              <a:gd name="T42" fmla="*/ 285 w 464"/>
              <a:gd name="T43" fmla="*/ 832 h 876"/>
              <a:gd name="T44" fmla="*/ 267 w 464"/>
              <a:gd name="T45" fmla="*/ 848 h 876"/>
              <a:gd name="T46" fmla="*/ 440 w 464"/>
              <a:gd name="T47" fmla="*/ 800 h 876"/>
              <a:gd name="T48" fmla="*/ 28 w 464"/>
              <a:gd name="T49" fmla="*/ 800 h 876"/>
              <a:gd name="T50" fmla="*/ 28 w 464"/>
              <a:gd name="T51" fmla="*/ 76 h 876"/>
              <a:gd name="T52" fmla="*/ 440 w 464"/>
              <a:gd name="T53" fmla="*/ 76 h 876"/>
              <a:gd name="T54" fmla="*/ 440 w 464"/>
              <a:gd name="T55" fmla="*/ 800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4" h="876">
                <a:moveTo>
                  <a:pt x="464" y="74"/>
                </a:moveTo>
                <a:cubicBezTo>
                  <a:pt x="464" y="33"/>
                  <a:pt x="431" y="0"/>
                  <a:pt x="390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802"/>
                  <a:pt x="0" y="802"/>
                  <a:pt x="0" y="802"/>
                </a:cubicBezTo>
                <a:cubicBezTo>
                  <a:pt x="0" y="843"/>
                  <a:pt x="33" y="876"/>
                  <a:pt x="74" y="876"/>
                </a:cubicBezTo>
                <a:cubicBezTo>
                  <a:pt x="390" y="876"/>
                  <a:pt x="390" y="876"/>
                  <a:pt x="390" y="876"/>
                </a:cubicBezTo>
                <a:cubicBezTo>
                  <a:pt x="431" y="876"/>
                  <a:pt x="464" y="843"/>
                  <a:pt x="464" y="802"/>
                </a:cubicBezTo>
                <a:lnTo>
                  <a:pt x="464" y="74"/>
                </a:lnTo>
                <a:close/>
                <a:moveTo>
                  <a:pt x="193" y="20"/>
                </a:moveTo>
                <a:cubicBezTo>
                  <a:pt x="276" y="20"/>
                  <a:pt x="276" y="20"/>
                  <a:pt x="276" y="20"/>
                </a:cubicBezTo>
                <a:cubicBezTo>
                  <a:pt x="279" y="20"/>
                  <a:pt x="282" y="23"/>
                  <a:pt x="282" y="26"/>
                </a:cubicBezTo>
                <a:cubicBezTo>
                  <a:pt x="282" y="29"/>
                  <a:pt x="279" y="32"/>
                  <a:pt x="276" y="32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90" y="32"/>
                  <a:pt x="188" y="29"/>
                  <a:pt x="188" y="26"/>
                </a:cubicBezTo>
                <a:cubicBezTo>
                  <a:pt x="188" y="23"/>
                  <a:pt x="190" y="20"/>
                  <a:pt x="193" y="20"/>
                </a:cubicBezTo>
                <a:moveTo>
                  <a:pt x="267" y="848"/>
                </a:moveTo>
                <a:cubicBezTo>
                  <a:pt x="201" y="848"/>
                  <a:pt x="201" y="848"/>
                  <a:pt x="201" y="848"/>
                </a:cubicBezTo>
                <a:cubicBezTo>
                  <a:pt x="191" y="848"/>
                  <a:pt x="184" y="842"/>
                  <a:pt x="184" y="832"/>
                </a:cubicBezTo>
                <a:cubicBezTo>
                  <a:pt x="184" y="822"/>
                  <a:pt x="191" y="816"/>
                  <a:pt x="201" y="816"/>
                </a:cubicBezTo>
                <a:cubicBezTo>
                  <a:pt x="267" y="816"/>
                  <a:pt x="267" y="816"/>
                  <a:pt x="267" y="816"/>
                </a:cubicBezTo>
                <a:cubicBezTo>
                  <a:pt x="277" y="816"/>
                  <a:pt x="285" y="822"/>
                  <a:pt x="285" y="832"/>
                </a:cubicBezTo>
                <a:cubicBezTo>
                  <a:pt x="285" y="842"/>
                  <a:pt x="277" y="848"/>
                  <a:pt x="267" y="848"/>
                </a:cubicBezTo>
                <a:moveTo>
                  <a:pt x="440" y="800"/>
                </a:moveTo>
                <a:cubicBezTo>
                  <a:pt x="28" y="800"/>
                  <a:pt x="28" y="800"/>
                  <a:pt x="28" y="800"/>
                </a:cubicBezTo>
                <a:cubicBezTo>
                  <a:pt x="28" y="76"/>
                  <a:pt x="28" y="76"/>
                  <a:pt x="28" y="76"/>
                </a:cubicBezTo>
                <a:cubicBezTo>
                  <a:pt x="440" y="76"/>
                  <a:pt x="440" y="76"/>
                  <a:pt x="440" y="76"/>
                </a:cubicBezTo>
                <a:lnTo>
                  <a:pt x="440" y="80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125516" y="3184600"/>
            <a:ext cx="1472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-6241" y="272324"/>
            <a:ext cx="5374317" cy="1024488"/>
            <a:chOff x="-6241" y="272324"/>
            <a:chExt cx="5374317" cy="1024488"/>
          </a:xfrm>
        </p:grpSpPr>
        <p:grpSp>
          <p:nvGrpSpPr>
            <p:cNvPr id="15" name="组合 14"/>
            <p:cNvGrpSpPr/>
            <p:nvPr/>
          </p:nvGrpSpPr>
          <p:grpSpPr>
            <a:xfrm>
              <a:off x="-6241" y="379230"/>
              <a:ext cx="5374317" cy="917582"/>
              <a:chOff x="-6241" y="390548"/>
              <a:chExt cx="5374317" cy="91758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283030" y="390548"/>
                <a:ext cx="5085046" cy="65448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  <a:alpha val="7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-6241" y="397945"/>
                <a:ext cx="1027695" cy="910185"/>
              </a:xfrm>
              <a:custGeom>
                <a:avLst/>
                <a:gdLst>
                  <a:gd name="connsiteX0" fmla="*/ 156256 w 1983200"/>
                  <a:gd name="connsiteY0" fmla="*/ 0 h 1309008"/>
                  <a:gd name="connsiteX1" fmla="*/ 1826944 w 1983200"/>
                  <a:gd name="connsiteY1" fmla="*/ 0 h 1309008"/>
                  <a:gd name="connsiteX2" fmla="*/ 1983200 w 1983200"/>
                  <a:gd name="connsiteY2" fmla="*/ 156256 h 1309008"/>
                  <a:gd name="connsiteX3" fmla="*/ 1983200 w 1983200"/>
                  <a:gd name="connsiteY3" fmla="*/ 659524 h 1309008"/>
                  <a:gd name="connsiteX4" fmla="*/ 1983200 w 1983200"/>
                  <a:gd name="connsiteY4" fmla="*/ 781260 h 1309008"/>
                  <a:gd name="connsiteX5" fmla="*/ 1887766 w 1983200"/>
                  <a:gd name="connsiteY5" fmla="*/ 925237 h 1309008"/>
                  <a:gd name="connsiteX6" fmla="*/ 1850214 w 1983200"/>
                  <a:gd name="connsiteY6" fmla="*/ 932818 h 1309008"/>
                  <a:gd name="connsiteX7" fmla="*/ 263845 w 1983200"/>
                  <a:gd name="connsiteY7" fmla="*/ 932818 h 1309008"/>
                  <a:gd name="connsiteX8" fmla="*/ 518 w 1983200"/>
                  <a:gd name="connsiteY8" fmla="*/ 1196145 h 1309008"/>
                  <a:gd name="connsiteX9" fmla="*/ 518 w 1983200"/>
                  <a:gd name="connsiteY9" fmla="*/ 1308838 h 1309008"/>
                  <a:gd name="connsiteX10" fmla="*/ 0 w 1983200"/>
                  <a:gd name="connsiteY10" fmla="*/ 1309008 h 1309008"/>
                  <a:gd name="connsiteX11" fmla="*/ 0 w 1983200"/>
                  <a:gd name="connsiteY11" fmla="*/ 781260 h 1309008"/>
                  <a:gd name="connsiteX12" fmla="*/ 0 w 1983200"/>
                  <a:gd name="connsiteY12" fmla="*/ 659524 h 1309008"/>
                  <a:gd name="connsiteX13" fmla="*/ 0 w 1983200"/>
                  <a:gd name="connsiteY13" fmla="*/ 156256 h 1309008"/>
                  <a:gd name="connsiteX14" fmla="*/ 156256 w 1983200"/>
                  <a:gd name="connsiteY14" fmla="*/ 0 h 1309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83200" h="1309008">
                    <a:moveTo>
                      <a:pt x="156256" y="0"/>
                    </a:moveTo>
                    <a:lnTo>
                      <a:pt x="1826944" y="0"/>
                    </a:lnTo>
                    <a:cubicBezTo>
                      <a:pt x="1913242" y="0"/>
                      <a:pt x="1983200" y="69958"/>
                      <a:pt x="1983200" y="156256"/>
                    </a:cubicBezTo>
                    <a:lnTo>
                      <a:pt x="1983200" y="659524"/>
                    </a:lnTo>
                    <a:lnTo>
                      <a:pt x="1983200" y="781260"/>
                    </a:lnTo>
                    <a:cubicBezTo>
                      <a:pt x="1983200" y="845984"/>
                      <a:pt x="1943849" y="901516"/>
                      <a:pt x="1887766" y="925237"/>
                    </a:cubicBezTo>
                    <a:lnTo>
                      <a:pt x="1850214" y="932818"/>
                    </a:lnTo>
                    <a:lnTo>
                      <a:pt x="263845" y="932818"/>
                    </a:lnTo>
                    <a:cubicBezTo>
                      <a:pt x="118414" y="932818"/>
                      <a:pt x="518" y="1050714"/>
                      <a:pt x="518" y="1196145"/>
                    </a:cubicBezTo>
                    <a:lnTo>
                      <a:pt x="518" y="1308838"/>
                    </a:lnTo>
                    <a:lnTo>
                      <a:pt x="0" y="1309008"/>
                    </a:lnTo>
                    <a:lnTo>
                      <a:pt x="0" y="781260"/>
                    </a:lnTo>
                    <a:lnTo>
                      <a:pt x="0" y="659524"/>
                    </a:lnTo>
                    <a:lnTo>
                      <a:pt x="0" y="156256"/>
                    </a:lnTo>
                    <a:cubicBezTo>
                      <a:pt x="0" y="69958"/>
                      <a:pt x="69958" y="0"/>
                      <a:pt x="156256" y="0"/>
                    </a:cubicBez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825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Content Placeholder 2"/>
              <p:cNvSpPr txBox="1">
                <a:spLocks/>
              </p:cNvSpPr>
              <p:nvPr/>
            </p:nvSpPr>
            <p:spPr>
              <a:xfrm>
                <a:off x="1204318" y="414859"/>
                <a:ext cx="3980894" cy="6928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CN" sz="3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LOREM IPSUM DOLOR</a:t>
                </a:r>
                <a:endParaRPr lang="en-US" sz="3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itle 13"/>
            <p:cNvSpPr txBox="1">
              <a:spLocks/>
            </p:cNvSpPr>
            <p:nvPr/>
          </p:nvSpPr>
          <p:spPr>
            <a:xfrm>
              <a:off x="147752" y="272324"/>
              <a:ext cx="857821" cy="86829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7125516" y="3924828"/>
            <a:ext cx="14725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85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76518" y="2674199"/>
            <a:ext cx="4840997" cy="1005358"/>
            <a:chOff x="498060" y="3266019"/>
            <a:chExt cx="379862" cy="1296140"/>
          </a:xfrm>
        </p:grpSpPr>
        <p:sp>
          <p:nvSpPr>
            <p:cNvPr id="13" name="圆角矩形 12"/>
            <p:cNvSpPr/>
            <p:nvPr/>
          </p:nvSpPr>
          <p:spPr>
            <a:xfrm>
              <a:off x="498060" y="3266019"/>
              <a:ext cx="379862" cy="340560"/>
            </a:xfrm>
            <a:prstGeom prst="roundRect">
              <a:avLst/>
            </a:prstGeom>
            <a:solidFill>
              <a:srgbClr val="D028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98060" y="3590053"/>
              <a:ext cx="379862" cy="340560"/>
            </a:xfrm>
            <a:prstGeom prst="roundRect">
              <a:avLst/>
            </a:prstGeom>
            <a:solidFill>
              <a:srgbClr val="06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98195" y="3914092"/>
              <a:ext cx="379727" cy="340556"/>
            </a:xfrm>
            <a:prstGeom prst="roundRect">
              <a:avLst/>
            </a:prstGeom>
            <a:solidFill>
              <a:srgbClr val="4A96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98195" y="4221603"/>
              <a:ext cx="379727" cy="340556"/>
            </a:xfrm>
            <a:prstGeom prst="roundRect">
              <a:avLst/>
            </a:prstGeom>
            <a:solidFill>
              <a:srgbClr val="FFB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7117516" y="982874"/>
            <a:ext cx="1105375" cy="693973"/>
          </a:xfrm>
          <a:custGeom>
            <a:avLst/>
            <a:gdLst>
              <a:gd name="connsiteX0" fmla="*/ 156256 w 1983200"/>
              <a:gd name="connsiteY0" fmla="*/ 0 h 1309008"/>
              <a:gd name="connsiteX1" fmla="*/ 1826944 w 1983200"/>
              <a:gd name="connsiteY1" fmla="*/ 0 h 1309008"/>
              <a:gd name="connsiteX2" fmla="*/ 1983200 w 1983200"/>
              <a:gd name="connsiteY2" fmla="*/ 156256 h 1309008"/>
              <a:gd name="connsiteX3" fmla="*/ 1983200 w 1983200"/>
              <a:gd name="connsiteY3" fmla="*/ 659524 h 1309008"/>
              <a:gd name="connsiteX4" fmla="*/ 1983200 w 1983200"/>
              <a:gd name="connsiteY4" fmla="*/ 781260 h 1309008"/>
              <a:gd name="connsiteX5" fmla="*/ 1887766 w 1983200"/>
              <a:gd name="connsiteY5" fmla="*/ 925237 h 1309008"/>
              <a:gd name="connsiteX6" fmla="*/ 1850214 w 1983200"/>
              <a:gd name="connsiteY6" fmla="*/ 932818 h 1309008"/>
              <a:gd name="connsiteX7" fmla="*/ 263845 w 1983200"/>
              <a:gd name="connsiteY7" fmla="*/ 932818 h 1309008"/>
              <a:gd name="connsiteX8" fmla="*/ 518 w 1983200"/>
              <a:gd name="connsiteY8" fmla="*/ 1196145 h 1309008"/>
              <a:gd name="connsiteX9" fmla="*/ 518 w 1983200"/>
              <a:gd name="connsiteY9" fmla="*/ 1308838 h 1309008"/>
              <a:gd name="connsiteX10" fmla="*/ 0 w 1983200"/>
              <a:gd name="connsiteY10" fmla="*/ 1309008 h 1309008"/>
              <a:gd name="connsiteX11" fmla="*/ 0 w 1983200"/>
              <a:gd name="connsiteY11" fmla="*/ 781260 h 1309008"/>
              <a:gd name="connsiteX12" fmla="*/ 0 w 1983200"/>
              <a:gd name="connsiteY12" fmla="*/ 659524 h 1309008"/>
              <a:gd name="connsiteX13" fmla="*/ 0 w 1983200"/>
              <a:gd name="connsiteY13" fmla="*/ 156256 h 1309008"/>
              <a:gd name="connsiteX14" fmla="*/ 156256 w 1983200"/>
              <a:gd name="connsiteY14" fmla="*/ 0 h 130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83200" h="1309008">
                <a:moveTo>
                  <a:pt x="156256" y="0"/>
                </a:moveTo>
                <a:lnTo>
                  <a:pt x="1826944" y="0"/>
                </a:lnTo>
                <a:cubicBezTo>
                  <a:pt x="1913242" y="0"/>
                  <a:pt x="1983200" y="69958"/>
                  <a:pt x="1983200" y="156256"/>
                </a:cubicBezTo>
                <a:lnTo>
                  <a:pt x="1983200" y="659524"/>
                </a:lnTo>
                <a:lnTo>
                  <a:pt x="1983200" y="781260"/>
                </a:lnTo>
                <a:cubicBezTo>
                  <a:pt x="1983200" y="845984"/>
                  <a:pt x="1943849" y="901516"/>
                  <a:pt x="1887766" y="925237"/>
                </a:cubicBezTo>
                <a:lnTo>
                  <a:pt x="1850214" y="932818"/>
                </a:lnTo>
                <a:lnTo>
                  <a:pt x="263845" y="932818"/>
                </a:lnTo>
                <a:cubicBezTo>
                  <a:pt x="118414" y="932818"/>
                  <a:pt x="518" y="1050714"/>
                  <a:pt x="518" y="1196145"/>
                </a:cubicBezTo>
                <a:lnTo>
                  <a:pt x="518" y="1308838"/>
                </a:lnTo>
                <a:lnTo>
                  <a:pt x="0" y="1309008"/>
                </a:lnTo>
                <a:lnTo>
                  <a:pt x="0" y="781260"/>
                </a:lnTo>
                <a:lnTo>
                  <a:pt x="0" y="659524"/>
                </a:lnTo>
                <a:lnTo>
                  <a:pt x="0" y="156256"/>
                </a:lnTo>
                <a:cubicBezTo>
                  <a:pt x="0" y="69958"/>
                  <a:pt x="69958" y="0"/>
                  <a:pt x="15625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25" b="1" dirty="0">
              <a:solidFill>
                <a:srgbClr val="525068"/>
              </a:solidFill>
              <a:cs typeface="+mn-ea"/>
              <a:sym typeface="+mn-lt"/>
            </a:endParaRPr>
          </a:p>
        </p:txBody>
      </p:sp>
      <p:sp>
        <p:nvSpPr>
          <p:cNvPr id="361" name="矩形 360"/>
          <p:cNvSpPr/>
          <p:nvPr/>
        </p:nvSpPr>
        <p:spPr>
          <a:xfrm rot="272570">
            <a:off x="7131671" y="1024900"/>
            <a:ext cx="1077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2"/>
                </a:solidFill>
                <a:cs typeface="+mn-ea"/>
                <a:sym typeface="+mn-lt"/>
              </a:rPr>
              <a:t>TEXT</a:t>
            </a:r>
            <a:endParaRPr lang="zh-CN" altLang="en-US" sz="1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2" name="Title 13"/>
          <p:cNvSpPr txBox="1">
            <a:spLocks/>
          </p:cNvSpPr>
          <p:nvPr/>
        </p:nvSpPr>
        <p:spPr>
          <a:xfrm>
            <a:off x="1633644" y="1676847"/>
            <a:ext cx="5939125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b="1" dirty="0" smtClean="0">
                <a:solidFill>
                  <a:schemeClr val="accent2"/>
                </a:solidFill>
                <a:effectLst>
                  <a:glow rad="101600">
                    <a:srgbClr val="FFFED6">
                      <a:alpha val="6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en-US" sz="7200" b="1" dirty="0">
              <a:solidFill>
                <a:schemeClr val="accent2"/>
              </a:solidFill>
              <a:effectLst>
                <a:glow rad="101600">
                  <a:srgbClr val="FFFED6">
                    <a:alpha val="60000"/>
                  </a:srgb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9" name="Content Placeholder 2"/>
          <p:cNvSpPr txBox="1">
            <a:spLocks/>
          </p:cNvSpPr>
          <p:nvPr/>
        </p:nvSpPr>
        <p:spPr>
          <a:xfrm>
            <a:off x="2880677" y="4045357"/>
            <a:ext cx="1864046" cy="2874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 dolor</a:t>
            </a:r>
            <a:endParaRPr lang="en-US" sz="12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0" name="Content Placeholder 2"/>
          <p:cNvSpPr txBox="1">
            <a:spLocks/>
          </p:cNvSpPr>
          <p:nvPr/>
        </p:nvSpPr>
        <p:spPr>
          <a:xfrm>
            <a:off x="4713515" y="4045357"/>
            <a:ext cx="1745245" cy="2874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2016/4/15</a:t>
            </a:r>
            <a:endParaRPr lang="en-US" sz="1200" dirty="0">
              <a:solidFill>
                <a:schemeClr val="accent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1" name="乘号 380"/>
          <p:cNvSpPr/>
          <p:nvPr/>
        </p:nvSpPr>
        <p:spPr>
          <a:xfrm>
            <a:off x="4584618" y="3905265"/>
            <a:ext cx="461129" cy="500743"/>
          </a:xfrm>
          <a:prstGeom prst="mathMultiply">
            <a:avLst>
              <a:gd name="adj1" fmla="val 6995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71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6985" y="3242310"/>
            <a:ext cx="1513840" cy="33718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1485" y="3242310"/>
            <a:ext cx="13309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下载地址</a:t>
            </a:r>
            <a:r>
              <a:rPr lang="en-US" altLang="zh-CN" sz="1600" b="1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5" y="-635"/>
            <a:ext cx="4053205" cy="2280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300" y="32016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创意高级数据图表合集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-635"/>
            <a:ext cx="4097655" cy="23056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067300" y="35191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扁平风信息图合集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25520" y="1859915"/>
            <a:ext cx="2241550" cy="1137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2800" b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作者唯一的</a:t>
            </a:r>
          </a:p>
          <a:p>
            <a:pPr algn="dist"/>
            <a:r>
              <a:rPr lang="en-US" altLang="zh-CN" sz="4000" b="1">
                <a:solidFill>
                  <a:srgbClr val="FF0000"/>
                </a:solidFill>
                <a:latin typeface="Impact" panose="020B0806030902050204" charset="0"/>
                <a:sym typeface="+mn-ea"/>
              </a:rPr>
              <a:t>5</a:t>
            </a:r>
            <a:r>
              <a:rPr lang="zh-CN" altLang="en-US" sz="28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套付费模板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782445" y="3538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http://www.yanj.cn/goods-91817.html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782445" y="322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http://www.yanj.cn/goods-91814.html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82445" y="3855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http://www.yanj.cn/goods-91827.html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67300" y="3836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超全演示逻辑模板PPT图表素材合集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7300" y="41541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商务演示PPT图表素材全集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782445" y="41732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http://www.yanj.cn/goods-91835.html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067300" y="4471670"/>
            <a:ext cx="34207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杂志级PPT图文排版版式全集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82445" y="4490720"/>
            <a:ext cx="3284855" cy="299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>
                <a:sym typeface="+mn-ea"/>
              </a:rPr>
              <a:t>http://www.yanj.cn/goods-77519.html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6350" y="5016500"/>
            <a:ext cx="9171305" cy="133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65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31014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大目演示</a:t>
            </a:r>
            <a:r>
              <a:rPr lang="en-US" altLang="zh-CN" sz="1400" kern="100" dirty="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en-US" altLang="zh-CN" sz="1400" kern="100" dirty="0" err="1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Aboobee</a:t>
            </a: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http://aboobee.yanj.cn/ </a:t>
            </a:r>
            <a:endParaRPr lang="en-US" altLang="zh-CN" sz="1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51PPT</a:t>
            </a:r>
            <a:r>
              <a:rPr lang="zh-CN" altLang="en-US" sz="1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模板网   </a:t>
            </a:r>
            <a:r>
              <a:rPr lang="en-US" altLang="zh-CN" sz="1400" kern="1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sz="1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zh-CN" altLang="en-US" sz="14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授权发布</a:t>
            </a:r>
            <a:endParaRPr lang="zh-CN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071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189217" y="110471"/>
            <a:ext cx="4985656" cy="498550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958691" y="2571750"/>
            <a:ext cx="5185308" cy="179300"/>
          </a:xfrm>
          <a:prstGeom prst="roundRect">
            <a:avLst>
              <a:gd name="adj" fmla="val 0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46729" y="1361403"/>
            <a:ext cx="2611962" cy="2611884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591627" y="1606380"/>
            <a:ext cx="2122167" cy="2121930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1670344" y="2075521"/>
            <a:ext cx="2023402" cy="112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46171" y="1691904"/>
            <a:ext cx="3450772" cy="1938992"/>
            <a:chOff x="4811485" y="2533487"/>
            <a:chExt cx="3450772" cy="1938992"/>
          </a:xfrm>
        </p:grpSpPr>
        <p:sp>
          <p:nvSpPr>
            <p:cNvPr id="15" name="文本框 14"/>
            <p:cNvSpPr txBox="1"/>
            <p:nvPr/>
          </p:nvSpPr>
          <p:spPr>
            <a:xfrm>
              <a:off x="4811485" y="2533487"/>
              <a:ext cx="34507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LOREM IPSUM DOLOR SIT AMET</a:t>
              </a:r>
              <a:endParaRPr lang="zh-CN" altLang="en-US" sz="4000" b="1" dirty="0">
                <a:solidFill>
                  <a:schemeClr val="accent2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887685" y="4472479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887685" y="2534822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887685" y="3187965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887685" y="3808450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64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椭圆 379"/>
          <p:cNvSpPr/>
          <p:nvPr/>
        </p:nvSpPr>
        <p:spPr>
          <a:xfrm>
            <a:off x="1704379" y="698219"/>
            <a:ext cx="5773770" cy="4599318"/>
          </a:xfrm>
          <a:prstGeom prst="ellipse">
            <a:avLst/>
          </a:prstGeom>
          <a:gradFill flip="none" rotWithShape="1">
            <a:gsLst>
              <a:gs pos="0">
                <a:srgbClr val="F2563C"/>
              </a:gs>
              <a:gs pos="100000">
                <a:schemeClr val="accent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27"/>
          <p:cNvGrpSpPr/>
          <p:nvPr>
            <p:custDataLst>
              <p:tags r:id="rId1"/>
            </p:custDataLst>
          </p:nvPr>
        </p:nvGrpSpPr>
        <p:grpSpPr bwMode="gray">
          <a:xfrm>
            <a:off x="522515" y="0"/>
            <a:ext cx="8243350" cy="4709265"/>
            <a:chOff x="1832768" y="1268759"/>
            <a:chExt cx="6240462" cy="3571875"/>
          </a:xfrm>
          <a:solidFill>
            <a:schemeClr val="bg1">
              <a:alpha val="39000"/>
            </a:schemeClr>
          </a:solidFill>
        </p:grpSpPr>
        <p:sp>
          <p:nvSpPr>
            <p:cNvPr id="6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1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2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3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4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5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6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7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8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9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0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1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22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350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1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2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3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4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5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6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7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8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9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60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4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6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7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8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9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0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1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2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3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4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5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6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7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8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39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343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4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5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6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7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8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9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1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339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0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1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42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3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4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5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6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7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322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26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3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4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5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293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294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19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5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7" name="Freeform 143"/>
              <p:cNvSpPr>
                <a:spLocks noChangeAspect="1"/>
              </p:cNvSpPr>
              <p:nvPr/>
            </p:nvSpPr>
            <p:spPr bwMode="gray">
              <a:xfrm>
                <a:off x="2896" y="2116"/>
                <a:ext cx="231" cy="189"/>
              </a:xfrm>
              <a:custGeom>
                <a:avLst/>
                <a:gdLst/>
                <a:ahLst/>
                <a:cxnLst>
                  <a:cxn ang="0">
                    <a:pos x="9706" y="2910"/>
                  </a:cxn>
                  <a:cxn ang="0">
                    <a:pos x="10455" y="3296"/>
                  </a:cxn>
                  <a:cxn ang="0">
                    <a:pos x="10697" y="3824"/>
                  </a:cxn>
                  <a:cxn ang="0">
                    <a:pos x="11100" y="4189"/>
                  </a:cxn>
                  <a:cxn ang="0">
                    <a:pos x="11258" y="4460"/>
                  </a:cxn>
                  <a:cxn ang="0">
                    <a:pos x="11663" y="4798"/>
                  </a:cxn>
                  <a:cxn ang="0">
                    <a:pos x="11788" y="5234"/>
                  </a:cxn>
                  <a:cxn ang="0">
                    <a:pos x="11824" y="5695"/>
                  </a:cxn>
                  <a:cxn ang="0">
                    <a:pos x="12147" y="6336"/>
                  </a:cxn>
                  <a:cxn ang="0">
                    <a:pos x="12348" y="6619"/>
                  </a:cxn>
                  <a:cxn ang="0">
                    <a:pos x="13158" y="7915"/>
                  </a:cxn>
                  <a:cxn ang="0">
                    <a:pos x="15424" y="10363"/>
                  </a:cxn>
                  <a:cxn ang="0">
                    <a:pos x="10244" y="11935"/>
                  </a:cxn>
                  <a:cxn ang="0">
                    <a:pos x="9104" y="12745"/>
                  </a:cxn>
                  <a:cxn ang="0">
                    <a:pos x="7168" y="12457"/>
                  </a:cxn>
                  <a:cxn ang="0">
                    <a:pos x="6570" y="12466"/>
                  </a:cxn>
                  <a:cxn ang="0">
                    <a:pos x="6524" y="12554"/>
                  </a:cxn>
                  <a:cxn ang="0">
                    <a:pos x="6474" y="12661"/>
                  </a:cxn>
                  <a:cxn ang="0">
                    <a:pos x="6461" y="12671"/>
                  </a:cxn>
                  <a:cxn ang="0">
                    <a:pos x="6442" y="12664"/>
                  </a:cxn>
                  <a:cxn ang="0">
                    <a:pos x="6434" y="12672"/>
                  </a:cxn>
                  <a:cxn ang="0">
                    <a:pos x="6449" y="12718"/>
                  </a:cxn>
                  <a:cxn ang="0">
                    <a:pos x="6493" y="12822"/>
                  </a:cxn>
                  <a:cxn ang="0">
                    <a:pos x="6493" y="12849"/>
                  </a:cxn>
                  <a:cxn ang="0">
                    <a:pos x="6127" y="13229"/>
                  </a:cxn>
                  <a:cxn ang="0">
                    <a:pos x="5877" y="12675"/>
                  </a:cxn>
                  <a:cxn ang="0">
                    <a:pos x="5396" y="12043"/>
                  </a:cxn>
                  <a:cxn ang="0">
                    <a:pos x="4967" y="11398"/>
                  </a:cxn>
                  <a:cxn ang="0">
                    <a:pos x="4842" y="10911"/>
                  </a:cxn>
                  <a:cxn ang="0">
                    <a:pos x="4559" y="10532"/>
                  </a:cxn>
                  <a:cxn ang="0">
                    <a:pos x="4050" y="10087"/>
                  </a:cxn>
                  <a:cxn ang="0">
                    <a:pos x="3642" y="9870"/>
                  </a:cxn>
                  <a:cxn ang="0">
                    <a:pos x="3359" y="8893"/>
                  </a:cxn>
                  <a:cxn ang="0">
                    <a:pos x="3366" y="8593"/>
                  </a:cxn>
                  <a:cxn ang="0">
                    <a:pos x="3225" y="8044"/>
                  </a:cxn>
                  <a:cxn ang="0">
                    <a:pos x="3034" y="7550"/>
                  </a:cxn>
                  <a:cxn ang="0">
                    <a:pos x="2492" y="6909"/>
                  </a:cxn>
                  <a:cxn ang="0">
                    <a:pos x="2243" y="6803"/>
                  </a:cxn>
                  <a:cxn ang="0">
                    <a:pos x="2042" y="6580"/>
                  </a:cxn>
                  <a:cxn ang="0">
                    <a:pos x="1833" y="5901"/>
                  </a:cxn>
                  <a:cxn ang="0">
                    <a:pos x="1507" y="5504"/>
                  </a:cxn>
                  <a:cxn ang="0">
                    <a:pos x="1117" y="4757"/>
                  </a:cxn>
                  <a:cxn ang="0">
                    <a:pos x="724" y="4245"/>
                  </a:cxn>
                  <a:cxn ang="0">
                    <a:pos x="242" y="3599"/>
                  </a:cxn>
                  <a:cxn ang="0">
                    <a:pos x="0" y="3649"/>
                  </a:cxn>
                  <a:cxn ang="0">
                    <a:pos x="249" y="2682"/>
                  </a:cxn>
                  <a:cxn ang="0">
                    <a:pos x="1352" y="2467"/>
                  </a:cxn>
                  <a:cxn ang="0">
                    <a:pos x="2171" y="1850"/>
                  </a:cxn>
                  <a:cxn ang="0">
                    <a:pos x="1840" y="685"/>
                  </a:cxn>
                  <a:cxn ang="0">
                    <a:pos x="3424" y="0"/>
                  </a:cxn>
                  <a:cxn ang="0">
                    <a:pos x="6284" y="1324"/>
                  </a:cxn>
                  <a:cxn ang="0">
                    <a:pos x="6826" y="2203"/>
                  </a:cxn>
                </a:cxnLst>
                <a:rect l="0" t="0" r="r" b="b"/>
                <a:pathLst>
                  <a:path w="15957" h="13229">
                    <a:moveTo>
                      <a:pt x="9071" y="2723"/>
                    </a:moveTo>
                    <a:lnTo>
                      <a:pt x="9131" y="2757"/>
                    </a:lnTo>
                    <a:lnTo>
                      <a:pt x="9432" y="2810"/>
                    </a:lnTo>
                    <a:lnTo>
                      <a:pt x="9706" y="2910"/>
                    </a:lnTo>
                    <a:lnTo>
                      <a:pt x="9809" y="2999"/>
                    </a:lnTo>
                    <a:lnTo>
                      <a:pt x="9934" y="3216"/>
                    </a:lnTo>
                    <a:lnTo>
                      <a:pt x="10393" y="3219"/>
                    </a:lnTo>
                    <a:lnTo>
                      <a:pt x="10455" y="3296"/>
                    </a:lnTo>
                    <a:lnTo>
                      <a:pt x="10504" y="3434"/>
                    </a:lnTo>
                    <a:lnTo>
                      <a:pt x="10545" y="3497"/>
                    </a:lnTo>
                    <a:lnTo>
                      <a:pt x="10573" y="3599"/>
                    </a:lnTo>
                    <a:lnTo>
                      <a:pt x="10697" y="3824"/>
                    </a:lnTo>
                    <a:lnTo>
                      <a:pt x="10817" y="3869"/>
                    </a:lnTo>
                    <a:lnTo>
                      <a:pt x="10903" y="4039"/>
                    </a:lnTo>
                    <a:lnTo>
                      <a:pt x="11097" y="4175"/>
                    </a:lnTo>
                    <a:lnTo>
                      <a:pt x="11100" y="4189"/>
                    </a:lnTo>
                    <a:lnTo>
                      <a:pt x="11062" y="4232"/>
                    </a:lnTo>
                    <a:lnTo>
                      <a:pt x="11097" y="4290"/>
                    </a:lnTo>
                    <a:lnTo>
                      <a:pt x="11134" y="4426"/>
                    </a:lnTo>
                    <a:lnTo>
                      <a:pt x="11258" y="4460"/>
                    </a:lnTo>
                    <a:lnTo>
                      <a:pt x="11313" y="4512"/>
                    </a:lnTo>
                    <a:lnTo>
                      <a:pt x="11537" y="4658"/>
                    </a:lnTo>
                    <a:lnTo>
                      <a:pt x="11613" y="4723"/>
                    </a:lnTo>
                    <a:lnTo>
                      <a:pt x="11663" y="4798"/>
                    </a:lnTo>
                    <a:lnTo>
                      <a:pt x="11680" y="4839"/>
                    </a:lnTo>
                    <a:lnTo>
                      <a:pt x="11658" y="4977"/>
                    </a:lnTo>
                    <a:lnTo>
                      <a:pt x="11764" y="5127"/>
                    </a:lnTo>
                    <a:lnTo>
                      <a:pt x="11788" y="5234"/>
                    </a:lnTo>
                    <a:lnTo>
                      <a:pt x="11781" y="5294"/>
                    </a:lnTo>
                    <a:lnTo>
                      <a:pt x="11711" y="5381"/>
                    </a:lnTo>
                    <a:lnTo>
                      <a:pt x="11715" y="5546"/>
                    </a:lnTo>
                    <a:lnTo>
                      <a:pt x="11824" y="5695"/>
                    </a:lnTo>
                    <a:lnTo>
                      <a:pt x="12016" y="5908"/>
                    </a:lnTo>
                    <a:lnTo>
                      <a:pt x="12063" y="6177"/>
                    </a:lnTo>
                    <a:lnTo>
                      <a:pt x="12135" y="6264"/>
                    </a:lnTo>
                    <a:lnTo>
                      <a:pt x="12147" y="6336"/>
                    </a:lnTo>
                    <a:lnTo>
                      <a:pt x="12184" y="6371"/>
                    </a:lnTo>
                    <a:lnTo>
                      <a:pt x="12207" y="6448"/>
                    </a:lnTo>
                    <a:lnTo>
                      <a:pt x="12243" y="6448"/>
                    </a:lnTo>
                    <a:lnTo>
                      <a:pt x="12348" y="6619"/>
                    </a:lnTo>
                    <a:lnTo>
                      <a:pt x="12423" y="6638"/>
                    </a:lnTo>
                    <a:lnTo>
                      <a:pt x="12480" y="6842"/>
                    </a:lnTo>
                    <a:lnTo>
                      <a:pt x="12935" y="7241"/>
                    </a:lnTo>
                    <a:lnTo>
                      <a:pt x="13158" y="7915"/>
                    </a:lnTo>
                    <a:lnTo>
                      <a:pt x="15429" y="8331"/>
                    </a:lnTo>
                    <a:lnTo>
                      <a:pt x="15576" y="8167"/>
                    </a:lnTo>
                    <a:lnTo>
                      <a:pt x="15957" y="8740"/>
                    </a:lnTo>
                    <a:lnTo>
                      <a:pt x="15424" y="10363"/>
                    </a:lnTo>
                    <a:lnTo>
                      <a:pt x="13158" y="11166"/>
                    </a:lnTo>
                    <a:lnTo>
                      <a:pt x="11049" y="11512"/>
                    </a:lnTo>
                    <a:lnTo>
                      <a:pt x="10746" y="11729"/>
                    </a:lnTo>
                    <a:lnTo>
                      <a:pt x="10244" y="11935"/>
                    </a:lnTo>
                    <a:lnTo>
                      <a:pt x="9691" y="12918"/>
                    </a:lnTo>
                    <a:lnTo>
                      <a:pt x="9503" y="13060"/>
                    </a:lnTo>
                    <a:lnTo>
                      <a:pt x="9370" y="13076"/>
                    </a:lnTo>
                    <a:lnTo>
                      <a:pt x="9104" y="12745"/>
                    </a:lnTo>
                    <a:lnTo>
                      <a:pt x="8174" y="12657"/>
                    </a:lnTo>
                    <a:lnTo>
                      <a:pt x="8036" y="12551"/>
                    </a:lnTo>
                    <a:lnTo>
                      <a:pt x="7547" y="12502"/>
                    </a:lnTo>
                    <a:lnTo>
                      <a:pt x="7168" y="12457"/>
                    </a:lnTo>
                    <a:lnTo>
                      <a:pt x="6859" y="12543"/>
                    </a:lnTo>
                    <a:lnTo>
                      <a:pt x="6711" y="12286"/>
                    </a:lnTo>
                    <a:lnTo>
                      <a:pt x="6580" y="12452"/>
                    </a:lnTo>
                    <a:lnTo>
                      <a:pt x="6570" y="12466"/>
                    </a:lnTo>
                    <a:lnTo>
                      <a:pt x="6560" y="12481"/>
                    </a:lnTo>
                    <a:lnTo>
                      <a:pt x="6551" y="12499"/>
                    </a:lnTo>
                    <a:lnTo>
                      <a:pt x="6542" y="12517"/>
                    </a:lnTo>
                    <a:lnTo>
                      <a:pt x="6524" y="12554"/>
                    </a:lnTo>
                    <a:lnTo>
                      <a:pt x="6507" y="12592"/>
                    </a:lnTo>
                    <a:lnTo>
                      <a:pt x="6492" y="12625"/>
                    </a:lnTo>
                    <a:lnTo>
                      <a:pt x="6480" y="12652"/>
                    </a:lnTo>
                    <a:lnTo>
                      <a:pt x="6474" y="12661"/>
                    </a:lnTo>
                    <a:lnTo>
                      <a:pt x="6468" y="12668"/>
                    </a:lnTo>
                    <a:lnTo>
                      <a:pt x="6466" y="12670"/>
                    </a:lnTo>
                    <a:lnTo>
                      <a:pt x="6464" y="12671"/>
                    </a:lnTo>
                    <a:lnTo>
                      <a:pt x="6461" y="12671"/>
                    </a:lnTo>
                    <a:lnTo>
                      <a:pt x="6460" y="12670"/>
                    </a:lnTo>
                    <a:lnTo>
                      <a:pt x="6452" y="12667"/>
                    </a:lnTo>
                    <a:lnTo>
                      <a:pt x="6447" y="12665"/>
                    </a:lnTo>
                    <a:lnTo>
                      <a:pt x="6442" y="12664"/>
                    </a:lnTo>
                    <a:lnTo>
                      <a:pt x="6439" y="12665"/>
                    </a:lnTo>
                    <a:lnTo>
                      <a:pt x="6436" y="12666"/>
                    </a:lnTo>
                    <a:lnTo>
                      <a:pt x="6435" y="12669"/>
                    </a:lnTo>
                    <a:lnTo>
                      <a:pt x="6434" y="12672"/>
                    </a:lnTo>
                    <a:lnTo>
                      <a:pt x="6434" y="12676"/>
                    </a:lnTo>
                    <a:lnTo>
                      <a:pt x="6437" y="12688"/>
                    </a:lnTo>
                    <a:lnTo>
                      <a:pt x="6442" y="12702"/>
                    </a:lnTo>
                    <a:lnTo>
                      <a:pt x="6449" y="12718"/>
                    </a:lnTo>
                    <a:lnTo>
                      <a:pt x="6457" y="12735"/>
                    </a:lnTo>
                    <a:lnTo>
                      <a:pt x="6474" y="12773"/>
                    </a:lnTo>
                    <a:lnTo>
                      <a:pt x="6488" y="12807"/>
                    </a:lnTo>
                    <a:lnTo>
                      <a:pt x="6493" y="12822"/>
                    </a:lnTo>
                    <a:lnTo>
                      <a:pt x="6495" y="12835"/>
                    </a:lnTo>
                    <a:lnTo>
                      <a:pt x="6495" y="12841"/>
                    </a:lnTo>
                    <a:lnTo>
                      <a:pt x="6495" y="12845"/>
                    </a:lnTo>
                    <a:lnTo>
                      <a:pt x="6493" y="12849"/>
                    </a:lnTo>
                    <a:lnTo>
                      <a:pt x="6490" y="12851"/>
                    </a:lnTo>
                    <a:lnTo>
                      <a:pt x="6442" y="13138"/>
                    </a:lnTo>
                    <a:lnTo>
                      <a:pt x="6289" y="13180"/>
                    </a:lnTo>
                    <a:lnTo>
                      <a:pt x="6127" y="13229"/>
                    </a:lnTo>
                    <a:lnTo>
                      <a:pt x="6092" y="13137"/>
                    </a:lnTo>
                    <a:lnTo>
                      <a:pt x="6092" y="13002"/>
                    </a:lnTo>
                    <a:lnTo>
                      <a:pt x="5928" y="12707"/>
                    </a:lnTo>
                    <a:lnTo>
                      <a:pt x="5877" y="12675"/>
                    </a:lnTo>
                    <a:lnTo>
                      <a:pt x="5820" y="12590"/>
                    </a:lnTo>
                    <a:lnTo>
                      <a:pt x="5760" y="12346"/>
                    </a:lnTo>
                    <a:lnTo>
                      <a:pt x="5511" y="12104"/>
                    </a:lnTo>
                    <a:lnTo>
                      <a:pt x="5396" y="12043"/>
                    </a:lnTo>
                    <a:lnTo>
                      <a:pt x="5329" y="11966"/>
                    </a:lnTo>
                    <a:lnTo>
                      <a:pt x="5175" y="11749"/>
                    </a:lnTo>
                    <a:lnTo>
                      <a:pt x="5026" y="11439"/>
                    </a:lnTo>
                    <a:lnTo>
                      <a:pt x="4967" y="11398"/>
                    </a:lnTo>
                    <a:lnTo>
                      <a:pt x="4943" y="11357"/>
                    </a:lnTo>
                    <a:lnTo>
                      <a:pt x="4900" y="11197"/>
                    </a:lnTo>
                    <a:lnTo>
                      <a:pt x="4893" y="11035"/>
                    </a:lnTo>
                    <a:lnTo>
                      <a:pt x="4842" y="10911"/>
                    </a:lnTo>
                    <a:lnTo>
                      <a:pt x="4758" y="10766"/>
                    </a:lnTo>
                    <a:lnTo>
                      <a:pt x="4661" y="10672"/>
                    </a:lnTo>
                    <a:lnTo>
                      <a:pt x="4617" y="10581"/>
                    </a:lnTo>
                    <a:lnTo>
                      <a:pt x="4559" y="10532"/>
                    </a:lnTo>
                    <a:lnTo>
                      <a:pt x="4443" y="10363"/>
                    </a:lnTo>
                    <a:lnTo>
                      <a:pt x="4361" y="10288"/>
                    </a:lnTo>
                    <a:lnTo>
                      <a:pt x="4157" y="10146"/>
                    </a:lnTo>
                    <a:lnTo>
                      <a:pt x="4050" y="10087"/>
                    </a:lnTo>
                    <a:lnTo>
                      <a:pt x="4015" y="10102"/>
                    </a:lnTo>
                    <a:lnTo>
                      <a:pt x="3932" y="10071"/>
                    </a:lnTo>
                    <a:lnTo>
                      <a:pt x="3740" y="9952"/>
                    </a:lnTo>
                    <a:lnTo>
                      <a:pt x="3642" y="9870"/>
                    </a:lnTo>
                    <a:lnTo>
                      <a:pt x="3582" y="9793"/>
                    </a:lnTo>
                    <a:lnTo>
                      <a:pt x="3491" y="9608"/>
                    </a:lnTo>
                    <a:lnTo>
                      <a:pt x="3451" y="9466"/>
                    </a:lnTo>
                    <a:lnTo>
                      <a:pt x="3359" y="8893"/>
                    </a:lnTo>
                    <a:lnTo>
                      <a:pt x="3309" y="8803"/>
                    </a:lnTo>
                    <a:lnTo>
                      <a:pt x="3299" y="8728"/>
                    </a:lnTo>
                    <a:lnTo>
                      <a:pt x="3333" y="8694"/>
                    </a:lnTo>
                    <a:lnTo>
                      <a:pt x="3366" y="8593"/>
                    </a:lnTo>
                    <a:lnTo>
                      <a:pt x="3383" y="8406"/>
                    </a:lnTo>
                    <a:lnTo>
                      <a:pt x="3326" y="8203"/>
                    </a:lnTo>
                    <a:lnTo>
                      <a:pt x="3283" y="8114"/>
                    </a:lnTo>
                    <a:lnTo>
                      <a:pt x="3225" y="8044"/>
                    </a:lnTo>
                    <a:lnTo>
                      <a:pt x="3174" y="7927"/>
                    </a:lnTo>
                    <a:lnTo>
                      <a:pt x="3141" y="7785"/>
                    </a:lnTo>
                    <a:lnTo>
                      <a:pt x="3091" y="7700"/>
                    </a:lnTo>
                    <a:lnTo>
                      <a:pt x="3034" y="7550"/>
                    </a:lnTo>
                    <a:lnTo>
                      <a:pt x="2859" y="7241"/>
                    </a:lnTo>
                    <a:lnTo>
                      <a:pt x="2650" y="7038"/>
                    </a:lnTo>
                    <a:lnTo>
                      <a:pt x="2518" y="6946"/>
                    </a:lnTo>
                    <a:lnTo>
                      <a:pt x="2492" y="6909"/>
                    </a:lnTo>
                    <a:lnTo>
                      <a:pt x="2451" y="6902"/>
                    </a:lnTo>
                    <a:lnTo>
                      <a:pt x="2435" y="6861"/>
                    </a:lnTo>
                    <a:lnTo>
                      <a:pt x="2326" y="6803"/>
                    </a:lnTo>
                    <a:lnTo>
                      <a:pt x="2243" y="6803"/>
                    </a:lnTo>
                    <a:lnTo>
                      <a:pt x="2193" y="6818"/>
                    </a:lnTo>
                    <a:lnTo>
                      <a:pt x="2135" y="6791"/>
                    </a:lnTo>
                    <a:lnTo>
                      <a:pt x="2108" y="6692"/>
                    </a:lnTo>
                    <a:lnTo>
                      <a:pt x="2042" y="6580"/>
                    </a:lnTo>
                    <a:lnTo>
                      <a:pt x="1949" y="6472"/>
                    </a:lnTo>
                    <a:lnTo>
                      <a:pt x="1949" y="6336"/>
                    </a:lnTo>
                    <a:lnTo>
                      <a:pt x="1965" y="6312"/>
                    </a:lnTo>
                    <a:lnTo>
                      <a:pt x="1833" y="5901"/>
                    </a:lnTo>
                    <a:lnTo>
                      <a:pt x="1757" y="5789"/>
                    </a:lnTo>
                    <a:lnTo>
                      <a:pt x="1665" y="5616"/>
                    </a:lnTo>
                    <a:lnTo>
                      <a:pt x="1549" y="5562"/>
                    </a:lnTo>
                    <a:lnTo>
                      <a:pt x="1507" y="5504"/>
                    </a:lnTo>
                    <a:lnTo>
                      <a:pt x="1483" y="5405"/>
                    </a:lnTo>
                    <a:lnTo>
                      <a:pt x="1326" y="5202"/>
                    </a:lnTo>
                    <a:lnTo>
                      <a:pt x="1198" y="4866"/>
                    </a:lnTo>
                    <a:lnTo>
                      <a:pt x="1117" y="4757"/>
                    </a:lnTo>
                    <a:lnTo>
                      <a:pt x="1016" y="4682"/>
                    </a:lnTo>
                    <a:lnTo>
                      <a:pt x="841" y="4447"/>
                    </a:lnTo>
                    <a:lnTo>
                      <a:pt x="824" y="4372"/>
                    </a:lnTo>
                    <a:lnTo>
                      <a:pt x="724" y="4245"/>
                    </a:lnTo>
                    <a:lnTo>
                      <a:pt x="625" y="4019"/>
                    </a:lnTo>
                    <a:lnTo>
                      <a:pt x="434" y="3656"/>
                    </a:lnTo>
                    <a:lnTo>
                      <a:pt x="357" y="3599"/>
                    </a:lnTo>
                    <a:lnTo>
                      <a:pt x="242" y="3599"/>
                    </a:lnTo>
                    <a:lnTo>
                      <a:pt x="125" y="3581"/>
                    </a:lnTo>
                    <a:lnTo>
                      <a:pt x="101" y="3565"/>
                    </a:lnTo>
                    <a:lnTo>
                      <a:pt x="34" y="3581"/>
                    </a:lnTo>
                    <a:lnTo>
                      <a:pt x="0" y="3649"/>
                    </a:lnTo>
                    <a:lnTo>
                      <a:pt x="159" y="3246"/>
                    </a:lnTo>
                    <a:lnTo>
                      <a:pt x="168" y="2943"/>
                    </a:lnTo>
                    <a:lnTo>
                      <a:pt x="192" y="2825"/>
                    </a:lnTo>
                    <a:lnTo>
                      <a:pt x="249" y="2682"/>
                    </a:lnTo>
                    <a:lnTo>
                      <a:pt x="242" y="2477"/>
                    </a:lnTo>
                    <a:lnTo>
                      <a:pt x="276" y="2595"/>
                    </a:lnTo>
                    <a:lnTo>
                      <a:pt x="1117" y="2702"/>
                    </a:lnTo>
                    <a:lnTo>
                      <a:pt x="1352" y="2467"/>
                    </a:lnTo>
                    <a:lnTo>
                      <a:pt x="1366" y="2419"/>
                    </a:lnTo>
                    <a:lnTo>
                      <a:pt x="1567" y="2061"/>
                    </a:lnTo>
                    <a:lnTo>
                      <a:pt x="2145" y="1974"/>
                    </a:lnTo>
                    <a:lnTo>
                      <a:pt x="2171" y="1850"/>
                    </a:lnTo>
                    <a:lnTo>
                      <a:pt x="2255" y="1618"/>
                    </a:lnTo>
                    <a:lnTo>
                      <a:pt x="2560" y="1448"/>
                    </a:lnTo>
                    <a:lnTo>
                      <a:pt x="2569" y="1429"/>
                    </a:lnTo>
                    <a:lnTo>
                      <a:pt x="1840" y="685"/>
                    </a:lnTo>
                    <a:lnTo>
                      <a:pt x="1731" y="590"/>
                    </a:lnTo>
                    <a:lnTo>
                      <a:pt x="2281" y="464"/>
                    </a:lnTo>
                    <a:lnTo>
                      <a:pt x="3197" y="281"/>
                    </a:lnTo>
                    <a:lnTo>
                      <a:pt x="3424" y="0"/>
                    </a:lnTo>
                    <a:lnTo>
                      <a:pt x="4576" y="321"/>
                    </a:lnTo>
                    <a:lnTo>
                      <a:pt x="5434" y="970"/>
                    </a:lnTo>
                    <a:lnTo>
                      <a:pt x="6203" y="1265"/>
                    </a:lnTo>
                    <a:lnTo>
                      <a:pt x="6284" y="1324"/>
                    </a:lnTo>
                    <a:lnTo>
                      <a:pt x="6395" y="1591"/>
                    </a:lnTo>
                    <a:lnTo>
                      <a:pt x="6793" y="1625"/>
                    </a:lnTo>
                    <a:lnTo>
                      <a:pt x="6826" y="1659"/>
                    </a:lnTo>
                    <a:lnTo>
                      <a:pt x="6826" y="2203"/>
                    </a:lnTo>
                    <a:lnTo>
                      <a:pt x="6859" y="2247"/>
                    </a:lnTo>
                    <a:lnTo>
                      <a:pt x="7719" y="2641"/>
                    </a:lnTo>
                    <a:lnTo>
                      <a:pt x="9071" y="27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5" name="Freeform 146"/>
              <p:cNvSpPr>
                <a:spLocks noChangeAspect="1"/>
              </p:cNvSpPr>
              <p:nvPr/>
            </p:nvSpPr>
            <p:spPr bwMode="gray">
              <a:xfrm>
                <a:off x="2984" y="2276"/>
                <a:ext cx="114" cy="72"/>
              </a:xfrm>
              <a:custGeom>
                <a:avLst/>
                <a:gdLst/>
                <a:ahLst/>
                <a:cxnLst>
                  <a:cxn ang="0">
                    <a:pos x="14868" y="4199"/>
                  </a:cxn>
                  <a:cxn ang="0">
                    <a:pos x="14514" y="5031"/>
                  </a:cxn>
                  <a:cxn ang="0">
                    <a:pos x="14466" y="5374"/>
                  </a:cxn>
                  <a:cxn ang="0">
                    <a:pos x="14027" y="5466"/>
                  </a:cxn>
                  <a:cxn ang="0">
                    <a:pos x="13073" y="5967"/>
                  </a:cxn>
                  <a:cxn ang="0">
                    <a:pos x="12036" y="6264"/>
                  </a:cxn>
                  <a:cxn ang="0">
                    <a:pos x="10929" y="6593"/>
                  </a:cxn>
                  <a:cxn ang="0">
                    <a:pos x="9740" y="7051"/>
                  </a:cxn>
                  <a:cxn ang="0">
                    <a:pos x="9205" y="7739"/>
                  </a:cxn>
                  <a:cxn ang="0">
                    <a:pos x="8905" y="7936"/>
                  </a:cxn>
                  <a:cxn ang="0">
                    <a:pos x="7539" y="8146"/>
                  </a:cxn>
                  <a:cxn ang="0">
                    <a:pos x="6784" y="8623"/>
                  </a:cxn>
                  <a:cxn ang="0">
                    <a:pos x="5672" y="8733"/>
                  </a:cxn>
                  <a:cxn ang="0">
                    <a:pos x="4779" y="8801"/>
                  </a:cxn>
                  <a:cxn ang="0">
                    <a:pos x="3686" y="9598"/>
                  </a:cxn>
                  <a:cxn ang="0">
                    <a:pos x="2368" y="9909"/>
                  </a:cxn>
                  <a:cxn ang="0">
                    <a:pos x="1652" y="9818"/>
                  </a:cxn>
                  <a:cxn ang="0">
                    <a:pos x="898" y="9087"/>
                  </a:cxn>
                  <a:cxn ang="0">
                    <a:pos x="716" y="7955"/>
                  </a:cxn>
                  <a:cxn ang="0">
                    <a:pos x="482" y="6794"/>
                  </a:cxn>
                  <a:cxn ang="0">
                    <a:pos x="320" y="6215"/>
                  </a:cxn>
                  <a:cxn ang="0">
                    <a:pos x="67" y="5752"/>
                  </a:cxn>
                  <a:cxn ang="0">
                    <a:pos x="86" y="5552"/>
                  </a:cxn>
                  <a:cxn ang="0">
                    <a:pos x="201" y="5007"/>
                  </a:cxn>
                  <a:cxn ang="0">
                    <a:pos x="153" y="4142"/>
                  </a:cxn>
                  <a:cxn ang="0">
                    <a:pos x="850" y="3308"/>
                  </a:cxn>
                  <a:cxn ang="0">
                    <a:pos x="854" y="3271"/>
                  </a:cxn>
                  <a:cxn ang="0">
                    <a:pos x="847" y="3234"/>
                  </a:cxn>
                  <a:cxn ang="0">
                    <a:pos x="825" y="3184"/>
                  </a:cxn>
                  <a:cxn ang="0">
                    <a:pos x="777" y="3110"/>
                  </a:cxn>
                  <a:cxn ang="0">
                    <a:pos x="741" y="3050"/>
                  </a:cxn>
                  <a:cxn ang="0">
                    <a:pos x="727" y="3014"/>
                  </a:cxn>
                  <a:cxn ang="0">
                    <a:pos x="722" y="2979"/>
                  </a:cxn>
                  <a:cxn ang="0">
                    <a:pos x="730" y="2945"/>
                  </a:cxn>
                  <a:cxn ang="0">
                    <a:pos x="1266" y="2241"/>
                  </a:cxn>
                  <a:cxn ang="0">
                    <a:pos x="3858" y="2689"/>
                  </a:cxn>
                  <a:cxn ang="0">
                    <a:pos x="6615" y="3737"/>
                  </a:cxn>
                  <a:cxn ang="0">
                    <a:pos x="6718" y="3700"/>
                  </a:cxn>
                  <a:cxn ang="0">
                    <a:pos x="6894" y="3652"/>
                  </a:cxn>
                  <a:cxn ang="0">
                    <a:pos x="6943" y="3637"/>
                  </a:cxn>
                  <a:cxn ang="0">
                    <a:pos x="6990" y="3616"/>
                  </a:cxn>
                  <a:cxn ang="0">
                    <a:pos x="7033" y="3591"/>
                  </a:cxn>
                  <a:cxn ang="0">
                    <a:pos x="7072" y="3559"/>
                  </a:cxn>
                  <a:cxn ang="0">
                    <a:pos x="7105" y="3519"/>
                  </a:cxn>
                  <a:cxn ang="0">
                    <a:pos x="9312" y="1068"/>
                  </a:cxn>
                  <a:cxn ang="0">
                    <a:pos x="10014" y="620"/>
                  </a:cxn>
                  <a:cxn ang="0">
                    <a:pos x="10264" y="564"/>
                  </a:cxn>
                  <a:cxn ang="0">
                    <a:pos x="10633" y="503"/>
                  </a:cxn>
                  <a:cxn ang="0">
                    <a:pos x="11090" y="440"/>
                  </a:cxn>
                  <a:cxn ang="0">
                    <a:pos x="11961" y="328"/>
                  </a:cxn>
                  <a:cxn ang="0">
                    <a:pos x="12844" y="217"/>
                  </a:cxn>
                  <a:cxn ang="0">
                    <a:pos x="13320" y="152"/>
                  </a:cxn>
                  <a:cxn ang="0">
                    <a:pos x="13716" y="91"/>
                  </a:cxn>
                  <a:cxn ang="0">
                    <a:pos x="14003" y="35"/>
                  </a:cxn>
                  <a:cxn ang="0">
                    <a:pos x="15675" y="3780"/>
                  </a:cxn>
                </a:cxnLst>
                <a:rect l="0" t="0" r="r" b="b"/>
                <a:pathLst>
                  <a:path w="15675" h="9942">
                    <a:moveTo>
                      <a:pt x="15675" y="3780"/>
                    </a:moveTo>
                    <a:lnTo>
                      <a:pt x="15169" y="3985"/>
                    </a:lnTo>
                    <a:lnTo>
                      <a:pt x="14868" y="4199"/>
                    </a:lnTo>
                    <a:lnTo>
                      <a:pt x="14648" y="4443"/>
                    </a:lnTo>
                    <a:lnTo>
                      <a:pt x="14447" y="4864"/>
                    </a:lnTo>
                    <a:lnTo>
                      <a:pt x="14514" y="5031"/>
                    </a:lnTo>
                    <a:lnTo>
                      <a:pt x="14543" y="5260"/>
                    </a:lnTo>
                    <a:lnTo>
                      <a:pt x="14538" y="5308"/>
                    </a:lnTo>
                    <a:lnTo>
                      <a:pt x="14466" y="5374"/>
                    </a:lnTo>
                    <a:lnTo>
                      <a:pt x="14385" y="5418"/>
                    </a:lnTo>
                    <a:lnTo>
                      <a:pt x="14190" y="5385"/>
                    </a:lnTo>
                    <a:lnTo>
                      <a:pt x="14027" y="5466"/>
                    </a:lnTo>
                    <a:lnTo>
                      <a:pt x="13627" y="5576"/>
                    </a:lnTo>
                    <a:lnTo>
                      <a:pt x="13364" y="5843"/>
                    </a:lnTo>
                    <a:lnTo>
                      <a:pt x="13073" y="5967"/>
                    </a:lnTo>
                    <a:lnTo>
                      <a:pt x="12652" y="6020"/>
                    </a:lnTo>
                    <a:lnTo>
                      <a:pt x="12404" y="6082"/>
                    </a:lnTo>
                    <a:lnTo>
                      <a:pt x="12036" y="6264"/>
                    </a:lnTo>
                    <a:lnTo>
                      <a:pt x="11764" y="6336"/>
                    </a:lnTo>
                    <a:lnTo>
                      <a:pt x="11211" y="6574"/>
                    </a:lnTo>
                    <a:lnTo>
                      <a:pt x="10929" y="6593"/>
                    </a:lnTo>
                    <a:lnTo>
                      <a:pt x="10470" y="6679"/>
                    </a:lnTo>
                    <a:lnTo>
                      <a:pt x="9988" y="6908"/>
                    </a:lnTo>
                    <a:lnTo>
                      <a:pt x="9740" y="7051"/>
                    </a:lnTo>
                    <a:lnTo>
                      <a:pt x="9645" y="7262"/>
                    </a:lnTo>
                    <a:lnTo>
                      <a:pt x="9521" y="7448"/>
                    </a:lnTo>
                    <a:lnTo>
                      <a:pt x="9205" y="7739"/>
                    </a:lnTo>
                    <a:lnTo>
                      <a:pt x="9072" y="7825"/>
                    </a:lnTo>
                    <a:lnTo>
                      <a:pt x="9020" y="7897"/>
                    </a:lnTo>
                    <a:lnTo>
                      <a:pt x="8905" y="7936"/>
                    </a:lnTo>
                    <a:lnTo>
                      <a:pt x="8198" y="7906"/>
                    </a:lnTo>
                    <a:lnTo>
                      <a:pt x="7845" y="7951"/>
                    </a:lnTo>
                    <a:lnTo>
                      <a:pt x="7539" y="8146"/>
                    </a:lnTo>
                    <a:lnTo>
                      <a:pt x="7391" y="8347"/>
                    </a:lnTo>
                    <a:lnTo>
                      <a:pt x="6962" y="8585"/>
                    </a:lnTo>
                    <a:lnTo>
                      <a:pt x="6784" y="8623"/>
                    </a:lnTo>
                    <a:lnTo>
                      <a:pt x="6259" y="8776"/>
                    </a:lnTo>
                    <a:lnTo>
                      <a:pt x="5978" y="8801"/>
                    </a:lnTo>
                    <a:lnTo>
                      <a:pt x="5672" y="8733"/>
                    </a:lnTo>
                    <a:lnTo>
                      <a:pt x="5353" y="8786"/>
                    </a:lnTo>
                    <a:lnTo>
                      <a:pt x="5109" y="8762"/>
                    </a:lnTo>
                    <a:lnTo>
                      <a:pt x="4779" y="8801"/>
                    </a:lnTo>
                    <a:lnTo>
                      <a:pt x="4497" y="8977"/>
                    </a:lnTo>
                    <a:lnTo>
                      <a:pt x="4292" y="9321"/>
                    </a:lnTo>
                    <a:lnTo>
                      <a:pt x="3686" y="9598"/>
                    </a:lnTo>
                    <a:lnTo>
                      <a:pt x="3405" y="9771"/>
                    </a:lnTo>
                    <a:lnTo>
                      <a:pt x="2769" y="9785"/>
                    </a:lnTo>
                    <a:lnTo>
                      <a:pt x="2368" y="9909"/>
                    </a:lnTo>
                    <a:lnTo>
                      <a:pt x="2149" y="9890"/>
                    </a:lnTo>
                    <a:lnTo>
                      <a:pt x="1934" y="9942"/>
                    </a:lnTo>
                    <a:lnTo>
                      <a:pt x="1652" y="9818"/>
                    </a:lnTo>
                    <a:lnTo>
                      <a:pt x="1309" y="9832"/>
                    </a:lnTo>
                    <a:lnTo>
                      <a:pt x="1180" y="9435"/>
                    </a:lnTo>
                    <a:lnTo>
                      <a:pt x="898" y="9087"/>
                    </a:lnTo>
                    <a:lnTo>
                      <a:pt x="898" y="8356"/>
                    </a:lnTo>
                    <a:lnTo>
                      <a:pt x="865" y="8108"/>
                    </a:lnTo>
                    <a:lnTo>
                      <a:pt x="716" y="7955"/>
                    </a:lnTo>
                    <a:lnTo>
                      <a:pt x="635" y="7758"/>
                    </a:lnTo>
                    <a:lnTo>
                      <a:pt x="535" y="7310"/>
                    </a:lnTo>
                    <a:lnTo>
                      <a:pt x="482" y="6794"/>
                    </a:lnTo>
                    <a:lnTo>
                      <a:pt x="401" y="6584"/>
                    </a:lnTo>
                    <a:lnTo>
                      <a:pt x="320" y="6450"/>
                    </a:lnTo>
                    <a:lnTo>
                      <a:pt x="320" y="6215"/>
                    </a:lnTo>
                    <a:lnTo>
                      <a:pt x="86" y="5886"/>
                    </a:lnTo>
                    <a:lnTo>
                      <a:pt x="0" y="5814"/>
                    </a:lnTo>
                    <a:lnTo>
                      <a:pt x="67" y="5752"/>
                    </a:lnTo>
                    <a:lnTo>
                      <a:pt x="134" y="5767"/>
                    </a:lnTo>
                    <a:lnTo>
                      <a:pt x="134" y="5666"/>
                    </a:lnTo>
                    <a:lnTo>
                      <a:pt x="86" y="5552"/>
                    </a:lnTo>
                    <a:lnTo>
                      <a:pt x="86" y="5303"/>
                    </a:lnTo>
                    <a:lnTo>
                      <a:pt x="34" y="5155"/>
                    </a:lnTo>
                    <a:lnTo>
                      <a:pt x="201" y="5007"/>
                    </a:lnTo>
                    <a:lnTo>
                      <a:pt x="234" y="4888"/>
                    </a:lnTo>
                    <a:lnTo>
                      <a:pt x="201" y="4438"/>
                    </a:lnTo>
                    <a:lnTo>
                      <a:pt x="153" y="4142"/>
                    </a:lnTo>
                    <a:lnTo>
                      <a:pt x="101" y="4075"/>
                    </a:lnTo>
                    <a:lnTo>
                      <a:pt x="710" y="3760"/>
                    </a:lnTo>
                    <a:lnTo>
                      <a:pt x="850" y="3308"/>
                    </a:lnTo>
                    <a:lnTo>
                      <a:pt x="853" y="3295"/>
                    </a:lnTo>
                    <a:lnTo>
                      <a:pt x="854" y="3283"/>
                    </a:lnTo>
                    <a:lnTo>
                      <a:pt x="854" y="3271"/>
                    </a:lnTo>
                    <a:lnTo>
                      <a:pt x="853" y="3258"/>
                    </a:lnTo>
                    <a:lnTo>
                      <a:pt x="850" y="3246"/>
                    </a:lnTo>
                    <a:lnTo>
                      <a:pt x="847" y="3234"/>
                    </a:lnTo>
                    <a:lnTo>
                      <a:pt x="843" y="3222"/>
                    </a:lnTo>
                    <a:lnTo>
                      <a:pt x="838" y="3209"/>
                    </a:lnTo>
                    <a:lnTo>
                      <a:pt x="825" y="3184"/>
                    </a:lnTo>
                    <a:lnTo>
                      <a:pt x="809" y="3159"/>
                    </a:lnTo>
                    <a:lnTo>
                      <a:pt x="793" y="3135"/>
                    </a:lnTo>
                    <a:lnTo>
                      <a:pt x="777" y="3110"/>
                    </a:lnTo>
                    <a:lnTo>
                      <a:pt x="761" y="3086"/>
                    </a:lnTo>
                    <a:lnTo>
                      <a:pt x="747" y="3061"/>
                    </a:lnTo>
                    <a:lnTo>
                      <a:pt x="741" y="3050"/>
                    </a:lnTo>
                    <a:lnTo>
                      <a:pt x="736" y="3038"/>
                    </a:lnTo>
                    <a:lnTo>
                      <a:pt x="731" y="3026"/>
                    </a:lnTo>
                    <a:lnTo>
                      <a:pt x="727" y="3014"/>
                    </a:lnTo>
                    <a:lnTo>
                      <a:pt x="724" y="3002"/>
                    </a:lnTo>
                    <a:lnTo>
                      <a:pt x="722" y="2991"/>
                    </a:lnTo>
                    <a:lnTo>
                      <a:pt x="722" y="2979"/>
                    </a:lnTo>
                    <a:lnTo>
                      <a:pt x="723" y="2967"/>
                    </a:lnTo>
                    <a:lnTo>
                      <a:pt x="725" y="2956"/>
                    </a:lnTo>
                    <a:lnTo>
                      <a:pt x="730" y="2945"/>
                    </a:lnTo>
                    <a:lnTo>
                      <a:pt x="735" y="2934"/>
                    </a:lnTo>
                    <a:lnTo>
                      <a:pt x="743" y="2922"/>
                    </a:lnTo>
                    <a:lnTo>
                      <a:pt x="1266" y="2241"/>
                    </a:lnTo>
                    <a:lnTo>
                      <a:pt x="1614" y="2657"/>
                    </a:lnTo>
                    <a:lnTo>
                      <a:pt x="2120" y="2602"/>
                    </a:lnTo>
                    <a:lnTo>
                      <a:pt x="3858" y="2689"/>
                    </a:lnTo>
                    <a:lnTo>
                      <a:pt x="4187" y="2967"/>
                    </a:lnTo>
                    <a:lnTo>
                      <a:pt x="6020" y="3083"/>
                    </a:lnTo>
                    <a:lnTo>
                      <a:pt x="6615" y="3737"/>
                    </a:lnTo>
                    <a:lnTo>
                      <a:pt x="6648" y="3723"/>
                    </a:lnTo>
                    <a:lnTo>
                      <a:pt x="6683" y="3710"/>
                    </a:lnTo>
                    <a:lnTo>
                      <a:pt x="6718" y="3700"/>
                    </a:lnTo>
                    <a:lnTo>
                      <a:pt x="6754" y="3690"/>
                    </a:lnTo>
                    <a:lnTo>
                      <a:pt x="6825" y="3671"/>
                    </a:lnTo>
                    <a:lnTo>
                      <a:pt x="6894" y="3652"/>
                    </a:lnTo>
                    <a:lnTo>
                      <a:pt x="6910" y="3648"/>
                    </a:lnTo>
                    <a:lnTo>
                      <a:pt x="6927" y="3642"/>
                    </a:lnTo>
                    <a:lnTo>
                      <a:pt x="6943" y="3637"/>
                    </a:lnTo>
                    <a:lnTo>
                      <a:pt x="6959" y="3630"/>
                    </a:lnTo>
                    <a:lnTo>
                      <a:pt x="6974" y="3624"/>
                    </a:lnTo>
                    <a:lnTo>
                      <a:pt x="6990" y="3616"/>
                    </a:lnTo>
                    <a:lnTo>
                      <a:pt x="7005" y="3609"/>
                    </a:lnTo>
                    <a:lnTo>
                      <a:pt x="7019" y="3600"/>
                    </a:lnTo>
                    <a:lnTo>
                      <a:pt x="7033" y="3591"/>
                    </a:lnTo>
                    <a:lnTo>
                      <a:pt x="7047" y="3582"/>
                    </a:lnTo>
                    <a:lnTo>
                      <a:pt x="7059" y="3571"/>
                    </a:lnTo>
                    <a:lnTo>
                      <a:pt x="7072" y="3559"/>
                    </a:lnTo>
                    <a:lnTo>
                      <a:pt x="7084" y="3547"/>
                    </a:lnTo>
                    <a:lnTo>
                      <a:pt x="7095" y="3534"/>
                    </a:lnTo>
                    <a:lnTo>
                      <a:pt x="7105" y="3519"/>
                    </a:lnTo>
                    <a:lnTo>
                      <a:pt x="7116" y="3504"/>
                    </a:lnTo>
                    <a:lnTo>
                      <a:pt x="8300" y="1543"/>
                    </a:lnTo>
                    <a:lnTo>
                      <a:pt x="9312" y="1068"/>
                    </a:lnTo>
                    <a:lnTo>
                      <a:pt x="9929" y="654"/>
                    </a:lnTo>
                    <a:lnTo>
                      <a:pt x="9962" y="638"/>
                    </a:lnTo>
                    <a:lnTo>
                      <a:pt x="10014" y="620"/>
                    </a:lnTo>
                    <a:lnTo>
                      <a:pt x="10082" y="602"/>
                    </a:lnTo>
                    <a:lnTo>
                      <a:pt x="10166" y="583"/>
                    </a:lnTo>
                    <a:lnTo>
                      <a:pt x="10264" y="564"/>
                    </a:lnTo>
                    <a:lnTo>
                      <a:pt x="10375" y="544"/>
                    </a:lnTo>
                    <a:lnTo>
                      <a:pt x="10498" y="524"/>
                    </a:lnTo>
                    <a:lnTo>
                      <a:pt x="10633" y="503"/>
                    </a:lnTo>
                    <a:lnTo>
                      <a:pt x="10777" y="483"/>
                    </a:lnTo>
                    <a:lnTo>
                      <a:pt x="10930" y="461"/>
                    </a:lnTo>
                    <a:lnTo>
                      <a:pt x="11090" y="440"/>
                    </a:lnTo>
                    <a:lnTo>
                      <a:pt x="11257" y="417"/>
                    </a:lnTo>
                    <a:lnTo>
                      <a:pt x="11603" y="373"/>
                    </a:lnTo>
                    <a:lnTo>
                      <a:pt x="11961" y="328"/>
                    </a:lnTo>
                    <a:lnTo>
                      <a:pt x="12321" y="284"/>
                    </a:lnTo>
                    <a:lnTo>
                      <a:pt x="12673" y="238"/>
                    </a:lnTo>
                    <a:lnTo>
                      <a:pt x="12844" y="217"/>
                    </a:lnTo>
                    <a:lnTo>
                      <a:pt x="13010" y="195"/>
                    </a:lnTo>
                    <a:lnTo>
                      <a:pt x="13168" y="174"/>
                    </a:lnTo>
                    <a:lnTo>
                      <a:pt x="13320" y="152"/>
                    </a:lnTo>
                    <a:lnTo>
                      <a:pt x="13462" y="131"/>
                    </a:lnTo>
                    <a:lnTo>
                      <a:pt x="13595" y="111"/>
                    </a:lnTo>
                    <a:lnTo>
                      <a:pt x="13716" y="91"/>
                    </a:lnTo>
                    <a:lnTo>
                      <a:pt x="13826" y="72"/>
                    </a:lnTo>
                    <a:lnTo>
                      <a:pt x="13921" y="53"/>
                    </a:lnTo>
                    <a:lnTo>
                      <a:pt x="14003" y="35"/>
                    </a:lnTo>
                    <a:lnTo>
                      <a:pt x="14069" y="17"/>
                    </a:lnTo>
                    <a:lnTo>
                      <a:pt x="14118" y="0"/>
                    </a:lnTo>
                    <a:lnTo>
                      <a:pt x="15675" y="378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8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299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3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0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301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1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2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3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4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305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09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6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7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8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9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0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1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2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3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54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291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2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56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285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6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7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8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9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0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7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8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9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0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1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2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3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64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260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1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5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6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7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8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9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0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1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2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3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4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6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7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8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9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0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1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2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3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84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65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6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7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8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9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0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1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2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73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248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255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9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0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4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219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0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1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2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3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4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5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6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7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8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9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0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1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2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3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4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5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6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7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8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39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0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2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3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5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6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75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6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7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8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9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0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1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2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3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4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5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6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7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8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9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0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1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2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3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4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5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6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7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8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99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217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18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00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1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2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3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4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5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6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7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8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9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10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11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12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168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69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0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171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4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2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3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4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5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6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7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78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179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2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0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0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1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2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3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4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185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08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6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7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8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9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0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1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2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3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4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5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6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7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8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99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0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1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2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3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04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205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06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3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114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116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7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36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66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8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7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800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137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163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4" name="Freeform 6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8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5" name="Freeform 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800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362" name="Title 13"/>
          <p:cNvSpPr txBox="1">
            <a:spLocks/>
          </p:cNvSpPr>
          <p:nvPr/>
        </p:nvSpPr>
        <p:spPr>
          <a:xfrm>
            <a:off x="2831689" y="3267879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1883</a:t>
            </a:r>
            <a:endParaRPr lang="en-US" sz="7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66" name="组合 365"/>
          <p:cNvGrpSpPr/>
          <p:nvPr/>
        </p:nvGrpSpPr>
        <p:grpSpPr>
          <a:xfrm>
            <a:off x="-19323" y="390548"/>
            <a:ext cx="5387399" cy="917582"/>
            <a:chOff x="-19323" y="390548"/>
            <a:chExt cx="5387399" cy="917582"/>
          </a:xfrm>
        </p:grpSpPr>
        <p:sp>
          <p:nvSpPr>
            <p:cNvPr id="365" name="圆角矩形 364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2">
                <a:lumMod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 1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361" name="矩形 360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8" name="任意多边形 367"/>
          <p:cNvSpPr/>
          <p:nvPr/>
        </p:nvSpPr>
        <p:spPr>
          <a:xfrm rot="459163">
            <a:off x="2787343" y="1806519"/>
            <a:ext cx="3806887" cy="782226"/>
          </a:xfrm>
          <a:custGeom>
            <a:avLst/>
            <a:gdLst>
              <a:gd name="connsiteX0" fmla="*/ 0 w 2928830"/>
              <a:gd name="connsiteY0" fmla="*/ 1388117 h 1388117"/>
              <a:gd name="connsiteX1" fmla="*/ 1093155 w 2928830"/>
              <a:gd name="connsiteY1" fmla="*/ 81831 h 1388117"/>
              <a:gd name="connsiteX2" fmla="*/ 2928830 w 2928830"/>
              <a:gd name="connsiteY2" fmla="*/ 246836 h 138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8830" h="1388117">
                <a:moveTo>
                  <a:pt x="0" y="1388117"/>
                </a:moveTo>
                <a:cubicBezTo>
                  <a:pt x="302508" y="830080"/>
                  <a:pt x="605017" y="272044"/>
                  <a:pt x="1093155" y="81831"/>
                </a:cubicBezTo>
                <a:cubicBezTo>
                  <a:pt x="1581293" y="-108382"/>
                  <a:pt x="2255061" y="69227"/>
                  <a:pt x="2928830" y="246836"/>
                </a:cubicBezTo>
              </a:path>
            </a:pathLst>
          </a:custGeom>
          <a:noFill/>
          <a:ln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5929252" y="3788288"/>
            <a:ext cx="476991" cy="390401"/>
            <a:chOff x="5903432" y="3207964"/>
            <a:chExt cx="476991" cy="390401"/>
          </a:xfrm>
        </p:grpSpPr>
        <p:sp>
          <p:nvSpPr>
            <p:cNvPr id="369" name="圆角矩形 368"/>
            <p:cNvSpPr/>
            <p:nvPr/>
          </p:nvSpPr>
          <p:spPr>
            <a:xfrm>
              <a:off x="5959229" y="3207964"/>
              <a:ext cx="358698" cy="35869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矩形 369"/>
            <p:cNvSpPr/>
            <p:nvPr/>
          </p:nvSpPr>
          <p:spPr>
            <a:xfrm>
              <a:off x="5903432" y="3229033"/>
              <a:ext cx="4769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800" b="1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T</a:t>
              </a:r>
              <a:endParaRPr lang="zh-CN" altLang="en-US" sz="18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2118204" y="2785702"/>
            <a:ext cx="866236" cy="340519"/>
            <a:chOff x="2132849" y="2821334"/>
            <a:chExt cx="866236" cy="340519"/>
          </a:xfrm>
        </p:grpSpPr>
        <p:sp>
          <p:nvSpPr>
            <p:cNvPr id="372" name="椭圆 371"/>
            <p:cNvSpPr/>
            <p:nvPr/>
          </p:nvSpPr>
          <p:spPr>
            <a:xfrm>
              <a:off x="2132849" y="2821334"/>
              <a:ext cx="866236" cy="3405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2297304" y="2875321"/>
              <a:ext cx="546841" cy="2149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3" name="Freeform 101"/>
          <p:cNvSpPr>
            <a:spLocks noEditPoints="1"/>
          </p:cNvSpPr>
          <p:nvPr/>
        </p:nvSpPr>
        <p:spPr bwMode="auto">
          <a:xfrm>
            <a:off x="2319895" y="2319221"/>
            <a:ext cx="471346" cy="641024"/>
          </a:xfrm>
          <a:custGeom>
            <a:avLst/>
            <a:gdLst>
              <a:gd name="T0" fmla="*/ 23 w 32"/>
              <a:gd name="T1" fmla="*/ 18 h 43"/>
              <a:gd name="T2" fmla="*/ 23 w 32"/>
              <a:gd name="T3" fmla="*/ 40 h 43"/>
              <a:gd name="T4" fmla="*/ 20 w 32"/>
              <a:gd name="T5" fmla="*/ 43 h 43"/>
              <a:gd name="T6" fmla="*/ 17 w 32"/>
              <a:gd name="T7" fmla="*/ 40 h 43"/>
              <a:gd name="T8" fmla="*/ 17 w 32"/>
              <a:gd name="T9" fmla="*/ 30 h 43"/>
              <a:gd name="T10" fmla="*/ 15 w 32"/>
              <a:gd name="T11" fmla="*/ 30 h 43"/>
              <a:gd name="T12" fmla="*/ 15 w 32"/>
              <a:gd name="T13" fmla="*/ 40 h 43"/>
              <a:gd name="T14" fmla="*/ 12 w 32"/>
              <a:gd name="T15" fmla="*/ 43 h 43"/>
              <a:gd name="T16" fmla="*/ 9 w 32"/>
              <a:gd name="T17" fmla="*/ 40 h 43"/>
              <a:gd name="T18" fmla="*/ 9 w 32"/>
              <a:gd name="T19" fmla="*/ 18 h 43"/>
              <a:gd name="T20" fmla="*/ 1 w 32"/>
              <a:gd name="T21" fmla="*/ 10 h 43"/>
              <a:gd name="T22" fmla="*/ 1 w 32"/>
              <a:gd name="T23" fmla="*/ 7 h 43"/>
              <a:gd name="T24" fmla="*/ 5 w 32"/>
              <a:gd name="T25" fmla="*/ 7 h 43"/>
              <a:gd name="T26" fmla="*/ 11 w 32"/>
              <a:gd name="T27" fmla="*/ 13 h 43"/>
              <a:gd name="T28" fmla="*/ 21 w 32"/>
              <a:gd name="T29" fmla="*/ 13 h 43"/>
              <a:gd name="T30" fmla="*/ 27 w 32"/>
              <a:gd name="T31" fmla="*/ 7 h 43"/>
              <a:gd name="T32" fmla="*/ 31 w 32"/>
              <a:gd name="T33" fmla="*/ 7 h 43"/>
              <a:gd name="T34" fmla="*/ 31 w 32"/>
              <a:gd name="T35" fmla="*/ 10 h 43"/>
              <a:gd name="T36" fmla="*/ 23 w 32"/>
              <a:gd name="T37" fmla="*/ 18 h 43"/>
              <a:gd name="T38" fmla="*/ 16 w 32"/>
              <a:gd name="T39" fmla="*/ 12 h 43"/>
              <a:gd name="T40" fmla="*/ 10 w 32"/>
              <a:gd name="T41" fmla="*/ 6 h 43"/>
              <a:gd name="T42" fmla="*/ 16 w 32"/>
              <a:gd name="T43" fmla="*/ 0 h 43"/>
              <a:gd name="T44" fmla="*/ 22 w 32"/>
              <a:gd name="T45" fmla="*/ 6 h 43"/>
              <a:gd name="T46" fmla="*/ 16 w 32"/>
              <a:gd name="T47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" h="43">
                <a:moveTo>
                  <a:pt x="23" y="18"/>
                </a:moveTo>
                <a:cubicBezTo>
                  <a:pt x="23" y="40"/>
                  <a:pt x="23" y="40"/>
                  <a:pt x="23" y="40"/>
                </a:cubicBezTo>
                <a:cubicBezTo>
                  <a:pt x="23" y="42"/>
                  <a:pt x="21" y="43"/>
                  <a:pt x="20" y="43"/>
                </a:cubicBezTo>
                <a:cubicBezTo>
                  <a:pt x="18" y="43"/>
                  <a:pt x="17" y="42"/>
                  <a:pt x="17" y="40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2"/>
                  <a:pt x="14" y="43"/>
                  <a:pt x="12" y="43"/>
                </a:cubicBezTo>
                <a:cubicBezTo>
                  <a:pt x="10" y="43"/>
                  <a:pt x="9" y="42"/>
                  <a:pt x="9" y="40"/>
                </a:cubicBezTo>
                <a:cubicBezTo>
                  <a:pt x="9" y="18"/>
                  <a:pt x="9" y="18"/>
                  <a:pt x="9" y="18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2" y="6"/>
                  <a:pt x="4" y="6"/>
                  <a:pt x="5" y="7"/>
                </a:cubicBezTo>
                <a:cubicBezTo>
                  <a:pt x="11" y="13"/>
                  <a:pt x="11" y="13"/>
                  <a:pt x="1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6"/>
                  <a:pt x="30" y="6"/>
                  <a:pt x="31" y="7"/>
                </a:cubicBezTo>
                <a:cubicBezTo>
                  <a:pt x="32" y="8"/>
                  <a:pt x="32" y="9"/>
                  <a:pt x="31" y="10"/>
                </a:cubicBezTo>
                <a:lnTo>
                  <a:pt x="23" y="18"/>
                </a:lnTo>
                <a:close/>
                <a:moveTo>
                  <a:pt x="16" y="12"/>
                </a:moveTo>
                <a:cubicBezTo>
                  <a:pt x="13" y="12"/>
                  <a:pt x="10" y="9"/>
                  <a:pt x="10" y="6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22" y="3"/>
                  <a:pt x="22" y="6"/>
                </a:cubicBezTo>
                <a:cubicBezTo>
                  <a:pt x="22" y="9"/>
                  <a:pt x="19" y="12"/>
                  <a:pt x="16" y="1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75" name="组合 374"/>
          <p:cNvGrpSpPr/>
          <p:nvPr/>
        </p:nvGrpSpPr>
        <p:grpSpPr>
          <a:xfrm>
            <a:off x="6332111" y="2494862"/>
            <a:ext cx="1349937" cy="530663"/>
            <a:chOff x="2132849" y="2821334"/>
            <a:chExt cx="866236" cy="340519"/>
          </a:xfrm>
        </p:grpSpPr>
        <p:sp>
          <p:nvSpPr>
            <p:cNvPr id="376" name="椭圆 375"/>
            <p:cNvSpPr/>
            <p:nvPr/>
          </p:nvSpPr>
          <p:spPr>
            <a:xfrm>
              <a:off x="2132849" y="2821334"/>
              <a:ext cx="866236" cy="3405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297304" y="2875321"/>
              <a:ext cx="546841" cy="2149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4" name="Freeform 101"/>
          <p:cNvSpPr>
            <a:spLocks noEditPoints="1"/>
          </p:cNvSpPr>
          <p:nvPr/>
        </p:nvSpPr>
        <p:spPr bwMode="auto">
          <a:xfrm>
            <a:off x="6669570" y="1883106"/>
            <a:ext cx="668231" cy="908784"/>
          </a:xfrm>
          <a:custGeom>
            <a:avLst/>
            <a:gdLst>
              <a:gd name="T0" fmla="*/ 23 w 32"/>
              <a:gd name="T1" fmla="*/ 18 h 43"/>
              <a:gd name="T2" fmla="*/ 23 w 32"/>
              <a:gd name="T3" fmla="*/ 40 h 43"/>
              <a:gd name="T4" fmla="*/ 20 w 32"/>
              <a:gd name="T5" fmla="*/ 43 h 43"/>
              <a:gd name="T6" fmla="*/ 17 w 32"/>
              <a:gd name="T7" fmla="*/ 40 h 43"/>
              <a:gd name="T8" fmla="*/ 17 w 32"/>
              <a:gd name="T9" fmla="*/ 30 h 43"/>
              <a:gd name="T10" fmla="*/ 15 w 32"/>
              <a:gd name="T11" fmla="*/ 30 h 43"/>
              <a:gd name="T12" fmla="*/ 15 w 32"/>
              <a:gd name="T13" fmla="*/ 40 h 43"/>
              <a:gd name="T14" fmla="*/ 12 w 32"/>
              <a:gd name="T15" fmla="*/ 43 h 43"/>
              <a:gd name="T16" fmla="*/ 9 w 32"/>
              <a:gd name="T17" fmla="*/ 40 h 43"/>
              <a:gd name="T18" fmla="*/ 9 w 32"/>
              <a:gd name="T19" fmla="*/ 18 h 43"/>
              <a:gd name="T20" fmla="*/ 1 w 32"/>
              <a:gd name="T21" fmla="*/ 10 h 43"/>
              <a:gd name="T22" fmla="*/ 1 w 32"/>
              <a:gd name="T23" fmla="*/ 7 h 43"/>
              <a:gd name="T24" fmla="*/ 5 w 32"/>
              <a:gd name="T25" fmla="*/ 7 h 43"/>
              <a:gd name="T26" fmla="*/ 11 w 32"/>
              <a:gd name="T27" fmla="*/ 13 h 43"/>
              <a:gd name="T28" fmla="*/ 21 w 32"/>
              <a:gd name="T29" fmla="*/ 13 h 43"/>
              <a:gd name="T30" fmla="*/ 27 w 32"/>
              <a:gd name="T31" fmla="*/ 7 h 43"/>
              <a:gd name="T32" fmla="*/ 31 w 32"/>
              <a:gd name="T33" fmla="*/ 7 h 43"/>
              <a:gd name="T34" fmla="*/ 31 w 32"/>
              <a:gd name="T35" fmla="*/ 10 h 43"/>
              <a:gd name="T36" fmla="*/ 23 w 32"/>
              <a:gd name="T37" fmla="*/ 18 h 43"/>
              <a:gd name="T38" fmla="*/ 16 w 32"/>
              <a:gd name="T39" fmla="*/ 12 h 43"/>
              <a:gd name="T40" fmla="*/ 10 w 32"/>
              <a:gd name="T41" fmla="*/ 6 h 43"/>
              <a:gd name="T42" fmla="*/ 16 w 32"/>
              <a:gd name="T43" fmla="*/ 0 h 43"/>
              <a:gd name="T44" fmla="*/ 22 w 32"/>
              <a:gd name="T45" fmla="*/ 6 h 43"/>
              <a:gd name="T46" fmla="*/ 16 w 32"/>
              <a:gd name="T47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" h="43">
                <a:moveTo>
                  <a:pt x="23" y="18"/>
                </a:moveTo>
                <a:cubicBezTo>
                  <a:pt x="23" y="40"/>
                  <a:pt x="23" y="40"/>
                  <a:pt x="23" y="40"/>
                </a:cubicBezTo>
                <a:cubicBezTo>
                  <a:pt x="23" y="42"/>
                  <a:pt x="21" y="43"/>
                  <a:pt x="20" y="43"/>
                </a:cubicBezTo>
                <a:cubicBezTo>
                  <a:pt x="18" y="43"/>
                  <a:pt x="17" y="42"/>
                  <a:pt x="17" y="40"/>
                </a:cubicBezTo>
                <a:cubicBezTo>
                  <a:pt x="17" y="30"/>
                  <a:pt x="17" y="30"/>
                  <a:pt x="17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2"/>
                  <a:pt x="14" y="43"/>
                  <a:pt x="12" y="43"/>
                </a:cubicBezTo>
                <a:cubicBezTo>
                  <a:pt x="10" y="43"/>
                  <a:pt x="9" y="42"/>
                  <a:pt x="9" y="40"/>
                </a:cubicBezTo>
                <a:cubicBezTo>
                  <a:pt x="9" y="18"/>
                  <a:pt x="9" y="18"/>
                  <a:pt x="9" y="18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2" y="6"/>
                  <a:pt x="4" y="6"/>
                  <a:pt x="5" y="7"/>
                </a:cubicBezTo>
                <a:cubicBezTo>
                  <a:pt x="11" y="13"/>
                  <a:pt x="11" y="13"/>
                  <a:pt x="1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6"/>
                  <a:pt x="30" y="6"/>
                  <a:pt x="31" y="7"/>
                </a:cubicBezTo>
                <a:cubicBezTo>
                  <a:pt x="32" y="8"/>
                  <a:pt x="32" y="9"/>
                  <a:pt x="31" y="10"/>
                </a:cubicBezTo>
                <a:lnTo>
                  <a:pt x="23" y="18"/>
                </a:lnTo>
                <a:close/>
                <a:moveTo>
                  <a:pt x="16" y="12"/>
                </a:moveTo>
                <a:cubicBezTo>
                  <a:pt x="13" y="12"/>
                  <a:pt x="10" y="9"/>
                  <a:pt x="10" y="6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22" y="3"/>
                  <a:pt x="22" y="6"/>
                </a:cubicBezTo>
                <a:cubicBezTo>
                  <a:pt x="22" y="9"/>
                  <a:pt x="19" y="12"/>
                  <a:pt x="16" y="1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632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2391696" y="462143"/>
            <a:ext cx="4952393" cy="4952241"/>
          </a:xfrm>
          <a:prstGeom prst="ellipse">
            <a:avLst/>
          </a:prstGeom>
          <a:gradFill flip="none" rotWithShape="1">
            <a:gsLst>
              <a:gs pos="0">
                <a:srgbClr val="F2563C"/>
              </a:gs>
              <a:gs pos="100000">
                <a:schemeClr val="accent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3" name="图表 382"/>
          <p:cNvGraphicFramePr/>
          <p:nvPr>
            <p:extLst>
              <p:ext uri="{D42A27DB-BD31-4B8C-83A1-F6EECF244321}">
                <p14:modId xmlns:p14="http://schemas.microsoft.com/office/powerpoint/2010/main" val="2188788748"/>
              </p:ext>
            </p:extLst>
          </p:nvPr>
        </p:nvGraphicFramePr>
        <p:xfrm>
          <a:off x="460925" y="1232288"/>
          <a:ext cx="8152134" cy="366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4" name="Title 13"/>
          <p:cNvSpPr txBox="1">
            <a:spLocks/>
          </p:cNvSpPr>
          <p:nvPr/>
        </p:nvSpPr>
        <p:spPr>
          <a:xfrm>
            <a:off x="3148927" y="2891570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1883</a:t>
            </a:r>
            <a:endParaRPr lang="en-US" sz="6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0" name="Content Placeholder 2"/>
          <p:cNvSpPr txBox="1">
            <a:spLocks/>
          </p:cNvSpPr>
          <p:nvPr/>
        </p:nvSpPr>
        <p:spPr>
          <a:xfrm>
            <a:off x="1227210" y="3213189"/>
            <a:ext cx="1672962" cy="25464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800" dirty="0" err="1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ipsum</a:t>
            </a:r>
            <a:endParaRPr lang="en-US" sz="1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1" name="Content Placeholder 2"/>
          <p:cNvSpPr txBox="1">
            <a:spLocks/>
          </p:cNvSpPr>
          <p:nvPr/>
        </p:nvSpPr>
        <p:spPr>
          <a:xfrm>
            <a:off x="6507608" y="2376094"/>
            <a:ext cx="1672962" cy="25464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err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800" dirty="0" err="1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ipsum</a:t>
            </a:r>
            <a:endParaRPr lang="en-US" sz="1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93" name="直接连接符 392"/>
          <p:cNvCxnSpPr/>
          <p:nvPr/>
        </p:nvCxnSpPr>
        <p:spPr>
          <a:xfrm>
            <a:off x="4930962" y="1767227"/>
            <a:ext cx="0" cy="995021"/>
          </a:xfrm>
          <a:prstGeom prst="line">
            <a:avLst/>
          </a:prstGeom>
          <a:ln>
            <a:solidFill>
              <a:schemeClr val="accent2">
                <a:lumMod val="9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50558" y="1551303"/>
            <a:ext cx="0" cy="633097"/>
          </a:xfrm>
          <a:prstGeom prst="line">
            <a:avLst/>
          </a:prstGeom>
          <a:ln>
            <a:solidFill>
              <a:schemeClr val="accent2">
                <a:lumMod val="9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063691" y="1932303"/>
            <a:ext cx="0" cy="1101407"/>
          </a:xfrm>
          <a:prstGeom prst="line">
            <a:avLst/>
          </a:prstGeom>
          <a:ln>
            <a:solidFill>
              <a:schemeClr val="accent2">
                <a:lumMod val="9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-19323" y="390548"/>
            <a:ext cx="5387399" cy="917582"/>
            <a:chOff x="-19323" y="390548"/>
            <a:chExt cx="5387399" cy="917582"/>
          </a:xfrm>
        </p:grpSpPr>
        <p:sp>
          <p:nvSpPr>
            <p:cNvPr id="18" name="圆角矩形 17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2">
                <a:lumMod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072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3147974" y="390548"/>
            <a:ext cx="4931229" cy="4931077"/>
          </a:xfrm>
          <a:prstGeom prst="ellipse">
            <a:avLst/>
          </a:prstGeom>
          <a:gradFill flip="none" rotWithShape="1">
            <a:gsLst>
              <a:gs pos="0">
                <a:srgbClr val="F2563C"/>
              </a:gs>
              <a:gs pos="100000">
                <a:schemeClr val="accent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949625" y="1580571"/>
            <a:ext cx="4683089" cy="3122058"/>
            <a:chOff x="580673" y="1735380"/>
            <a:chExt cx="4166442" cy="2777627"/>
          </a:xfrm>
        </p:grpSpPr>
        <p:graphicFrame>
          <p:nvGraphicFramePr>
            <p:cNvPr id="20" name="Chart 42"/>
            <p:cNvGraphicFramePr/>
            <p:nvPr>
              <p:extLst>
                <p:ext uri="{D42A27DB-BD31-4B8C-83A1-F6EECF244321}">
                  <p14:modId xmlns:p14="http://schemas.microsoft.com/office/powerpoint/2010/main" val="992305311"/>
                </p:ext>
              </p:extLst>
            </p:nvPr>
          </p:nvGraphicFramePr>
          <p:xfrm>
            <a:off x="580673" y="1735380"/>
            <a:ext cx="4166442" cy="27776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右箭头 20"/>
            <p:cNvSpPr/>
            <p:nvPr/>
          </p:nvSpPr>
          <p:spPr>
            <a:xfrm rot="2151076" flipH="1">
              <a:off x="962542" y="2085500"/>
              <a:ext cx="717630" cy="454399"/>
            </a:xfrm>
            <a:prstGeom prst="rightArrow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82" name="Chart 42"/>
          <p:cNvGraphicFramePr/>
          <p:nvPr>
            <p:extLst>
              <p:ext uri="{D42A27DB-BD31-4B8C-83A1-F6EECF244321}">
                <p14:modId xmlns:p14="http://schemas.microsoft.com/office/powerpoint/2010/main" val="1803632666"/>
              </p:ext>
            </p:extLst>
          </p:nvPr>
        </p:nvGraphicFramePr>
        <p:xfrm>
          <a:off x="1157527" y="1874211"/>
          <a:ext cx="2693497" cy="1795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1" name="TextBox 47"/>
          <p:cNvSpPr txBox="1"/>
          <p:nvPr/>
        </p:nvSpPr>
        <p:spPr>
          <a:xfrm>
            <a:off x="2044254" y="2378080"/>
            <a:ext cx="973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accent2"/>
                </a:solidFill>
                <a:latin typeface="+mj-lt"/>
              </a:rPr>
              <a:t>50</a:t>
            </a:r>
            <a:r>
              <a:rPr lang="en-US" sz="2400" dirty="0" smtClean="0">
                <a:solidFill>
                  <a:schemeClr val="accent2"/>
                </a:solidFill>
                <a:latin typeface="+mj-lt"/>
              </a:rPr>
              <a:t>%</a:t>
            </a:r>
            <a:endParaRPr lang="en-US" sz="30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65" name="加号 364"/>
          <p:cNvSpPr/>
          <p:nvPr/>
        </p:nvSpPr>
        <p:spPr>
          <a:xfrm>
            <a:off x="2176963" y="3377734"/>
            <a:ext cx="707923" cy="80931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46"/>
          <p:cNvSpPr txBox="1"/>
          <p:nvPr/>
        </p:nvSpPr>
        <p:spPr>
          <a:xfrm>
            <a:off x="5440562" y="2362691"/>
            <a:ext cx="18085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</a:rPr>
              <a:t>70</a:t>
            </a:r>
            <a:r>
              <a:rPr lang="en-US" sz="32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3000" dirty="0">
                <a:solidFill>
                  <a:schemeClr val="accent2"/>
                </a:solidFill>
                <a:latin typeface="+mj-lt"/>
              </a:rPr>
              <a:t>%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9323" y="390548"/>
            <a:ext cx="5387399" cy="917582"/>
            <a:chOff x="-19323" y="390548"/>
            <a:chExt cx="5387399" cy="917582"/>
          </a:xfrm>
        </p:grpSpPr>
        <p:sp>
          <p:nvSpPr>
            <p:cNvPr id="15" name="圆角矩形 14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2">
                <a:lumMod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6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962564" y="287563"/>
            <a:ext cx="4952393" cy="4952241"/>
          </a:xfrm>
          <a:prstGeom prst="ellipse">
            <a:avLst/>
          </a:prstGeom>
          <a:gradFill flip="none" rotWithShape="1">
            <a:gsLst>
              <a:gs pos="0">
                <a:srgbClr val="F2563C"/>
              </a:gs>
              <a:gs pos="100000">
                <a:schemeClr val="accent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2"/>
          <p:cNvPicPr>
            <a:picLocks noChangeAspect="1"/>
          </p:cNvPicPr>
          <p:nvPr/>
        </p:nvPicPr>
        <p:blipFill>
          <a:blip r:embed="rId3" cstate="print"/>
          <a:srcRect l="22134" t="10550" r="21733" b="13049"/>
          <a:stretch>
            <a:fillRect/>
          </a:stretch>
        </p:blipFill>
        <p:spPr bwMode="auto">
          <a:xfrm>
            <a:off x="1691751" y="2839020"/>
            <a:ext cx="1970442" cy="178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圆角矩形 76"/>
          <p:cNvSpPr/>
          <p:nvPr/>
        </p:nvSpPr>
        <p:spPr>
          <a:xfrm>
            <a:off x="1812842" y="3032257"/>
            <a:ext cx="1712949" cy="1070510"/>
          </a:xfrm>
          <a:prstGeom prst="roundRect">
            <a:avLst>
              <a:gd name="adj" fmla="val 0"/>
            </a:avLst>
          </a:prstGeom>
          <a:solidFill>
            <a:schemeClr val="accent2">
              <a:lumMod val="9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170002" y="3423013"/>
            <a:ext cx="3524864" cy="410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solidFill>
                  <a:schemeClr val="accent2"/>
                </a:solidFill>
                <a:cs typeface="+mn-ea"/>
                <a:sym typeface="+mn-lt"/>
              </a:rPr>
              <a:t>Lorem ipsum dolor sit amet, consectetur adipiscing elit. Curabitur elementum posuere pretium. </a:t>
            </a:r>
          </a:p>
        </p:txBody>
      </p:sp>
      <p:sp>
        <p:nvSpPr>
          <p:cNvPr id="380" name="TextBox 46"/>
          <p:cNvSpPr txBox="1"/>
          <p:nvPr/>
        </p:nvSpPr>
        <p:spPr>
          <a:xfrm>
            <a:off x="5133273" y="1753502"/>
            <a:ext cx="20088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80</a:t>
            </a:r>
            <a:r>
              <a:rPr lang="en-US" sz="3000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2400" dirty="0">
                <a:solidFill>
                  <a:schemeClr val="accent2"/>
                </a:solidFill>
                <a:latin typeface="+mj-lt"/>
              </a:rPr>
              <a:t>%</a:t>
            </a:r>
            <a:endParaRPr lang="en-US" sz="3000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5205090" y="3229708"/>
            <a:ext cx="3267717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7"/>
          <p:cNvSpPr>
            <a:spLocks noEditPoints="1"/>
          </p:cNvSpPr>
          <p:nvPr/>
        </p:nvSpPr>
        <p:spPr bwMode="auto">
          <a:xfrm rot="16976305">
            <a:off x="3112205" y="1708604"/>
            <a:ext cx="991633" cy="1341621"/>
          </a:xfrm>
          <a:custGeom>
            <a:avLst/>
            <a:gdLst>
              <a:gd name="T0" fmla="*/ 174 w 180"/>
              <a:gd name="T1" fmla="*/ 117 h 243"/>
              <a:gd name="T2" fmla="*/ 167 w 180"/>
              <a:gd name="T3" fmla="*/ 101 h 243"/>
              <a:gd name="T4" fmla="*/ 167 w 180"/>
              <a:gd name="T5" fmla="*/ 100 h 243"/>
              <a:gd name="T6" fmla="*/ 140 w 180"/>
              <a:gd name="T7" fmla="*/ 80 h 243"/>
              <a:gd name="T8" fmla="*/ 144 w 180"/>
              <a:gd name="T9" fmla="*/ 53 h 243"/>
              <a:gd name="T10" fmla="*/ 94 w 180"/>
              <a:gd name="T11" fmla="*/ 22 h 243"/>
              <a:gd name="T12" fmla="*/ 87 w 180"/>
              <a:gd name="T13" fmla="*/ 25 h 243"/>
              <a:gd name="T14" fmla="*/ 38 w 180"/>
              <a:gd name="T15" fmla="*/ 4 h 243"/>
              <a:gd name="T16" fmla="*/ 5 w 180"/>
              <a:gd name="T17" fmla="*/ 58 h 243"/>
              <a:gd name="T18" fmla="*/ 7 w 180"/>
              <a:gd name="T19" fmla="*/ 64 h 243"/>
              <a:gd name="T20" fmla="*/ 24 w 180"/>
              <a:gd name="T21" fmla="*/ 134 h 243"/>
              <a:gd name="T22" fmla="*/ 24 w 180"/>
              <a:gd name="T23" fmla="*/ 134 h 243"/>
              <a:gd name="T24" fmla="*/ 38 w 180"/>
              <a:gd name="T25" fmla="*/ 193 h 243"/>
              <a:gd name="T26" fmla="*/ 39 w 180"/>
              <a:gd name="T27" fmla="*/ 199 h 243"/>
              <a:gd name="T28" fmla="*/ 100 w 180"/>
              <a:gd name="T29" fmla="*/ 237 h 243"/>
              <a:gd name="T30" fmla="*/ 138 w 180"/>
              <a:gd name="T31" fmla="*/ 177 h 243"/>
              <a:gd name="T32" fmla="*/ 174 w 180"/>
              <a:gd name="T33" fmla="*/ 117 h 243"/>
              <a:gd name="T34" fmla="*/ 84 w 180"/>
              <a:gd name="T35" fmla="*/ 98 h 243"/>
              <a:gd name="T36" fmla="*/ 83 w 180"/>
              <a:gd name="T37" fmla="*/ 98 h 243"/>
              <a:gd name="T38" fmla="*/ 83 w 180"/>
              <a:gd name="T39" fmla="*/ 98 h 243"/>
              <a:gd name="T40" fmla="*/ 84 w 180"/>
              <a:gd name="T41" fmla="*/ 9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 rot="15999821">
            <a:off x="1434245" y="1559157"/>
            <a:ext cx="991633" cy="1341621"/>
          </a:xfrm>
          <a:custGeom>
            <a:avLst/>
            <a:gdLst>
              <a:gd name="T0" fmla="*/ 174 w 180"/>
              <a:gd name="T1" fmla="*/ 117 h 243"/>
              <a:gd name="T2" fmla="*/ 167 w 180"/>
              <a:gd name="T3" fmla="*/ 101 h 243"/>
              <a:gd name="T4" fmla="*/ 167 w 180"/>
              <a:gd name="T5" fmla="*/ 100 h 243"/>
              <a:gd name="T6" fmla="*/ 140 w 180"/>
              <a:gd name="T7" fmla="*/ 80 h 243"/>
              <a:gd name="T8" fmla="*/ 144 w 180"/>
              <a:gd name="T9" fmla="*/ 53 h 243"/>
              <a:gd name="T10" fmla="*/ 94 w 180"/>
              <a:gd name="T11" fmla="*/ 22 h 243"/>
              <a:gd name="T12" fmla="*/ 87 w 180"/>
              <a:gd name="T13" fmla="*/ 25 h 243"/>
              <a:gd name="T14" fmla="*/ 38 w 180"/>
              <a:gd name="T15" fmla="*/ 4 h 243"/>
              <a:gd name="T16" fmla="*/ 5 w 180"/>
              <a:gd name="T17" fmla="*/ 58 h 243"/>
              <a:gd name="T18" fmla="*/ 7 w 180"/>
              <a:gd name="T19" fmla="*/ 64 h 243"/>
              <a:gd name="T20" fmla="*/ 24 w 180"/>
              <a:gd name="T21" fmla="*/ 134 h 243"/>
              <a:gd name="T22" fmla="*/ 24 w 180"/>
              <a:gd name="T23" fmla="*/ 134 h 243"/>
              <a:gd name="T24" fmla="*/ 38 w 180"/>
              <a:gd name="T25" fmla="*/ 193 h 243"/>
              <a:gd name="T26" fmla="*/ 39 w 180"/>
              <a:gd name="T27" fmla="*/ 199 h 243"/>
              <a:gd name="T28" fmla="*/ 100 w 180"/>
              <a:gd name="T29" fmla="*/ 237 h 243"/>
              <a:gd name="T30" fmla="*/ 138 w 180"/>
              <a:gd name="T31" fmla="*/ 177 h 243"/>
              <a:gd name="T32" fmla="*/ 174 w 180"/>
              <a:gd name="T33" fmla="*/ 117 h 243"/>
              <a:gd name="T34" fmla="*/ 84 w 180"/>
              <a:gd name="T35" fmla="*/ 98 h 243"/>
              <a:gd name="T36" fmla="*/ 83 w 180"/>
              <a:gd name="T37" fmla="*/ 98 h 243"/>
              <a:gd name="T38" fmla="*/ 83 w 180"/>
              <a:gd name="T39" fmla="*/ 98 h 243"/>
              <a:gd name="T40" fmla="*/ 84 w 180"/>
              <a:gd name="T41" fmla="*/ 9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sp>
        <p:nvSpPr>
          <p:cNvPr id="30" name="Freeform 17"/>
          <p:cNvSpPr>
            <a:spLocks noEditPoints="1"/>
          </p:cNvSpPr>
          <p:nvPr/>
        </p:nvSpPr>
        <p:spPr bwMode="auto">
          <a:xfrm rot="16976305">
            <a:off x="2347409" y="2053867"/>
            <a:ext cx="991633" cy="1341621"/>
          </a:xfrm>
          <a:custGeom>
            <a:avLst/>
            <a:gdLst>
              <a:gd name="T0" fmla="*/ 174 w 180"/>
              <a:gd name="T1" fmla="*/ 117 h 243"/>
              <a:gd name="T2" fmla="*/ 167 w 180"/>
              <a:gd name="T3" fmla="*/ 101 h 243"/>
              <a:gd name="T4" fmla="*/ 167 w 180"/>
              <a:gd name="T5" fmla="*/ 100 h 243"/>
              <a:gd name="T6" fmla="*/ 140 w 180"/>
              <a:gd name="T7" fmla="*/ 80 h 243"/>
              <a:gd name="T8" fmla="*/ 144 w 180"/>
              <a:gd name="T9" fmla="*/ 53 h 243"/>
              <a:gd name="T10" fmla="*/ 94 w 180"/>
              <a:gd name="T11" fmla="*/ 22 h 243"/>
              <a:gd name="T12" fmla="*/ 87 w 180"/>
              <a:gd name="T13" fmla="*/ 25 h 243"/>
              <a:gd name="T14" fmla="*/ 38 w 180"/>
              <a:gd name="T15" fmla="*/ 4 h 243"/>
              <a:gd name="T16" fmla="*/ 5 w 180"/>
              <a:gd name="T17" fmla="*/ 58 h 243"/>
              <a:gd name="T18" fmla="*/ 7 w 180"/>
              <a:gd name="T19" fmla="*/ 64 h 243"/>
              <a:gd name="T20" fmla="*/ 24 w 180"/>
              <a:gd name="T21" fmla="*/ 134 h 243"/>
              <a:gd name="T22" fmla="*/ 24 w 180"/>
              <a:gd name="T23" fmla="*/ 134 h 243"/>
              <a:gd name="T24" fmla="*/ 38 w 180"/>
              <a:gd name="T25" fmla="*/ 193 h 243"/>
              <a:gd name="T26" fmla="*/ 39 w 180"/>
              <a:gd name="T27" fmla="*/ 199 h 243"/>
              <a:gd name="T28" fmla="*/ 100 w 180"/>
              <a:gd name="T29" fmla="*/ 237 h 243"/>
              <a:gd name="T30" fmla="*/ 138 w 180"/>
              <a:gd name="T31" fmla="*/ 177 h 243"/>
              <a:gd name="T32" fmla="*/ 174 w 180"/>
              <a:gd name="T33" fmla="*/ 117 h 243"/>
              <a:gd name="T34" fmla="*/ 84 w 180"/>
              <a:gd name="T35" fmla="*/ 98 h 243"/>
              <a:gd name="T36" fmla="*/ 83 w 180"/>
              <a:gd name="T37" fmla="*/ 98 h 243"/>
              <a:gd name="T38" fmla="*/ 83 w 180"/>
              <a:gd name="T39" fmla="*/ 98 h 243"/>
              <a:gd name="T40" fmla="*/ 84 w 180"/>
              <a:gd name="T41" fmla="*/ 9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sp>
        <p:nvSpPr>
          <p:cNvPr id="31" name="Freeform 17"/>
          <p:cNvSpPr>
            <a:spLocks noEditPoints="1"/>
          </p:cNvSpPr>
          <p:nvPr/>
        </p:nvSpPr>
        <p:spPr bwMode="auto">
          <a:xfrm rot="16976305">
            <a:off x="3492433" y="2458704"/>
            <a:ext cx="991633" cy="1341621"/>
          </a:xfrm>
          <a:custGeom>
            <a:avLst/>
            <a:gdLst>
              <a:gd name="T0" fmla="*/ 174 w 180"/>
              <a:gd name="T1" fmla="*/ 117 h 243"/>
              <a:gd name="T2" fmla="*/ 167 w 180"/>
              <a:gd name="T3" fmla="*/ 101 h 243"/>
              <a:gd name="T4" fmla="*/ 167 w 180"/>
              <a:gd name="T5" fmla="*/ 100 h 243"/>
              <a:gd name="T6" fmla="*/ 140 w 180"/>
              <a:gd name="T7" fmla="*/ 80 h 243"/>
              <a:gd name="T8" fmla="*/ 144 w 180"/>
              <a:gd name="T9" fmla="*/ 53 h 243"/>
              <a:gd name="T10" fmla="*/ 94 w 180"/>
              <a:gd name="T11" fmla="*/ 22 h 243"/>
              <a:gd name="T12" fmla="*/ 87 w 180"/>
              <a:gd name="T13" fmla="*/ 25 h 243"/>
              <a:gd name="T14" fmla="*/ 38 w 180"/>
              <a:gd name="T15" fmla="*/ 4 h 243"/>
              <a:gd name="T16" fmla="*/ 5 w 180"/>
              <a:gd name="T17" fmla="*/ 58 h 243"/>
              <a:gd name="T18" fmla="*/ 7 w 180"/>
              <a:gd name="T19" fmla="*/ 64 h 243"/>
              <a:gd name="T20" fmla="*/ 24 w 180"/>
              <a:gd name="T21" fmla="*/ 134 h 243"/>
              <a:gd name="T22" fmla="*/ 24 w 180"/>
              <a:gd name="T23" fmla="*/ 134 h 243"/>
              <a:gd name="T24" fmla="*/ 38 w 180"/>
              <a:gd name="T25" fmla="*/ 193 h 243"/>
              <a:gd name="T26" fmla="*/ 39 w 180"/>
              <a:gd name="T27" fmla="*/ 199 h 243"/>
              <a:gd name="T28" fmla="*/ 100 w 180"/>
              <a:gd name="T29" fmla="*/ 237 h 243"/>
              <a:gd name="T30" fmla="*/ 138 w 180"/>
              <a:gd name="T31" fmla="*/ 177 h 243"/>
              <a:gd name="T32" fmla="*/ 174 w 180"/>
              <a:gd name="T33" fmla="*/ 117 h 243"/>
              <a:gd name="T34" fmla="*/ 84 w 180"/>
              <a:gd name="T35" fmla="*/ 98 h 243"/>
              <a:gd name="T36" fmla="*/ 83 w 180"/>
              <a:gd name="T37" fmla="*/ 98 h 243"/>
              <a:gd name="T38" fmla="*/ 83 w 180"/>
              <a:gd name="T39" fmla="*/ 98 h 243"/>
              <a:gd name="T40" fmla="*/ 84 w 180"/>
              <a:gd name="T41" fmla="*/ 9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sp>
        <p:nvSpPr>
          <p:cNvPr id="32" name="Freeform 17"/>
          <p:cNvSpPr>
            <a:spLocks noEditPoints="1"/>
          </p:cNvSpPr>
          <p:nvPr/>
        </p:nvSpPr>
        <p:spPr bwMode="auto">
          <a:xfrm rot="15999821">
            <a:off x="952410" y="2423549"/>
            <a:ext cx="991633" cy="1341621"/>
          </a:xfrm>
          <a:custGeom>
            <a:avLst/>
            <a:gdLst>
              <a:gd name="T0" fmla="*/ 174 w 180"/>
              <a:gd name="T1" fmla="*/ 117 h 243"/>
              <a:gd name="T2" fmla="*/ 167 w 180"/>
              <a:gd name="T3" fmla="*/ 101 h 243"/>
              <a:gd name="T4" fmla="*/ 167 w 180"/>
              <a:gd name="T5" fmla="*/ 100 h 243"/>
              <a:gd name="T6" fmla="*/ 140 w 180"/>
              <a:gd name="T7" fmla="*/ 80 h 243"/>
              <a:gd name="T8" fmla="*/ 144 w 180"/>
              <a:gd name="T9" fmla="*/ 53 h 243"/>
              <a:gd name="T10" fmla="*/ 94 w 180"/>
              <a:gd name="T11" fmla="*/ 22 h 243"/>
              <a:gd name="T12" fmla="*/ 87 w 180"/>
              <a:gd name="T13" fmla="*/ 25 h 243"/>
              <a:gd name="T14" fmla="*/ 38 w 180"/>
              <a:gd name="T15" fmla="*/ 4 h 243"/>
              <a:gd name="T16" fmla="*/ 5 w 180"/>
              <a:gd name="T17" fmla="*/ 58 h 243"/>
              <a:gd name="T18" fmla="*/ 7 w 180"/>
              <a:gd name="T19" fmla="*/ 64 h 243"/>
              <a:gd name="T20" fmla="*/ 24 w 180"/>
              <a:gd name="T21" fmla="*/ 134 h 243"/>
              <a:gd name="T22" fmla="*/ 24 w 180"/>
              <a:gd name="T23" fmla="*/ 134 h 243"/>
              <a:gd name="T24" fmla="*/ 38 w 180"/>
              <a:gd name="T25" fmla="*/ 193 h 243"/>
              <a:gd name="T26" fmla="*/ 39 w 180"/>
              <a:gd name="T27" fmla="*/ 199 h 243"/>
              <a:gd name="T28" fmla="*/ 100 w 180"/>
              <a:gd name="T29" fmla="*/ 237 h 243"/>
              <a:gd name="T30" fmla="*/ 138 w 180"/>
              <a:gd name="T31" fmla="*/ 177 h 243"/>
              <a:gd name="T32" fmla="*/ 174 w 180"/>
              <a:gd name="T33" fmla="*/ 117 h 243"/>
              <a:gd name="T34" fmla="*/ 84 w 180"/>
              <a:gd name="T35" fmla="*/ 98 h 243"/>
              <a:gd name="T36" fmla="*/ 83 w 180"/>
              <a:gd name="T37" fmla="*/ 98 h 243"/>
              <a:gd name="T38" fmla="*/ 83 w 180"/>
              <a:gd name="T39" fmla="*/ 98 h 243"/>
              <a:gd name="T40" fmla="*/ 84 w 180"/>
              <a:gd name="T41" fmla="*/ 98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51435" tIns="25718" rIns="51435" bIns="25718" numCol="1" anchor="t" anchorCtr="0" compatLnSpc="1">
            <a:prstTxWarp prst="textNoShape">
              <a:avLst/>
            </a:prstTxWarp>
          </a:bodyPr>
          <a:lstStyle/>
          <a:p>
            <a:endParaRPr lang="id-ID" sz="1013">
              <a:cs typeface="+mn-ea"/>
              <a:sym typeface="+mn-lt"/>
            </a:endParaRPr>
          </a:p>
        </p:txBody>
      </p:sp>
      <p:grpSp>
        <p:nvGrpSpPr>
          <p:cNvPr id="33" name="Group 37"/>
          <p:cNvGrpSpPr/>
          <p:nvPr/>
        </p:nvGrpSpPr>
        <p:grpSpPr>
          <a:xfrm>
            <a:off x="1187828" y="2941419"/>
            <a:ext cx="355088" cy="404066"/>
            <a:chOff x="2927811" y="2108124"/>
            <a:chExt cx="361887" cy="411804"/>
          </a:xfrm>
          <a:solidFill>
            <a:schemeClr val="accent1"/>
          </a:solidFill>
        </p:grpSpPr>
        <p:sp>
          <p:nvSpPr>
            <p:cNvPr id="34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5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7" name="Freeform 70"/>
            <p:cNvSpPr>
              <a:spLocks/>
            </p:cNvSpPr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9" name="Freeform 71"/>
            <p:cNvSpPr>
              <a:spLocks/>
            </p:cNvSpPr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40" name="Group 48"/>
          <p:cNvGrpSpPr/>
          <p:nvPr/>
        </p:nvGrpSpPr>
        <p:grpSpPr>
          <a:xfrm>
            <a:off x="1738265" y="2036912"/>
            <a:ext cx="340165" cy="360175"/>
            <a:chOff x="3659074" y="3351023"/>
            <a:chExt cx="424283" cy="449241"/>
          </a:xfrm>
          <a:solidFill>
            <a:schemeClr val="accent1"/>
          </a:solidFill>
        </p:grpSpPr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46" name="Group 54"/>
          <p:cNvGrpSpPr/>
          <p:nvPr/>
        </p:nvGrpSpPr>
        <p:grpSpPr>
          <a:xfrm>
            <a:off x="2650679" y="2612579"/>
            <a:ext cx="375628" cy="277454"/>
            <a:chOff x="2563427" y="3717902"/>
            <a:chExt cx="439257" cy="324452"/>
          </a:xfrm>
          <a:solidFill>
            <a:schemeClr val="accent1"/>
          </a:solidFill>
        </p:grpSpPr>
        <p:sp>
          <p:nvSpPr>
            <p:cNvPr id="47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8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9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50" name="Group 21"/>
          <p:cNvGrpSpPr/>
          <p:nvPr/>
        </p:nvGrpSpPr>
        <p:grpSpPr>
          <a:xfrm>
            <a:off x="3438761" y="2169860"/>
            <a:ext cx="338519" cy="345200"/>
            <a:chOff x="7160655" y="2178006"/>
            <a:chExt cx="379359" cy="386846"/>
          </a:xfrm>
          <a:solidFill>
            <a:schemeClr val="accent1"/>
          </a:solidFill>
        </p:grpSpPr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3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3817921" y="2958561"/>
            <a:ext cx="386135" cy="324278"/>
            <a:chOff x="1995488" y="3422651"/>
            <a:chExt cx="327024" cy="274637"/>
          </a:xfrm>
          <a:solidFill>
            <a:schemeClr val="accent1"/>
          </a:solidFill>
        </p:grpSpPr>
        <p:sp>
          <p:nvSpPr>
            <p:cNvPr id="55" name="Freeform 271"/>
            <p:cNvSpPr>
              <a:spLocks/>
            </p:cNvSpPr>
            <p:nvPr/>
          </p:nvSpPr>
          <p:spPr bwMode="auto">
            <a:xfrm>
              <a:off x="1995488" y="3513138"/>
              <a:ext cx="261937" cy="184150"/>
            </a:xfrm>
            <a:custGeom>
              <a:avLst/>
              <a:gdLst>
                <a:gd name="T0" fmla="*/ 41 w 64"/>
                <a:gd name="T1" fmla="*/ 32 h 45"/>
                <a:gd name="T2" fmla="*/ 27 w 64"/>
                <a:gd name="T3" fmla="*/ 26 h 45"/>
                <a:gd name="T4" fmla="*/ 21 w 64"/>
                <a:gd name="T5" fmla="*/ 15 h 45"/>
                <a:gd name="T6" fmla="*/ 29 w 64"/>
                <a:gd name="T7" fmla="*/ 15 h 45"/>
                <a:gd name="T8" fmla="*/ 15 w 64"/>
                <a:gd name="T9" fmla="*/ 0 h 45"/>
                <a:gd name="T10" fmla="*/ 0 w 64"/>
                <a:gd name="T11" fmla="*/ 15 h 45"/>
                <a:gd name="T12" fmla="*/ 8 w 64"/>
                <a:gd name="T13" fmla="*/ 15 h 45"/>
                <a:gd name="T14" fmla="*/ 18 w 64"/>
                <a:gd name="T15" fmla="*/ 35 h 45"/>
                <a:gd name="T16" fmla="*/ 41 w 64"/>
                <a:gd name="T17" fmla="*/ 45 h 45"/>
                <a:gd name="T18" fmla="*/ 64 w 64"/>
                <a:gd name="T19" fmla="*/ 35 h 45"/>
                <a:gd name="T20" fmla="*/ 55 w 64"/>
                <a:gd name="T21" fmla="*/ 26 h 45"/>
                <a:gd name="T22" fmla="*/ 41 w 64"/>
                <a:gd name="T23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5">
                  <a:moveTo>
                    <a:pt x="41" y="32"/>
                  </a:moveTo>
                  <a:cubicBezTo>
                    <a:pt x="36" y="32"/>
                    <a:pt x="31" y="30"/>
                    <a:pt x="27" y="26"/>
                  </a:cubicBezTo>
                  <a:cubicBezTo>
                    <a:pt x="24" y="23"/>
                    <a:pt x="22" y="19"/>
                    <a:pt x="21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22"/>
                    <a:pt x="12" y="29"/>
                    <a:pt x="18" y="35"/>
                  </a:cubicBezTo>
                  <a:cubicBezTo>
                    <a:pt x="24" y="41"/>
                    <a:pt x="32" y="45"/>
                    <a:pt x="41" y="45"/>
                  </a:cubicBezTo>
                  <a:cubicBezTo>
                    <a:pt x="50" y="45"/>
                    <a:pt x="58" y="41"/>
                    <a:pt x="64" y="35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1" y="30"/>
                    <a:pt x="46" y="32"/>
                    <a:pt x="4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56" name="Freeform 272"/>
            <p:cNvSpPr>
              <a:spLocks/>
            </p:cNvSpPr>
            <p:nvPr/>
          </p:nvSpPr>
          <p:spPr bwMode="auto">
            <a:xfrm>
              <a:off x="2070100" y="3422651"/>
              <a:ext cx="252412" cy="176213"/>
            </a:xfrm>
            <a:custGeom>
              <a:avLst/>
              <a:gdLst>
                <a:gd name="T0" fmla="*/ 9 w 62"/>
                <a:gd name="T1" fmla="*/ 19 h 43"/>
                <a:gd name="T2" fmla="*/ 22 w 62"/>
                <a:gd name="T3" fmla="*/ 12 h 43"/>
                <a:gd name="T4" fmla="*/ 42 w 62"/>
                <a:gd name="T5" fmla="*/ 29 h 43"/>
                <a:gd name="T6" fmla="*/ 34 w 62"/>
                <a:gd name="T7" fmla="*/ 29 h 43"/>
                <a:gd name="T8" fmla="*/ 48 w 62"/>
                <a:gd name="T9" fmla="*/ 43 h 43"/>
                <a:gd name="T10" fmla="*/ 62 w 62"/>
                <a:gd name="T11" fmla="*/ 28 h 43"/>
                <a:gd name="T12" fmla="*/ 54 w 62"/>
                <a:gd name="T13" fmla="*/ 28 h 43"/>
                <a:gd name="T14" fmla="*/ 22 w 62"/>
                <a:gd name="T15" fmla="*/ 0 h 43"/>
                <a:gd name="T16" fmla="*/ 0 w 62"/>
                <a:gd name="T17" fmla="*/ 10 h 43"/>
                <a:gd name="T18" fmla="*/ 9 w 62"/>
                <a:gd name="T1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3">
                  <a:moveTo>
                    <a:pt x="9" y="19"/>
                  </a:moveTo>
                  <a:cubicBezTo>
                    <a:pt x="12" y="15"/>
                    <a:pt x="17" y="13"/>
                    <a:pt x="22" y="12"/>
                  </a:cubicBezTo>
                  <a:cubicBezTo>
                    <a:pt x="32" y="12"/>
                    <a:pt x="40" y="19"/>
                    <a:pt x="42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12"/>
                    <a:pt x="38" y="0"/>
                    <a:pt x="22" y="0"/>
                  </a:cubicBezTo>
                  <a:cubicBezTo>
                    <a:pt x="13" y="1"/>
                    <a:pt x="6" y="4"/>
                    <a:pt x="0" y="10"/>
                  </a:cubicBez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5205090" y="3313775"/>
            <a:ext cx="3240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 rot="8100000">
            <a:off x="5362306" y="4036611"/>
            <a:ext cx="108000" cy="108000"/>
            <a:chOff x="6372200" y="4146704"/>
            <a:chExt cx="108000" cy="108000"/>
          </a:xfrm>
          <a:solidFill>
            <a:schemeClr val="accent2">
              <a:lumMod val="75000"/>
            </a:schemeClr>
          </a:solidFill>
        </p:grpSpPr>
        <p:sp>
          <p:nvSpPr>
            <p:cNvPr id="59" name="圆角矩形 58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8100000">
            <a:off x="5537795" y="4036611"/>
            <a:ext cx="108000" cy="108000"/>
            <a:chOff x="6372200" y="4146704"/>
            <a:chExt cx="108000" cy="108000"/>
          </a:xfrm>
          <a:solidFill>
            <a:schemeClr val="accent2">
              <a:lumMod val="75000"/>
            </a:schemeClr>
          </a:solidFill>
        </p:grpSpPr>
        <p:sp>
          <p:nvSpPr>
            <p:cNvPr id="63" name="圆角矩形 62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8100000">
            <a:off x="5713285" y="4035411"/>
            <a:ext cx="108000" cy="108000"/>
            <a:chOff x="6372200" y="4146704"/>
            <a:chExt cx="108000" cy="108000"/>
          </a:xfrm>
          <a:solidFill>
            <a:schemeClr val="accent2">
              <a:lumMod val="75000"/>
            </a:schemeClr>
          </a:solidFill>
        </p:grpSpPr>
        <p:sp>
          <p:nvSpPr>
            <p:cNvPr id="66" name="圆角矩形 65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-19323" y="390548"/>
            <a:ext cx="5387399" cy="917582"/>
            <a:chOff x="-19323" y="390548"/>
            <a:chExt cx="5387399" cy="917582"/>
          </a:xfrm>
        </p:grpSpPr>
        <p:sp>
          <p:nvSpPr>
            <p:cNvPr id="73" name="圆角矩形 72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2">
                <a:lumMod val="9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2">
                <a:lumMod val="9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6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51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189217" y="110471"/>
            <a:ext cx="4985656" cy="498550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5400000">
            <a:off x="1883380" y="4243551"/>
            <a:ext cx="1656000" cy="179300"/>
          </a:xfrm>
          <a:prstGeom prst="roundRect">
            <a:avLst>
              <a:gd name="adj" fmla="val 0"/>
            </a:avLst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76064" y="893317"/>
            <a:ext cx="2611962" cy="2611884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620962" y="1138294"/>
            <a:ext cx="2122167" cy="2121930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1699679" y="1607435"/>
            <a:ext cx="2023402" cy="11219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11485" y="2533487"/>
            <a:ext cx="3450772" cy="1938992"/>
            <a:chOff x="4811485" y="2533487"/>
            <a:chExt cx="3450772" cy="1938992"/>
          </a:xfrm>
        </p:grpSpPr>
        <p:sp>
          <p:nvSpPr>
            <p:cNvPr id="10" name="文本框 9"/>
            <p:cNvSpPr txBox="1"/>
            <p:nvPr/>
          </p:nvSpPr>
          <p:spPr>
            <a:xfrm>
              <a:off x="4811485" y="2533487"/>
              <a:ext cx="34507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accent2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LOREM IPSUM DOLOR SIT AMET</a:t>
              </a:r>
              <a:endParaRPr lang="zh-CN" altLang="en-US" sz="4000" b="1" dirty="0">
                <a:solidFill>
                  <a:schemeClr val="accent2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887685" y="4472479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887685" y="2534822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887685" y="3187965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887685" y="3808450"/>
              <a:ext cx="312420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297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480245" y="317028"/>
            <a:ext cx="4742099" cy="4741954"/>
          </a:xfrm>
          <a:prstGeom prst="ellipse">
            <a:avLst/>
          </a:prstGeom>
          <a:gradFill flip="none" rotWithShape="1">
            <a:gsLst>
              <a:gs pos="0">
                <a:srgbClr val="07A2D3"/>
              </a:gs>
              <a:gs pos="100000">
                <a:schemeClr val="accent4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594066676"/>
              </p:ext>
            </p:extLst>
          </p:nvPr>
        </p:nvGraphicFramePr>
        <p:xfrm>
          <a:off x="389466" y="1401621"/>
          <a:ext cx="8322733" cy="342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4" name="Title 13"/>
          <p:cNvSpPr txBox="1">
            <a:spLocks/>
          </p:cNvSpPr>
          <p:nvPr/>
        </p:nvSpPr>
        <p:spPr>
          <a:xfrm>
            <a:off x="4180818" y="1913049"/>
            <a:ext cx="3358681" cy="8978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7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183</a:t>
            </a:r>
            <a:endParaRPr lang="en-US" sz="6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214534" y="2810929"/>
            <a:ext cx="44026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223000" y="2878662"/>
            <a:ext cx="44026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-19323" y="499406"/>
            <a:ext cx="5387399" cy="917582"/>
            <a:chOff x="-19323" y="390548"/>
            <a:chExt cx="5387399" cy="917582"/>
          </a:xfrm>
        </p:grpSpPr>
        <p:sp>
          <p:nvSpPr>
            <p:cNvPr id="14" name="圆角矩形 13"/>
            <p:cNvSpPr/>
            <p:nvPr/>
          </p:nvSpPr>
          <p:spPr>
            <a:xfrm>
              <a:off x="283030" y="390548"/>
              <a:ext cx="5085046" cy="65448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-6241" y="397945"/>
              <a:ext cx="1027695" cy="910185"/>
            </a:xfrm>
            <a:custGeom>
              <a:avLst/>
              <a:gdLst>
                <a:gd name="connsiteX0" fmla="*/ 156256 w 1983200"/>
                <a:gd name="connsiteY0" fmla="*/ 0 h 1309008"/>
                <a:gd name="connsiteX1" fmla="*/ 1826944 w 1983200"/>
                <a:gd name="connsiteY1" fmla="*/ 0 h 1309008"/>
                <a:gd name="connsiteX2" fmla="*/ 1983200 w 1983200"/>
                <a:gd name="connsiteY2" fmla="*/ 156256 h 1309008"/>
                <a:gd name="connsiteX3" fmla="*/ 1983200 w 1983200"/>
                <a:gd name="connsiteY3" fmla="*/ 659524 h 1309008"/>
                <a:gd name="connsiteX4" fmla="*/ 1983200 w 1983200"/>
                <a:gd name="connsiteY4" fmla="*/ 781260 h 1309008"/>
                <a:gd name="connsiteX5" fmla="*/ 1887766 w 1983200"/>
                <a:gd name="connsiteY5" fmla="*/ 925237 h 1309008"/>
                <a:gd name="connsiteX6" fmla="*/ 1850214 w 1983200"/>
                <a:gd name="connsiteY6" fmla="*/ 932818 h 1309008"/>
                <a:gd name="connsiteX7" fmla="*/ 263845 w 1983200"/>
                <a:gd name="connsiteY7" fmla="*/ 932818 h 1309008"/>
                <a:gd name="connsiteX8" fmla="*/ 518 w 1983200"/>
                <a:gd name="connsiteY8" fmla="*/ 1196145 h 1309008"/>
                <a:gd name="connsiteX9" fmla="*/ 518 w 1983200"/>
                <a:gd name="connsiteY9" fmla="*/ 1308838 h 1309008"/>
                <a:gd name="connsiteX10" fmla="*/ 0 w 1983200"/>
                <a:gd name="connsiteY10" fmla="*/ 1309008 h 1309008"/>
                <a:gd name="connsiteX11" fmla="*/ 0 w 1983200"/>
                <a:gd name="connsiteY11" fmla="*/ 781260 h 1309008"/>
                <a:gd name="connsiteX12" fmla="*/ 0 w 1983200"/>
                <a:gd name="connsiteY12" fmla="*/ 659524 h 1309008"/>
                <a:gd name="connsiteX13" fmla="*/ 0 w 1983200"/>
                <a:gd name="connsiteY13" fmla="*/ 156256 h 1309008"/>
                <a:gd name="connsiteX14" fmla="*/ 156256 w 1983200"/>
                <a:gd name="connsiteY14" fmla="*/ 0 h 130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83200" h="1309008">
                  <a:moveTo>
                    <a:pt x="156256" y="0"/>
                  </a:moveTo>
                  <a:lnTo>
                    <a:pt x="1826944" y="0"/>
                  </a:lnTo>
                  <a:cubicBezTo>
                    <a:pt x="1913242" y="0"/>
                    <a:pt x="1983200" y="69958"/>
                    <a:pt x="1983200" y="156256"/>
                  </a:cubicBezTo>
                  <a:lnTo>
                    <a:pt x="1983200" y="659524"/>
                  </a:lnTo>
                  <a:lnTo>
                    <a:pt x="1983200" y="781260"/>
                  </a:lnTo>
                  <a:cubicBezTo>
                    <a:pt x="1983200" y="845984"/>
                    <a:pt x="1943849" y="901516"/>
                    <a:pt x="1887766" y="925237"/>
                  </a:cubicBezTo>
                  <a:lnTo>
                    <a:pt x="1850214" y="932818"/>
                  </a:lnTo>
                  <a:lnTo>
                    <a:pt x="263845" y="932818"/>
                  </a:lnTo>
                  <a:cubicBezTo>
                    <a:pt x="118414" y="932818"/>
                    <a:pt x="518" y="1050714"/>
                    <a:pt x="518" y="1196145"/>
                  </a:cubicBezTo>
                  <a:lnTo>
                    <a:pt x="518" y="1308838"/>
                  </a:lnTo>
                  <a:lnTo>
                    <a:pt x="0" y="1309008"/>
                  </a:lnTo>
                  <a:lnTo>
                    <a:pt x="0" y="781260"/>
                  </a:lnTo>
                  <a:lnTo>
                    <a:pt x="0" y="659524"/>
                  </a:lnTo>
                  <a:lnTo>
                    <a:pt x="0" y="156256"/>
                  </a:lnTo>
                  <a:cubicBezTo>
                    <a:pt x="0" y="69958"/>
                    <a:pt x="69958" y="0"/>
                    <a:pt x="156256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25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19323" y="525674"/>
              <a:ext cx="107706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tx2"/>
                  </a:solidFill>
                  <a:cs typeface="+mn-ea"/>
                  <a:sym typeface="+mn-lt"/>
                </a:rPr>
                <a:t>TEXT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1157527" y="423177"/>
              <a:ext cx="3980894" cy="6928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altLang="zh-CN" sz="3200" dirty="0" err="1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3200" dirty="0">
                  <a:solidFill>
                    <a:schemeClr val="tx1"/>
                  </a:solidFill>
                  <a:cs typeface="+mn-ea"/>
                  <a:sym typeface="+mn-lt"/>
                </a:rPr>
                <a:t> dolor </a:t>
              </a:r>
              <a:r>
                <a:rPr lang="en-US" altLang="zh-CN" sz="3200" dirty="0" smtClean="0">
                  <a:solidFill>
                    <a:schemeClr val="tx1"/>
                  </a:solidFill>
                  <a:cs typeface="+mn-ea"/>
                  <a:sym typeface="+mn-lt"/>
                </a:rPr>
                <a:t>sit</a:t>
              </a:r>
              <a:endParaRPr lang="en-US" sz="3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68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">
  <a:themeElements>
    <a:clrScheme name="自定义 12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161300"/>
      </a:accent1>
      <a:accent2>
        <a:srgbClr val="FFFED6"/>
      </a:accent2>
      <a:accent3>
        <a:srgbClr val="D0280E"/>
      </a:accent3>
      <a:accent4>
        <a:srgbClr val="0690BE"/>
      </a:accent4>
      <a:accent5>
        <a:srgbClr val="4A9602"/>
      </a:accent5>
      <a:accent6>
        <a:srgbClr val="FFB4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1355</TotalTime>
  <Words>454</Words>
  <Application>Microsoft Office PowerPoint</Application>
  <PresentationFormat>全屏显示(16:9)</PresentationFormat>
  <Paragraphs>147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Aharoni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aboobee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aboobee;大目演示</dc:creator>
  <cp:keywords>www.51pptmoban.com</cp:keywords>
  <cp:lastModifiedBy>YANGS</cp:lastModifiedBy>
  <cp:revision>118</cp:revision>
  <dcterms:created xsi:type="dcterms:W3CDTF">2015-11-04T07:34:00Z</dcterms:created>
  <dcterms:modified xsi:type="dcterms:W3CDTF">2017-09-12T14:46:47Z</dcterms:modified>
</cp:coreProperties>
</file>